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7" r:id="rId1"/>
  </p:sldMasterIdLst>
  <p:notesMasterIdLst>
    <p:notesMasterId r:id="rId25"/>
  </p:notesMasterIdLst>
  <p:sldIdLst>
    <p:sldId id="256" r:id="rId2"/>
    <p:sldId id="271" r:id="rId3"/>
    <p:sldId id="273" r:id="rId4"/>
    <p:sldId id="272" r:id="rId5"/>
    <p:sldId id="282" r:id="rId6"/>
    <p:sldId id="280" r:id="rId7"/>
    <p:sldId id="352" r:id="rId8"/>
    <p:sldId id="288" r:id="rId9"/>
    <p:sldId id="307" r:id="rId10"/>
    <p:sldId id="257" r:id="rId11"/>
    <p:sldId id="353" r:id="rId12"/>
    <p:sldId id="354" r:id="rId13"/>
    <p:sldId id="355" r:id="rId14"/>
    <p:sldId id="356" r:id="rId15"/>
    <p:sldId id="357" r:id="rId16"/>
    <p:sldId id="358" r:id="rId17"/>
    <p:sldId id="359" r:id="rId18"/>
    <p:sldId id="281" r:id="rId19"/>
    <p:sldId id="267" r:id="rId20"/>
    <p:sldId id="262" r:id="rId21"/>
    <p:sldId id="289" r:id="rId22"/>
    <p:sldId id="327" r:id="rId23"/>
    <p:sldId id="278" r:id="rId24"/>
  </p:sldIdLst>
  <p:sldSz cx="9144000" cy="5143500" type="screen16x9"/>
  <p:notesSz cx="6858000" cy="9144000"/>
  <p:embeddedFontLst>
    <p:embeddedFont>
      <p:font typeface="Dubai" panose="020B0503030403030204" pitchFamily="34" charset="-78"/>
      <p:regular r:id="rId26"/>
      <p:bold r:id="rId27"/>
    </p:embeddedFont>
    <p:embeddedFont>
      <p:font typeface="Poppins" panose="00000500000000000000" pitchFamily="2" charset="0"/>
      <p:regular r:id="rId28"/>
      <p:bold r:id="rId29"/>
      <p:italic r:id="rId30"/>
      <p:boldItalic r:id="rId31"/>
    </p:embeddedFont>
    <p:embeddedFont>
      <p:font typeface="Poppins ExtraBold" panose="00000900000000000000" pitchFamily="2" charset="0"/>
      <p:bold r:id="rId32"/>
      <p:boldItalic r:id="rId33"/>
    </p:embeddedFont>
    <p:embeddedFont>
      <p:font typeface="Poppins Light" panose="00000400000000000000" pitchFamily="2" charset="0"/>
      <p:regular r:id="rId34"/>
      <p:bold r:id="rId35"/>
      <p:italic r:id="rId36"/>
      <p:boldItalic r:id="rId37"/>
    </p:embeddedFont>
    <p:embeddedFont>
      <p:font typeface="Poppins SemiBold" panose="00000700000000000000"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66">
          <p15:clr>
            <a:srgbClr val="9AA0A6"/>
          </p15:clr>
        </p15:guide>
        <p15:guide id="2" pos="455">
          <p15:clr>
            <a:srgbClr val="9AA0A6"/>
          </p15:clr>
        </p15:guide>
        <p15:guide id="3" pos="5305">
          <p15:clr>
            <a:srgbClr val="9AA0A6"/>
          </p15:clr>
        </p15:guide>
        <p15:guide id="4" orient="horz" pos="17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AC77"/>
    <a:srgbClr val="3F4D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471387B-9BBF-4021-ABF2-6D731011ED23}">
  <a:tblStyle styleId="{0471387B-9BBF-4021-ABF2-6D731011ED2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16" autoAdjust="0"/>
    <p:restoredTop sz="94660"/>
  </p:normalViewPr>
  <p:slideViewPr>
    <p:cSldViewPr snapToGrid="0">
      <p:cViewPr varScale="1">
        <p:scale>
          <a:sx n="62" d="100"/>
          <a:sy n="62" d="100"/>
        </p:scale>
        <p:origin x="1066" y="53"/>
      </p:cViewPr>
      <p:guideLst>
        <p:guide orient="horz" pos="466"/>
        <p:guide pos="455"/>
        <p:guide pos="5305"/>
        <p:guide orient="horz" pos="17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4"/>
        <p:cNvGrpSpPr/>
        <p:nvPr/>
      </p:nvGrpSpPr>
      <p:grpSpPr>
        <a:xfrm>
          <a:off x="0" y="0"/>
          <a:ext cx="0" cy="0"/>
          <a:chOff x="0" y="0"/>
          <a:chExt cx="0" cy="0"/>
        </a:xfrm>
      </p:grpSpPr>
      <p:sp>
        <p:nvSpPr>
          <p:cNvPr id="11415" name="Google Shape;1141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16" name="Google Shape;1141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13"/>
        <p:cNvGrpSpPr/>
        <p:nvPr/>
      </p:nvGrpSpPr>
      <p:grpSpPr>
        <a:xfrm>
          <a:off x="0" y="0"/>
          <a:ext cx="0" cy="0"/>
          <a:chOff x="0" y="0"/>
          <a:chExt cx="0" cy="0"/>
        </a:xfrm>
      </p:grpSpPr>
      <p:sp>
        <p:nvSpPr>
          <p:cNvPr id="13414" name="Google Shape;13414;ga5475f15f3_2_45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15" name="Google Shape;13415;ga5475f15f3_2_45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57"/>
        <p:cNvGrpSpPr/>
        <p:nvPr/>
      </p:nvGrpSpPr>
      <p:grpSpPr>
        <a:xfrm>
          <a:off x="0" y="0"/>
          <a:ext cx="0" cy="0"/>
          <a:chOff x="0" y="0"/>
          <a:chExt cx="0" cy="0"/>
        </a:xfrm>
      </p:grpSpPr>
      <p:sp>
        <p:nvSpPr>
          <p:cNvPr id="13558" name="Google Shape;13558;ga5475f15f3_2_46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59" name="Google Shape;13559;ga5475f15f3_2_4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85"/>
        <p:cNvGrpSpPr/>
        <p:nvPr/>
      </p:nvGrpSpPr>
      <p:grpSpPr>
        <a:xfrm>
          <a:off x="0" y="0"/>
          <a:ext cx="0" cy="0"/>
          <a:chOff x="0" y="0"/>
          <a:chExt cx="0" cy="0"/>
        </a:xfrm>
      </p:grpSpPr>
      <p:sp>
        <p:nvSpPr>
          <p:cNvPr id="13486" name="Google Shape;13486;ga5475f15f3_2_45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87" name="Google Shape;13487;ga5475f15f3_2_45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3"/>
        <p:cNvGrpSpPr/>
        <p:nvPr/>
      </p:nvGrpSpPr>
      <p:grpSpPr>
        <a:xfrm>
          <a:off x="0" y="0"/>
          <a:ext cx="0" cy="0"/>
          <a:chOff x="0" y="0"/>
          <a:chExt cx="0" cy="0"/>
        </a:xfrm>
      </p:grpSpPr>
      <p:sp>
        <p:nvSpPr>
          <p:cNvPr id="15834" name="Google Shape;15834;ga142f89b98_0_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35" name="Google Shape;15835;ga142f89b98_0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64"/>
        <p:cNvGrpSpPr/>
        <p:nvPr/>
      </p:nvGrpSpPr>
      <p:grpSpPr>
        <a:xfrm>
          <a:off x="0" y="0"/>
          <a:ext cx="0" cy="0"/>
          <a:chOff x="0" y="0"/>
          <a:chExt cx="0" cy="0"/>
        </a:xfrm>
      </p:grpSpPr>
      <p:sp>
        <p:nvSpPr>
          <p:cNvPr id="14865" name="Google Shape;14865;ga5475f15f3_2_50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66" name="Google Shape;14866;ga5475f15f3_2_50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64">
          <a:extLst>
            <a:ext uri="{FF2B5EF4-FFF2-40B4-BE49-F238E27FC236}">
              <a16:creationId xmlns:a16="http://schemas.microsoft.com/office/drawing/2014/main" id="{2DAB740F-C21D-C927-4124-1DB8F2A35FEF}"/>
            </a:ext>
          </a:extLst>
        </p:cNvPr>
        <p:cNvGrpSpPr/>
        <p:nvPr/>
      </p:nvGrpSpPr>
      <p:grpSpPr>
        <a:xfrm>
          <a:off x="0" y="0"/>
          <a:ext cx="0" cy="0"/>
          <a:chOff x="0" y="0"/>
          <a:chExt cx="0" cy="0"/>
        </a:xfrm>
      </p:grpSpPr>
      <p:sp>
        <p:nvSpPr>
          <p:cNvPr id="14865" name="Google Shape;14865;ga5475f15f3_2_5067:notes">
            <a:extLst>
              <a:ext uri="{FF2B5EF4-FFF2-40B4-BE49-F238E27FC236}">
                <a16:creationId xmlns:a16="http://schemas.microsoft.com/office/drawing/2014/main" id="{3C73B795-2702-0E49-9C80-D2B37F786EB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66" name="Google Shape;14866;ga5475f15f3_2_5067:notes">
            <a:extLst>
              <a:ext uri="{FF2B5EF4-FFF2-40B4-BE49-F238E27FC236}">
                <a16:creationId xmlns:a16="http://schemas.microsoft.com/office/drawing/2014/main" id="{CF115AED-191B-CF22-BD85-1FA5C83B39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8955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92"/>
        <p:cNvGrpSpPr/>
        <p:nvPr/>
      </p:nvGrpSpPr>
      <p:grpSpPr>
        <a:xfrm>
          <a:off x="0" y="0"/>
          <a:ext cx="0" cy="0"/>
          <a:chOff x="0" y="0"/>
          <a:chExt cx="0" cy="0"/>
        </a:xfrm>
      </p:grpSpPr>
      <p:sp>
        <p:nvSpPr>
          <p:cNvPr id="16993" name="Google Shape;16993;ga5475f15f3_2_86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94" name="Google Shape;16994;ga5475f15f3_2_86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93"/>
        <p:cNvGrpSpPr/>
        <p:nvPr/>
      </p:nvGrpSpPr>
      <p:grpSpPr>
        <a:xfrm>
          <a:off x="0" y="0"/>
          <a:ext cx="0" cy="0"/>
          <a:chOff x="0" y="0"/>
          <a:chExt cx="0" cy="0"/>
        </a:xfrm>
      </p:grpSpPr>
      <p:sp>
        <p:nvSpPr>
          <p:cNvPr id="23294" name="Google Shape;23294;ga5475f15f3_2_12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95" name="Google Shape;23295;ga5475f15f3_2_12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0"/>
        <p:cNvGrpSpPr/>
        <p:nvPr/>
      </p:nvGrpSpPr>
      <p:grpSpPr>
        <a:xfrm>
          <a:off x="0" y="0"/>
          <a:ext cx="0" cy="0"/>
          <a:chOff x="0" y="0"/>
          <a:chExt cx="0" cy="0"/>
        </a:xfrm>
      </p:grpSpPr>
      <p:sp>
        <p:nvSpPr>
          <p:cNvPr id="11421" name="Google Shape;11421;ga5475f15f3_2_3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22" name="Google Shape;11422;ga5475f15f3_2_3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0">
          <a:extLst>
            <a:ext uri="{FF2B5EF4-FFF2-40B4-BE49-F238E27FC236}">
              <a16:creationId xmlns:a16="http://schemas.microsoft.com/office/drawing/2014/main" id="{AE87AAF9-9D52-5C44-FFE3-AB76DC426B54}"/>
            </a:ext>
          </a:extLst>
        </p:cNvPr>
        <p:cNvGrpSpPr/>
        <p:nvPr/>
      </p:nvGrpSpPr>
      <p:grpSpPr>
        <a:xfrm>
          <a:off x="0" y="0"/>
          <a:ext cx="0" cy="0"/>
          <a:chOff x="0" y="0"/>
          <a:chExt cx="0" cy="0"/>
        </a:xfrm>
      </p:grpSpPr>
      <p:sp>
        <p:nvSpPr>
          <p:cNvPr id="11421" name="Google Shape;11421;ga5475f15f3_2_3929:notes">
            <a:extLst>
              <a:ext uri="{FF2B5EF4-FFF2-40B4-BE49-F238E27FC236}">
                <a16:creationId xmlns:a16="http://schemas.microsoft.com/office/drawing/2014/main" id="{A99AFEB9-B26F-9593-AEF6-36F3AEDF29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22" name="Google Shape;11422;ga5475f15f3_2_3929:notes">
            <a:extLst>
              <a:ext uri="{FF2B5EF4-FFF2-40B4-BE49-F238E27FC236}">
                <a16:creationId xmlns:a16="http://schemas.microsoft.com/office/drawing/2014/main" id="{073222A4-A734-994A-E191-07B9BD7C79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1346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0">
          <a:extLst>
            <a:ext uri="{FF2B5EF4-FFF2-40B4-BE49-F238E27FC236}">
              <a16:creationId xmlns:a16="http://schemas.microsoft.com/office/drawing/2014/main" id="{30948BEC-1DFB-BAD5-D7B8-424BA674BB0D}"/>
            </a:ext>
          </a:extLst>
        </p:cNvPr>
        <p:cNvGrpSpPr/>
        <p:nvPr/>
      </p:nvGrpSpPr>
      <p:grpSpPr>
        <a:xfrm>
          <a:off x="0" y="0"/>
          <a:ext cx="0" cy="0"/>
          <a:chOff x="0" y="0"/>
          <a:chExt cx="0" cy="0"/>
        </a:xfrm>
      </p:grpSpPr>
      <p:sp>
        <p:nvSpPr>
          <p:cNvPr id="11421" name="Google Shape;11421;ga5475f15f3_2_3929:notes">
            <a:extLst>
              <a:ext uri="{FF2B5EF4-FFF2-40B4-BE49-F238E27FC236}">
                <a16:creationId xmlns:a16="http://schemas.microsoft.com/office/drawing/2014/main" id="{C3835515-56DC-194F-EEBE-7B1FD0697B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22" name="Google Shape;11422;ga5475f15f3_2_3929:notes">
            <a:extLst>
              <a:ext uri="{FF2B5EF4-FFF2-40B4-BE49-F238E27FC236}">
                <a16:creationId xmlns:a16="http://schemas.microsoft.com/office/drawing/2014/main" id="{5E366197-CFBF-01E8-B82D-2244B22296C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7671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0">
          <a:extLst>
            <a:ext uri="{FF2B5EF4-FFF2-40B4-BE49-F238E27FC236}">
              <a16:creationId xmlns:a16="http://schemas.microsoft.com/office/drawing/2014/main" id="{3FC76C16-B000-4A2B-A791-CCADB27EA3A5}"/>
            </a:ext>
          </a:extLst>
        </p:cNvPr>
        <p:cNvGrpSpPr/>
        <p:nvPr/>
      </p:nvGrpSpPr>
      <p:grpSpPr>
        <a:xfrm>
          <a:off x="0" y="0"/>
          <a:ext cx="0" cy="0"/>
          <a:chOff x="0" y="0"/>
          <a:chExt cx="0" cy="0"/>
        </a:xfrm>
      </p:grpSpPr>
      <p:sp>
        <p:nvSpPr>
          <p:cNvPr id="11421" name="Google Shape;11421;ga5475f15f3_2_3929:notes">
            <a:extLst>
              <a:ext uri="{FF2B5EF4-FFF2-40B4-BE49-F238E27FC236}">
                <a16:creationId xmlns:a16="http://schemas.microsoft.com/office/drawing/2014/main" id="{CF6A4A24-B5BB-F65F-14A9-9C287B7E33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22" name="Google Shape;11422;ga5475f15f3_2_3929:notes">
            <a:extLst>
              <a:ext uri="{FF2B5EF4-FFF2-40B4-BE49-F238E27FC236}">
                <a16:creationId xmlns:a16="http://schemas.microsoft.com/office/drawing/2014/main" id="{920B9FCB-A58F-9333-C8C9-7BC8ADD473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667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0">
          <a:extLst>
            <a:ext uri="{FF2B5EF4-FFF2-40B4-BE49-F238E27FC236}">
              <a16:creationId xmlns:a16="http://schemas.microsoft.com/office/drawing/2014/main" id="{90F0EA40-7D92-D3D9-DF8F-188D97D7157F}"/>
            </a:ext>
          </a:extLst>
        </p:cNvPr>
        <p:cNvGrpSpPr/>
        <p:nvPr/>
      </p:nvGrpSpPr>
      <p:grpSpPr>
        <a:xfrm>
          <a:off x="0" y="0"/>
          <a:ext cx="0" cy="0"/>
          <a:chOff x="0" y="0"/>
          <a:chExt cx="0" cy="0"/>
        </a:xfrm>
      </p:grpSpPr>
      <p:sp>
        <p:nvSpPr>
          <p:cNvPr id="11421" name="Google Shape;11421;ga5475f15f3_2_3929:notes">
            <a:extLst>
              <a:ext uri="{FF2B5EF4-FFF2-40B4-BE49-F238E27FC236}">
                <a16:creationId xmlns:a16="http://schemas.microsoft.com/office/drawing/2014/main" id="{19223C66-3E43-2252-8C79-CA1EC513E78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22" name="Google Shape;11422;ga5475f15f3_2_3929:notes">
            <a:extLst>
              <a:ext uri="{FF2B5EF4-FFF2-40B4-BE49-F238E27FC236}">
                <a16:creationId xmlns:a16="http://schemas.microsoft.com/office/drawing/2014/main" id="{578F5BC7-5C65-3572-0FBD-C7BBC60B0F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322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0">
          <a:extLst>
            <a:ext uri="{FF2B5EF4-FFF2-40B4-BE49-F238E27FC236}">
              <a16:creationId xmlns:a16="http://schemas.microsoft.com/office/drawing/2014/main" id="{C4BE9444-C12F-E80A-00D0-F98F620AEDFC}"/>
            </a:ext>
          </a:extLst>
        </p:cNvPr>
        <p:cNvGrpSpPr/>
        <p:nvPr/>
      </p:nvGrpSpPr>
      <p:grpSpPr>
        <a:xfrm>
          <a:off x="0" y="0"/>
          <a:ext cx="0" cy="0"/>
          <a:chOff x="0" y="0"/>
          <a:chExt cx="0" cy="0"/>
        </a:xfrm>
      </p:grpSpPr>
      <p:sp>
        <p:nvSpPr>
          <p:cNvPr id="11421" name="Google Shape;11421;ga5475f15f3_2_3929:notes">
            <a:extLst>
              <a:ext uri="{FF2B5EF4-FFF2-40B4-BE49-F238E27FC236}">
                <a16:creationId xmlns:a16="http://schemas.microsoft.com/office/drawing/2014/main" id="{E9C88E05-1E8E-CB7F-D257-2A99A89DE3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22" name="Google Shape;11422;ga5475f15f3_2_3929:notes">
            <a:extLst>
              <a:ext uri="{FF2B5EF4-FFF2-40B4-BE49-F238E27FC236}">
                <a16:creationId xmlns:a16="http://schemas.microsoft.com/office/drawing/2014/main" id="{58A627E3-C84C-45AE-55CA-D33061CCE33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9264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0">
          <a:extLst>
            <a:ext uri="{FF2B5EF4-FFF2-40B4-BE49-F238E27FC236}">
              <a16:creationId xmlns:a16="http://schemas.microsoft.com/office/drawing/2014/main" id="{8E02BB30-65FE-8244-3481-E55025E0D366}"/>
            </a:ext>
          </a:extLst>
        </p:cNvPr>
        <p:cNvGrpSpPr/>
        <p:nvPr/>
      </p:nvGrpSpPr>
      <p:grpSpPr>
        <a:xfrm>
          <a:off x="0" y="0"/>
          <a:ext cx="0" cy="0"/>
          <a:chOff x="0" y="0"/>
          <a:chExt cx="0" cy="0"/>
        </a:xfrm>
      </p:grpSpPr>
      <p:sp>
        <p:nvSpPr>
          <p:cNvPr id="11421" name="Google Shape;11421;ga5475f15f3_2_3929:notes">
            <a:extLst>
              <a:ext uri="{FF2B5EF4-FFF2-40B4-BE49-F238E27FC236}">
                <a16:creationId xmlns:a16="http://schemas.microsoft.com/office/drawing/2014/main" id="{626850CA-1A5A-5E05-DC58-9992227892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22" name="Google Shape;11422;ga5475f15f3_2_3929:notes">
            <a:extLst>
              <a:ext uri="{FF2B5EF4-FFF2-40B4-BE49-F238E27FC236}">
                <a16:creationId xmlns:a16="http://schemas.microsoft.com/office/drawing/2014/main" id="{FBEC1363-D023-9010-1BA5-4FCA3CAA67B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9258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0">
          <a:extLst>
            <a:ext uri="{FF2B5EF4-FFF2-40B4-BE49-F238E27FC236}">
              <a16:creationId xmlns:a16="http://schemas.microsoft.com/office/drawing/2014/main" id="{C519BDA0-AEEA-A05A-A260-CE052063D4C5}"/>
            </a:ext>
          </a:extLst>
        </p:cNvPr>
        <p:cNvGrpSpPr/>
        <p:nvPr/>
      </p:nvGrpSpPr>
      <p:grpSpPr>
        <a:xfrm>
          <a:off x="0" y="0"/>
          <a:ext cx="0" cy="0"/>
          <a:chOff x="0" y="0"/>
          <a:chExt cx="0" cy="0"/>
        </a:xfrm>
      </p:grpSpPr>
      <p:sp>
        <p:nvSpPr>
          <p:cNvPr id="11421" name="Google Shape;11421;ga5475f15f3_2_3929:notes">
            <a:extLst>
              <a:ext uri="{FF2B5EF4-FFF2-40B4-BE49-F238E27FC236}">
                <a16:creationId xmlns:a16="http://schemas.microsoft.com/office/drawing/2014/main" id="{FD15F4E5-D21B-8ABC-DA0B-5520F98F2C2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22" name="Google Shape;11422;ga5475f15f3_2_3929:notes">
            <a:extLst>
              <a:ext uri="{FF2B5EF4-FFF2-40B4-BE49-F238E27FC236}">
                <a16:creationId xmlns:a16="http://schemas.microsoft.com/office/drawing/2014/main" id="{D3DCCA57-D1B7-5A6A-ADC3-A9880F3B285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4439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02"/>
        <p:cNvGrpSpPr/>
        <p:nvPr/>
      </p:nvGrpSpPr>
      <p:grpSpPr>
        <a:xfrm>
          <a:off x="0" y="0"/>
          <a:ext cx="0" cy="0"/>
          <a:chOff x="0" y="0"/>
          <a:chExt cx="0" cy="0"/>
        </a:xfrm>
      </p:grpSpPr>
      <p:sp>
        <p:nvSpPr>
          <p:cNvPr id="14903" name="Google Shape;14903;ga5475f15f3_2_5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04" name="Google Shape;14904;ga5475f15f3_2_5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93"/>
        <p:cNvGrpSpPr/>
        <p:nvPr/>
      </p:nvGrpSpPr>
      <p:grpSpPr>
        <a:xfrm>
          <a:off x="0" y="0"/>
          <a:ext cx="0" cy="0"/>
          <a:chOff x="0" y="0"/>
          <a:chExt cx="0" cy="0"/>
        </a:xfrm>
      </p:grpSpPr>
      <p:sp>
        <p:nvSpPr>
          <p:cNvPr id="13294" name="Google Shape;13294;ga5475f15f3_2_4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95" name="Google Shape;13295;ga5475f15f3_2_4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05"/>
        <p:cNvGrpSpPr/>
        <p:nvPr/>
      </p:nvGrpSpPr>
      <p:grpSpPr>
        <a:xfrm>
          <a:off x="0" y="0"/>
          <a:ext cx="0" cy="0"/>
          <a:chOff x="0" y="0"/>
          <a:chExt cx="0" cy="0"/>
        </a:xfrm>
      </p:grpSpPr>
      <p:sp>
        <p:nvSpPr>
          <p:cNvPr id="12506" name="Google Shape;12506;ga74c21d08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7" name="Google Shape;12507;ga74c21d08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54"/>
        <p:cNvGrpSpPr/>
        <p:nvPr/>
      </p:nvGrpSpPr>
      <p:grpSpPr>
        <a:xfrm>
          <a:off x="0" y="0"/>
          <a:ext cx="0" cy="0"/>
          <a:chOff x="0" y="0"/>
          <a:chExt cx="0" cy="0"/>
        </a:xfrm>
      </p:grpSpPr>
      <p:sp>
        <p:nvSpPr>
          <p:cNvPr id="17055" name="Google Shape;17055;g9ee0db1fe8_5_14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56" name="Google Shape;17056;g9ee0db1fe8_5_14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71"/>
        <p:cNvGrpSpPr/>
        <p:nvPr/>
      </p:nvGrpSpPr>
      <p:grpSpPr>
        <a:xfrm>
          <a:off x="0" y="0"/>
          <a:ext cx="0" cy="0"/>
          <a:chOff x="0" y="0"/>
          <a:chExt cx="0" cy="0"/>
        </a:xfrm>
      </p:grpSpPr>
      <p:sp>
        <p:nvSpPr>
          <p:cNvPr id="29772" name="Google Shape;29772;gc03a7594ee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73" name="Google Shape;29773;gc03a7594ee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41"/>
        <p:cNvGrpSpPr/>
        <p:nvPr/>
      </p:nvGrpSpPr>
      <p:grpSpPr>
        <a:xfrm>
          <a:off x="0" y="0"/>
          <a:ext cx="0" cy="0"/>
          <a:chOff x="0" y="0"/>
          <a:chExt cx="0" cy="0"/>
        </a:xfrm>
      </p:grpSpPr>
      <p:sp>
        <p:nvSpPr>
          <p:cNvPr id="14842" name="Google Shape;14842;ga5475f15f3_2_5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43" name="Google Shape;14843;ga5475f15f3_2_5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2"/>
        </a:solidFill>
        <a:effectLst/>
      </p:bgPr>
    </p:bg>
    <p:spTree>
      <p:nvGrpSpPr>
        <p:cNvPr id="1" name="Shape 8"/>
        <p:cNvGrpSpPr/>
        <p:nvPr/>
      </p:nvGrpSpPr>
      <p:grpSpPr>
        <a:xfrm>
          <a:off x="0" y="0"/>
          <a:ext cx="0" cy="0"/>
          <a:chOff x="0" y="0"/>
          <a:chExt cx="0" cy="0"/>
        </a:xfrm>
      </p:grpSpPr>
      <p:sp>
        <p:nvSpPr>
          <p:cNvPr id="9" name="Google Shape;9;p2"/>
          <p:cNvSpPr/>
          <p:nvPr/>
        </p:nvSpPr>
        <p:spPr>
          <a:xfrm>
            <a:off x="6531844" y="-140930"/>
            <a:ext cx="1685899" cy="982051"/>
          </a:xfrm>
          <a:custGeom>
            <a:avLst/>
            <a:gdLst/>
            <a:ahLst/>
            <a:cxnLst/>
            <a:rect l="l" t="t" r="r" b="b"/>
            <a:pathLst>
              <a:path w="40306" h="23480" extrusionOk="0">
                <a:moveTo>
                  <a:pt x="39942" y="0"/>
                </a:moveTo>
                <a:lnTo>
                  <a:pt x="26630" y="23061"/>
                </a:lnTo>
                <a:lnTo>
                  <a:pt x="1" y="23061"/>
                </a:lnTo>
                <a:lnTo>
                  <a:pt x="210" y="23479"/>
                </a:lnTo>
                <a:lnTo>
                  <a:pt x="26871" y="23479"/>
                </a:lnTo>
                <a:lnTo>
                  <a:pt x="40306" y="209"/>
                </a:lnTo>
                <a:lnTo>
                  <a:pt x="39942" y="0"/>
                </a:ln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6027125" y="-1061650"/>
            <a:ext cx="2075899" cy="1797680"/>
          </a:xfrm>
          <a:custGeom>
            <a:avLst/>
            <a:gdLst/>
            <a:ahLst/>
            <a:cxnLst/>
            <a:rect l="l" t="t" r="r" b="b"/>
            <a:pathLst>
              <a:path w="49630" h="42981" extrusionOk="0">
                <a:moveTo>
                  <a:pt x="12407" y="0"/>
                </a:moveTo>
                <a:lnTo>
                  <a:pt x="0" y="21490"/>
                </a:lnTo>
                <a:lnTo>
                  <a:pt x="12407" y="42980"/>
                </a:lnTo>
                <a:lnTo>
                  <a:pt x="37222" y="42980"/>
                </a:lnTo>
                <a:lnTo>
                  <a:pt x="49629" y="21490"/>
                </a:lnTo>
                <a:lnTo>
                  <a:pt x="372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5954876" y="961438"/>
            <a:ext cx="2002360" cy="28725"/>
            <a:chOff x="6505625" y="2212725"/>
            <a:chExt cx="876575" cy="12575"/>
          </a:xfrm>
        </p:grpSpPr>
        <p:sp>
          <p:nvSpPr>
            <p:cNvPr id="12" name="Google Shape;12;p2"/>
            <p:cNvSpPr/>
            <p:nvPr/>
          </p:nvSpPr>
          <p:spPr>
            <a:xfrm>
              <a:off x="7132475" y="2212725"/>
              <a:ext cx="14650" cy="12575"/>
            </a:xfrm>
            <a:custGeom>
              <a:avLst/>
              <a:gdLst/>
              <a:ahLst/>
              <a:cxnLst/>
              <a:rect l="l" t="t" r="r" b="b"/>
              <a:pathLst>
                <a:path w="586" h="503" extrusionOk="0">
                  <a:moveTo>
                    <a:pt x="253" y="0"/>
                  </a:moveTo>
                  <a:cubicBezTo>
                    <a:pt x="124" y="0"/>
                    <a:pt x="0" y="100"/>
                    <a:pt x="0" y="251"/>
                  </a:cubicBezTo>
                  <a:cubicBezTo>
                    <a:pt x="0" y="389"/>
                    <a:pt x="112" y="503"/>
                    <a:pt x="250" y="503"/>
                  </a:cubicBezTo>
                  <a:cubicBezTo>
                    <a:pt x="475" y="501"/>
                    <a:pt x="585" y="232"/>
                    <a:pt x="428" y="74"/>
                  </a:cubicBezTo>
                  <a:cubicBezTo>
                    <a:pt x="377" y="23"/>
                    <a:pt x="314" y="0"/>
                    <a:pt x="25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054100" y="2212725"/>
              <a:ext cx="14700" cy="12575"/>
            </a:xfrm>
            <a:custGeom>
              <a:avLst/>
              <a:gdLst/>
              <a:ahLst/>
              <a:cxnLst/>
              <a:rect l="l" t="t" r="r" b="b"/>
              <a:pathLst>
                <a:path w="588" h="503" extrusionOk="0">
                  <a:moveTo>
                    <a:pt x="253" y="0"/>
                  </a:moveTo>
                  <a:cubicBezTo>
                    <a:pt x="124" y="0"/>
                    <a:pt x="0" y="100"/>
                    <a:pt x="0" y="251"/>
                  </a:cubicBezTo>
                  <a:cubicBezTo>
                    <a:pt x="0" y="389"/>
                    <a:pt x="113" y="503"/>
                    <a:pt x="252" y="503"/>
                  </a:cubicBezTo>
                  <a:cubicBezTo>
                    <a:pt x="475" y="501"/>
                    <a:pt x="587" y="232"/>
                    <a:pt x="429" y="74"/>
                  </a:cubicBezTo>
                  <a:cubicBezTo>
                    <a:pt x="378" y="23"/>
                    <a:pt x="315" y="0"/>
                    <a:pt x="25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6975775" y="2212725"/>
              <a:ext cx="14650" cy="12575"/>
            </a:xfrm>
            <a:custGeom>
              <a:avLst/>
              <a:gdLst/>
              <a:ahLst/>
              <a:cxnLst/>
              <a:rect l="l" t="t" r="r" b="b"/>
              <a:pathLst>
                <a:path w="586" h="503" extrusionOk="0">
                  <a:moveTo>
                    <a:pt x="253" y="0"/>
                  </a:moveTo>
                  <a:cubicBezTo>
                    <a:pt x="124" y="0"/>
                    <a:pt x="0" y="100"/>
                    <a:pt x="0" y="251"/>
                  </a:cubicBezTo>
                  <a:cubicBezTo>
                    <a:pt x="0" y="389"/>
                    <a:pt x="112" y="503"/>
                    <a:pt x="250" y="503"/>
                  </a:cubicBezTo>
                  <a:cubicBezTo>
                    <a:pt x="473" y="503"/>
                    <a:pt x="585" y="232"/>
                    <a:pt x="428" y="74"/>
                  </a:cubicBezTo>
                  <a:cubicBezTo>
                    <a:pt x="377" y="23"/>
                    <a:pt x="314" y="0"/>
                    <a:pt x="25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6897400" y="2212725"/>
              <a:ext cx="14675" cy="12575"/>
            </a:xfrm>
            <a:custGeom>
              <a:avLst/>
              <a:gdLst/>
              <a:ahLst/>
              <a:cxnLst/>
              <a:rect l="l" t="t" r="r" b="b"/>
              <a:pathLst>
                <a:path w="587" h="503" extrusionOk="0">
                  <a:moveTo>
                    <a:pt x="253" y="0"/>
                  </a:moveTo>
                  <a:cubicBezTo>
                    <a:pt x="124" y="0"/>
                    <a:pt x="0" y="100"/>
                    <a:pt x="0" y="251"/>
                  </a:cubicBezTo>
                  <a:cubicBezTo>
                    <a:pt x="0" y="389"/>
                    <a:pt x="113" y="503"/>
                    <a:pt x="252" y="503"/>
                  </a:cubicBezTo>
                  <a:cubicBezTo>
                    <a:pt x="475" y="503"/>
                    <a:pt x="587" y="232"/>
                    <a:pt x="429" y="74"/>
                  </a:cubicBezTo>
                  <a:cubicBezTo>
                    <a:pt x="378" y="23"/>
                    <a:pt x="315" y="0"/>
                    <a:pt x="25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367550" y="2212725"/>
              <a:ext cx="14650" cy="12575"/>
            </a:xfrm>
            <a:custGeom>
              <a:avLst/>
              <a:gdLst/>
              <a:ahLst/>
              <a:cxnLst/>
              <a:rect l="l" t="t" r="r" b="b"/>
              <a:pathLst>
                <a:path w="586" h="503" extrusionOk="0">
                  <a:moveTo>
                    <a:pt x="253" y="0"/>
                  </a:moveTo>
                  <a:cubicBezTo>
                    <a:pt x="124" y="0"/>
                    <a:pt x="0" y="100"/>
                    <a:pt x="0" y="251"/>
                  </a:cubicBezTo>
                  <a:cubicBezTo>
                    <a:pt x="0" y="389"/>
                    <a:pt x="112" y="503"/>
                    <a:pt x="250" y="503"/>
                  </a:cubicBezTo>
                  <a:cubicBezTo>
                    <a:pt x="473" y="503"/>
                    <a:pt x="585" y="232"/>
                    <a:pt x="427" y="74"/>
                  </a:cubicBezTo>
                  <a:cubicBezTo>
                    <a:pt x="377" y="23"/>
                    <a:pt x="314" y="0"/>
                    <a:pt x="25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289175" y="2212725"/>
              <a:ext cx="14675" cy="12575"/>
            </a:xfrm>
            <a:custGeom>
              <a:avLst/>
              <a:gdLst/>
              <a:ahLst/>
              <a:cxnLst/>
              <a:rect l="l" t="t" r="r" b="b"/>
              <a:pathLst>
                <a:path w="587" h="503" extrusionOk="0">
                  <a:moveTo>
                    <a:pt x="254" y="0"/>
                  </a:moveTo>
                  <a:cubicBezTo>
                    <a:pt x="125" y="0"/>
                    <a:pt x="2" y="100"/>
                    <a:pt x="2" y="251"/>
                  </a:cubicBezTo>
                  <a:cubicBezTo>
                    <a:pt x="0" y="389"/>
                    <a:pt x="114" y="503"/>
                    <a:pt x="252" y="503"/>
                  </a:cubicBezTo>
                  <a:cubicBezTo>
                    <a:pt x="475" y="503"/>
                    <a:pt x="587" y="232"/>
                    <a:pt x="429" y="74"/>
                  </a:cubicBezTo>
                  <a:cubicBezTo>
                    <a:pt x="378" y="23"/>
                    <a:pt x="316" y="0"/>
                    <a:pt x="25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7210800" y="2212725"/>
              <a:ext cx="14700" cy="12575"/>
            </a:xfrm>
            <a:custGeom>
              <a:avLst/>
              <a:gdLst/>
              <a:ahLst/>
              <a:cxnLst/>
              <a:rect l="l" t="t" r="r" b="b"/>
              <a:pathLst>
                <a:path w="588" h="503" extrusionOk="0">
                  <a:moveTo>
                    <a:pt x="255" y="0"/>
                  </a:moveTo>
                  <a:cubicBezTo>
                    <a:pt x="126" y="0"/>
                    <a:pt x="2" y="100"/>
                    <a:pt x="2" y="251"/>
                  </a:cubicBezTo>
                  <a:cubicBezTo>
                    <a:pt x="0" y="389"/>
                    <a:pt x="113" y="503"/>
                    <a:pt x="252" y="503"/>
                  </a:cubicBezTo>
                  <a:cubicBezTo>
                    <a:pt x="475" y="501"/>
                    <a:pt x="587" y="232"/>
                    <a:pt x="429" y="74"/>
                  </a:cubicBezTo>
                  <a:cubicBezTo>
                    <a:pt x="379" y="23"/>
                    <a:pt x="316" y="0"/>
                    <a:pt x="25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6819025" y="2212725"/>
              <a:ext cx="14700" cy="12575"/>
            </a:xfrm>
            <a:custGeom>
              <a:avLst/>
              <a:gdLst/>
              <a:ahLst/>
              <a:cxnLst/>
              <a:rect l="l" t="t" r="r" b="b"/>
              <a:pathLst>
                <a:path w="588" h="503" extrusionOk="0">
                  <a:moveTo>
                    <a:pt x="254" y="0"/>
                  </a:moveTo>
                  <a:cubicBezTo>
                    <a:pt x="125" y="0"/>
                    <a:pt x="1" y="100"/>
                    <a:pt x="1" y="251"/>
                  </a:cubicBezTo>
                  <a:cubicBezTo>
                    <a:pt x="1" y="389"/>
                    <a:pt x="113" y="503"/>
                    <a:pt x="252" y="503"/>
                  </a:cubicBezTo>
                  <a:cubicBezTo>
                    <a:pt x="475" y="503"/>
                    <a:pt x="587" y="232"/>
                    <a:pt x="430" y="74"/>
                  </a:cubicBezTo>
                  <a:cubicBezTo>
                    <a:pt x="379" y="23"/>
                    <a:pt x="316" y="0"/>
                    <a:pt x="25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6740700" y="2212725"/>
              <a:ext cx="14650" cy="12575"/>
            </a:xfrm>
            <a:custGeom>
              <a:avLst/>
              <a:gdLst/>
              <a:ahLst/>
              <a:cxnLst/>
              <a:rect l="l" t="t" r="r" b="b"/>
              <a:pathLst>
                <a:path w="586" h="503" extrusionOk="0">
                  <a:moveTo>
                    <a:pt x="253" y="0"/>
                  </a:moveTo>
                  <a:cubicBezTo>
                    <a:pt x="124" y="0"/>
                    <a:pt x="0" y="100"/>
                    <a:pt x="0" y="251"/>
                  </a:cubicBezTo>
                  <a:cubicBezTo>
                    <a:pt x="0" y="389"/>
                    <a:pt x="113" y="503"/>
                    <a:pt x="250" y="503"/>
                  </a:cubicBezTo>
                  <a:cubicBezTo>
                    <a:pt x="475" y="501"/>
                    <a:pt x="585" y="232"/>
                    <a:pt x="428" y="74"/>
                  </a:cubicBezTo>
                  <a:cubicBezTo>
                    <a:pt x="377" y="23"/>
                    <a:pt x="314" y="0"/>
                    <a:pt x="25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6662325" y="2212725"/>
              <a:ext cx="14700" cy="12575"/>
            </a:xfrm>
            <a:custGeom>
              <a:avLst/>
              <a:gdLst/>
              <a:ahLst/>
              <a:cxnLst/>
              <a:rect l="l" t="t" r="r" b="b"/>
              <a:pathLst>
                <a:path w="588" h="503" extrusionOk="0">
                  <a:moveTo>
                    <a:pt x="254" y="0"/>
                  </a:moveTo>
                  <a:cubicBezTo>
                    <a:pt x="124" y="0"/>
                    <a:pt x="1" y="100"/>
                    <a:pt x="1" y="251"/>
                  </a:cubicBezTo>
                  <a:cubicBezTo>
                    <a:pt x="1" y="389"/>
                    <a:pt x="113" y="503"/>
                    <a:pt x="252" y="503"/>
                  </a:cubicBezTo>
                  <a:cubicBezTo>
                    <a:pt x="475" y="501"/>
                    <a:pt x="587" y="232"/>
                    <a:pt x="430" y="74"/>
                  </a:cubicBezTo>
                  <a:cubicBezTo>
                    <a:pt x="378" y="23"/>
                    <a:pt x="315" y="0"/>
                    <a:pt x="25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6584000" y="2212725"/>
              <a:ext cx="14650" cy="12575"/>
            </a:xfrm>
            <a:custGeom>
              <a:avLst/>
              <a:gdLst/>
              <a:ahLst/>
              <a:cxnLst/>
              <a:rect l="l" t="t" r="r" b="b"/>
              <a:pathLst>
                <a:path w="586" h="503" extrusionOk="0">
                  <a:moveTo>
                    <a:pt x="253" y="0"/>
                  </a:moveTo>
                  <a:cubicBezTo>
                    <a:pt x="124" y="0"/>
                    <a:pt x="0" y="100"/>
                    <a:pt x="0" y="251"/>
                  </a:cubicBezTo>
                  <a:cubicBezTo>
                    <a:pt x="0" y="389"/>
                    <a:pt x="112" y="503"/>
                    <a:pt x="250" y="503"/>
                  </a:cubicBezTo>
                  <a:cubicBezTo>
                    <a:pt x="473" y="503"/>
                    <a:pt x="585" y="232"/>
                    <a:pt x="428" y="74"/>
                  </a:cubicBezTo>
                  <a:cubicBezTo>
                    <a:pt x="377" y="23"/>
                    <a:pt x="314" y="0"/>
                    <a:pt x="25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6505625" y="2212725"/>
              <a:ext cx="14700" cy="12575"/>
            </a:xfrm>
            <a:custGeom>
              <a:avLst/>
              <a:gdLst/>
              <a:ahLst/>
              <a:cxnLst/>
              <a:rect l="l" t="t" r="r" b="b"/>
              <a:pathLst>
                <a:path w="588" h="503" extrusionOk="0">
                  <a:moveTo>
                    <a:pt x="254" y="0"/>
                  </a:moveTo>
                  <a:cubicBezTo>
                    <a:pt x="124" y="0"/>
                    <a:pt x="1" y="100"/>
                    <a:pt x="1" y="251"/>
                  </a:cubicBezTo>
                  <a:cubicBezTo>
                    <a:pt x="1" y="389"/>
                    <a:pt x="113" y="503"/>
                    <a:pt x="252" y="503"/>
                  </a:cubicBezTo>
                  <a:cubicBezTo>
                    <a:pt x="475" y="503"/>
                    <a:pt x="587" y="232"/>
                    <a:pt x="429" y="74"/>
                  </a:cubicBezTo>
                  <a:cubicBezTo>
                    <a:pt x="378" y="23"/>
                    <a:pt x="315" y="0"/>
                    <a:pt x="25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 name="Google Shape;24;p2"/>
          <p:cNvSpPr/>
          <p:nvPr/>
        </p:nvSpPr>
        <p:spPr>
          <a:xfrm>
            <a:off x="8240751" y="532575"/>
            <a:ext cx="1136717" cy="1296439"/>
          </a:xfrm>
          <a:custGeom>
            <a:avLst/>
            <a:gdLst/>
            <a:ahLst/>
            <a:cxnLst/>
            <a:rect l="l" t="t" r="r" b="b"/>
            <a:pathLst>
              <a:path w="24667" h="28133" extrusionOk="0">
                <a:moveTo>
                  <a:pt x="24457" y="361"/>
                </a:moveTo>
                <a:lnTo>
                  <a:pt x="24457" y="27772"/>
                </a:lnTo>
                <a:lnTo>
                  <a:pt x="422" y="14066"/>
                </a:lnTo>
                <a:lnTo>
                  <a:pt x="24457" y="361"/>
                </a:lnTo>
                <a:close/>
                <a:moveTo>
                  <a:pt x="24667" y="0"/>
                </a:moveTo>
                <a:lnTo>
                  <a:pt x="1" y="14066"/>
                </a:lnTo>
                <a:lnTo>
                  <a:pt x="24667" y="28133"/>
                </a:lnTo>
                <a:lnTo>
                  <a:pt x="24667" y="0"/>
                </a:ln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278216" y="969619"/>
            <a:ext cx="1136717" cy="1296439"/>
          </a:xfrm>
          <a:custGeom>
            <a:avLst/>
            <a:gdLst/>
            <a:ahLst/>
            <a:cxnLst/>
            <a:rect l="l" t="t" r="r" b="b"/>
            <a:pathLst>
              <a:path w="24667" h="28133" extrusionOk="0">
                <a:moveTo>
                  <a:pt x="24457" y="360"/>
                </a:moveTo>
                <a:lnTo>
                  <a:pt x="24457" y="27771"/>
                </a:lnTo>
                <a:lnTo>
                  <a:pt x="423" y="14066"/>
                </a:lnTo>
                <a:lnTo>
                  <a:pt x="24457" y="360"/>
                </a:lnTo>
                <a:close/>
                <a:moveTo>
                  <a:pt x="24666" y="1"/>
                </a:moveTo>
                <a:lnTo>
                  <a:pt x="0" y="14066"/>
                </a:lnTo>
                <a:lnTo>
                  <a:pt x="24666" y="28132"/>
                </a:lnTo>
                <a:lnTo>
                  <a:pt x="24666" y="1"/>
                </a:ln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528581" y="1695921"/>
            <a:ext cx="278062" cy="278108"/>
          </a:xfrm>
          <a:custGeom>
            <a:avLst/>
            <a:gdLst/>
            <a:ahLst/>
            <a:cxnLst/>
            <a:rect l="l" t="t" r="r" b="b"/>
            <a:pathLst>
              <a:path w="6034" h="6035" extrusionOk="0">
                <a:moveTo>
                  <a:pt x="3017" y="0"/>
                </a:moveTo>
                <a:cubicBezTo>
                  <a:pt x="1351" y="0"/>
                  <a:pt x="0" y="1351"/>
                  <a:pt x="0" y="3017"/>
                </a:cubicBezTo>
                <a:cubicBezTo>
                  <a:pt x="0" y="4683"/>
                  <a:pt x="1351" y="6035"/>
                  <a:pt x="3017" y="6035"/>
                </a:cubicBezTo>
                <a:cubicBezTo>
                  <a:pt x="4682" y="6035"/>
                  <a:pt x="6033" y="4683"/>
                  <a:pt x="6033" y="3017"/>
                </a:cubicBezTo>
                <a:cubicBezTo>
                  <a:pt x="6033" y="1351"/>
                  <a:pt x="4682" y="0"/>
                  <a:pt x="30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134532" y="1350120"/>
            <a:ext cx="107096" cy="103087"/>
          </a:xfrm>
          <a:custGeom>
            <a:avLst/>
            <a:gdLst/>
            <a:ahLst/>
            <a:cxnLst/>
            <a:rect l="l" t="t" r="r" b="b"/>
            <a:pathLst>
              <a:path w="2324" h="2237" extrusionOk="0">
                <a:moveTo>
                  <a:pt x="1207" y="1"/>
                </a:moveTo>
                <a:cubicBezTo>
                  <a:pt x="753" y="1"/>
                  <a:pt x="346" y="272"/>
                  <a:pt x="173" y="690"/>
                </a:cubicBezTo>
                <a:cubicBezTo>
                  <a:pt x="0" y="1109"/>
                  <a:pt x="96" y="1589"/>
                  <a:pt x="415" y="1909"/>
                </a:cubicBezTo>
                <a:cubicBezTo>
                  <a:pt x="629" y="2123"/>
                  <a:pt x="915" y="2237"/>
                  <a:pt x="1206" y="2237"/>
                </a:cubicBezTo>
                <a:cubicBezTo>
                  <a:pt x="1350" y="2237"/>
                  <a:pt x="1496" y="2209"/>
                  <a:pt x="1634" y="2152"/>
                </a:cubicBezTo>
                <a:cubicBezTo>
                  <a:pt x="2051" y="1977"/>
                  <a:pt x="2324" y="1571"/>
                  <a:pt x="2324" y="1118"/>
                </a:cubicBezTo>
                <a:cubicBezTo>
                  <a:pt x="2324" y="501"/>
                  <a:pt x="1824" y="1"/>
                  <a:pt x="12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oogle Shape;28;p2"/>
          <p:cNvGrpSpPr/>
          <p:nvPr/>
        </p:nvGrpSpPr>
        <p:grpSpPr>
          <a:xfrm>
            <a:off x="7488698" y="1836772"/>
            <a:ext cx="274836" cy="1611920"/>
            <a:chOff x="4769975" y="2151700"/>
            <a:chExt cx="149100" cy="874475"/>
          </a:xfrm>
        </p:grpSpPr>
        <p:sp>
          <p:nvSpPr>
            <p:cNvPr id="29" name="Google Shape;29;p2"/>
            <p:cNvSpPr/>
            <p:nvPr/>
          </p:nvSpPr>
          <p:spPr>
            <a:xfrm>
              <a:off x="4904400" y="2386775"/>
              <a:ext cx="14675" cy="12600"/>
            </a:xfrm>
            <a:custGeom>
              <a:avLst/>
              <a:gdLst/>
              <a:ahLst/>
              <a:cxnLst/>
              <a:rect l="l" t="t" r="r" b="b"/>
              <a:pathLst>
                <a:path w="587" h="504" extrusionOk="0">
                  <a:moveTo>
                    <a:pt x="334" y="1"/>
                  </a:moveTo>
                  <a:cubicBezTo>
                    <a:pt x="273" y="1"/>
                    <a:pt x="210" y="23"/>
                    <a:pt x="159" y="74"/>
                  </a:cubicBezTo>
                  <a:cubicBezTo>
                    <a:pt x="0" y="232"/>
                    <a:pt x="112" y="503"/>
                    <a:pt x="337" y="503"/>
                  </a:cubicBezTo>
                  <a:cubicBezTo>
                    <a:pt x="475" y="503"/>
                    <a:pt x="587" y="390"/>
                    <a:pt x="587" y="252"/>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4904400" y="2465125"/>
              <a:ext cx="14675" cy="12575"/>
            </a:xfrm>
            <a:custGeom>
              <a:avLst/>
              <a:gdLst/>
              <a:ahLst/>
              <a:cxnLst/>
              <a:rect l="l" t="t" r="r" b="b"/>
              <a:pathLst>
                <a:path w="587" h="503" extrusionOk="0">
                  <a:moveTo>
                    <a:pt x="335" y="0"/>
                  </a:moveTo>
                  <a:cubicBezTo>
                    <a:pt x="273" y="0"/>
                    <a:pt x="211" y="23"/>
                    <a:pt x="159" y="75"/>
                  </a:cubicBezTo>
                  <a:cubicBezTo>
                    <a:pt x="0" y="233"/>
                    <a:pt x="112" y="502"/>
                    <a:pt x="337" y="502"/>
                  </a:cubicBezTo>
                  <a:cubicBezTo>
                    <a:pt x="475" y="502"/>
                    <a:pt x="587" y="390"/>
                    <a:pt x="587" y="252"/>
                  </a:cubicBezTo>
                  <a:cubicBezTo>
                    <a:pt x="587" y="101"/>
                    <a:pt x="464" y="0"/>
                    <a:pt x="33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4904425" y="2543475"/>
              <a:ext cx="14650" cy="12600"/>
            </a:xfrm>
            <a:custGeom>
              <a:avLst/>
              <a:gdLst/>
              <a:ahLst/>
              <a:cxnLst/>
              <a:rect l="l" t="t" r="r" b="b"/>
              <a:pathLst>
                <a:path w="586" h="504" extrusionOk="0">
                  <a:moveTo>
                    <a:pt x="333" y="1"/>
                  </a:moveTo>
                  <a:cubicBezTo>
                    <a:pt x="272" y="1"/>
                    <a:pt x="209" y="23"/>
                    <a:pt x="158" y="74"/>
                  </a:cubicBezTo>
                  <a:cubicBezTo>
                    <a:pt x="1" y="232"/>
                    <a:pt x="111" y="503"/>
                    <a:pt x="336" y="503"/>
                  </a:cubicBezTo>
                  <a:cubicBezTo>
                    <a:pt x="474" y="503"/>
                    <a:pt x="586" y="391"/>
                    <a:pt x="586" y="252"/>
                  </a:cubicBezTo>
                  <a:cubicBezTo>
                    <a:pt x="586" y="101"/>
                    <a:pt x="462"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4904425" y="2621850"/>
              <a:ext cx="14650" cy="12550"/>
            </a:xfrm>
            <a:custGeom>
              <a:avLst/>
              <a:gdLst/>
              <a:ahLst/>
              <a:cxnLst/>
              <a:rect l="l" t="t" r="r" b="b"/>
              <a:pathLst>
                <a:path w="586" h="502" extrusionOk="0">
                  <a:moveTo>
                    <a:pt x="333" y="0"/>
                  </a:moveTo>
                  <a:cubicBezTo>
                    <a:pt x="272" y="0"/>
                    <a:pt x="209" y="23"/>
                    <a:pt x="158" y="74"/>
                  </a:cubicBezTo>
                  <a:cubicBezTo>
                    <a:pt x="1" y="232"/>
                    <a:pt x="111" y="501"/>
                    <a:pt x="336" y="501"/>
                  </a:cubicBezTo>
                  <a:cubicBezTo>
                    <a:pt x="474"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4904400" y="270017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4837200" y="2386775"/>
              <a:ext cx="14700" cy="12600"/>
            </a:xfrm>
            <a:custGeom>
              <a:avLst/>
              <a:gdLst/>
              <a:ahLst/>
              <a:cxnLst/>
              <a:rect l="l" t="t" r="r" b="b"/>
              <a:pathLst>
                <a:path w="588" h="504" extrusionOk="0">
                  <a:moveTo>
                    <a:pt x="334" y="1"/>
                  </a:moveTo>
                  <a:cubicBezTo>
                    <a:pt x="272" y="1"/>
                    <a:pt x="209" y="23"/>
                    <a:pt x="158" y="74"/>
                  </a:cubicBezTo>
                  <a:cubicBezTo>
                    <a:pt x="1" y="232"/>
                    <a:pt x="113" y="503"/>
                    <a:pt x="336" y="503"/>
                  </a:cubicBezTo>
                  <a:cubicBezTo>
                    <a:pt x="475" y="502"/>
                    <a:pt x="587" y="390"/>
                    <a:pt x="587" y="252"/>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4837200" y="2465125"/>
              <a:ext cx="14700" cy="12575"/>
            </a:xfrm>
            <a:custGeom>
              <a:avLst/>
              <a:gdLst/>
              <a:ahLst/>
              <a:cxnLst/>
              <a:rect l="l" t="t" r="r" b="b"/>
              <a:pathLst>
                <a:path w="588" h="503" extrusionOk="0">
                  <a:moveTo>
                    <a:pt x="334" y="0"/>
                  </a:moveTo>
                  <a:cubicBezTo>
                    <a:pt x="272" y="0"/>
                    <a:pt x="209" y="23"/>
                    <a:pt x="158" y="75"/>
                  </a:cubicBezTo>
                  <a:cubicBezTo>
                    <a:pt x="1" y="233"/>
                    <a:pt x="113" y="502"/>
                    <a:pt x="336" y="502"/>
                  </a:cubicBezTo>
                  <a:cubicBezTo>
                    <a:pt x="475" y="502"/>
                    <a:pt x="587" y="390"/>
                    <a:pt x="587" y="252"/>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4837200" y="2543475"/>
              <a:ext cx="14700" cy="12600"/>
            </a:xfrm>
            <a:custGeom>
              <a:avLst/>
              <a:gdLst/>
              <a:ahLst/>
              <a:cxnLst/>
              <a:rect l="l" t="t" r="r" b="b"/>
              <a:pathLst>
                <a:path w="588" h="504" extrusionOk="0">
                  <a:moveTo>
                    <a:pt x="334" y="1"/>
                  </a:moveTo>
                  <a:cubicBezTo>
                    <a:pt x="272" y="1"/>
                    <a:pt x="209" y="23"/>
                    <a:pt x="158" y="74"/>
                  </a:cubicBezTo>
                  <a:cubicBezTo>
                    <a:pt x="1" y="232"/>
                    <a:pt x="113" y="503"/>
                    <a:pt x="336" y="503"/>
                  </a:cubicBezTo>
                  <a:cubicBezTo>
                    <a:pt x="475" y="503"/>
                    <a:pt x="587" y="391"/>
                    <a:pt x="587" y="252"/>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4837200" y="2621850"/>
              <a:ext cx="14700" cy="12550"/>
            </a:xfrm>
            <a:custGeom>
              <a:avLst/>
              <a:gdLst/>
              <a:ahLst/>
              <a:cxnLst/>
              <a:rect l="l" t="t" r="r" b="b"/>
              <a:pathLst>
                <a:path w="588" h="502" extrusionOk="0">
                  <a:moveTo>
                    <a:pt x="334" y="0"/>
                  </a:moveTo>
                  <a:cubicBezTo>
                    <a:pt x="272" y="0"/>
                    <a:pt x="209" y="23"/>
                    <a:pt x="158" y="74"/>
                  </a:cubicBezTo>
                  <a:cubicBezTo>
                    <a:pt x="1" y="232"/>
                    <a:pt x="113" y="501"/>
                    <a:pt x="336" y="501"/>
                  </a:cubicBezTo>
                  <a:cubicBezTo>
                    <a:pt x="475" y="501"/>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4837200" y="2700175"/>
              <a:ext cx="14700" cy="12600"/>
            </a:xfrm>
            <a:custGeom>
              <a:avLst/>
              <a:gdLst/>
              <a:ahLst/>
              <a:cxnLst/>
              <a:rect l="l" t="t" r="r" b="b"/>
              <a:pathLst>
                <a:path w="588" h="504" extrusionOk="0">
                  <a:moveTo>
                    <a:pt x="333" y="1"/>
                  </a:moveTo>
                  <a:cubicBezTo>
                    <a:pt x="272" y="1"/>
                    <a:pt x="209" y="23"/>
                    <a:pt x="158" y="74"/>
                  </a:cubicBezTo>
                  <a:cubicBezTo>
                    <a:pt x="1" y="233"/>
                    <a:pt x="113" y="503"/>
                    <a:pt x="336" y="503"/>
                  </a:cubicBezTo>
                  <a:cubicBezTo>
                    <a:pt x="475" y="503"/>
                    <a:pt x="587" y="391"/>
                    <a:pt x="587" y="253"/>
                  </a:cubicBezTo>
                  <a:cubicBezTo>
                    <a:pt x="587" y="101"/>
                    <a:pt x="463"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4769975" y="2386775"/>
              <a:ext cx="14700" cy="12600"/>
            </a:xfrm>
            <a:custGeom>
              <a:avLst/>
              <a:gdLst/>
              <a:ahLst/>
              <a:cxnLst/>
              <a:rect l="l" t="t" r="r" b="b"/>
              <a:pathLst>
                <a:path w="588" h="504" extrusionOk="0">
                  <a:moveTo>
                    <a:pt x="335" y="1"/>
                  </a:moveTo>
                  <a:cubicBezTo>
                    <a:pt x="273" y="1"/>
                    <a:pt x="211" y="23"/>
                    <a:pt x="160" y="74"/>
                  </a:cubicBezTo>
                  <a:cubicBezTo>
                    <a:pt x="1" y="232"/>
                    <a:pt x="113" y="503"/>
                    <a:pt x="337" y="503"/>
                  </a:cubicBezTo>
                  <a:cubicBezTo>
                    <a:pt x="475" y="503"/>
                    <a:pt x="587" y="390"/>
                    <a:pt x="587" y="252"/>
                  </a:cubicBezTo>
                  <a:cubicBezTo>
                    <a:pt x="587" y="101"/>
                    <a:pt x="463" y="1"/>
                    <a:pt x="33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4769975" y="2465125"/>
              <a:ext cx="14700" cy="12575"/>
            </a:xfrm>
            <a:custGeom>
              <a:avLst/>
              <a:gdLst/>
              <a:ahLst/>
              <a:cxnLst/>
              <a:rect l="l" t="t" r="r" b="b"/>
              <a:pathLst>
                <a:path w="588" h="503" extrusionOk="0">
                  <a:moveTo>
                    <a:pt x="335" y="0"/>
                  </a:moveTo>
                  <a:cubicBezTo>
                    <a:pt x="274" y="0"/>
                    <a:pt x="211" y="23"/>
                    <a:pt x="160" y="75"/>
                  </a:cubicBezTo>
                  <a:cubicBezTo>
                    <a:pt x="1" y="233"/>
                    <a:pt x="113" y="502"/>
                    <a:pt x="337" y="502"/>
                  </a:cubicBezTo>
                  <a:cubicBezTo>
                    <a:pt x="475" y="502"/>
                    <a:pt x="587" y="390"/>
                    <a:pt x="587" y="252"/>
                  </a:cubicBezTo>
                  <a:cubicBezTo>
                    <a:pt x="587" y="101"/>
                    <a:pt x="464" y="0"/>
                    <a:pt x="33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4770025" y="2543475"/>
              <a:ext cx="14650" cy="12600"/>
            </a:xfrm>
            <a:custGeom>
              <a:avLst/>
              <a:gdLst/>
              <a:ahLst/>
              <a:cxnLst/>
              <a:rect l="l" t="t" r="r" b="b"/>
              <a:pathLst>
                <a:path w="586" h="504" extrusionOk="0">
                  <a:moveTo>
                    <a:pt x="333" y="1"/>
                  </a:moveTo>
                  <a:cubicBezTo>
                    <a:pt x="271" y="1"/>
                    <a:pt x="209" y="23"/>
                    <a:pt x="158" y="74"/>
                  </a:cubicBezTo>
                  <a:cubicBezTo>
                    <a:pt x="0" y="232"/>
                    <a:pt x="111" y="503"/>
                    <a:pt x="335" y="503"/>
                  </a:cubicBezTo>
                  <a:cubicBezTo>
                    <a:pt x="473" y="503"/>
                    <a:pt x="585" y="391"/>
                    <a:pt x="585" y="252"/>
                  </a:cubicBezTo>
                  <a:cubicBezTo>
                    <a:pt x="585" y="101"/>
                    <a:pt x="461"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4770025" y="2621850"/>
              <a:ext cx="14650" cy="12550"/>
            </a:xfrm>
            <a:custGeom>
              <a:avLst/>
              <a:gdLst/>
              <a:ahLst/>
              <a:cxnLst/>
              <a:rect l="l" t="t" r="r" b="b"/>
              <a:pathLst>
                <a:path w="586" h="502" extrusionOk="0">
                  <a:moveTo>
                    <a:pt x="333" y="0"/>
                  </a:moveTo>
                  <a:cubicBezTo>
                    <a:pt x="271" y="0"/>
                    <a:pt x="209" y="23"/>
                    <a:pt x="158" y="74"/>
                  </a:cubicBezTo>
                  <a:cubicBezTo>
                    <a:pt x="0" y="232"/>
                    <a:pt x="111" y="501"/>
                    <a:pt x="335" y="501"/>
                  </a:cubicBezTo>
                  <a:cubicBezTo>
                    <a:pt x="473" y="501"/>
                    <a:pt x="585" y="389"/>
                    <a:pt x="585" y="251"/>
                  </a:cubicBezTo>
                  <a:cubicBezTo>
                    <a:pt x="585" y="100"/>
                    <a:pt x="461"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4906525" y="2151725"/>
              <a:ext cx="12550" cy="12575"/>
            </a:xfrm>
            <a:custGeom>
              <a:avLst/>
              <a:gdLst/>
              <a:ahLst/>
              <a:cxnLst/>
              <a:rect l="l" t="t" r="r" b="b"/>
              <a:pathLst>
                <a:path w="502" h="503" extrusionOk="0">
                  <a:moveTo>
                    <a:pt x="252" y="1"/>
                  </a:moveTo>
                  <a:cubicBezTo>
                    <a:pt x="112" y="1"/>
                    <a:pt x="0" y="113"/>
                    <a:pt x="0" y="251"/>
                  </a:cubicBezTo>
                  <a:cubicBezTo>
                    <a:pt x="0" y="390"/>
                    <a:pt x="112" y="502"/>
                    <a:pt x="252" y="502"/>
                  </a:cubicBezTo>
                  <a:cubicBezTo>
                    <a:pt x="390" y="502"/>
                    <a:pt x="502" y="390"/>
                    <a:pt x="502" y="251"/>
                  </a:cubicBezTo>
                  <a:cubicBezTo>
                    <a:pt x="502" y="113"/>
                    <a:pt x="390" y="1"/>
                    <a:pt x="25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4906525" y="2230050"/>
              <a:ext cx="12550" cy="12575"/>
            </a:xfrm>
            <a:custGeom>
              <a:avLst/>
              <a:gdLst/>
              <a:ahLst/>
              <a:cxnLst/>
              <a:rect l="l" t="t" r="r" b="b"/>
              <a:pathLst>
                <a:path w="502" h="503" extrusionOk="0">
                  <a:moveTo>
                    <a:pt x="252" y="1"/>
                  </a:moveTo>
                  <a:cubicBezTo>
                    <a:pt x="112" y="1"/>
                    <a:pt x="0" y="115"/>
                    <a:pt x="0" y="253"/>
                  </a:cubicBezTo>
                  <a:cubicBezTo>
                    <a:pt x="0" y="390"/>
                    <a:pt x="112" y="503"/>
                    <a:pt x="252" y="503"/>
                  </a:cubicBezTo>
                  <a:cubicBezTo>
                    <a:pt x="390" y="503"/>
                    <a:pt x="502" y="390"/>
                    <a:pt x="502" y="253"/>
                  </a:cubicBezTo>
                  <a:cubicBezTo>
                    <a:pt x="502" y="115"/>
                    <a:pt x="390" y="1"/>
                    <a:pt x="25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4906525" y="2308425"/>
              <a:ext cx="12550" cy="12575"/>
            </a:xfrm>
            <a:custGeom>
              <a:avLst/>
              <a:gdLst/>
              <a:ahLst/>
              <a:cxnLst/>
              <a:rect l="l" t="t" r="r" b="b"/>
              <a:pathLst>
                <a:path w="502" h="503" extrusionOk="0">
                  <a:moveTo>
                    <a:pt x="252" y="1"/>
                  </a:moveTo>
                  <a:cubicBezTo>
                    <a:pt x="112" y="1"/>
                    <a:pt x="0" y="113"/>
                    <a:pt x="0" y="252"/>
                  </a:cubicBezTo>
                  <a:cubicBezTo>
                    <a:pt x="0" y="390"/>
                    <a:pt x="112" y="502"/>
                    <a:pt x="252" y="502"/>
                  </a:cubicBezTo>
                  <a:cubicBezTo>
                    <a:pt x="390" y="502"/>
                    <a:pt x="502" y="390"/>
                    <a:pt x="502" y="252"/>
                  </a:cubicBezTo>
                  <a:cubicBezTo>
                    <a:pt x="502" y="113"/>
                    <a:pt x="390" y="1"/>
                    <a:pt x="25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4839325" y="2151725"/>
              <a:ext cx="12575" cy="12575"/>
            </a:xfrm>
            <a:custGeom>
              <a:avLst/>
              <a:gdLst/>
              <a:ahLst/>
              <a:cxnLst/>
              <a:rect l="l" t="t" r="r" b="b"/>
              <a:pathLst>
                <a:path w="503" h="503" extrusionOk="0">
                  <a:moveTo>
                    <a:pt x="251" y="1"/>
                  </a:moveTo>
                  <a:cubicBezTo>
                    <a:pt x="113" y="1"/>
                    <a:pt x="1" y="113"/>
                    <a:pt x="1" y="251"/>
                  </a:cubicBezTo>
                  <a:cubicBezTo>
                    <a:pt x="1" y="390"/>
                    <a:pt x="113" y="502"/>
                    <a:pt x="251" y="502"/>
                  </a:cubicBezTo>
                  <a:cubicBezTo>
                    <a:pt x="390" y="502"/>
                    <a:pt x="502" y="390"/>
                    <a:pt x="502" y="251"/>
                  </a:cubicBezTo>
                  <a:cubicBezTo>
                    <a:pt x="502" y="113"/>
                    <a:pt x="390" y="1"/>
                    <a:pt x="25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4839325" y="2230050"/>
              <a:ext cx="12575" cy="12575"/>
            </a:xfrm>
            <a:custGeom>
              <a:avLst/>
              <a:gdLst/>
              <a:ahLst/>
              <a:cxnLst/>
              <a:rect l="l" t="t" r="r" b="b"/>
              <a:pathLst>
                <a:path w="503" h="503" extrusionOk="0">
                  <a:moveTo>
                    <a:pt x="251" y="1"/>
                  </a:moveTo>
                  <a:cubicBezTo>
                    <a:pt x="113" y="1"/>
                    <a:pt x="1" y="115"/>
                    <a:pt x="1" y="253"/>
                  </a:cubicBezTo>
                  <a:cubicBezTo>
                    <a:pt x="1" y="390"/>
                    <a:pt x="113" y="503"/>
                    <a:pt x="251" y="503"/>
                  </a:cubicBezTo>
                  <a:cubicBezTo>
                    <a:pt x="390" y="503"/>
                    <a:pt x="502" y="390"/>
                    <a:pt x="502" y="253"/>
                  </a:cubicBezTo>
                  <a:cubicBezTo>
                    <a:pt x="502" y="115"/>
                    <a:pt x="390" y="1"/>
                    <a:pt x="25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4839325" y="2308425"/>
              <a:ext cx="12575" cy="12575"/>
            </a:xfrm>
            <a:custGeom>
              <a:avLst/>
              <a:gdLst/>
              <a:ahLst/>
              <a:cxnLst/>
              <a:rect l="l" t="t" r="r" b="b"/>
              <a:pathLst>
                <a:path w="503" h="503" extrusionOk="0">
                  <a:moveTo>
                    <a:pt x="251" y="1"/>
                  </a:moveTo>
                  <a:cubicBezTo>
                    <a:pt x="113" y="1"/>
                    <a:pt x="1" y="113"/>
                    <a:pt x="1" y="252"/>
                  </a:cubicBezTo>
                  <a:cubicBezTo>
                    <a:pt x="1" y="390"/>
                    <a:pt x="113" y="502"/>
                    <a:pt x="251" y="502"/>
                  </a:cubicBezTo>
                  <a:cubicBezTo>
                    <a:pt x="390" y="502"/>
                    <a:pt x="502" y="390"/>
                    <a:pt x="502" y="252"/>
                  </a:cubicBezTo>
                  <a:cubicBezTo>
                    <a:pt x="502" y="113"/>
                    <a:pt x="390" y="1"/>
                    <a:pt x="25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4770025" y="2151700"/>
              <a:ext cx="14650" cy="12600"/>
            </a:xfrm>
            <a:custGeom>
              <a:avLst/>
              <a:gdLst/>
              <a:ahLst/>
              <a:cxnLst/>
              <a:rect l="l" t="t" r="r" b="b"/>
              <a:pathLst>
                <a:path w="586" h="504" extrusionOk="0">
                  <a:moveTo>
                    <a:pt x="333" y="1"/>
                  </a:moveTo>
                  <a:cubicBezTo>
                    <a:pt x="271" y="1"/>
                    <a:pt x="209" y="24"/>
                    <a:pt x="158" y="74"/>
                  </a:cubicBezTo>
                  <a:cubicBezTo>
                    <a:pt x="0" y="232"/>
                    <a:pt x="111" y="503"/>
                    <a:pt x="335" y="503"/>
                  </a:cubicBezTo>
                  <a:cubicBezTo>
                    <a:pt x="473" y="503"/>
                    <a:pt x="585" y="391"/>
                    <a:pt x="585" y="252"/>
                  </a:cubicBezTo>
                  <a:cubicBezTo>
                    <a:pt x="585" y="101"/>
                    <a:pt x="461"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4770025" y="2230075"/>
              <a:ext cx="14650" cy="12550"/>
            </a:xfrm>
            <a:custGeom>
              <a:avLst/>
              <a:gdLst/>
              <a:ahLst/>
              <a:cxnLst/>
              <a:rect l="l" t="t" r="r" b="b"/>
              <a:pathLst>
                <a:path w="586" h="502" extrusionOk="0">
                  <a:moveTo>
                    <a:pt x="333" y="1"/>
                  </a:moveTo>
                  <a:cubicBezTo>
                    <a:pt x="271" y="1"/>
                    <a:pt x="209" y="23"/>
                    <a:pt x="158" y="74"/>
                  </a:cubicBezTo>
                  <a:cubicBezTo>
                    <a:pt x="0" y="232"/>
                    <a:pt x="111" y="502"/>
                    <a:pt x="335" y="502"/>
                  </a:cubicBezTo>
                  <a:cubicBezTo>
                    <a:pt x="473" y="502"/>
                    <a:pt x="585" y="389"/>
                    <a:pt x="585" y="252"/>
                  </a:cubicBezTo>
                  <a:cubicBezTo>
                    <a:pt x="585" y="101"/>
                    <a:pt x="461"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4769975" y="2308400"/>
              <a:ext cx="14700" cy="12600"/>
            </a:xfrm>
            <a:custGeom>
              <a:avLst/>
              <a:gdLst/>
              <a:ahLst/>
              <a:cxnLst/>
              <a:rect l="l" t="t" r="r" b="b"/>
              <a:pathLst>
                <a:path w="588" h="504" extrusionOk="0">
                  <a:moveTo>
                    <a:pt x="334" y="1"/>
                  </a:moveTo>
                  <a:cubicBezTo>
                    <a:pt x="273" y="1"/>
                    <a:pt x="211" y="24"/>
                    <a:pt x="160" y="74"/>
                  </a:cubicBezTo>
                  <a:cubicBezTo>
                    <a:pt x="1" y="234"/>
                    <a:pt x="113" y="503"/>
                    <a:pt x="337" y="503"/>
                  </a:cubicBezTo>
                  <a:cubicBezTo>
                    <a:pt x="475" y="503"/>
                    <a:pt x="587" y="391"/>
                    <a:pt x="587" y="253"/>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4769975" y="2700175"/>
              <a:ext cx="14700" cy="12600"/>
            </a:xfrm>
            <a:custGeom>
              <a:avLst/>
              <a:gdLst/>
              <a:ahLst/>
              <a:cxnLst/>
              <a:rect l="l" t="t" r="r" b="b"/>
              <a:pathLst>
                <a:path w="588" h="504" extrusionOk="0">
                  <a:moveTo>
                    <a:pt x="334" y="1"/>
                  </a:moveTo>
                  <a:cubicBezTo>
                    <a:pt x="273" y="1"/>
                    <a:pt x="211" y="23"/>
                    <a:pt x="160" y="74"/>
                  </a:cubicBezTo>
                  <a:cubicBezTo>
                    <a:pt x="1" y="233"/>
                    <a:pt x="113" y="503"/>
                    <a:pt x="337" y="503"/>
                  </a:cubicBezTo>
                  <a:cubicBezTo>
                    <a:pt x="475" y="503"/>
                    <a:pt x="587" y="391"/>
                    <a:pt x="587" y="253"/>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4904400" y="2778550"/>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4904400" y="2856900"/>
              <a:ext cx="14675" cy="12575"/>
            </a:xfrm>
            <a:custGeom>
              <a:avLst/>
              <a:gdLst/>
              <a:ahLst/>
              <a:cxnLst/>
              <a:rect l="l" t="t" r="r" b="b"/>
              <a:pathLst>
                <a:path w="587" h="503" extrusionOk="0">
                  <a:moveTo>
                    <a:pt x="335" y="0"/>
                  </a:moveTo>
                  <a:cubicBezTo>
                    <a:pt x="273" y="0"/>
                    <a:pt x="211" y="23"/>
                    <a:pt x="159" y="75"/>
                  </a:cubicBezTo>
                  <a:cubicBezTo>
                    <a:pt x="0" y="232"/>
                    <a:pt x="112" y="502"/>
                    <a:pt x="337" y="502"/>
                  </a:cubicBezTo>
                  <a:cubicBezTo>
                    <a:pt x="475" y="502"/>
                    <a:pt x="587" y="390"/>
                    <a:pt x="587" y="252"/>
                  </a:cubicBezTo>
                  <a:cubicBezTo>
                    <a:pt x="587" y="101"/>
                    <a:pt x="464" y="0"/>
                    <a:pt x="33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4837200" y="2778550"/>
              <a:ext cx="14700" cy="12575"/>
            </a:xfrm>
            <a:custGeom>
              <a:avLst/>
              <a:gdLst/>
              <a:ahLst/>
              <a:cxnLst/>
              <a:rect l="l" t="t" r="r" b="b"/>
              <a:pathLst>
                <a:path w="588" h="503" extrusionOk="0">
                  <a:moveTo>
                    <a:pt x="334" y="0"/>
                  </a:moveTo>
                  <a:cubicBezTo>
                    <a:pt x="272" y="0"/>
                    <a:pt x="209" y="23"/>
                    <a:pt x="158" y="74"/>
                  </a:cubicBezTo>
                  <a:cubicBezTo>
                    <a:pt x="1" y="232"/>
                    <a:pt x="113" y="503"/>
                    <a:pt x="336" y="503"/>
                  </a:cubicBezTo>
                  <a:cubicBezTo>
                    <a:pt x="475" y="501"/>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4837200" y="2856900"/>
              <a:ext cx="14700" cy="12575"/>
            </a:xfrm>
            <a:custGeom>
              <a:avLst/>
              <a:gdLst/>
              <a:ahLst/>
              <a:cxnLst/>
              <a:rect l="l" t="t" r="r" b="b"/>
              <a:pathLst>
                <a:path w="588" h="503" extrusionOk="0">
                  <a:moveTo>
                    <a:pt x="334" y="0"/>
                  </a:moveTo>
                  <a:cubicBezTo>
                    <a:pt x="272" y="0"/>
                    <a:pt x="209" y="23"/>
                    <a:pt x="158" y="75"/>
                  </a:cubicBezTo>
                  <a:cubicBezTo>
                    <a:pt x="1" y="232"/>
                    <a:pt x="113" y="502"/>
                    <a:pt x="336" y="502"/>
                  </a:cubicBezTo>
                  <a:cubicBezTo>
                    <a:pt x="475" y="502"/>
                    <a:pt x="587" y="390"/>
                    <a:pt x="587" y="252"/>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4837200" y="2935250"/>
              <a:ext cx="14700" cy="12600"/>
            </a:xfrm>
            <a:custGeom>
              <a:avLst/>
              <a:gdLst/>
              <a:ahLst/>
              <a:cxnLst/>
              <a:rect l="l" t="t" r="r" b="b"/>
              <a:pathLst>
                <a:path w="588" h="504" extrusionOk="0">
                  <a:moveTo>
                    <a:pt x="334" y="0"/>
                  </a:moveTo>
                  <a:cubicBezTo>
                    <a:pt x="272" y="0"/>
                    <a:pt x="209" y="23"/>
                    <a:pt x="158" y="74"/>
                  </a:cubicBezTo>
                  <a:cubicBezTo>
                    <a:pt x="1" y="232"/>
                    <a:pt x="113" y="503"/>
                    <a:pt x="336" y="503"/>
                  </a:cubicBezTo>
                  <a:cubicBezTo>
                    <a:pt x="475" y="503"/>
                    <a:pt x="587" y="391"/>
                    <a:pt x="587" y="251"/>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4769975" y="2778550"/>
              <a:ext cx="14700" cy="12575"/>
            </a:xfrm>
            <a:custGeom>
              <a:avLst/>
              <a:gdLst/>
              <a:ahLst/>
              <a:cxnLst/>
              <a:rect l="l" t="t" r="r" b="b"/>
              <a:pathLst>
                <a:path w="588" h="503" extrusionOk="0">
                  <a:moveTo>
                    <a:pt x="335" y="0"/>
                  </a:moveTo>
                  <a:cubicBezTo>
                    <a:pt x="273" y="0"/>
                    <a:pt x="211" y="23"/>
                    <a:pt x="160" y="74"/>
                  </a:cubicBezTo>
                  <a:cubicBezTo>
                    <a:pt x="1" y="232"/>
                    <a:pt x="113" y="503"/>
                    <a:pt x="337" y="503"/>
                  </a:cubicBezTo>
                  <a:cubicBezTo>
                    <a:pt x="475" y="503"/>
                    <a:pt x="587" y="389"/>
                    <a:pt x="587" y="251"/>
                  </a:cubicBezTo>
                  <a:cubicBezTo>
                    <a:pt x="587" y="100"/>
                    <a:pt x="463" y="0"/>
                    <a:pt x="33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4769975" y="2856900"/>
              <a:ext cx="14700" cy="12575"/>
            </a:xfrm>
            <a:custGeom>
              <a:avLst/>
              <a:gdLst/>
              <a:ahLst/>
              <a:cxnLst/>
              <a:rect l="l" t="t" r="r" b="b"/>
              <a:pathLst>
                <a:path w="588" h="503" extrusionOk="0">
                  <a:moveTo>
                    <a:pt x="335" y="0"/>
                  </a:moveTo>
                  <a:cubicBezTo>
                    <a:pt x="274" y="0"/>
                    <a:pt x="211" y="23"/>
                    <a:pt x="160" y="75"/>
                  </a:cubicBezTo>
                  <a:cubicBezTo>
                    <a:pt x="1" y="232"/>
                    <a:pt x="113" y="502"/>
                    <a:pt x="337" y="502"/>
                  </a:cubicBezTo>
                  <a:cubicBezTo>
                    <a:pt x="475" y="502"/>
                    <a:pt x="587" y="390"/>
                    <a:pt x="587" y="252"/>
                  </a:cubicBezTo>
                  <a:cubicBezTo>
                    <a:pt x="587" y="101"/>
                    <a:pt x="464" y="0"/>
                    <a:pt x="33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4770025" y="2935250"/>
              <a:ext cx="14650" cy="12600"/>
            </a:xfrm>
            <a:custGeom>
              <a:avLst/>
              <a:gdLst/>
              <a:ahLst/>
              <a:cxnLst/>
              <a:rect l="l" t="t" r="r" b="b"/>
              <a:pathLst>
                <a:path w="586" h="504" extrusionOk="0">
                  <a:moveTo>
                    <a:pt x="333" y="0"/>
                  </a:moveTo>
                  <a:cubicBezTo>
                    <a:pt x="271" y="0"/>
                    <a:pt x="209" y="23"/>
                    <a:pt x="158" y="74"/>
                  </a:cubicBezTo>
                  <a:cubicBezTo>
                    <a:pt x="0" y="232"/>
                    <a:pt x="111" y="503"/>
                    <a:pt x="335" y="503"/>
                  </a:cubicBezTo>
                  <a:cubicBezTo>
                    <a:pt x="473" y="503"/>
                    <a:pt x="585" y="391"/>
                    <a:pt x="585" y="251"/>
                  </a:cubicBezTo>
                  <a:cubicBezTo>
                    <a:pt x="585" y="101"/>
                    <a:pt x="461"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4770025" y="3013625"/>
              <a:ext cx="14650" cy="12550"/>
            </a:xfrm>
            <a:custGeom>
              <a:avLst/>
              <a:gdLst/>
              <a:ahLst/>
              <a:cxnLst/>
              <a:rect l="l" t="t" r="r" b="b"/>
              <a:pathLst>
                <a:path w="586" h="502" extrusionOk="0">
                  <a:moveTo>
                    <a:pt x="333" y="0"/>
                  </a:moveTo>
                  <a:cubicBezTo>
                    <a:pt x="271" y="0"/>
                    <a:pt x="209" y="23"/>
                    <a:pt x="158" y="74"/>
                  </a:cubicBezTo>
                  <a:cubicBezTo>
                    <a:pt x="0" y="231"/>
                    <a:pt x="111" y="501"/>
                    <a:pt x="335" y="501"/>
                  </a:cubicBezTo>
                  <a:cubicBezTo>
                    <a:pt x="473" y="501"/>
                    <a:pt x="585" y="389"/>
                    <a:pt x="585" y="251"/>
                  </a:cubicBezTo>
                  <a:cubicBezTo>
                    <a:pt x="585" y="100"/>
                    <a:pt x="461"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Google Shape;62;p2"/>
          <p:cNvSpPr/>
          <p:nvPr/>
        </p:nvSpPr>
        <p:spPr>
          <a:xfrm>
            <a:off x="7873200" y="2434527"/>
            <a:ext cx="2057538" cy="2057538"/>
          </a:xfrm>
          <a:custGeom>
            <a:avLst/>
            <a:gdLst/>
            <a:ahLst/>
            <a:cxnLst/>
            <a:rect l="l" t="t" r="r" b="b"/>
            <a:pathLst>
              <a:path w="44649" h="44649" extrusionOk="0">
                <a:moveTo>
                  <a:pt x="22324" y="296"/>
                </a:moveTo>
                <a:lnTo>
                  <a:pt x="44353" y="22325"/>
                </a:lnTo>
                <a:lnTo>
                  <a:pt x="22324" y="44351"/>
                </a:lnTo>
                <a:lnTo>
                  <a:pt x="296" y="22325"/>
                </a:lnTo>
                <a:lnTo>
                  <a:pt x="22324" y="296"/>
                </a:lnTo>
                <a:close/>
                <a:moveTo>
                  <a:pt x="22324" y="1"/>
                </a:moveTo>
                <a:lnTo>
                  <a:pt x="0" y="22325"/>
                </a:lnTo>
                <a:lnTo>
                  <a:pt x="22324" y="44648"/>
                </a:lnTo>
                <a:lnTo>
                  <a:pt x="44648" y="22325"/>
                </a:lnTo>
                <a:lnTo>
                  <a:pt x="223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8272456" y="2400472"/>
            <a:ext cx="1692334" cy="2105233"/>
          </a:xfrm>
          <a:custGeom>
            <a:avLst/>
            <a:gdLst/>
            <a:ahLst/>
            <a:cxnLst/>
            <a:rect l="l" t="t" r="r" b="b"/>
            <a:pathLst>
              <a:path w="36724" h="45684" extrusionOk="0">
                <a:moveTo>
                  <a:pt x="13660" y="0"/>
                </a:moveTo>
                <a:lnTo>
                  <a:pt x="1" y="13659"/>
                </a:lnTo>
                <a:lnTo>
                  <a:pt x="888" y="14548"/>
                </a:lnTo>
                <a:lnTo>
                  <a:pt x="13660" y="1775"/>
                </a:lnTo>
                <a:lnTo>
                  <a:pt x="34947" y="23064"/>
                </a:lnTo>
                <a:lnTo>
                  <a:pt x="13216" y="44795"/>
                </a:lnTo>
                <a:lnTo>
                  <a:pt x="14104" y="45683"/>
                </a:lnTo>
                <a:lnTo>
                  <a:pt x="36724" y="23064"/>
                </a:lnTo>
                <a:lnTo>
                  <a:pt x="1366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8176927" y="2738255"/>
            <a:ext cx="1450078" cy="1450078"/>
          </a:xfrm>
          <a:custGeom>
            <a:avLst/>
            <a:gdLst/>
            <a:ahLst/>
            <a:cxnLst/>
            <a:rect l="l" t="t" r="r" b="b"/>
            <a:pathLst>
              <a:path w="31467" h="31467" extrusionOk="0">
                <a:moveTo>
                  <a:pt x="31362" y="105"/>
                </a:moveTo>
                <a:lnTo>
                  <a:pt x="31362" y="31362"/>
                </a:lnTo>
                <a:lnTo>
                  <a:pt x="105" y="31362"/>
                </a:lnTo>
                <a:lnTo>
                  <a:pt x="105" y="105"/>
                </a:lnTo>
                <a:close/>
                <a:moveTo>
                  <a:pt x="0" y="1"/>
                </a:moveTo>
                <a:lnTo>
                  <a:pt x="0" y="31467"/>
                </a:lnTo>
                <a:lnTo>
                  <a:pt x="31466" y="31467"/>
                </a:lnTo>
                <a:lnTo>
                  <a:pt x="31466" y="1"/>
                </a:ln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 name="Google Shape;65;p2"/>
          <p:cNvGrpSpPr/>
          <p:nvPr/>
        </p:nvGrpSpPr>
        <p:grpSpPr>
          <a:xfrm>
            <a:off x="8252330" y="2815089"/>
            <a:ext cx="1299260" cy="1296418"/>
            <a:chOff x="6378300" y="2596400"/>
            <a:chExt cx="754375" cy="752725"/>
          </a:xfrm>
        </p:grpSpPr>
        <p:sp>
          <p:nvSpPr>
            <p:cNvPr id="66" name="Google Shape;66;p2"/>
            <p:cNvSpPr/>
            <p:nvPr/>
          </p:nvSpPr>
          <p:spPr>
            <a:xfrm>
              <a:off x="6408850" y="2932325"/>
              <a:ext cx="9675" cy="9675"/>
            </a:xfrm>
            <a:custGeom>
              <a:avLst/>
              <a:gdLst/>
              <a:ahLst/>
              <a:cxnLst/>
              <a:rect l="l" t="t" r="r" b="b"/>
              <a:pathLst>
                <a:path w="387" h="387" extrusionOk="0">
                  <a:moveTo>
                    <a:pt x="193" y="0"/>
                  </a:moveTo>
                  <a:cubicBezTo>
                    <a:pt x="86" y="0"/>
                    <a:pt x="0" y="86"/>
                    <a:pt x="0" y="193"/>
                  </a:cubicBezTo>
                  <a:cubicBezTo>
                    <a:pt x="0" y="300"/>
                    <a:pt x="86" y="387"/>
                    <a:pt x="193" y="387"/>
                  </a:cubicBezTo>
                  <a:cubicBezTo>
                    <a:pt x="300" y="387"/>
                    <a:pt x="387" y="300"/>
                    <a:pt x="387" y="193"/>
                  </a:cubicBezTo>
                  <a:cubicBezTo>
                    <a:pt x="387" y="86"/>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6469925" y="2871225"/>
              <a:ext cx="9700" cy="9700"/>
            </a:xfrm>
            <a:custGeom>
              <a:avLst/>
              <a:gdLst/>
              <a:ahLst/>
              <a:cxnLst/>
              <a:rect l="l" t="t" r="r" b="b"/>
              <a:pathLst>
                <a:path w="388" h="388" extrusionOk="0">
                  <a:moveTo>
                    <a:pt x="193" y="0"/>
                  </a:moveTo>
                  <a:cubicBezTo>
                    <a:pt x="87" y="0"/>
                    <a:pt x="1" y="87"/>
                    <a:pt x="1" y="195"/>
                  </a:cubicBezTo>
                  <a:cubicBezTo>
                    <a:pt x="1" y="301"/>
                    <a:pt x="87" y="387"/>
                    <a:pt x="193" y="387"/>
                  </a:cubicBezTo>
                  <a:cubicBezTo>
                    <a:pt x="299" y="387"/>
                    <a:pt x="387" y="301"/>
                    <a:pt x="387" y="195"/>
                  </a:cubicBezTo>
                  <a:cubicBezTo>
                    <a:pt x="387"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6530975" y="2810175"/>
              <a:ext cx="9700" cy="9650"/>
            </a:xfrm>
            <a:custGeom>
              <a:avLst/>
              <a:gdLst/>
              <a:ahLst/>
              <a:cxnLst/>
              <a:rect l="l" t="t" r="r" b="b"/>
              <a:pathLst>
                <a:path w="388" h="386" extrusionOk="0">
                  <a:moveTo>
                    <a:pt x="195" y="0"/>
                  </a:moveTo>
                  <a:cubicBezTo>
                    <a:pt x="87" y="0"/>
                    <a:pt x="1" y="87"/>
                    <a:pt x="1" y="193"/>
                  </a:cubicBezTo>
                  <a:cubicBezTo>
                    <a:pt x="1" y="299"/>
                    <a:pt x="87" y="385"/>
                    <a:pt x="195" y="385"/>
                  </a:cubicBezTo>
                  <a:cubicBezTo>
                    <a:pt x="301" y="385"/>
                    <a:pt x="387" y="299"/>
                    <a:pt x="387" y="193"/>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6622600" y="2718550"/>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300" y="387"/>
                    <a:pt x="386" y="300"/>
                    <a:pt x="386" y="194"/>
                  </a:cubicBezTo>
                  <a:cubicBezTo>
                    <a:pt x="386"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6378300" y="2962850"/>
              <a:ext cx="9675" cy="9700"/>
            </a:xfrm>
            <a:custGeom>
              <a:avLst/>
              <a:gdLst/>
              <a:ahLst/>
              <a:cxnLst/>
              <a:rect l="l" t="t" r="r" b="b"/>
              <a:pathLst>
                <a:path w="387" h="388" extrusionOk="0">
                  <a:moveTo>
                    <a:pt x="194" y="1"/>
                  </a:moveTo>
                  <a:cubicBezTo>
                    <a:pt x="87" y="1"/>
                    <a:pt x="0" y="87"/>
                    <a:pt x="0" y="193"/>
                  </a:cubicBezTo>
                  <a:cubicBezTo>
                    <a:pt x="0" y="299"/>
                    <a:pt x="87" y="387"/>
                    <a:pt x="194" y="387"/>
                  </a:cubicBezTo>
                  <a:cubicBezTo>
                    <a:pt x="300" y="387"/>
                    <a:pt x="387" y="299"/>
                    <a:pt x="387" y="193"/>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6437750" y="2901775"/>
              <a:ext cx="12950" cy="9675"/>
            </a:xfrm>
            <a:custGeom>
              <a:avLst/>
              <a:gdLst/>
              <a:ahLst/>
              <a:cxnLst/>
              <a:rect l="l" t="t" r="r" b="b"/>
              <a:pathLst>
                <a:path w="518" h="387" extrusionOk="0">
                  <a:moveTo>
                    <a:pt x="259" y="1"/>
                  </a:moveTo>
                  <a:cubicBezTo>
                    <a:pt x="209" y="1"/>
                    <a:pt x="160" y="19"/>
                    <a:pt x="122" y="56"/>
                  </a:cubicBezTo>
                  <a:cubicBezTo>
                    <a:pt x="1" y="179"/>
                    <a:pt x="87" y="387"/>
                    <a:pt x="258" y="387"/>
                  </a:cubicBezTo>
                  <a:cubicBezTo>
                    <a:pt x="431" y="387"/>
                    <a:pt x="518" y="179"/>
                    <a:pt x="396" y="56"/>
                  </a:cubicBezTo>
                  <a:cubicBezTo>
                    <a:pt x="358" y="19"/>
                    <a:pt x="309"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6500475" y="2840675"/>
              <a:ext cx="9650" cy="9700"/>
            </a:xfrm>
            <a:custGeom>
              <a:avLst/>
              <a:gdLst/>
              <a:ahLst/>
              <a:cxnLst/>
              <a:rect l="l" t="t" r="r" b="b"/>
              <a:pathLst>
                <a:path w="386" h="388" extrusionOk="0">
                  <a:moveTo>
                    <a:pt x="193" y="1"/>
                  </a:moveTo>
                  <a:cubicBezTo>
                    <a:pt x="87" y="1"/>
                    <a:pt x="0" y="89"/>
                    <a:pt x="0" y="195"/>
                  </a:cubicBezTo>
                  <a:cubicBezTo>
                    <a:pt x="0" y="301"/>
                    <a:pt x="87" y="387"/>
                    <a:pt x="193" y="387"/>
                  </a:cubicBezTo>
                  <a:cubicBezTo>
                    <a:pt x="299" y="387"/>
                    <a:pt x="385" y="301"/>
                    <a:pt x="385" y="195"/>
                  </a:cubicBezTo>
                  <a:cubicBezTo>
                    <a:pt x="385" y="89"/>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6592075" y="2749075"/>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0" y="387"/>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6653150" y="2688025"/>
              <a:ext cx="9650" cy="9650"/>
            </a:xfrm>
            <a:custGeom>
              <a:avLst/>
              <a:gdLst/>
              <a:ahLst/>
              <a:cxnLst/>
              <a:rect l="l" t="t" r="r" b="b"/>
              <a:pathLst>
                <a:path w="386" h="386" extrusionOk="0">
                  <a:moveTo>
                    <a:pt x="193" y="1"/>
                  </a:moveTo>
                  <a:cubicBezTo>
                    <a:pt x="87" y="1"/>
                    <a:pt x="1" y="87"/>
                    <a:pt x="1" y="193"/>
                  </a:cubicBezTo>
                  <a:cubicBezTo>
                    <a:pt x="1" y="300"/>
                    <a:pt x="87" y="386"/>
                    <a:pt x="193" y="386"/>
                  </a:cubicBezTo>
                  <a:cubicBezTo>
                    <a:pt x="299" y="386"/>
                    <a:pt x="386" y="300"/>
                    <a:pt x="386" y="193"/>
                  </a:cubicBezTo>
                  <a:cubicBezTo>
                    <a:pt x="386"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6683650" y="2657500"/>
              <a:ext cx="9700" cy="9650"/>
            </a:xfrm>
            <a:custGeom>
              <a:avLst/>
              <a:gdLst/>
              <a:ahLst/>
              <a:cxnLst/>
              <a:rect l="l" t="t" r="r" b="b"/>
              <a:pathLst>
                <a:path w="388" h="386" extrusionOk="0">
                  <a:moveTo>
                    <a:pt x="195" y="0"/>
                  </a:moveTo>
                  <a:cubicBezTo>
                    <a:pt x="87" y="0"/>
                    <a:pt x="1" y="87"/>
                    <a:pt x="1" y="193"/>
                  </a:cubicBezTo>
                  <a:cubicBezTo>
                    <a:pt x="1" y="299"/>
                    <a:pt x="87" y="385"/>
                    <a:pt x="195" y="385"/>
                  </a:cubicBezTo>
                  <a:cubicBezTo>
                    <a:pt x="301" y="385"/>
                    <a:pt x="388" y="299"/>
                    <a:pt x="388" y="193"/>
                  </a:cubicBezTo>
                  <a:cubicBezTo>
                    <a:pt x="388"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6714200" y="2626950"/>
              <a:ext cx="9700" cy="9675"/>
            </a:xfrm>
            <a:custGeom>
              <a:avLst/>
              <a:gdLst/>
              <a:ahLst/>
              <a:cxnLst/>
              <a:rect l="l" t="t" r="r" b="b"/>
              <a:pathLst>
                <a:path w="388" h="387" extrusionOk="0">
                  <a:moveTo>
                    <a:pt x="195" y="0"/>
                  </a:moveTo>
                  <a:cubicBezTo>
                    <a:pt x="87" y="0"/>
                    <a:pt x="1" y="87"/>
                    <a:pt x="1" y="193"/>
                  </a:cubicBezTo>
                  <a:cubicBezTo>
                    <a:pt x="1" y="301"/>
                    <a:pt x="87" y="387"/>
                    <a:pt x="195" y="387"/>
                  </a:cubicBezTo>
                  <a:cubicBezTo>
                    <a:pt x="301" y="387"/>
                    <a:pt x="387" y="301"/>
                    <a:pt x="387" y="193"/>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6744750" y="2596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6561525" y="2779625"/>
              <a:ext cx="9675" cy="9700"/>
            </a:xfrm>
            <a:custGeom>
              <a:avLst/>
              <a:gdLst/>
              <a:ahLst/>
              <a:cxnLst/>
              <a:rect l="l" t="t" r="r" b="b"/>
              <a:pathLst>
                <a:path w="387" h="388" extrusionOk="0">
                  <a:moveTo>
                    <a:pt x="194" y="1"/>
                  </a:moveTo>
                  <a:cubicBezTo>
                    <a:pt x="87" y="1"/>
                    <a:pt x="0" y="87"/>
                    <a:pt x="0" y="193"/>
                  </a:cubicBezTo>
                  <a:cubicBezTo>
                    <a:pt x="0" y="301"/>
                    <a:pt x="87" y="387"/>
                    <a:pt x="194" y="387"/>
                  </a:cubicBezTo>
                  <a:cubicBezTo>
                    <a:pt x="301" y="387"/>
                    <a:pt x="387" y="301"/>
                    <a:pt x="387" y="193"/>
                  </a:cubicBezTo>
                  <a:cubicBezTo>
                    <a:pt x="387" y="87"/>
                    <a:pt x="301"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6437825" y="2961275"/>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299" y="387"/>
                    <a:pt x="386" y="300"/>
                    <a:pt x="386" y="194"/>
                  </a:cubicBezTo>
                  <a:cubicBezTo>
                    <a:pt x="386"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6497250" y="2900200"/>
              <a:ext cx="12950" cy="9675"/>
            </a:xfrm>
            <a:custGeom>
              <a:avLst/>
              <a:gdLst/>
              <a:ahLst/>
              <a:cxnLst/>
              <a:rect l="l" t="t" r="r" b="b"/>
              <a:pathLst>
                <a:path w="518" h="387" extrusionOk="0">
                  <a:moveTo>
                    <a:pt x="259" y="0"/>
                  </a:moveTo>
                  <a:cubicBezTo>
                    <a:pt x="210" y="0"/>
                    <a:pt x="160" y="19"/>
                    <a:pt x="123" y="57"/>
                  </a:cubicBezTo>
                  <a:cubicBezTo>
                    <a:pt x="1" y="178"/>
                    <a:pt x="87" y="386"/>
                    <a:pt x="260" y="386"/>
                  </a:cubicBezTo>
                  <a:cubicBezTo>
                    <a:pt x="431" y="386"/>
                    <a:pt x="517" y="178"/>
                    <a:pt x="396" y="57"/>
                  </a:cubicBezTo>
                  <a:cubicBezTo>
                    <a:pt x="358" y="19"/>
                    <a:pt x="309"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6559975" y="2839125"/>
              <a:ext cx="9675" cy="9700"/>
            </a:xfrm>
            <a:custGeom>
              <a:avLst/>
              <a:gdLst/>
              <a:ahLst/>
              <a:cxnLst/>
              <a:rect l="l" t="t" r="r" b="b"/>
              <a:pathLst>
                <a:path w="387" h="388" extrusionOk="0">
                  <a:moveTo>
                    <a:pt x="193" y="1"/>
                  </a:moveTo>
                  <a:cubicBezTo>
                    <a:pt x="87" y="1"/>
                    <a:pt x="0" y="87"/>
                    <a:pt x="0" y="193"/>
                  </a:cubicBezTo>
                  <a:cubicBezTo>
                    <a:pt x="0" y="301"/>
                    <a:pt x="87" y="387"/>
                    <a:pt x="193" y="387"/>
                  </a:cubicBezTo>
                  <a:cubicBezTo>
                    <a:pt x="300" y="387"/>
                    <a:pt x="387" y="301"/>
                    <a:pt x="387" y="193"/>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6651575" y="2747525"/>
              <a:ext cx="9675" cy="9700"/>
            </a:xfrm>
            <a:custGeom>
              <a:avLst/>
              <a:gdLst/>
              <a:ahLst/>
              <a:cxnLst/>
              <a:rect l="l" t="t" r="r" b="b"/>
              <a:pathLst>
                <a:path w="387" h="388" extrusionOk="0">
                  <a:moveTo>
                    <a:pt x="194" y="1"/>
                  </a:moveTo>
                  <a:cubicBezTo>
                    <a:pt x="86" y="1"/>
                    <a:pt x="0" y="87"/>
                    <a:pt x="0" y="193"/>
                  </a:cubicBezTo>
                  <a:cubicBezTo>
                    <a:pt x="0" y="299"/>
                    <a:pt x="86" y="387"/>
                    <a:pt x="194" y="387"/>
                  </a:cubicBezTo>
                  <a:cubicBezTo>
                    <a:pt x="300" y="387"/>
                    <a:pt x="387" y="299"/>
                    <a:pt x="387" y="193"/>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6407275" y="299180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6468325" y="2930725"/>
              <a:ext cx="9700" cy="9675"/>
            </a:xfrm>
            <a:custGeom>
              <a:avLst/>
              <a:gdLst/>
              <a:ahLst/>
              <a:cxnLst/>
              <a:rect l="l" t="t" r="r" b="b"/>
              <a:pathLst>
                <a:path w="388" h="387" extrusionOk="0">
                  <a:moveTo>
                    <a:pt x="195" y="0"/>
                  </a:moveTo>
                  <a:cubicBezTo>
                    <a:pt x="89" y="0"/>
                    <a:pt x="1" y="88"/>
                    <a:pt x="1" y="194"/>
                  </a:cubicBezTo>
                  <a:cubicBezTo>
                    <a:pt x="1" y="301"/>
                    <a:pt x="89" y="387"/>
                    <a:pt x="195" y="387"/>
                  </a:cubicBezTo>
                  <a:cubicBezTo>
                    <a:pt x="301" y="387"/>
                    <a:pt x="387" y="301"/>
                    <a:pt x="387" y="194"/>
                  </a:cubicBezTo>
                  <a:cubicBezTo>
                    <a:pt x="387" y="88"/>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6529425" y="2869675"/>
              <a:ext cx="9675" cy="9675"/>
            </a:xfrm>
            <a:custGeom>
              <a:avLst/>
              <a:gdLst/>
              <a:ahLst/>
              <a:cxnLst/>
              <a:rect l="l" t="t" r="r" b="b"/>
              <a:pathLst>
                <a:path w="387" h="387" extrusionOk="0">
                  <a:moveTo>
                    <a:pt x="193" y="0"/>
                  </a:moveTo>
                  <a:cubicBezTo>
                    <a:pt x="87" y="0"/>
                    <a:pt x="0" y="87"/>
                    <a:pt x="0" y="193"/>
                  </a:cubicBezTo>
                  <a:cubicBezTo>
                    <a:pt x="0" y="300"/>
                    <a:pt x="87" y="387"/>
                    <a:pt x="193" y="387"/>
                  </a:cubicBezTo>
                  <a:cubicBezTo>
                    <a:pt x="301" y="387"/>
                    <a:pt x="387" y="300"/>
                    <a:pt x="387" y="193"/>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6621025" y="2778075"/>
              <a:ext cx="9675" cy="9650"/>
            </a:xfrm>
            <a:custGeom>
              <a:avLst/>
              <a:gdLst/>
              <a:ahLst/>
              <a:cxnLst/>
              <a:rect l="l" t="t" r="r" b="b"/>
              <a:pathLst>
                <a:path w="387" h="386" extrusionOk="0">
                  <a:moveTo>
                    <a:pt x="194" y="1"/>
                  </a:moveTo>
                  <a:cubicBezTo>
                    <a:pt x="88" y="1"/>
                    <a:pt x="0" y="87"/>
                    <a:pt x="0" y="193"/>
                  </a:cubicBezTo>
                  <a:cubicBezTo>
                    <a:pt x="0" y="299"/>
                    <a:pt x="88" y="386"/>
                    <a:pt x="194" y="386"/>
                  </a:cubicBezTo>
                  <a:cubicBezTo>
                    <a:pt x="300" y="386"/>
                    <a:pt x="387" y="299"/>
                    <a:pt x="387" y="193"/>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6682100" y="2717000"/>
              <a:ext cx="9700" cy="9675"/>
            </a:xfrm>
            <a:custGeom>
              <a:avLst/>
              <a:gdLst/>
              <a:ahLst/>
              <a:cxnLst/>
              <a:rect l="l" t="t" r="r" b="b"/>
              <a:pathLst>
                <a:path w="388" h="387" extrusionOk="0">
                  <a:moveTo>
                    <a:pt x="193" y="0"/>
                  </a:moveTo>
                  <a:cubicBezTo>
                    <a:pt x="87" y="0"/>
                    <a:pt x="1" y="86"/>
                    <a:pt x="1" y="193"/>
                  </a:cubicBezTo>
                  <a:cubicBezTo>
                    <a:pt x="1" y="300"/>
                    <a:pt x="87" y="387"/>
                    <a:pt x="193" y="387"/>
                  </a:cubicBezTo>
                  <a:cubicBezTo>
                    <a:pt x="301" y="387"/>
                    <a:pt x="387" y="300"/>
                    <a:pt x="387" y="193"/>
                  </a:cubicBezTo>
                  <a:cubicBezTo>
                    <a:pt x="387" y="86"/>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6712650" y="26864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6741575" y="2655925"/>
              <a:ext cx="12900" cy="9675"/>
            </a:xfrm>
            <a:custGeom>
              <a:avLst/>
              <a:gdLst/>
              <a:ahLst/>
              <a:cxnLst/>
              <a:rect l="l" t="t" r="r" b="b"/>
              <a:pathLst>
                <a:path w="516" h="387" extrusionOk="0">
                  <a:moveTo>
                    <a:pt x="258" y="0"/>
                  </a:moveTo>
                  <a:cubicBezTo>
                    <a:pt x="209" y="0"/>
                    <a:pt x="159" y="19"/>
                    <a:pt x="121" y="57"/>
                  </a:cubicBezTo>
                  <a:cubicBezTo>
                    <a:pt x="0" y="178"/>
                    <a:pt x="87" y="386"/>
                    <a:pt x="258" y="386"/>
                  </a:cubicBezTo>
                  <a:cubicBezTo>
                    <a:pt x="431" y="386"/>
                    <a:pt x="516" y="178"/>
                    <a:pt x="394" y="57"/>
                  </a:cubicBezTo>
                  <a:cubicBezTo>
                    <a:pt x="356" y="19"/>
                    <a:pt x="307" y="0"/>
                    <a:pt x="25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6773750" y="2625350"/>
              <a:ext cx="9650" cy="9700"/>
            </a:xfrm>
            <a:custGeom>
              <a:avLst/>
              <a:gdLst/>
              <a:ahLst/>
              <a:cxnLst/>
              <a:rect l="l" t="t" r="r" b="b"/>
              <a:pathLst>
                <a:path w="386" h="388" extrusionOk="0">
                  <a:moveTo>
                    <a:pt x="193" y="1"/>
                  </a:moveTo>
                  <a:cubicBezTo>
                    <a:pt x="87" y="1"/>
                    <a:pt x="0" y="89"/>
                    <a:pt x="0" y="195"/>
                  </a:cubicBezTo>
                  <a:cubicBezTo>
                    <a:pt x="0" y="301"/>
                    <a:pt x="87" y="387"/>
                    <a:pt x="193" y="387"/>
                  </a:cubicBezTo>
                  <a:cubicBezTo>
                    <a:pt x="299" y="387"/>
                    <a:pt x="385" y="301"/>
                    <a:pt x="385" y="195"/>
                  </a:cubicBezTo>
                  <a:cubicBezTo>
                    <a:pt x="385" y="89"/>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6590525" y="2808575"/>
              <a:ext cx="9650" cy="9700"/>
            </a:xfrm>
            <a:custGeom>
              <a:avLst/>
              <a:gdLst/>
              <a:ahLst/>
              <a:cxnLst/>
              <a:rect l="l" t="t" r="r" b="b"/>
              <a:pathLst>
                <a:path w="386" h="388" extrusionOk="0">
                  <a:moveTo>
                    <a:pt x="193" y="1"/>
                  </a:moveTo>
                  <a:cubicBezTo>
                    <a:pt x="86" y="1"/>
                    <a:pt x="0" y="87"/>
                    <a:pt x="0" y="195"/>
                  </a:cubicBezTo>
                  <a:cubicBezTo>
                    <a:pt x="0" y="301"/>
                    <a:pt x="86" y="387"/>
                    <a:pt x="193" y="387"/>
                  </a:cubicBezTo>
                  <a:cubicBezTo>
                    <a:pt x="299" y="387"/>
                    <a:pt x="385" y="301"/>
                    <a:pt x="385" y="195"/>
                  </a:cubicBezTo>
                  <a:cubicBezTo>
                    <a:pt x="385"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6465150" y="2990250"/>
              <a:ext cx="12950" cy="9700"/>
            </a:xfrm>
            <a:custGeom>
              <a:avLst/>
              <a:gdLst/>
              <a:ahLst/>
              <a:cxnLst/>
              <a:rect l="l" t="t" r="r" b="b"/>
              <a:pathLst>
                <a:path w="518" h="388" extrusionOk="0">
                  <a:moveTo>
                    <a:pt x="259" y="0"/>
                  </a:moveTo>
                  <a:cubicBezTo>
                    <a:pt x="209" y="0"/>
                    <a:pt x="160" y="19"/>
                    <a:pt x="122" y="57"/>
                  </a:cubicBezTo>
                  <a:cubicBezTo>
                    <a:pt x="1" y="178"/>
                    <a:pt x="87" y="387"/>
                    <a:pt x="260" y="387"/>
                  </a:cubicBezTo>
                  <a:cubicBezTo>
                    <a:pt x="431" y="387"/>
                    <a:pt x="517" y="178"/>
                    <a:pt x="396" y="57"/>
                  </a:cubicBezTo>
                  <a:cubicBezTo>
                    <a:pt x="358" y="19"/>
                    <a:pt x="309"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6527875" y="2929175"/>
              <a:ext cx="9650" cy="9675"/>
            </a:xfrm>
            <a:custGeom>
              <a:avLst/>
              <a:gdLst/>
              <a:ahLst/>
              <a:cxnLst/>
              <a:rect l="l" t="t" r="r" b="b"/>
              <a:pathLst>
                <a:path w="386" h="387" extrusionOk="0">
                  <a:moveTo>
                    <a:pt x="193" y="0"/>
                  </a:moveTo>
                  <a:cubicBezTo>
                    <a:pt x="87" y="0"/>
                    <a:pt x="0" y="87"/>
                    <a:pt x="0" y="194"/>
                  </a:cubicBezTo>
                  <a:cubicBezTo>
                    <a:pt x="0" y="300"/>
                    <a:pt x="87" y="387"/>
                    <a:pt x="193" y="387"/>
                  </a:cubicBezTo>
                  <a:cubicBezTo>
                    <a:pt x="299" y="387"/>
                    <a:pt x="385" y="300"/>
                    <a:pt x="385" y="194"/>
                  </a:cubicBezTo>
                  <a:cubicBezTo>
                    <a:pt x="385"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6588925" y="2868125"/>
              <a:ext cx="9675" cy="9650"/>
            </a:xfrm>
            <a:custGeom>
              <a:avLst/>
              <a:gdLst/>
              <a:ahLst/>
              <a:cxnLst/>
              <a:rect l="l" t="t" r="r" b="b"/>
              <a:pathLst>
                <a:path w="387" h="386" extrusionOk="0">
                  <a:moveTo>
                    <a:pt x="194" y="0"/>
                  </a:moveTo>
                  <a:cubicBezTo>
                    <a:pt x="87" y="0"/>
                    <a:pt x="0" y="87"/>
                    <a:pt x="0" y="193"/>
                  </a:cubicBezTo>
                  <a:cubicBezTo>
                    <a:pt x="0" y="299"/>
                    <a:pt x="87" y="385"/>
                    <a:pt x="194" y="385"/>
                  </a:cubicBezTo>
                  <a:cubicBezTo>
                    <a:pt x="300" y="385"/>
                    <a:pt x="387" y="299"/>
                    <a:pt x="387" y="193"/>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6680550" y="2776475"/>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299" y="387"/>
                    <a:pt x="387" y="301"/>
                    <a:pt x="387" y="195"/>
                  </a:cubicBezTo>
                  <a:cubicBezTo>
                    <a:pt x="387"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6436225" y="3020800"/>
              <a:ext cx="9700" cy="9650"/>
            </a:xfrm>
            <a:custGeom>
              <a:avLst/>
              <a:gdLst/>
              <a:ahLst/>
              <a:cxnLst/>
              <a:rect l="l" t="t" r="r" b="b"/>
              <a:pathLst>
                <a:path w="388" h="386" extrusionOk="0">
                  <a:moveTo>
                    <a:pt x="195" y="1"/>
                  </a:moveTo>
                  <a:cubicBezTo>
                    <a:pt x="87" y="1"/>
                    <a:pt x="1" y="87"/>
                    <a:pt x="1" y="193"/>
                  </a:cubicBezTo>
                  <a:cubicBezTo>
                    <a:pt x="1" y="299"/>
                    <a:pt x="87" y="386"/>
                    <a:pt x="195" y="386"/>
                  </a:cubicBezTo>
                  <a:cubicBezTo>
                    <a:pt x="301" y="386"/>
                    <a:pt x="388" y="299"/>
                    <a:pt x="388" y="193"/>
                  </a:cubicBezTo>
                  <a:cubicBezTo>
                    <a:pt x="388"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6497325" y="2959700"/>
              <a:ext cx="9700" cy="9700"/>
            </a:xfrm>
            <a:custGeom>
              <a:avLst/>
              <a:gdLst/>
              <a:ahLst/>
              <a:cxnLst/>
              <a:rect l="l" t="t" r="r" b="b"/>
              <a:pathLst>
                <a:path w="388" h="388" extrusionOk="0">
                  <a:moveTo>
                    <a:pt x="193" y="1"/>
                  </a:moveTo>
                  <a:cubicBezTo>
                    <a:pt x="87" y="1"/>
                    <a:pt x="1" y="87"/>
                    <a:pt x="1" y="194"/>
                  </a:cubicBezTo>
                  <a:cubicBezTo>
                    <a:pt x="1" y="301"/>
                    <a:pt x="87" y="388"/>
                    <a:pt x="193" y="388"/>
                  </a:cubicBezTo>
                  <a:cubicBezTo>
                    <a:pt x="301" y="388"/>
                    <a:pt x="387" y="301"/>
                    <a:pt x="387" y="194"/>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6558375" y="2898625"/>
              <a:ext cx="9700" cy="9675"/>
            </a:xfrm>
            <a:custGeom>
              <a:avLst/>
              <a:gdLst/>
              <a:ahLst/>
              <a:cxnLst/>
              <a:rect l="l" t="t" r="r" b="b"/>
              <a:pathLst>
                <a:path w="388" h="387" extrusionOk="0">
                  <a:moveTo>
                    <a:pt x="195" y="0"/>
                  </a:moveTo>
                  <a:cubicBezTo>
                    <a:pt x="88" y="0"/>
                    <a:pt x="1" y="87"/>
                    <a:pt x="1" y="194"/>
                  </a:cubicBezTo>
                  <a:cubicBezTo>
                    <a:pt x="1" y="301"/>
                    <a:pt x="88" y="387"/>
                    <a:pt x="195" y="387"/>
                  </a:cubicBezTo>
                  <a:cubicBezTo>
                    <a:pt x="301" y="387"/>
                    <a:pt x="387" y="301"/>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6650000" y="2807025"/>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6709425" y="2745950"/>
              <a:ext cx="12950" cy="9675"/>
            </a:xfrm>
            <a:custGeom>
              <a:avLst/>
              <a:gdLst/>
              <a:ahLst/>
              <a:cxnLst/>
              <a:rect l="l" t="t" r="r" b="b"/>
              <a:pathLst>
                <a:path w="518" h="387" extrusionOk="0">
                  <a:moveTo>
                    <a:pt x="260" y="1"/>
                  </a:moveTo>
                  <a:cubicBezTo>
                    <a:pt x="211" y="1"/>
                    <a:pt x="161" y="20"/>
                    <a:pt x="124" y="58"/>
                  </a:cubicBezTo>
                  <a:cubicBezTo>
                    <a:pt x="1" y="179"/>
                    <a:pt x="87" y="387"/>
                    <a:pt x="260" y="387"/>
                  </a:cubicBezTo>
                  <a:cubicBezTo>
                    <a:pt x="431" y="387"/>
                    <a:pt x="518" y="179"/>
                    <a:pt x="396" y="58"/>
                  </a:cubicBezTo>
                  <a:cubicBezTo>
                    <a:pt x="359" y="20"/>
                    <a:pt x="309"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6741600" y="2715425"/>
              <a:ext cx="9700" cy="9650"/>
            </a:xfrm>
            <a:custGeom>
              <a:avLst/>
              <a:gdLst/>
              <a:ahLst/>
              <a:cxnLst/>
              <a:rect l="l" t="t" r="r" b="b"/>
              <a:pathLst>
                <a:path w="388" h="386" extrusionOk="0">
                  <a:moveTo>
                    <a:pt x="195" y="1"/>
                  </a:moveTo>
                  <a:cubicBezTo>
                    <a:pt x="87" y="1"/>
                    <a:pt x="1" y="87"/>
                    <a:pt x="1" y="193"/>
                  </a:cubicBezTo>
                  <a:cubicBezTo>
                    <a:pt x="1" y="299"/>
                    <a:pt x="87" y="386"/>
                    <a:pt x="195" y="386"/>
                  </a:cubicBezTo>
                  <a:cubicBezTo>
                    <a:pt x="301" y="386"/>
                    <a:pt x="387" y="299"/>
                    <a:pt x="387" y="193"/>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6772150" y="2684900"/>
              <a:ext cx="9700" cy="9650"/>
            </a:xfrm>
            <a:custGeom>
              <a:avLst/>
              <a:gdLst/>
              <a:ahLst/>
              <a:cxnLst/>
              <a:rect l="l" t="t" r="r" b="b"/>
              <a:pathLst>
                <a:path w="388" h="386" extrusionOk="0">
                  <a:moveTo>
                    <a:pt x="193" y="0"/>
                  </a:moveTo>
                  <a:cubicBezTo>
                    <a:pt x="87" y="0"/>
                    <a:pt x="0" y="86"/>
                    <a:pt x="0" y="193"/>
                  </a:cubicBezTo>
                  <a:cubicBezTo>
                    <a:pt x="0" y="299"/>
                    <a:pt x="87" y="385"/>
                    <a:pt x="193" y="385"/>
                  </a:cubicBezTo>
                  <a:cubicBezTo>
                    <a:pt x="301" y="385"/>
                    <a:pt x="387" y="299"/>
                    <a:pt x="387" y="193"/>
                  </a:cubicBezTo>
                  <a:cubicBezTo>
                    <a:pt x="387" y="86"/>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6802700" y="2654350"/>
              <a:ext cx="9675" cy="9675"/>
            </a:xfrm>
            <a:custGeom>
              <a:avLst/>
              <a:gdLst/>
              <a:ahLst/>
              <a:cxnLst/>
              <a:rect l="l" t="t" r="r" b="b"/>
              <a:pathLst>
                <a:path w="387" h="387" extrusionOk="0">
                  <a:moveTo>
                    <a:pt x="193" y="0"/>
                  </a:moveTo>
                  <a:cubicBezTo>
                    <a:pt x="87" y="0"/>
                    <a:pt x="0" y="87"/>
                    <a:pt x="0" y="193"/>
                  </a:cubicBezTo>
                  <a:cubicBezTo>
                    <a:pt x="0" y="300"/>
                    <a:pt x="87" y="387"/>
                    <a:pt x="193" y="387"/>
                  </a:cubicBezTo>
                  <a:cubicBezTo>
                    <a:pt x="300" y="387"/>
                    <a:pt x="387" y="300"/>
                    <a:pt x="387" y="193"/>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6617825" y="2837550"/>
              <a:ext cx="12950" cy="9700"/>
            </a:xfrm>
            <a:custGeom>
              <a:avLst/>
              <a:gdLst/>
              <a:ahLst/>
              <a:cxnLst/>
              <a:rect l="l" t="t" r="r" b="b"/>
              <a:pathLst>
                <a:path w="518" h="388" extrusionOk="0">
                  <a:moveTo>
                    <a:pt x="259" y="1"/>
                  </a:moveTo>
                  <a:cubicBezTo>
                    <a:pt x="210" y="1"/>
                    <a:pt x="160" y="20"/>
                    <a:pt x="122" y="58"/>
                  </a:cubicBezTo>
                  <a:cubicBezTo>
                    <a:pt x="1" y="179"/>
                    <a:pt x="87" y="388"/>
                    <a:pt x="260" y="388"/>
                  </a:cubicBezTo>
                  <a:cubicBezTo>
                    <a:pt x="431" y="388"/>
                    <a:pt x="518" y="179"/>
                    <a:pt x="397" y="58"/>
                  </a:cubicBezTo>
                  <a:cubicBezTo>
                    <a:pt x="359" y="20"/>
                    <a:pt x="309"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6495775" y="3019200"/>
              <a:ext cx="9650" cy="9700"/>
            </a:xfrm>
            <a:custGeom>
              <a:avLst/>
              <a:gdLst/>
              <a:ahLst/>
              <a:cxnLst/>
              <a:rect l="l" t="t" r="r" b="b"/>
              <a:pathLst>
                <a:path w="386" h="388" extrusionOk="0">
                  <a:moveTo>
                    <a:pt x="193" y="1"/>
                  </a:moveTo>
                  <a:cubicBezTo>
                    <a:pt x="87" y="1"/>
                    <a:pt x="0" y="87"/>
                    <a:pt x="0" y="195"/>
                  </a:cubicBezTo>
                  <a:cubicBezTo>
                    <a:pt x="0" y="301"/>
                    <a:pt x="87" y="387"/>
                    <a:pt x="193" y="387"/>
                  </a:cubicBezTo>
                  <a:cubicBezTo>
                    <a:pt x="299" y="387"/>
                    <a:pt x="385" y="301"/>
                    <a:pt x="385" y="195"/>
                  </a:cubicBezTo>
                  <a:cubicBezTo>
                    <a:pt x="385"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6556825" y="2958150"/>
              <a:ext cx="9675" cy="9650"/>
            </a:xfrm>
            <a:custGeom>
              <a:avLst/>
              <a:gdLst/>
              <a:ahLst/>
              <a:cxnLst/>
              <a:rect l="l" t="t" r="r" b="b"/>
              <a:pathLst>
                <a:path w="387" h="386" extrusionOk="0">
                  <a:moveTo>
                    <a:pt x="194" y="1"/>
                  </a:moveTo>
                  <a:cubicBezTo>
                    <a:pt x="87" y="1"/>
                    <a:pt x="0" y="87"/>
                    <a:pt x="0" y="193"/>
                  </a:cubicBezTo>
                  <a:cubicBezTo>
                    <a:pt x="0" y="299"/>
                    <a:pt x="87" y="386"/>
                    <a:pt x="194" y="386"/>
                  </a:cubicBezTo>
                  <a:cubicBezTo>
                    <a:pt x="301" y="386"/>
                    <a:pt x="387" y="299"/>
                    <a:pt x="387" y="193"/>
                  </a:cubicBezTo>
                  <a:cubicBezTo>
                    <a:pt x="387" y="87"/>
                    <a:pt x="301"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6617900" y="2897075"/>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300" y="387"/>
                    <a:pt x="386" y="300"/>
                    <a:pt x="386" y="194"/>
                  </a:cubicBezTo>
                  <a:cubicBezTo>
                    <a:pt x="386"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6707875" y="2805450"/>
              <a:ext cx="12950" cy="9675"/>
            </a:xfrm>
            <a:custGeom>
              <a:avLst/>
              <a:gdLst/>
              <a:ahLst/>
              <a:cxnLst/>
              <a:rect l="l" t="t" r="r" b="b"/>
              <a:pathLst>
                <a:path w="518" h="387" extrusionOk="0">
                  <a:moveTo>
                    <a:pt x="259" y="1"/>
                  </a:moveTo>
                  <a:cubicBezTo>
                    <a:pt x="210" y="1"/>
                    <a:pt x="161" y="20"/>
                    <a:pt x="123" y="58"/>
                  </a:cubicBezTo>
                  <a:cubicBezTo>
                    <a:pt x="1" y="179"/>
                    <a:pt x="87" y="387"/>
                    <a:pt x="260" y="387"/>
                  </a:cubicBezTo>
                  <a:cubicBezTo>
                    <a:pt x="431" y="387"/>
                    <a:pt x="518" y="179"/>
                    <a:pt x="396" y="58"/>
                  </a:cubicBezTo>
                  <a:cubicBezTo>
                    <a:pt x="358" y="20"/>
                    <a:pt x="309"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6465225" y="3049750"/>
              <a:ext cx="9650" cy="9700"/>
            </a:xfrm>
            <a:custGeom>
              <a:avLst/>
              <a:gdLst/>
              <a:ahLst/>
              <a:cxnLst/>
              <a:rect l="l" t="t" r="r" b="b"/>
              <a:pathLst>
                <a:path w="386" h="388" extrusionOk="0">
                  <a:moveTo>
                    <a:pt x="193" y="1"/>
                  </a:moveTo>
                  <a:cubicBezTo>
                    <a:pt x="87" y="1"/>
                    <a:pt x="1" y="87"/>
                    <a:pt x="1" y="193"/>
                  </a:cubicBezTo>
                  <a:cubicBezTo>
                    <a:pt x="1" y="301"/>
                    <a:pt x="87" y="387"/>
                    <a:pt x="193" y="387"/>
                  </a:cubicBezTo>
                  <a:cubicBezTo>
                    <a:pt x="299" y="387"/>
                    <a:pt x="386" y="301"/>
                    <a:pt x="386" y="193"/>
                  </a:cubicBezTo>
                  <a:cubicBezTo>
                    <a:pt x="386"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6526275" y="2988675"/>
              <a:ext cx="9700" cy="9675"/>
            </a:xfrm>
            <a:custGeom>
              <a:avLst/>
              <a:gdLst/>
              <a:ahLst/>
              <a:cxnLst/>
              <a:rect l="l" t="t" r="r" b="b"/>
              <a:pathLst>
                <a:path w="388" h="387" extrusionOk="0">
                  <a:moveTo>
                    <a:pt x="195" y="0"/>
                  </a:moveTo>
                  <a:cubicBezTo>
                    <a:pt x="87" y="0"/>
                    <a:pt x="1" y="88"/>
                    <a:pt x="1" y="194"/>
                  </a:cubicBezTo>
                  <a:cubicBezTo>
                    <a:pt x="1" y="300"/>
                    <a:pt x="87" y="387"/>
                    <a:pt x="195" y="387"/>
                  </a:cubicBezTo>
                  <a:cubicBezTo>
                    <a:pt x="301" y="387"/>
                    <a:pt x="387" y="300"/>
                    <a:pt x="387" y="194"/>
                  </a:cubicBezTo>
                  <a:cubicBezTo>
                    <a:pt x="387" y="88"/>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6587375" y="2927625"/>
              <a:ext cx="9675" cy="9675"/>
            </a:xfrm>
            <a:custGeom>
              <a:avLst/>
              <a:gdLst/>
              <a:ahLst/>
              <a:cxnLst/>
              <a:rect l="l" t="t" r="r" b="b"/>
              <a:pathLst>
                <a:path w="387" h="387" extrusionOk="0">
                  <a:moveTo>
                    <a:pt x="193" y="0"/>
                  </a:moveTo>
                  <a:cubicBezTo>
                    <a:pt x="87" y="0"/>
                    <a:pt x="0" y="86"/>
                    <a:pt x="0" y="193"/>
                  </a:cubicBezTo>
                  <a:cubicBezTo>
                    <a:pt x="0" y="300"/>
                    <a:pt x="87" y="387"/>
                    <a:pt x="193" y="387"/>
                  </a:cubicBezTo>
                  <a:cubicBezTo>
                    <a:pt x="300" y="387"/>
                    <a:pt x="387" y="300"/>
                    <a:pt x="387" y="193"/>
                  </a:cubicBezTo>
                  <a:cubicBezTo>
                    <a:pt x="387" y="86"/>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6677325" y="2836000"/>
              <a:ext cx="12950" cy="9675"/>
            </a:xfrm>
            <a:custGeom>
              <a:avLst/>
              <a:gdLst/>
              <a:ahLst/>
              <a:cxnLst/>
              <a:rect l="l" t="t" r="r" b="b"/>
              <a:pathLst>
                <a:path w="518" h="387" extrusionOk="0">
                  <a:moveTo>
                    <a:pt x="259" y="1"/>
                  </a:moveTo>
                  <a:cubicBezTo>
                    <a:pt x="210" y="1"/>
                    <a:pt x="161" y="19"/>
                    <a:pt x="124" y="57"/>
                  </a:cubicBezTo>
                  <a:cubicBezTo>
                    <a:pt x="1" y="179"/>
                    <a:pt x="87" y="386"/>
                    <a:pt x="260" y="386"/>
                  </a:cubicBezTo>
                  <a:cubicBezTo>
                    <a:pt x="431" y="386"/>
                    <a:pt x="518" y="179"/>
                    <a:pt x="396" y="57"/>
                  </a:cubicBezTo>
                  <a:cubicBezTo>
                    <a:pt x="359" y="19"/>
                    <a:pt x="309"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6740050" y="2774925"/>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6770600" y="2744375"/>
              <a:ext cx="9675" cy="9700"/>
            </a:xfrm>
            <a:custGeom>
              <a:avLst/>
              <a:gdLst/>
              <a:ahLst/>
              <a:cxnLst/>
              <a:rect l="l" t="t" r="r" b="b"/>
              <a:pathLst>
                <a:path w="387" h="388" extrusionOk="0">
                  <a:moveTo>
                    <a:pt x="193" y="1"/>
                  </a:moveTo>
                  <a:cubicBezTo>
                    <a:pt x="87" y="1"/>
                    <a:pt x="0" y="87"/>
                    <a:pt x="0" y="193"/>
                  </a:cubicBezTo>
                  <a:cubicBezTo>
                    <a:pt x="0" y="301"/>
                    <a:pt x="87" y="388"/>
                    <a:pt x="193" y="388"/>
                  </a:cubicBezTo>
                  <a:cubicBezTo>
                    <a:pt x="299" y="388"/>
                    <a:pt x="387" y="301"/>
                    <a:pt x="387" y="193"/>
                  </a:cubicBezTo>
                  <a:cubicBezTo>
                    <a:pt x="387"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6801150" y="2713850"/>
              <a:ext cx="9650" cy="9675"/>
            </a:xfrm>
            <a:custGeom>
              <a:avLst/>
              <a:gdLst/>
              <a:ahLst/>
              <a:cxnLst/>
              <a:rect l="l" t="t" r="r" b="b"/>
              <a:pathLst>
                <a:path w="386" h="387" extrusionOk="0">
                  <a:moveTo>
                    <a:pt x="193" y="0"/>
                  </a:moveTo>
                  <a:cubicBezTo>
                    <a:pt x="87" y="0"/>
                    <a:pt x="0" y="87"/>
                    <a:pt x="0" y="194"/>
                  </a:cubicBezTo>
                  <a:cubicBezTo>
                    <a:pt x="0" y="300"/>
                    <a:pt x="87" y="387"/>
                    <a:pt x="193" y="387"/>
                  </a:cubicBezTo>
                  <a:cubicBezTo>
                    <a:pt x="299" y="387"/>
                    <a:pt x="385" y="300"/>
                    <a:pt x="385" y="194"/>
                  </a:cubicBezTo>
                  <a:cubicBezTo>
                    <a:pt x="385"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6831650" y="2683325"/>
              <a:ext cx="9675" cy="9650"/>
            </a:xfrm>
            <a:custGeom>
              <a:avLst/>
              <a:gdLst/>
              <a:ahLst/>
              <a:cxnLst/>
              <a:rect l="l" t="t" r="r" b="b"/>
              <a:pathLst>
                <a:path w="387" h="386" extrusionOk="0">
                  <a:moveTo>
                    <a:pt x="194" y="1"/>
                  </a:moveTo>
                  <a:cubicBezTo>
                    <a:pt x="87" y="1"/>
                    <a:pt x="0" y="87"/>
                    <a:pt x="0" y="193"/>
                  </a:cubicBezTo>
                  <a:cubicBezTo>
                    <a:pt x="0" y="300"/>
                    <a:pt x="87" y="386"/>
                    <a:pt x="194" y="386"/>
                  </a:cubicBezTo>
                  <a:cubicBezTo>
                    <a:pt x="301" y="386"/>
                    <a:pt x="387" y="300"/>
                    <a:pt x="387" y="193"/>
                  </a:cubicBezTo>
                  <a:cubicBezTo>
                    <a:pt x="387" y="87"/>
                    <a:pt x="301"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6648450" y="2866525"/>
              <a:ext cx="9650" cy="9700"/>
            </a:xfrm>
            <a:custGeom>
              <a:avLst/>
              <a:gdLst/>
              <a:ahLst/>
              <a:cxnLst/>
              <a:rect l="l" t="t" r="r" b="b"/>
              <a:pathLst>
                <a:path w="386" h="388" extrusionOk="0">
                  <a:moveTo>
                    <a:pt x="193" y="1"/>
                  </a:moveTo>
                  <a:cubicBezTo>
                    <a:pt x="87" y="1"/>
                    <a:pt x="1" y="87"/>
                    <a:pt x="1" y="195"/>
                  </a:cubicBezTo>
                  <a:cubicBezTo>
                    <a:pt x="1" y="301"/>
                    <a:pt x="87" y="387"/>
                    <a:pt x="193" y="387"/>
                  </a:cubicBezTo>
                  <a:cubicBezTo>
                    <a:pt x="299" y="387"/>
                    <a:pt x="386" y="301"/>
                    <a:pt x="386" y="195"/>
                  </a:cubicBezTo>
                  <a:cubicBezTo>
                    <a:pt x="386"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6524725" y="3048200"/>
              <a:ext cx="9700" cy="9650"/>
            </a:xfrm>
            <a:custGeom>
              <a:avLst/>
              <a:gdLst/>
              <a:ahLst/>
              <a:cxnLst/>
              <a:rect l="l" t="t" r="r" b="b"/>
              <a:pathLst>
                <a:path w="388" h="386" extrusionOk="0">
                  <a:moveTo>
                    <a:pt x="193" y="0"/>
                  </a:moveTo>
                  <a:cubicBezTo>
                    <a:pt x="87" y="0"/>
                    <a:pt x="0" y="87"/>
                    <a:pt x="0" y="193"/>
                  </a:cubicBezTo>
                  <a:cubicBezTo>
                    <a:pt x="0" y="299"/>
                    <a:pt x="87" y="386"/>
                    <a:pt x="193" y="386"/>
                  </a:cubicBezTo>
                  <a:cubicBezTo>
                    <a:pt x="301" y="386"/>
                    <a:pt x="387" y="299"/>
                    <a:pt x="387" y="193"/>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6585825" y="2987100"/>
              <a:ext cx="9650" cy="9700"/>
            </a:xfrm>
            <a:custGeom>
              <a:avLst/>
              <a:gdLst/>
              <a:ahLst/>
              <a:cxnLst/>
              <a:rect l="l" t="t" r="r" b="b"/>
              <a:pathLst>
                <a:path w="386" h="388" extrusionOk="0">
                  <a:moveTo>
                    <a:pt x="193" y="1"/>
                  </a:moveTo>
                  <a:cubicBezTo>
                    <a:pt x="86" y="1"/>
                    <a:pt x="0" y="87"/>
                    <a:pt x="0" y="195"/>
                  </a:cubicBezTo>
                  <a:cubicBezTo>
                    <a:pt x="0" y="301"/>
                    <a:pt x="86" y="387"/>
                    <a:pt x="193" y="387"/>
                  </a:cubicBezTo>
                  <a:cubicBezTo>
                    <a:pt x="299" y="387"/>
                    <a:pt x="385" y="301"/>
                    <a:pt x="385" y="195"/>
                  </a:cubicBezTo>
                  <a:cubicBezTo>
                    <a:pt x="385"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6646875" y="2926050"/>
              <a:ext cx="9675" cy="9650"/>
            </a:xfrm>
            <a:custGeom>
              <a:avLst/>
              <a:gdLst/>
              <a:ahLst/>
              <a:cxnLst/>
              <a:rect l="l" t="t" r="r" b="b"/>
              <a:pathLst>
                <a:path w="387" h="386" extrusionOk="0">
                  <a:moveTo>
                    <a:pt x="194" y="1"/>
                  </a:moveTo>
                  <a:cubicBezTo>
                    <a:pt x="86" y="1"/>
                    <a:pt x="0" y="87"/>
                    <a:pt x="0" y="193"/>
                  </a:cubicBezTo>
                  <a:cubicBezTo>
                    <a:pt x="0" y="300"/>
                    <a:pt x="86" y="386"/>
                    <a:pt x="194" y="386"/>
                  </a:cubicBezTo>
                  <a:cubicBezTo>
                    <a:pt x="300" y="386"/>
                    <a:pt x="387" y="300"/>
                    <a:pt x="387" y="193"/>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6736875" y="2834425"/>
              <a:ext cx="12900" cy="9700"/>
            </a:xfrm>
            <a:custGeom>
              <a:avLst/>
              <a:gdLst/>
              <a:ahLst/>
              <a:cxnLst/>
              <a:rect l="l" t="t" r="r" b="b"/>
              <a:pathLst>
                <a:path w="516" h="388" extrusionOk="0">
                  <a:moveTo>
                    <a:pt x="258" y="1"/>
                  </a:moveTo>
                  <a:cubicBezTo>
                    <a:pt x="209" y="1"/>
                    <a:pt x="159" y="20"/>
                    <a:pt x="122" y="57"/>
                  </a:cubicBezTo>
                  <a:cubicBezTo>
                    <a:pt x="0" y="179"/>
                    <a:pt x="87" y="387"/>
                    <a:pt x="258" y="387"/>
                  </a:cubicBezTo>
                  <a:cubicBezTo>
                    <a:pt x="431" y="387"/>
                    <a:pt x="516" y="179"/>
                    <a:pt x="394" y="57"/>
                  </a:cubicBezTo>
                  <a:cubicBezTo>
                    <a:pt x="356" y="20"/>
                    <a:pt x="307" y="1"/>
                    <a:pt x="25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6494175" y="3078700"/>
              <a:ext cx="9700" cy="9700"/>
            </a:xfrm>
            <a:custGeom>
              <a:avLst/>
              <a:gdLst/>
              <a:ahLst/>
              <a:cxnLst/>
              <a:rect l="l" t="t" r="r" b="b"/>
              <a:pathLst>
                <a:path w="388" h="388" extrusionOk="0">
                  <a:moveTo>
                    <a:pt x="195" y="1"/>
                  </a:moveTo>
                  <a:cubicBezTo>
                    <a:pt x="87" y="1"/>
                    <a:pt x="1" y="89"/>
                    <a:pt x="1" y="195"/>
                  </a:cubicBezTo>
                  <a:cubicBezTo>
                    <a:pt x="1" y="301"/>
                    <a:pt x="87" y="387"/>
                    <a:pt x="195" y="387"/>
                  </a:cubicBezTo>
                  <a:cubicBezTo>
                    <a:pt x="301" y="387"/>
                    <a:pt x="387" y="301"/>
                    <a:pt x="387" y="195"/>
                  </a:cubicBezTo>
                  <a:cubicBezTo>
                    <a:pt x="387" y="89"/>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6555275" y="3017650"/>
              <a:ext cx="9675" cy="9700"/>
            </a:xfrm>
            <a:custGeom>
              <a:avLst/>
              <a:gdLst/>
              <a:ahLst/>
              <a:cxnLst/>
              <a:rect l="l" t="t" r="r" b="b"/>
              <a:pathLst>
                <a:path w="387" h="388" extrusionOk="0">
                  <a:moveTo>
                    <a:pt x="193" y="1"/>
                  </a:moveTo>
                  <a:cubicBezTo>
                    <a:pt x="87" y="1"/>
                    <a:pt x="0" y="87"/>
                    <a:pt x="0" y="193"/>
                  </a:cubicBezTo>
                  <a:cubicBezTo>
                    <a:pt x="0" y="301"/>
                    <a:pt x="87" y="387"/>
                    <a:pt x="193" y="387"/>
                  </a:cubicBezTo>
                  <a:cubicBezTo>
                    <a:pt x="300" y="387"/>
                    <a:pt x="387" y="301"/>
                    <a:pt x="387" y="193"/>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6616350" y="2956575"/>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299" y="387"/>
                    <a:pt x="386" y="300"/>
                    <a:pt x="386" y="194"/>
                  </a:cubicBezTo>
                  <a:cubicBezTo>
                    <a:pt x="386"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6707950" y="2864975"/>
              <a:ext cx="9700" cy="9675"/>
            </a:xfrm>
            <a:custGeom>
              <a:avLst/>
              <a:gdLst/>
              <a:ahLst/>
              <a:cxnLst/>
              <a:rect l="l" t="t" r="r" b="b"/>
              <a:pathLst>
                <a:path w="388" h="387" extrusionOk="0">
                  <a:moveTo>
                    <a:pt x="193" y="0"/>
                  </a:moveTo>
                  <a:cubicBezTo>
                    <a:pt x="87" y="0"/>
                    <a:pt x="1" y="87"/>
                    <a:pt x="1" y="193"/>
                  </a:cubicBezTo>
                  <a:cubicBezTo>
                    <a:pt x="1" y="301"/>
                    <a:pt x="87" y="387"/>
                    <a:pt x="193" y="387"/>
                  </a:cubicBezTo>
                  <a:cubicBezTo>
                    <a:pt x="301" y="387"/>
                    <a:pt x="387" y="301"/>
                    <a:pt x="387" y="193"/>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6769050" y="2803875"/>
              <a:ext cx="9650" cy="9700"/>
            </a:xfrm>
            <a:custGeom>
              <a:avLst/>
              <a:gdLst/>
              <a:ahLst/>
              <a:cxnLst/>
              <a:rect l="l" t="t" r="r" b="b"/>
              <a:pathLst>
                <a:path w="386" h="388" extrusionOk="0">
                  <a:moveTo>
                    <a:pt x="193" y="1"/>
                  </a:moveTo>
                  <a:cubicBezTo>
                    <a:pt x="87" y="1"/>
                    <a:pt x="0" y="87"/>
                    <a:pt x="0" y="195"/>
                  </a:cubicBezTo>
                  <a:cubicBezTo>
                    <a:pt x="0" y="301"/>
                    <a:pt x="87" y="387"/>
                    <a:pt x="193" y="387"/>
                  </a:cubicBezTo>
                  <a:cubicBezTo>
                    <a:pt x="299" y="387"/>
                    <a:pt x="385" y="301"/>
                    <a:pt x="385" y="195"/>
                  </a:cubicBezTo>
                  <a:cubicBezTo>
                    <a:pt x="385"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6797925" y="2773350"/>
              <a:ext cx="12950" cy="9675"/>
            </a:xfrm>
            <a:custGeom>
              <a:avLst/>
              <a:gdLst/>
              <a:ahLst/>
              <a:cxnLst/>
              <a:rect l="l" t="t" r="r" b="b"/>
              <a:pathLst>
                <a:path w="518" h="387" extrusionOk="0">
                  <a:moveTo>
                    <a:pt x="259" y="1"/>
                  </a:moveTo>
                  <a:cubicBezTo>
                    <a:pt x="209" y="1"/>
                    <a:pt x="160" y="20"/>
                    <a:pt x="123" y="58"/>
                  </a:cubicBezTo>
                  <a:cubicBezTo>
                    <a:pt x="0" y="179"/>
                    <a:pt x="87" y="387"/>
                    <a:pt x="259" y="387"/>
                  </a:cubicBezTo>
                  <a:cubicBezTo>
                    <a:pt x="431" y="387"/>
                    <a:pt x="517" y="179"/>
                    <a:pt x="396" y="58"/>
                  </a:cubicBezTo>
                  <a:cubicBezTo>
                    <a:pt x="358" y="20"/>
                    <a:pt x="308"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6830100" y="2742825"/>
              <a:ext cx="9675" cy="9650"/>
            </a:xfrm>
            <a:custGeom>
              <a:avLst/>
              <a:gdLst/>
              <a:ahLst/>
              <a:cxnLst/>
              <a:rect l="l" t="t" r="r" b="b"/>
              <a:pathLst>
                <a:path w="387" h="386" extrusionOk="0">
                  <a:moveTo>
                    <a:pt x="194" y="1"/>
                  </a:moveTo>
                  <a:cubicBezTo>
                    <a:pt x="87" y="1"/>
                    <a:pt x="0" y="87"/>
                    <a:pt x="0" y="193"/>
                  </a:cubicBezTo>
                  <a:cubicBezTo>
                    <a:pt x="0" y="299"/>
                    <a:pt x="87" y="386"/>
                    <a:pt x="194" y="386"/>
                  </a:cubicBezTo>
                  <a:cubicBezTo>
                    <a:pt x="300" y="386"/>
                    <a:pt x="387" y="299"/>
                    <a:pt x="387" y="193"/>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6860650" y="2712300"/>
              <a:ext cx="9675" cy="9675"/>
            </a:xfrm>
            <a:custGeom>
              <a:avLst/>
              <a:gdLst/>
              <a:ahLst/>
              <a:cxnLst/>
              <a:rect l="l" t="t" r="r" b="b"/>
              <a:pathLst>
                <a:path w="387" h="387" extrusionOk="0">
                  <a:moveTo>
                    <a:pt x="193" y="0"/>
                  </a:moveTo>
                  <a:cubicBezTo>
                    <a:pt x="86" y="0"/>
                    <a:pt x="0" y="86"/>
                    <a:pt x="0" y="193"/>
                  </a:cubicBezTo>
                  <a:cubicBezTo>
                    <a:pt x="0" y="300"/>
                    <a:pt x="86" y="387"/>
                    <a:pt x="193" y="387"/>
                  </a:cubicBezTo>
                  <a:cubicBezTo>
                    <a:pt x="300" y="387"/>
                    <a:pt x="387" y="300"/>
                    <a:pt x="387" y="193"/>
                  </a:cubicBezTo>
                  <a:cubicBezTo>
                    <a:pt x="387" y="86"/>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6677400" y="2895525"/>
              <a:ext cx="9700" cy="9675"/>
            </a:xfrm>
            <a:custGeom>
              <a:avLst/>
              <a:gdLst/>
              <a:ahLst/>
              <a:cxnLst/>
              <a:rect l="l" t="t" r="r" b="b"/>
              <a:pathLst>
                <a:path w="388" h="387" extrusionOk="0">
                  <a:moveTo>
                    <a:pt x="193" y="0"/>
                  </a:moveTo>
                  <a:cubicBezTo>
                    <a:pt x="87" y="0"/>
                    <a:pt x="1" y="87"/>
                    <a:pt x="1" y="193"/>
                  </a:cubicBezTo>
                  <a:cubicBezTo>
                    <a:pt x="1" y="299"/>
                    <a:pt x="87" y="387"/>
                    <a:pt x="193" y="387"/>
                  </a:cubicBezTo>
                  <a:cubicBezTo>
                    <a:pt x="301" y="387"/>
                    <a:pt x="387" y="299"/>
                    <a:pt x="387" y="193"/>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6552050" y="3077175"/>
              <a:ext cx="12950" cy="9675"/>
            </a:xfrm>
            <a:custGeom>
              <a:avLst/>
              <a:gdLst/>
              <a:ahLst/>
              <a:cxnLst/>
              <a:rect l="l" t="t" r="r" b="b"/>
              <a:pathLst>
                <a:path w="518" h="387" extrusionOk="0">
                  <a:moveTo>
                    <a:pt x="260" y="0"/>
                  </a:moveTo>
                  <a:cubicBezTo>
                    <a:pt x="210" y="0"/>
                    <a:pt x="161" y="19"/>
                    <a:pt x="123" y="57"/>
                  </a:cubicBezTo>
                  <a:cubicBezTo>
                    <a:pt x="0" y="178"/>
                    <a:pt x="87" y="386"/>
                    <a:pt x="260" y="386"/>
                  </a:cubicBezTo>
                  <a:cubicBezTo>
                    <a:pt x="431" y="386"/>
                    <a:pt x="517" y="178"/>
                    <a:pt x="396" y="57"/>
                  </a:cubicBezTo>
                  <a:cubicBezTo>
                    <a:pt x="358" y="19"/>
                    <a:pt x="309"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6614775" y="3016100"/>
              <a:ext cx="9675" cy="9650"/>
            </a:xfrm>
            <a:custGeom>
              <a:avLst/>
              <a:gdLst/>
              <a:ahLst/>
              <a:cxnLst/>
              <a:rect l="l" t="t" r="r" b="b"/>
              <a:pathLst>
                <a:path w="387" h="386" extrusionOk="0">
                  <a:moveTo>
                    <a:pt x="194" y="1"/>
                  </a:moveTo>
                  <a:cubicBezTo>
                    <a:pt x="87" y="1"/>
                    <a:pt x="0" y="87"/>
                    <a:pt x="0" y="193"/>
                  </a:cubicBezTo>
                  <a:cubicBezTo>
                    <a:pt x="0" y="299"/>
                    <a:pt x="87" y="386"/>
                    <a:pt x="194" y="386"/>
                  </a:cubicBezTo>
                  <a:cubicBezTo>
                    <a:pt x="300" y="386"/>
                    <a:pt x="387" y="299"/>
                    <a:pt x="387" y="193"/>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6675850" y="2955025"/>
              <a:ext cx="9700" cy="9675"/>
            </a:xfrm>
            <a:custGeom>
              <a:avLst/>
              <a:gdLst/>
              <a:ahLst/>
              <a:cxnLst/>
              <a:rect l="l" t="t" r="r" b="b"/>
              <a:pathLst>
                <a:path w="388" h="387" extrusionOk="0">
                  <a:moveTo>
                    <a:pt x="193" y="0"/>
                  </a:moveTo>
                  <a:cubicBezTo>
                    <a:pt x="87" y="0"/>
                    <a:pt x="1" y="86"/>
                    <a:pt x="1" y="193"/>
                  </a:cubicBezTo>
                  <a:cubicBezTo>
                    <a:pt x="1" y="300"/>
                    <a:pt x="87" y="387"/>
                    <a:pt x="193" y="387"/>
                  </a:cubicBezTo>
                  <a:cubicBezTo>
                    <a:pt x="299" y="387"/>
                    <a:pt x="387" y="300"/>
                    <a:pt x="387" y="193"/>
                  </a:cubicBezTo>
                  <a:cubicBezTo>
                    <a:pt x="387" y="86"/>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6767450" y="2863425"/>
              <a:ext cx="9700" cy="9650"/>
            </a:xfrm>
            <a:custGeom>
              <a:avLst/>
              <a:gdLst/>
              <a:ahLst/>
              <a:cxnLst/>
              <a:rect l="l" t="t" r="r" b="b"/>
              <a:pathLst>
                <a:path w="388" h="386" extrusionOk="0">
                  <a:moveTo>
                    <a:pt x="193" y="0"/>
                  </a:moveTo>
                  <a:cubicBezTo>
                    <a:pt x="87" y="0"/>
                    <a:pt x="1" y="87"/>
                    <a:pt x="1" y="193"/>
                  </a:cubicBezTo>
                  <a:cubicBezTo>
                    <a:pt x="1" y="299"/>
                    <a:pt x="87" y="385"/>
                    <a:pt x="193" y="385"/>
                  </a:cubicBezTo>
                  <a:cubicBezTo>
                    <a:pt x="301" y="385"/>
                    <a:pt x="387" y="299"/>
                    <a:pt x="387" y="193"/>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6523175" y="3107700"/>
              <a:ext cx="9650" cy="9675"/>
            </a:xfrm>
            <a:custGeom>
              <a:avLst/>
              <a:gdLst/>
              <a:ahLst/>
              <a:cxnLst/>
              <a:rect l="l" t="t" r="r" b="b"/>
              <a:pathLst>
                <a:path w="386" h="387" extrusionOk="0">
                  <a:moveTo>
                    <a:pt x="193" y="0"/>
                  </a:moveTo>
                  <a:cubicBezTo>
                    <a:pt x="87" y="0"/>
                    <a:pt x="0" y="87"/>
                    <a:pt x="0" y="193"/>
                  </a:cubicBezTo>
                  <a:cubicBezTo>
                    <a:pt x="0" y="301"/>
                    <a:pt x="87" y="387"/>
                    <a:pt x="193" y="387"/>
                  </a:cubicBezTo>
                  <a:cubicBezTo>
                    <a:pt x="299" y="387"/>
                    <a:pt x="385" y="301"/>
                    <a:pt x="385" y="193"/>
                  </a:cubicBezTo>
                  <a:cubicBezTo>
                    <a:pt x="385"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6584225" y="304660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1" y="387"/>
                    <a:pt x="387" y="301"/>
                    <a:pt x="387" y="195"/>
                  </a:cubicBezTo>
                  <a:cubicBezTo>
                    <a:pt x="387" y="87"/>
                    <a:pt x="301"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6645300" y="298555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6736900" y="2893925"/>
              <a:ext cx="9700" cy="9700"/>
            </a:xfrm>
            <a:custGeom>
              <a:avLst/>
              <a:gdLst/>
              <a:ahLst/>
              <a:cxnLst/>
              <a:rect l="l" t="t" r="r" b="b"/>
              <a:pathLst>
                <a:path w="388" h="388" extrusionOk="0">
                  <a:moveTo>
                    <a:pt x="195" y="0"/>
                  </a:moveTo>
                  <a:cubicBezTo>
                    <a:pt x="87" y="0"/>
                    <a:pt x="1" y="87"/>
                    <a:pt x="1" y="195"/>
                  </a:cubicBezTo>
                  <a:cubicBezTo>
                    <a:pt x="1" y="301"/>
                    <a:pt x="87" y="387"/>
                    <a:pt x="195" y="387"/>
                  </a:cubicBezTo>
                  <a:cubicBezTo>
                    <a:pt x="301" y="387"/>
                    <a:pt x="387" y="301"/>
                    <a:pt x="387" y="195"/>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6798000" y="2832875"/>
              <a:ext cx="9675" cy="9650"/>
            </a:xfrm>
            <a:custGeom>
              <a:avLst/>
              <a:gdLst/>
              <a:ahLst/>
              <a:cxnLst/>
              <a:rect l="l" t="t" r="r" b="b"/>
              <a:pathLst>
                <a:path w="387" h="386" extrusionOk="0">
                  <a:moveTo>
                    <a:pt x="193" y="0"/>
                  </a:moveTo>
                  <a:cubicBezTo>
                    <a:pt x="87" y="0"/>
                    <a:pt x="0" y="87"/>
                    <a:pt x="0" y="193"/>
                  </a:cubicBezTo>
                  <a:cubicBezTo>
                    <a:pt x="0" y="299"/>
                    <a:pt x="87" y="385"/>
                    <a:pt x="193" y="385"/>
                  </a:cubicBezTo>
                  <a:cubicBezTo>
                    <a:pt x="300" y="385"/>
                    <a:pt x="387" y="299"/>
                    <a:pt x="387" y="193"/>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6828550" y="2802325"/>
              <a:ext cx="9675" cy="9700"/>
            </a:xfrm>
            <a:custGeom>
              <a:avLst/>
              <a:gdLst/>
              <a:ahLst/>
              <a:cxnLst/>
              <a:rect l="l" t="t" r="r" b="b"/>
              <a:pathLst>
                <a:path w="387" h="388" extrusionOk="0">
                  <a:moveTo>
                    <a:pt x="193" y="1"/>
                  </a:moveTo>
                  <a:cubicBezTo>
                    <a:pt x="86" y="1"/>
                    <a:pt x="0" y="87"/>
                    <a:pt x="0" y="193"/>
                  </a:cubicBezTo>
                  <a:cubicBezTo>
                    <a:pt x="0" y="301"/>
                    <a:pt x="86" y="387"/>
                    <a:pt x="193" y="387"/>
                  </a:cubicBezTo>
                  <a:cubicBezTo>
                    <a:pt x="299" y="387"/>
                    <a:pt x="387" y="301"/>
                    <a:pt x="387" y="193"/>
                  </a:cubicBezTo>
                  <a:cubicBezTo>
                    <a:pt x="387"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6859075" y="2771775"/>
              <a:ext cx="9650" cy="9700"/>
            </a:xfrm>
            <a:custGeom>
              <a:avLst/>
              <a:gdLst/>
              <a:ahLst/>
              <a:cxnLst/>
              <a:rect l="l" t="t" r="r" b="b"/>
              <a:pathLst>
                <a:path w="386" h="388" extrusionOk="0">
                  <a:moveTo>
                    <a:pt x="193" y="1"/>
                  </a:moveTo>
                  <a:cubicBezTo>
                    <a:pt x="87" y="1"/>
                    <a:pt x="1" y="87"/>
                    <a:pt x="1" y="195"/>
                  </a:cubicBezTo>
                  <a:cubicBezTo>
                    <a:pt x="1" y="301"/>
                    <a:pt x="87" y="387"/>
                    <a:pt x="193" y="387"/>
                  </a:cubicBezTo>
                  <a:cubicBezTo>
                    <a:pt x="299" y="387"/>
                    <a:pt x="386" y="301"/>
                    <a:pt x="386" y="195"/>
                  </a:cubicBezTo>
                  <a:cubicBezTo>
                    <a:pt x="386"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6887950" y="2741250"/>
              <a:ext cx="12950" cy="9675"/>
            </a:xfrm>
            <a:custGeom>
              <a:avLst/>
              <a:gdLst/>
              <a:ahLst/>
              <a:cxnLst/>
              <a:rect l="l" t="t" r="r" b="b"/>
              <a:pathLst>
                <a:path w="518" h="387" extrusionOk="0">
                  <a:moveTo>
                    <a:pt x="260" y="1"/>
                  </a:moveTo>
                  <a:cubicBezTo>
                    <a:pt x="210" y="1"/>
                    <a:pt x="161" y="20"/>
                    <a:pt x="124" y="58"/>
                  </a:cubicBezTo>
                  <a:cubicBezTo>
                    <a:pt x="1" y="179"/>
                    <a:pt x="87" y="387"/>
                    <a:pt x="260" y="387"/>
                  </a:cubicBezTo>
                  <a:cubicBezTo>
                    <a:pt x="431" y="387"/>
                    <a:pt x="518" y="179"/>
                    <a:pt x="397" y="58"/>
                  </a:cubicBezTo>
                  <a:cubicBezTo>
                    <a:pt x="359" y="20"/>
                    <a:pt x="309"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6704775" y="2924500"/>
              <a:ext cx="12900" cy="9650"/>
            </a:xfrm>
            <a:custGeom>
              <a:avLst/>
              <a:gdLst/>
              <a:ahLst/>
              <a:cxnLst/>
              <a:rect l="l" t="t" r="r" b="b"/>
              <a:pathLst>
                <a:path w="516" h="386" extrusionOk="0">
                  <a:moveTo>
                    <a:pt x="258" y="0"/>
                  </a:moveTo>
                  <a:cubicBezTo>
                    <a:pt x="209" y="0"/>
                    <a:pt x="159" y="19"/>
                    <a:pt x="122" y="57"/>
                  </a:cubicBezTo>
                  <a:cubicBezTo>
                    <a:pt x="0" y="178"/>
                    <a:pt x="85" y="386"/>
                    <a:pt x="258" y="386"/>
                  </a:cubicBezTo>
                  <a:cubicBezTo>
                    <a:pt x="429" y="386"/>
                    <a:pt x="516" y="178"/>
                    <a:pt x="394" y="57"/>
                  </a:cubicBezTo>
                  <a:cubicBezTo>
                    <a:pt x="357" y="19"/>
                    <a:pt x="307" y="0"/>
                    <a:pt x="25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6582675" y="3106150"/>
              <a:ext cx="9675" cy="9675"/>
            </a:xfrm>
            <a:custGeom>
              <a:avLst/>
              <a:gdLst/>
              <a:ahLst/>
              <a:cxnLst/>
              <a:rect l="l" t="t" r="r" b="b"/>
              <a:pathLst>
                <a:path w="387" h="387" extrusionOk="0">
                  <a:moveTo>
                    <a:pt x="193" y="0"/>
                  </a:moveTo>
                  <a:cubicBezTo>
                    <a:pt x="87" y="0"/>
                    <a:pt x="0" y="87"/>
                    <a:pt x="0" y="193"/>
                  </a:cubicBezTo>
                  <a:cubicBezTo>
                    <a:pt x="0" y="299"/>
                    <a:pt x="87" y="387"/>
                    <a:pt x="193" y="387"/>
                  </a:cubicBezTo>
                  <a:cubicBezTo>
                    <a:pt x="300" y="387"/>
                    <a:pt x="387" y="299"/>
                    <a:pt x="387" y="193"/>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6642125" y="3045075"/>
              <a:ext cx="12900" cy="9675"/>
            </a:xfrm>
            <a:custGeom>
              <a:avLst/>
              <a:gdLst/>
              <a:ahLst/>
              <a:cxnLst/>
              <a:rect l="l" t="t" r="r" b="b"/>
              <a:pathLst>
                <a:path w="516" h="387" extrusionOk="0">
                  <a:moveTo>
                    <a:pt x="258" y="0"/>
                  </a:moveTo>
                  <a:cubicBezTo>
                    <a:pt x="209" y="0"/>
                    <a:pt x="160" y="19"/>
                    <a:pt x="122" y="56"/>
                  </a:cubicBezTo>
                  <a:cubicBezTo>
                    <a:pt x="1" y="179"/>
                    <a:pt x="85" y="386"/>
                    <a:pt x="258" y="386"/>
                  </a:cubicBezTo>
                  <a:cubicBezTo>
                    <a:pt x="430" y="386"/>
                    <a:pt x="516" y="179"/>
                    <a:pt x="395" y="56"/>
                  </a:cubicBezTo>
                  <a:cubicBezTo>
                    <a:pt x="357" y="19"/>
                    <a:pt x="308" y="0"/>
                    <a:pt x="25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6704800" y="2983975"/>
              <a:ext cx="9700" cy="9675"/>
            </a:xfrm>
            <a:custGeom>
              <a:avLst/>
              <a:gdLst/>
              <a:ahLst/>
              <a:cxnLst/>
              <a:rect l="l" t="t" r="r" b="b"/>
              <a:pathLst>
                <a:path w="388" h="387" extrusionOk="0">
                  <a:moveTo>
                    <a:pt x="195" y="0"/>
                  </a:moveTo>
                  <a:cubicBezTo>
                    <a:pt x="87" y="0"/>
                    <a:pt x="1" y="88"/>
                    <a:pt x="1" y="194"/>
                  </a:cubicBezTo>
                  <a:cubicBezTo>
                    <a:pt x="1" y="300"/>
                    <a:pt x="87" y="387"/>
                    <a:pt x="195" y="387"/>
                  </a:cubicBezTo>
                  <a:cubicBezTo>
                    <a:pt x="301" y="387"/>
                    <a:pt x="387" y="300"/>
                    <a:pt x="387" y="194"/>
                  </a:cubicBezTo>
                  <a:cubicBezTo>
                    <a:pt x="387" y="88"/>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6796450" y="2892375"/>
              <a:ext cx="9650" cy="9675"/>
            </a:xfrm>
            <a:custGeom>
              <a:avLst/>
              <a:gdLst/>
              <a:ahLst/>
              <a:cxnLst/>
              <a:rect l="l" t="t" r="r" b="b"/>
              <a:pathLst>
                <a:path w="386" h="387" extrusionOk="0">
                  <a:moveTo>
                    <a:pt x="193" y="0"/>
                  </a:moveTo>
                  <a:cubicBezTo>
                    <a:pt x="87" y="0"/>
                    <a:pt x="0" y="87"/>
                    <a:pt x="0" y="194"/>
                  </a:cubicBezTo>
                  <a:cubicBezTo>
                    <a:pt x="0" y="300"/>
                    <a:pt x="87" y="387"/>
                    <a:pt x="193" y="387"/>
                  </a:cubicBezTo>
                  <a:cubicBezTo>
                    <a:pt x="299" y="387"/>
                    <a:pt x="385" y="300"/>
                    <a:pt x="385" y="194"/>
                  </a:cubicBezTo>
                  <a:cubicBezTo>
                    <a:pt x="385"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6552125" y="3136675"/>
              <a:ext cx="9675" cy="9675"/>
            </a:xfrm>
            <a:custGeom>
              <a:avLst/>
              <a:gdLst/>
              <a:ahLst/>
              <a:cxnLst/>
              <a:rect l="l" t="t" r="r" b="b"/>
              <a:pathLst>
                <a:path w="387" h="387" extrusionOk="0">
                  <a:moveTo>
                    <a:pt x="194" y="1"/>
                  </a:moveTo>
                  <a:cubicBezTo>
                    <a:pt x="87" y="1"/>
                    <a:pt x="0" y="87"/>
                    <a:pt x="0" y="194"/>
                  </a:cubicBezTo>
                  <a:cubicBezTo>
                    <a:pt x="0" y="300"/>
                    <a:pt x="87" y="386"/>
                    <a:pt x="194" y="386"/>
                  </a:cubicBezTo>
                  <a:cubicBezTo>
                    <a:pt x="301" y="386"/>
                    <a:pt x="387" y="300"/>
                    <a:pt x="387" y="194"/>
                  </a:cubicBezTo>
                  <a:cubicBezTo>
                    <a:pt x="387" y="87"/>
                    <a:pt x="301"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6613225" y="3075600"/>
              <a:ext cx="9650" cy="9675"/>
            </a:xfrm>
            <a:custGeom>
              <a:avLst/>
              <a:gdLst/>
              <a:ahLst/>
              <a:cxnLst/>
              <a:rect l="l" t="t" r="r" b="b"/>
              <a:pathLst>
                <a:path w="386" h="387" extrusionOk="0">
                  <a:moveTo>
                    <a:pt x="193" y="0"/>
                  </a:moveTo>
                  <a:cubicBezTo>
                    <a:pt x="86" y="0"/>
                    <a:pt x="0" y="87"/>
                    <a:pt x="0" y="193"/>
                  </a:cubicBezTo>
                  <a:cubicBezTo>
                    <a:pt x="0" y="301"/>
                    <a:pt x="86" y="387"/>
                    <a:pt x="193" y="387"/>
                  </a:cubicBezTo>
                  <a:cubicBezTo>
                    <a:pt x="299" y="387"/>
                    <a:pt x="385" y="301"/>
                    <a:pt x="385" y="193"/>
                  </a:cubicBezTo>
                  <a:cubicBezTo>
                    <a:pt x="385"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6672625" y="3014525"/>
              <a:ext cx="12950" cy="9675"/>
            </a:xfrm>
            <a:custGeom>
              <a:avLst/>
              <a:gdLst/>
              <a:ahLst/>
              <a:cxnLst/>
              <a:rect l="l" t="t" r="r" b="b"/>
              <a:pathLst>
                <a:path w="518" h="387" extrusionOk="0">
                  <a:moveTo>
                    <a:pt x="260" y="1"/>
                  </a:moveTo>
                  <a:cubicBezTo>
                    <a:pt x="210" y="1"/>
                    <a:pt x="161" y="20"/>
                    <a:pt x="124" y="58"/>
                  </a:cubicBezTo>
                  <a:cubicBezTo>
                    <a:pt x="1" y="179"/>
                    <a:pt x="87" y="386"/>
                    <a:pt x="260" y="386"/>
                  </a:cubicBezTo>
                  <a:cubicBezTo>
                    <a:pt x="431" y="386"/>
                    <a:pt x="518" y="179"/>
                    <a:pt x="397" y="58"/>
                  </a:cubicBezTo>
                  <a:cubicBezTo>
                    <a:pt x="359" y="20"/>
                    <a:pt x="309"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6765900" y="2922925"/>
              <a:ext cx="9675" cy="9675"/>
            </a:xfrm>
            <a:custGeom>
              <a:avLst/>
              <a:gdLst/>
              <a:ahLst/>
              <a:cxnLst/>
              <a:rect l="l" t="t" r="r" b="b"/>
              <a:pathLst>
                <a:path w="387" h="387" extrusionOk="0">
                  <a:moveTo>
                    <a:pt x="193" y="0"/>
                  </a:moveTo>
                  <a:cubicBezTo>
                    <a:pt x="87" y="0"/>
                    <a:pt x="0" y="87"/>
                    <a:pt x="0" y="193"/>
                  </a:cubicBezTo>
                  <a:cubicBezTo>
                    <a:pt x="0" y="300"/>
                    <a:pt x="87" y="387"/>
                    <a:pt x="193" y="387"/>
                  </a:cubicBezTo>
                  <a:cubicBezTo>
                    <a:pt x="299" y="387"/>
                    <a:pt x="387" y="300"/>
                    <a:pt x="387" y="193"/>
                  </a:cubicBezTo>
                  <a:cubicBezTo>
                    <a:pt x="387"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6826950" y="2861825"/>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1" y="387"/>
                    <a:pt x="387" y="301"/>
                    <a:pt x="387" y="195"/>
                  </a:cubicBezTo>
                  <a:cubicBezTo>
                    <a:pt x="387" y="87"/>
                    <a:pt x="301"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6857500" y="2831325"/>
              <a:ext cx="9675" cy="9650"/>
            </a:xfrm>
            <a:custGeom>
              <a:avLst/>
              <a:gdLst/>
              <a:ahLst/>
              <a:cxnLst/>
              <a:rect l="l" t="t" r="r" b="b"/>
              <a:pathLst>
                <a:path w="387" h="386" extrusionOk="0">
                  <a:moveTo>
                    <a:pt x="194" y="0"/>
                  </a:moveTo>
                  <a:cubicBezTo>
                    <a:pt x="87" y="0"/>
                    <a:pt x="0" y="87"/>
                    <a:pt x="0" y="193"/>
                  </a:cubicBezTo>
                  <a:cubicBezTo>
                    <a:pt x="0" y="299"/>
                    <a:pt x="87" y="385"/>
                    <a:pt x="194" y="385"/>
                  </a:cubicBezTo>
                  <a:cubicBezTo>
                    <a:pt x="300" y="385"/>
                    <a:pt x="387" y="299"/>
                    <a:pt x="387" y="193"/>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6888025" y="2800775"/>
              <a:ext cx="9700" cy="9650"/>
            </a:xfrm>
            <a:custGeom>
              <a:avLst/>
              <a:gdLst/>
              <a:ahLst/>
              <a:cxnLst/>
              <a:rect l="l" t="t" r="r" b="b"/>
              <a:pathLst>
                <a:path w="388" h="386" extrusionOk="0">
                  <a:moveTo>
                    <a:pt x="193" y="1"/>
                  </a:moveTo>
                  <a:cubicBezTo>
                    <a:pt x="87" y="1"/>
                    <a:pt x="1" y="87"/>
                    <a:pt x="1" y="193"/>
                  </a:cubicBezTo>
                  <a:cubicBezTo>
                    <a:pt x="1" y="299"/>
                    <a:pt x="87" y="386"/>
                    <a:pt x="193" y="386"/>
                  </a:cubicBezTo>
                  <a:cubicBezTo>
                    <a:pt x="301" y="386"/>
                    <a:pt x="388" y="299"/>
                    <a:pt x="388" y="193"/>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6916950" y="2770225"/>
              <a:ext cx="12900" cy="9700"/>
            </a:xfrm>
            <a:custGeom>
              <a:avLst/>
              <a:gdLst/>
              <a:ahLst/>
              <a:cxnLst/>
              <a:rect l="l" t="t" r="r" b="b"/>
              <a:pathLst>
                <a:path w="516" h="388" extrusionOk="0">
                  <a:moveTo>
                    <a:pt x="258" y="0"/>
                  </a:moveTo>
                  <a:cubicBezTo>
                    <a:pt x="209" y="0"/>
                    <a:pt x="160" y="19"/>
                    <a:pt x="122" y="57"/>
                  </a:cubicBezTo>
                  <a:cubicBezTo>
                    <a:pt x="1" y="178"/>
                    <a:pt x="85" y="387"/>
                    <a:pt x="258" y="387"/>
                  </a:cubicBezTo>
                  <a:cubicBezTo>
                    <a:pt x="430" y="387"/>
                    <a:pt x="516" y="178"/>
                    <a:pt x="395" y="57"/>
                  </a:cubicBezTo>
                  <a:cubicBezTo>
                    <a:pt x="357" y="19"/>
                    <a:pt x="308" y="0"/>
                    <a:pt x="25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6735350" y="2953450"/>
              <a:ext cx="9700" cy="9650"/>
            </a:xfrm>
            <a:custGeom>
              <a:avLst/>
              <a:gdLst/>
              <a:ahLst/>
              <a:cxnLst/>
              <a:rect l="l" t="t" r="r" b="b"/>
              <a:pathLst>
                <a:path w="388" h="386" extrusionOk="0">
                  <a:moveTo>
                    <a:pt x="193" y="1"/>
                  </a:moveTo>
                  <a:cubicBezTo>
                    <a:pt x="87" y="1"/>
                    <a:pt x="1" y="87"/>
                    <a:pt x="1" y="193"/>
                  </a:cubicBezTo>
                  <a:cubicBezTo>
                    <a:pt x="1" y="300"/>
                    <a:pt x="87" y="386"/>
                    <a:pt x="193" y="386"/>
                  </a:cubicBezTo>
                  <a:cubicBezTo>
                    <a:pt x="301" y="386"/>
                    <a:pt x="387" y="300"/>
                    <a:pt x="387" y="193"/>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6611650" y="3135100"/>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299" y="387"/>
                    <a:pt x="386" y="300"/>
                    <a:pt x="386" y="194"/>
                  </a:cubicBezTo>
                  <a:cubicBezTo>
                    <a:pt x="386"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6672700" y="3074000"/>
              <a:ext cx="9700" cy="9700"/>
            </a:xfrm>
            <a:custGeom>
              <a:avLst/>
              <a:gdLst/>
              <a:ahLst/>
              <a:cxnLst/>
              <a:rect l="l" t="t" r="r" b="b"/>
              <a:pathLst>
                <a:path w="388" h="388" extrusionOk="0">
                  <a:moveTo>
                    <a:pt x="193" y="1"/>
                  </a:moveTo>
                  <a:cubicBezTo>
                    <a:pt x="87" y="1"/>
                    <a:pt x="1" y="89"/>
                    <a:pt x="1" y="195"/>
                  </a:cubicBezTo>
                  <a:cubicBezTo>
                    <a:pt x="1" y="301"/>
                    <a:pt x="87" y="387"/>
                    <a:pt x="193" y="387"/>
                  </a:cubicBezTo>
                  <a:cubicBezTo>
                    <a:pt x="301" y="387"/>
                    <a:pt x="387" y="301"/>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6732175" y="3012975"/>
              <a:ext cx="12900" cy="9675"/>
            </a:xfrm>
            <a:custGeom>
              <a:avLst/>
              <a:gdLst/>
              <a:ahLst/>
              <a:cxnLst/>
              <a:rect l="l" t="t" r="r" b="b"/>
              <a:pathLst>
                <a:path w="516" h="387" extrusionOk="0">
                  <a:moveTo>
                    <a:pt x="258" y="0"/>
                  </a:moveTo>
                  <a:cubicBezTo>
                    <a:pt x="209" y="0"/>
                    <a:pt x="159" y="19"/>
                    <a:pt x="122" y="56"/>
                  </a:cubicBezTo>
                  <a:cubicBezTo>
                    <a:pt x="0" y="177"/>
                    <a:pt x="87" y="386"/>
                    <a:pt x="258" y="386"/>
                  </a:cubicBezTo>
                  <a:cubicBezTo>
                    <a:pt x="431" y="386"/>
                    <a:pt x="516" y="177"/>
                    <a:pt x="394" y="56"/>
                  </a:cubicBezTo>
                  <a:cubicBezTo>
                    <a:pt x="356" y="19"/>
                    <a:pt x="307" y="0"/>
                    <a:pt x="25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6825400" y="2921350"/>
              <a:ext cx="9675" cy="9650"/>
            </a:xfrm>
            <a:custGeom>
              <a:avLst/>
              <a:gdLst/>
              <a:ahLst/>
              <a:cxnLst/>
              <a:rect l="l" t="t" r="r" b="b"/>
              <a:pathLst>
                <a:path w="387" h="386" extrusionOk="0">
                  <a:moveTo>
                    <a:pt x="194" y="1"/>
                  </a:moveTo>
                  <a:cubicBezTo>
                    <a:pt x="87" y="1"/>
                    <a:pt x="0" y="87"/>
                    <a:pt x="0" y="193"/>
                  </a:cubicBezTo>
                  <a:cubicBezTo>
                    <a:pt x="0" y="300"/>
                    <a:pt x="87" y="386"/>
                    <a:pt x="194" y="386"/>
                  </a:cubicBezTo>
                  <a:cubicBezTo>
                    <a:pt x="300" y="386"/>
                    <a:pt x="387" y="300"/>
                    <a:pt x="387" y="193"/>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6581125" y="3165650"/>
              <a:ext cx="9650" cy="9675"/>
            </a:xfrm>
            <a:custGeom>
              <a:avLst/>
              <a:gdLst/>
              <a:ahLst/>
              <a:cxnLst/>
              <a:rect l="l" t="t" r="r" b="b"/>
              <a:pathLst>
                <a:path w="386" h="387" extrusionOk="0">
                  <a:moveTo>
                    <a:pt x="193" y="0"/>
                  </a:moveTo>
                  <a:cubicBezTo>
                    <a:pt x="86" y="0"/>
                    <a:pt x="0" y="86"/>
                    <a:pt x="0" y="193"/>
                  </a:cubicBezTo>
                  <a:cubicBezTo>
                    <a:pt x="0" y="300"/>
                    <a:pt x="86" y="387"/>
                    <a:pt x="193" y="387"/>
                  </a:cubicBezTo>
                  <a:cubicBezTo>
                    <a:pt x="299" y="387"/>
                    <a:pt x="385" y="300"/>
                    <a:pt x="385" y="193"/>
                  </a:cubicBezTo>
                  <a:cubicBezTo>
                    <a:pt x="385" y="86"/>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6640525" y="3104575"/>
              <a:ext cx="12950" cy="9675"/>
            </a:xfrm>
            <a:custGeom>
              <a:avLst/>
              <a:gdLst/>
              <a:ahLst/>
              <a:cxnLst/>
              <a:rect l="l" t="t" r="r" b="b"/>
              <a:pathLst>
                <a:path w="518" h="387" extrusionOk="0">
                  <a:moveTo>
                    <a:pt x="260" y="0"/>
                  </a:moveTo>
                  <a:cubicBezTo>
                    <a:pt x="210" y="0"/>
                    <a:pt x="161" y="19"/>
                    <a:pt x="124" y="57"/>
                  </a:cubicBezTo>
                  <a:cubicBezTo>
                    <a:pt x="1" y="178"/>
                    <a:pt x="87" y="386"/>
                    <a:pt x="260" y="386"/>
                  </a:cubicBezTo>
                  <a:cubicBezTo>
                    <a:pt x="431" y="386"/>
                    <a:pt x="518" y="178"/>
                    <a:pt x="397" y="57"/>
                  </a:cubicBezTo>
                  <a:cubicBezTo>
                    <a:pt x="359" y="19"/>
                    <a:pt x="309"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6703250" y="3043500"/>
              <a:ext cx="9700" cy="9650"/>
            </a:xfrm>
            <a:custGeom>
              <a:avLst/>
              <a:gdLst/>
              <a:ahLst/>
              <a:cxnLst/>
              <a:rect l="l" t="t" r="r" b="b"/>
              <a:pathLst>
                <a:path w="388" h="386" extrusionOk="0">
                  <a:moveTo>
                    <a:pt x="193" y="1"/>
                  </a:moveTo>
                  <a:cubicBezTo>
                    <a:pt x="87" y="1"/>
                    <a:pt x="1" y="87"/>
                    <a:pt x="1" y="193"/>
                  </a:cubicBezTo>
                  <a:cubicBezTo>
                    <a:pt x="1" y="299"/>
                    <a:pt x="87" y="386"/>
                    <a:pt x="193" y="386"/>
                  </a:cubicBezTo>
                  <a:cubicBezTo>
                    <a:pt x="301" y="386"/>
                    <a:pt x="387" y="299"/>
                    <a:pt x="387" y="193"/>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6794850" y="2951875"/>
              <a:ext cx="9675" cy="9675"/>
            </a:xfrm>
            <a:custGeom>
              <a:avLst/>
              <a:gdLst/>
              <a:ahLst/>
              <a:cxnLst/>
              <a:rect l="l" t="t" r="r" b="b"/>
              <a:pathLst>
                <a:path w="387" h="387" extrusionOk="0">
                  <a:moveTo>
                    <a:pt x="195" y="0"/>
                  </a:moveTo>
                  <a:cubicBezTo>
                    <a:pt x="87" y="0"/>
                    <a:pt x="0" y="87"/>
                    <a:pt x="0" y="194"/>
                  </a:cubicBezTo>
                  <a:cubicBezTo>
                    <a:pt x="0" y="300"/>
                    <a:pt x="87" y="387"/>
                    <a:pt x="195" y="387"/>
                  </a:cubicBezTo>
                  <a:cubicBezTo>
                    <a:pt x="301" y="387"/>
                    <a:pt x="387" y="300"/>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6855950" y="2890825"/>
              <a:ext cx="9675" cy="9675"/>
            </a:xfrm>
            <a:custGeom>
              <a:avLst/>
              <a:gdLst/>
              <a:ahLst/>
              <a:cxnLst/>
              <a:rect l="l" t="t" r="r" b="b"/>
              <a:pathLst>
                <a:path w="387" h="387" extrusionOk="0">
                  <a:moveTo>
                    <a:pt x="193" y="0"/>
                  </a:moveTo>
                  <a:cubicBezTo>
                    <a:pt x="86" y="0"/>
                    <a:pt x="0" y="87"/>
                    <a:pt x="0" y="193"/>
                  </a:cubicBezTo>
                  <a:cubicBezTo>
                    <a:pt x="0" y="299"/>
                    <a:pt x="86" y="387"/>
                    <a:pt x="193" y="387"/>
                  </a:cubicBezTo>
                  <a:cubicBezTo>
                    <a:pt x="300" y="387"/>
                    <a:pt x="387" y="299"/>
                    <a:pt x="387" y="193"/>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6886475" y="2860275"/>
              <a:ext cx="9650" cy="9675"/>
            </a:xfrm>
            <a:custGeom>
              <a:avLst/>
              <a:gdLst/>
              <a:ahLst/>
              <a:cxnLst/>
              <a:rect l="l" t="t" r="r" b="b"/>
              <a:pathLst>
                <a:path w="386" h="387" extrusionOk="0">
                  <a:moveTo>
                    <a:pt x="193" y="0"/>
                  </a:moveTo>
                  <a:cubicBezTo>
                    <a:pt x="87" y="0"/>
                    <a:pt x="1" y="87"/>
                    <a:pt x="1" y="193"/>
                  </a:cubicBezTo>
                  <a:cubicBezTo>
                    <a:pt x="1" y="301"/>
                    <a:pt x="87" y="387"/>
                    <a:pt x="193" y="387"/>
                  </a:cubicBezTo>
                  <a:cubicBezTo>
                    <a:pt x="299" y="387"/>
                    <a:pt x="386" y="301"/>
                    <a:pt x="386" y="193"/>
                  </a:cubicBezTo>
                  <a:cubicBezTo>
                    <a:pt x="386"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6917000" y="2829725"/>
              <a:ext cx="9675" cy="9700"/>
            </a:xfrm>
            <a:custGeom>
              <a:avLst/>
              <a:gdLst/>
              <a:ahLst/>
              <a:cxnLst/>
              <a:rect l="l" t="t" r="r" b="b"/>
              <a:pathLst>
                <a:path w="387" h="388" extrusionOk="0">
                  <a:moveTo>
                    <a:pt x="194" y="1"/>
                  </a:moveTo>
                  <a:cubicBezTo>
                    <a:pt x="88" y="1"/>
                    <a:pt x="0" y="87"/>
                    <a:pt x="0" y="193"/>
                  </a:cubicBezTo>
                  <a:cubicBezTo>
                    <a:pt x="0" y="301"/>
                    <a:pt x="88" y="387"/>
                    <a:pt x="194" y="387"/>
                  </a:cubicBezTo>
                  <a:cubicBezTo>
                    <a:pt x="300" y="387"/>
                    <a:pt x="387" y="301"/>
                    <a:pt x="387" y="193"/>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6947525" y="2799175"/>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6764350" y="2982400"/>
              <a:ext cx="9650" cy="9700"/>
            </a:xfrm>
            <a:custGeom>
              <a:avLst/>
              <a:gdLst/>
              <a:ahLst/>
              <a:cxnLst/>
              <a:rect l="l" t="t" r="r" b="b"/>
              <a:pathLst>
                <a:path w="386" h="388" extrusionOk="0">
                  <a:moveTo>
                    <a:pt x="193" y="1"/>
                  </a:moveTo>
                  <a:cubicBezTo>
                    <a:pt x="87" y="1"/>
                    <a:pt x="0" y="87"/>
                    <a:pt x="0" y="193"/>
                  </a:cubicBezTo>
                  <a:cubicBezTo>
                    <a:pt x="0" y="301"/>
                    <a:pt x="87" y="388"/>
                    <a:pt x="193" y="388"/>
                  </a:cubicBezTo>
                  <a:cubicBezTo>
                    <a:pt x="299" y="388"/>
                    <a:pt x="385" y="301"/>
                    <a:pt x="385" y="193"/>
                  </a:cubicBezTo>
                  <a:cubicBezTo>
                    <a:pt x="385"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
            <p:cNvSpPr/>
            <p:nvPr/>
          </p:nvSpPr>
          <p:spPr>
            <a:xfrm>
              <a:off x="6640600" y="3164075"/>
              <a:ext cx="9700" cy="9650"/>
            </a:xfrm>
            <a:custGeom>
              <a:avLst/>
              <a:gdLst/>
              <a:ahLst/>
              <a:cxnLst/>
              <a:rect l="l" t="t" r="r" b="b"/>
              <a:pathLst>
                <a:path w="388" h="386" extrusionOk="0">
                  <a:moveTo>
                    <a:pt x="193" y="1"/>
                  </a:moveTo>
                  <a:cubicBezTo>
                    <a:pt x="87" y="1"/>
                    <a:pt x="1" y="87"/>
                    <a:pt x="1" y="193"/>
                  </a:cubicBezTo>
                  <a:cubicBezTo>
                    <a:pt x="1" y="300"/>
                    <a:pt x="87" y="386"/>
                    <a:pt x="193" y="386"/>
                  </a:cubicBezTo>
                  <a:cubicBezTo>
                    <a:pt x="301" y="386"/>
                    <a:pt x="388" y="300"/>
                    <a:pt x="388" y="193"/>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6701700" y="3103000"/>
              <a:ext cx="9650" cy="9675"/>
            </a:xfrm>
            <a:custGeom>
              <a:avLst/>
              <a:gdLst/>
              <a:ahLst/>
              <a:cxnLst/>
              <a:rect l="l" t="t" r="r" b="b"/>
              <a:pathLst>
                <a:path w="386" h="387" extrusionOk="0">
                  <a:moveTo>
                    <a:pt x="193" y="0"/>
                  </a:moveTo>
                  <a:cubicBezTo>
                    <a:pt x="87" y="0"/>
                    <a:pt x="1" y="87"/>
                    <a:pt x="1" y="193"/>
                  </a:cubicBezTo>
                  <a:cubicBezTo>
                    <a:pt x="1" y="301"/>
                    <a:pt x="87" y="387"/>
                    <a:pt x="193" y="387"/>
                  </a:cubicBezTo>
                  <a:cubicBezTo>
                    <a:pt x="299" y="387"/>
                    <a:pt x="386" y="301"/>
                    <a:pt x="386" y="193"/>
                  </a:cubicBezTo>
                  <a:cubicBezTo>
                    <a:pt x="386"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6762750" y="304190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6854350" y="2950325"/>
              <a:ext cx="9675" cy="9675"/>
            </a:xfrm>
            <a:custGeom>
              <a:avLst/>
              <a:gdLst/>
              <a:ahLst/>
              <a:cxnLst/>
              <a:rect l="l" t="t" r="r" b="b"/>
              <a:pathLst>
                <a:path w="387" h="387" extrusionOk="0">
                  <a:moveTo>
                    <a:pt x="194" y="0"/>
                  </a:moveTo>
                  <a:cubicBezTo>
                    <a:pt x="88" y="0"/>
                    <a:pt x="0" y="86"/>
                    <a:pt x="0" y="193"/>
                  </a:cubicBezTo>
                  <a:cubicBezTo>
                    <a:pt x="0" y="300"/>
                    <a:pt x="88" y="387"/>
                    <a:pt x="194" y="387"/>
                  </a:cubicBezTo>
                  <a:cubicBezTo>
                    <a:pt x="301" y="387"/>
                    <a:pt x="387" y="300"/>
                    <a:pt x="387" y="193"/>
                  </a:cubicBezTo>
                  <a:cubicBezTo>
                    <a:pt x="387" y="86"/>
                    <a:pt x="301"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6608450" y="3194600"/>
              <a:ext cx="12925" cy="9675"/>
            </a:xfrm>
            <a:custGeom>
              <a:avLst/>
              <a:gdLst/>
              <a:ahLst/>
              <a:cxnLst/>
              <a:rect l="l" t="t" r="r" b="b"/>
              <a:pathLst>
                <a:path w="517" h="387" extrusionOk="0">
                  <a:moveTo>
                    <a:pt x="258" y="1"/>
                  </a:moveTo>
                  <a:cubicBezTo>
                    <a:pt x="209" y="1"/>
                    <a:pt x="159" y="20"/>
                    <a:pt x="121" y="58"/>
                  </a:cubicBezTo>
                  <a:cubicBezTo>
                    <a:pt x="0" y="179"/>
                    <a:pt x="86" y="387"/>
                    <a:pt x="259" y="387"/>
                  </a:cubicBezTo>
                  <a:cubicBezTo>
                    <a:pt x="431" y="387"/>
                    <a:pt x="517" y="179"/>
                    <a:pt x="396" y="58"/>
                  </a:cubicBezTo>
                  <a:cubicBezTo>
                    <a:pt x="358" y="20"/>
                    <a:pt x="308" y="1"/>
                    <a:pt x="25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6671150" y="3133550"/>
              <a:ext cx="9700" cy="9675"/>
            </a:xfrm>
            <a:custGeom>
              <a:avLst/>
              <a:gdLst/>
              <a:ahLst/>
              <a:cxnLst/>
              <a:rect l="l" t="t" r="r" b="b"/>
              <a:pathLst>
                <a:path w="388" h="387" extrusionOk="0">
                  <a:moveTo>
                    <a:pt x="193" y="0"/>
                  </a:moveTo>
                  <a:cubicBezTo>
                    <a:pt x="87" y="0"/>
                    <a:pt x="1" y="87"/>
                    <a:pt x="1" y="193"/>
                  </a:cubicBezTo>
                  <a:cubicBezTo>
                    <a:pt x="1" y="300"/>
                    <a:pt x="87" y="387"/>
                    <a:pt x="193" y="387"/>
                  </a:cubicBezTo>
                  <a:cubicBezTo>
                    <a:pt x="299" y="387"/>
                    <a:pt x="387" y="300"/>
                    <a:pt x="387" y="193"/>
                  </a:cubicBezTo>
                  <a:cubicBezTo>
                    <a:pt x="387"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6732200" y="3072450"/>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6822200" y="2980850"/>
              <a:ext cx="12925" cy="9700"/>
            </a:xfrm>
            <a:custGeom>
              <a:avLst/>
              <a:gdLst/>
              <a:ahLst/>
              <a:cxnLst/>
              <a:rect l="l" t="t" r="r" b="b"/>
              <a:pathLst>
                <a:path w="517" h="388" extrusionOk="0">
                  <a:moveTo>
                    <a:pt x="259" y="0"/>
                  </a:moveTo>
                  <a:cubicBezTo>
                    <a:pt x="209" y="0"/>
                    <a:pt x="160" y="19"/>
                    <a:pt x="122" y="57"/>
                  </a:cubicBezTo>
                  <a:cubicBezTo>
                    <a:pt x="1" y="178"/>
                    <a:pt x="86" y="387"/>
                    <a:pt x="259" y="387"/>
                  </a:cubicBezTo>
                  <a:cubicBezTo>
                    <a:pt x="430" y="387"/>
                    <a:pt x="516" y="178"/>
                    <a:pt x="395" y="57"/>
                  </a:cubicBezTo>
                  <a:cubicBezTo>
                    <a:pt x="357" y="19"/>
                    <a:pt x="308"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6884900" y="2919775"/>
              <a:ext cx="9675" cy="9675"/>
            </a:xfrm>
            <a:custGeom>
              <a:avLst/>
              <a:gdLst/>
              <a:ahLst/>
              <a:cxnLst/>
              <a:rect l="l" t="t" r="r" b="b"/>
              <a:pathLst>
                <a:path w="387" h="387" extrusionOk="0">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6915425" y="2889225"/>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6944350" y="2858700"/>
              <a:ext cx="12950" cy="9675"/>
            </a:xfrm>
            <a:custGeom>
              <a:avLst/>
              <a:gdLst/>
              <a:ahLst/>
              <a:cxnLst/>
              <a:rect l="l" t="t" r="r" b="b"/>
              <a:pathLst>
                <a:path w="518" h="387" extrusionOk="0">
                  <a:moveTo>
                    <a:pt x="259" y="1"/>
                  </a:moveTo>
                  <a:cubicBezTo>
                    <a:pt x="209" y="1"/>
                    <a:pt x="160" y="19"/>
                    <a:pt x="122" y="57"/>
                  </a:cubicBezTo>
                  <a:cubicBezTo>
                    <a:pt x="1" y="179"/>
                    <a:pt x="87" y="386"/>
                    <a:pt x="258" y="386"/>
                  </a:cubicBezTo>
                  <a:cubicBezTo>
                    <a:pt x="431" y="386"/>
                    <a:pt x="517" y="179"/>
                    <a:pt x="395" y="57"/>
                  </a:cubicBezTo>
                  <a:cubicBezTo>
                    <a:pt x="358" y="19"/>
                    <a:pt x="308"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6976525" y="2828175"/>
              <a:ext cx="9650" cy="9650"/>
            </a:xfrm>
            <a:custGeom>
              <a:avLst/>
              <a:gdLst/>
              <a:ahLst/>
              <a:cxnLst/>
              <a:rect l="l" t="t" r="r" b="b"/>
              <a:pathLst>
                <a:path w="386" h="386" extrusionOk="0">
                  <a:moveTo>
                    <a:pt x="193" y="0"/>
                  </a:moveTo>
                  <a:cubicBezTo>
                    <a:pt x="87" y="0"/>
                    <a:pt x="0" y="87"/>
                    <a:pt x="0" y="193"/>
                  </a:cubicBezTo>
                  <a:cubicBezTo>
                    <a:pt x="0" y="299"/>
                    <a:pt x="87" y="386"/>
                    <a:pt x="193" y="386"/>
                  </a:cubicBezTo>
                  <a:cubicBezTo>
                    <a:pt x="299" y="386"/>
                    <a:pt x="386" y="299"/>
                    <a:pt x="386" y="193"/>
                  </a:cubicBezTo>
                  <a:cubicBezTo>
                    <a:pt x="386"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6793300" y="3011400"/>
              <a:ext cx="9675" cy="9650"/>
            </a:xfrm>
            <a:custGeom>
              <a:avLst/>
              <a:gdLst/>
              <a:ahLst/>
              <a:cxnLst/>
              <a:rect l="l" t="t" r="r" b="b"/>
              <a:pathLst>
                <a:path w="387" h="386" extrusionOk="0">
                  <a:moveTo>
                    <a:pt x="193" y="1"/>
                  </a:moveTo>
                  <a:cubicBezTo>
                    <a:pt x="87" y="1"/>
                    <a:pt x="0" y="87"/>
                    <a:pt x="0" y="193"/>
                  </a:cubicBezTo>
                  <a:cubicBezTo>
                    <a:pt x="0" y="299"/>
                    <a:pt x="87" y="386"/>
                    <a:pt x="193" y="386"/>
                  </a:cubicBezTo>
                  <a:cubicBezTo>
                    <a:pt x="300" y="386"/>
                    <a:pt x="387" y="299"/>
                    <a:pt x="387" y="193"/>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6669575" y="3193050"/>
              <a:ext cx="9675" cy="9675"/>
            </a:xfrm>
            <a:custGeom>
              <a:avLst/>
              <a:gdLst/>
              <a:ahLst/>
              <a:cxnLst/>
              <a:rect l="l" t="t" r="r" b="b"/>
              <a:pathLst>
                <a:path w="387" h="387" extrusionOk="0">
                  <a:moveTo>
                    <a:pt x="194" y="0"/>
                  </a:moveTo>
                  <a:cubicBezTo>
                    <a:pt x="86" y="0"/>
                    <a:pt x="0" y="86"/>
                    <a:pt x="0" y="193"/>
                  </a:cubicBezTo>
                  <a:cubicBezTo>
                    <a:pt x="0" y="300"/>
                    <a:pt x="86" y="387"/>
                    <a:pt x="194" y="387"/>
                  </a:cubicBezTo>
                  <a:cubicBezTo>
                    <a:pt x="300" y="387"/>
                    <a:pt x="387" y="300"/>
                    <a:pt x="387" y="193"/>
                  </a:cubicBezTo>
                  <a:cubicBezTo>
                    <a:pt x="387" y="86"/>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6730650" y="3131950"/>
              <a:ext cx="9700" cy="9700"/>
            </a:xfrm>
            <a:custGeom>
              <a:avLst/>
              <a:gdLst/>
              <a:ahLst/>
              <a:cxnLst/>
              <a:rect l="l" t="t" r="r" b="b"/>
              <a:pathLst>
                <a:path w="388" h="388" extrusionOk="0">
                  <a:moveTo>
                    <a:pt x="193" y="1"/>
                  </a:moveTo>
                  <a:cubicBezTo>
                    <a:pt x="87" y="1"/>
                    <a:pt x="1" y="88"/>
                    <a:pt x="1" y="195"/>
                  </a:cubicBezTo>
                  <a:cubicBezTo>
                    <a:pt x="1" y="301"/>
                    <a:pt x="87" y="387"/>
                    <a:pt x="193" y="387"/>
                  </a:cubicBezTo>
                  <a:cubicBezTo>
                    <a:pt x="301" y="387"/>
                    <a:pt x="387" y="301"/>
                    <a:pt x="387" y="195"/>
                  </a:cubicBezTo>
                  <a:cubicBezTo>
                    <a:pt x="387" y="88"/>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6791750" y="3070900"/>
              <a:ext cx="9650" cy="9700"/>
            </a:xfrm>
            <a:custGeom>
              <a:avLst/>
              <a:gdLst/>
              <a:ahLst/>
              <a:cxnLst/>
              <a:rect l="l" t="t" r="r" b="b"/>
              <a:pathLst>
                <a:path w="386" h="388" extrusionOk="0">
                  <a:moveTo>
                    <a:pt x="193" y="0"/>
                  </a:moveTo>
                  <a:cubicBezTo>
                    <a:pt x="87" y="0"/>
                    <a:pt x="0" y="87"/>
                    <a:pt x="0" y="193"/>
                  </a:cubicBezTo>
                  <a:cubicBezTo>
                    <a:pt x="0" y="301"/>
                    <a:pt x="87" y="387"/>
                    <a:pt x="193" y="387"/>
                  </a:cubicBezTo>
                  <a:cubicBezTo>
                    <a:pt x="299" y="387"/>
                    <a:pt x="385" y="301"/>
                    <a:pt x="385" y="193"/>
                  </a:cubicBezTo>
                  <a:cubicBezTo>
                    <a:pt x="385"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6883325" y="2979275"/>
              <a:ext cx="9700" cy="9675"/>
            </a:xfrm>
            <a:custGeom>
              <a:avLst/>
              <a:gdLst/>
              <a:ahLst/>
              <a:cxnLst/>
              <a:rect l="l" t="t" r="r" b="b"/>
              <a:pathLst>
                <a:path w="388" h="387" extrusionOk="0">
                  <a:moveTo>
                    <a:pt x="194" y="0"/>
                  </a:moveTo>
                  <a:cubicBezTo>
                    <a:pt x="87" y="0"/>
                    <a:pt x="1" y="88"/>
                    <a:pt x="1" y="194"/>
                  </a:cubicBezTo>
                  <a:cubicBezTo>
                    <a:pt x="1" y="300"/>
                    <a:pt x="87" y="387"/>
                    <a:pt x="194" y="387"/>
                  </a:cubicBezTo>
                  <a:cubicBezTo>
                    <a:pt x="301" y="387"/>
                    <a:pt x="388" y="300"/>
                    <a:pt x="388" y="194"/>
                  </a:cubicBezTo>
                  <a:cubicBezTo>
                    <a:pt x="388" y="88"/>
                    <a:pt x="301"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6639050" y="3223575"/>
              <a:ext cx="9650" cy="9700"/>
            </a:xfrm>
            <a:custGeom>
              <a:avLst/>
              <a:gdLst/>
              <a:ahLst/>
              <a:cxnLst/>
              <a:rect l="l" t="t" r="r" b="b"/>
              <a:pathLst>
                <a:path w="386" h="388" extrusionOk="0">
                  <a:moveTo>
                    <a:pt x="193" y="1"/>
                  </a:moveTo>
                  <a:cubicBezTo>
                    <a:pt x="87" y="1"/>
                    <a:pt x="1" y="87"/>
                    <a:pt x="1" y="193"/>
                  </a:cubicBezTo>
                  <a:cubicBezTo>
                    <a:pt x="1" y="301"/>
                    <a:pt x="87" y="387"/>
                    <a:pt x="193" y="387"/>
                  </a:cubicBezTo>
                  <a:cubicBezTo>
                    <a:pt x="299" y="387"/>
                    <a:pt x="386" y="301"/>
                    <a:pt x="386" y="193"/>
                  </a:cubicBezTo>
                  <a:cubicBezTo>
                    <a:pt x="386"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
            <p:cNvSpPr/>
            <p:nvPr/>
          </p:nvSpPr>
          <p:spPr>
            <a:xfrm>
              <a:off x="6700100" y="31625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
            <p:cNvSpPr/>
            <p:nvPr/>
          </p:nvSpPr>
          <p:spPr>
            <a:xfrm>
              <a:off x="6761200" y="3101450"/>
              <a:ext cx="9675" cy="9650"/>
            </a:xfrm>
            <a:custGeom>
              <a:avLst/>
              <a:gdLst/>
              <a:ahLst/>
              <a:cxnLst/>
              <a:rect l="l" t="t" r="r" b="b"/>
              <a:pathLst>
                <a:path w="387" h="386" extrusionOk="0">
                  <a:moveTo>
                    <a:pt x="193" y="0"/>
                  </a:moveTo>
                  <a:cubicBezTo>
                    <a:pt x="87" y="0"/>
                    <a:pt x="0" y="87"/>
                    <a:pt x="0" y="193"/>
                  </a:cubicBezTo>
                  <a:cubicBezTo>
                    <a:pt x="0" y="299"/>
                    <a:pt x="87" y="385"/>
                    <a:pt x="193" y="385"/>
                  </a:cubicBezTo>
                  <a:cubicBezTo>
                    <a:pt x="299" y="385"/>
                    <a:pt x="387" y="299"/>
                    <a:pt x="387" y="193"/>
                  </a:cubicBezTo>
                  <a:cubicBezTo>
                    <a:pt x="387"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
            <p:cNvSpPr/>
            <p:nvPr/>
          </p:nvSpPr>
          <p:spPr>
            <a:xfrm>
              <a:off x="6852800" y="300980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0" y="387"/>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
            <p:cNvSpPr/>
            <p:nvPr/>
          </p:nvSpPr>
          <p:spPr>
            <a:xfrm>
              <a:off x="6912250" y="2948750"/>
              <a:ext cx="12950" cy="9650"/>
            </a:xfrm>
            <a:custGeom>
              <a:avLst/>
              <a:gdLst/>
              <a:ahLst/>
              <a:cxnLst/>
              <a:rect l="l" t="t" r="r" b="b"/>
              <a:pathLst>
                <a:path w="518" h="386" extrusionOk="0">
                  <a:moveTo>
                    <a:pt x="259" y="0"/>
                  </a:moveTo>
                  <a:cubicBezTo>
                    <a:pt x="209" y="0"/>
                    <a:pt x="160" y="19"/>
                    <a:pt x="122" y="57"/>
                  </a:cubicBezTo>
                  <a:cubicBezTo>
                    <a:pt x="1" y="178"/>
                    <a:pt x="87" y="386"/>
                    <a:pt x="258" y="386"/>
                  </a:cubicBezTo>
                  <a:cubicBezTo>
                    <a:pt x="431" y="386"/>
                    <a:pt x="517" y="178"/>
                    <a:pt x="395" y="57"/>
                  </a:cubicBezTo>
                  <a:cubicBezTo>
                    <a:pt x="358" y="19"/>
                    <a:pt x="308"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
            <p:cNvSpPr/>
            <p:nvPr/>
          </p:nvSpPr>
          <p:spPr>
            <a:xfrm>
              <a:off x="6944425" y="2918225"/>
              <a:ext cx="9650" cy="9675"/>
            </a:xfrm>
            <a:custGeom>
              <a:avLst/>
              <a:gdLst/>
              <a:ahLst/>
              <a:cxnLst/>
              <a:rect l="l" t="t" r="r" b="b"/>
              <a:pathLst>
                <a:path w="386" h="387" extrusionOk="0">
                  <a:moveTo>
                    <a:pt x="193" y="0"/>
                  </a:moveTo>
                  <a:cubicBezTo>
                    <a:pt x="87" y="0"/>
                    <a:pt x="1" y="87"/>
                    <a:pt x="1" y="193"/>
                  </a:cubicBezTo>
                  <a:cubicBezTo>
                    <a:pt x="1" y="300"/>
                    <a:pt x="87" y="387"/>
                    <a:pt x="193" y="387"/>
                  </a:cubicBezTo>
                  <a:cubicBezTo>
                    <a:pt x="299" y="387"/>
                    <a:pt x="386" y="300"/>
                    <a:pt x="386" y="193"/>
                  </a:cubicBezTo>
                  <a:cubicBezTo>
                    <a:pt x="386"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
            <p:cNvSpPr/>
            <p:nvPr/>
          </p:nvSpPr>
          <p:spPr>
            <a:xfrm>
              <a:off x="6974925" y="2887675"/>
              <a:ext cx="9700" cy="9675"/>
            </a:xfrm>
            <a:custGeom>
              <a:avLst/>
              <a:gdLst/>
              <a:ahLst/>
              <a:cxnLst/>
              <a:rect l="l" t="t" r="r" b="b"/>
              <a:pathLst>
                <a:path w="388" h="387" extrusionOk="0">
                  <a:moveTo>
                    <a:pt x="195" y="0"/>
                  </a:moveTo>
                  <a:cubicBezTo>
                    <a:pt x="87" y="0"/>
                    <a:pt x="1" y="87"/>
                    <a:pt x="1" y="193"/>
                  </a:cubicBezTo>
                  <a:cubicBezTo>
                    <a:pt x="1" y="301"/>
                    <a:pt x="87" y="387"/>
                    <a:pt x="195" y="387"/>
                  </a:cubicBezTo>
                  <a:cubicBezTo>
                    <a:pt x="301" y="387"/>
                    <a:pt x="387" y="301"/>
                    <a:pt x="387" y="193"/>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
            <p:cNvSpPr/>
            <p:nvPr/>
          </p:nvSpPr>
          <p:spPr>
            <a:xfrm>
              <a:off x="7005475" y="2857125"/>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
            <p:cNvSpPr/>
            <p:nvPr/>
          </p:nvSpPr>
          <p:spPr>
            <a:xfrm>
              <a:off x="6822250" y="304035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1" y="387"/>
                    <a:pt x="387" y="301"/>
                    <a:pt x="387" y="195"/>
                  </a:cubicBezTo>
                  <a:cubicBezTo>
                    <a:pt x="387" y="87"/>
                    <a:pt x="301"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
            <p:cNvSpPr/>
            <p:nvPr/>
          </p:nvSpPr>
          <p:spPr>
            <a:xfrm>
              <a:off x="6698550" y="3222000"/>
              <a:ext cx="9700" cy="9675"/>
            </a:xfrm>
            <a:custGeom>
              <a:avLst/>
              <a:gdLst/>
              <a:ahLst/>
              <a:cxnLst/>
              <a:rect l="l" t="t" r="r" b="b"/>
              <a:pathLst>
                <a:path w="388" h="387" extrusionOk="0">
                  <a:moveTo>
                    <a:pt x="193" y="0"/>
                  </a:moveTo>
                  <a:cubicBezTo>
                    <a:pt x="87" y="0"/>
                    <a:pt x="1" y="88"/>
                    <a:pt x="1" y="194"/>
                  </a:cubicBezTo>
                  <a:cubicBezTo>
                    <a:pt x="1" y="300"/>
                    <a:pt x="87" y="387"/>
                    <a:pt x="193" y="387"/>
                  </a:cubicBezTo>
                  <a:cubicBezTo>
                    <a:pt x="301" y="387"/>
                    <a:pt x="387" y="300"/>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
            <p:cNvSpPr/>
            <p:nvPr/>
          </p:nvSpPr>
          <p:spPr>
            <a:xfrm>
              <a:off x="6759600" y="3160950"/>
              <a:ext cx="9700" cy="9675"/>
            </a:xfrm>
            <a:custGeom>
              <a:avLst/>
              <a:gdLst/>
              <a:ahLst/>
              <a:cxnLst/>
              <a:rect l="l" t="t" r="r" b="b"/>
              <a:pathLst>
                <a:path w="388" h="387" extrusionOk="0">
                  <a:moveTo>
                    <a:pt x="195" y="0"/>
                  </a:moveTo>
                  <a:cubicBezTo>
                    <a:pt x="89" y="0"/>
                    <a:pt x="1" y="87"/>
                    <a:pt x="1" y="193"/>
                  </a:cubicBezTo>
                  <a:cubicBezTo>
                    <a:pt x="1" y="300"/>
                    <a:pt x="89" y="387"/>
                    <a:pt x="195" y="387"/>
                  </a:cubicBezTo>
                  <a:cubicBezTo>
                    <a:pt x="301" y="387"/>
                    <a:pt x="387" y="300"/>
                    <a:pt x="387" y="193"/>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
            <p:cNvSpPr/>
            <p:nvPr/>
          </p:nvSpPr>
          <p:spPr>
            <a:xfrm>
              <a:off x="6820700" y="309985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0" y="387"/>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
            <p:cNvSpPr/>
            <p:nvPr/>
          </p:nvSpPr>
          <p:spPr>
            <a:xfrm>
              <a:off x="6912300" y="3008250"/>
              <a:ext cx="9675" cy="9700"/>
            </a:xfrm>
            <a:custGeom>
              <a:avLst/>
              <a:gdLst/>
              <a:ahLst/>
              <a:cxnLst/>
              <a:rect l="l" t="t" r="r" b="b"/>
              <a:pathLst>
                <a:path w="387" h="388" extrusionOk="0">
                  <a:moveTo>
                    <a:pt x="194" y="1"/>
                  </a:moveTo>
                  <a:cubicBezTo>
                    <a:pt x="88" y="1"/>
                    <a:pt x="0" y="87"/>
                    <a:pt x="0" y="193"/>
                  </a:cubicBezTo>
                  <a:cubicBezTo>
                    <a:pt x="0" y="301"/>
                    <a:pt x="88" y="387"/>
                    <a:pt x="194" y="387"/>
                  </a:cubicBezTo>
                  <a:cubicBezTo>
                    <a:pt x="300" y="387"/>
                    <a:pt x="387" y="301"/>
                    <a:pt x="387" y="193"/>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
            <p:cNvSpPr/>
            <p:nvPr/>
          </p:nvSpPr>
          <p:spPr>
            <a:xfrm>
              <a:off x="6666375" y="3252550"/>
              <a:ext cx="12950" cy="9675"/>
            </a:xfrm>
            <a:custGeom>
              <a:avLst/>
              <a:gdLst/>
              <a:ahLst/>
              <a:cxnLst/>
              <a:rect l="l" t="t" r="r" b="b"/>
              <a:pathLst>
                <a:path w="518" h="387" extrusionOk="0">
                  <a:moveTo>
                    <a:pt x="259" y="1"/>
                  </a:moveTo>
                  <a:cubicBezTo>
                    <a:pt x="210" y="1"/>
                    <a:pt x="160" y="20"/>
                    <a:pt x="122" y="58"/>
                  </a:cubicBezTo>
                  <a:cubicBezTo>
                    <a:pt x="1" y="179"/>
                    <a:pt x="87" y="386"/>
                    <a:pt x="258" y="386"/>
                  </a:cubicBezTo>
                  <a:cubicBezTo>
                    <a:pt x="431" y="386"/>
                    <a:pt x="518" y="179"/>
                    <a:pt x="396" y="58"/>
                  </a:cubicBezTo>
                  <a:cubicBezTo>
                    <a:pt x="358" y="20"/>
                    <a:pt x="309"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
            <p:cNvSpPr/>
            <p:nvPr/>
          </p:nvSpPr>
          <p:spPr>
            <a:xfrm>
              <a:off x="6729100" y="3191475"/>
              <a:ext cx="9650" cy="9650"/>
            </a:xfrm>
            <a:custGeom>
              <a:avLst/>
              <a:gdLst/>
              <a:ahLst/>
              <a:cxnLst/>
              <a:rect l="l" t="t" r="r" b="b"/>
              <a:pathLst>
                <a:path w="386" h="386" extrusionOk="0">
                  <a:moveTo>
                    <a:pt x="193" y="1"/>
                  </a:moveTo>
                  <a:cubicBezTo>
                    <a:pt x="87" y="1"/>
                    <a:pt x="0" y="87"/>
                    <a:pt x="0" y="193"/>
                  </a:cubicBezTo>
                  <a:cubicBezTo>
                    <a:pt x="0" y="300"/>
                    <a:pt x="87" y="386"/>
                    <a:pt x="193" y="386"/>
                  </a:cubicBezTo>
                  <a:cubicBezTo>
                    <a:pt x="299" y="386"/>
                    <a:pt x="386" y="300"/>
                    <a:pt x="386" y="193"/>
                  </a:cubicBezTo>
                  <a:cubicBezTo>
                    <a:pt x="386"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
            <p:cNvSpPr/>
            <p:nvPr/>
          </p:nvSpPr>
          <p:spPr>
            <a:xfrm>
              <a:off x="6790150" y="3130400"/>
              <a:ext cx="9700" cy="9675"/>
            </a:xfrm>
            <a:custGeom>
              <a:avLst/>
              <a:gdLst/>
              <a:ahLst/>
              <a:cxnLst/>
              <a:rect l="l" t="t" r="r" b="b"/>
              <a:pathLst>
                <a:path w="388" h="387" extrusionOk="0">
                  <a:moveTo>
                    <a:pt x="195" y="0"/>
                  </a:moveTo>
                  <a:cubicBezTo>
                    <a:pt x="87" y="0"/>
                    <a:pt x="1" y="87"/>
                    <a:pt x="1" y="194"/>
                  </a:cubicBezTo>
                  <a:cubicBezTo>
                    <a:pt x="1" y="300"/>
                    <a:pt x="87" y="387"/>
                    <a:pt x="195" y="387"/>
                  </a:cubicBezTo>
                  <a:cubicBezTo>
                    <a:pt x="301" y="387"/>
                    <a:pt x="387" y="300"/>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
            <p:cNvSpPr/>
            <p:nvPr/>
          </p:nvSpPr>
          <p:spPr>
            <a:xfrm>
              <a:off x="6880150" y="3038775"/>
              <a:ext cx="12925" cy="9675"/>
            </a:xfrm>
            <a:custGeom>
              <a:avLst/>
              <a:gdLst/>
              <a:ahLst/>
              <a:cxnLst/>
              <a:rect l="l" t="t" r="r" b="b"/>
              <a:pathLst>
                <a:path w="517" h="387" extrusionOk="0">
                  <a:moveTo>
                    <a:pt x="258" y="1"/>
                  </a:moveTo>
                  <a:cubicBezTo>
                    <a:pt x="209" y="1"/>
                    <a:pt x="160" y="20"/>
                    <a:pt x="122" y="58"/>
                  </a:cubicBezTo>
                  <a:cubicBezTo>
                    <a:pt x="1" y="179"/>
                    <a:pt x="87" y="387"/>
                    <a:pt x="258" y="387"/>
                  </a:cubicBezTo>
                  <a:cubicBezTo>
                    <a:pt x="431" y="387"/>
                    <a:pt x="516" y="179"/>
                    <a:pt x="395" y="58"/>
                  </a:cubicBezTo>
                  <a:cubicBezTo>
                    <a:pt x="357" y="20"/>
                    <a:pt x="308" y="1"/>
                    <a:pt x="25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
            <p:cNvSpPr/>
            <p:nvPr/>
          </p:nvSpPr>
          <p:spPr>
            <a:xfrm>
              <a:off x="6942825" y="2977725"/>
              <a:ext cx="9700" cy="9675"/>
            </a:xfrm>
            <a:custGeom>
              <a:avLst/>
              <a:gdLst/>
              <a:ahLst/>
              <a:cxnLst/>
              <a:rect l="l" t="t" r="r" b="b"/>
              <a:pathLst>
                <a:path w="388" h="387" extrusionOk="0">
                  <a:moveTo>
                    <a:pt x="195" y="0"/>
                  </a:moveTo>
                  <a:cubicBezTo>
                    <a:pt x="87" y="0"/>
                    <a:pt x="1" y="86"/>
                    <a:pt x="1" y="193"/>
                  </a:cubicBezTo>
                  <a:cubicBezTo>
                    <a:pt x="1" y="300"/>
                    <a:pt x="87" y="387"/>
                    <a:pt x="195" y="387"/>
                  </a:cubicBezTo>
                  <a:cubicBezTo>
                    <a:pt x="301" y="387"/>
                    <a:pt x="387" y="300"/>
                    <a:pt x="387" y="193"/>
                  </a:cubicBezTo>
                  <a:cubicBezTo>
                    <a:pt x="387" y="86"/>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
            <p:cNvSpPr/>
            <p:nvPr/>
          </p:nvSpPr>
          <p:spPr>
            <a:xfrm>
              <a:off x="6973375" y="2947175"/>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
            <p:cNvSpPr/>
            <p:nvPr/>
          </p:nvSpPr>
          <p:spPr>
            <a:xfrm>
              <a:off x="7002300" y="2916650"/>
              <a:ext cx="12950" cy="9675"/>
            </a:xfrm>
            <a:custGeom>
              <a:avLst/>
              <a:gdLst/>
              <a:ahLst/>
              <a:cxnLst/>
              <a:rect l="l" t="t" r="r" b="b"/>
              <a:pathLst>
                <a:path w="518" h="387" extrusionOk="0">
                  <a:moveTo>
                    <a:pt x="259" y="0"/>
                  </a:moveTo>
                  <a:cubicBezTo>
                    <a:pt x="209" y="0"/>
                    <a:pt x="159" y="19"/>
                    <a:pt x="122" y="57"/>
                  </a:cubicBezTo>
                  <a:cubicBezTo>
                    <a:pt x="0" y="178"/>
                    <a:pt x="87" y="386"/>
                    <a:pt x="258" y="386"/>
                  </a:cubicBezTo>
                  <a:cubicBezTo>
                    <a:pt x="431" y="386"/>
                    <a:pt x="517" y="178"/>
                    <a:pt x="394" y="57"/>
                  </a:cubicBezTo>
                  <a:cubicBezTo>
                    <a:pt x="357" y="19"/>
                    <a:pt x="308"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
            <p:cNvSpPr/>
            <p:nvPr/>
          </p:nvSpPr>
          <p:spPr>
            <a:xfrm>
              <a:off x="7034475" y="2886125"/>
              <a:ext cx="9675" cy="9675"/>
            </a:xfrm>
            <a:custGeom>
              <a:avLst/>
              <a:gdLst/>
              <a:ahLst/>
              <a:cxnLst/>
              <a:rect l="l" t="t" r="r" b="b"/>
              <a:pathLst>
                <a:path w="387" h="387" extrusionOk="0">
                  <a:moveTo>
                    <a:pt x="193" y="0"/>
                  </a:moveTo>
                  <a:cubicBezTo>
                    <a:pt x="87" y="0"/>
                    <a:pt x="0" y="87"/>
                    <a:pt x="0" y="193"/>
                  </a:cubicBezTo>
                  <a:cubicBezTo>
                    <a:pt x="0" y="299"/>
                    <a:pt x="87" y="387"/>
                    <a:pt x="193" y="387"/>
                  </a:cubicBezTo>
                  <a:cubicBezTo>
                    <a:pt x="299" y="387"/>
                    <a:pt x="387" y="299"/>
                    <a:pt x="387" y="193"/>
                  </a:cubicBezTo>
                  <a:cubicBezTo>
                    <a:pt x="387"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
            <p:cNvSpPr/>
            <p:nvPr/>
          </p:nvSpPr>
          <p:spPr>
            <a:xfrm>
              <a:off x="6851250" y="3069350"/>
              <a:ext cx="9675" cy="9650"/>
            </a:xfrm>
            <a:custGeom>
              <a:avLst/>
              <a:gdLst/>
              <a:ahLst/>
              <a:cxnLst/>
              <a:rect l="l" t="t" r="r" b="b"/>
              <a:pathLst>
                <a:path w="387" h="386" extrusionOk="0">
                  <a:moveTo>
                    <a:pt x="193" y="0"/>
                  </a:moveTo>
                  <a:cubicBezTo>
                    <a:pt x="86" y="0"/>
                    <a:pt x="0" y="87"/>
                    <a:pt x="0" y="193"/>
                  </a:cubicBezTo>
                  <a:cubicBezTo>
                    <a:pt x="0" y="299"/>
                    <a:pt x="86" y="385"/>
                    <a:pt x="193" y="385"/>
                  </a:cubicBezTo>
                  <a:cubicBezTo>
                    <a:pt x="300" y="385"/>
                    <a:pt x="387" y="299"/>
                    <a:pt x="387" y="193"/>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
            <p:cNvSpPr/>
            <p:nvPr/>
          </p:nvSpPr>
          <p:spPr>
            <a:xfrm>
              <a:off x="6727500" y="3250975"/>
              <a:ext cx="9700" cy="9700"/>
            </a:xfrm>
            <a:custGeom>
              <a:avLst/>
              <a:gdLst/>
              <a:ahLst/>
              <a:cxnLst/>
              <a:rect l="l" t="t" r="r" b="b"/>
              <a:pathLst>
                <a:path w="388" h="388" extrusionOk="0">
                  <a:moveTo>
                    <a:pt x="195" y="1"/>
                  </a:moveTo>
                  <a:cubicBezTo>
                    <a:pt x="87" y="1"/>
                    <a:pt x="1" y="87"/>
                    <a:pt x="1" y="193"/>
                  </a:cubicBezTo>
                  <a:cubicBezTo>
                    <a:pt x="1" y="301"/>
                    <a:pt x="87" y="387"/>
                    <a:pt x="195" y="387"/>
                  </a:cubicBezTo>
                  <a:cubicBezTo>
                    <a:pt x="301" y="387"/>
                    <a:pt x="387" y="301"/>
                    <a:pt x="387" y="193"/>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
            <p:cNvSpPr/>
            <p:nvPr/>
          </p:nvSpPr>
          <p:spPr>
            <a:xfrm>
              <a:off x="6788600" y="318990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
            <p:cNvSpPr/>
            <p:nvPr/>
          </p:nvSpPr>
          <p:spPr>
            <a:xfrm>
              <a:off x="6848050" y="3128825"/>
              <a:ext cx="12925" cy="9700"/>
            </a:xfrm>
            <a:custGeom>
              <a:avLst/>
              <a:gdLst/>
              <a:ahLst/>
              <a:cxnLst/>
              <a:rect l="l" t="t" r="r" b="b"/>
              <a:pathLst>
                <a:path w="517" h="388" extrusionOk="0">
                  <a:moveTo>
                    <a:pt x="258" y="0"/>
                  </a:moveTo>
                  <a:cubicBezTo>
                    <a:pt x="209" y="0"/>
                    <a:pt x="160" y="19"/>
                    <a:pt x="122" y="57"/>
                  </a:cubicBezTo>
                  <a:cubicBezTo>
                    <a:pt x="1" y="179"/>
                    <a:pt x="86" y="388"/>
                    <a:pt x="258" y="388"/>
                  </a:cubicBezTo>
                  <a:cubicBezTo>
                    <a:pt x="430" y="388"/>
                    <a:pt x="516" y="179"/>
                    <a:pt x="395" y="57"/>
                  </a:cubicBezTo>
                  <a:cubicBezTo>
                    <a:pt x="357" y="19"/>
                    <a:pt x="308" y="0"/>
                    <a:pt x="25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
            <p:cNvSpPr/>
            <p:nvPr/>
          </p:nvSpPr>
          <p:spPr>
            <a:xfrm>
              <a:off x="6941275" y="303720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
            <p:cNvSpPr/>
            <p:nvPr/>
          </p:nvSpPr>
          <p:spPr>
            <a:xfrm>
              <a:off x="6697000" y="3281525"/>
              <a:ext cx="9650" cy="9700"/>
            </a:xfrm>
            <a:custGeom>
              <a:avLst/>
              <a:gdLst/>
              <a:ahLst/>
              <a:cxnLst/>
              <a:rect l="l" t="t" r="r" b="b"/>
              <a:pathLst>
                <a:path w="386" h="388" extrusionOk="0">
                  <a:moveTo>
                    <a:pt x="193" y="1"/>
                  </a:moveTo>
                  <a:cubicBezTo>
                    <a:pt x="87" y="1"/>
                    <a:pt x="1" y="87"/>
                    <a:pt x="1" y="193"/>
                  </a:cubicBezTo>
                  <a:cubicBezTo>
                    <a:pt x="1" y="301"/>
                    <a:pt x="87" y="387"/>
                    <a:pt x="193" y="387"/>
                  </a:cubicBezTo>
                  <a:cubicBezTo>
                    <a:pt x="299" y="387"/>
                    <a:pt x="386" y="301"/>
                    <a:pt x="386" y="193"/>
                  </a:cubicBezTo>
                  <a:cubicBezTo>
                    <a:pt x="386"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
            <p:cNvSpPr/>
            <p:nvPr/>
          </p:nvSpPr>
          <p:spPr>
            <a:xfrm>
              <a:off x="6756425" y="3220450"/>
              <a:ext cx="12950" cy="9675"/>
            </a:xfrm>
            <a:custGeom>
              <a:avLst/>
              <a:gdLst/>
              <a:ahLst/>
              <a:cxnLst/>
              <a:rect l="l" t="t" r="r" b="b"/>
              <a:pathLst>
                <a:path w="518" h="387" extrusionOk="0">
                  <a:moveTo>
                    <a:pt x="259" y="1"/>
                  </a:moveTo>
                  <a:cubicBezTo>
                    <a:pt x="209" y="1"/>
                    <a:pt x="160" y="20"/>
                    <a:pt x="122" y="58"/>
                  </a:cubicBezTo>
                  <a:cubicBezTo>
                    <a:pt x="0" y="179"/>
                    <a:pt x="87" y="387"/>
                    <a:pt x="260" y="387"/>
                  </a:cubicBezTo>
                  <a:cubicBezTo>
                    <a:pt x="431" y="387"/>
                    <a:pt x="517" y="179"/>
                    <a:pt x="396" y="58"/>
                  </a:cubicBezTo>
                  <a:cubicBezTo>
                    <a:pt x="358" y="20"/>
                    <a:pt x="309"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
            <p:cNvSpPr/>
            <p:nvPr/>
          </p:nvSpPr>
          <p:spPr>
            <a:xfrm>
              <a:off x="6819150" y="3159375"/>
              <a:ext cx="9650" cy="9650"/>
            </a:xfrm>
            <a:custGeom>
              <a:avLst/>
              <a:gdLst/>
              <a:ahLst/>
              <a:cxnLst/>
              <a:rect l="l" t="t" r="r" b="b"/>
              <a:pathLst>
                <a:path w="386" h="386" extrusionOk="0">
                  <a:moveTo>
                    <a:pt x="193" y="1"/>
                  </a:moveTo>
                  <a:cubicBezTo>
                    <a:pt x="87" y="1"/>
                    <a:pt x="0" y="87"/>
                    <a:pt x="0" y="193"/>
                  </a:cubicBezTo>
                  <a:cubicBezTo>
                    <a:pt x="0" y="300"/>
                    <a:pt x="87" y="386"/>
                    <a:pt x="193" y="386"/>
                  </a:cubicBezTo>
                  <a:cubicBezTo>
                    <a:pt x="299" y="386"/>
                    <a:pt x="385" y="300"/>
                    <a:pt x="385" y="193"/>
                  </a:cubicBezTo>
                  <a:cubicBezTo>
                    <a:pt x="385"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
            <p:cNvSpPr/>
            <p:nvPr/>
          </p:nvSpPr>
          <p:spPr>
            <a:xfrm>
              <a:off x="6910725" y="3067750"/>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8" y="301"/>
                    <a:pt x="388" y="195"/>
                  </a:cubicBezTo>
                  <a:cubicBezTo>
                    <a:pt x="388"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
            <p:cNvSpPr/>
            <p:nvPr/>
          </p:nvSpPr>
          <p:spPr>
            <a:xfrm>
              <a:off x="6971825" y="3006700"/>
              <a:ext cx="9650" cy="9650"/>
            </a:xfrm>
            <a:custGeom>
              <a:avLst/>
              <a:gdLst/>
              <a:ahLst/>
              <a:cxnLst/>
              <a:rect l="l" t="t" r="r" b="b"/>
              <a:pathLst>
                <a:path w="386" h="386" extrusionOk="0">
                  <a:moveTo>
                    <a:pt x="193" y="1"/>
                  </a:moveTo>
                  <a:cubicBezTo>
                    <a:pt x="87" y="1"/>
                    <a:pt x="1" y="87"/>
                    <a:pt x="1" y="193"/>
                  </a:cubicBezTo>
                  <a:cubicBezTo>
                    <a:pt x="1" y="299"/>
                    <a:pt x="87" y="386"/>
                    <a:pt x="193" y="386"/>
                  </a:cubicBezTo>
                  <a:cubicBezTo>
                    <a:pt x="299" y="386"/>
                    <a:pt x="386" y="299"/>
                    <a:pt x="386" y="193"/>
                  </a:cubicBezTo>
                  <a:cubicBezTo>
                    <a:pt x="386"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
            <p:cNvSpPr/>
            <p:nvPr/>
          </p:nvSpPr>
          <p:spPr>
            <a:xfrm>
              <a:off x="7002325" y="2976150"/>
              <a:ext cx="9700" cy="9650"/>
            </a:xfrm>
            <a:custGeom>
              <a:avLst/>
              <a:gdLst/>
              <a:ahLst/>
              <a:cxnLst/>
              <a:rect l="l" t="t" r="r" b="b"/>
              <a:pathLst>
                <a:path w="388" h="386" extrusionOk="0">
                  <a:moveTo>
                    <a:pt x="195" y="1"/>
                  </a:moveTo>
                  <a:cubicBezTo>
                    <a:pt x="89" y="1"/>
                    <a:pt x="1" y="87"/>
                    <a:pt x="1" y="193"/>
                  </a:cubicBezTo>
                  <a:cubicBezTo>
                    <a:pt x="1" y="299"/>
                    <a:pt x="89" y="386"/>
                    <a:pt x="195" y="386"/>
                  </a:cubicBezTo>
                  <a:cubicBezTo>
                    <a:pt x="301" y="386"/>
                    <a:pt x="387" y="299"/>
                    <a:pt x="387" y="193"/>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
            <p:cNvSpPr/>
            <p:nvPr/>
          </p:nvSpPr>
          <p:spPr>
            <a:xfrm>
              <a:off x="7032875" y="2945625"/>
              <a:ext cx="9700" cy="9675"/>
            </a:xfrm>
            <a:custGeom>
              <a:avLst/>
              <a:gdLst/>
              <a:ahLst/>
              <a:cxnLst/>
              <a:rect l="l" t="t" r="r" b="b"/>
              <a:pathLst>
                <a:path w="388" h="387" extrusionOk="0">
                  <a:moveTo>
                    <a:pt x="195" y="0"/>
                  </a:moveTo>
                  <a:cubicBezTo>
                    <a:pt x="87" y="0"/>
                    <a:pt x="1" y="87"/>
                    <a:pt x="1" y="193"/>
                  </a:cubicBezTo>
                  <a:cubicBezTo>
                    <a:pt x="1" y="300"/>
                    <a:pt x="87" y="387"/>
                    <a:pt x="195" y="387"/>
                  </a:cubicBezTo>
                  <a:cubicBezTo>
                    <a:pt x="301" y="387"/>
                    <a:pt x="387" y="300"/>
                    <a:pt x="387" y="193"/>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
            <p:cNvSpPr/>
            <p:nvPr/>
          </p:nvSpPr>
          <p:spPr>
            <a:xfrm>
              <a:off x="7063425" y="2915075"/>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0" y="387"/>
                    <a:pt x="387" y="300"/>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
            <p:cNvSpPr/>
            <p:nvPr/>
          </p:nvSpPr>
          <p:spPr>
            <a:xfrm>
              <a:off x="6880200" y="3098300"/>
              <a:ext cx="9675" cy="9675"/>
            </a:xfrm>
            <a:custGeom>
              <a:avLst/>
              <a:gdLst/>
              <a:ahLst/>
              <a:cxnLst/>
              <a:rect l="l" t="t" r="r" b="b"/>
              <a:pathLst>
                <a:path w="387" h="387" extrusionOk="0">
                  <a:moveTo>
                    <a:pt x="194" y="0"/>
                  </a:moveTo>
                  <a:cubicBezTo>
                    <a:pt x="87" y="0"/>
                    <a:pt x="0" y="87"/>
                    <a:pt x="0" y="193"/>
                  </a:cubicBezTo>
                  <a:cubicBezTo>
                    <a:pt x="0" y="301"/>
                    <a:pt x="87" y="387"/>
                    <a:pt x="194" y="387"/>
                  </a:cubicBezTo>
                  <a:cubicBezTo>
                    <a:pt x="300" y="387"/>
                    <a:pt x="387" y="301"/>
                    <a:pt x="387" y="193"/>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
            <p:cNvSpPr/>
            <p:nvPr/>
          </p:nvSpPr>
          <p:spPr>
            <a:xfrm>
              <a:off x="6756500" y="3279975"/>
              <a:ext cx="9675" cy="9650"/>
            </a:xfrm>
            <a:custGeom>
              <a:avLst/>
              <a:gdLst/>
              <a:ahLst/>
              <a:cxnLst/>
              <a:rect l="l" t="t" r="r" b="b"/>
              <a:pathLst>
                <a:path w="387" h="386" extrusionOk="0">
                  <a:moveTo>
                    <a:pt x="193" y="0"/>
                  </a:moveTo>
                  <a:cubicBezTo>
                    <a:pt x="87" y="0"/>
                    <a:pt x="0" y="87"/>
                    <a:pt x="0" y="193"/>
                  </a:cubicBezTo>
                  <a:cubicBezTo>
                    <a:pt x="0" y="299"/>
                    <a:pt x="87" y="385"/>
                    <a:pt x="193" y="385"/>
                  </a:cubicBezTo>
                  <a:cubicBezTo>
                    <a:pt x="299" y="385"/>
                    <a:pt x="387" y="299"/>
                    <a:pt x="387" y="193"/>
                  </a:cubicBezTo>
                  <a:cubicBezTo>
                    <a:pt x="387"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
            <p:cNvSpPr/>
            <p:nvPr/>
          </p:nvSpPr>
          <p:spPr>
            <a:xfrm>
              <a:off x="6815925" y="3218875"/>
              <a:ext cx="12950" cy="9700"/>
            </a:xfrm>
            <a:custGeom>
              <a:avLst/>
              <a:gdLst/>
              <a:ahLst/>
              <a:cxnLst/>
              <a:rect l="l" t="t" r="r" b="b"/>
              <a:pathLst>
                <a:path w="518" h="388" extrusionOk="0">
                  <a:moveTo>
                    <a:pt x="259" y="0"/>
                  </a:moveTo>
                  <a:cubicBezTo>
                    <a:pt x="209" y="0"/>
                    <a:pt x="160" y="19"/>
                    <a:pt x="123" y="57"/>
                  </a:cubicBezTo>
                  <a:cubicBezTo>
                    <a:pt x="0" y="178"/>
                    <a:pt x="87" y="387"/>
                    <a:pt x="260" y="387"/>
                  </a:cubicBezTo>
                  <a:cubicBezTo>
                    <a:pt x="431" y="387"/>
                    <a:pt x="517" y="178"/>
                    <a:pt x="396" y="57"/>
                  </a:cubicBezTo>
                  <a:cubicBezTo>
                    <a:pt x="358" y="19"/>
                    <a:pt x="308"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
            <p:cNvSpPr/>
            <p:nvPr/>
          </p:nvSpPr>
          <p:spPr>
            <a:xfrm>
              <a:off x="6878650" y="315780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
            <p:cNvSpPr/>
            <p:nvPr/>
          </p:nvSpPr>
          <p:spPr>
            <a:xfrm>
              <a:off x="6970225" y="3066200"/>
              <a:ext cx="9700" cy="9700"/>
            </a:xfrm>
            <a:custGeom>
              <a:avLst/>
              <a:gdLst/>
              <a:ahLst/>
              <a:cxnLst/>
              <a:rect l="l" t="t" r="r" b="b"/>
              <a:pathLst>
                <a:path w="388" h="388" extrusionOk="0">
                  <a:moveTo>
                    <a:pt x="195" y="1"/>
                  </a:moveTo>
                  <a:cubicBezTo>
                    <a:pt x="87" y="1"/>
                    <a:pt x="1" y="87"/>
                    <a:pt x="1" y="193"/>
                  </a:cubicBezTo>
                  <a:cubicBezTo>
                    <a:pt x="1" y="301"/>
                    <a:pt x="87" y="387"/>
                    <a:pt x="195" y="387"/>
                  </a:cubicBezTo>
                  <a:cubicBezTo>
                    <a:pt x="301" y="387"/>
                    <a:pt x="387" y="301"/>
                    <a:pt x="387" y="193"/>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
            <p:cNvSpPr/>
            <p:nvPr/>
          </p:nvSpPr>
          <p:spPr>
            <a:xfrm>
              <a:off x="6725950" y="3310475"/>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
            <p:cNvSpPr/>
            <p:nvPr/>
          </p:nvSpPr>
          <p:spPr>
            <a:xfrm>
              <a:off x="6787050" y="3249425"/>
              <a:ext cx="9650" cy="9700"/>
            </a:xfrm>
            <a:custGeom>
              <a:avLst/>
              <a:gdLst/>
              <a:ahLst/>
              <a:cxnLst/>
              <a:rect l="l" t="t" r="r" b="b"/>
              <a:pathLst>
                <a:path w="386" h="388" extrusionOk="0">
                  <a:moveTo>
                    <a:pt x="193" y="1"/>
                  </a:moveTo>
                  <a:cubicBezTo>
                    <a:pt x="87" y="1"/>
                    <a:pt x="0" y="87"/>
                    <a:pt x="0" y="193"/>
                  </a:cubicBezTo>
                  <a:cubicBezTo>
                    <a:pt x="0" y="299"/>
                    <a:pt x="87" y="387"/>
                    <a:pt x="193" y="387"/>
                  </a:cubicBezTo>
                  <a:cubicBezTo>
                    <a:pt x="299" y="387"/>
                    <a:pt x="385" y="299"/>
                    <a:pt x="385" y="193"/>
                  </a:cubicBezTo>
                  <a:cubicBezTo>
                    <a:pt x="385"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
            <p:cNvSpPr/>
            <p:nvPr/>
          </p:nvSpPr>
          <p:spPr>
            <a:xfrm>
              <a:off x="6846475" y="3188350"/>
              <a:ext cx="12925" cy="9675"/>
            </a:xfrm>
            <a:custGeom>
              <a:avLst/>
              <a:gdLst/>
              <a:ahLst/>
              <a:cxnLst/>
              <a:rect l="l" t="t" r="r" b="b"/>
              <a:pathLst>
                <a:path w="517" h="387" extrusionOk="0">
                  <a:moveTo>
                    <a:pt x="259" y="0"/>
                  </a:moveTo>
                  <a:cubicBezTo>
                    <a:pt x="209" y="0"/>
                    <a:pt x="160" y="19"/>
                    <a:pt x="123" y="56"/>
                  </a:cubicBezTo>
                  <a:cubicBezTo>
                    <a:pt x="0" y="179"/>
                    <a:pt x="86" y="387"/>
                    <a:pt x="259" y="387"/>
                  </a:cubicBezTo>
                  <a:cubicBezTo>
                    <a:pt x="431" y="387"/>
                    <a:pt x="517" y="179"/>
                    <a:pt x="396" y="56"/>
                  </a:cubicBezTo>
                  <a:cubicBezTo>
                    <a:pt x="358" y="19"/>
                    <a:pt x="308"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
            <p:cNvSpPr/>
            <p:nvPr/>
          </p:nvSpPr>
          <p:spPr>
            <a:xfrm>
              <a:off x="6939725" y="3096750"/>
              <a:ext cx="9650" cy="9650"/>
            </a:xfrm>
            <a:custGeom>
              <a:avLst/>
              <a:gdLst/>
              <a:ahLst/>
              <a:cxnLst/>
              <a:rect l="l" t="t" r="r" b="b"/>
              <a:pathLst>
                <a:path w="386" h="386" extrusionOk="0">
                  <a:moveTo>
                    <a:pt x="193" y="0"/>
                  </a:moveTo>
                  <a:cubicBezTo>
                    <a:pt x="87" y="0"/>
                    <a:pt x="1" y="87"/>
                    <a:pt x="1" y="193"/>
                  </a:cubicBezTo>
                  <a:cubicBezTo>
                    <a:pt x="1" y="299"/>
                    <a:pt x="87" y="385"/>
                    <a:pt x="193" y="385"/>
                  </a:cubicBezTo>
                  <a:cubicBezTo>
                    <a:pt x="299" y="385"/>
                    <a:pt x="386" y="299"/>
                    <a:pt x="386" y="193"/>
                  </a:cubicBezTo>
                  <a:cubicBezTo>
                    <a:pt x="386"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
            <p:cNvSpPr/>
            <p:nvPr/>
          </p:nvSpPr>
          <p:spPr>
            <a:xfrm>
              <a:off x="7000775" y="3035650"/>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
            <p:cNvSpPr/>
            <p:nvPr/>
          </p:nvSpPr>
          <p:spPr>
            <a:xfrm>
              <a:off x="7031325" y="3005100"/>
              <a:ext cx="9675" cy="9700"/>
            </a:xfrm>
            <a:custGeom>
              <a:avLst/>
              <a:gdLst/>
              <a:ahLst/>
              <a:cxnLst/>
              <a:rect l="l" t="t" r="r" b="b"/>
              <a:pathLst>
                <a:path w="387" h="388" extrusionOk="0">
                  <a:moveTo>
                    <a:pt x="193" y="1"/>
                  </a:moveTo>
                  <a:cubicBezTo>
                    <a:pt x="87" y="1"/>
                    <a:pt x="0" y="87"/>
                    <a:pt x="0" y="195"/>
                  </a:cubicBezTo>
                  <a:cubicBezTo>
                    <a:pt x="0" y="301"/>
                    <a:pt x="87" y="388"/>
                    <a:pt x="193" y="388"/>
                  </a:cubicBezTo>
                  <a:cubicBezTo>
                    <a:pt x="301" y="388"/>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
            <p:cNvSpPr/>
            <p:nvPr/>
          </p:nvSpPr>
          <p:spPr>
            <a:xfrm>
              <a:off x="7061875" y="2974600"/>
              <a:ext cx="9675" cy="9650"/>
            </a:xfrm>
            <a:custGeom>
              <a:avLst/>
              <a:gdLst/>
              <a:ahLst/>
              <a:cxnLst/>
              <a:rect l="l" t="t" r="r" b="b"/>
              <a:pathLst>
                <a:path w="387" h="386" extrusionOk="0">
                  <a:moveTo>
                    <a:pt x="193" y="1"/>
                  </a:moveTo>
                  <a:cubicBezTo>
                    <a:pt x="87" y="1"/>
                    <a:pt x="0" y="87"/>
                    <a:pt x="0" y="193"/>
                  </a:cubicBezTo>
                  <a:cubicBezTo>
                    <a:pt x="0" y="299"/>
                    <a:pt x="87" y="386"/>
                    <a:pt x="193" y="386"/>
                  </a:cubicBezTo>
                  <a:cubicBezTo>
                    <a:pt x="300" y="386"/>
                    <a:pt x="387" y="299"/>
                    <a:pt x="387" y="193"/>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
            <p:cNvSpPr/>
            <p:nvPr/>
          </p:nvSpPr>
          <p:spPr>
            <a:xfrm>
              <a:off x="7092400" y="2944050"/>
              <a:ext cx="9650" cy="9650"/>
            </a:xfrm>
            <a:custGeom>
              <a:avLst/>
              <a:gdLst/>
              <a:ahLst/>
              <a:cxnLst/>
              <a:rect l="l" t="t" r="r" b="b"/>
              <a:pathLst>
                <a:path w="386" h="386" extrusionOk="0">
                  <a:moveTo>
                    <a:pt x="193" y="1"/>
                  </a:moveTo>
                  <a:cubicBezTo>
                    <a:pt x="87" y="1"/>
                    <a:pt x="1" y="87"/>
                    <a:pt x="1" y="193"/>
                  </a:cubicBezTo>
                  <a:cubicBezTo>
                    <a:pt x="1" y="300"/>
                    <a:pt x="87" y="386"/>
                    <a:pt x="193" y="386"/>
                  </a:cubicBezTo>
                  <a:cubicBezTo>
                    <a:pt x="300" y="386"/>
                    <a:pt x="386" y="300"/>
                    <a:pt x="386" y="193"/>
                  </a:cubicBezTo>
                  <a:cubicBezTo>
                    <a:pt x="386"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
            <p:cNvSpPr/>
            <p:nvPr/>
          </p:nvSpPr>
          <p:spPr>
            <a:xfrm>
              <a:off x="6909175" y="3127250"/>
              <a:ext cx="9650" cy="9700"/>
            </a:xfrm>
            <a:custGeom>
              <a:avLst/>
              <a:gdLst/>
              <a:ahLst/>
              <a:cxnLst/>
              <a:rect l="l" t="t" r="r" b="b"/>
              <a:pathLst>
                <a:path w="386" h="388" extrusionOk="0">
                  <a:moveTo>
                    <a:pt x="193" y="1"/>
                  </a:moveTo>
                  <a:cubicBezTo>
                    <a:pt x="87" y="1"/>
                    <a:pt x="1" y="88"/>
                    <a:pt x="1" y="195"/>
                  </a:cubicBezTo>
                  <a:cubicBezTo>
                    <a:pt x="1" y="301"/>
                    <a:pt x="87" y="387"/>
                    <a:pt x="193" y="387"/>
                  </a:cubicBezTo>
                  <a:cubicBezTo>
                    <a:pt x="299" y="387"/>
                    <a:pt x="386" y="301"/>
                    <a:pt x="386" y="195"/>
                  </a:cubicBezTo>
                  <a:cubicBezTo>
                    <a:pt x="386" y="88"/>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
            <p:cNvSpPr/>
            <p:nvPr/>
          </p:nvSpPr>
          <p:spPr>
            <a:xfrm>
              <a:off x="6783825" y="3308900"/>
              <a:ext cx="12950" cy="9725"/>
            </a:xfrm>
            <a:custGeom>
              <a:avLst/>
              <a:gdLst/>
              <a:ahLst/>
              <a:cxnLst/>
              <a:rect l="l" t="t" r="r" b="b"/>
              <a:pathLst>
                <a:path w="518" h="389" extrusionOk="0">
                  <a:moveTo>
                    <a:pt x="259" y="1"/>
                  </a:moveTo>
                  <a:cubicBezTo>
                    <a:pt x="209" y="1"/>
                    <a:pt x="160" y="20"/>
                    <a:pt x="122" y="58"/>
                  </a:cubicBezTo>
                  <a:cubicBezTo>
                    <a:pt x="0" y="180"/>
                    <a:pt x="87" y="388"/>
                    <a:pt x="258" y="388"/>
                  </a:cubicBezTo>
                  <a:cubicBezTo>
                    <a:pt x="431" y="388"/>
                    <a:pt x="517" y="180"/>
                    <a:pt x="396" y="58"/>
                  </a:cubicBezTo>
                  <a:cubicBezTo>
                    <a:pt x="358" y="20"/>
                    <a:pt x="308"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
            <p:cNvSpPr/>
            <p:nvPr/>
          </p:nvSpPr>
          <p:spPr>
            <a:xfrm>
              <a:off x="6846550" y="3247825"/>
              <a:ext cx="9675" cy="9700"/>
            </a:xfrm>
            <a:custGeom>
              <a:avLst/>
              <a:gdLst/>
              <a:ahLst/>
              <a:cxnLst/>
              <a:rect l="l" t="t" r="r" b="b"/>
              <a:pathLst>
                <a:path w="387" h="388" extrusionOk="0">
                  <a:moveTo>
                    <a:pt x="193" y="1"/>
                  </a:moveTo>
                  <a:cubicBezTo>
                    <a:pt x="87" y="1"/>
                    <a:pt x="0" y="87"/>
                    <a:pt x="0" y="195"/>
                  </a:cubicBezTo>
                  <a:cubicBezTo>
                    <a:pt x="0" y="301"/>
                    <a:pt x="87" y="388"/>
                    <a:pt x="193" y="388"/>
                  </a:cubicBezTo>
                  <a:cubicBezTo>
                    <a:pt x="300" y="388"/>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
            <p:cNvSpPr/>
            <p:nvPr/>
          </p:nvSpPr>
          <p:spPr>
            <a:xfrm>
              <a:off x="6907600" y="3186775"/>
              <a:ext cx="9675" cy="9650"/>
            </a:xfrm>
            <a:custGeom>
              <a:avLst/>
              <a:gdLst/>
              <a:ahLst/>
              <a:cxnLst/>
              <a:rect l="l" t="t" r="r" b="b"/>
              <a:pathLst>
                <a:path w="387" h="386" extrusionOk="0">
                  <a:moveTo>
                    <a:pt x="194" y="1"/>
                  </a:moveTo>
                  <a:cubicBezTo>
                    <a:pt x="88" y="1"/>
                    <a:pt x="0" y="87"/>
                    <a:pt x="0" y="193"/>
                  </a:cubicBezTo>
                  <a:cubicBezTo>
                    <a:pt x="0" y="300"/>
                    <a:pt x="88" y="386"/>
                    <a:pt x="194" y="386"/>
                  </a:cubicBezTo>
                  <a:cubicBezTo>
                    <a:pt x="300" y="386"/>
                    <a:pt x="387" y="300"/>
                    <a:pt x="387" y="193"/>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
            <p:cNvSpPr/>
            <p:nvPr/>
          </p:nvSpPr>
          <p:spPr>
            <a:xfrm>
              <a:off x="6999225" y="3095150"/>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1" y="387"/>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
            <p:cNvSpPr/>
            <p:nvPr/>
          </p:nvSpPr>
          <p:spPr>
            <a:xfrm>
              <a:off x="6754900" y="3339475"/>
              <a:ext cx="9700" cy="9650"/>
            </a:xfrm>
            <a:custGeom>
              <a:avLst/>
              <a:gdLst/>
              <a:ahLst/>
              <a:cxnLst/>
              <a:rect l="l" t="t" r="r" b="b"/>
              <a:pathLst>
                <a:path w="388" h="386" extrusionOk="0">
                  <a:moveTo>
                    <a:pt x="195" y="0"/>
                  </a:moveTo>
                  <a:cubicBezTo>
                    <a:pt x="89" y="0"/>
                    <a:pt x="1" y="87"/>
                    <a:pt x="1" y="193"/>
                  </a:cubicBezTo>
                  <a:cubicBezTo>
                    <a:pt x="1" y="299"/>
                    <a:pt x="89" y="385"/>
                    <a:pt x="195" y="385"/>
                  </a:cubicBezTo>
                  <a:cubicBezTo>
                    <a:pt x="301" y="385"/>
                    <a:pt x="387" y="299"/>
                    <a:pt x="387" y="193"/>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
            <p:cNvSpPr/>
            <p:nvPr/>
          </p:nvSpPr>
          <p:spPr>
            <a:xfrm>
              <a:off x="6816000" y="3278375"/>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0" y="387"/>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
            <p:cNvSpPr/>
            <p:nvPr/>
          </p:nvSpPr>
          <p:spPr>
            <a:xfrm>
              <a:off x="6877075" y="3217300"/>
              <a:ext cx="9650" cy="9675"/>
            </a:xfrm>
            <a:custGeom>
              <a:avLst/>
              <a:gdLst/>
              <a:ahLst/>
              <a:cxnLst/>
              <a:rect l="l" t="t" r="r" b="b"/>
              <a:pathLst>
                <a:path w="386" h="387" extrusionOk="0">
                  <a:moveTo>
                    <a:pt x="193" y="0"/>
                  </a:moveTo>
                  <a:cubicBezTo>
                    <a:pt x="87" y="0"/>
                    <a:pt x="1" y="88"/>
                    <a:pt x="1" y="194"/>
                  </a:cubicBezTo>
                  <a:cubicBezTo>
                    <a:pt x="1" y="300"/>
                    <a:pt x="87" y="387"/>
                    <a:pt x="193" y="387"/>
                  </a:cubicBezTo>
                  <a:cubicBezTo>
                    <a:pt x="300" y="387"/>
                    <a:pt x="386" y="300"/>
                    <a:pt x="386" y="194"/>
                  </a:cubicBezTo>
                  <a:cubicBezTo>
                    <a:pt x="386" y="88"/>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
            <p:cNvSpPr/>
            <p:nvPr/>
          </p:nvSpPr>
          <p:spPr>
            <a:xfrm>
              <a:off x="6968675" y="3125700"/>
              <a:ext cx="9700" cy="9675"/>
            </a:xfrm>
            <a:custGeom>
              <a:avLst/>
              <a:gdLst/>
              <a:ahLst/>
              <a:cxnLst/>
              <a:rect l="l" t="t" r="r" b="b"/>
              <a:pathLst>
                <a:path w="388" h="387" extrusionOk="0">
                  <a:moveTo>
                    <a:pt x="193" y="0"/>
                  </a:moveTo>
                  <a:cubicBezTo>
                    <a:pt x="87" y="0"/>
                    <a:pt x="1" y="87"/>
                    <a:pt x="1" y="193"/>
                  </a:cubicBezTo>
                  <a:cubicBezTo>
                    <a:pt x="1" y="301"/>
                    <a:pt x="87" y="387"/>
                    <a:pt x="193" y="387"/>
                  </a:cubicBezTo>
                  <a:cubicBezTo>
                    <a:pt x="301" y="387"/>
                    <a:pt x="387" y="301"/>
                    <a:pt x="387" y="193"/>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
            <p:cNvSpPr/>
            <p:nvPr/>
          </p:nvSpPr>
          <p:spPr>
            <a:xfrm>
              <a:off x="7029775" y="3064650"/>
              <a:ext cx="9650" cy="9650"/>
            </a:xfrm>
            <a:custGeom>
              <a:avLst/>
              <a:gdLst/>
              <a:ahLst/>
              <a:cxnLst/>
              <a:rect l="l" t="t" r="r" b="b"/>
              <a:pathLst>
                <a:path w="386" h="386" extrusionOk="0">
                  <a:moveTo>
                    <a:pt x="193" y="0"/>
                  </a:moveTo>
                  <a:cubicBezTo>
                    <a:pt x="87" y="0"/>
                    <a:pt x="0" y="87"/>
                    <a:pt x="0" y="193"/>
                  </a:cubicBezTo>
                  <a:cubicBezTo>
                    <a:pt x="0" y="299"/>
                    <a:pt x="87" y="385"/>
                    <a:pt x="193" y="385"/>
                  </a:cubicBezTo>
                  <a:cubicBezTo>
                    <a:pt x="299" y="385"/>
                    <a:pt x="385" y="299"/>
                    <a:pt x="385" y="193"/>
                  </a:cubicBezTo>
                  <a:cubicBezTo>
                    <a:pt x="385" y="87"/>
                    <a:pt x="299"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
            <p:cNvSpPr/>
            <p:nvPr/>
          </p:nvSpPr>
          <p:spPr>
            <a:xfrm>
              <a:off x="7060325" y="3034100"/>
              <a:ext cx="9650" cy="9700"/>
            </a:xfrm>
            <a:custGeom>
              <a:avLst/>
              <a:gdLst/>
              <a:ahLst/>
              <a:cxnLst/>
              <a:rect l="l" t="t" r="r" b="b"/>
              <a:pathLst>
                <a:path w="386" h="388" extrusionOk="0">
                  <a:moveTo>
                    <a:pt x="193" y="1"/>
                  </a:moveTo>
                  <a:cubicBezTo>
                    <a:pt x="86" y="1"/>
                    <a:pt x="0" y="87"/>
                    <a:pt x="0" y="193"/>
                  </a:cubicBezTo>
                  <a:cubicBezTo>
                    <a:pt x="0" y="299"/>
                    <a:pt x="86" y="387"/>
                    <a:pt x="193" y="387"/>
                  </a:cubicBezTo>
                  <a:cubicBezTo>
                    <a:pt x="299" y="387"/>
                    <a:pt x="385" y="299"/>
                    <a:pt x="385" y="193"/>
                  </a:cubicBezTo>
                  <a:cubicBezTo>
                    <a:pt x="385" y="87"/>
                    <a:pt x="299"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
            <p:cNvSpPr/>
            <p:nvPr/>
          </p:nvSpPr>
          <p:spPr>
            <a:xfrm>
              <a:off x="7090825" y="3003550"/>
              <a:ext cx="9675" cy="9700"/>
            </a:xfrm>
            <a:custGeom>
              <a:avLst/>
              <a:gdLst/>
              <a:ahLst/>
              <a:cxnLst/>
              <a:rect l="l" t="t" r="r" b="b"/>
              <a:pathLst>
                <a:path w="387" h="388" extrusionOk="0">
                  <a:moveTo>
                    <a:pt x="194" y="1"/>
                  </a:moveTo>
                  <a:cubicBezTo>
                    <a:pt x="87" y="1"/>
                    <a:pt x="0" y="87"/>
                    <a:pt x="0" y="193"/>
                  </a:cubicBezTo>
                  <a:cubicBezTo>
                    <a:pt x="0" y="301"/>
                    <a:pt x="87" y="387"/>
                    <a:pt x="194" y="387"/>
                  </a:cubicBezTo>
                  <a:cubicBezTo>
                    <a:pt x="300" y="387"/>
                    <a:pt x="387" y="301"/>
                    <a:pt x="387" y="193"/>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
            <p:cNvSpPr/>
            <p:nvPr/>
          </p:nvSpPr>
          <p:spPr>
            <a:xfrm>
              <a:off x="7119725" y="2973025"/>
              <a:ext cx="12950" cy="9675"/>
            </a:xfrm>
            <a:custGeom>
              <a:avLst/>
              <a:gdLst/>
              <a:ahLst/>
              <a:cxnLst/>
              <a:rect l="l" t="t" r="r" b="b"/>
              <a:pathLst>
                <a:path w="518" h="387" extrusionOk="0">
                  <a:moveTo>
                    <a:pt x="259" y="0"/>
                  </a:moveTo>
                  <a:cubicBezTo>
                    <a:pt x="210" y="0"/>
                    <a:pt x="160" y="19"/>
                    <a:pt x="122" y="56"/>
                  </a:cubicBezTo>
                  <a:cubicBezTo>
                    <a:pt x="1" y="179"/>
                    <a:pt x="87" y="387"/>
                    <a:pt x="259" y="387"/>
                  </a:cubicBezTo>
                  <a:cubicBezTo>
                    <a:pt x="431" y="387"/>
                    <a:pt x="518" y="179"/>
                    <a:pt x="397" y="56"/>
                  </a:cubicBezTo>
                  <a:cubicBezTo>
                    <a:pt x="359" y="19"/>
                    <a:pt x="309"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
            <p:cNvSpPr/>
            <p:nvPr/>
          </p:nvSpPr>
          <p:spPr>
            <a:xfrm>
              <a:off x="6936500" y="3156225"/>
              <a:ext cx="12950" cy="9700"/>
            </a:xfrm>
            <a:custGeom>
              <a:avLst/>
              <a:gdLst/>
              <a:ahLst/>
              <a:cxnLst/>
              <a:rect l="l" t="t" r="r" b="b"/>
              <a:pathLst>
                <a:path w="518" h="388" extrusionOk="0">
                  <a:moveTo>
                    <a:pt x="259" y="0"/>
                  </a:moveTo>
                  <a:cubicBezTo>
                    <a:pt x="210" y="0"/>
                    <a:pt x="161" y="19"/>
                    <a:pt x="124" y="57"/>
                  </a:cubicBezTo>
                  <a:cubicBezTo>
                    <a:pt x="1" y="180"/>
                    <a:pt x="87" y="388"/>
                    <a:pt x="260" y="388"/>
                  </a:cubicBezTo>
                  <a:cubicBezTo>
                    <a:pt x="431" y="388"/>
                    <a:pt x="518" y="180"/>
                    <a:pt x="396" y="57"/>
                  </a:cubicBezTo>
                  <a:cubicBezTo>
                    <a:pt x="358" y="19"/>
                    <a:pt x="309"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8" name="Google Shape;248;p2"/>
          <p:cNvGrpSpPr/>
          <p:nvPr/>
        </p:nvGrpSpPr>
        <p:grpSpPr>
          <a:xfrm>
            <a:off x="6513030" y="4379548"/>
            <a:ext cx="1136960" cy="1115243"/>
            <a:chOff x="5930025" y="3771375"/>
            <a:chExt cx="668800" cy="656025"/>
          </a:xfrm>
        </p:grpSpPr>
        <p:sp>
          <p:nvSpPr>
            <p:cNvPr id="249" name="Google Shape;249;p2"/>
            <p:cNvSpPr/>
            <p:nvPr/>
          </p:nvSpPr>
          <p:spPr>
            <a:xfrm>
              <a:off x="6046675" y="4331700"/>
              <a:ext cx="15625" cy="15650"/>
            </a:xfrm>
            <a:custGeom>
              <a:avLst/>
              <a:gdLst/>
              <a:ahLst/>
              <a:cxnLst/>
              <a:rect l="l" t="t" r="r" b="b"/>
              <a:pathLst>
                <a:path w="625" h="626" extrusionOk="0">
                  <a:moveTo>
                    <a:pt x="312" y="1"/>
                  </a:moveTo>
                  <a:cubicBezTo>
                    <a:pt x="139" y="1"/>
                    <a:pt x="0" y="140"/>
                    <a:pt x="0" y="313"/>
                  </a:cubicBezTo>
                  <a:cubicBezTo>
                    <a:pt x="0" y="486"/>
                    <a:pt x="139"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
            <p:cNvSpPr/>
            <p:nvPr/>
          </p:nvSpPr>
          <p:spPr>
            <a:xfrm>
              <a:off x="6067350" y="4331700"/>
              <a:ext cx="18250" cy="15650"/>
            </a:xfrm>
            <a:custGeom>
              <a:avLst/>
              <a:gdLst/>
              <a:ahLst/>
              <a:cxnLst/>
              <a:rect l="l" t="t" r="r" b="b"/>
              <a:pathLst>
                <a:path w="730" h="626" extrusionOk="0">
                  <a:moveTo>
                    <a:pt x="418" y="1"/>
                  </a:moveTo>
                  <a:cubicBezTo>
                    <a:pt x="140" y="1"/>
                    <a:pt x="1" y="337"/>
                    <a:pt x="198" y="534"/>
                  </a:cubicBezTo>
                  <a:cubicBezTo>
                    <a:pt x="261" y="597"/>
                    <a:pt x="339" y="625"/>
                    <a:pt x="415" y="625"/>
                  </a:cubicBezTo>
                  <a:cubicBezTo>
                    <a:pt x="575" y="625"/>
                    <a:pt x="730" y="501"/>
                    <a:pt x="730" y="313"/>
                  </a:cubicBezTo>
                  <a:cubicBezTo>
                    <a:pt x="730" y="140"/>
                    <a:pt x="590"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
            <p:cNvSpPr/>
            <p:nvPr/>
          </p:nvSpPr>
          <p:spPr>
            <a:xfrm>
              <a:off x="6093325" y="433170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
            <p:cNvSpPr/>
            <p:nvPr/>
          </p:nvSpPr>
          <p:spPr>
            <a:xfrm>
              <a:off x="6116650" y="43317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
            <p:cNvSpPr/>
            <p:nvPr/>
          </p:nvSpPr>
          <p:spPr>
            <a:xfrm>
              <a:off x="6139975" y="433170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
            <p:cNvSpPr/>
            <p:nvPr/>
          </p:nvSpPr>
          <p:spPr>
            <a:xfrm>
              <a:off x="6160650" y="4331700"/>
              <a:ext cx="18300" cy="15650"/>
            </a:xfrm>
            <a:custGeom>
              <a:avLst/>
              <a:gdLst/>
              <a:ahLst/>
              <a:cxnLst/>
              <a:rect l="l" t="t" r="r" b="b"/>
              <a:pathLst>
                <a:path w="732" h="626" extrusionOk="0">
                  <a:moveTo>
                    <a:pt x="419" y="1"/>
                  </a:moveTo>
                  <a:cubicBezTo>
                    <a:pt x="140" y="1"/>
                    <a:pt x="1" y="337"/>
                    <a:pt x="198" y="534"/>
                  </a:cubicBezTo>
                  <a:cubicBezTo>
                    <a:pt x="261" y="597"/>
                    <a:pt x="339" y="625"/>
                    <a:pt x="416" y="625"/>
                  </a:cubicBezTo>
                  <a:cubicBezTo>
                    <a:pt x="577" y="625"/>
                    <a:pt x="731" y="501"/>
                    <a:pt x="731" y="313"/>
                  </a:cubicBezTo>
                  <a:cubicBezTo>
                    <a:pt x="731" y="140"/>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
            <p:cNvSpPr/>
            <p:nvPr/>
          </p:nvSpPr>
          <p:spPr>
            <a:xfrm>
              <a:off x="6186625" y="433170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
            <p:cNvSpPr/>
            <p:nvPr/>
          </p:nvSpPr>
          <p:spPr>
            <a:xfrm>
              <a:off x="6209950" y="43317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
            <p:cNvSpPr/>
            <p:nvPr/>
          </p:nvSpPr>
          <p:spPr>
            <a:xfrm>
              <a:off x="6233275" y="4331700"/>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
            <p:cNvSpPr/>
            <p:nvPr/>
          </p:nvSpPr>
          <p:spPr>
            <a:xfrm>
              <a:off x="6256600" y="43317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
            <p:cNvSpPr/>
            <p:nvPr/>
          </p:nvSpPr>
          <p:spPr>
            <a:xfrm>
              <a:off x="6279950" y="43317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
            <p:cNvSpPr/>
            <p:nvPr/>
          </p:nvSpPr>
          <p:spPr>
            <a:xfrm>
              <a:off x="6303250" y="43317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
            <p:cNvSpPr/>
            <p:nvPr/>
          </p:nvSpPr>
          <p:spPr>
            <a:xfrm>
              <a:off x="6323950" y="4331700"/>
              <a:ext cx="18300" cy="15625"/>
            </a:xfrm>
            <a:custGeom>
              <a:avLst/>
              <a:gdLst/>
              <a:ahLst/>
              <a:cxnLst/>
              <a:rect l="l" t="t" r="r" b="b"/>
              <a:pathLst>
                <a:path w="732" h="625" extrusionOk="0">
                  <a:moveTo>
                    <a:pt x="419" y="1"/>
                  </a:moveTo>
                  <a:cubicBezTo>
                    <a:pt x="140" y="1"/>
                    <a:pt x="1" y="337"/>
                    <a:pt x="198" y="533"/>
                  </a:cubicBezTo>
                  <a:cubicBezTo>
                    <a:pt x="261" y="596"/>
                    <a:pt x="340" y="625"/>
                    <a:pt x="417" y="625"/>
                  </a:cubicBezTo>
                  <a:cubicBezTo>
                    <a:pt x="577" y="625"/>
                    <a:pt x="731" y="501"/>
                    <a:pt x="731" y="313"/>
                  </a:cubicBezTo>
                  <a:cubicBezTo>
                    <a:pt x="731" y="140"/>
                    <a:pt x="592"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
            <p:cNvSpPr/>
            <p:nvPr/>
          </p:nvSpPr>
          <p:spPr>
            <a:xfrm>
              <a:off x="6349900" y="4331700"/>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
            <p:cNvSpPr/>
            <p:nvPr/>
          </p:nvSpPr>
          <p:spPr>
            <a:xfrm>
              <a:off x="6373250" y="43317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
            <p:cNvSpPr/>
            <p:nvPr/>
          </p:nvSpPr>
          <p:spPr>
            <a:xfrm>
              <a:off x="6396600" y="433170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
            <p:cNvSpPr/>
            <p:nvPr/>
          </p:nvSpPr>
          <p:spPr>
            <a:xfrm>
              <a:off x="6419900" y="43317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
            <p:cNvSpPr/>
            <p:nvPr/>
          </p:nvSpPr>
          <p:spPr>
            <a:xfrm>
              <a:off x="6443250" y="433170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
            <p:cNvSpPr/>
            <p:nvPr/>
          </p:nvSpPr>
          <p:spPr>
            <a:xfrm>
              <a:off x="6466550" y="4331700"/>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
            <p:cNvSpPr/>
            <p:nvPr/>
          </p:nvSpPr>
          <p:spPr>
            <a:xfrm>
              <a:off x="6023325" y="431170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5" y="625"/>
                    <a:pt x="625" y="485"/>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
            <p:cNvSpPr/>
            <p:nvPr/>
          </p:nvSpPr>
          <p:spPr>
            <a:xfrm>
              <a:off x="6046675" y="4311700"/>
              <a:ext cx="15625" cy="15625"/>
            </a:xfrm>
            <a:custGeom>
              <a:avLst/>
              <a:gdLst/>
              <a:ahLst/>
              <a:cxnLst/>
              <a:rect l="l" t="t" r="r" b="b"/>
              <a:pathLst>
                <a:path w="625" h="625" extrusionOk="0">
                  <a:moveTo>
                    <a:pt x="312" y="0"/>
                  </a:moveTo>
                  <a:cubicBezTo>
                    <a:pt x="139" y="0"/>
                    <a:pt x="0" y="140"/>
                    <a:pt x="0" y="313"/>
                  </a:cubicBezTo>
                  <a:cubicBezTo>
                    <a:pt x="0" y="485"/>
                    <a:pt x="139"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
            <p:cNvSpPr/>
            <p:nvPr/>
          </p:nvSpPr>
          <p:spPr>
            <a:xfrm>
              <a:off x="6067350" y="4311700"/>
              <a:ext cx="18250" cy="15650"/>
            </a:xfrm>
            <a:custGeom>
              <a:avLst/>
              <a:gdLst/>
              <a:ahLst/>
              <a:cxnLst/>
              <a:rect l="l" t="t" r="r" b="b"/>
              <a:pathLst>
                <a:path w="730" h="626" extrusionOk="0">
                  <a:moveTo>
                    <a:pt x="418" y="0"/>
                  </a:moveTo>
                  <a:cubicBezTo>
                    <a:pt x="140" y="0"/>
                    <a:pt x="1" y="337"/>
                    <a:pt x="198" y="534"/>
                  </a:cubicBezTo>
                  <a:cubicBezTo>
                    <a:pt x="261" y="597"/>
                    <a:pt x="339" y="625"/>
                    <a:pt x="415" y="625"/>
                  </a:cubicBezTo>
                  <a:cubicBezTo>
                    <a:pt x="575" y="625"/>
                    <a:pt x="730" y="500"/>
                    <a:pt x="730" y="313"/>
                  </a:cubicBezTo>
                  <a:cubicBezTo>
                    <a:pt x="730" y="140"/>
                    <a:pt x="590"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
            <p:cNvSpPr/>
            <p:nvPr/>
          </p:nvSpPr>
          <p:spPr>
            <a:xfrm>
              <a:off x="6093325" y="431170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
            <p:cNvSpPr/>
            <p:nvPr/>
          </p:nvSpPr>
          <p:spPr>
            <a:xfrm>
              <a:off x="6116650" y="431170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4" y="625"/>
                    <a:pt x="625" y="485"/>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
            <p:cNvSpPr/>
            <p:nvPr/>
          </p:nvSpPr>
          <p:spPr>
            <a:xfrm>
              <a:off x="6139975" y="431170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
            <p:cNvSpPr/>
            <p:nvPr/>
          </p:nvSpPr>
          <p:spPr>
            <a:xfrm>
              <a:off x="6160650" y="4311700"/>
              <a:ext cx="18300" cy="15650"/>
            </a:xfrm>
            <a:custGeom>
              <a:avLst/>
              <a:gdLst/>
              <a:ahLst/>
              <a:cxnLst/>
              <a:rect l="l" t="t" r="r" b="b"/>
              <a:pathLst>
                <a:path w="732" h="626" extrusionOk="0">
                  <a:moveTo>
                    <a:pt x="419" y="0"/>
                  </a:moveTo>
                  <a:cubicBezTo>
                    <a:pt x="140" y="0"/>
                    <a:pt x="1" y="337"/>
                    <a:pt x="198" y="534"/>
                  </a:cubicBezTo>
                  <a:cubicBezTo>
                    <a:pt x="261" y="597"/>
                    <a:pt x="339" y="625"/>
                    <a:pt x="416" y="625"/>
                  </a:cubicBezTo>
                  <a:cubicBezTo>
                    <a:pt x="577" y="625"/>
                    <a:pt x="731" y="500"/>
                    <a:pt x="731" y="313"/>
                  </a:cubicBezTo>
                  <a:cubicBezTo>
                    <a:pt x="731" y="140"/>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
            <p:cNvSpPr/>
            <p:nvPr/>
          </p:nvSpPr>
          <p:spPr>
            <a:xfrm>
              <a:off x="6186625" y="431170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
            <p:cNvSpPr/>
            <p:nvPr/>
          </p:nvSpPr>
          <p:spPr>
            <a:xfrm>
              <a:off x="6067350" y="4351725"/>
              <a:ext cx="18250" cy="15650"/>
            </a:xfrm>
            <a:custGeom>
              <a:avLst/>
              <a:gdLst/>
              <a:ahLst/>
              <a:cxnLst/>
              <a:rect l="l" t="t" r="r" b="b"/>
              <a:pathLst>
                <a:path w="730" h="626" extrusionOk="0">
                  <a:moveTo>
                    <a:pt x="418" y="0"/>
                  </a:moveTo>
                  <a:cubicBezTo>
                    <a:pt x="140" y="0"/>
                    <a:pt x="1" y="337"/>
                    <a:pt x="198" y="534"/>
                  </a:cubicBezTo>
                  <a:cubicBezTo>
                    <a:pt x="261" y="597"/>
                    <a:pt x="339" y="625"/>
                    <a:pt x="416" y="625"/>
                  </a:cubicBezTo>
                  <a:cubicBezTo>
                    <a:pt x="576" y="625"/>
                    <a:pt x="730" y="501"/>
                    <a:pt x="730" y="312"/>
                  </a:cubicBezTo>
                  <a:cubicBezTo>
                    <a:pt x="730" y="139"/>
                    <a:pt x="590"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
            <p:cNvSpPr/>
            <p:nvPr/>
          </p:nvSpPr>
          <p:spPr>
            <a:xfrm>
              <a:off x="6093325" y="4351725"/>
              <a:ext cx="15625" cy="15625"/>
            </a:xfrm>
            <a:custGeom>
              <a:avLst/>
              <a:gdLst/>
              <a:ahLst/>
              <a:cxnLst/>
              <a:rect l="l" t="t" r="r" b="b"/>
              <a:pathLst>
                <a:path w="625" h="625" extrusionOk="0">
                  <a:moveTo>
                    <a:pt x="312" y="0"/>
                  </a:moveTo>
                  <a:cubicBezTo>
                    <a:pt x="140" y="0"/>
                    <a:pt x="0" y="139"/>
                    <a:pt x="0" y="312"/>
                  </a:cubicBezTo>
                  <a:cubicBezTo>
                    <a:pt x="0" y="485"/>
                    <a:pt x="140" y="625"/>
                    <a:pt x="312" y="625"/>
                  </a:cubicBezTo>
                  <a:cubicBezTo>
                    <a:pt x="485" y="625"/>
                    <a:pt x="625" y="485"/>
                    <a:pt x="625" y="312"/>
                  </a:cubicBezTo>
                  <a:cubicBezTo>
                    <a:pt x="625" y="139"/>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
            <p:cNvSpPr/>
            <p:nvPr/>
          </p:nvSpPr>
          <p:spPr>
            <a:xfrm>
              <a:off x="6116650" y="4351725"/>
              <a:ext cx="15650" cy="15625"/>
            </a:xfrm>
            <a:custGeom>
              <a:avLst/>
              <a:gdLst/>
              <a:ahLst/>
              <a:cxnLst/>
              <a:rect l="l" t="t" r="r" b="b"/>
              <a:pathLst>
                <a:path w="626" h="625" extrusionOk="0">
                  <a:moveTo>
                    <a:pt x="313" y="0"/>
                  </a:moveTo>
                  <a:cubicBezTo>
                    <a:pt x="140" y="0"/>
                    <a:pt x="1" y="139"/>
                    <a:pt x="1" y="312"/>
                  </a:cubicBezTo>
                  <a:cubicBezTo>
                    <a:pt x="1" y="485"/>
                    <a:pt x="140" y="625"/>
                    <a:pt x="313" y="625"/>
                  </a:cubicBezTo>
                  <a:cubicBezTo>
                    <a:pt x="484" y="625"/>
                    <a:pt x="625" y="485"/>
                    <a:pt x="625" y="312"/>
                  </a:cubicBezTo>
                  <a:cubicBezTo>
                    <a:pt x="625" y="139"/>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
            <p:cNvSpPr/>
            <p:nvPr/>
          </p:nvSpPr>
          <p:spPr>
            <a:xfrm>
              <a:off x="6139975" y="4351725"/>
              <a:ext cx="15625" cy="15625"/>
            </a:xfrm>
            <a:custGeom>
              <a:avLst/>
              <a:gdLst/>
              <a:ahLst/>
              <a:cxnLst/>
              <a:rect l="l" t="t" r="r" b="b"/>
              <a:pathLst>
                <a:path w="625" h="625" extrusionOk="0">
                  <a:moveTo>
                    <a:pt x="312" y="0"/>
                  </a:moveTo>
                  <a:cubicBezTo>
                    <a:pt x="140" y="0"/>
                    <a:pt x="0" y="139"/>
                    <a:pt x="0" y="312"/>
                  </a:cubicBezTo>
                  <a:cubicBezTo>
                    <a:pt x="0" y="485"/>
                    <a:pt x="140" y="625"/>
                    <a:pt x="312" y="625"/>
                  </a:cubicBezTo>
                  <a:cubicBezTo>
                    <a:pt x="485" y="625"/>
                    <a:pt x="625" y="485"/>
                    <a:pt x="625" y="312"/>
                  </a:cubicBezTo>
                  <a:cubicBezTo>
                    <a:pt x="625" y="139"/>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
            <p:cNvSpPr/>
            <p:nvPr/>
          </p:nvSpPr>
          <p:spPr>
            <a:xfrm>
              <a:off x="6160650" y="4351725"/>
              <a:ext cx="18300" cy="15650"/>
            </a:xfrm>
            <a:custGeom>
              <a:avLst/>
              <a:gdLst/>
              <a:ahLst/>
              <a:cxnLst/>
              <a:rect l="l" t="t" r="r" b="b"/>
              <a:pathLst>
                <a:path w="732" h="626" extrusionOk="0">
                  <a:moveTo>
                    <a:pt x="419" y="0"/>
                  </a:moveTo>
                  <a:cubicBezTo>
                    <a:pt x="140" y="0"/>
                    <a:pt x="1" y="337"/>
                    <a:pt x="198" y="534"/>
                  </a:cubicBezTo>
                  <a:cubicBezTo>
                    <a:pt x="261" y="597"/>
                    <a:pt x="340" y="625"/>
                    <a:pt x="417" y="625"/>
                  </a:cubicBezTo>
                  <a:cubicBezTo>
                    <a:pt x="577" y="625"/>
                    <a:pt x="731" y="501"/>
                    <a:pt x="731" y="312"/>
                  </a:cubicBezTo>
                  <a:cubicBezTo>
                    <a:pt x="731" y="139"/>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
            <p:cNvSpPr/>
            <p:nvPr/>
          </p:nvSpPr>
          <p:spPr>
            <a:xfrm>
              <a:off x="6186625" y="4351725"/>
              <a:ext cx="15625" cy="15625"/>
            </a:xfrm>
            <a:custGeom>
              <a:avLst/>
              <a:gdLst/>
              <a:ahLst/>
              <a:cxnLst/>
              <a:rect l="l" t="t" r="r" b="b"/>
              <a:pathLst>
                <a:path w="625" h="625" extrusionOk="0">
                  <a:moveTo>
                    <a:pt x="312" y="0"/>
                  </a:moveTo>
                  <a:cubicBezTo>
                    <a:pt x="140" y="0"/>
                    <a:pt x="0" y="139"/>
                    <a:pt x="0" y="312"/>
                  </a:cubicBezTo>
                  <a:cubicBezTo>
                    <a:pt x="0" y="485"/>
                    <a:pt x="140" y="625"/>
                    <a:pt x="312" y="625"/>
                  </a:cubicBezTo>
                  <a:cubicBezTo>
                    <a:pt x="485" y="625"/>
                    <a:pt x="625" y="485"/>
                    <a:pt x="625" y="312"/>
                  </a:cubicBezTo>
                  <a:cubicBezTo>
                    <a:pt x="625" y="139"/>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
            <p:cNvSpPr/>
            <p:nvPr/>
          </p:nvSpPr>
          <p:spPr>
            <a:xfrm>
              <a:off x="6209950" y="4351725"/>
              <a:ext cx="15650" cy="15625"/>
            </a:xfrm>
            <a:custGeom>
              <a:avLst/>
              <a:gdLst/>
              <a:ahLst/>
              <a:cxnLst/>
              <a:rect l="l" t="t" r="r" b="b"/>
              <a:pathLst>
                <a:path w="626" h="625" extrusionOk="0">
                  <a:moveTo>
                    <a:pt x="313" y="0"/>
                  </a:moveTo>
                  <a:cubicBezTo>
                    <a:pt x="140" y="0"/>
                    <a:pt x="1" y="139"/>
                    <a:pt x="1" y="312"/>
                  </a:cubicBezTo>
                  <a:cubicBezTo>
                    <a:pt x="1" y="485"/>
                    <a:pt x="140" y="625"/>
                    <a:pt x="313" y="625"/>
                  </a:cubicBezTo>
                  <a:cubicBezTo>
                    <a:pt x="486" y="625"/>
                    <a:pt x="625" y="485"/>
                    <a:pt x="625" y="312"/>
                  </a:cubicBezTo>
                  <a:cubicBezTo>
                    <a:pt x="625" y="139"/>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
            <p:cNvSpPr/>
            <p:nvPr/>
          </p:nvSpPr>
          <p:spPr>
            <a:xfrm>
              <a:off x="6233275" y="4351725"/>
              <a:ext cx="15625" cy="15625"/>
            </a:xfrm>
            <a:custGeom>
              <a:avLst/>
              <a:gdLst/>
              <a:ahLst/>
              <a:cxnLst/>
              <a:rect l="l" t="t" r="r" b="b"/>
              <a:pathLst>
                <a:path w="625" h="625" extrusionOk="0">
                  <a:moveTo>
                    <a:pt x="312" y="0"/>
                  </a:moveTo>
                  <a:cubicBezTo>
                    <a:pt x="141" y="0"/>
                    <a:pt x="0" y="139"/>
                    <a:pt x="0" y="312"/>
                  </a:cubicBezTo>
                  <a:cubicBezTo>
                    <a:pt x="0" y="485"/>
                    <a:pt x="141" y="625"/>
                    <a:pt x="312" y="625"/>
                  </a:cubicBezTo>
                  <a:cubicBezTo>
                    <a:pt x="485" y="625"/>
                    <a:pt x="625" y="485"/>
                    <a:pt x="625" y="312"/>
                  </a:cubicBezTo>
                  <a:cubicBezTo>
                    <a:pt x="625" y="139"/>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
            <p:cNvSpPr/>
            <p:nvPr/>
          </p:nvSpPr>
          <p:spPr>
            <a:xfrm>
              <a:off x="6256600" y="4351725"/>
              <a:ext cx="15650" cy="15625"/>
            </a:xfrm>
            <a:custGeom>
              <a:avLst/>
              <a:gdLst/>
              <a:ahLst/>
              <a:cxnLst/>
              <a:rect l="l" t="t" r="r" b="b"/>
              <a:pathLst>
                <a:path w="626" h="625" extrusionOk="0">
                  <a:moveTo>
                    <a:pt x="313" y="0"/>
                  </a:moveTo>
                  <a:cubicBezTo>
                    <a:pt x="140" y="0"/>
                    <a:pt x="1" y="139"/>
                    <a:pt x="1" y="312"/>
                  </a:cubicBezTo>
                  <a:cubicBezTo>
                    <a:pt x="1" y="485"/>
                    <a:pt x="140" y="625"/>
                    <a:pt x="313" y="625"/>
                  </a:cubicBezTo>
                  <a:cubicBezTo>
                    <a:pt x="486" y="625"/>
                    <a:pt x="625" y="485"/>
                    <a:pt x="625" y="312"/>
                  </a:cubicBezTo>
                  <a:cubicBezTo>
                    <a:pt x="625" y="139"/>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
            <p:cNvSpPr/>
            <p:nvPr/>
          </p:nvSpPr>
          <p:spPr>
            <a:xfrm>
              <a:off x="6279950" y="4351725"/>
              <a:ext cx="15650" cy="15625"/>
            </a:xfrm>
            <a:custGeom>
              <a:avLst/>
              <a:gdLst/>
              <a:ahLst/>
              <a:cxnLst/>
              <a:rect l="l" t="t" r="r" b="b"/>
              <a:pathLst>
                <a:path w="626" h="625" extrusionOk="0">
                  <a:moveTo>
                    <a:pt x="313" y="0"/>
                  </a:moveTo>
                  <a:cubicBezTo>
                    <a:pt x="140" y="0"/>
                    <a:pt x="1" y="139"/>
                    <a:pt x="1" y="312"/>
                  </a:cubicBezTo>
                  <a:cubicBezTo>
                    <a:pt x="1" y="485"/>
                    <a:pt x="140" y="625"/>
                    <a:pt x="313" y="625"/>
                  </a:cubicBezTo>
                  <a:cubicBezTo>
                    <a:pt x="484" y="625"/>
                    <a:pt x="625" y="485"/>
                    <a:pt x="625" y="312"/>
                  </a:cubicBezTo>
                  <a:cubicBezTo>
                    <a:pt x="625" y="139"/>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
            <p:cNvSpPr/>
            <p:nvPr/>
          </p:nvSpPr>
          <p:spPr>
            <a:xfrm>
              <a:off x="6303250" y="4351725"/>
              <a:ext cx="15650" cy="15625"/>
            </a:xfrm>
            <a:custGeom>
              <a:avLst/>
              <a:gdLst/>
              <a:ahLst/>
              <a:cxnLst/>
              <a:rect l="l" t="t" r="r" b="b"/>
              <a:pathLst>
                <a:path w="626" h="625" extrusionOk="0">
                  <a:moveTo>
                    <a:pt x="313" y="0"/>
                  </a:moveTo>
                  <a:cubicBezTo>
                    <a:pt x="140" y="0"/>
                    <a:pt x="1" y="139"/>
                    <a:pt x="1" y="312"/>
                  </a:cubicBezTo>
                  <a:cubicBezTo>
                    <a:pt x="1" y="485"/>
                    <a:pt x="140" y="625"/>
                    <a:pt x="313" y="625"/>
                  </a:cubicBezTo>
                  <a:cubicBezTo>
                    <a:pt x="486" y="625"/>
                    <a:pt x="625" y="485"/>
                    <a:pt x="625" y="312"/>
                  </a:cubicBezTo>
                  <a:cubicBezTo>
                    <a:pt x="625" y="139"/>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
            <p:cNvSpPr/>
            <p:nvPr/>
          </p:nvSpPr>
          <p:spPr>
            <a:xfrm>
              <a:off x="6323950" y="4351725"/>
              <a:ext cx="18300" cy="15650"/>
            </a:xfrm>
            <a:custGeom>
              <a:avLst/>
              <a:gdLst/>
              <a:ahLst/>
              <a:cxnLst/>
              <a:rect l="l" t="t" r="r" b="b"/>
              <a:pathLst>
                <a:path w="732" h="626" extrusionOk="0">
                  <a:moveTo>
                    <a:pt x="419" y="0"/>
                  </a:moveTo>
                  <a:cubicBezTo>
                    <a:pt x="140" y="0"/>
                    <a:pt x="1" y="337"/>
                    <a:pt x="198" y="534"/>
                  </a:cubicBezTo>
                  <a:cubicBezTo>
                    <a:pt x="261" y="597"/>
                    <a:pt x="340" y="625"/>
                    <a:pt x="416" y="625"/>
                  </a:cubicBezTo>
                  <a:cubicBezTo>
                    <a:pt x="577" y="625"/>
                    <a:pt x="731" y="501"/>
                    <a:pt x="731" y="312"/>
                  </a:cubicBezTo>
                  <a:cubicBezTo>
                    <a:pt x="731" y="139"/>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
            <p:cNvSpPr/>
            <p:nvPr/>
          </p:nvSpPr>
          <p:spPr>
            <a:xfrm>
              <a:off x="6349900" y="4351725"/>
              <a:ext cx="15650" cy="15625"/>
            </a:xfrm>
            <a:custGeom>
              <a:avLst/>
              <a:gdLst/>
              <a:ahLst/>
              <a:cxnLst/>
              <a:rect l="l" t="t" r="r" b="b"/>
              <a:pathLst>
                <a:path w="626" h="625" extrusionOk="0">
                  <a:moveTo>
                    <a:pt x="313" y="0"/>
                  </a:moveTo>
                  <a:cubicBezTo>
                    <a:pt x="142" y="0"/>
                    <a:pt x="1" y="139"/>
                    <a:pt x="1" y="312"/>
                  </a:cubicBezTo>
                  <a:cubicBezTo>
                    <a:pt x="1" y="485"/>
                    <a:pt x="142" y="625"/>
                    <a:pt x="313" y="625"/>
                  </a:cubicBezTo>
                  <a:cubicBezTo>
                    <a:pt x="486" y="625"/>
                    <a:pt x="625" y="485"/>
                    <a:pt x="625" y="312"/>
                  </a:cubicBezTo>
                  <a:cubicBezTo>
                    <a:pt x="625" y="139"/>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
            <p:cNvSpPr/>
            <p:nvPr/>
          </p:nvSpPr>
          <p:spPr>
            <a:xfrm>
              <a:off x="6373250" y="4351725"/>
              <a:ext cx="15650" cy="15625"/>
            </a:xfrm>
            <a:custGeom>
              <a:avLst/>
              <a:gdLst/>
              <a:ahLst/>
              <a:cxnLst/>
              <a:rect l="l" t="t" r="r" b="b"/>
              <a:pathLst>
                <a:path w="626" h="625" extrusionOk="0">
                  <a:moveTo>
                    <a:pt x="313" y="0"/>
                  </a:moveTo>
                  <a:cubicBezTo>
                    <a:pt x="140" y="0"/>
                    <a:pt x="1" y="139"/>
                    <a:pt x="1" y="312"/>
                  </a:cubicBezTo>
                  <a:cubicBezTo>
                    <a:pt x="1" y="485"/>
                    <a:pt x="140" y="625"/>
                    <a:pt x="313" y="625"/>
                  </a:cubicBezTo>
                  <a:cubicBezTo>
                    <a:pt x="486" y="625"/>
                    <a:pt x="625" y="485"/>
                    <a:pt x="625" y="312"/>
                  </a:cubicBezTo>
                  <a:cubicBezTo>
                    <a:pt x="625" y="139"/>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
            <p:cNvSpPr/>
            <p:nvPr/>
          </p:nvSpPr>
          <p:spPr>
            <a:xfrm>
              <a:off x="6396600" y="4351725"/>
              <a:ext cx="15625" cy="15625"/>
            </a:xfrm>
            <a:custGeom>
              <a:avLst/>
              <a:gdLst/>
              <a:ahLst/>
              <a:cxnLst/>
              <a:rect l="l" t="t" r="r" b="b"/>
              <a:pathLst>
                <a:path w="625" h="625" extrusionOk="0">
                  <a:moveTo>
                    <a:pt x="313" y="0"/>
                  </a:moveTo>
                  <a:cubicBezTo>
                    <a:pt x="140" y="0"/>
                    <a:pt x="0" y="139"/>
                    <a:pt x="0" y="312"/>
                  </a:cubicBezTo>
                  <a:cubicBezTo>
                    <a:pt x="0" y="485"/>
                    <a:pt x="140" y="625"/>
                    <a:pt x="313" y="625"/>
                  </a:cubicBezTo>
                  <a:cubicBezTo>
                    <a:pt x="484" y="625"/>
                    <a:pt x="625" y="485"/>
                    <a:pt x="625" y="312"/>
                  </a:cubicBezTo>
                  <a:cubicBezTo>
                    <a:pt x="625" y="139"/>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
            <p:cNvSpPr/>
            <p:nvPr/>
          </p:nvSpPr>
          <p:spPr>
            <a:xfrm>
              <a:off x="6419900" y="4351725"/>
              <a:ext cx="15650" cy="15625"/>
            </a:xfrm>
            <a:custGeom>
              <a:avLst/>
              <a:gdLst/>
              <a:ahLst/>
              <a:cxnLst/>
              <a:rect l="l" t="t" r="r" b="b"/>
              <a:pathLst>
                <a:path w="626" h="625" extrusionOk="0">
                  <a:moveTo>
                    <a:pt x="313" y="0"/>
                  </a:moveTo>
                  <a:cubicBezTo>
                    <a:pt x="140" y="0"/>
                    <a:pt x="1" y="139"/>
                    <a:pt x="1" y="312"/>
                  </a:cubicBezTo>
                  <a:cubicBezTo>
                    <a:pt x="1" y="485"/>
                    <a:pt x="140" y="625"/>
                    <a:pt x="313" y="625"/>
                  </a:cubicBezTo>
                  <a:cubicBezTo>
                    <a:pt x="486" y="625"/>
                    <a:pt x="625" y="485"/>
                    <a:pt x="625" y="312"/>
                  </a:cubicBezTo>
                  <a:cubicBezTo>
                    <a:pt x="625" y="139"/>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
            <p:cNvSpPr/>
            <p:nvPr/>
          </p:nvSpPr>
          <p:spPr>
            <a:xfrm>
              <a:off x="6443250" y="4351725"/>
              <a:ext cx="15625" cy="15625"/>
            </a:xfrm>
            <a:custGeom>
              <a:avLst/>
              <a:gdLst/>
              <a:ahLst/>
              <a:cxnLst/>
              <a:rect l="l" t="t" r="r" b="b"/>
              <a:pathLst>
                <a:path w="625" h="625" extrusionOk="0">
                  <a:moveTo>
                    <a:pt x="313" y="0"/>
                  </a:moveTo>
                  <a:cubicBezTo>
                    <a:pt x="140" y="0"/>
                    <a:pt x="0" y="139"/>
                    <a:pt x="0" y="312"/>
                  </a:cubicBezTo>
                  <a:cubicBezTo>
                    <a:pt x="0" y="485"/>
                    <a:pt x="140" y="625"/>
                    <a:pt x="313" y="625"/>
                  </a:cubicBezTo>
                  <a:cubicBezTo>
                    <a:pt x="485" y="625"/>
                    <a:pt x="625" y="485"/>
                    <a:pt x="625" y="312"/>
                  </a:cubicBezTo>
                  <a:cubicBezTo>
                    <a:pt x="625" y="139"/>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
            <p:cNvSpPr/>
            <p:nvPr/>
          </p:nvSpPr>
          <p:spPr>
            <a:xfrm>
              <a:off x="6209950" y="431170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
            <p:cNvSpPr/>
            <p:nvPr/>
          </p:nvSpPr>
          <p:spPr>
            <a:xfrm>
              <a:off x="6233275" y="4311700"/>
              <a:ext cx="15625" cy="15625"/>
            </a:xfrm>
            <a:custGeom>
              <a:avLst/>
              <a:gdLst/>
              <a:ahLst/>
              <a:cxnLst/>
              <a:rect l="l" t="t" r="r" b="b"/>
              <a:pathLst>
                <a:path w="625" h="625" extrusionOk="0">
                  <a:moveTo>
                    <a:pt x="312" y="0"/>
                  </a:moveTo>
                  <a:cubicBezTo>
                    <a:pt x="141" y="0"/>
                    <a:pt x="0" y="140"/>
                    <a:pt x="0" y="313"/>
                  </a:cubicBezTo>
                  <a:cubicBezTo>
                    <a:pt x="0" y="485"/>
                    <a:pt x="141"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
            <p:cNvSpPr/>
            <p:nvPr/>
          </p:nvSpPr>
          <p:spPr>
            <a:xfrm>
              <a:off x="6256600" y="431170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
            <p:cNvSpPr/>
            <p:nvPr/>
          </p:nvSpPr>
          <p:spPr>
            <a:xfrm>
              <a:off x="6279950" y="431170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4" y="625"/>
                    <a:pt x="625" y="485"/>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
            <p:cNvSpPr/>
            <p:nvPr/>
          </p:nvSpPr>
          <p:spPr>
            <a:xfrm>
              <a:off x="6303250" y="431170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
            <p:cNvSpPr/>
            <p:nvPr/>
          </p:nvSpPr>
          <p:spPr>
            <a:xfrm>
              <a:off x="6323950" y="4311700"/>
              <a:ext cx="18300" cy="15625"/>
            </a:xfrm>
            <a:custGeom>
              <a:avLst/>
              <a:gdLst/>
              <a:ahLst/>
              <a:cxnLst/>
              <a:rect l="l" t="t" r="r" b="b"/>
              <a:pathLst>
                <a:path w="732" h="625" extrusionOk="0">
                  <a:moveTo>
                    <a:pt x="419" y="0"/>
                  </a:moveTo>
                  <a:cubicBezTo>
                    <a:pt x="140" y="0"/>
                    <a:pt x="1" y="337"/>
                    <a:pt x="198" y="532"/>
                  </a:cubicBezTo>
                  <a:cubicBezTo>
                    <a:pt x="261" y="596"/>
                    <a:pt x="340" y="625"/>
                    <a:pt x="417" y="625"/>
                  </a:cubicBezTo>
                  <a:cubicBezTo>
                    <a:pt x="577" y="625"/>
                    <a:pt x="731" y="500"/>
                    <a:pt x="731" y="313"/>
                  </a:cubicBezTo>
                  <a:cubicBezTo>
                    <a:pt x="731" y="140"/>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
            <p:cNvSpPr/>
            <p:nvPr/>
          </p:nvSpPr>
          <p:spPr>
            <a:xfrm>
              <a:off x="6349900" y="4311700"/>
              <a:ext cx="15650" cy="15625"/>
            </a:xfrm>
            <a:custGeom>
              <a:avLst/>
              <a:gdLst/>
              <a:ahLst/>
              <a:cxnLst/>
              <a:rect l="l" t="t" r="r" b="b"/>
              <a:pathLst>
                <a:path w="626" h="625" extrusionOk="0">
                  <a:moveTo>
                    <a:pt x="313" y="0"/>
                  </a:moveTo>
                  <a:cubicBezTo>
                    <a:pt x="142" y="0"/>
                    <a:pt x="1" y="140"/>
                    <a:pt x="1" y="313"/>
                  </a:cubicBezTo>
                  <a:cubicBezTo>
                    <a:pt x="1" y="485"/>
                    <a:pt x="142"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
            <p:cNvSpPr/>
            <p:nvPr/>
          </p:nvSpPr>
          <p:spPr>
            <a:xfrm>
              <a:off x="6373250" y="431170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
            <p:cNvSpPr/>
            <p:nvPr/>
          </p:nvSpPr>
          <p:spPr>
            <a:xfrm>
              <a:off x="6396600" y="431170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4" y="625"/>
                    <a:pt x="625" y="485"/>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
            <p:cNvSpPr/>
            <p:nvPr/>
          </p:nvSpPr>
          <p:spPr>
            <a:xfrm>
              <a:off x="6419900" y="431170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
            <p:cNvSpPr/>
            <p:nvPr/>
          </p:nvSpPr>
          <p:spPr>
            <a:xfrm>
              <a:off x="6443250" y="431170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5" y="625"/>
                    <a:pt x="625" y="485"/>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
            <p:cNvSpPr/>
            <p:nvPr/>
          </p:nvSpPr>
          <p:spPr>
            <a:xfrm>
              <a:off x="6466550" y="4311700"/>
              <a:ext cx="15650" cy="15625"/>
            </a:xfrm>
            <a:custGeom>
              <a:avLst/>
              <a:gdLst/>
              <a:ahLst/>
              <a:cxnLst/>
              <a:rect l="l" t="t" r="r" b="b"/>
              <a:pathLst>
                <a:path w="626" h="625" extrusionOk="0">
                  <a:moveTo>
                    <a:pt x="313" y="0"/>
                  </a:moveTo>
                  <a:cubicBezTo>
                    <a:pt x="142" y="0"/>
                    <a:pt x="1" y="140"/>
                    <a:pt x="1" y="313"/>
                  </a:cubicBezTo>
                  <a:cubicBezTo>
                    <a:pt x="1" y="485"/>
                    <a:pt x="142"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
            <p:cNvSpPr/>
            <p:nvPr/>
          </p:nvSpPr>
          <p:spPr>
            <a:xfrm>
              <a:off x="6487275" y="4311700"/>
              <a:ext cx="18250" cy="15650"/>
            </a:xfrm>
            <a:custGeom>
              <a:avLst/>
              <a:gdLst/>
              <a:ahLst/>
              <a:cxnLst/>
              <a:rect l="l" t="t" r="r" b="b"/>
              <a:pathLst>
                <a:path w="730" h="626" extrusionOk="0">
                  <a:moveTo>
                    <a:pt x="418" y="0"/>
                  </a:moveTo>
                  <a:cubicBezTo>
                    <a:pt x="139" y="0"/>
                    <a:pt x="1" y="337"/>
                    <a:pt x="196" y="534"/>
                  </a:cubicBezTo>
                  <a:cubicBezTo>
                    <a:pt x="260" y="597"/>
                    <a:pt x="338" y="625"/>
                    <a:pt x="415" y="625"/>
                  </a:cubicBezTo>
                  <a:cubicBezTo>
                    <a:pt x="575" y="625"/>
                    <a:pt x="730" y="500"/>
                    <a:pt x="730" y="313"/>
                  </a:cubicBezTo>
                  <a:cubicBezTo>
                    <a:pt x="730" y="140"/>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
            <p:cNvSpPr/>
            <p:nvPr/>
          </p:nvSpPr>
          <p:spPr>
            <a:xfrm>
              <a:off x="5999975" y="4291675"/>
              <a:ext cx="15650" cy="15650"/>
            </a:xfrm>
            <a:custGeom>
              <a:avLst/>
              <a:gdLst/>
              <a:ahLst/>
              <a:cxnLst/>
              <a:rect l="l" t="t" r="r" b="b"/>
              <a:pathLst>
                <a:path w="626" h="626" extrusionOk="0">
                  <a:moveTo>
                    <a:pt x="313" y="1"/>
                  </a:moveTo>
                  <a:cubicBezTo>
                    <a:pt x="141" y="1"/>
                    <a:pt x="1" y="140"/>
                    <a:pt x="1" y="313"/>
                  </a:cubicBezTo>
                  <a:cubicBezTo>
                    <a:pt x="1" y="486"/>
                    <a:pt x="141"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
            <p:cNvSpPr/>
            <p:nvPr/>
          </p:nvSpPr>
          <p:spPr>
            <a:xfrm>
              <a:off x="6023325" y="42916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
            <p:cNvSpPr/>
            <p:nvPr/>
          </p:nvSpPr>
          <p:spPr>
            <a:xfrm>
              <a:off x="6046675" y="4291675"/>
              <a:ext cx="15625" cy="15650"/>
            </a:xfrm>
            <a:custGeom>
              <a:avLst/>
              <a:gdLst/>
              <a:ahLst/>
              <a:cxnLst/>
              <a:rect l="l" t="t" r="r" b="b"/>
              <a:pathLst>
                <a:path w="625" h="626" extrusionOk="0">
                  <a:moveTo>
                    <a:pt x="312" y="1"/>
                  </a:moveTo>
                  <a:cubicBezTo>
                    <a:pt x="139" y="1"/>
                    <a:pt x="0" y="140"/>
                    <a:pt x="0" y="313"/>
                  </a:cubicBezTo>
                  <a:cubicBezTo>
                    <a:pt x="0" y="486"/>
                    <a:pt x="139"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
            <p:cNvSpPr/>
            <p:nvPr/>
          </p:nvSpPr>
          <p:spPr>
            <a:xfrm>
              <a:off x="6067350" y="4291675"/>
              <a:ext cx="18250" cy="15675"/>
            </a:xfrm>
            <a:custGeom>
              <a:avLst/>
              <a:gdLst/>
              <a:ahLst/>
              <a:cxnLst/>
              <a:rect l="l" t="t" r="r" b="b"/>
              <a:pathLst>
                <a:path w="730" h="627" extrusionOk="0">
                  <a:moveTo>
                    <a:pt x="418" y="1"/>
                  </a:moveTo>
                  <a:cubicBezTo>
                    <a:pt x="140" y="1"/>
                    <a:pt x="1" y="337"/>
                    <a:pt x="198" y="534"/>
                  </a:cubicBezTo>
                  <a:cubicBezTo>
                    <a:pt x="261" y="598"/>
                    <a:pt x="339" y="626"/>
                    <a:pt x="416" y="626"/>
                  </a:cubicBezTo>
                  <a:cubicBezTo>
                    <a:pt x="576" y="626"/>
                    <a:pt x="730" y="502"/>
                    <a:pt x="730" y="313"/>
                  </a:cubicBezTo>
                  <a:cubicBezTo>
                    <a:pt x="730" y="140"/>
                    <a:pt x="590"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
            <p:cNvSpPr/>
            <p:nvPr/>
          </p:nvSpPr>
          <p:spPr>
            <a:xfrm>
              <a:off x="6093325" y="42916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
            <p:cNvSpPr/>
            <p:nvPr/>
          </p:nvSpPr>
          <p:spPr>
            <a:xfrm>
              <a:off x="6116650" y="42916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
            <p:cNvSpPr/>
            <p:nvPr/>
          </p:nvSpPr>
          <p:spPr>
            <a:xfrm>
              <a:off x="6139975" y="42916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
            <p:cNvSpPr/>
            <p:nvPr/>
          </p:nvSpPr>
          <p:spPr>
            <a:xfrm>
              <a:off x="6160650" y="4291675"/>
              <a:ext cx="18300" cy="15675"/>
            </a:xfrm>
            <a:custGeom>
              <a:avLst/>
              <a:gdLst/>
              <a:ahLst/>
              <a:cxnLst/>
              <a:rect l="l" t="t" r="r" b="b"/>
              <a:pathLst>
                <a:path w="732" h="627" extrusionOk="0">
                  <a:moveTo>
                    <a:pt x="419" y="1"/>
                  </a:moveTo>
                  <a:cubicBezTo>
                    <a:pt x="140" y="1"/>
                    <a:pt x="1" y="337"/>
                    <a:pt x="198" y="534"/>
                  </a:cubicBezTo>
                  <a:cubicBezTo>
                    <a:pt x="261" y="598"/>
                    <a:pt x="340" y="626"/>
                    <a:pt x="417" y="626"/>
                  </a:cubicBezTo>
                  <a:cubicBezTo>
                    <a:pt x="577" y="626"/>
                    <a:pt x="731" y="502"/>
                    <a:pt x="731" y="313"/>
                  </a:cubicBezTo>
                  <a:cubicBezTo>
                    <a:pt x="731" y="140"/>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
            <p:cNvSpPr/>
            <p:nvPr/>
          </p:nvSpPr>
          <p:spPr>
            <a:xfrm>
              <a:off x="6186625" y="42916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
            <p:cNvSpPr/>
            <p:nvPr/>
          </p:nvSpPr>
          <p:spPr>
            <a:xfrm>
              <a:off x="6209950" y="42916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
            <p:cNvSpPr/>
            <p:nvPr/>
          </p:nvSpPr>
          <p:spPr>
            <a:xfrm>
              <a:off x="6233275" y="4291675"/>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
            <p:cNvSpPr/>
            <p:nvPr/>
          </p:nvSpPr>
          <p:spPr>
            <a:xfrm>
              <a:off x="6256600" y="42916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
            <p:cNvSpPr/>
            <p:nvPr/>
          </p:nvSpPr>
          <p:spPr>
            <a:xfrm>
              <a:off x="6279950" y="42916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
            <p:cNvSpPr/>
            <p:nvPr/>
          </p:nvSpPr>
          <p:spPr>
            <a:xfrm>
              <a:off x="6303250" y="42916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
            <p:cNvSpPr/>
            <p:nvPr/>
          </p:nvSpPr>
          <p:spPr>
            <a:xfrm>
              <a:off x="6323950" y="4291675"/>
              <a:ext cx="18300" cy="15675"/>
            </a:xfrm>
            <a:custGeom>
              <a:avLst/>
              <a:gdLst/>
              <a:ahLst/>
              <a:cxnLst/>
              <a:rect l="l" t="t" r="r" b="b"/>
              <a:pathLst>
                <a:path w="732" h="627" extrusionOk="0">
                  <a:moveTo>
                    <a:pt x="419" y="1"/>
                  </a:moveTo>
                  <a:cubicBezTo>
                    <a:pt x="140" y="1"/>
                    <a:pt x="1" y="337"/>
                    <a:pt x="198" y="534"/>
                  </a:cubicBezTo>
                  <a:cubicBezTo>
                    <a:pt x="261" y="598"/>
                    <a:pt x="340" y="626"/>
                    <a:pt x="416" y="626"/>
                  </a:cubicBezTo>
                  <a:cubicBezTo>
                    <a:pt x="577" y="626"/>
                    <a:pt x="731" y="502"/>
                    <a:pt x="731" y="313"/>
                  </a:cubicBezTo>
                  <a:cubicBezTo>
                    <a:pt x="731" y="140"/>
                    <a:pt x="592"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
            <p:cNvSpPr/>
            <p:nvPr/>
          </p:nvSpPr>
          <p:spPr>
            <a:xfrm>
              <a:off x="6349900" y="429167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
            <p:cNvSpPr/>
            <p:nvPr/>
          </p:nvSpPr>
          <p:spPr>
            <a:xfrm>
              <a:off x="6373250" y="42916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
            <p:cNvSpPr/>
            <p:nvPr/>
          </p:nvSpPr>
          <p:spPr>
            <a:xfrm>
              <a:off x="6396600" y="42916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
            <p:cNvSpPr/>
            <p:nvPr/>
          </p:nvSpPr>
          <p:spPr>
            <a:xfrm>
              <a:off x="6419900" y="42916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
            <p:cNvSpPr/>
            <p:nvPr/>
          </p:nvSpPr>
          <p:spPr>
            <a:xfrm>
              <a:off x="6443250" y="42916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
            <p:cNvSpPr/>
            <p:nvPr/>
          </p:nvSpPr>
          <p:spPr>
            <a:xfrm>
              <a:off x="6466550" y="429167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
            <p:cNvSpPr/>
            <p:nvPr/>
          </p:nvSpPr>
          <p:spPr>
            <a:xfrm>
              <a:off x="6487275" y="4291675"/>
              <a:ext cx="18250" cy="15675"/>
            </a:xfrm>
            <a:custGeom>
              <a:avLst/>
              <a:gdLst/>
              <a:ahLst/>
              <a:cxnLst/>
              <a:rect l="l" t="t" r="r" b="b"/>
              <a:pathLst>
                <a:path w="730" h="627" extrusionOk="0">
                  <a:moveTo>
                    <a:pt x="418" y="1"/>
                  </a:moveTo>
                  <a:cubicBezTo>
                    <a:pt x="139" y="1"/>
                    <a:pt x="1" y="337"/>
                    <a:pt x="196" y="534"/>
                  </a:cubicBezTo>
                  <a:cubicBezTo>
                    <a:pt x="260" y="598"/>
                    <a:pt x="338" y="626"/>
                    <a:pt x="415" y="626"/>
                  </a:cubicBezTo>
                  <a:cubicBezTo>
                    <a:pt x="576" y="626"/>
                    <a:pt x="730" y="502"/>
                    <a:pt x="730" y="313"/>
                  </a:cubicBezTo>
                  <a:cubicBezTo>
                    <a:pt x="730" y="140"/>
                    <a:pt x="591"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
            <p:cNvSpPr/>
            <p:nvPr/>
          </p:nvSpPr>
          <p:spPr>
            <a:xfrm>
              <a:off x="6513250" y="42916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4" y="625"/>
                    <a:pt x="625" y="486"/>
                    <a:pt x="625" y="313"/>
                  </a:cubicBezTo>
                  <a:cubicBezTo>
                    <a:pt x="625" y="140"/>
                    <a:pt x="484"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
            <p:cNvSpPr/>
            <p:nvPr/>
          </p:nvSpPr>
          <p:spPr>
            <a:xfrm>
              <a:off x="5999975" y="4271675"/>
              <a:ext cx="15650" cy="15650"/>
            </a:xfrm>
            <a:custGeom>
              <a:avLst/>
              <a:gdLst/>
              <a:ahLst/>
              <a:cxnLst/>
              <a:rect l="l" t="t" r="r" b="b"/>
              <a:pathLst>
                <a:path w="626" h="626" extrusionOk="0">
                  <a:moveTo>
                    <a:pt x="313" y="1"/>
                  </a:moveTo>
                  <a:cubicBezTo>
                    <a:pt x="141" y="1"/>
                    <a:pt x="1" y="140"/>
                    <a:pt x="1" y="313"/>
                  </a:cubicBezTo>
                  <a:cubicBezTo>
                    <a:pt x="1" y="484"/>
                    <a:pt x="141"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
            <p:cNvSpPr/>
            <p:nvPr/>
          </p:nvSpPr>
          <p:spPr>
            <a:xfrm>
              <a:off x="6023325" y="4271675"/>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
            <p:cNvSpPr/>
            <p:nvPr/>
          </p:nvSpPr>
          <p:spPr>
            <a:xfrm>
              <a:off x="6046675" y="4271675"/>
              <a:ext cx="15625" cy="15650"/>
            </a:xfrm>
            <a:custGeom>
              <a:avLst/>
              <a:gdLst/>
              <a:ahLst/>
              <a:cxnLst/>
              <a:rect l="l" t="t" r="r" b="b"/>
              <a:pathLst>
                <a:path w="625" h="626" extrusionOk="0">
                  <a:moveTo>
                    <a:pt x="312" y="1"/>
                  </a:moveTo>
                  <a:cubicBezTo>
                    <a:pt x="139" y="1"/>
                    <a:pt x="0" y="140"/>
                    <a:pt x="0" y="313"/>
                  </a:cubicBezTo>
                  <a:cubicBezTo>
                    <a:pt x="0" y="484"/>
                    <a:pt x="139"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
            <p:cNvSpPr/>
            <p:nvPr/>
          </p:nvSpPr>
          <p:spPr>
            <a:xfrm>
              <a:off x="6067350" y="4271675"/>
              <a:ext cx="18250" cy="15625"/>
            </a:xfrm>
            <a:custGeom>
              <a:avLst/>
              <a:gdLst/>
              <a:ahLst/>
              <a:cxnLst/>
              <a:rect l="l" t="t" r="r" b="b"/>
              <a:pathLst>
                <a:path w="730" h="625" extrusionOk="0">
                  <a:moveTo>
                    <a:pt x="418" y="1"/>
                  </a:moveTo>
                  <a:cubicBezTo>
                    <a:pt x="140" y="1"/>
                    <a:pt x="1" y="337"/>
                    <a:pt x="198" y="533"/>
                  </a:cubicBezTo>
                  <a:cubicBezTo>
                    <a:pt x="261" y="596"/>
                    <a:pt x="339" y="625"/>
                    <a:pt x="416" y="625"/>
                  </a:cubicBezTo>
                  <a:cubicBezTo>
                    <a:pt x="576" y="625"/>
                    <a:pt x="730" y="500"/>
                    <a:pt x="730" y="313"/>
                  </a:cubicBezTo>
                  <a:cubicBezTo>
                    <a:pt x="730" y="140"/>
                    <a:pt x="590"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
            <p:cNvSpPr/>
            <p:nvPr/>
          </p:nvSpPr>
          <p:spPr>
            <a:xfrm>
              <a:off x="6093325" y="4271675"/>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
            <p:cNvSpPr/>
            <p:nvPr/>
          </p:nvSpPr>
          <p:spPr>
            <a:xfrm>
              <a:off x="6116650" y="4271675"/>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
            <p:cNvSpPr/>
            <p:nvPr/>
          </p:nvSpPr>
          <p:spPr>
            <a:xfrm>
              <a:off x="6139975" y="4271675"/>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
            <p:cNvSpPr/>
            <p:nvPr/>
          </p:nvSpPr>
          <p:spPr>
            <a:xfrm>
              <a:off x="6160650" y="4271675"/>
              <a:ext cx="18300" cy="15625"/>
            </a:xfrm>
            <a:custGeom>
              <a:avLst/>
              <a:gdLst/>
              <a:ahLst/>
              <a:cxnLst/>
              <a:rect l="l" t="t" r="r" b="b"/>
              <a:pathLst>
                <a:path w="732" h="625" extrusionOk="0">
                  <a:moveTo>
                    <a:pt x="419" y="1"/>
                  </a:moveTo>
                  <a:cubicBezTo>
                    <a:pt x="140" y="1"/>
                    <a:pt x="1" y="337"/>
                    <a:pt x="198" y="533"/>
                  </a:cubicBezTo>
                  <a:cubicBezTo>
                    <a:pt x="262" y="596"/>
                    <a:pt x="340" y="625"/>
                    <a:pt x="417" y="625"/>
                  </a:cubicBezTo>
                  <a:cubicBezTo>
                    <a:pt x="577" y="625"/>
                    <a:pt x="731" y="500"/>
                    <a:pt x="731" y="313"/>
                  </a:cubicBezTo>
                  <a:cubicBezTo>
                    <a:pt x="731" y="140"/>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
            <p:cNvSpPr/>
            <p:nvPr/>
          </p:nvSpPr>
          <p:spPr>
            <a:xfrm>
              <a:off x="6186625" y="4271675"/>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
            <p:cNvSpPr/>
            <p:nvPr/>
          </p:nvSpPr>
          <p:spPr>
            <a:xfrm>
              <a:off x="6209950" y="4271675"/>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
            <p:cNvSpPr/>
            <p:nvPr/>
          </p:nvSpPr>
          <p:spPr>
            <a:xfrm>
              <a:off x="6233275" y="4271675"/>
              <a:ext cx="15625" cy="15650"/>
            </a:xfrm>
            <a:custGeom>
              <a:avLst/>
              <a:gdLst/>
              <a:ahLst/>
              <a:cxnLst/>
              <a:rect l="l" t="t" r="r" b="b"/>
              <a:pathLst>
                <a:path w="625" h="626" extrusionOk="0">
                  <a:moveTo>
                    <a:pt x="312" y="1"/>
                  </a:moveTo>
                  <a:cubicBezTo>
                    <a:pt x="141" y="1"/>
                    <a:pt x="0" y="140"/>
                    <a:pt x="0" y="313"/>
                  </a:cubicBezTo>
                  <a:cubicBezTo>
                    <a:pt x="0" y="484"/>
                    <a:pt x="141"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
            <p:cNvSpPr/>
            <p:nvPr/>
          </p:nvSpPr>
          <p:spPr>
            <a:xfrm>
              <a:off x="6256600" y="4271675"/>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
            <p:cNvSpPr/>
            <p:nvPr/>
          </p:nvSpPr>
          <p:spPr>
            <a:xfrm>
              <a:off x="6279950" y="4271675"/>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
            <p:cNvSpPr/>
            <p:nvPr/>
          </p:nvSpPr>
          <p:spPr>
            <a:xfrm>
              <a:off x="6303250" y="4271675"/>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
            <p:cNvSpPr/>
            <p:nvPr/>
          </p:nvSpPr>
          <p:spPr>
            <a:xfrm>
              <a:off x="6323950" y="4271675"/>
              <a:ext cx="18300" cy="15625"/>
            </a:xfrm>
            <a:custGeom>
              <a:avLst/>
              <a:gdLst/>
              <a:ahLst/>
              <a:cxnLst/>
              <a:rect l="l" t="t" r="r" b="b"/>
              <a:pathLst>
                <a:path w="732" h="625" extrusionOk="0">
                  <a:moveTo>
                    <a:pt x="419" y="1"/>
                  </a:moveTo>
                  <a:cubicBezTo>
                    <a:pt x="140" y="1"/>
                    <a:pt x="1" y="336"/>
                    <a:pt x="198" y="533"/>
                  </a:cubicBezTo>
                  <a:cubicBezTo>
                    <a:pt x="261" y="596"/>
                    <a:pt x="340" y="625"/>
                    <a:pt x="417" y="625"/>
                  </a:cubicBezTo>
                  <a:cubicBezTo>
                    <a:pt x="577" y="625"/>
                    <a:pt x="731" y="500"/>
                    <a:pt x="731" y="313"/>
                  </a:cubicBezTo>
                  <a:cubicBezTo>
                    <a:pt x="731" y="140"/>
                    <a:pt x="592"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
            <p:cNvSpPr/>
            <p:nvPr/>
          </p:nvSpPr>
          <p:spPr>
            <a:xfrm>
              <a:off x="6349900" y="4271675"/>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
            <p:cNvSpPr/>
            <p:nvPr/>
          </p:nvSpPr>
          <p:spPr>
            <a:xfrm>
              <a:off x="6373250" y="4271675"/>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
            <p:cNvSpPr/>
            <p:nvPr/>
          </p:nvSpPr>
          <p:spPr>
            <a:xfrm>
              <a:off x="6396600" y="4271675"/>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4" y="625"/>
                    <a:pt x="625" y="484"/>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
            <p:cNvSpPr/>
            <p:nvPr/>
          </p:nvSpPr>
          <p:spPr>
            <a:xfrm>
              <a:off x="6419900" y="4271675"/>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
            <p:cNvSpPr/>
            <p:nvPr/>
          </p:nvSpPr>
          <p:spPr>
            <a:xfrm>
              <a:off x="6443250" y="4271675"/>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
            <p:cNvSpPr/>
            <p:nvPr/>
          </p:nvSpPr>
          <p:spPr>
            <a:xfrm>
              <a:off x="6466550" y="4271675"/>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
            <p:cNvSpPr/>
            <p:nvPr/>
          </p:nvSpPr>
          <p:spPr>
            <a:xfrm>
              <a:off x="6487275" y="4271675"/>
              <a:ext cx="18250" cy="15625"/>
            </a:xfrm>
            <a:custGeom>
              <a:avLst/>
              <a:gdLst/>
              <a:ahLst/>
              <a:cxnLst/>
              <a:rect l="l" t="t" r="r" b="b"/>
              <a:pathLst>
                <a:path w="730" h="625" extrusionOk="0">
                  <a:moveTo>
                    <a:pt x="418" y="1"/>
                  </a:moveTo>
                  <a:cubicBezTo>
                    <a:pt x="139" y="1"/>
                    <a:pt x="1" y="337"/>
                    <a:pt x="196" y="533"/>
                  </a:cubicBezTo>
                  <a:cubicBezTo>
                    <a:pt x="260" y="596"/>
                    <a:pt x="339" y="625"/>
                    <a:pt x="415" y="625"/>
                  </a:cubicBezTo>
                  <a:cubicBezTo>
                    <a:pt x="576" y="625"/>
                    <a:pt x="730" y="500"/>
                    <a:pt x="730" y="313"/>
                  </a:cubicBezTo>
                  <a:cubicBezTo>
                    <a:pt x="730" y="140"/>
                    <a:pt x="591"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
            <p:cNvSpPr/>
            <p:nvPr/>
          </p:nvSpPr>
          <p:spPr>
            <a:xfrm>
              <a:off x="6513250" y="4271675"/>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4" y="625"/>
                    <a:pt x="625" y="484"/>
                    <a:pt x="625" y="313"/>
                  </a:cubicBezTo>
                  <a:cubicBezTo>
                    <a:pt x="625" y="140"/>
                    <a:pt x="484"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
            <p:cNvSpPr/>
            <p:nvPr/>
          </p:nvSpPr>
          <p:spPr>
            <a:xfrm>
              <a:off x="5976675" y="4251675"/>
              <a:ext cx="15625" cy="15625"/>
            </a:xfrm>
            <a:custGeom>
              <a:avLst/>
              <a:gdLst/>
              <a:ahLst/>
              <a:cxnLst/>
              <a:rect l="l" t="t" r="r" b="b"/>
              <a:pathLst>
                <a:path w="625" h="625" extrusionOk="0">
                  <a:moveTo>
                    <a:pt x="313" y="0"/>
                  </a:moveTo>
                  <a:cubicBezTo>
                    <a:pt x="140" y="0"/>
                    <a:pt x="0" y="140"/>
                    <a:pt x="0" y="312"/>
                  </a:cubicBezTo>
                  <a:cubicBezTo>
                    <a:pt x="0" y="484"/>
                    <a:pt x="140" y="625"/>
                    <a:pt x="313" y="625"/>
                  </a:cubicBezTo>
                  <a:cubicBezTo>
                    <a:pt x="485" y="625"/>
                    <a:pt x="625" y="484"/>
                    <a:pt x="625" y="312"/>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
            <p:cNvSpPr/>
            <p:nvPr/>
          </p:nvSpPr>
          <p:spPr>
            <a:xfrm>
              <a:off x="5999975" y="4251675"/>
              <a:ext cx="15650" cy="15625"/>
            </a:xfrm>
            <a:custGeom>
              <a:avLst/>
              <a:gdLst/>
              <a:ahLst/>
              <a:cxnLst/>
              <a:rect l="l" t="t" r="r" b="b"/>
              <a:pathLst>
                <a:path w="626" h="625" extrusionOk="0">
                  <a:moveTo>
                    <a:pt x="313" y="0"/>
                  </a:moveTo>
                  <a:cubicBezTo>
                    <a:pt x="141" y="0"/>
                    <a:pt x="1" y="140"/>
                    <a:pt x="1" y="312"/>
                  </a:cubicBezTo>
                  <a:cubicBezTo>
                    <a:pt x="1" y="484"/>
                    <a:pt x="141" y="625"/>
                    <a:pt x="313" y="625"/>
                  </a:cubicBezTo>
                  <a:cubicBezTo>
                    <a:pt x="486" y="625"/>
                    <a:pt x="625" y="484"/>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
            <p:cNvSpPr/>
            <p:nvPr/>
          </p:nvSpPr>
          <p:spPr>
            <a:xfrm>
              <a:off x="6023325" y="4251675"/>
              <a:ext cx="15625" cy="15625"/>
            </a:xfrm>
            <a:custGeom>
              <a:avLst/>
              <a:gdLst/>
              <a:ahLst/>
              <a:cxnLst/>
              <a:rect l="l" t="t" r="r" b="b"/>
              <a:pathLst>
                <a:path w="625" h="625" extrusionOk="0">
                  <a:moveTo>
                    <a:pt x="313" y="0"/>
                  </a:moveTo>
                  <a:cubicBezTo>
                    <a:pt x="140" y="0"/>
                    <a:pt x="0" y="140"/>
                    <a:pt x="0" y="312"/>
                  </a:cubicBezTo>
                  <a:cubicBezTo>
                    <a:pt x="0" y="484"/>
                    <a:pt x="140" y="625"/>
                    <a:pt x="313" y="625"/>
                  </a:cubicBezTo>
                  <a:cubicBezTo>
                    <a:pt x="485" y="625"/>
                    <a:pt x="625" y="484"/>
                    <a:pt x="625" y="312"/>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
            <p:cNvSpPr/>
            <p:nvPr/>
          </p:nvSpPr>
          <p:spPr>
            <a:xfrm>
              <a:off x="6046675" y="4251675"/>
              <a:ext cx="15625" cy="15625"/>
            </a:xfrm>
            <a:custGeom>
              <a:avLst/>
              <a:gdLst/>
              <a:ahLst/>
              <a:cxnLst/>
              <a:rect l="l" t="t" r="r" b="b"/>
              <a:pathLst>
                <a:path w="625" h="625" extrusionOk="0">
                  <a:moveTo>
                    <a:pt x="312" y="0"/>
                  </a:moveTo>
                  <a:cubicBezTo>
                    <a:pt x="139" y="0"/>
                    <a:pt x="0" y="140"/>
                    <a:pt x="0" y="312"/>
                  </a:cubicBezTo>
                  <a:cubicBezTo>
                    <a:pt x="0" y="484"/>
                    <a:pt x="139" y="625"/>
                    <a:pt x="312" y="625"/>
                  </a:cubicBezTo>
                  <a:cubicBezTo>
                    <a:pt x="485" y="625"/>
                    <a:pt x="625" y="484"/>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
            <p:cNvSpPr/>
            <p:nvPr/>
          </p:nvSpPr>
          <p:spPr>
            <a:xfrm>
              <a:off x="6067350" y="4251675"/>
              <a:ext cx="18250" cy="15625"/>
            </a:xfrm>
            <a:custGeom>
              <a:avLst/>
              <a:gdLst/>
              <a:ahLst/>
              <a:cxnLst/>
              <a:rect l="l" t="t" r="r" b="b"/>
              <a:pathLst>
                <a:path w="730" h="625" extrusionOk="0">
                  <a:moveTo>
                    <a:pt x="418" y="0"/>
                  </a:moveTo>
                  <a:cubicBezTo>
                    <a:pt x="140" y="0"/>
                    <a:pt x="1" y="337"/>
                    <a:pt x="198" y="532"/>
                  </a:cubicBezTo>
                  <a:cubicBezTo>
                    <a:pt x="261" y="596"/>
                    <a:pt x="339" y="625"/>
                    <a:pt x="416" y="625"/>
                  </a:cubicBezTo>
                  <a:cubicBezTo>
                    <a:pt x="576" y="625"/>
                    <a:pt x="730" y="500"/>
                    <a:pt x="730" y="312"/>
                  </a:cubicBezTo>
                  <a:cubicBezTo>
                    <a:pt x="730" y="140"/>
                    <a:pt x="590"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
            <p:cNvSpPr/>
            <p:nvPr/>
          </p:nvSpPr>
          <p:spPr>
            <a:xfrm>
              <a:off x="6093325" y="4251675"/>
              <a:ext cx="15625" cy="15625"/>
            </a:xfrm>
            <a:custGeom>
              <a:avLst/>
              <a:gdLst/>
              <a:ahLst/>
              <a:cxnLst/>
              <a:rect l="l" t="t" r="r" b="b"/>
              <a:pathLst>
                <a:path w="625" h="625" extrusionOk="0">
                  <a:moveTo>
                    <a:pt x="312" y="0"/>
                  </a:moveTo>
                  <a:cubicBezTo>
                    <a:pt x="140" y="0"/>
                    <a:pt x="0" y="140"/>
                    <a:pt x="0" y="312"/>
                  </a:cubicBezTo>
                  <a:cubicBezTo>
                    <a:pt x="0" y="484"/>
                    <a:pt x="140" y="625"/>
                    <a:pt x="312" y="625"/>
                  </a:cubicBezTo>
                  <a:cubicBezTo>
                    <a:pt x="485" y="625"/>
                    <a:pt x="625" y="484"/>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
            <p:cNvSpPr/>
            <p:nvPr/>
          </p:nvSpPr>
          <p:spPr>
            <a:xfrm>
              <a:off x="6116650" y="4251675"/>
              <a:ext cx="15650" cy="15625"/>
            </a:xfrm>
            <a:custGeom>
              <a:avLst/>
              <a:gdLst/>
              <a:ahLst/>
              <a:cxnLst/>
              <a:rect l="l" t="t" r="r" b="b"/>
              <a:pathLst>
                <a:path w="626" h="625" extrusionOk="0">
                  <a:moveTo>
                    <a:pt x="313" y="0"/>
                  </a:moveTo>
                  <a:cubicBezTo>
                    <a:pt x="140" y="0"/>
                    <a:pt x="1" y="140"/>
                    <a:pt x="1" y="312"/>
                  </a:cubicBezTo>
                  <a:cubicBezTo>
                    <a:pt x="1" y="484"/>
                    <a:pt x="140" y="625"/>
                    <a:pt x="313" y="625"/>
                  </a:cubicBezTo>
                  <a:cubicBezTo>
                    <a:pt x="484" y="625"/>
                    <a:pt x="625" y="484"/>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
            <p:cNvSpPr/>
            <p:nvPr/>
          </p:nvSpPr>
          <p:spPr>
            <a:xfrm>
              <a:off x="6139975" y="4251675"/>
              <a:ext cx="15625" cy="15625"/>
            </a:xfrm>
            <a:custGeom>
              <a:avLst/>
              <a:gdLst/>
              <a:ahLst/>
              <a:cxnLst/>
              <a:rect l="l" t="t" r="r" b="b"/>
              <a:pathLst>
                <a:path w="625" h="625" extrusionOk="0">
                  <a:moveTo>
                    <a:pt x="312" y="0"/>
                  </a:moveTo>
                  <a:cubicBezTo>
                    <a:pt x="140" y="0"/>
                    <a:pt x="0" y="140"/>
                    <a:pt x="0" y="312"/>
                  </a:cubicBezTo>
                  <a:cubicBezTo>
                    <a:pt x="0" y="484"/>
                    <a:pt x="140" y="625"/>
                    <a:pt x="312" y="625"/>
                  </a:cubicBezTo>
                  <a:cubicBezTo>
                    <a:pt x="485" y="625"/>
                    <a:pt x="625" y="484"/>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
            <p:cNvSpPr/>
            <p:nvPr/>
          </p:nvSpPr>
          <p:spPr>
            <a:xfrm>
              <a:off x="6160650" y="4251675"/>
              <a:ext cx="18300" cy="15625"/>
            </a:xfrm>
            <a:custGeom>
              <a:avLst/>
              <a:gdLst/>
              <a:ahLst/>
              <a:cxnLst/>
              <a:rect l="l" t="t" r="r" b="b"/>
              <a:pathLst>
                <a:path w="732" h="625" extrusionOk="0">
                  <a:moveTo>
                    <a:pt x="419" y="0"/>
                  </a:moveTo>
                  <a:cubicBezTo>
                    <a:pt x="140" y="0"/>
                    <a:pt x="1" y="337"/>
                    <a:pt x="198" y="532"/>
                  </a:cubicBezTo>
                  <a:cubicBezTo>
                    <a:pt x="262" y="596"/>
                    <a:pt x="340" y="625"/>
                    <a:pt x="417" y="625"/>
                  </a:cubicBezTo>
                  <a:cubicBezTo>
                    <a:pt x="577" y="625"/>
                    <a:pt x="731" y="500"/>
                    <a:pt x="731" y="312"/>
                  </a:cubicBezTo>
                  <a:cubicBezTo>
                    <a:pt x="731" y="140"/>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
            <p:cNvSpPr/>
            <p:nvPr/>
          </p:nvSpPr>
          <p:spPr>
            <a:xfrm>
              <a:off x="6186625" y="4251675"/>
              <a:ext cx="15625" cy="15625"/>
            </a:xfrm>
            <a:custGeom>
              <a:avLst/>
              <a:gdLst/>
              <a:ahLst/>
              <a:cxnLst/>
              <a:rect l="l" t="t" r="r" b="b"/>
              <a:pathLst>
                <a:path w="625" h="625" extrusionOk="0">
                  <a:moveTo>
                    <a:pt x="312" y="0"/>
                  </a:moveTo>
                  <a:cubicBezTo>
                    <a:pt x="140" y="0"/>
                    <a:pt x="0" y="140"/>
                    <a:pt x="0" y="312"/>
                  </a:cubicBezTo>
                  <a:cubicBezTo>
                    <a:pt x="0" y="484"/>
                    <a:pt x="140" y="625"/>
                    <a:pt x="312" y="625"/>
                  </a:cubicBezTo>
                  <a:cubicBezTo>
                    <a:pt x="485" y="625"/>
                    <a:pt x="625" y="484"/>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
            <p:cNvSpPr/>
            <p:nvPr/>
          </p:nvSpPr>
          <p:spPr>
            <a:xfrm>
              <a:off x="6209950" y="4251675"/>
              <a:ext cx="15650" cy="15625"/>
            </a:xfrm>
            <a:custGeom>
              <a:avLst/>
              <a:gdLst/>
              <a:ahLst/>
              <a:cxnLst/>
              <a:rect l="l" t="t" r="r" b="b"/>
              <a:pathLst>
                <a:path w="626" h="625" extrusionOk="0">
                  <a:moveTo>
                    <a:pt x="313" y="0"/>
                  </a:moveTo>
                  <a:cubicBezTo>
                    <a:pt x="140" y="0"/>
                    <a:pt x="1" y="140"/>
                    <a:pt x="1" y="312"/>
                  </a:cubicBezTo>
                  <a:cubicBezTo>
                    <a:pt x="1" y="484"/>
                    <a:pt x="140" y="625"/>
                    <a:pt x="313" y="625"/>
                  </a:cubicBezTo>
                  <a:cubicBezTo>
                    <a:pt x="486" y="625"/>
                    <a:pt x="625" y="484"/>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
            <p:cNvSpPr/>
            <p:nvPr/>
          </p:nvSpPr>
          <p:spPr>
            <a:xfrm>
              <a:off x="6233275" y="4251675"/>
              <a:ext cx="15625" cy="15625"/>
            </a:xfrm>
            <a:custGeom>
              <a:avLst/>
              <a:gdLst/>
              <a:ahLst/>
              <a:cxnLst/>
              <a:rect l="l" t="t" r="r" b="b"/>
              <a:pathLst>
                <a:path w="625" h="625" extrusionOk="0">
                  <a:moveTo>
                    <a:pt x="312" y="0"/>
                  </a:moveTo>
                  <a:cubicBezTo>
                    <a:pt x="141" y="0"/>
                    <a:pt x="0" y="140"/>
                    <a:pt x="0" y="312"/>
                  </a:cubicBezTo>
                  <a:cubicBezTo>
                    <a:pt x="0" y="484"/>
                    <a:pt x="141" y="625"/>
                    <a:pt x="312" y="625"/>
                  </a:cubicBezTo>
                  <a:cubicBezTo>
                    <a:pt x="485" y="625"/>
                    <a:pt x="625" y="484"/>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
            <p:cNvSpPr/>
            <p:nvPr/>
          </p:nvSpPr>
          <p:spPr>
            <a:xfrm>
              <a:off x="6256600" y="4251675"/>
              <a:ext cx="15650" cy="15625"/>
            </a:xfrm>
            <a:custGeom>
              <a:avLst/>
              <a:gdLst/>
              <a:ahLst/>
              <a:cxnLst/>
              <a:rect l="l" t="t" r="r" b="b"/>
              <a:pathLst>
                <a:path w="626" h="625" extrusionOk="0">
                  <a:moveTo>
                    <a:pt x="313" y="0"/>
                  </a:moveTo>
                  <a:cubicBezTo>
                    <a:pt x="140" y="0"/>
                    <a:pt x="1" y="140"/>
                    <a:pt x="1" y="312"/>
                  </a:cubicBezTo>
                  <a:cubicBezTo>
                    <a:pt x="1" y="484"/>
                    <a:pt x="140" y="625"/>
                    <a:pt x="313" y="625"/>
                  </a:cubicBezTo>
                  <a:cubicBezTo>
                    <a:pt x="486" y="625"/>
                    <a:pt x="625" y="484"/>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
            <p:cNvSpPr/>
            <p:nvPr/>
          </p:nvSpPr>
          <p:spPr>
            <a:xfrm>
              <a:off x="6279950" y="4251675"/>
              <a:ext cx="15650" cy="15625"/>
            </a:xfrm>
            <a:custGeom>
              <a:avLst/>
              <a:gdLst/>
              <a:ahLst/>
              <a:cxnLst/>
              <a:rect l="l" t="t" r="r" b="b"/>
              <a:pathLst>
                <a:path w="626" h="625" extrusionOk="0">
                  <a:moveTo>
                    <a:pt x="313" y="0"/>
                  </a:moveTo>
                  <a:cubicBezTo>
                    <a:pt x="140" y="0"/>
                    <a:pt x="1" y="140"/>
                    <a:pt x="1" y="312"/>
                  </a:cubicBezTo>
                  <a:cubicBezTo>
                    <a:pt x="1" y="484"/>
                    <a:pt x="140" y="625"/>
                    <a:pt x="313" y="625"/>
                  </a:cubicBezTo>
                  <a:cubicBezTo>
                    <a:pt x="484" y="625"/>
                    <a:pt x="625" y="484"/>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
            <p:cNvSpPr/>
            <p:nvPr/>
          </p:nvSpPr>
          <p:spPr>
            <a:xfrm>
              <a:off x="6303250" y="4251675"/>
              <a:ext cx="15650" cy="15625"/>
            </a:xfrm>
            <a:custGeom>
              <a:avLst/>
              <a:gdLst/>
              <a:ahLst/>
              <a:cxnLst/>
              <a:rect l="l" t="t" r="r" b="b"/>
              <a:pathLst>
                <a:path w="626" h="625" extrusionOk="0">
                  <a:moveTo>
                    <a:pt x="313" y="0"/>
                  </a:moveTo>
                  <a:cubicBezTo>
                    <a:pt x="140" y="0"/>
                    <a:pt x="1" y="140"/>
                    <a:pt x="1" y="312"/>
                  </a:cubicBezTo>
                  <a:cubicBezTo>
                    <a:pt x="1" y="484"/>
                    <a:pt x="140" y="625"/>
                    <a:pt x="313" y="625"/>
                  </a:cubicBezTo>
                  <a:cubicBezTo>
                    <a:pt x="486" y="625"/>
                    <a:pt x="625" y="484"/>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
            <p:cNvSpPr/>
            <p:nvPr/>
          </p:nvSpPr>
          <p:spPr>
            <a:xfrm>
              <a:off x="6323950" y="4251675"/>
              <a:ext cx="18300" cy="15625"/>
            </a:xfrm>
            <a:custGeom>
              <a:avLst/>
              <a:gdLst/>
              <a:ahLst/>
              <a:cxnLst/>
              <a:rect l="l" t="t" r="r" b="b"/>
              <a:pathLst>
                <a:path w="732" h="625" extrusionOk="0">
                  <a:moveTo>
                    <a:pt x="419" y="0"/>
                  </a:moveTo>
                  <a:cubicBezTo>
                    <a:pt x="140" y="0"/>
                    <a:pt x="1" y="335"/>
                    <a:pt x="198" y="532"/>
                  </a:cubicBezTo>
                  <a:cubicBezTo>
                    <a:pt x="261" y="596"/>
                    <a:pt x="340" y="625"/>
                    <a:pt x="417" y="625"/>
                  </a:cubicBezTo>
                  <a:cubicBezTo>
                    <a:pt x="577" y="625"/>
                    <a:pt x="731" y="500"/>
                    <a:pt x="731" y="312"/>
                  </a:cubicBezTo>
                  <a:cubicBezTo>
                    <a:pt x="731" y="140"/>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
            <p:cNvSpPr/>
            <p:nvPr/>
          </p:nvSpPr>
          <p:spPr>
            <a:xfrm>
              <a:off x="6349900" y="4251675"/>
              <a:ext cx="15650" cy="15625"/>
            </a:xfrm>
            <a:custGeom>
              <a:avLst/>
              <a:gdLst/>
              <a:ahLst/>
              <a:cxnLst/>
              <a:rect l="l" t="t" r="r" b="b"/>
              <a:pathLst>
                <a:path w="626" h="625" extrusionOk="0">
                  <a:moveTo>
                    <a:pt x="313" y="0"/>
                  </a:moveTo>
                  <a:cubicBezTo>
                    <a:pt x="142" y="0"/>
                    <a:pt x="1" y="140"/>
                    <a:pt x="1" y="312"/>
                  </a:cubicBezTo>
                  <a:cubicBezTo>
                    <a:pt x="1" y="484"/>
                    <a:pt x="142" y="625"/>
                    <a:pt x="313" y="625"/>
                  </a:cubicBezTo>
                  <a:cubicBezTo>
                    <a:pt x="486" y="625"/>
                    <a:pt x="625" y="484"/>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
            <p:cNvSpPr/>
            <p:nvPr/>
          </p:nvSpPr>
          <p:spPr>
            <a:xfrm>
              <a:off x="6373250" y="4251675"/>
              <a:ext cx="15650" cy="15625"/>
            </a:xfrm>
            <a:custGeom>
              <a:avLst/>
              <a:gdLst/>
              <a:ahLst/>
              <a:cxnLst/>
              <a:rect l="l" t="t" r="r" b="b"/>
              <a:pathLst>
                <a:path w="626" h="625" extrusionOk="0">
                  <a:moveTo>
                    <a:pt x="313" y="0"/>
                  </a:moveTo>
                  <a:cubicBezTo>
                    <a:pt x="140" y="0"/>
                    <a:pt x="1" y="140"/>
                    <a:pt x="1" y="312"/>
                  </a:cubicBezTo>
                  <a:cubicBezTo>
                    <a:pt x="1" y="484"/>
                    <a:pt x="140" y="625"/>
                    <a:pt x="313" y="625"/>
                  </a:cubicBezTo>
                  <a:cubicBezTo>
                    <a:pt x="486" y="625"/>
                    <a:pt x="625" y="484"/>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
            <p:cNvSpPr/>
            <p:nvPr/>
          </p:nvSpPr>
          <p:spPr>
            <a:xfrm>
              <a:off x="6396600" y="4251675"/>
              <a:ext cx="15625" cy="15625"/>
            </a:xfrm>
            <a:custGeom>
              <a:avLst/>
              <a:gdLst/>
              <a:ahLst/>
              <a:cxnLst/>
              <a:rect l="l" t="t" r="r" b="b"/>
              <a:pathLst>
                <a:path w="625" h="625" extrusionOk="0">
                  <a:moveTo>
                    <a:pt x="313" y="0"/>
                  </a:moveTo>
                  <a:cubicBezTo>
                    <a:pt x="140" y="0"/>
                    <a:pt x="0" y="140"/>
                    <a:pt x="0" y="312"/>
                  </a:cubicBezTo>
                  <a:cubicBezTo>
                    <a:pt x="0" y="484"/>
                    <a:pt x="140" y="625"/>
                    <a:pt x="313" y="625"/>
                  </a:cubicBezTo>
                  <a:cubicBezTo>
                    <a:pt x="484" y="625"/>
                    <a:pt x="625" y="484"/>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
            <p:cNvSpPr/>
            <p:nvPr/>
          </p:nvSpPr>
          <p:spPr>
            <a:xfrm>
              <a:off x="6419900" y="4251675"/>
              <a:ext cx="15650" cy="15625"/>
            </a:xfrm>
            <a:custGeom>
              <a:avLst/>
              <a:gdLst/>
              <a:ahLst/>
              <a:cxnLst/>
              <a:rect l="l" t="t" r="r" b="b"/>
              <a:pathLst>
                <a:path w="626" h="625" extrusionOk="0">
                  <a:moveTo>
                    <a:pt x="313" y="0"/>
                  </a:moveTo>
                  <a:cubicBezTo>
                    <a:pt x="140" y="0"/>
                    <a:pt x="1" y="140"/>
                    <a:pt x="1" y="312"/>
                  </a:cubicBezTo>
                  <a:cubicBezTo>
                    <a:pt x="1" y="484"/>
                    <a:pt x="140" y="625"/>
                    <a:pt x="313" y="625"/>
                  </a:cubicBezTo>
                  <a:cubicBezTo>
                    <a:pt x="486" y="625"/>
                    <a:pt x="625" y="484"/>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
            <p:cNvSpPr/>
            <p:nvPr/>
          </p:nvSpPr>
          <p:spPr>
            <a:xfrm>
              <a:off x="6443250" y="4251675"/>
              <a:ext cx="15625" cy="15625"/>
            </a:xfrm>
            <a:custGeom>
              <a:avLst/>
              <a:gdLst/>
              <a:ahLst/>
              <a:cxnLst/>
              <a:rect l="l" t="t" r="r" b="b"/>
              <a:pathLst>
                <a:path w="625" h="625" extrusionOk="0">
                  <a:moveTo>
                    <a:pt x="313" y="0"/>
                  </a:moveTo>
                  <a:cubicBezTo>
                    <a:pt x="140" y="0"/>
                    <a:pt x="0" y="140"/>
                    <a:pt x="0" y="312"/>
                  </a:cubicBezTo>
                  <a:cubicBezTo>
                    <a:pt x="0" y="484"/>
                    <a:pt x="140" y="625"/>
                    <a:pt x="313" y="625"/>
                  </a:cubicBezTo>
                  <a:cubicBezTo>
                    <a:pt x="485" y="625"/>
                    <a:pt x="625" y="484"/>
                    <a:pt x="625" y="312"/>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
            <p:cNvSpPr/>
            <p:nvPr/>
          </p:nvSpPr>
          <p:spPr>
            <a:xfrm>
              <a:off x="6466550" y="4251675"/>
              <a:ext cx="15650" cy="15625"/>
            </a:xfrm>
            <a:custGeom>
              <a:avLst/>
              <a:gdLst/>
              <a:ahLst/>
              <a:cxnLst/>
              <a:rect l="l" t="t" r="r" b="b"/>
              <a:pathLst>
                <a:path w="626" h="625" extrusionOk="0">
                  <a:moveTo>
                    <a:pt x="313" y="0"/>
                  </a:moveTo>
                  <a:cubicBezTo>
                    <a:pt x="142" y="0"/>
                    <a:pt x="1" y="140"/>
                    <a:pt x="1" y="312"/>
                  </a:cubicBezTo>
                  <a:cubicBezTo>
                    <a:pt x="1" y="484"/>
                    <a:pt x="142" y="625"/>
                    <a:pt x="313" y="625"/>
                  </a:cubicBezTo>
                  <a:cubicBezTo>
                    <a:pt x="486" y="625"/>
                    <a:pt x="625" y="484"/>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
            <p:cNvSpPr/>
            <p:nvPr/>
          </p:nvSpPr>
          <p:spPr>
            <a:xfrm>
              <a:off x="6487275" y="4251675"/>
              <a:ext cx="18250" cy="15625"/>
            </a:xfrm>
            <a:custGeom>
              <a:avLst/>
              <a:gdLst/>
              <a:ahLst/>
              <a:cxnLst/>
              <a:rect l="l" t="t" r="r" b="b"/>
              <a:pathLst>
                <a:path w="730" h="625" extrusionOk="0">
                  <a:moveTo>
                    <a:pt x="418" y="0"/>
                  </a:moveTo>
                  <a:cubicBezTo>
                    <a:pt x="139" y="0"/>
                    <a:pt x="1" y="337"/>
                    <a:pt x="196" y="532"/>
                  </a:cubicBezTo>
                  <a:cubicBezTo>
                    <a:pt x="260" y="596"/>
                    <a:pt x="339" y="625"/>
                    <a:pt x="415" y="625"/>
                  </a:cubicBezTo>
                  <a:cubicBezTo>
                    <a:pt x="576" y="625"/>
                    <a:pt x="730" y="500"/>
                    <a:pt x="730" y="312"/>
                  </a:cubicBezTo>
                  <a:cubicBezTo>
                    <a:pt x="730" y="140"/>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
            <p:cNvSpPr/>
            <p:nvPr/>
          </p:nvSpPr>
          <p:spPr>
            <a:xfrm>
              <a:off x="6513250" y="4251675"/>
              <a:ext cx="15625" cy="15625"/>
            </a:xfrm>
            <a:custGeom>
              <a:avLst/>
              <a:gdLst/>
              <a:ahLst/>
              <a:cxnLst/>
              <a:rect l="l" t="t" r="r" b="b"/>
              <a:pathLst>
                <a:path w="625" h="625" extrusionOk="0">
                  <a:moveTo>
                    <a:pt x="312" y="0"/>
                  </a:moveTo>
                  <a:cubicBezTo>
                    <a:pt x="140" y="0"/>
                    <a:pt x="0" y="140"/>
                    <a:pt x="0" y="312"/>
                  </a:cubicBezTo>
                  <a:cubicBezTo>
                    <a:pt x="0" y="484"/>
                    <a:pt x="140" y="625"/>
                    <a:pt x="312" y="625"/>
                  </a:cubicBezTo>
                  <a:cubicBezTo>
                    <a:pt x="484" y="625"/>
                    <a:pt x="625" y="484"/>
                    <a:pt x="625" y="312"/>
                  </a:cubicBezTo>
                  <a:cubicBezTo>
                    <a:pt x="625" y="140"/>
                    <a:pt x="484"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
            <p:cNvSpPr/>
            <p:nvPr/>
          </p:nvSpPr>
          <p:spPr>
            <a:xfrm>
              <a:off x="5976675" y="423165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
            <p:cNvSpPr/>
            <p:nvPr/>
          </p:nvSpPr>
          <p:spPr>
            <a:xfrm>
              <a:off x="5999975" y="4231650"/>
              <a:ext cx="15650" cy="15650"/>
            </a:xfrm>
            <a:custGeom>
              <a:avLst/>
              <a:gdLst/>
              <a:ahLst/>
              <a:cxnLst/>
              <a:rect l="l" t="t" r="r" b="b"/>
              <a:pathLst>
                <a:path w="626" h="626" extrusionOk="0">
                  <a:moveTo>
                    <a:pt x="313" y="1"/>
                  </a:moveTo>
                  <a:cubicBezTo>
                    <a:pt x="141" y="1"/>
                    <a:pt x="1" y="140"/>
                    <a:pt x="1" y="313"/>
                  </a:cubicBezTo>
                  <a:cubicBezTo>
                    <a:pt x="1" y="484"/>
                    <a:pt x="141"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
            <p:cNvSpPr/>
            <p:nvPr/>
          </p:nvSpPr>
          <p:spPr>
            <a:xfrm>
              <a:off x="6023325" y="423165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
            <p:cNvSpPr/>
            <p:nvPr/>
          </p:nvSpPr>
          <p:spPr>
            <a:xfrm>
              <a:off x="6046675" y="4231650"/>
              <a:ext cx="15625" cy="15650"/>
            </a:xfrm>
            <a:custGeom>
              <a:avLst/>
              <a:gdLst/>
              <a:ahLst/>
              <a:cxnLst/>
              <a:rect l="l" t="t" r="r" b="b"/>
              <a:pathLst>
                <a:path w="625" h="626" extrusionOk="0">
                  <a:moveTo>
                    <a:pt x="312" y="1"/>
                  </a:moveTo>
                  <a:cubicBezTo>
                    <a:pt x="139" y="1"/>
                    <a:pt x="0" y="140"/>
                    <a:pt x="0" y="313"/>
                  </a:cubicBezTo>
                  <a:cubicBezTo>
                    <a:pt x="0" y="484"/>
                    <a:pt x="139"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
            <p:cNvSpPr/>
            <p:nvPr/>
          </p:nvSpPr>
          <p:spPr>
            <a:xfrm>
              <a:off x="6067350" y="4231650"/>
              <a:ext cx="18250" cy="15650"/>
            </a:xfrm>
            <a:custGeom>
              <a:avLst/>
              <a:gdLst/>
              <a:ahLst/>
              <a:cxnLst/>
              <a:rect l="l" t="t" r="r" b="b"/>
              <a:pathLst>
                <a:path w="730" h="626" extrusionOk="0">
                  <a:moveTo>
                    <a:pt x="418" y="1"/>
                  </a:moveTo>
                  <a:cubicBezTo>
                    <a:pt x="140" y="1"/>
                    <a:pt x="1" y="336"/>
                    <a:pt x="198" y="533"/>
                  </a:cubicBezTo>
                  <a:cubicBezTo>
                    <a:pt x="261" y="597"/>
                    <a:pt x="339" y="625"/>
                    <a:pt x="416" y="625"/>
                  </a:cubicBezTo>
                  <a:cubicBezTo>
                    <a:pt x="576" y="625"/>
                    <a:pt x="730" y="501"/>
                    <a:pt x="730" y="313"/>
                  </a:cubicBezTo>
                  <a:cubicBezTo>
                    <a:pt x="730" y="140"/>
                    <a:pt x="590"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
            <p:cNvSpPr/>
            <p:nvPr/>
          </p:nvSpPr>
          <p:spPr>
            <a:xfrm>
              <a:off x="6093325" y="423165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
            <p:cNvSpPr/>
            <p:nvPr/>
          </p:nvSpPr>
          <p:spPr>
            <a:xfrm>
              <a:off x="6116650" y="423165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
            <p:cNvSpPr/>
            <p:nvPr/>
          </p:nvSpPr>
          <p:spPr>
            <a:xfrm>
              <a:off x="6139975" y="423165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
            <p:cNvSpPr/>
            <p:nvPr/>
          </p:nvSpPr>
          <p:spPr>
            <a:xfrm>
              <a:off x="6160650" y="4231650"/>
              <a:ext cx="18300" cy="15650"/>
            </a:xfrm>
            <a:custGeom>
              <a:avLst/>
              <a:gdLst/>
              <a:ahLst/>
              <a:cxnLst/>
              <a:rect l="l" t="t" r="r" b="b"/>
              <a:pathLst>
                <a:path w="732" h="626" extrusionOk="0">
                  <a:moveTo>
                    <a:pt x="419" y="1"/>
                  </a:moveTo>
                  <a:cubicBezTo>
                    <a:pt x="140" y="1"/>
                    <a:pt x="1" y="336"/>
                    <a:pt x="198" y="533"/>
                  </a:cubicBezTo>
                  <a:cubicBezTo>
                    <a:pt x="262" y="597"/>
                    <a:pt x="340" y="625"/>
                    <a:pt x="417" y="625"/>
                  </a:cubicBezTo>
                  <a:cubicBezTo>
                    <a:pt x="577" y="625"/>
                    <a:pt x="731" y="501"/>
                    <a:pt x="731" y="313"/>
                  </a:cubicBezTo>
                  <a:cubicBezTo>
                    <a:pt x="731" y="140"/>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
            <p:cNvSpPr/>
            <p:nvPr/>
          </p:nvSpPr>
          <p:spPr>
            <a:xfrm>
              <a:off x="6186625" y="423165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
            <p:cNvSpPr/>
            <p:nvPr/>
          </p:nvSpPr>
          <p:spPr>
            <a:xfrm>
              <a:off x="6209950" y="423165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
            <p:cNvSpPr/>
            <p:nvPr/>
          </p:nvSpPr>
          <p:spPr>
            <a:xfrm>
              <a:off x="6233275" y="4231650"/>
              <a:ext cx="15625" cy="15650"/>
            </a:xfrm>
            <a:custGeom>
              <a:avLst/>
              <a:gdLst/>
              <a:ahLst/>
              <a:cxnLst/>
              <a:rect l="l" t="t" r="r" b="b"/>
              <a:pathLst>
                <a:path w="625" h="626" extrusionOk="0">
                  <a:moveTo>
                    <a:pt x="312" y="1"/>
                  </a:moveTo>
                  <a:cubicBezTo>
                    <a:pt x="141" y="1"/>
                    <a:pt x="0" y="140"/>
                    <a:pt x="0" y="313"/>
                  </a:cubicBezTo>
                  <a:cubicBezTo>
                    <a:pt x="0" y="484"/>
                    <a:pt x="141"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
            <p:cNvSpPr/>
            <p:nvPr/>
          </p:nvSpPr>
          <p:spPr>
            <a:xfrm>
              <a:off x="6256600" y="423165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
            <p:cNvSpPr/>
            <p:nvPr/>
          </p:nvSpPr>
          <p:spPr>
            <a:xfrm>
              <a:off x="6279950" y="423165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
            <p:cNvSpPr/>
            <p:nvPr/>
          </p:nvSpPr>
          <p:spPr>
            <a:xfrm>
              <a:off x="6303250" y="423165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
            <p:cNvSpPr/>
            <p:nvPr/>
          </p:nvSpPr>
          <p:spPr>
            <a:xfrm>
              <a:off x="6323950" y="4231650"/>
              <a:ext cx="18300" cy="15650"/>
            </a:xfrm>
            <a:custGeom>
              <a:avLst/>
              <a:gdLst/>
              <a:ahLst/>
              <a:cxnLst/>
              <a:rect l="l" t="t" r="r" b="b"/>
              <a:pathLst>
                <a:path w="732" h="626" extrusionOk="0">
                  <a:moveTo>
                    <a:pt x="422" y="1"/>
                  </a:moveTo>
                  <a:cubicBezTo>
                    <a:pt x="421" y="1"/>
                    <a:pt x="420" y="1"/>
                    <a:pt x="419" y="1"/>
                  </a:cubicBezTo>
                  <a:cubicBezTo>
                    <a:pt x="418" y="1"/>
                    <a:pt x="418" y="1"/>
                    <a:pt x="417" y="1"/>
                  </a:cubicBezTo>
                  <a:cubicBezTo>
                    <a:pt x="139" y="1"/>
                    <a:pt x="1" y="336"/>
                    <a:pt x="198" y="533"/>
                  </a:cubicBezTo>
                  <a:cubicBezTo>
                    <a:pt x="261" y="597"/>
                    <a:pt x="340" y="625"/>
                    <a:pt x="417" y="625"/>
                  </a:cubicBezTo>
                  <a:cubicBezTo>
                    <a:pt x="577" y="625"/>
                    <a:pt x="731" y="501"/>
                    <a:pt x="731" y="313"/>
                  </a:cubicBezTo>
                  <a:cubicBezTo>
                    <a:pt x="731" y="141"/>
                    <a:pt x="593" y="1"/>
                    <a:pt x="42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
            <p:cNvSpPr/>
            <p:nvPr/>
          </p:nvSpPr>
          <p:spPr>
            <a:xfrm>
              <a:off x="6349900" y="4231650"/>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
            <p:cNvSpPr/>
            <p:nvPr/>
          </p:nvSpPr>
          <p:spPr>
            <a:xfrm>
              <a:off x="6373250" y="423165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
            <p:cNvSpPr/>
            <p:nvPr/>
          </p:nvSpPr>
          <p:spPr>
            <a:xfrm>
              <a:off x="6396600" y="423165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4" y="625"/>
                    <a:pt x="625" y="484"/>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
            <p:cNvSpPr/>
            <p:nvPr/>
          </p:nvSpPr>
          <p:spPr>
            <a:xfrm>
              <a:off x="6419900" y="423165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
            <p:cNvSpPr/>
            <p:nvPr/>
          </p:nvSpPr>
          <p:spPr>
            <a:xfrm>
              <a:off x="6443250" y="423165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
            <p:cNvSpPr/>
            <p:nvPr/>
          </p:nvSpPr>
          <p:spPr>
            <a:xfrm>
              <a:off x="6466550" y="4231650"/>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
            <p:cNvSpPr/>
            <p:nvPr/>
          </p:nvSpPr>
          <p:spPr>
            <a:xfrm>
              <a:off x="6487275" y="4231650"/>
              <a:ext cx="18250" cy="15650"/>
            </a:xfrm>
            <a:custGeom>
              <a:avLst/>
              <a:gdLst/>
              <a:ahLst/>
              <a:cxnLst/>
              <a:rect l="l" t="t" r="r" b="b"/>
              <a:pathLst>
                <a:path w="730" h="626" extrusionOk="0">
                  <a:moveTo>
                    <a:pt x="418" y="1"/>
                  </a:moveTo>
                  <a:cubicBezTo>
                    <a:pt x="139" y="1"/>
                    <a:pt x="1" y="336"/>
                    <a:pt x="196" y="533"/>
                  </a:cubicBezTo>
                  <a:cubicBezTo>
                    <a:pt x="260" y="597"/>
                    <a:pt x="339" y="625"/>
                    <a:pt x="415" y="625"/>
                  </a:cubicBezTo>
                  <a:cubicBezTo>
                    <a:pt x="576" y="625"/>
                    <a:pt x="730" y="501"/>
                    <a:pt x="730" y="313"/>
                  </a:cubicBezTo>
                  <a:cubicBezTo>
                    <a:pt x="730" y="140"/>
                    <a:pt x="591"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
            <p:cNvSpPr/>
            <p:nvPr/>
          </p:nvSpPr>
          <p:spPr>
            <a:xfrm>
              <a:off x="6513250" y="423165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4" y="625"/>
                    <a:pt x="625" y="484"/>
                    <a:pt x="625" y="313"/>
                  </a:cubicBezTo>
                  <a:cubicBezTo>
                    <a:pt x="625" y="140"/>
                    <a:pt x="484"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
            <p:cNvSpPr/>
            <p:nvPr/>
          </p:nvSpPr>
          <p:spPr>
            <a:xfrm>
              <a:off x="5953325" y="4211650"/>
              <a:ext cx="15650" cy="15600"/>
            </a:xfrm>
            <a:custGeom>
              <a:avLst/>
              <a:gdLst/>
              <a:ahLst/>
              <a:cxnLst/>
              <a:rect l="l" t="t" r="r" b="b"/>
              <a:pathLst>
                <a:path w="626" h="624" extrusionOk="0">
                  <a:moveTo>
                    <a:pt x="313" y="0"/>
                  </a:moveTo>
                  <a:cubicBezTo>
                    <a:pt x="141" y="0"/>
                    <a:pt x="0" y="140"/>
                    <a:pt x="0" y="313"/>
                  </a:cubicBezTo>
                  <a:cubicBezTo>
                    <a:pt x="0" y="484"/>
                    <a:pt x="141" y="623"/>
                    <a:pt x="313" y="623"/>
                  </a:cubicBezTo>
                  <a:cubicBezTo>
                    <a:pt x="486" y="623"/>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
            <p:cNvSpPr/>
            <p:nvPr/>
          </p:nvSpPr>
          <p:spPr>
            <a:xfrm>
              <a:off x="5976675" y="4211650"/>
              <a:ext cx="15625" cy="15600"/>
            </a:xfrm>
            <a:custGeom>
              <a:avLst/>
              <a:gdLst/>
              <a:ahLst/>
              <a:cxnLst/>
              <a:rect l="l" t="t" r="r" b="b"/>
              <a:pathLst>
                <a:path w="625" h="624" extrusionOk="0">
                  <a:moveTo>
                    <a:pt x="313" y="0"/>
                  </a:moveTo>
                  <a:cubicBezTo>
                    <a:pt x="140" y="0"/>
                    <a:pt x="0" y="140"/>
                    <a:pt x="0" y="313"/>
                  </a:cubicBezTo>
                  <a:cubicBezTo>
                    <a:pt x="0" y="484"/>
                    <a:pt x="140" y="623"/>
                    <a:pt x="313" y="623"/>
                  </a:cubicBezTo>
                  <a:cubicBezTo>
                    <a:pt x="485" y="623"/>
                    <a:pt x="625" y="484"/>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
            <p:cNvSpPr/>
            <p:nvPr/>
          </p:nvSpPr>
          <p:spPr>
            <a:xfrm>
              <a:off x="5999975" y="4211650"/>
              <a:ext cx="15650" cy="15600"/>
            </a:xfrm>
            <a:custGeom>
              <a:avLst/>
              <a:gdLst/>
              <a:ahLst/>
              <a:cxnLst/>
              <a:rect l="l" t="t" r="r" b="b"/>
              <a:pathLst>
                <a:path w="626" h="624" extrusionOk="0">
                  <a:moveTo>
                    <a:pt x="313" y="0"/>
                  </a:moveTo>
                  <a:cubicBezTo>
                    <a:pt x="141" y="0"/>
                    <a:pt x="1" y="140"/>
                    <a:pt x="1" y="313"/>
                  </a:cubicBezTo>
                  <a:cubicBezTo>
                    <a:pt x="1" y="484"/>
                    <a:pt x="141" y="623"/>
                    <a:pt x="313" y="623"/>
                  </a:cubicBezTo>
                  <a:cubicBezTo>
                    <a:pt x="486" y="623"/>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
            <p:cNvSpPr/>
            <p:nvPr/>
          </p:nvSpPr>
          <p:spPr>
            <a:xfrm>
              <a:off x="6023325" y="4211650"/>
              <a:ext cx="15625" cy="15600"/>
            </a:xfrm>
            <a:custGeom>
              <a:avLst/>
              <a:gdLst/>
              <a:ahLst/>
              <a:cxnLst/>
              <a:rect l="l" t="t" r="r" b="b"/>
              <a:pathLst>
                <a:path w="625" h="624" extrusionOk="0">
                  <a:moveTo>
                    <a:pt x="313" y="0"/>
                  </a:moveTo>
                  <a:cubicBezTo>
                    <a:pt x="140" y="0"/>
                    <a:pt x="0" y="140"/>
                    <a:pt x="0" y="313"/>
                  </a:cubicBezTo>
                  <a:cubicBezTo>
                    <a:pt x="0" y="484"/>
                    <a:pt x="140" y="623"/>
                    <a:pt x="313" y="623"/>
                  </a:cubicBezTo>
                  <a:cubicBezTo>
                    <a:pt x="485" y="623"/>
                    <a:pt x="625" y="484"/>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
            <p:cNvSpPr/>
            <p:nvPr/>
          </p:nvSpPr>
          <p:spPr>
            <a:xfrm>
              <a:off x="6046675" y="4211650"/>
              <a:ext cx="15625" cy="15600"/>
            </a:xfrm>
            <a:custGeom>
              <a:avLst/>
              <a:gdLst/>
              <a:ahLst/>
              <a:cxnLst/>
              <a:rect l="l" t="t" r="r" b="b"/>
              <a:pathLst>
                <a:path w="625" h="624" extrusionOk="0">
                  <a:moveTo>
                    <a:pt x="312" y="0"/>
                  </a:moveTo>
                  <a:cubicBezTo>
                    <a:pt x="139" y="0"/>
                    <a:pt x="0" y="140"/>
                    <a:pt x="0" y="313"/>
                  </a:cubicBezTo>
                  <a:cubicBezTo>
                    <a:pt x="0" y="484"/>
                    <a:pt x="139" y="623"/>
                    <a:pt x="312" y="623"/>
                  </a:cubicBezTo>
                  <a:cubicBezTo>
                    <a:pt x="485" y="623"/>
                    <a:pt x="625" y="484"/>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
            <p:cNvSpPr/>
            <p:nvPr/>
          </p:nvSpPr>
          <p:spPr>
            <a:xfrm>
              <a:off x="6067350" y="4211650"/>
              <a:ext cx="18250" cy="15625"/>
            </a:xfrm>
            <a:custGeom>
              <a:avLst/>
              <a:gdLst/>
              <a:ahLst/>
              <a:cxnLst/>
              <a:rect l="l" t="t" r="r" b="b"/>
              <a:pathLst>
                <a:path w="730" h="625" extrusionOk="0">
                  <a:moveTo>
                    <a:pt x="418" y="0"/>
                  </a:moveTo>
                  <a:cubicBezTo>
                    <a:pt x="140" y="0"/>
                    <a:pt x="1" y="335"/>
                    <a:pt x="198" y="533"/>
                  </a:cubicBezTo>
                  <a:cubicBezTo>
                    <a:pt x="261" y="596"/>
                    <a:pt x="339" y="625"/>
                    <a:pt x="416" y="625"/>
                  </a:cubicBezTo>
                  <a:cubicBezTo>
                    <a:pt x="576" y="625"/>
                    <a:pt x="730" y="500"/>
                    <a:pt x="730" y="313"/>
                  </a:cubicBezTo>
                  <a:cubicBezTo>
                    <a:pt x="730" y="140"/>
                    <a:pt x="590"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
            <p:cNvSpPr/>
            <p:nvPr/>
          </p:nvSpPr>
          <p:spPr>
            <a:xfrm>
              <a:off x="6093325" y="4211650"/>
              <a:ext cx="15625" cy="15600"/>
            </a:xfrm>
            <a:custGeom>
              <a:avLst/>
              <a:gdLst/>
              <a:ahLst/>
              <a:cxnLst/>
              <a:rect l="l" t="t" r="r" b="b"/>
              <a:pathLst>
                <a:path w="625" h="624" extrusionOk="0">
                  <a:moveTo>
                    <a:pt x="312" y="0"/>
                  </a:moveTo>
                  <a:cubicBezTo>
                    <a:pt x="140" y="0"/>
                    <a:pt x="0" y="140"/>
                    <a:pt x="0" y="313"/>
                  </a:cubicBezTo>
                  <a:cubicBezTo>
                    <a:pt x="0" y="484"/>
                    <a:pt x="140" y="623"/>
                    <a:pt x="312" y="623"/>
                  </a:cubicBezTo>
                  <a:cubicBezTo>
                    <a:pt x="485" y="623"/>
                    <a:pt x="625" y="484"/>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
            <p:cNvSpPr/>
            <p:nvPr/>
          </p:nvSpPr>
          <p:spPr>
            <a:xfrm>
              <a:off x="6116650" y="4211650"/>
              <a:ext cx="15650" cy="15600"/>
            </a:xfrm>
            <a:custGeom>
              <a:avLst/>
              <a:gdLst/>
              <a:ahLst/>
              <a:cxnLst/>
              <a:rect l="l" t="t" r="r" b="b"/>
              <a:pathLst>
                <a:path w="626" h="624" extrusionOk="0">
                  <a:moveTo>
                    <a:pt x="313" y="0"/>
                  </a:moveTo>
                  <a:cubicBezTo>
                    <a:pt x="140" y="0"/>
                    <a:pt x="1" y="140"/>
                    <a:pt x="1" y="313"/>
                  </a:cubicBezTo>
                  <a:cubicBezTo>
                    <a:pt x="1" y="484"/>
                    <a:pt x="140" y="623"/>
                    <a:pt x="313" y="623"/>
                  </a:cubicBezTo>
                  <a:cubicBezTo>
                    <a:pt x="484" y="623"/>
                    <a:pt x="625" y="484"/>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
            <p:cNvSpPr/>
            <p:nvPr/>
          </p:nvSpPr>
          <p:spPr>
            <a:xfrm>
              <a:off x="6139975" y="4211650"/>
              <a:ext cx="15625" cy="15600"/>
            </a:xfrm>
            <a:custGeom>
              <a:avLst/>
              <a:gdLst/>
              <a:ahLst/>
              <a:cxnLst/>
              <a:rect l="l" t="t" r="r" b="b"/>
              <a:pathLst>
                <a:path w="625" h="624" extrusionOk="0">
                  <a:moveTo>
                    <a:pt x="312" y="0"/>
                  </a:moveTo>
                  <a:cubicBezTo>
                    <a:pt x="140" y="0"/>
                    <a:pt x="0" y="140"/>
                    <a:pt x="0" y="313"/>
                  </a:cubicBezTo>
                  <a:cubicBezTo>
                    <a:pt x="0" y="484"/>
                    <a:pt x="140" y="623"/>
                    <a:pt x="312" y="623"/>
                  </a:cubicBezTo>
                  <a:cubicBezTo>
                    <a:pt x="485" y="623"/>
                    <a:pt x="625" y="484"/>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
            <p:cNvSpPr/>
            <p:nvPr/>
          </p:nvSpPr>
          <p:spPr>
            <a:xfrm>
              <a:off x="6160650" y="4211650"/>
              <a:ext cx="18300" cy="15625"/>
            </a:xfrm>
            <a:custGeom>
              <a:avLst/>
              <a:gdLst/>
              <a:ahLst/>
              <a:cxnLst/>
              <a:rect l="l" t="t" r="r" b="b"/>
              <a:pathLst>
                <a:path w="732" h="625" extrusionOk="0">
                  <a:moveTo>
                    <a:pt x="419" y="0"/>
                  </a:moveTo>
                  <a:cubicBezTo>
                    <a:pt x="140" y="0"/>
                    <a:pt x="1" y="335"/>
                    <a:pt x="198" y="533"/>
                  </a:cubicBezTo>
                  <a:cubicBezTo>
                    <a:pt x="262" y="596"/>
                    <a:pt x="340" y="625"/>
                    <a:pt x="417" y="625"/>
                  </a:cubicBezTo>
                  <a:cubicBezTo>
                    <a:pt x="577" y="625"/>
                    <a:pt x="731" y="500"/>
                    <a:pt x="731" y="313"/>
                  </a:cubicBezTo>
                  <a:cubicBezTo>
                    <a:pt x="731" y="140"/>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
            <p:cNvSpPr/>
            <p:nvPr/>
          </p:nvSpPr>
          <p:spPr>
            <a:xfrm>
              <a:off x="6186625" y="4211650"/>
              <a:ext cx="15625" cy="15600"/>
            </a:xfrm>
            <a:custGeom>
              <a:avLst/>
              <a:gdLst/>
              <a:ahLst/>
              <a:cxnLst/>
              <a:rect l="l" t="t" r="r" b="b"/>
              <a:pathLst>
                <a:path w="625" h="624" extrusionOk="0">
                  <a:moveTo>
                    <a:pt x="312" y="0"/>
                  </a:moveTo>
                  <a:cubicBezTo>
                    <a:pt x="140" y="0"/>
                    <a:pt x="0" y="140"/>
                    <a:pt x="0" y="313"/>
                  </a:cubicBezTo>
                  <a:cubicBezTo>
                    <a:pt x="0" y="484"/>
                    <a:pt x="140" y="623"/>
                    <a:pt x="312" y="623"/>
                  </a:cubicBezTo>
                  <a:cubicBezTo>
                    <a:pt x="485" y="623"/>
                    <a:pt x="625" y="484"/>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
            <p:cNvSpPr/>
            <p:nvPr/>
          </p:nvSpPr>
          <p:spPr>
            <a:xfrm>
              <a:off x="6209950" y="4211650"/>
              <a:ext cx="15650" cy="15600"/>
            </a:xfrm>
            <a:custGeom>
              <a:avLst/>
              <a:gdLst/>
              <a:ahLst/>
              <a:cxnLst/>
              <a:rect l="l" t="t" r="r" b="b"/>
              <a:pathLst>
                <a:path w="626" h="624" extrusionOk="0">
                  <a:moveTo>
                    <a:pt x="313" y="0"/>
                  </a:moveTo>
                  <a:cubicBezTo>
                    <a:pt x="140" y="0"/>
                    <a:pt x="1" y="140"/>
                    <a:pt x="1" y="313"/>
                  </a:cubicBezTo>
                  <a:cubicBezTo>
                    <a:pt x="1" y="484"/>
                    <a:pt x="140" y="623"/>
                    <a:pt x="313" y="623"/>
                  </a:cubicBezTo>
                  <a:cubicBezTo>
                    <a:pt x="486" y="623"/>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
            <p:cNvSpPr/>
            <p:nvPr/>
          </p:nvSpPr>
          <p:spPr>
            <a:xfrm>
              <a:off x="6233275" y="4211650"/>
              <a:ext cx="15625" cy="15600"/>
            </a:xfrm>
            <a:custGeom>
              <a:avLst/>
              <a:gdLst/>
              <a:ahLst/>
              <a:cxnLst/>
              <a:rect l="l" t="t" r="r" b="b"/>
              <a:pathLst>
                <a:path w="625" h="624" extrusionOk="0">
                  <a:moveTo>
                    <a:pt x="312" y="0"/>
                  </a:moveTo>
                  <a:cubicBezTo>
                    <a:pt x="141" y="0"/>
                    <a:pt x="0" y="140"/>
                    <a:pt x="0" y="313"/>
                  </a:cubicBezTo>
                  <a:cubicBezTo>
                    <a:pt x="0" y="484"/>
                    <a:pt x="141" y="623"/>
                    <a:pt x="312" y="623"/>
                  </a:cubicBezTo>
                  <a:cubicBezTo>
                    <a:pt x="485" y="623"/>
                    <a:pt x="625" y="484"/>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
            <p:cNvSpPr/>
            <p:nvPr/>
          </p:nvSpPr>
          <p:spPr>
            <a:xfrm>
              <a:off x="6256600" y="4211650"/>
              <a:ext cx="15650" cy="15600"/>
            </a:xfrm>
            <a:custGeom>
              <a:avLst/>
              <a:gdLst/>
              <a:ahLst/>
              <a:cxnLst/>
              <a:rect l="l" t="t" r="r" b="b"/>
              <a:pathLst>
                <a:path w="626" h="624" extrusionOk="0">
                  <a:moveTo>
                    <a:pt x="313" y="0"/>
                  </a:moveTo>
                  <a:cubicBezTo>
                    <a:pt x="140" y="0"/>
                    <a:pt x="1" y="140"/>
                    <a:pt x="1" y="313"/>
                  </a:cubicBezTo>
                  <a:cubicBezTo>
                    <a:pt x="1" y="484"/>
                    <a:pt x="140" y="623"/>
                    <a:pt x="313" y="623"/>
                  </a:cubicBezTo>
                  <a:cubicBezTo>
                    <a:pt x="486" y="623"/>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
            <p:cNvSpPr/>
            <p:nvPr/>
          </p:nvSpPr>
          <p:spPr>
            <a:xfrm>
              <a:off x="6279950" y="4211650"/>
              <a:ext cx="15650" cy="15600"/>
            </a:xfrm>
            <a:custGeom>
              <a:avLst/>
              <a:gdLst/>
              <a:ahLst/>
              <a:cxnLst/>
              <a:rect l="l" t="t" r="r" b="b"/>
              <a:pathLst>
                <a:path w="626" h="624" extrusionOk="0">
                  <a:moveTo>
                    <a:pt x="313" y="0"/>
                  </a:moveTo>
                  <a:cubicBezTo>
                    <a:pt x="140" y="0"/>
                    <a:pt x="1" y="140"/>
                    <a:pt x="1" y="313"/>
                  </a:cubicBezTo>
                  <a:cubicBezTo>
                    <a:pt x="1" y="484"/>
                    <a:pt x="140" y="623"/>
                    <a:pt x="313" y="623"/>
                  </a:cubicBezTo>
                  <a:cubicBezTo>
                    <a:pt x="484" y="623"/>
                    <a:pt x="625" y="484"/>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
            <p:cNvSpPr/>
            <p:nvPr/>
          </p:nvSpPr>
          <p:spPr>
            <a:xfrm>
              <a:off x="6303250" y="4211650"/>
              <a:ext cx="15650" cy="15600"/>
            </a:xfrm>
            <a:custGeom>
              <a:avLst/>
              <a:gdLst/>
              <a:ahLst/>
              <a:cxnLst/>
              <a:rect l="l" t="t" r="r" b="b"/>
              <a:pathLst>
                <a:path w="626" h="624" extrusionOk="0">
                  <a:moveTo>
                    <a:pt x="313" y="0"/>
                  </a:moveTo>
                  <a:cubicBezTo>
                    <a:pt x="140" y="0"/>
                    <a:pt x="1" y="140"/>
                    <a:pt x="1" y="313"/>
                  </a:cubicBezTo>
                  <a:cubicBezTo>
                    <a:pt x="1" y="484"/>
                    <a:pt x="140" y="623"/>
                    <a:pt x="313" y="623"/>
                  </a:cubicBezTo>
                  <a:cubicBezTo>
                    <a:pt x="486" y="623"/>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
            <p:cNvSpPr/>
            <p:nvPr/>
          </p:nvSpPr>
          <p:spPr>
            <a:xfrm>
              <a:off x="6323950" y="4211650"/>
              <a:ext cx="18300" cy="15625"/>
            </a:xfrm>
            <a:custGeom>
              <a:avLst/>
              <a:gdLst/>
              <a:ahLst/>
              <a:cxnLst/>
              <a:rect l="l" t="t" r="r" b="b"/>
              <a:pathLst>
                <a:path w="732" h="625" extrusionOk="0">
                  <a:moveTo>
                    <a:pt x="422" y="0"/>
                  </a:moveTo>
                  <a:cubicBezTo>
                    <a:pt x="421" y="0"/>
                    <a:pt x="420" y="0"/>
                    <a:pt x="419" y="0"/>
                  </a:cubicBezTo>
                  <a:cubicBezTo>
                    <a:pt x="418" y="0"/>
                    <a:pt x="418" y="0"/>
                    <a:pt x="417" y="0"/>
                  </a:cubicBezTo>
                  <a:cubicBezTo>
                    <a:pt x="139" y="0"/>
                    <a:pt x="1" y="336"/>
                    <a:pt x="198" y="533"/>
                  </a:cubicBezTo>
                  <a:cubicBezTo>
                    <a:pt x="261" y="596"/>
                    <a:pt x="340" y="625"/>
                    <a:pt x="417" y="625"/>
                  </a:cubicBezTo>
                  <a:cubicBezTo>
                    <a:pt x="577" y="625"/>
                    <a:pt x="731" y="500"/>
                    <a:pt x="731" y="313"/>
                  </a:cubicBezTo>
                  <a:cubicBezTo>
                    <a:pt x="731" y="141"/>
                    <a:pt x="593" y="0"/>
                    <a:pt x="42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
            <p:cNvSpPr/>
            <p:nvPr/>
          </p:nvSpPr>
          <p:spPr>
            <a:xfrm>
              <a:off x="6349900" y="4211650"/>
              <a:ext cx="15650" cy="15600"/>
            </a:xfrm>
            <a:custGeom>
              <a:avLst/>
              <a:gdLst/>
              <a:ahLst/>
              <a:cxnLst/>
              <a:rect l="l" t="t" r="r" b="b"/>
              <a:pathLst>
                <a:path w="626" h="624" extrusionOk="0">
                  <a:moveTo>
                    <a:pt x="313" y="0"/>
                  </a:moveTo>
                  <a:cubicBezTo>
                    <a:pt x="142" y="0"/>
                    <a:pt x="1" y="140"/>
                    <a:pt x="1" y="313"/>
                  </a:cubicBezTo>
                  <a:cubicBezTo>
                    <a:pt x="1" y="484"/>
                    <a:pt x="142" y="623"/>
                    <a:pt x="313" y="623"/>
                  </a:cubicBezTo>
                  <a:cubicBezTo>
                    <a:pt x="486" y="623"/>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
            <p:cNvSpPr/>
            <p:nvPr/>
          </p:nvSpPr>
          <p:spPr>
            <a:xfrm>
              <a:off x="6373250" y="4211650"/>
              <a:ext cx="15650" cy="15600"/>
            </a:xfrm>
            <a:custGeom>
              <a:avLst/>
              <a:gdLst/>
              <a:ahLst/>
              <a:cxnLst/>
              <a:rect l="l" t="t" r="r" b="b"/>
              <a:pathLst>
                <a:path w="626" h="624" extrusionOk="0">
                  <a:moveTo>
                    <a:pt x="313" y="0"/>
                  </a:moveTo>
                  <a:cubicBezTo>
                    <a:pt x="140" y="0"/>
                    <a:pt x="1" y="140"/>
                    <a:pt x="1" y="313"/>
                  </a:cubicBezTo>
                  <a:cubicBezTo>
                    <a:pt x="1" y="484"/>
                    <a:pt x="140" y="623"/>
                    <a:pt x="313" y="623"/>
                  </a:cubicBezTo>
                  <a:cubicBezTo>
                    <a:pt x="486" y="623"/>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
            <p:cNvSpPr/>
            <p:nvPr/>
          </p:nvSpPr>
          <p:spPr>
            <a:xfrm>
              <a:off x="6396600" y="4211650"/>
              <a:ext cx="15625" cy="15600"/>
            </a:xfrm>
            <a:custGeom>
              <a:avLst/>
              <a:gdLst/>
              <a:ahLst/>
              <a:cxnLst/>
              <a:rect l="l" t="t" r="r" b="b"/>
              <a:pathLst>
                <a:path w="625" h="624" extrusionOk="0">
                  <a:moveTo>
                    <a:pt x="313" y="0"/>
                  </a:moveTo>
                  <a:cubicBezTo>
                    <a:pt x="140" y="0"/>
                    <a:pt x="0" y="140"/>
                    <a:pt x="0" y="313"/>
                  </a:cubicBezTo>
                  <a:cubicBezTo>
                    <a:pt x="0" y="484"/>
                    <a:pt x="140" y="623"/>
                    <a:pt x="313" y="623"/>
                  </a:cubicBezTo>
                  <a:cubicBezTo>
                    <a:pt x="484" y="623"/>
                    <a:pt x="625" y="484"/>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
            <p:cNvSpPr/>
            <p:nvPr/>
          </p:nvSpPr>
          <p:spPr>
            <a:xfrm>
              <a:off x="6419900" y="4211650"/>
              <a:ext cx="15650" cy="15600"/>
            </a:xfrm>
            <a:custGeom>
              <a:avLst/>
              <a:gdLst/>
              <a:ahLst/>
              <a:cxnLst/>
              <a:rect l="l" t="t" r="r" b="b"/>
              <a:pathLst>
                <a:path w="626" h="624" extrusionOk="0">
                  <a:moveTo>
                    <a:pt x="313" y="0"/>
                  </a:moveTo>
                  <a:cubicBezTo>
                    <a:pt x="140" y="0"/>
                    <a:pt x="1" y="140"/>
                    <a:pt x="1" y="313"/>
                  </a:cubicBezTo>
                  <a:cubicBezTo>
                    <a:pt x="1" y="484"/>
                    <a:pt x="140" y="623"/>
                    <a:pt x="313" y="623"/>
                  </a:cubicBezTo>
                  <a:cubicBezTo>
                    <a:pt x="486" y="623"/>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
            <p:cNvSpPr/>
            <p:nvPr/>
          </p:nvSpPr>
          <p:spPr>
            <a:xfrm>
              <a:off x="6443250" y="4211650"/>
              <a:ext cx="15625" cy="15600"/>
            </a:xfrm>
            <a:custGeom>
              <a:avLst/>
              <a:gdLst/>
              <a:ahLst/>
              <a:cxnLst/>
              <a:rect l="l" t="t" r="r" b="b"/>
              <a:pathLst>
                <a:path w="625" h="624" extrusionOk="0">
                  <a:moveTo>
                    <a:pt x="313" y="0"/>
                  </a:moveTo>
                  <a:cubicBezTo>
                    <a:pt x="140" y="0"/>
                    <a:pt x="0" y="140"/>
                    <a:pt x="0" y="313"/>
                  </a:cubicBezTo>
                  <a:cubicBezTo>
                    <a:pt x="0" y="484"/>
                    <a:pt x="140" y="623"/>
                    <a:pt x="313" y="623"/>
                  </a:cubicBezTo>
                  <a:cubicBezTo>
                    <a:pt x="485" y="623"/>
                    <a:pt x="625" y="484"/>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
            <p:cNvSpPr/>
            <p:nvPr/>
          </p:nvSpPr>
          <p:spPr>
            <a:xfrm>
              <a:off x="6466550" y="4211650"/>
              <a:ext cx="15650" cy="15600"/>
            </a:xfrm>
            <a:custGeom>
              <a:avLst/>
              <a:gdLst/>
              <a:ahLst/>
              <a:cxnLst/>
              <a:rect l="l" t="t" r="r" b="b"/>
              <a:pathLst>
                <a:path w="626" h="624" extrusionOk="0">
                  <a:moveTo>
                    <a:pt x="313" y="0"/>
                  </a:moveTo>
                  <a:cubicBezTo>
                    <a:pt x="142" y="0"/>
                    <a:pt x="1" y="140"/>
                    <a:pt x="1" y="313"/>
                  </a:cubicBezTo>
                  <a:cubicBezTo>
                    <a:pt x="1" y="484"/>
                    <a:pt x="142" y="623"/>
                    <a:pt x="313" y="623"/>
                  </a:cubicBezTo>
                  <a:cubicBezTo>
                    <a:pt x="486" y="623"/>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
            <p:cNvSpPr/>
            <p:nvPr/>
          </p:nvSpPr>
          <p:spPr>
            <a:xfrm>
              <a:off x="6487275" y="4211650"/>
              <a:ext cx="18250" cy="15625"/>
            </a:xfrm>
            <a:custGeom>
              <a:avLst/>
              <a:gdLst/>
              <a:ahLst/>
              <a:cxnLst/>
              <a:rect l="l" t="t" r="r" b="b"/>
              <a:pathLst>
                <a:path w="730" h="625" extrusionOk="0">
                  <a:moveTo>
                    <a:pt x="418" y="0"/>
                  </a:moveTo>
                  <a:cubicBezTo>
                    <a:pt x="139" y="0"/>
                    <a:pt x="1" y="335"/>
                    <a:pt x="196" y="533"/>
                  </a:cubicBezTo>
                  <a:cubicBezTo>
                    <a:pt x="260" y="596"/>
                    <a:pt x="339" y="625"/>
                    <a:pt x="415" y="625"/>
                  </a:cubicBezTo>
                  <a:cubicBezTo>
                    <a:pt x="576" y="625"/>
                    <a:pt x="730" y="500"/>
                    <a:pt x="730" y="313"/>
                  </a:cubicBezTo>
                  <a:cubicBezTo>
                    <a:pt x="730" y="140"/>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
            <p:cNvSpPr/>
            <p:nvPr/>
          </p:nvSpPr>
          <p:spPr>
            <a:xfrm>
              <a:off x="6513250" y="4211650"/>
              <a:ext cx="15625" cy="15600"/>
            </a:xfrm>
            <a:custGeom>
              <a:avLst/>
              <a:gdLst/>
              <a:ahLst/>
              <a:cxnLst/>
              <a:rect l="l" t="t" r="r" b="b"/>
              <a:pathLst>
                <a:path w="625" h="624" extrusionOk="0">
                  <a:moveTo>
                    <a:pt x="312" y="0"/>
                  </a:moveTo>
                  <a:cubicBezTo>
                    <a:pt x="140" y="0"/>
                    <a:pt x="0" y="140"/>
                    <a:pt x="0" y="313"/>
                  </a:cubicBezTo>
                  <a:cubicBezTo>
                    <a:pt x="0" y="484"/>
                    <a:pt x="140" y="623"/>
                    <a:pt x="312" y="623"/>
                  </a:cubicBezTo>
                  <a:cubicBezTo>
                    <a:pt x="484" y="623"/>
                    <a:pt x="625" y="484"/>
                    <a:pt x="625" y="313"/>
                  </a:cubicBezTo>
                  <a:cubicBezTo>
                    <a:pt x="625" y="140"/>
                    <a:pt x="484"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
            <p:cNvSpPr/>
            <p:nvPr/>
          </p:nvSpPr>
          <p:spPr>
            <a:xfrm>
              <a:off x="5953325" y="4191600"/>
              <a:ext cx="15650" cy="15650"/>
            </a:xfrm>
            <a:custGeom>
              <a:avLst/>
              <a:gdLst/>
              <a:ahLst/>
              <a:cxnLst/>
              <a:rect l="l" t="t" r="r" b="b"/>
              <a:pathLst>
                <a:path w="626" h="626" extrusionOk="0">
                  <a:moveTo>
                    <a:pt x="313" y="1"/>
                  </a:moveTo>
                  <a:cubicBezTo>
                    <a:pt x="141" y="1"/>
                    <a:pt x="0" y="142"/>
                    <a:pt x="0" y="313"/>
                  </a:cubicBezTo>
                  <a:cubicBezTo>
                    <a:pt x="0" y="486"/>
                    <a:pt x="141"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
            <p:cNvSpPr/>
            <p:nvPr/>
          </p:nvSpPr>
          <p:spPr>
            <a:xfrm>
              <a:off x="5976675" y="419160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
            <p:cNvSpPr/>
            <p:nvPr/>
          </p:nvSpPr>
          <p:spPr>
            <a:xfrm>
              <a:off x="5999975" y="4191600"/>
              <a:ext cx="15650" cy="15650"/>
            </a:xfrm>
            <a:custGeom>
              <a:avLst/>
              <a:gdLst/>
              <a:ahLst/>
              <a:cxnLst/>
              <a:rect l="l" t="t" r="r" b="b"/>
              <a:pathLst>
                <a:path w="626" h="626" extrusionOk="0">
                  <a:moveTo>
                    <a:pt x="313" y="1"/>
                  </a:moveTo>
                  <a:cubicBezTo>
                    <a:pt x="141" y="1"/>
                    <a:pt x="1" y="142"/>
                    <a:pt x="1" y="313"/>
                  </a:cubicBezTo>
                  <a:cubicBezTo>
                    <a:pt x="1" y="486"/>
                    <a:pt x="141"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
            <p:cNvSpPr/>
            <p:nvPr/>
          </p:nvSpPr>
          <p:spPr>
            <a:xfrm>
              <a:off x="6023325" y="419160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
            <p:cNvSpPr/>
            <p:nvPr/>
          </p:nvSpPr>
          <p:spPr>
            <a:xfrm>
              <a:off x="6046675" y="4191600"/>
              <a:ext cx="15625" cy="15650"/>
            </a:xfrm>
            <a:custGeom>
              <a:avLst/>
              <a:gdLst/>
              <a:ahLst/>
              <a:cxnLst/>
              <a:rect l="l" t="t" r="r" b="b"/>
              <a:pathLst>
                <a:path w="625" h="626" extrusionOk="0">
                  <a:moveTo>
                    <a:pt x="312" y="1"/>
                  </a:moveTo>
                  <a:cubicBezTo>
                    <a:pt x="139" y="1"/>
                    <a:pt x="0" y="142"/>
                    <a:pt x="0" y="313"/>
                  </a:cubicBezTo>
                  <a:cubicBezTo>
                    <a:pt x="0" y="486"/>
                    <a:pt x="139"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
            <p:cNvSpPr/>
            <p:nvPr/>
          </p:nvSpPr>
          <p:spPr>
            <a:xfrm>
              <a:off x="6067350" y="4191600"/>
              <a:ext cx="18250" cy="15675"/>
            </a:xfrm>
            <a:custGeom>
              <a:avLst/>
              <a:gdLst/>
              <a:ahLst/>
              <a:cxnLst/>
              <a:rect l="l" t="t" r="r" b="b"/>
              <a:pathLst>
                <a:path w="730" h="627" extrusionOk="0">
                  <a:moveTo>
                    <a:pt x="418" y="1"/>
                  </a:moveTo>
                  <a:cubicBezTo>
                    <a:pt x="140" y="1"/>
                    <a:pt x="1" y="337"/>
                    <a:pt x="198" y="534"/>
                  </a:cubicBezTo>
                  <a:cubicBezTo>
                    <a:pt x="261" y="598"/>
                    <a:pt x="339" y="626"/>
                    <a:pt x="416" y="626"/>
                  </a:cubicBezTo>
                  <a:cubicBezTo>
                    <a:pt x="576" y="626"/>
                    <a:pt x="730" y="502"/>
                    <a:pt x="730" y="313"/>
                  </a:cubicBezTo>
                  <a:cubicBezTo>
                    <a:pt x="730" y="142"/>
                    <a:pt x="590"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
            <p:cNvSpPr/>
            <p:nvPr/>
          </p:nvSpPr>
          <p:spPr>
            <a:xfrm>
              <a:off x="6093325" y="419160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
            <p:cNvSpPr/>
            <p:nvPr/>
          </p:nvSpPr>
          <p:spPr>
            <a:xfrm>
              <a:off x="6116650" y="419160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4" y="625"/>
                    <a:pt x="625" y="486"/>
                    <a:pt x="625" y="313"/>
                  </a:cubicBezTo>
                  <a:cubicBezTo>
                    <a:pt x="625" y="142"/>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
            <p:cNvSpPr/>
            <p:nvPr/>
          </p:nvSpPr>
          <p:spPr>
            <a:xfrm>
              <a:off x="6139975" y="419160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
            <p:cNvSpPr/>
            <p:nvPr/>
          </p:nvSpPr>
          <p:spPr>
            <a:xfrm>
              <a:off x="6160650" y="4191600"/>
              <a:ext cx="18300" cy="15675"/>
            </a:xfrm>
            <a:custGeom>
              <a:avLst/>
              <a:gdLst/>
              <a:ahLst/>
              <a:cxnLst/>
              <a:rect l="l" t="t" r="r" b="b"/>
              <a:pathLst>
                <a:path w="732" h="627" extrusionOk="0">
                  <a:moveTo>
                    <a:pt x="419" y="1"/>
                  </a:moveTo>
                  <a:cubicBezTo>
                    <a:pt x="140" y="1"/>
                    <a:pt x="1" y="337"/>
                    <a:pt x="198" y="534"/>
                  </a:cubicBezTo>
                  <a:cubicBezTo>
                    <a:pt x="262" y="598"/>
                    <a:pt x="340" y="626"/>
                    <a:pt x="417" y="626"/>
                  </a:cubicBezTo>
                  <a:cubicBezTo>
                    <a:pt x="577" y="626"/>
                    <a:pt x="731" y="502"/>
                    <a:pt x="731" y="313"/>
                  </a:cubicBezTo>
                  <a:cubicBezTo>
                    <a:pt x="731" y="142"/>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
            <p:cNvSpPr/>
            <p:nvPr/>
          </p:nvSpPr>
          <p:spPr>
            <a:xfrm>
              <a:off x="6186625" y="419160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
            <p:cNvSpPr/>
            <p:nvPr/>
          </p:nvSpPr>
          <p:spPr>
            <a:xfrm>
              <a:off x="6209950" y="419160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
            <p:cNvSpPr/>
            <p:nvPr/>
          </p:nvSpPr>
          <p:spPr>
            <a:xfrm>
              <a:off x="6233275" y="4191600"/>
              <a:ext cx="15625" cy="15650"/>
            </a:xfrm>
            <a:custGeom>
              <a:avLst/>
              <a:gdLst/>
              <a:ahLst/>
              <a:cxnLst/>
              <a:rect l="l" t="t" r="r" b="b"/>
              <a:pathLst>
                <a:path w="625" h="626" extrusionOk="0">
                  <a:moveTo>
                    <a:pt x="312" y="1"/>
                  </a:moveTo>
                  <a:cubicBezTo>
                    <a:pt x="141" y="1"/>
                    <a:pt x="0" y="142"/>
                    <a:pt x="0" y="313"/>
                  </a:cubicBezTo>
                  <a:cubicBezTo>
                    <a:pt x="0" y="486"/>
                    <a:pt x="141"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
            <p:cNvSpPr/>
            <p:nvPr/>
          </p:nvSpPr>
          <p:spPr>
            <a:xfrm>
              <a:off x="6256600" y="419160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
            <p:cNvSpPr/>
            <p:nvPr/>
          </p:nvSpPr>
          <p:spPr>
            <a:xfrm>
              <a:off x="6279950" y="419160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4" y="625"/>
                    <a:pt x="625" y="486"/>
                    <a:pt x="625" y="313"/>
                  </a:cubicBezTo>
                  <a:cubicBezTo>
                    <a:pt x="625" y="142"/>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
            <p:cNvSpPr/>
            <p:nvPr/>
          </p:nvSpPr>
          <p:spPr>
            <a:xfrm>
              <a:off x="6303250" y="419160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
            <p:cNvSpPr/>
            <p:nvPr/>
          </p:nvSpPr>
          <p:spPr>
            <a:xfrm>
              <a:off x="6323950" y="4191600"/>
              <a:ext cx="18300" cy="15675"/>
            </a:xfrm>
            <a:custGeom>
              <a:avLst/>
              <a:gdLst/>
              <a:ahLst/>
              <a:cxnLst/>
              <a:rect l="l" t="t" r="r" b="b"/>
              <a:pathLst>
                <a:path w="732" h="627" extrusionOk="0">
                  <a:moveTo>
                    <a:pt x="419" y="1"/>
                  </a:moveTo>
                  <a:cubicBezTo>
                    <a:pt x="140" y="1"/>
                    <a:pt x="1" y="337"/>
                    <a:pt x="198" y="534"/>
                  </a:cubicBezTo>
                  <a:cubicBezTo>
                    <a:pt x="261" y="598"/>
                    <a:pt x="340" y="626"/>
                    <a:pt x="416" y="626"/>
                  </a:cubicBezTo>
                  <a:cubicBezTo>
                    <a:pt x="577" y="626"/>
                    <a:pt x="731" y="502"/>
                    <a:pt x="731" y="313"/>
                  </a:cubicBezTo>
                  <a:cubicBezTo>
                    <a:pt x="731" y="142"/>
                    <a:pt x="592"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
            <p:cNvSpPr/>
            <p:nvPr/>
          </p:nvSpPr>
          <p:spPr>
            <a:xfrm>
              <a:off x="6349900" y="4191600"/>
              <a:ext cx="15650" cy="15650"/>
            </a:xfrm>
            <a:custGeom>
              <a:avLst/>
              <a:gdLst/>
              <a:ahLst/>
              <a:cxnLst/>
              <a:rect l="l" t="t" r="r" b="b"/>
              <a:pathLst>
                <a:path w="626" h="626" extrusionOk="0">
                  <a:moveTo>
                    <a:pt x="313" y="1"/>
                  </a:moveTo>
                  <a:cubicBezTo>
                    <a:pt x="142" y="1"/>
                    <a:pt x="1" y="142"/>
                    <a:pt x="1" y="313"/>
                  </a:cubicBezTo>
                  <a:cubicBezTo>
                    <a:pt x="1" y="486"/>
                    <a:pt x="142"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
            <p:cNvSpPr/>
            <p:nvPr/>
          </p:nvSpPr>
          <p:spPr>
            <a:xfrm>
              <a:off x="6373250" y="419160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
            <p:cNvSpPr/>
            <p:nvPr/>
          </p:nvSpPr>
          <p:spPr>
            <a:xfrm>
              <a:off x="6396600" y="419160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4" y="625"/>
                    <a:pt x="625" y="486"/>
                    <a:pt x="625" y="313"/>
                  </a:cubicBezTo>
                  <a:cubicBezTo>
                    <a:pt x="625" y="142"/>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
            <p:cNvSpPr/>
            <p:nvPr/>
          </p:nvSpPr>
          <p:spPr>
            <a:xfrm>
              <a:off x="6419900" y="419160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
            <p:cNvSpPr/>
            <p:nvPr/>
          </p:nvSpPr>
          <p:spPr>
            <a:xfrm>
              <a:off x="6443250" y="419160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2"/>
            <p:cNvSpPr/>
            <p:nvPr/>
          </p:nvSpPr>
          <p:spPr>
            <a:xfrm>
              <a:off x="6466550" y="4191600"/>
              <a:ext cx="15650" cy="15650"/>
            </a:xfrm>
            <a:custGeom>
              <a:avLst/>
              <a:gdLst/>
              <a:ahLst/>
              <a:cxnLst/>
              <a:rect l="l" t="t" r="r" b="b"/>
              <a:pathLst>
                <a:path w="626" h="626" extrusionOk="0">
                  <a:moveTo>
                    <a:pt x="313" y="1"/>
                  </a:moveTo>
                  <a:cubicBezTo>
                    <a:pt x="142" y="1"/>
                    <a:pt x="1" y="142"/>
                    <a:pt x="1" y="313"/>
                  </a:cubicBezTo>
                  <a:cubicBezTo>
                    <a:pt x="1" y="486"/>
                    <a:pt x="142"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
            <p:cNvSpPr/>
            <p:nvPr/>
          </p:nvSpPr>
          <p:spPr>
            <a:xfrm>
              <a:off x="6487275" y="4191600"/>
              <a:ext cx="18250" cy="15675"/>
            </a:xfrm>
            <a:custGeom>
              <a:avLst/>
              <a:gdLst/>
              <a:ahLst/>
              <a:cxnLst/>
              <a:rect l="l" t="t" r="r" b="b"/>
              <a:pathLst>
                <a:path w="730" h="627" extrusionOk="0">
                  <a:moveTo>
                    <a:pt x="418" y="1"/>
                  </a:moveTo>
                  <a:cubicBezTo>
                    <a:pt x="139" y="1"/>
                    <a:pt x="1" y="337"/>
                    <a:pt x="196" y="534"/>
                  </a:cubicBezTo>
                  <a:cubicBezTo>
                    <a:pt x="260" y="598"/>
                    <a:pt x="338" y="626"/>
                    <a:pt x="415" y="626"/>
                  </a:cubicBezTo>
                  <a:cubicBezTo>
                    <a:pt x="576" y="626"/>
                    <a:pt x="730" y="502"/>
                    <a:pt x="730" y="313"/>
                  </a:cubicBezTo>
                  <a:cubicBezTo>
                    <a:pt x="730" y="142"/>
                    <a:pt x="591"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
            <p:cNvSpPr/>
            <p:nvPr/>
          </p:nvSpPr>
          <p:spPr>
            <a:xfrm>
              <a:off x="6513250" y="419160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4" y="625"/>
                    <a:pt x="625" y="486"/>
                    <a:pt x="625" y="313"/>
                  </a:cubicBezTo>
                  <a:cubicBezTo>
                    <a:pt x="625" y="142"/>
                    <a:pt x="484"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
            <p:cNvSpPr/>
            <p:nvPr/>
          </p:nvSpPr>
          <p:spPr>
            <a:xfrm>
              <a:off x="5953325" y="4171600"/>
              <a:ext cx="15650" cy="15625"/>
            </a:xfrm>
            <a:custGeom>
              <a:avLst/>
              <a:gdLst/>
              <a:ahLst/>
              <a:cxnLst/>
              <a:rect l="l" t="t" r="r" b="b"/>
              <a:pathLst>
                <a:path w="626" h="625" extrusionOk="0">
                  <a:moveTo>
                    <a:pt x="313" y="0"/>
                  </a:moveTo>
                  <a:cubicBezTo>
                    <a:pt x="141" y="0"/>
                    <a:pt x="0" y="140"/>
                    <a:pt x="0" y="312"/>
                  </a:cubicBezTo>
                  <a:cubicBezTo>
                    <a:pt x="0" y="485"/>
                    <a:pt x="141"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
            <p:cNvSpPr/>
            <p:nvPr/>
          </p:nvSpPr>
          <p:spPr>
            <a:xfrm>
              <a:off x="5976675" y="4171600"/>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
            <p:cNvSpPr/>
            <p:nvPr/>
          </p:nvSpPr>
          <p:spPr>
            <a:xfrm>
              <a:off x="5999975" y="4171600"/>
              <a:ext cx="15650" cy="15625"/>
            </a:xfrm>
            <a:custGeom>
              <a:avLst/>
              <a:gdLst/>
              <a:ahLst/>
              <a:cxnLst/>
              <a:rect l="l" t="t" r="r" b="b"/>
              <a:pathLst>
                <a:path w="626" h="625" extrusionOk="0">
                  <a:moveTo>
                    <a:pt x="313" y="0"/>
                  </a:moveTo>
                  <a:cubicBezTo>
                    <a:pt x="141" y="0"/>
                    <a:pt x="1" y="140"/>
                    <a:pt x="1" y="312"/>
                  </a:cubicBezTo>
                  <a:cubicBezTo>
                    <a:pt x="1" y="485"/>
                    <a:pt x="141"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
            <p:cNvSpPr/>
            <p:nvPr/>
          </p:nvSpPr>
          <p:spPr>
            <a:xfrm>
              <a:off x="6023325" y="4171600"/>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
            <p:cNvSpPr/>
            <p:nvPr/>
          </p:nvSpPr>
          <p:spPr>
            <a:xfrm>
              <a:off x="6046675" y="4171600"/>
              <a:ext cx="15625" cy="15625"/>
            </a:xfrm>
            <a:custGeom>
              <a:avLst/>
              <a:gdLst/>
              <a:ahLst/>
              <a:cxnLst/>
              <a:rect l="l" t="t" r="r" b="b"/>
              <a:pathLst>
                <a:path w="625" h="625" extrusionOk="0">
                  <a:moveTo>
                    <a:pt x="312" y="0"/>
                  </a:moveTo>
                  <a:cubicBezTo>
                    <a:pt x="139" y="0"/>
                    <a:pt x="0" y="140"/>
                    <a:pt x="0" y="312"/>
                  </a:cubicBezTo>
                  <a:cubicBezTo>
                    <a:pt x="0" y="485"/>
                    <a:pt x="139"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
            <p:cNvSpPr/>
            <p:nvPr/>
          </p:nvSpPr>
          <p:spPr>
            <a:xfrm>
              <a:off x="6067350" y="4171600"/>
              <a:ext cx="18250" cy="15675"/>
            </a:xfrm>
            <a:custGeom>
              <a:avLst/>
              <a:gdLst/>
              <a:ahLst/>
              <a:cxnLst/>
              <a:rect l="l" t="t" r="r" b="b"/>
              <a:pathLst>
                <a:path w="730" h="627" extrusionOk="0">
                  <a:moveTo>
                    <a:pt x="418" y="0"/>
                  </a:moveTo>
                  <a:cubicBezTo>
                    <a:pt x="140" y="0"/>
                    <a:pt x="1" y="337"/>
                    <a:pt x="198" y="534"/>
                  </a:cubicBezTo>
                  <a:cubicBezTo>
                    <a:pt x="261" y="598"/>
                    <a:pt x="339" y="626"/>
                    <a:pt x="416" y="626"/>
                  </a:cubicBezTo>
                  <a:cubicBezTo>
                    <a:pt x="576" y="626"/>
                    <a:pt x="730" y="501"/>
                    <a:pt x="730" y="312"/>
                  </a:cubicBezTo>
                  <a:cubicBezTo>
                    <a:pt x="730" y="140"/>
                    <a:pt x="590"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
            <p:cNvSpPr/>
            <p:nvPr/>
          </p:nvSpPr>
          <p:spPr>
            <a:xfrm>
              <a:off x="6093325" y="41716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
            <p:cNvSpPr/>
            <p:nvPr/>
          </p:nvSpPr>
          <p:spPr>
            <a:xfrm>
              <a:off x="6116650" y="41716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
            <p:cNvSpPr/>
            <p:nvPr/>
          </p:nvSpPr>
          <p:spPr>
            <a:xfrm>
              <a:off x="6139975" y="41716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
            <p:cNvSpPr/>
            <p:nvPr/>
          </p:nvSpPr>
          <p:spPr>
            <a:xfrm>
              <a:off x="6160650" y="4171600"/>
              <a:ext cx="18300" cy="15675"/>
            </a:xfrm>
            <a:custGeom>
              <a:avLst/>
              <a:gdLst/>
              <a:ahLst/>
              <a:cxnLst/>
              <a:rect l="l" t="t" r="r" b="b"/>
              <a:pathLst>
                <a:path w="732" h="627" extrusionOk="0">
                  <a:moveTo>
                    <a:pt x="419" y="0"/>
                  </a:moveTo>
                  <a:cubicBezTo>
                    <a:pt x="140" y="0"/>
                    <a:pt x="1" y="337"/>
                    <a:pt x="198" y="534"/>
                  </a:cubicBezTo>
                  <a:cubicBezTo>
                    <a:pt x="262" y="598"/>
                    <a:pt x="340" y="626"/>
                    <a:pt x="417" y="626"/>
                  </a:cubicBezTo>
                  <a:cubicBezTo>
                    <a:pt x="577" y="626"/>
                    <a:pt x="731" y="501"/>
                    <a:pt x="731" y="312"/>
                  </a:cubicBezTo>
                  <a:cubicBezTo>
                    <a:pt x="731" y="140"/>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
            <p:cNvSpPr/>
            <p:nvPr/>
          </p:nvSpPr>
          <p:spPr>
            <a:xfrm>
              <a:off x="6186625" y="41716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
            <p:cNvSpPr/>
            <p:nvPr/>
          </p:nvSpPr>
          <p:spPr>
            <a:xfrm>
              <a:off x="6209950" y="41716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
            <p:cNvSpPr/>
            <p:nvPr/>
          </p:nvSpPr>
          <p:spPr>
            <a:xfrm>
              <a:off x="6233275" y="4171600"/>
              <a:ext cx="15625" cy="15625"/>
            </a:xfrm>
            <a:custGeom>
              <a:avLst/>
              <a:gdLst/>
              <a:ahLst/>
              <a:cxnLst/>
              <a:rect l="l" t="t" r="r" b="b"/>
              <a:pathLst>
                <a:path w="625" h="625" extrusionOk="0">
                  <a:moveTo>
                    <a:pt x="312" y="0"/>
                  </a:moveTo>
                  <a:cubicBezTo>
                    <a:pt x="141" y="0"/>
                    <a:pt x="0" y="140"/>
                    <a:pt x="0" y="312"/>
                  </a:cubicBezTo>
                  <a:cubicBezTo>
                    <a:pt x="0" y="485"/>
                    <a:pt x="141"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
            <p:cNvSpPr/>
            <p:nvPr/>
          </p:nvSpPr>
          <p:spPr>
            <a:xfrm>
              <a:off x="6256600" y="41716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
            <p:cNvSpPr/>
            <p:nvPr/>
          </p:nvSpPr>
          <p:spPr>
            <a:xfrm>
              <a:off x="6279950" y="41716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
            <p:cNvSpPr/>
            <p:nvPr/>
          </p:nvSpPr>
          <p:spPr>
            <a:xfrm>
              <a:off x="6303250" y="41716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
            <p:cNvSpPr/>
            <p:nvPr/>
          </p:nvSpPr>
          <p:spPr>
            <a:xfrm>
              <a:off x="6323950" y="4171600"/>
              <a:ext cx="18300" cy="15675"/>
            </a:xfrm>
            <a:custGeom>
              <a:avLst/>
              <a:gdLst/>
              <a:ahLst/>
              <a:cxnLst/>
              <a:rect l="l" t="t" r="r" b="b"/>
              <a:pathLst>
                <a:path w="732" h="627" extrusionOk="0">
                  <a:moveTo>
                    <a:pt x="419" y="0"/>
                  </a:moveTo>
                  <a:cubicBezTo>
                    <a:pt x="140" y="0"/>
                    <a:pt x="1" y="337"/>
                    <a:pt x="198" y="534"/>
                  </a:cubicBezTo>
                  <a:cubicBezTo>
                    <a:pt x="261" y="598"/>
                    <a:pt x="340" y="626"/>
                    <a:pt x="416" y="626"/>
                  </a:cubicBezTo>
                  <a:cubicBezTo>
                    <a:pt x="577" y="626"/>
                    <a:pt x="731" y="501"/>
                    <a:pt x="731" y="312"/>
                  </a:cubicBezTo>
                  <a:cubicBezTo>
                    <a:pt x="731" y="140"/>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
            <p:cNvSpPr/>
            <p:nvPr/>
          </p:nvSpPr>
          <p:spPr>
            <a:xfrm>
              <a:off x="6349900" y="4171600"/>
              <a:ext cx="15650" cy="15625"/>
            </a:xfrm>
            <a:custGeom>
              <a:avLst/>
              <a:gdLst/>
              <a:ahLst/>
              <a:cxnLst/>
              <a:rect l="l" t="t" r="r" b="b"/>
              <a:pathLst>
                <a:path w="626" h="625" extrusionOk="0">
                  <a:moveTo>
                    <a:pt x="313" y="0"/>
                  </a:moveTo>
                  <a:cubicBezTo>
                    <a:pt x="142" y="0"/>
                    <a:pt x="1" y="140"/>
                    <a:pt x="1" y="312"/>
                  </a:cubicBezTo>
                  <a:cubicBezTo>
                    <a:pt x="1" y="485"/>
                    <a:pt x="142"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
            <p:cNvSpPr/>
            <p:nvPr/>
          </p:nvSpPr>
          <p:spPr>
            <a:xfrm>
              <a:off x="6373250" y="41716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
            <p:cNvSpPr/>
            <p:nvPr/>
          </p:nvSpPr>
          <p:spPr>
            <a:xfrm>
              <a:off x="6396600" y="4171600"/>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4" y="625"/>
                    <a:pt x="625" y="485"/>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
            <p:cNvSpPr/>
            <p:nvPr/>
          </p:nvSpPr>
          <p:spPr>
            <a:xfrm>
              <a:off x="6419900" y="41716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
            <p:cNvSpPr/>
            <p:nvPr/>
          </p:nvSpPr>
          <p:spPr>
            <a:xfrm>
              <a:off x="6443250" y="4171600"/>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
            <p:cNvSpPr/>
            <p:nvPr/>
          </p:nvSpPr>
          <p:spPr>
            <a:xfrm>
              <a:off x="6466550" y="4171600"/>
              <a:ext cx="15650" cy="15625"/>
            </a:xfrm>
            <a:custGeom>
              <a:avLst/>
              <a:gdLst/>
              <a:ahLst/>
              <a:cxnLst/>
              <a:rect l="l" t="t" r="r" b="b"/>
              <a:pathLst>
                <a:path w="626" h="625" extrusionOk="0">
                  <a:moveTo>
                    <a:pt x="313" y="0"/>
                  </a:moveTo>
                  <a:cubicBezTo>
                    <a:pt x="142" y="0"/>
                    <a:pt x="1" y="140"/>
                    <a:pt x="1" y="312"/>
                  </a:cubicBezTo>
                  <a:cubicBezTo>
                    <a:pt x="1" y="485"/>
                    <a:pt x="142"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
            <p:cNvSpPr/>
            <p:nvPr/>
          </p:nvSpPr>
          <p:spPr>
            <a:xfrm>
              <a:off x="6487275" y="4171600"/>
              <a:ext cx="18250" cy="15675"/>
            </a:xfrm>
            <a:custGeom>
              <a:avLst/>
              <a:gdLst/>
              <a:ahLst/>
              <a:cxnLst/>
              <a:rect l="l" t="t" r="r" b="b"/>
              <a:pathLst>
                <a:path w="730" h="627" extrusionOk="0">
                  <a:moveTo>
                    <a:pt x="418" y="0"/>
                  </a:moveTo>
                  <a:cubicBezTo>
                    <a:pt x="139" y="0"/>
                    <a:pt x="1" y="337"/>
                    <a:pt x="196" y="534"/>
                  </a:cubicBezTo>
                  <a:cubicBezTo>
                    <a:pt x="260" y="598"/>
                    <a:pt x="338" y="626"/>
                    <a:pt x="415" y="626"/>
                  </a:cubicBezTo>
                  <a:cubicBezTo>
                    <a:pt x="576" y="626"/>
                    <a:pt x="730" y="501"/>
                    <a:pt x="730" y="312"/>
                  </a:cubicBezTo>
                  <a:cubicBezTo>
                    <a:pt x="730" y="140"/>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
            <p:cNvSpPr/>
            <p:nvPr/>
          </p:nvSpPr>
          <p:spPr>
            <a:xfrm>
              <a:off x="6513250" y="41716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4" y="625"/>
                    <a:pt x="625" y="485"/>
                    <a:pt x="625" y="312"/>
                  </a:cubicBezTo>
                  <a:cubicBezTo>
                    <a:pt x="625" y="140"/>
                    <a:pt x="484"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
            <p:cNvSpPr/>
            <p:nvPr/>
          </p:nvSpPr>
          <p:spPr>
            <a:xfrm>
              <a:off x="5953325" y="4151575"/>
              <a:ext cx="15650" cy="15650"/>
            </a:xfrm>
            <a:custGeom>
              <a:avLst/>
              <a:gdLst/>
              <a:ahLst/>
              <a:cxnLst/>
              <a:rect l="l" t="t" r="r" b="b"/>
              <a:pathLst>
                <a:path w="626" h="626" extrusionOk="0">
                  <a:moveTo>
                    <a:pt x="313" y="1"/>
                  </a:moveTo>
                  <a:cubicBezTo>
                    <a:pt x="141" y="1"/>
                    <a:pt x="0" y="140"/>
                    <a:pt x="0" y="313"/>
                  </a:cubicBezTo>
                  <a:cubicBezTo>
                    <a:pt x="0" y="486"/>
                    <a:pt x="141"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2"/>
            <p:cNvSpPr/>
            <p:nvPr/>
          </p:nvSpPr>
          <p:spPr>
            <a:xfrm>
              <a:off x="5976675" y="41515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
            <p:cNvSpPr/>
            <p:nvPr/>
          </p:nvSpPr>
          <p:spPr>
            <a:xfrm>
              <a:off x="5930025" y="41515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
            <p:cNvSpPr/>
            <p:nvPr/>
          </p:nvSpPr>
          <p:spPr>
            <a:xfrm>
              <a:off x="5999975" y="4151575"/>
              <a:ext cx="15650" cy="15650"/>
            </a:xfrm>
            <a:custGeom>
              <a:avLst/>
              <a:gdLst/>
              <a:ahLst/>
              <a:cxnLst/>
              <a:rect l="l" t="t" r="r" b="b"/>
              <a:pathLst>
                <a:path w="626" h="626" extrusionOk="0">
                  <a:moveTo>
                    <a:pt x="313" y="1"/>
                  </a:moveTo>
                  <a:cubicBezTo>
                    <a:pt x="141" y="1"/>
                    <a:pt x="1" y="140"/>
                    <a:pt x="1" y="313"/>
                  </a:cubicBezTo>
                  <a:cubicBezTo>
                    <a:pt x="1" y="486"/>
                    <a:pt x="141"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
            <p:cNvSpPr/>
            <p:nvPr/>
          </p:nvSpPr>
          <p:spPr>
            <a:xfrm>
              <a:off x="6023325" y="41515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
            <p:cNvSpPr/>
            <p:nvPr/>
          </p:nvSpPr>
          <p:spPr>
            <a:xfrm>
              <a:off x="6046675" y="4151575"/>
              <a:ext cx="15625" cy="15650"/>
            </a:xfrm>
            <a:custGeom>
              <a:avLst/>
              <a:gdLst/>
              <a:ahLst/>
              <a:cxnLst/>
              <a:rect l="l" t="t" r="r" b="b"/>
              <a:pathLst>
                <a:path w="625" h="626" extrusionOk="0">
                  <a:moveTo>
                    <a:pt x="312" y="1"/>
                  </a:moveTo>
                  <a:cubicBezTo>
                    <a:pt x="139" y="1"/>
                    <a:pt x="0" y="140"/>
                    <a:pt x="0" y="313"/>
                  </a:cubicBezTo>
                  <a:cubicBezTo>
                    <a:pt x="0" y="486"/>
                    <a:pt x="139"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2"/>
            <p:cNvSpPr/>
            <p:nvPr/>
          </p:nvSpPr>
          <p:spPr>
            <a:xfrm>
              <a:off x="6067350" y="4151575"/>
              <a:ext cx="18250" cy="15675"/>
            </a:xfrm>
            <a:custGeom>
              <a:avLst/>
              <a:gdLst/>
              <a:ahLst/>
              <a:cxnLst/>
              <a:rect l="l" t="t" r="r" b="b"/>
              <a:pathLst>
                <a:path w="730" h="627" extrusionOk="0">
                  <a:moveTo>
                    <a:pt x="418" y="1"/>
                  </a:moveTo>
                  <a:cubicBezTo>
                    <a:pt x="140" y="1"/>
                    <a:pt x="1" y="337"/>
                    <a:pt x="198" y="534"/>
                  </a:cubicBezTo>
                  <a:cubicBezTo>
                    <a:pt x="261" y="598"/>
                    <a:pt x="339" y="627"/>
                    <a:pt x="416" y="627"/>
                  </a:cubicBezTo>
                  <a:cubicBezTo>
                    <a:pt x="576" y="627"/>
                    <a:pt x="730" y="502"/>
                    <a:pt x="730" y="313"/>
                  </a:cubicBezTo>
                  <a:cubicBezTo>
                    <a:pt x="730" y="140"/>
                    <a:pt x="590"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
            <p:cNvSpPr/>
            <p:nvPr/>
          </p:nvSpPr>
          <p:spPr>
            <a:xfrm>
              <a:off x="6093325" y="41515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
            <p:cNvSpPr/>
            <p:nvPr/>
          </p:nvSpPr>
          <p:spPr>
            <a:xfrm>
              <a:off x="6116650" y="41515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
            <p:cNvSpPr/>
            <p:nvPr/>
          </p:nvSpPr>
          <p:spPr>
            <a:xfrm>
              <a:off x="6139975" y="41515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
            <p:cNvSpPr/>
            <p:nvPr/>
          </p:nvSpPr>
          <p:spPr>
            <a:xfrm>
              <a:off x="6160650" y="4151575"/>
              <a:ext cx="18300" cy="15675"/>
            </a:xfrm>
            <a:custGeom>
              <a:avLst/>
              <a:gdLst/>
              <a:ahLst/>
              <a:cxnLst/>
              <a:rect l="l" t="t" r="r" b="b"/>
              <a:pathLst>
                <a:path w="732" h="627" extrusionOk="0">
                  <a:moveTo>
                    <a:pt x="419" y="1"/>
                  </a:moveTo>
                  <a:cubicBezTo>
                    <a:pt x="140" y="1"/>
                    <a:pt x="1" y="337"/>
                    <a:pt x="198" y="534"/>
                  </a:cubicBezTo>
                  <a:cubicBezTo>
                    <a:pt x="262" y="598"/>
                    <a:pt x="340" y="627"/>
                    <a:pt x="417" y="627"/>
                  </a:cubicBezTo>
                  <a:cubicBezTo>
                    <a:pt x="577" y="627"/>
                    <a:pt x="731" y="502"/>
                    <a:pt x="731" y="313"/>
                  </a:cubicBezTo>
                  <a:cubicBezTo>
                    <a:pt x="731" y="140"/>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
            <p:cNvSpPr/>
            <p:nvPr/>
          </p:nvSpPr>
          <p:spPr>
            <a:xfrm>
              <a:off x="6186625" y="41515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
            <p:cNvSpPr/>
            <p:nvPr/>
          </p:nvSpPr>
          <p:spPr>
            <a:xfrm>
              <a:off x="6209950" y="41515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
            <p:cNvSpPr/>
            <p:nvPr/>
          </p:nvSpPr>
          <p:spPr>
            <a:xfrm>
              <a:off x="6233275" y="4151575"/>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
            <p:cNvSpPr/>
            <p:nvPr/>
          </p:nvSpPr>
          <p:spPr>
            <a:xfrm>
              <a:off x="6256600" y="41515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2"/>
            <p:cNvSpPr/>
            <p:nvPr/>
          </p:nvSpPr>
          <p:spPr>
            <a:xfrm>
              <a:off x="6279950" y="41515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
            <p:cNvSpPr/>
            <p:nvPr/>
          </p:nvSpPr>
          <p:spPr>
            <a:xfrm>
              <a:off x="6303250" y="41515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
            <p:cNvSpPr/>
            <p:nvPr/>
          </p:nvSpPr>
          <p:spPr>
            <a:xfrm>
              <a:off x="6323950" y="4151575"/>
              <a:ext cx="18300" cy="15675"/>
            </a:xfrm>
            <a:custGeom>
              <a:avLst/>
              <a:gdLst/>
              <a:ahLst/>
              <a:cxnLst/>
              <a:rect l="l" t="t" r="r" b="b"/>
              <a:pathLst>
                <a:path w="732" h="627" extrusionOk="0">
                  <a:moveTo>
                    <a:pt x="419" y="1"/>
                  </a:moveTo>
                  <a:cubicBezTo>
                    <a:pt x="140" y="1"/>
                    <a:pt x="1" y="337"/>
                    <a:pt x="198" y="534"/>
                  </a:cubicBezTo>
                  <a:cubicBezTo>
                    <a:pt x="261" y="598"/>
                    <a:pt x="340" y="627"/>
                    <a:pt x="416" y="627"/>
                  </a:cubicBezTo>
                  <a:cubicBezTo>
                    <a:pt x="577" y="627"/>
                    <a:pt x="731" y="502"/>
                    <a:pt x="731" y="313"/>
                  </a:cubicBezTo>
                  <a:cubicBezTo>
                    <a:pt x="731" y="140"/>
                    <a:pt x="592"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
            <p:cNvSpPr/>
            <p:nvPr/>
          </p:nvSpPr>
          <p:spPr>
            <a:xfrm>
              <a:off x="6349900" y="415157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
            <p:cNvSpPr/>
            <p:nvPr/>
          </p:nvSpPr>
          <p:spPr>
            <a:xfrm>
              <a:off x="6373250" y="41515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
            <p:cNvSpPr/>
            <p:nvPr/>
          </p:nvSpPr>
          <p:spPr>
            <a:xfrm>
              <a:off x="6396600" y="41515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
            <p:cNvSpPr/>
            <p:nvPr/>
          </p:nvSpPr>
          <p:spPr>
            <a:xfrm>
              <a:off x="6419900" y="41515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
            <p:cNvSpPr/>
            <p:nvPr/>
          </p:nvSpPr>
          <p:spPr>
            <a:xfrm>
              <a:off x="6443250" y="41515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
            <p:cNvSpPr/>
            <p:nvPr/>
          </p:nvSpPr>
          <p:spPr>
            <a:xfrm>
              <a:off x="6466550" y="415157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2"/>
            <p:cNvSpPr/>
            <p:nvPr/>
          </p:nvSpPr>
          <p:spPr>
            <a:xfrm>
              <a:off x="6487275" y="4151575"/>
              <a:ext cx="18250" cy="15675"/>
            </a:xfrm>
            <a:custGeom>
              <a:avLst/>
              <a:gdLst/>
              <a:ahLst/>
              <a:cxnLst/>
              <a:rect l="l" t="t" r="r" b="b"/>
              <a:pathLst>
                <a:path w="730" h="627" extrusionOk="0">
                  <a:moveTo>
                    <a:pt x="418" y="1"/>
                  </a:moveTo>
                  <a:cubicBezTo>
                    <a:pt x="139" y="1"/>
                    <a:pt x="1" y="337"/>
                    <a:pt x="196" y="534"/>
                  </a:cubicBezTo>
                  <a:cubicBezTo>
                    <a:pt x="260" y="598"/>
                    <a:pt x="338" y="627"/>
                    <a:pt x="415" y="627"/>
                  </a:cubicBezTo>
                  <a:cubicBezTo>
                    <a:pt x="576" y="627"/>
                    <a:pt x="730" y="502"/>
                    <a:pt x="730" y="313"/>
                  </a:cubicBezTo>
                  <a:cubicBezTo>
                    <a:pt x="730" y="140"/>
                    <a:pt x="591"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2"/>
            <p:cNvSpPr/>
            <p:nvPr/>
          </p:nvSpPr>
          <p:spPr>
            <a:xfrm>
              <a:off x="6513250" y="41515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4" y="625"/>
                    <a:pt x="625" y="486"/>
                    <a:pt x="625" y="313"/>
                  </a:cubicBezTo>
                  <a:cubicBezTo>
                    <a:pt x="625" y="140"/>
                    <a:pt x="484"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2"/>
            <p:cNvSpPr/>
            <p:nvPr/>
          </p:nvSpPr>
          <p:spPr>
            <a:xfrm>
              <a:off x="5930025" y="4131575"/>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5" y="625"/>
                    <a:pt x="625" y="486"/>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
            <p:cNvSpPr/>
            <p:nvPr/>
          </p:nvSpPr>
          <p:spPr>
            <a:xfrm>
              <a:off x="5953325" y="4131575"/>
              <a:ext cx="15650" cy="15625"/>
            </a:xfrm>
            <a:custGeom>
              <a:avLst/>
              <a:gdLst/>
              <a:ahLst/>
              <a:cxnLst/>
              <a:rect l="l" t="t" r="r" b="b"/>
              <a:pathLst>
                <a:path w="626" h="625" extrusionOk="0">
                  <a:moveTo>
                    <a:pt x="313" y="0"/>
                  </a:moveTo>
                  <a:cubicBezTo>
                    <a:pt x="141" y="0"/>
                    <a:pt x="0" y="140"/>
                    <a:pt x="0" y="313"/>
                  </a:cubicBezTo>
                  <a:cubicBezTo>
                    <a:pt x="0" y="486"/>
                    <a:pt x="141"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
            <p:cNvSpPr/>
            <p:nvPr/>
          </p:nvSpPr>
          <p:spPr>
            <a:xfrm>
              <a:off x="5976675" y="4131575"/>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5" y="625"/>
                    <a:pt x="625" y="486"/>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
            <p:cNvSpPr/>
            <p:nvPr/>
          </p:nvSpPr>
          <p:spPr>
            <a:xfrm>
              <a:off x="5999975" y="4131575"/>
              <a:ext cx="15650" cy="15625"/>
            </a:xfrm>
            <a:custGeom>
              <a:avLst/>
              <a:gdLst/>
              <a:ahLst/>
              <a:cxnLst/>
              <a:rect l="l" t="t" r="r" b="b"/>
              <a:pathLst>
                <a:path w="626" h="625" extrusionOk="0">
                  <a:moveTo>
                    <a:pt x="313" y="0"/>
                  </a:moveTo>
                  <a:cubicBezTo>
                    <a:pt x="141" y="0"/>
                    <a:pt x="1" y="140"/>
                    <a:pt x="1" y="313"/>
                  </a:cubicBezTo>
                  <a:cubicBezTo>
                    <a:pt x="1" y="486"/>
                    <a:pt x="141"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
            <p:cNvSpPr/>
            <p:nvPr/>
          </p:nvSpPr>
          <p:spPr>
            <a:xfrm>
              <a:off x="6023325" y="4131575"/>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5" y="625"/>
                    <a:pt x="625" y="486"/>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
            <p:cNvSpPr/>
            <p:nvPr/>
          </p:nvSpPr>
          <p:spPr>
            <a:xfrm>
              <a:off x="6046675" y="4131575"/>
              <a:ext cx="15625" cy="15625"/>
            </a:xfrm>
            <a:custGeom>
              <a:avLst/>
              <a:gdLst/>
              <a:ahLst/>
              <a:cxnLst/>
              <a:rect l="l" t="t" r="r" b="b"/>
              <a:pathLst>
                <a:path w="625" h="625" extrusionOk="0">
                  <a:moveTo>
                    <a:pt x="312" y="0"/>
                  </a:moveTo>
                  <a:cubicBezTo>
                    <a:pt x="139" y="0"/>
                    <a:pt x="0" y="140"/>
                    <a:pt x="0" y="313"/>
                  </a:cubicBezTo>
                  <a:cubicBezTo>
                    <a:pt x="0" y="486"/>
                    <a:pt x="139" y="625"/>
                    <a:pt x="312" y="625"/>
                  </a:cubicBezTo>
                  <a:cubicBezTo>
                    <a:pt x="485" y="625"/>
                    <a:pt x="625" y="486"/>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
            <p:cNvSpPr/>
            <p:nvPr/>
          </p:nvSpPr>
          <p:spPr>
            <a:xfrm>
              <a:off x="6067350" y="4131575"/>
              <a:ext cx="18250" cy="15650"/>
            </a:xfrm>
            <a:custGeom>
              <a:avLst/>
              <a:gdLst/>
              <a:ahLst/>
              <a:cxnLst/>
              <a:rect l="l" t="t" r="r" b="b"/>
              <a:pathLst>
                <a:path w="730" h="626" extrusionOk="0">
                  <a:moveTo>
                    <a:pt x="418" y="0"/>
                  </a:moveTo>
                  <a:cubicBezTo>
                    <a:pt x="140" y="0"/>
                    <a:pt x="1" y="337"/>
                    <a:pt x="198" y="534"/>
                  </a:cubicBezTo>
                  <a:cubicBezTo>
                    <a:pt x="261" y="597"/>
                    <a:pt x="339" y="626"/>
                    <a:pt x="416" y="626"/>
                  </a:cubicBezTo>
                  <a:cubicBezTo>
                    <a:pt x="576" y="626"/>
                    <a:pt x="730" y="501"/>
                    <a:pt x="730" y="313"/>
                  </a:cubicBezTo>
                  <a:cubicBezTo>
                    <a:pt x="730" y="140"/>
                    <a:pt x="590"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
            <p:cNvSpPr/>
            <p:nvPr/>
          </p:nvSpPr>
          <p:spPr>
            <a:xfrm>
              <a:off x="6093325" y="4131575"/>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5" y="625"/>
                    <a:pt x="625" y="486"/>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
            <p:cNvSpPr/>
            <p:nvPr/>
          </p:nvSpPr>
          <p:spPr>
            <a:xfrm>
              <a:off x="6116650" y="4131575"/>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4" y="625"/>
                    <a:pt x="625" y="486"/>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
            <p:cNvSpPr/>
            <p:nvPr/>
          </p:nvSpPr>
          <p:spPr>
            <a:xfrm>
              <a:off x="6139975" y="4131575"/>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5" y="625"/>
                    <a:pt x="625" y="486"/>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
            <p:cNvSpPr/>
            <p:nvPr/>
          </p:nvSpPr>
          <p:spPr>
            <a:xfrm>
              <a:off x="6160650" y="4131575"/>
              <a:ext cx="18300" cy="15650"/>
            </a:xfrm>
            <a:custGeom>
              <a:avLst/>
              <a:gdLst/>
              <a:ahLst/>
              <a:cxnLst/>
              <a:rect l="l" t="t" r="r" b="b"/>
              <a:pathLst>
                <a:path w="732" h="626" extrusionOk="0">
                  <a:moveTo>
                    <a:pt x="419" y="0"/>
                  </a:moveTo>
                  <a:cubicBezTo>
                    <a:pt x="140" y="0"/>
                    <a:pt x="1" y="337"/>
                    <a:pt x="198" y="534"/>
                  </a:cubicBezTo>
                  <a:cubicBezTo>
                    <a:pt x="261" y="597"/>
                    <a:pt x="340" y="626"/>
                    <a:pt x="417" y="626"/>
                  </a:cubicBezTo>
                  <a:cubicBezTo>
                    <a:pt x="577" y="626"/>
                    <a:pt x="731" y="501"/>
                    <a:pt x="731" y="313"/>
                  </a:cubicBezTo>
                  <a:cubicBezTo>
                    <a:pt x="731" y="140"/>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
            <p:cNvSpPr/>
            <p:nvPr/>
          </p:nvSpPr>
          <p:spPr>
            <a:xfrm>
              <a:off x="6186625" y="4131575"/>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5" y="625"/>
                    <a:pt x="625" y="486"/>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
            <p:cNvSpPr/>
            <p:nvPr/>
          </p:nvSpPr>
          <p:spPr>
            <a:xfrm>
              <a:off x="6209950" y="4131575"/>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
            <p:cNvSpPr/>
            <p:nvPr/>
          </p:nvSpPr>
          <p:spPr>
            <a:xfrm>
              <a:off x="6233275" y="4131575"/>
              <a:ext cx="15625" cy="15625"/>
            </a:xfrm>
            <a:custGeom>
              <a:avLst/>
              <a:gdLst/>
              <a:ahLst/>
              <a:cxnLst/>
              <a:rect l="l" t="t" r="r" b="b"/>
              <a:pathLst>
                <a:path w="625" h="625" extrusionOk="0">
                  <a:moveTo>
                    <a:pt x="312" y="0"/>
                  </a:moveTo>
                  <a:cubicBezTo>
                    <a:pt x="141" y="0"/>
                    <a:pt x="0" y="140"/>
                    <a:pt x="0" y="313"/>
                  </a:cubicBezTo>
                  <a:cubicBezTo>
                    <a:pt x="0" y="486"/>
                    <a:pt x="141" y="625"/>
                    <a:pt x="312" y="625"/>
                  </a:cubicBezTo>
                  <a:cubicBezTo>
                    <a:pt x="485" y="625"/>
                    <a:pt x="625" y="486"/>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2"/>
            <p:cNvSpPr/>
            <p:nvPr/>
          </p:nvSpPr>
          <p:spPr>
            <a:xfrm>
              <a:off x="6256600" y="4131575"/>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
            <p:cNvSpPr/>
            <p:nvPr/>
          </p:nvSpPr>
          <p:spPr>
            <a:xfrm>
              <a:off x="6279950" y="4131575"/>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4" y="625"/>
                    <a:pt x="625" y="486"/>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
            <p:cNvSpPr/>
            <p:nvPr/>
          </p:nvSpPr>
          <p:spPr>
            <a:xfrm>
              <a:off x="6303250" y="4131575"/>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
            <p:cNvSpPr/>
            <p:nvPr/>
          </p:nvSpPr>
          <p:spPr>
            <a:xfrm>
              <a:off x="6323950" y="4131575"/>
              <a:ext cx="18300" cy="15650"/>
            </a:xfrm>
            <a:custGeom>
              <a:avLst/>
              <a:gdLst/>
              <a:ahLst/>
              <a:cxnLst/>
              <a:rect l="l" t="t" r="r" b="b"/>
              <a:pathLst>
                <a:path w="732" h="626" extrusionOk="0">
                  <a:moveTo>
                    <a:pt x="419" y="0"/>
                  </a:moveTo>
                  <a:cubicBezTo>
                    <a:pt x="140" y="0"/>
                    <a:pt x="1" y="337"/>
                    <a:pt x="198" y="534"/>
                  </a:cubicBezTo>
                  <a:cubicBezTo>
                    <a:pt x="261" y="597"/>
                    <a:pt x="340" y="626"/>
                    <a:pt x="416" y="626"/>
                  </a:cubicBezTo>
                  <a:cubicBezTo>
                    <a:pt x="577" y="626"/>
                    <a:pt x="731" y="501"/>
                    <a:pt x="731" y="313"/>
                  </a:cubicBezTo>
                  <a:cubicBezTo>
                    <a:pt x="731" y="140"/>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
            <p:cNvSpPr/>
            <p:nvPr/>
          </p:nvSpPr>
          <p:spPr>
            <a:xfrm>
              <a:off x="6349900" y="4131575"/>
              <a:ext cx="15650" cy="15625"/>
            </a:xfrm>
            <a:custGeom>
              <a:avLst/>
              <a:gdLst/>
              <a:ahLst/>
              <a:cxnLst/>
              <a:rect l="l" t="t" r="r" b="b"/>
              <a:pathLst>
                <a:path w="626" h="625" extrusionOk="0">
                  <a:moveTo>
                    <a:pt x="313" y="0"/>
                  </a:moveTo>
                  <a:cubicBezTo>
                    <a:pt x="142" y="0"/>
                    <a:pt x="1" y="140"/>
                    <a:pt x="1" y="313"/>
                  </a:cubicBezTo>
                  <a:cubicBezTo>
                    <a:pt x="1" y="486"/>
                    <a:pt x="142"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
            <p:cNvSpPr/>
            <p:nvPr/>
          </p:nvSpPr>
          <p:spPr>
            <a:xfrm>
              <a:off x="6373250" y="4131575"/>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
            <p:cNvSpPr/>
            <p:nvPr/>
          </p:nvSpPr>
          <p:spPr>
            <a:xfrm>
              <a:off x="6396600" y="4131575"/>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4" y="625"/>
                    <a:pt x="625" y="486"/>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
            <p:cNvSpPr/>
            <p:nvPr/>
          </p:nvSpPr>
          <p:spPr>
            <a:xfrm>
              <a:off x="6419900" y="4131575"/>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
            <p:cNvSpPr/>
            <p:nvPr/>
          </p:nvSpPr>
          <p:spPr>
            <a:xfrm>
              <a:off x="6443250" y="4131575"/>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5" y="625"/>
                    <a:pt x="625" y="486"/>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
            <p:cNvSpPr/>
            <p:nvPr/>
          </p:nvSpPr>
          <p:spPr>
            <a:xfrm>
              <a:off x="6466550" y="4131575"/>
              <a:ext cx="15650" cy="15625"/>
            </a:xfrm>
            <a:custGeom>
              <a:avLst/>
              <a:gdLst/>
              <a:ahLst/>
              <a:cxnLst/>
              <a:rect l="l" t="t" r="r" b="b"/>
              <a:pathLst>
                <a:path w="626" h="625" extrusionOk="0">
                  <a:moveTo>
                    <a:pt x="313" y="0"/>
                  </a:moveTo>
                  <a:cubicBezTo>
                    <a:pt x="142" y="0"/>
                    <a:pt x="1" y="140"/>
                    <a:pt x="1" y="313"/>
                  </a:cubicBezTo>
                  <a:cubicBezTo>
                    <a:pt x="1" y="486"/>
                    <a:pt x="142"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2"/>
            <p:cNvSpPr/>
            <p:nvPr/>
          </p:nvSpPr>
          <p:spPr>
            <a:xfrm>
              <a:off x="6487275" y="4131575"/>
              <a:ext cx="18250" cy="15650"/>
            </a:xfrm>
            <a:custGeom>
              <a:avLst/>
              <a:gdLst/>
              <a:ahLst/>
              <a:cxnLst/>
              <a:rect l="l" t="t" r="r" b="b"/>
              <a:pathLst>
                <a:path w="730" h="626" extrusionOk="0">
                  <a:moveTo>
                    <a:pt x="418" y="0"/>
                  </a:moveTo>
                  <a:cubicBezTo>
                    <a:pt x="139" y="0"/>
                    <a:pt x="1" y="337"/>
                    <a:pt x="196" y="534"/>
                  </a:cubicBezTo>
                  <a:cubicBezTo>
                    <a:pt x="260" y="597"/>
                    <a:pt x="338" y="626"/>
                    <a:pt x="415" y="626"/>
                  </a:cubicBezTo>
                  <a:cubicBezTo>
                    <a:pt x="576" y="626"/>
                    <a:pt x="730" y="501"/>
                    <a:pt x="730" y="313"/>
                  </a:cubicBezTo>
                  <a:cubicBezTo>
                    <a:pt x="730" y="140"/>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
            <p:cNvSpPr/>
            <p:nvPr/>
          </p:nvSpPr>
          <p:spPr>
            <a:xfrm>
              <a:off x="6513250" y="4131575"/>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4" y="625"/>
                    <a:pt x="625" y="486"/>
                    <a:pt x="625" y="313"/>
                  </a:cubicBezTo>
                  <a:cubicBezTo>
                    <a:pt x="625" y="140"/>
                    <a:pt x="484"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
            <p:cNvSpPr/>
            <p:nvPr/>
          </p:nvSpPr>
          <p:spPr>
            <a:xfrm>
              <a:off x="5930025" y="411157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
            <p:cNvSpPr/>
            <p:nvPr/>
          </p:nvSpPr>
          <p:spPr>
            <a:xfrm>
              <a:off x="5953325" y="4111575"/>
              <a:ext cx="15650" cy="15625"/>
            </a:xfrm>
            <a:custGeom>
              <a:avLst/>
              <a:gdLst/>
              <a:ahLst/>
              <a:cxnLst/>
              <a:rect l="l" t="t" r="r" b="b"/>
              <a:pathLst>
                <a:path w="626" h="625" extrusionOk="0">
                  <a:moveTo>
                    <a:pt x="313" y="0"/>
                  </a:moveTo>
                  <a:cubicBezTo>
                    <a:pt x="141" y="0"/>
                    <a:pt x="0" y="140"/>
                    <a:pt x="0" y="312"/>
                  </a:cubicBezTo>
                  <a:cubicBezTo>
                    <a:pt x="0" y="485"/>
                    <a:pt x="141"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
            <p:cNvSpPr/>
            <p:nvPr/>
          </p:nvSpPr>
          <p:spPr>
            <a:xfrm>
              <a:off x="5976675" y="411157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2"/>
            <p:cNvSpPr/>
            <p:nvPr/>
          </p:nvSpPr>
          <p:spPr>
            <a:xfrm>
              <a:off x="5999975" y="4111575"/>
              <a:ext cx="15650" cy="15625"/>
            </a:xfrm>
            <a:custGeom>
              <a:avLst/>
              <a:gdLst/>
              <a:ahLst/>
              <a:cxnLst/>
              <a:rect l="l" t="t" r="r" b="b"/>
              <a:pathLst>
                <a:path w="626" h="625" extrusionOk="0">
                  <a:moveTo>
                    <a:pt x="313" y="0"/>
                  </a:moveTo>
                  <a:cubicBezTo>
                    <a:pt x="141" y="0"/>
                    <a:pt x="1" y="140"/>
                    <a:pt x="1" y="312"/>
                  </a:cubicBezTo>
                  <a:cubicBezTo>
                    <a:pt x="1" y="485"/>
                    <a:pt x="141"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2"/>
            <p:cNvSpPr/>
            <p:nvPr/>
          </p:nvSpPr>
          <p:spPr>
            <a:xfrm>
              <a:off x="6023325" y="411157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2"/>
            <p:cNvSpPr/>
            <p:nvPr/>
          </p:nvSpPr>
          <p:spPr>
            <a:xfrm>
              <a:off x="6046675" y="4111575"/>
              <a:ext cx="15625" cy="15625"/>
            </a:xfrm>
            <a:custGeom>
              <a:avLst/>
              <a:gdLst/>
              <a:ahLst/>
              <a:cxnLst/>
              <a:rect l="l" t="t" r="r" b="b"/>
              <a:pathLst>
                <a:path w="625" h="625" extrusionOk="0">
                  <a:moveTo>
                    <a:pt x="312" y="0"/>
                  </a:moveTo>
                  <a:cubicBezTo>
                    <a:pt x="139" y="0"/>
                    <a:pt x="0" y="140"/>
                    <a:pt x="0" y="312"/>
                  </a:cubicBezTo>
                  <a:cubicBezTo>
                    <a:pt x="0" y="485"/>
                    <a:pt x="139"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2"/>
            <p:cNvSpPr/>
            <p:nvPr/>
          </p:nvSpPr>
          <p:spPr>
            <a:xfrm>
              <a:off x="6067350" y="4111575"/>
              <a:ext cx="18250" cy="15650"/>
            </a:xfrm>
            <a:custGeom>
              <a:avLst/>
              <a:gdLst/>
              <a:ahLst/>
              <a:cxnLst/>
              <a:rect l="l" t="t" r="r" b="b"/>
              <a:pathLst>
                <a:path w="730" h="626" extrusionOk="0">
                  <a:moveTo>
                    <a:pt x="418" y="0"/>
                  </a:moveTo>
                  <a:cubicBezTo>
                    <a:pt x="140" y="0"/>
                    <a:pt x="1" y="337"/>
                    <a:pt x="198" y="534"/>
                  </a:cubicBezTo>
                  <a:cubicBezTo>
                    <a:pt x="261" y="597"/>
                    <a:pt x="339" y="626"/>
                    <a:pt x="416" y="626"/>
                  </a:cubicBezTo>
                  <a:cubicBezTo>
                    <a:pt x="576" y="626"/>
                    <a:pt x="730" y="501"/>
                    <a:pt x="730" y="312"/>
                  </a:cubicBezTo>
                  <a:cubicBezTo>
                    <a:pt x="730" y="140"/>
                    <a:pt x="590"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2"/>
            <p:cNvSpPr/>
            <p:nvPr/>
          </p:nvSpPr>
          <p:spPr>
            <a:xfrm>
              <a:off x="6093325" y="411157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
            <p:cNvSpPr/>
            <p:nvPr/>
          </p:nvSpPr>
          <p:spPr>
            <a:xfrm>
              <a:off x="6116650" y="411157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
            <p:cNvSpPr/>
            <p:nvPr/>
          </p:nvSpPr>
          <p:spPr>
            <a:xfrm>
              <a:off x="6139975" y="411157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2"/>
            <p:cNvSpPr/>
            <p:nvPr/>
          </p:nvSpPr>
          <p:spPr>
            <a:xfrm>
              <a:off x="6160650" y="4111575"/>
              <a:ext cx="18300" cy="15650"/>
            </a:xfrm>
            <a:custGeom>
              <a:avLst/>
              <a:gdLst/>
              <a:ahLst/>
              <a:cxnLst/>
              <a:rect l="l" t="t" r="r" b="b"/>
              <a:pathLst>
                <a:path w="732" h="626" extrusionOk="0">
                  <a:moveTo>
                    <a:pt x="419" y="0"/>
                  </a:moveTo>
                  <a:cubicBezTo>
                    <a:pt x="140" y="0"/>
                    <a:pt x="1" y="337"/>
                    <a:pt x="198" y="534"/>
                  </a:cubicBezTo>
                  <a:cubicBezTo>
                    <a:pt x="262" y="597"/>
                    <a:pt x="340" y="626"/>
                    <a:pt x="417" y="626"/>
                  </a:cubicBezTo>
                  <a:cubicBezTo>
                    <a:pt x="577" y="626"/>
                    <a:pt x="731" y="501"/>
                    <a:pt x="731" y="312"/>
                  </a:cubicBezTo>
                  <a:cubicBezTo>
                    <a:pt x="731" y="140"/>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
            <p:cNvSpPr/>
            <p:nvPr/>
          </p:nvSpPr>
          <p:spPr>
            <a:xfrm>
              <a:off x="6186625" y="411157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
            <p:cNvSpPr/>
            <p:nvPr/>
          </p:nvSpPr>
          <p:spPr>
            <a:xfrm>
              <a:off x="6209950" y="411157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
            <p:cNvSpPr/>
            <p:nvPr/>
          </p:nvSpPr>
          <p:spPr>
            <a:xfrm>
              <a:off x="6233275" y="4111575"/>
              <a:ext cx="15625" cy="15625"/>
            </a:xfrm>
            <a:custGeom>
              <a:avLst/>
              <a:gdLst/>
              <a:ahLst/>
              <a:cxnLst/>
              <a:rect l="l" t="t" r="r" b="b"/>
              <a:pathLst>
                <a:path w="625" h="625" extrusionOk="0">
                  <a:moveTo>
                    <a:pt x="312" y="0"/>
                  </a:moveTo>
                  <a:cubicBezTo>
                    <a:pt x="141" y="0"/>
                    <a:pt x="0" y="140"/>
                    <a:pt x="0" y="312"/>
                  </a:cubicBezTo>
                  <a:cubicBezTo>
                    <a:pt x="0" y="485"/>
                    <a:pt x="141"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
            <p:cNvSpPr/>
            <p:nvPr/>
          </p:nvSpPr>
          <p:spPr>
            <a:xfrm>
              <a:off x="6256600" y="411157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
            <p:cNvSpPr/>
            <p:nvPr/>
          </p:nvSpPr>
          <p:spPr>
            <a:xfrm>
              <a:off x="6279950" y="411157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
            <p:cNvSpPr/>
            <p:nvPr/>
          </p:nvSpPr>
          <p:spPr>
            <a:xfrm>
              <a:off x="6303250" y="411157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
            <p:cNvSpPr/>
            <p:nvPr/>
          </p:nvSpPr>
          <p:spPr>
            <a:xfrm>
              <a:off x="6323950" y="4111575"/>
              <a:ext cx="18300" cy="15650"/>
            </a:xfrm>
            <a:custGeom>
              <a:avLst/>
              <a:gdLst/>
              <a:ahLst/>
              <a:cxnLst/>
              <a:rect l="l" t="t" r="r" b="b"/>
              <a:pathLst>
                <a:path w="732" h="626" extrusionOk="0">
                  <a:moveTo>
                    <a:pt x="419" y="0"/>
                  </a:moveTo>
                  <a:cubicBezTo>
                    <a:pt x="140" y="0"/>
                    <a:pt x="1" y="337"/>
                    <a:pt x="198" y="534"/>
                  </a:cubicBezTo>
                  <a:cubicBezTo>
                    <a:pt x="261" y="597"/>
                    <a:pt x="340" y="626"/>
                    <a:pt x="416" y="626"/>
                  </a:cubicBezTo>
                  <a:cubicBezTo>
                    <a:pt x="577" y="626"/>
                    <a:pt x="731" y="501"/>
                    <a:pt x="731" y="312"/>
                  </a:cubicBezTo>
                  <a:cubicBezTo>
                    <a:pt x="731" y="140"/>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
            <p:cNvSpPr/>
            <p:nvPr/>
          </p:nvSpPr>
          <p:spPr>
            <a:xfrm>
              <a:off x="6349900" y="4111575"/>
              <a:ext cx="15650" cy="15625"/>
            </a:xfrm>
            <a:custGeom>
              <a:avLst/>
              <a:gdLst/>
              <a:ahLst/>
              <a:cxnLst/>
              <a:rect l="l" t="t" r="r" b="b"/>
              <a:pathLst>
                <a:path w="626" h="625" extrusionOk="0">
                  <a:moveTo>
                    <a:pt x="313" y="0"/>
                  </a:moveTo>
                  <a:cubicBezTo>
                    <a:pt x="142" y="0"/>
                    <a:pt x="1" y="140"/>
                    <a:pt x="1" y="312"/>
                  </a:cubicBezTo>
                  <a:cubicBezTo>
                    <a:pt x="1" y="485"/>
                    <a:pt x="142"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
            <p:cNvSpPr/>
            <p:nvPr/>
          </p:nvSpPr>
          <p:spPr>
            <a:xfrm>
              <a:off x="6373250" y="411157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
            <p:cNvSpPr/>
            <p:nvPr/>
          </p:nvSpPr>
          <p:spPr>
            <a:xfrm>
              <a:off x="6396600" y="411157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4" y="625"/>
                    <a:pt x="625" y="485"/>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
            <p:cNvSpPr/>
            <p:nvPr/>
          </p:nvSpPr>
          <p:spPr>
            <a:xfrm>
              <a:off x="6419900" y="411157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
            <p:cNvSpPr/>
            <p:nvPr/>
          </p:nvSpPr>
          <p:spPr>
            <a:xfrm>
              <a:off x="6443250" y="411157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
            <p:cNvSpPr/>
            <p:nvPr/>
          </p:nvSpPr>
          <p:spPr>
            <a:xfrm>
              <a:off x="6466550" y="4111575"/>
              <a:ext cx="15650" cy="15625"/>
            </a:xfrm>
            <a:custGeom>
              <a:avLst/>
              <a:gdLst/>
              <a:ahLst/>
              <a:cxnLst/>
              <a:rect l="l" t="t" r="r" b="b"/>
              <a:pathLst>
                <a:path w="626" h="625" extrusionOk="0">
                  <a:moveTo>
                    <a:pt x="313" y="0"/>
                  </a:moveTo>
                  <a:cubicBezTo>
                    <a:pt x="142" y="0"/>
                    <a:pt x="1" y="140"/>
                    <a:pt x="1" y="312"/>
                  </a:cubicBezTo>
                  <a:cubicBezTo>
                    <a:pt x="1" y="485"/>
                    <a:pt x="142"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
            <p:cNvSpPr/>
            <p:nvPr/>
          </p:nvSpPr>
          <p:spPr>
            <a:xfrm>
              <a:off x="6487275" y="4111575"/>
              <a:ext cx="18250" cy="15650"/>
            </a:xfrm>
            <a:custGeom>
              <a:avLst/>
              <a:gdLst/>
              <a:ahLst/>
              <a:cxnLst/>
              <a:rect l="l" t="t" r="r" b="b"/>
              <a:pathLst>
                <a:path w="730" h="626" extrusionOk="0">
                  <a:moveTo>
                    <a:pt x="418" y="0"/>
                  </a:moveTo>
                  <a:cubicBezTo>
                    <a:pt x="139" y="0"/>
                    <a:pt x="1" y="337"/>
                    <a:pt x="196" y="534"/>
                  </a:cubicBezTo>
                  <a:cubicBezTo>
                    <a:pt x="260" y="597"/>
                    <a:pt x="338" y="626"/>
                    <a:pt x="415" y="626"/>
                  </a:cubicBezTo>
                  <a:cubicBezTo>
                    <a:pt x="576" y="626"/>
                    <a:pt x="730" y="501"/>
                    <a:pt x="730" y="312"/>
                  </a:cubicBezTo>
                  <a:cubicBezTo>
                    <a:pt x="730" y="140"/>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
            <p:cNvSpPr/>
            <p:nvPr/>
          </p:nvSpPr>
          <p:spPr>
            <a:xfrm>
              <a:off x="6513250" y="411157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4" y="625"/>
                    <a:pt x="625" y="485"/>
                    <a:pt x="625" y="312"/>
                  </a:cubicBezTo>
                  <a:cubicBezTo>
                    <a:pt x="625" y="140"/>
                    <a:pt x="484"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
            <p:cNvSpPr/>
            <p:nvPr/>
          </p:nvSpPr>
          <p:spPr>
            <a:xfrm>
              <a:off x="5930025" y="409155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
            <p:cNvSpPr/>
            <p:nvPr/>
          </p:nvSpPr>
          <p:spPr>
            <a:xfrm>
              <a:off x="5953325" y="4091550"/>
              <a:ext cx="15650" cy="15650"/>
            </a:xfrm>
            <a:custGeom>
              <a:avLst/>
              <a:gdLst/>
              <a:ahLst/>
              <a:cxnLst/>
              <a:rect l="l" t="t" r="r" b="b"/>
              <a:pathLst>
                <a:path w="626" h="626" extrusionOk="0">
                  <a:moveTo>
                    <a:pt x="313" y="1"/>
                  </a:moveTo>
                  <a:cubicBezTo>
                    <a:pt x="141" y="1"/>
                    <a:pt x="0" y="140"/>
                    <a:pt x="0" y="313"/>
                  </a:cubicBezTo>
                  <a:cubicBezTo>
                    <a:pt x="0" y="486"/>
                    <a:pt x="141"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
            <p:cNvSpPr/>
            <p:nvPr/>
          </p:nvSpPr>
          <p:spPr>
            <a:xfrm>
              <a:off x="5976675" y="409155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
            <p:cNvSpPr/>
            <p:nvPr/>
          </p:nvSpPr>
          <p:spPr>
            <a:xfrm>
              <a:off x="5999975" y="4091550"/>
              <a:ext cx="15650" cy="15650"/>
            </a:xfrm>
            <a:custGeom>
              <a:avLst/>
              <a:gdLst/>
              <a:ahLst/>
              <a:cxnLst/>
              <a:rect l="l" t="t" r="r" b="b"/>
              <a:pathLst>
                <a:path w="626" h="626" extrusionOk="0">
                  <a:moveTo>
                    <a:pt x="313" y="1"/>
                  </a:moveTo>
                  <a:cubicBezTo>
                    <a:pt x="141" y="1"/>
                    <a:pt x="1" y="140"/>
                    <a:pt x="1" y="313"/>
                  </a:cubicBezTo>
                  <a:cubicBezTo>
                    <a:pt x="1" y="486"/>
                    <a:pt x="141"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
            <p:cNvSpPr/>
            <p:nvPr/>
          </p:nvSpPr>
          <p:spPr>
            <a:xfrm>
              <a:off x="6023325" y="409155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
            <p:cNvSpPr/>
            <p:nvPr/>
          </p:nvSpPr>
          <p:spPr>
            <a:xfrm>
              <a:off x="6046675" y="4091550"/>
              <a:ext cx="15625" cy="15650"/>
            </a:xfrm>
            <a:custGeom>
              <a:avLst/>
              <a:gdLst/>
              <a:ahLst/>
              <a:cxnLst/>
              <a:rect l="l" t="t" r="r" b="b"/>
              <a:pathLst>
                <a:path w="625" h="626" extrusionOk="0">
                  <a:moveTo>
                    <a:pt x="312" y="1"/>
                  </a:moveTo>
                  <a:cubicBezTo>
                    <a:pt x="139" y="1"/>
                    <a:pt x="0" y="140"/>
                    <a:pt x="0" y="313"/>
                  </a:cubicBezTo>
                  <a:cubicBezTo>
                    <a:pt x="0" y="486"/>
                    <a:pt x="139"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
            <p:cNvSpPr/>
            <p:nvPr/>
          </p:nvSpPr>
          <p:spPr>
            <a:xfrm>
              <a:off x="6067350" y="4091550"/>
              <a:ext cx="18250" cy="15650"/>
            </a:xfrm>
            <a:custGeom>
              <a:avLst/>
              <a:gdLst/>
              <a:ahLst/>
              <a:cxnLst/>
              <a:rect l="l" t="t" r="r" b="b"/>
              <a:pathLst>
                <a:path w="730" h="626" extrusionOk="0">
                  <a:moveTo>
                    <a:pt x="418" y="1"/>
                  </a:moveTo>
                  <a:cubicBezTo>
                    <a:pt x="140" y="1"/>
                    <a:pt x="1" y="337"/>
                    <a:pt x="198" y="534"/>
                  </a:cubicBezTo>
                  <a:cubicBezTo>
                    <a:pt x="261" y="598"/>
                    <a:pt x="339" y="626"/>
                    <a:pt x="416" y="626"/>
                  </a:cubicBezTo>
                  <a:cubicBezTo>
                    <a:pt x="576" y="626"/>
                    <a:pt x="730" y="502"/>
                    <a:pt x="730" y="313"/>
                  </a:cubicBezTo>
                  <a:cubicBezTo>
                    <a:pt x="730" y="140"/>
                    <a:pt x="590"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
            <p:cNvSpPr/>
            <p:nvPr/>
          </p:nvSpPr>
          <p:spPr>
            <a:xfrm>
              <a:off x="6093325" y="409155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
            <p:cNvSpPr/>
            <p:nvPr/>
          </p:nvSpPr>
          <p:spPr>
            <a:xfrm>
              <a:off x="6116650" y="409155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
            <p:cNvSpPr/>
            <p:nvPr/>
          </p:nvSpPr>
          <p:spPr>
            <a:xfrm>
              <a:off x="6139975" y="409155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
            <p:cNvSpPr/>
            <p:nvPr/>
          </p:nvSpPr>
          <p:spPr>
            <a:xfrm>
              <a:off x="6160650" y="4091550"/>
              <a:ext cx="18300" cy="15650"/>
            </a:xfrm>
            <a:custGeom>
              <a:avLst/>
              <a:gdLst/>
              <a:ahLst/>
              <a:cxnLst/>
              <a:rect l="l" t="t" r="r" b="b"/>
              <a:pathLst>
                <a:path w="732" h="626" extrusionOk="0">
                  <a:moveTo>
                    <a:pt x="419" y="1"/>
                  </a:moveTo>
                  <a:cubicBezTo>
                    <a:pt x="140" y="1"/>
                    <a:pt x="1" y="337"/>
                    <a:pt x="198" y="534"/>
                  </a:cubicBezTo>
                  <a:cubicBezTo>
                    <a:pt x="261" y="598"/>
                    <a:pt x="340" y="626"/>
                    <a:pt x="417" y="626"/>
                  </a:cubicBezTo>
                  <a:cubicBezTo>
                    <a:pt x="577" y="626"/>
                    <a:pt x="731" y="502"/>
                    <a:pt x="731" y="313"/>
                  </a:cubicBezTo>
                  <a:cubicBezTo>
                    <a:pt x="731" y="140"/>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
            <p:cNvSpPr/>
            <p:nvPr/>
          </p:nvSpPr>
          <p:spPr>
            <a:xfrm>
              <a:off x="6186625" y="409155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
            <p:cNvSpPr/>
            <p:nvPr/>
          </p:nvSpPr>
          <p:spPr>
            <a:xfrm>
              <a:off x="6209950" y="409155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
            <p:cNvSpPr/>
            <p:nvPr/>
          </p:nvSpPr>
          <p:spPr>
            <a:xfrm>
              <a:off x="6233275" y="4091550"/>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
            <p:cNvSpPr/>
            <p:nvPr/>
          </p:nvSpPr>
          <p:spPr>
            <a:xfrm>
              <a:off x="6256600" y="409155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
            <p:cNvSpPr/>
            <p:nvPr/>
          </p:nvSpPr>
          <p:spPr>
            <a:xfrm>
              <a:off x="6279950" y="409155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
            <p:cNvSpPr/>
            <p:nvPr/>
          </p:nvSpPr>
          <p:spPr>
            <a:xfrm>
              <a:off x="6303250" y="409155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
            <p:cNvSpPr/>
            <p:nvPr/>
          </p:nvSpPr>
          <p:spPr>
            <a:xfrm>
              <a:off x="6323950" y="4091550"/>
              <a:ext cx="18300" cy="15650"/>
            </a:xfrm>
            <a:custGeom>
              <a:avLst/>
              <a:gdLst/>
              <a:ahLst/>
              <a:cxnLst/>
              <a:rect l="l" t="t" r="r" b="b"/>
              <a:pathLst>
                <a:path w="732" h="626" extrusionOk="0">
                  <a:moveTo>
                    <a:pt x="419" y="1"/>
                  </a:moveTo>
                  <a:cubicBezTo>
                    <a:pt x="140" y="1"/>
                    <a:pt x="1" y="337"/>
                    <a:pt x="198" y="534"/>
                  </a:cubicBezTo>
                  <a:cubicBezTo>
                    <a:pt x="261" y="598"/>
                    <a:pt x="340" y="626"/>
                    <a:pt x="416" y="626"/>
                  </a:cubicBezTo>
                  <a:cubicBezTo>
                    <a:pt x="577" y="626"/>
                    <a:pt x="731" y="502"/>
                    <a:pt x="731" y="313"/>
                  </a:cubicBezTo>
                  <a:cubicBezTo>
                    <a:pt x="731" y="140"/>
                    <a:pt x="592"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
            <p:cNvSpPr/>
            <p:nvPr/>
          </p:nvSpPr>
          <p:spPr>
            <a:xfrm>
              <a:off x="6349900" y="4091550"/>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
            <p:cNvSpPr/>
            <p:nvPr/>
          </p:nvSpPr>
          <p:spPr>
            <a:xfrm>
              <a:off x="6373250" y="409155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
            <p:cNvSpPr/>
            <p:nvPr/>
          </p:nvSpPr>
          <p:spPr>
            <a:xfrm>
              <a:off x="6396600" y="409155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
            <p:cNvSpPr/>
            <p:nvPr/>
          </p:nvSpPr>
          <p:spPr>
            <a:xfrm>
              <a:off x="6419900" y="409155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
            <p:cNvSpPr/>
            <p:nvPr/>
          </p:nvSpPr>
          <p:spPr>
            <a:xfrm>
              <a:off x="6443250" y="409155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
            <p:cNvSpPr/>
            <p:nvPr/>
          </p:nvSpPr>
          <p:spPr>
            <a:xfrm>
              <a:off x="6466550" y="4091550"/>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
            <p:cNvSpPr/>
            <p:nvPr/>
          </p:nvSpPr>
          <p:spPr>
            <a:xfrm>
              <a:off x="6487275" y="4091550"/>
              <a:ext cx="18250" cy="15650"/>
            </a:xfrm>
            <a:custGeom>
              <a:avLst/>
              <a:gdLst/>
              <a:ahLst/>
              <a:cxnLst/>
              <a:rect l="l" t="t" r="r" b="b"/>
              <a:pathLst>
                <a:path w="730" h="626" extrusionOk="0">
                  <a:moveTo>
                    <a:pt x="418" y="1"/>
                  </a:moveTo>
                  <a:cubicBezTo>
                    <a:pt x="139" y="1"/>
                    <a:pt x="1" y="337"/>
                    <a:pt x="196" y="534"/>
                  </a:cubicBezTo>
                  <a:cubicBezTo>
                    <a:pt x="260" y="598"/>
                    <a:pt x="338" y="626"/>
                    <a:pt x="415" y="626"/>
                  </a:cubicBezTo>
                  <a:cubicBezTo>
                    <a:pt x="576" y="626"/>
                    <a:pt x="730" y="502"/>
                    <a:pt x="730" y="313"/>
                  </a:cubicBezTo>
                  <a:cubicBezTo>
                    <a:pt x="730" y="140"/>
                    <a:pt x="591"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
            <p:cNvSpPr/>
            <p:nvPr/>
          </p:nvSpPr>
          <p:spPr>
            <a:xfrm>
              <a:off x="6513250" y="409155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4" y="625"/>
                    <a:pt x="625" y="486"/>
                    <a:pt x="625" y="313"/>
                  </a:cubicBezTo>
                  <a:cubicBezTo>
                    <a:pt x="625" y="140"/>
                    <a:pt x="484"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
            <p:cNvSpPr/>
            <p:nvPr/>
          </p:nvSpPr>
          <p:spPr>
            <a:xfrm>
              <a:off x="5930025" y="407155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5" y="625"/>
                    <a:pt x="625" y="485"/>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
            <p:cNvSpPr/>
            <p:nvPr/>
          </p:nvSpPr>
          <p:spPr>
            <a:xfrm>
              <a:off x="5953325" y="4071550"/>
              <a:ext cx="15650" cy="15625"/>
            </a:xfrm>
            <a:custGeom>
              <a:avLst/>
              <a:gdLst/>
              <a:ahLst/>
              <a:cxnLst/>
              <a:rect l="l" t="t" r="r" b="b"/>
              <a:pathLst>
                <a:path w="626" h="625" extrusionOk="0">
                  <a:moveTo>
                    <a:pt x="313" y="0"/>
                  </a:moveTo>
                  <a:cubicBezTo>
                    <a:pt x="141" y="0"/>
                    <a:pt x="0" y="140"/>
                    <a:pt x="0" y="313"/>
                  </a:cubicBezTo>
                  <a:cubicBezTo>
                    <a:pt x="0" y="485"/>
                    <a:pt x="141"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
            <p:cNvSpPr/>
            <p:nvPr/>
          </p:nvSpPr>
          <p:spPr>
            <a:xfrm>
              <a:off x="5976675" y="407155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5" y="625"/>
                    <a:pt x="625" y="485"/>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
            <p:cNvSpPr/>
            <p:nvPr/>
          </p:nvSpPr>
          <p:spPr>
            <a:xfrm>
              <a:off x="5999975" y="4071550"/>
              <a:ext cx="15650" cy="15625"/>
            </a:xfrm>
            <a:custGeom>
              <a:avLst/>
              <a:gdLst/>
              <a:ahLst/>
              <a:cxnLst/>
              <a:rect l="l" t="t" r="r" b="b"/>
              <a:pathLst>
                <a:path w="626" h="625" extrusionOk="0">
                  <a:moveTo>
                    <a:pt x="313" y="0"/>
                  </a:moveTo>
                  <a:cubicBezTo>
                    <a:pt x="141" y="0"/>
                    <a:pt x="1" y="140"/>
                    <a:pt x="1" y="313"/>
                  </a:cubicBezTo>
                  <a:cubicBezTo>
                    <a:pt x="1" y="485"/>
                    <a:pt x="141"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
            <p:cNvSpPr/>
            <p:nvPr/>
          </p:nvSpPr>
          <p:spPr>
            <a:xfrm>
              <a:off x="6023325" y="407155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5" y="625"/>
                    <a:pt x="625" y="485"/>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
            <p:cNvSpPr/>
            <p:nvPr/>
          </p:nvSpPr>
          <p:spPr>
            <a:xfrm>
              <a:off x="6046675" y="4071550"/>
              <a:ext cx="15625" cy="15625"/>
            </a:xfrm>
            <a:custGeom>
              <a:avLst/>
              <a:gdLst/>
              <a:ahLst/>
              <a:cxnLst/>
              <a:rect l="l" t="t" r="r" b="b"/>
              <a:pathLst>
                <a:path w="625" h="625" extrusionOk="0">
                  <a:moveTo>
                    <a:pt x="312" y="0"/>
                  </a:moveTo>
                  <a:cubicBezTo>
                    <a:pt x="139" y="0"/>
                    <a:pt x="0" y="140"/>
                    <a:pt x="0" y="313"/>
                  </a:cubicBezTo>
                  <a:cubicBezTo>
                    <a:pt x="0" y="485"/>
                    <a:pt x="139"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
            <p:cNvSpPr/>
            <p:nvPr/>
          </p:nvSpPr>
          <p:spPr>
            <a:xfrm>
              <a:off x="6067350" y="4071550"/>
              <a:ext cx="18250" cy="15650"/>
            </a:xfrm>
            <a:custGeom>
              <a:avLst/>
              <a:gdLst/>
              <a:ahLst/>
              <a:cxnLst/>
              <a:rect l="l" t="t" r="r" b="b"/>
              <a:pathLst>
                <a:path w="730" h="626" extrusionOk="0">
                  <a:moveTo>
                    <a:pt x="418" y="0"/>
                  </a:moveTo>
                  <a:cubicBezTo>
                    <a:pt x="140" y="0"/>
                    <a:pt x="1" y="337"/>
                    <a:pt x="198" y="534"/>
                  </a:cubicBezTo>
                  <a:cubicBezTo>
                    <a:pt x="261" y="597"/>
                    <a:pt x="339" y="625"/>
                    <a:pt x="415" y="625"/>
                  </a:cubicBezTo>
                  <a:cubicBezTo>
                    <a:pt x="575" y="625"/>
                    <a:pt x="730" y="501"/>
                    <a:pt x="730" y="313"/>
                  </a:cubicBezTo>
                  <a:cubicBezTo>
                    <a:pt x="730" y="140"/>
                    <a:pt x="590"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2"/>
            <p:cNvSpPr/>
            <p:nvPr/>
          </p:nvSpPr>
          <p:spPr>
            <a:xfrm>
              <a:off x="6093325" y="407155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
            <p:cNvSpPr/>
            <p:nvPr/>
          </p:nvSpPr>
          <p:spPr>
            <a:xfrm>
              <a:off x="6116650" y="407155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4" y="625"/>
                    <a:pt x="625" y="485"/>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
            <p:cNvSpPr/>
            <p:nvPr/>
          </p:nvSpPr>
          <p:spPr>
            <a:xfrm>
              <a:off x="6139975" y="407155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
            <p:cNvSpPr/>
            <p:nvPr/>
          </p:nvSpPr>
          <p:spPr>
            <a:xfrm>
              <a:off x="6160650" y="4071550"/>
              <a:ext cx="18300" cy="15650"/>
            </a:xfrm>
            <a:custGeom>
              <a:avLst/>
              <a:gdLst/>
              <a:ahLst/>
              <a:cxnLst/>
              <a:rect l="l" t="t" r="r" b="b"/>
              <a:pathLst>
                <a:path w="732" h="626" extrusionOk="0">
                  <a:moveTo>
                    <a:pt x="419" y="0"/>
                  </a:moveTo>
                  <a:cubicBezTo>
                    <a:pt x="140" y="0"/>
                    <a:pt x="1" y="337"/>
                    <a:pt x="198" y="534"/>
                  </a:cubicBezTo>
                  <a:cubicBezTo>
                    <a:pt x="261" y="597"/>
                    <a:pt x="339" y="625"/>
                    <a:pt x="416" y="625"/>
                  </a:cubicBezTo>
                  <a:cubicBezTo>
                    <a:pt x="577" y="625"/>
                    <a:pt x="731" y="501"/>
                    <a:pt x="731" y="313"/>
                  </a:cubicBezTo>
                  <a:cubicBezTo>
                    <a:pt x="731" y="140"/>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
            <p:cNvSpPr/>
            <p:nvPr/>
          </p:nvSpPr>
          <p:spPr>
            <a:xfrm>
              <a:off x="6186625" y="407155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
            <p:cNvSpPr/>
            <p:nvPr/>
          </p:nvSpPr>
          <p:spPr>
            <a:xfrm>
              <a:off x="6209950" y="407155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
            <p:cNvSpPr/>
            <p:nvPr/>
          </p:nvSpPr>
          <p:spPr>
            <a:xfrm>
              <a:off x="6233275" y="4071550"/>
              <a:ext cx="15625" cy="15625"/>
            </a:xfrm>
            <a:custGeom>
              <a:avLst/>
              <a:gdLst/>
              <a:ahLst/>
              <a:cxnLst/>
              <a:rect l="l" t="t" r="r" b="b"/>
              <a:pathLst>
                <a:path w="625" h="625" extrusionOk="0">
                  <a:moveTo>
                    <a:pt x="312" y="0"/>
                  </a:moveTo>
                  <a:cubicBezTo>
                    <a:pt x="141" y="0"/>
                    <a:pt x="0" y="140"/>
                    <a:pt x="0" y="313"/>
                  </a:cubicBezTo>
                  <a:cubicBezTo>
                    <a:pt x="0" y="485"/>
                    <a:pt x="141"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
            <p:cNvSpPr/>
            <p:nvPr/>
          </p:nvSpPr>
          <p:spPr>
            <a:xfrm>
              <a:off x="6256600" y="407155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
            <p:cNvSpPr/>
            <p:nvPr/>
          </p:nvSpPr>
          <p:spPr>
            <a:xfrm>
              <a:off x="6279950" y="407155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4" y="625"/>
                    <a:pt x="625" y="485"/>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
            <p:cNvSpPr/>
            <p:nvPr/>
          </p:nvSpPr>
          <p:spPr>
            <a:xfrm>
              <a:off x="6303250" y="407155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
            <p:cNvSpPr/>
            <p:nvPr/>
          </p:nvSpPr>
          <p:spPr>
            <a:xfrm>
              <a:off x="6323950" y="4071550"/>
              <a:ext cx="18300" cy="15625"/>
            </a:xfrm>
            <a:custGeom>
              <a:avLst/>
              <a:gdLst/>
              <a:ahLst/>
              <a:cxnLst/>
              <a:rect l="l" t="t" r="r" b="b"/>
              <a:pathLst>
                <a:path w="732" h="625" extrusionOk="0">
                  <a:moveTo>
                    <a:pt x="419" y="0"/>
                  </a:moveTo>
                  <a:cubicBezTo>
                    <a:pt x="140" y="0"/>
                    <a:pt x="1" y="337"/>
                    <a:pt x="198" y="532"/>
                  </a:cubicBezTo>
                  <a:cubicBezTo>
                    <a:pt x="261" y="596"/>
                    <a:pt x="340" y="625"/>
                    <a:pt x="417" y="625"/>
                  </a:cubicBezTo>
                  <a:cubicBezTo>
                    <a:pt x="577" y="625"/>
                    <a:pt x="731" y="500"/>
                    <a:pt x="731" y="313"/>
                  </a:cubicBezTo>
                  <a:cubicBezTo>
                    <a:pt x="731" y="140"/>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
            <p:cNvSpPr/>
            <p:nvPr/>
          </p:nvSpPr>
          <p:spPr>
            <a:xfrm>
              <a:off x="6349900" y="4071550"/>
              <a:ext cx="15650" cy="15625"/>
            </a:xfrm>
            <a:custGeom>
              <a:avLst/>
              <a:gdLst/>
              <a:ahLst/>
              <a:cxnLst/>
              <a:rect l="l" t="t" r="r" b="b"/>
              <a:pathLst>
                <a:path w="626" h="625" extrusionOk="0">
                  <a:moveTo>
                    <a:pt x="313" y="0"/>
                  </a:moveTo>
                  <a:cubicBezTo>
                    <a:pt x="142" y="0"/>
                    <a:pt x="1" y="140"/>
                    <a:pt x="1" y="313"/>
                  </a:cubicBezTo>
                  <a:cubicBezTo>
                    <a:pt x="1" y="485"/>
                    <a:pt x="142"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
            <p:cNvSpPr/>
            <p:nvPr/>
          </p:nvSpPr>
          <p:spPr>
            <a:xfrm>
              <a:off x="6373250" y="407155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
            <p:cNvSpPr/>
            <p:nvPr/>
          </p:nvSpPr>
          <p:spPr>
            <a:xfrm>
              <a:off x="6396600" y="407155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4" y="625"/>
                    <a:pt x="625" y="485"/>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
            <p:cNvSpPr/>
            <p:nvPr/>
          </p:nvSpPr>
          <p:spPr>
            <a:xfrm>
              <a:off x="6419900" y="407155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
            <p:cNvSpPr/>
            <p:nvPr/>
          </p:nvSpPr>
          <p:spPr>
            <a:xfrm>
              <a:off x="6443250" y="407155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5" y="625"/>
                    <a:pt x="625" y="485"/>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
            <p:cNvSpPr/>
            <p:nvPr/>
          </p:nvSpPr>
          <p:spPr>
            <a:xfrm>
              <a:off x="6466550" y="4071550"/>
              <a:ext cx="15650" cy="15625"/>
            </a:xfrm>
            <a:custGeom>
              <a:avLst/>
              <a:gdLst/>
              <a:ahLst/>
              <a:cxnLst/>
              <a:rect l="l" t="t" r="r" b="b"/>
              <a:pathLst>
                <a:path w="626" h="625" extrusionOk="0">
                  <a:moveTo>
                    <a:pt x="313" y="0"/>
                  </a:moveTo>
                  <a:cubicBezTo>
                    <a:pt x="142" y="0"/>
                    <a:pt x="1" y="140"/>
                    <a:pt x="1" y="313"/>
                  </a:cubicBezTo>
                  <a:cubicBezTo>
                    <a:pt x="1" y="485"/>
                    <a:pt x="142"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
            <p:cNvSpPr/>
            <p:nvPr/>
          </p:nvSpPr>
          <p:spPr>
            <a:xfrm>
              <a:off x="6487275" y="4071550"/>
              <a:ext cx="18250" cy="15650"/>
            </a:xfrm>
            <a:custGeom>
              <a:avLst/>
              <a:gdLst/>
              <a:ahLst/>
              <a:cxnLst/>
              <a:rect l="l" t="t" r="r" b="b"/>
              <a:pathLst>
                <a:path w="730" h="626" extrusionOk="0">
                  <a:moveTo>
                    <a:pt x="418" y="0"/>
                  </a:moveTo>
                  <a:cubicBezTo>
                    <a:pt x="139" y="0"/>
                    <a:pt x="1" y="337"/>
                    <a:pt x="196" y="534"/>
                  </a:cubicBezTo>
                  <a:cubicBezTo>
                    <a:pt x="260" y="597"/>
                    <a:pt x="338" y="625"/>
                    <a:pt x="415" y="625"/>
                  </a:cubicBezTo>
                  <a:cubicBezTo>
                    <a:pt x="575" y="625"/>
                    <a:pt x="730" y="501"/>
                    <a:pt x="730" y="313"/>
                  </a:cubicBezTo>
                  <a:cubicBezTo>
                    <a:pt x="730" y="140"/>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
            <p:cNvSpPr/>
            <p:nvPr/>
          </p:nvSpPr>
          <p:spPr>
            <a:xfrm>
              <a:off x="6513250" y="407155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4" y="625"/>
                    <a:pt x="625" y="485"/>
                    <a:pt x="625" y="313"/>
                  </a:cubicBezTo>
                  <a:cubicBezTo>
                    <a:pt x="625" y="140"/>
                    <a:pt x="484"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
            <p:cNvSpPr/>
            <p:nvPr/>
          </p:nvSpPr>
          <p:spPr>
            <a:xfrm>
              <a:off x="5930025" y="4051525"/>
              <a:ext cx="15625" cy="15650"/>
            </a:xfrm>
            <a:custGeom>
              <a:avLst/>
              <a:gdLst/>
              <a:ahLst/>
              <a:cxnLst/>
              <a:rect l="l" t="t" r="r" b="b"/>
              <a:pathLst>
                <a:path w="625" h="626" extrusionOk="0">
                  <a:moveTo>
                    <a:pt x="313" y="1"/>
                  </a:moveTo>
                  <a:cubicBezTo>
                    <a:pt x="140" y="1"/>
                    <a:pt x="0" y="140"/>
                    <a:pt x="0" y="313"/>
                  </a:cubicBezTo>
                  <a:cubicBezTo>
                    <a:pt x="0" y="486"/>
                    <a:pt x="140" y="626"/>
                    <a:pt x="313" y="626"/>
                  </a:cubicBezTo>
                  <a:cubicBezTo>
                    <a:pt x="485" y="626"/>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
            <p:cNvSpPr/>
            <p:nvPr/>
          </p:nvSpPr>
          <p:spPr>
            <a:xfrm>
              <a:off x="5953325" y="4051525"/>
              <a:ext cx="15650" cy="15650"/>
            </a:xfrm>
            <a:custGeom>
              <a:avLst/>
              <a:gdLst/>
              <a:ahLst/>
              <a:cxnLst/>
              <a:rect l="l" t="t" r="r" b="b"/>
              <a:pathLst>
                <a:path w="626" h="626" extrusionOk="0">
                  <a:moveTo>
                    <a:pt x="313" y="1"/>
                  </a:moveTo>
                  <a:cubicBezTo>
                    <a:pt x="141" y="1"/>
                    <a:pt x="0" y="140"/>
                    <a:pt x="0" y="313"/>
                  </a:cubicBezTo>
                  <a:cubicBezTo>
                    <a:pt x="0" y="486"/>
                    <a:pt x="141" y="626"/>
                    <a:pt x="313" y="626"/>
                  </a:cubicBezTo>
                  <a:cubicBezTo>
                    <a:pt x="486" y="626"/>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
            <p:cNvSpPr/>
            <p:nvPr/>
          </p:nvSpPr>
          <p:spPr>
            <a:xfrm>
              <a:off x="5976675" y="4051525"/>
              <a:ext cx="15625" cy="15650"/>
            </a:xfrm>
            <a:custGeom>
              <a:avLst/>
              <a:gdLst/>
              <a:ahLst/>
              <a:cxnLst/>
              <a:rect l="l" t="t" r="r" b="b"/>
              <a:pathLst>
                <a:path w="625" h="626" extrusionOk="0">
                  <a:moveTo>
                    <a:pt x="313" y="1"/>
                  </a:moveTo>
                  <a:cubicBezTo>
                    <a:pt x="140" y="1"/>
                    <a:pt x="0" y="140"/>
                    <a:pt x="0" y="313"/>
                  </a:cubicBezTo>
                  <a:cubicBezTo>
                    <a:pt x="0" y="486"/>
                    <a:pt x="140" y="626"/>
                    <a:pt x="313" y="626"/>
                  </a:cubicBezTo>
                  <a:cubicBezTo>
                    <a:pt x="485" y="626"/>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
            <p:cNvSpPr/>
            <p:nvPr/>
          </p:nvSpPr>
          <p:spPr>
            <a:xfrm>
              <a:off x="5999975" y="4051525"/>
              <a:ext cx="15650" cy="15650"/>
            </a:xfrm>
            <a:custGeom>
              <a:avLst/>
              <a:gdLst/>
              <a:ahLst/>
              <a:cxnLst/>
              <a:rect l="l" t="t" r="r" b="b"/>
              <a:pathLst>
                <a:path w="626" h="626" extrusionOk="0">
                  <a:moveTo>
                    <a:pt x="313" y="1"/>
                  </a:moveTo>
                  <a:cubicBezTo>
                    <a:pt x="141" y="1"/>
                    <a:pt x="1" y="140"/>
                    <a:pt x="1" y="313"/>
                  </a:cubicBezTo>
                  <a:cubicBezTo>
                    <a:pt x="1" y="486"/>
                    <a:pt x="141" y="626"/>
                    <a:pt x="313" y="626"/>
                  </a:cubicBezTo>
                  <a:cubicBezTo>
                    <a:pt x="486" y="626"/>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
            <p:cNvSpPr/>
            <p:nvPr/>
          </p:nvSpPr>
          <p:spPr>
            <a:xfrm>
              <a:off x="6023325" y="4051525"/>
              <a:ext cx="15625" cy="15650"/>
            </a:xfrm>
            <a:custGeom>
              <a:avLst/>
              <a:gdLst/>
              <a:ahLst/>
              <a:cxnLst/>
              <a:rect l="l" t="t" r="r" b="b"/>
              <a:pathLst>
                <a:path w="625" h="626" extrusionOk="0">
                  <a:moveTo>
                    <a:pt x="313" y="1"/>
                  </a:moveTo>
                  <a:cubicBezTo>
                    <a:pt x="140" y="1"/>
                    <a:pt x="0" y="140"/>
                    <a:pt x="0" y="313"/>
                  </a:cubicBezTo>
                  <a:cubicBezTo>
                    <a:pt x="0" y="486"/>
                    <a:pt x="140" y="626"/>
                    <a:pt x="313" y="626"/>
                  </a:cubicBezTo>
                  <a:cubicBezTo>
                    <a:pt x="485" y="626"/>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
            <p:cNvSpPr/>
            <p:nvPr/>
          </p:nvSpPr>
          <p:spPr>
            <a:xfrm>
              <a:off x="6046675" y="4051525"/>
              <a:ext cx="15625" cy="15650"/>
            </a:xfrm>
            <a:custGeom>
              <a:avLst/>
              <a:gdLst/>
              <a:ahLst/>
              <a:cxnLst/>
              <a:rect l="l" t="t" r="r" b="b"/>
              <a:pathLst>
                <a:path w="625" h="626" extrusionOk="0">
                  <a:moveTo>
                    <a:pt x="312" y="1"/>
                  </a:moveTo>
                  <a:cubicBezTo>
                    <a:pt x="139" y="1"/>
                    <a:pt x="0" y="140"/>
                    <a:pt x="0" y="313"/>
                  </a:cubicBezTo>
                  <a:cubicBezTo>
                    <a:pt x="0" y="486"/>
                    <a:pt x="139" y="626"/>
                    <a:pt x="312" y="626"/>
                  </a:cubicBezTo>
                  <a:cubicBezTo>
                    <a:pt x="485" y="626"/>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
            <p:cNvSpPr/>
            <p:nvPr/>
          </p:nvSpPr>
          <p:spPr>
            <a:xfrm>
              <a:off x="6067350" y="4051525"/>
              <a:ext cx="18250" cy="15650"/>
            </a:xfrm>
            <a:custGeom>
              <a:avLst/>
              <a:gdLst/>
              <a:ahLst/>
              <a:cxnLst/>
              <a:rect l="l" t="t" r="r" b="b"/>
              <a:pathLst>
                <a:path w="730" h="626" extrusionOk="0">
                  <a:moveTo>
                    <a:pt x="418" y="1"/>
                  </a:moveTo>
                  <a:cubicBezTo>
                    <a:pt x="140" y="1"/>
                    <a:pt x="1" y="336"/>
                    <a:pt x="198" y="533"/>
                  </a:cubicBezTo>
                  <a:cubicBezTo>
                    <a:pt x="261" y="597"/>
                    <a:pt x="339" y="625"/>
                    <a:pt x="416" y="625"/>
                  </a:cubicBezTo>
                  <a:cubicBezTo>
                    <a:pt x="576" y="625"/>
                    <a:pt x="730" y="501"/>
                    <a:pt x="730" y="313"/>
                  </a:cubicBezTo>
                  <a:cubicBezTo>
                    <a:pt x="730" y="140"/>
                    <a:pt x="590"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
            <p:cNvSpPr/>
            <p:nvPr/>
          </p:nvSpPr>
          <p:spPr>
            <a:xfrm>
              <a:off x="6093325" y="4051525"/>
              <a:ext cx="15625" cy="15650"/>
            </a:xfrm>
            <a:custGeom>
              <a:avLst/>
              <a:gdLst/>
              <a:ahLst/>
              <a:cxnLst/>
              <a:rect l="l" t="t" r="r" b="b"/>
              <a:pathLst>
                <a:path w="625" h="626" extrusionOk="0">
                  <a:moveTo>
                    <a:pt x="312" y="1"/>
                  </a:moveTo>
                  <a:cubicBezTo>
                    <a:pt x="140" y="1"/>
                    <a:pt x="0" y="140"/>
                    <a:pt x="0" y="313"/>
                  </a:cubicBezTo>
                  <a:cubicBezTo>
                    <a:pt x="0" y="486"/>
                    <a:pt x="140" y="626"/>
                    <a:pt x="312" y="626"/>
                  </a:cubicBezTo>
                  <a:cubicBezTo>
                    <a:pt x="485" y="626"/>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
            <p:cNvSpPr/>
            <p:nvPr/>
          </p:nvSpPr>
          <p:spPr>
            <a:xfrm>
              <a:off x="6116650" y="4051525"/>
              <a:ext cx="15650" cy="15650"/>
            </a:xfrm>
            <a:custGeom>
              <a:avLst/>
              <a:gdLst/>
              <a:ahLst/>
              <a:cxnLst/>
              <a:rect l="l" t="t" r="r" b="b"/>
              <a:pathLst>
                <a:path w="626" h="626" extrusionOk="0">
                  <a:moveTo>
                    <a:pt x="313" y="1"/>
                  </a:moveTo>
                  <a:cubicBezTo>
                    <a:pt x="140" y="1"/>
                    <a:pt x="1" y="140"/>
                    <a:pt x="1" y="313"/>
                  </a:cubicBezTo>
                  <a:cubicBezTo>
                    <a:pt x="1" y="486"/>
                    <a:pt x="140" y="626"/>
                    <a:pt x="313" y="626"/>
                  </a:cubicBezTo>
                  <a:cubicBezTo>
                    <a:pt x="484" y="626"/>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
            <p:cNvSpPr/>
            <p:nvPr/>
          </p:nvSpPr>
          <p:spPr>
            <a:xfrm>
              <a:off x="6139975" y="4051525"/>
              <a:ext cx="15625" cy="15650"/>
            </a:xfrm>
            <a:custGeom>
              <a:avLst/>
              <a:gdLst/>
              <a:ahLst/>
              <a:cxnLst/>
              <a:rect l="l" t="t" r="r" b="b"/>
              <a:pathLst>
                <a:path w="625" h="626" extrusionOk="0">
                  <a:moveTo>
                    <a:pt x="312" y="1"/>
                  </a:moveTo>
                  <a:cubicBezTo>
                    <a:pt x="140" y="1"/>
                    <a:pt x="0" y="140"/>
                    <a:pt x="0" y="313"/>
                  </a:cubicBezTo>
                  <a:cubicBezTo>
                    <a:pt x="0" y="486"/>
                    <a:pt x="140" y="626"/>
                    <a:pt x="312" y="626"/>
                  </a:cubicBezTo>
                  <a:cubicBezTo>
                    <a:pt x="485" y="626"/>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
            <p:cNvSpPr/>
            <p:nvPr/>
          </p:nvSpPr>
          <p:spPr>
            <a:xfrm>
              <a:off x="6160650" y="4051525"/>
              <a:ext cx="18300" cy="15650"/>
            </a:xfrm>
            <a:custGeom>
              <a:avLst/>
              <a:gdLst/>
              <a:ahLst/>
              <a:cxnLst/>
              <a:rect l="l" t="t" r="r" b="b"/>
              <a:pathLst>
                <a:path w="732" h="626" extrusionOk="0">
                  <a:moveTo>
                    <a:pt x="419" y="1"/>
                  </a:moveTo>
                  <a:cubicBezTo>
                    <a:pt x="140" y="1"/>
                    <a:pt x="1" y="336"/>
                    <a:pt x="198" y="533"/>
                  </a:cubicBezTo>
                  <a:cubicBezTo>
                    <a:pt x="262" y="597"/>
                    <a:pt x="340" y="625"/>
                    <a:pt x="417" y="625"/>
                  </a:cubicBezTo>
                  <a:cubicBezTo>
                    <a:pt x="577" y="625"/>
                    <a:pt x="731" y="501"/>
                    <a:pt x="731" y="313"/>
                  </a:cubicBezTo>
                  <a:cubicBezTo>
                    <a:pt x="731" y="140"/>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
            <p:cNvSpPr/>
            <p:nvPr/>
          </p:nvSpPr>
          <p:spPr>
            <a:xfrm>
              <a:off x="6186625" y="4051525"/>
              <a:ext cx="15625" cy="15650"/>
            </a:xfrm>
            <a:custGeom>
              <a:avLst/>
              <a:gdLst/>
              <a:ahLst/>
              <a:cxnLst/>
              <a:rect l="l" t="t" r="r" b="b"/>
              <a:pathLst>
                <a:path w="625" h="626" extrusionOk="0">
                  <a:moveTo>
                    <a:pt x="312" y="1"/>
                  </a:moveTo>
                  <a:cubicBezTo>
                    <a:pt x="140" y="1"/>
                    <a:pt x="0" y="140"/>
                    <a:pt x="0" y="313"/>
                  </a:cubicBezTo>
                  <a:cubicBezTo>
                    <a:pt x="0" y="486"/>
                    <a:pt x="140" y="626"/>
                    <a:pt x="312" y="626"/>
                  </a:cubicBezTo>
                  <a:cubicBezTo>
                    <a:pt x="485" y="626"/>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
            <p:cNvSpPr/>
            <p:nvPr/>
          </p:nvSpPr>
          <p:spPr>
            <a:xfrm>
              <a:off x="6209950" y="4051525"/>
              <a:ext cx="15650" cy="15650"/>
            </a:xfrm>
            <a:custGeom>
              <a:avLst/>
              <a:gdLst/>
              <a:ahLst/>
              <a:cxnLst/>
              <a:rect l="l" t="t" r="r" b="b"/>
              <a:pathLst>
                <a:path w="626" h="626" extrusionOk="0">
                  <a:moveTo>
                    <a:pt x="313" y="1"/>
                  </a:moveTo>
                  <a:cubicBezTo>
                    <a:pt x="140" y="1"/>
                    <a:pt x="1" y="140"/>
                    <a:pt x="1" y="313"/>
                  </a:cubicBezTo>
                  <a:cubicBezTo>
                    <a:pt x="1" y="486"/>
                    <a:pt x="140" y="626"/>
                    <a:pt x="313" y="626"/>
                  </a:cubicBezTo>
                  <a:cubicBezTo>
                    <a:pt x="486" y="626"/>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
            <p:cNvSpPr/>
            <p:nvPr/>
          </p:nvSpPr>
          <p:spPr>
            <a:xfrm>
              <a:off x="6233275" y="4051525"/>
              <a:ext cx="15625" cy="15650"/>
            </a:xfrm>
            <a:custGeom>
              <a:avLst/>
              <a:gdLst/>
              <a:ahLst/>
              <a:cxnLst/>
              <a:rect l="l" t="t" r="r" b="b"/>
              <a:pathLst>
                <a:path w="625" h="626" extrusionOk="0">
                  <a:moveTo>
                    <a:pt x="312" y="1"/>
                  </a:moveTo>
                  <a:cubicBezTo>
                    <a:pt x="141" y="1"/>
                    <a:pt x="0" y="140"/>
                    <a:pt x="0" y="313"/>
                  </a:cubicBezTo>
                  <a:cubicBezTo>
                    <a:pt x="0" y="486"/>
                    <a:pt x="141" y="626"/>
                    <a:pt x="312" y="626"/>
                  </a:cubicBezTo>
                  <a:cubicBezTo>
                    <a:pt x="485" y="626"/>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
            <p:cNvSpPr/>
            <p:nvPr/>
          </p:nvSpPr>
          <p:spPr>
            <a:xfrm>
              <a:off x="6256600" y="4051525"/>
              <a:ext cx="15650" cy="15650"/>
            </a:xfrm>
            <a:custGeom>
              <a:avLst/>
              <a:gdLst/>
              <a:ahLst/>
              <a:cxnLst/>
              <a:rect l="l" t="t" r="r" b="b"/>
              <a:pathLst>
                <a:path w="626" h="626" extrusionOk="0">
                  <a:moveTo>
                    <a:pt x="313" y="1"/>
                  </a:moveTo>
                  <a:cubicBezTo>
                    <a:pt x="140" y="1"/>
                    <a:pt x="1" y="140"/>
                    <a:pt x="1" y="313"/>
                  </a:cubicBezTo>
                  <a:cubicBezTo>
                    <a:pt x="1" y="486"/>
                    <a:pt x="140" y="626"/>
                    <a:pt x="313" y="626"/>
                  </a:cubicBezTo>
                  <a:cubicBezTo>
                    <a:pt x="486" y="626"/>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
            <p:cNvSpPr/>
            <p:nvPr/>
          </p:nvSpPr>
          <p:spPr>
            <a:xfrm>
              <a:off x="6279950" y="4051525"/>
              <a:ext cx="15650" cy="15650"/>
            </a:xfrm>
            <a:custGeom>
              <a:avLst/>
              <a:gdLst/>
              <a:ahLst/>
              <a:cxnLst/>
              <a:rect l="l" t="t" r="r" b="b"/>
              <a:pathLst>
                <a:path w="626" h="626" extrusionOk="0">
                  <a:moveTo>
                    <a:pt x="313" y="1"/>
                  </a:moveTo>
                  <a:cubicBezTo>
                    <a:pt x="140" y="1"/>
                    <a:pt x="1" y="140"/>
                    <a:pt x="1" y="313"/>
                  </a:cubicBezTo>
                  <a:cubicBezTo>
                    <a:pt x="1" y="486"/>
                    <a:pt x="140" y="626"/>
                    <a:pt x="313" y="626"/>
                  </a:cubicBezTo>
                  <a:cubicBezTo>
                    <a:pt x="484" y="626"/>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
            <p:cNvSpPr/>
            <p:nvPr/>
          </p:nvSpPr>
          <p:spPr>
            <a:xfrm>
              <a:off x="6303250" y="4051525"/>
              <a:ext cx="15650" cy="15650"/>
            </a:xfrm>
            <a:custGeom>
              <a:avLst/>
              <a:gdLst/>
              <a:ahLst/>
              <a:cxnLst/>
              <a:rect l="l" t="t" r="r" b="b"/>
              <a:pathLst>
                <a:path w="626" h="626" extrusionOk="0">
                  <a:moveTo>
                    <a:pt x="313" y="1"/>
                  </a:moveTo>
                  <a:cubicBezTo>
                    <a:pt x="140" y="1"/>
                    <a:pt x="1" y="140"/>
                    <a:pt x="1" y="313"/>
                  </a:cubicBezTo>
                  <a:cubicBezTo>
                    <a:pt x="1" y="486"/>
                    <a:pt x="140" y="626"/>
                    <a:pt x="313" y="626"/>
                  </a:cubicBezTo>
                  <a:cubicBezTo>
                    <a:pt x="486" y="626"/>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
            <p:cNvSpPr/>
            <p:nvPr/>
          </p:nvSpPr>
          <p:spPr>
            <a:xfrm>
              <a:off x="6323950" y="4051525"/>
              <a:ext cx="18300" cy="15650"/>
            </a:xfrm>
            <a:custGeom>
              <a:avLst/>
              <a:gdLst/>
              <a:ahLst/>
              <a:cxnLst/>
              <a:rect l="l" t="t" r="r" b="b"/>
              <a:pathLst>
                <a:path w="732" h="626" extrusionOk="0">
                  <a:moveTo>
                    <a:pt x="422" y="1"/>
                  </a:moveTo>
                  <a:cubicBezTo>
                    <a:pt x="421" y="1"/>
                    <a:pt x="420" y="1"/>
                    <a:pt x="419" y="1"/>
                  </a:cubicBezTo>
                  <a:cubicBezTo>
                    <a:pt x="418" y="1"/>
                    <a:pt x="418" y="1"/>
                    <a:pt x="417" y="1"/>
                  </a:cubicBezTo>
                  <a:cubicBezTo>
                    <a:pt x="139" y="1"/>
                    <a:pt x="1" y="336"/>
                    <a:pt x="198" y="533"/>
                  </a:cubicBezTo>
                  <a:cubicBezTo>
                    <a:pt x="261" y="597"/>
                    <a:pt x="340" y="625"/>
                    <a:pt x="417" y="625"/>
                  </a:cubicBezTo>
                  <a:cubicBezTo>
                    <a:pt x="577" y="625"/>
                    <a:pt x="731" y="501"/>
                    <a:pt x="731" y="313"/>
                  </a:cubicBezTo>
                  <a:cubicBezTo>
                    <a:pt x="731" y="141"/>
                    <a:pt x="593" y="1"/>
                    <a:pt x="42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
            <p:cNvSpPr/>
            <p:nvPr/>
          </p:nvSpPr>
          <p:spPr>
            <a:xfrm>
              <a:off x="6349900" y="4051525"/>
              <a:ext cx="15650" cy="15650"/>
            </a:xfrm>
            <a:custGeom>
              <a:avLst/>
              <a:gdLst/>
              <a:ahLst/>
              <a:cxnLst/>
              <a:rect l="l" t="t" r="r" b="b"/>
              <a:pathLst>
                <a:path w="626" h="626" extrusionOk="0">
                  <a:moveTo>
                    <a:pt x="313" y="1"/>
                  </a:moveTo>
                  <a:cubicBezTo>
                    <a:pt x="142" y="1"/>
                    <a:pt x="1" y="140"/>
                    <a:pt x="1" y="313"/>
                  </a:cubicBezTo>
                  <a:cubicBezTo>
                    <a:pt x="1" y="486"/>
                    <a:pt x="142" y="626"/>
                    <a:pt x="313" y="626"/>
                  </a:cubicBezTo>
                  <a:cubicBezTo>
                    <a:pt x="486" y="626"/>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
            <p:cNvSpPr/>
            <p:nvPr/>
          </p:nvSpPr>
          <p:spPr>
            <a:xfrm>
              <a:off x="6373250" y="4051525"/>
              <a:ext cx="15650" cy="15650"/>
            </a:xfrm>
            <a:custGeom>
              <a:avLst/>
              <a:gdLst/>
              <a:ahLst/>
              <a:cxnLst/>
              <a:rect l="l" t="t" r="r" b="b"/>
              <a:pathLst>
                <a:path w="626" h="626" extrusionOk="0">
                  <a:moveTo>
                    <a:pt x="313" y="1"/>
                  </a:moveTo>
                  <a:cubicBezTo>
                    <a:pt x="140" y="1"/>
                    <a:pt x="1" y="140"/>
                    <a:pt x="1" y="313"/>
                  </a:cubicBezTo>
                  <a:cubicBezTo>
                    <a:pt x="1" y="486"/>
                    <a:pt x="140" y="626"/>
                    <a:pt x="313" y="626"/>
                  </a:cubicBezTo>
                  <a:cubicBezTo>
                    <a:pt x="486" y="626"/>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2"/>
            <p:cNvSpPr/>
            <p:nvPr/>
          </p:nvSpPr>
          <p:spPr>
            <a:xfrm>
              <a:off x="6396600" y="4051525"/>
              <a:ext cx="15625" cy="15650"/>
            </a:xfrm>
            <a:custGeom>
              <a:avLst/>
              <a:gdLst/>
              <a:ahLst/>
              <a:cxnLst/>
              <a:rect l="l" t="t" r="r" b="b"/>
              <a:pathLst>
                <a:path w="625" h="626" extrusionOk="0">
                  <a:moveTo>
                    <a:pt x="313" y="1"/>
                  </a:moveTo>
                  <a:cubicBezTo>
                    <a:pt x="140" y="1"/>
                    <a:pt x="0" y="140"/>
                    <a:pt x="0" y="313"/>
                  </a:cubicBezTo>
                  <a:cubicBezTo>
                    <a:pt x="0" y="486"/>
                    <a:pt x="140" y="626"/>
                    <a:pt x="313" y="626"/>
                  </a:cubicBezTo>
                  <a:cubicBezTo>
                    <a:pt x="484" y="626"/>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2"/>
            <p:cNvSpPr/>
            <p:nvPr/>
          </p:nvSpPr>
          <p:spPr>
            <a:xfrm>
              <a:off x="6419900" y="4051525"/>
              <a:ext cx="15650" cy="15650"/>
            </a:xfrm>
            <a:custGeom>
              <a:avLst/>
              <a:gdLst/>
              <a:ahLst/>
              <a:cxnLst/>
              <a:rect l="l" t="t" r="r" b="b"/>
              <a:pathLst>
                <a:path w="626" h="626" extrusionOk="0">
                  <a:moveTo>
                    <a:pt x="313" y="1"/>
                  </a:moveTo>
                  <a:cubicBezTo>
                    <a:pt x="140" y="1"/>
                    <a:pt x="1" y="140"/>
                    <a:pt x="1" y="313"/>
                  </a:cubicBezTo>
                  <a:cubicBezTo>
                    <a:pt x="1" y="486"/>
                    <a:pt x="140" y="626"/>
                    <a:pt x="313" y="626"/>
                  </a:cubicBezTo>
                  <a:cubicBezTo>
                    <a:pt x="486" y="626"/>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
            <p:cNvSpPr/>
            <p:nvPr/>
          </p:nvSpPr>
          <p:spPr>
            <a:xfrm>
              <a:off x="6443250" y="4051525"/>
              <a:ext cx="15625" cy="15650"/>
            </a:xfrm>
            <a:custGeom>
              <a:avLst/>
              <a:gdLst/>
              <a:ahLst/>
              <a:cxnLst/>
              <a:rect l="l" t="t" r="r" b="b"/>
              <a:pathLst>
                <a:path w="625" h="626" extrusionOk="0">
                  <a:moveTo>
                    <a:pt x="313" y="1"/>
                  </a:moveTo>
                  <a:cubicBezTo>
                    <a:pt x="140" y="1"/>
                    <a:pt x="0" y="140"/>
                    <a:pt x="0" y="313"/>
                  </a:cubicBezTo>
                  <a:cubicBezTo>
                    <a:pt x="0" y="486"/>
                    <a:pt x="140" y="626"/>
                    <a:pt x="313" y="626"/>
                  </a:cubicBezTo>
                  <a:cubicBezTo>
                    <a:pt x="485" y="626"/>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2"/>
            <p:cNvSpPr/>
            <p:nvPr/>
          </p:nvSpPr>
          <p:spPr>
            <a:xfrm>
              <a:off x="6466550" y="4051525"/>
              <a:ext cx="15650" cy="15650"/>
            </a:xfrm>
            <a:custGeom>
              <a:avLst/>
              <a:gdLst/>
              <a:ahLst/>
              <a:cxnLst/>
              <a:rect l="l" t="t" r="r" b="b"/>
              <a:pathLst>
                <a:path w="626" h="626" extrusionOk="0">
                  <a:moveTo>
                    <a:pt x="313" y="1"/>
                  </a:moveTo>
                  <a:cubicBezTo>
                    <a:pt x="142" y="1"/>
                    <a:pt x="1" y="140"/>
                    <a:pt x="1" y="313"/>
                  </a:cubicBezTo>
                  <a:cubicBezTo>
                    <a:pt x="1" y="486"/>
                    <a:pt x="142" y="626"/>
                    <a:pt x="313" y="626"/>
                  </a:cubicBezTo>
                  <a:cubicBezTo>
                    <a:pt x="486" y="626"/>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2"/>
            <p:cNvSpPr/>
            <p:nvPr/>
          </p:nvSpPr>
          <p:spPr>
            <a:xfrm>
              <a:off x="6487275" y="4051525"/>
              <a:ext cx="18250" cy="15650"/>
            </a:xfrm>
            <a:custGeom>
              <a:avLst/>
              <a:gdLst/>
              <a:ahLst/>
              <a:cxnLst/>
              <a:rect l="l" t="t" r="r" b="b"/>
              <a:pathLst>
                <a:path w="730" h="626" extrusionOk="0">
                  <a:moveTo>
                    <a:pt x="418" y="1"/>
                  </a:moveTo>
                  <a:cubicBezTo>
                    <a:pt x="139" y="1"/>
                    <a:pt x="1" y="336"/>
                    <a:pt x="196" y="533"/>
                  </a:cubicBezTo>
                  <a:cubicBezTo>
                    <a:pt x="260" y="597"/>
                    <a:pt x="339" y="625"/>
                    <a:pt x="415" y="625"/>
                  </a:cubicBezTo>
                  <a:cubicBezTo>
                    <a:pt x="576" y="625"/>
                    <a:pt x="730" y="501"/>
                    <a:pt x="730" y="313"/>
                  </a:cubicBezTo>
                  <a:cubicBezTo>
                    <a:pt x="730" y="140"/>
                    <a:pt x="591"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
            <p:cNvSpPr/>
            <p:nvPr/>
          </p:nvSpPr>
          <p:spPr>
            <a:xfrm>
              <a:off x="6513250" y="4051525"/>
              <a:ext cx="15625" cy="15650"/>
            </a:xfrm>
            <a:custGeom>
              <a:avLst/>
              <a:gdLst/>
              <a:ahLst/>
              <a:cxnLst/>
              <a:rect l="l" t="t" r="r" b="b"/>
              <a:pathLst>
                <a:path w="625" h="626" extrusionOk="0">
                  <a:moveTo>
                    <a:pt x="312" y="1"/>
                  </a:moveTo>
                  <a:cubicBezTo>
                    <a:pt x="140" y="1"/>
                    <a:pt x="0" y="140"/>
                    <a:pt x="0" y="313"/>
                  </a:cubicBezTo>
                  <a:cubicBezTo>
                    <a:pt x="0" y="486"/>
                    <a:pt x="140" y="626"/>
                    <a:pt x="312" y="626"/>
                  </a:cubicBezTo>
                  <a:cubicBezTo>
                    <a:pt x="484" y="626"/>
                    <a:pt x="625" y="486"/>
                    <a:pt x="625" y="313"/>
                  </a:cubicBezTo>
                  <a:cubicBezTo>
                    <a:pt x="625" y="140"/>
                    <a:pt x="484"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
            <p:cNvSpPr/>
            <p:nvPr/>
          </p:nvSpPr>
          <p:spPr>
            <a:xfrm>
              <a:off x="5953325" y="4031525"/>
              <a:ext cx="15650" cy="15650"/>
            </a:xfrm>
            <a:custGeom>
              <a:avLst/>
              <a:gdLst/>
              <a:ahLst/>
              <a:cxnLst/>
              <a:rect l="l" t="t" r="r" b="b"/>
              <a:pathLst>
                <a:path w="626" h="626" extrusionOk="0">
                  <a:moveTo>
                    <a:pt x="313" y="1"/>
                  </a:moveTo>
                  <a:cubicBezTo>
                    <a:pt x="141" y="1"/>
                    <a:pt x="0" y="140"/>
                    <a:pt x="0" y="313"/>
                  </a:cubicBezTo>
                  <a:cubicBezTo>
                    <a:pt x="0" y="486"/>
                    <a:pt x="141"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
            <p:cNvSpPr/>
            <p:nvPr/>
          </p:nvSpPr>
          <p:spPr>
            <a:xfrm>
              <a:off x="5976675" y="40315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2"/>
            <p:cNvSpPr/>
            <p:nvPr/>
          </p:nvSpPr>
          <p:spPr>
            <a:xfrm>
              <a:off x="5930025" y="40315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
            <p:cNvSpPr/>
            <p:nvPr/>
          </p:nvSpPr>
          <p:spPr>
            <a:xfrm>
              <a:off x="5999975" y="4031525"/>
              <a:ext cx="15650" cy="15650"/>
            </a:xfrm>
            <a:custGeom>
              <a:avLst/>
              <a:gdLst/>
              <a:ahLst/>
              <a:cxnLst/>
              <a:rect l="l" t="t" r="r" b="b"/>
              <a:pathLst>
                <a:path w="626" h="626" extrusionOk="0">
                  <a:moveTo>
                    <a:pt x="313" y="1"/>
                  </a:moveTo>
                  <a:cubicBezTo>
                    <a:pt x="141" y="1"/>
                    <a:pt x="1" y="140"/>
                    <a:pt x="1" y="313"/>
                  </a:cubicBezTo>
                  <a:cubicBezTo>
                    <a:pt x="1" y="486"/>
                    <a:pt x="141"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
            <p:cNvSpPr/>
            <p:nvPr/>
          </p:nvSpPr>
          <p:spPr>
            <a:xfrm>
              <a:off x="6023325" y="40315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2"/>
            <p:cNvSpPr/>
            <p:nvPr/>
          </p:nvSpPr>
          <p:spPr>
            <a:xfrm>
              <a:off x="6046675" y="4031525"/>
              <a:ext cx="15625" cy="15650"/>
            </a:xfrm>
            <a:custGeom>
              <a:avLst/>
              <a:gdLst/>
              <a:ahLst/>
              <a:cxnLst/>
              <a:rect l="l" t="t" r="r" b="b"/>
              <a:pathLst>
                <a:path w="625" h="626" extrusionOk="0">
                  <a:moveTo>
                    <a:pt x="312" y="1"/>
                  </a:moveTo>
                  <a:cubicBezTo>
                    <a:pt x="139" y="1"/>
                    <a:pt x="0" y="140"/>
                    <a:pt x="0" y="313"/>
                  </a:cubicBezTo>
                  <a:cubicBezTo>
                    <a:pt x="0" y="486"/>
                    <a:pt x="139"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
            <p:cNvSpPr/>
            <p:nvPr/>
          </p:nvSpPr>
          <p:spPr>
            <a:xfrm>
              <a:off x="6067350" y="4031525"/>
              <a:ext cx="18250" cy="15625"/>
            </a:xfrm>
            <a:custGeom>
              <a:avLst/>
              <a:gdLst/>
              <a:ahLst/>
              <a:cxnLst/>
              <a:rect l="l" t="t" r="r" b="b"/>
              <a:pathLst>
                <a:path w="730" h="625" extrusionOk="0">
                  <a:moveTo>
                    <a:pt x="418" y="1"/>
                  </a:moveTo>
                  <a:cubicBezTo>
                    <a:pt x="140" y="1"/>
                    <a:pt x="1" y="337"/>
                    <a:pt x="198" y="533"/>
                  </a:cubicBezTo>
                  <a:cubicBezTo>
                    <a:pt x="261" y="596"/>
                    <a:pt x="339" y="625"/>
                    <a:pt x="416" y="625"/>
                  </a:cubicBezTo>
                  <a:cubicBezTo>
                    <a:pt x="576" y="625"/>
                    <a:pt x="730" y="500"/>
                    <a:pt x="730" y="313"/>
                  </a:cubicBezTo>
                  <a:cubicBezTo>
                    <a:pt x="730" y="140"/>
                    <a:pt x="590"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
            <p:cNvSpPr/>
            <p:nvPr/>
          </p:nvSpPr>
          <p:spPr>
            <a:xfrm>
              <a:off x="6093325" y="40315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
            <p:cNvSpPr/>
            <p:nvPr/>
          </p:nvSpPr>
          <p:spPr>
            <a:xfrm>
              <a:off x="6116650" y="40315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
            <p:cNvSpPr/>
            <p:nvPr/>
          </p:nvSpPr>
          <p:spPr>
            <a:xfrm>
              <a:off x="6139975" y="40315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
            <p:cNvSpPr/>
            <p:nvPr/>
          </p:nvSpPr>
          <p:spPr>
            <a:xfrm>
              <a:off x="6160650" y="4031525"/>
              <a:ext cx="18300" cy="15625"/>
            </a:xfrm>
            <a:custGeom>
              <a:avLst/>
              <a:gdLst/>
              <a:ahLst/>
              <a:cxnLst/>
              <a:rect l="l" t="t" r="r" b="b"/>
              <a:pathLst>
                <a:path w="732" h="625" extrusionOk="0">
                  <a:moveTo>
                    <a:pt x="419" y="1"/>
                  </a:moveTo>
                  <a:cubicBezTo>
                    <a:pt x="140" y="1"/>
                    <a:pt x="1" y="337"/>
                    <a:pt x="198" y="533"/>
                  </a:cubicBezTo>
                  <a:cubicBezTo>
                    <a:pt x="262" y="596"/>
                    <a:pt x="340" y="625"/>
                    <a:pt x="417" y="625"/>
                  </a:cubicBezTo>
                  <a:cubicBezTo>
                    <a:pt x="577" y="625"/>
                    <a:pt x="731" y="500"/>
                    <a:pt x="731" y="313"/>
                  </a:cubicBezTo>
                  <a:cubicBezTo>
                    <a:pt x="731" y="140"/>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
            <p:cNvSpPr/>
            <p:nvPr/>
          </p:nvSpPr>
          <p:spPr>
            <a:xfrm>
              <a:off x="6186625" y="40315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
            <p:cNvSpPr/>
            <p:nvPr/>
          </p:nvSpPr>
          <p:spPr>
            <a:xfrm>
              <a:off x="6209950" y="40315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2"/>
            <p:cNvSpPr/>
            <p:nvPr/>
          </p:nvSpPr>
          <p:spPr>
            <a:xfrm>
              <a:off x="6233275" y="4031525"/>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
            <p:cNvSpPr/>
            <p:nvPr/>
          </p:nvSpPr>
          <p:spPr>
            <a:xfrm>
              <a:off x="6256600" y="40315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
            <p:cNvSpPr/>
            <p:nvPr/>
          </p:nvSpPr>
          <p:spPr>
            <a:xfrm>
              <a:off x="6279950" y="40315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
            <p:cNvSpPr/>
            <p:nvPr/>
          </p:nvSpPr>
          <p:spPr>
            <a:xfrm>
              <a:off x="6303250" y="40315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
            <p:cNvSpPr/>
            <p:nvPr/>
          </p:nvSpPr>
          <p:spPr>
            <a:xfrm>
              <a:off x="6323950" y="4031525"/>
              <a:ext cx="18300" cy="15625"/>
            </a:xfrm>
            <a:custGeom>
              <a:avLst/>
              <a:gdLst/>
              <a:ahLst/>
              <a:cxnLst/>
              <a:rect l="l" t="t" r="r" b="b"/>
              <a:pathLst>
                <a:path w="732" h="625" extrusionOk="0">
                  <a:moveTo>
                    <a:pt x="419" y="1"/>
                  </a:moveTo>
                  <a:cubicBezTo>
                    <a:pt x="140" y="1"/>
                    <a:pt x="1" y="337"/>
                    <a:pt x="198" y="533"/>
                  </a:cubicBezTo>
                  <a:cubicBezTo>
                    <a:pt x="261" y="596"/>
                    <a:pt x="340" y="625"/>
                    <a:pt x="417" y="625"/>
                  </a:cubicBezTo>
                  <a:cubicBezTo>
                    <a:pt x="577" y="625"/>
                    <a:pt x="731" y="500"/>
                    <a:pt x="731" y="313"/>
                  </a:cubicBezTo>
                  <a:cubicBezTo>
                    <a:pt x="731" y="140"/>
                    <a:pt x="592"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
            <p:cNvSpPr/>
            <p:nvPr/>
          </p:nvSpPr>
          <p:spPr>
            <a:xfrm>
              <a:off x="6349900" y="403152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
            <p:cNvSpPr/>
            <p:nvPr/>
          </p:nvSpPr>
          <p:spPr>
            <a:xfrm>
              <a:off x="6373250" y="40315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
            <p:cNvSpPr/>
            <p:nvPr/>
          </p:nvSpPr>
          <p:spPr>
            <a:xfrm>
              <a:off x="6396600" y="40315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
            <p:cNvSpPr/>
            <p:nvPr/>
          </p:nvSpPr>
          <p:spPr>
            <a:xfrm>
              <a:off x="6419900" y="40315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
            <p:cNvSpPr/>
            <p:nvPr/>
          </p:nvSpPr>
          <p:spPr>
            <a:xfrm>
              <a:off x="6443250" y="40315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
            <p:cNvSpPr/>
            <p:nvPr/>
          </p:nvSpPr>
          <p:spPr>
            <a:xfrm>
              <a:off x="6466550" y="403152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
            <p:cNvSpPr/>
            <p:nvPr/>
          </p:nvSpPr>
          <p:spPr>
            <a:xfrm>
              <a:off x="6487275" y="4031525"/>
              <a:ext cx="18250" cy="15625"/>
            </a:xfrm>
            <a:custGeom>
              <a:avLst/>
              <a:gdLst/>
              <a:ahLst/>
              <a:cxnLst/>
              <a:rect l="l" t="t" r="r" b="b"/>
              <a:pathLst>
                <a:path w="730" h="625" extrusionOk="0">
                  <a:moveTo>
                    <a:pt x="418" y="1"/>
                  </a:moveTo>
                  <a:cubicBezTo>
                    <a:pt x="139" y="1"/>
                    <a:pt x="1" y="337"/>
                    <a:pt x="196" y="533"/>
                  </a:cubicBezTo>
                  <a:cubicBezTo>
                    <a:pt x="260" y="596"/>
                    <a:pt x="339" y="625"/>
                    <a:pt x="415" y="625"/>
                  </a:cubicBezTo>
                  <a:cubicBezTo>
                    <a:pt x="576" y="625"/>
                    <a:pt x="730" y="500"/>
                    <a:pt x="730" y="313"/>
                  </a:cubicBezTo>
                  <a:cubicBezTo>
                    <a:pt x="730" y="140"/>
                    <a:pt x="591"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
            <p:cNvSpPr/>
            <p:nvPr/>
          </p:nvSpPr>
          <p:spPr>
            <a:xfrm>
              <a:off x="6513250" y="40315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4" y="625"/>
                    <a:pt x="625" y="486"/>
                    <a:pt x="625" y="313"/>
                  </a:cubicBezTo>
                  <a:cubicBezTo>
                    <a:pt x="625" y="140"/>
                    <a:pt x="484"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
            <p:cNvSpPr/>
            <p:nvPr/>
          </p:nvSpPr>
          <p:spPr>
            <a:xfrm>
              <a:off x="5953325" y="4011525"/>
              <a:ext cx="15650" cy="15625"/>
            </a:xfrm>
            <a:custGeom>
              <a:avLst/>
              <a:gdLst/>
              <a:ahLst/>
              <a:cxnLst/>
              <a:rect l="l" t="t" r="r" b="b"/>
              <a:pathLst>
                <a:path w="626" h="625" extrusionOk="0">
                  <a:moveTo>
                    <a:pt x="313" y="0"/>
                  </a:moveTo>
                  <a:cubicBezTo>
                    <a:pt x="141" y="0"/>
                    <a:pt x="0" y="140"/>
                    <a:pt x="0" y="313"/>
                  </a:cubicBezTo>
                  <a:cubicBezTo>
                    <a:pt x="0" y="484"/>
                    <a:pt x="141" y="625"/>
                    <a:pt x="313" y="625"/>
                  </a:cubicBezTo>
                  <a:cubicBezTo>
                    <a:pt x="486" y="625"/>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
            <p:cNvSpPr/>
            <p:nvPr/>
          </p:nvSpPr>
          <p:spPr>
            <a:xfrm>
              <a:off x="5976675" y="4011525"/>
              <a:ext cx="15625" cy="15625"/>
            </a:xfrm>
            <a:custGeom>
              <a:avLst/>
              <a:gdLst/>
              <a:ahLst/>
              <a:cxnLst/>
              <a:rect l="l" t="t" r="r" b="b"/>
              <a:pathLst>
                <a:path w="625" h="625" extrusionOk="0">
                  <a:moveTo>
                    <a:pt x="313" y="0"/>
                  </a:moveTo>
                  <a:cubicBezTo>
                    <a:pt x="140" y="0"/>
                    <a:pt x="0" y="140"/>
                    <a:pt x="0" y="313"/>
                  </a:cubicBezTo>
                  <a:cubicBezTo>
                    <a:pt x="0" y="484"/>
                    <a:pt x="140" y="625"/>
                    <a:pt x="313" y="625"/>
                  </a:cubicBezTo>
                  <a:cubicBezTo>
                    <a:pt x="485" y="625"/>
                    <a:pt x="625" y="484"/>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
            <p:cNvSpPr/>
            <p:nvPr/>
          </p:nvSpPr>
          <p:spPr>
            <a:xfrm>
              <a:off x="5999975" y="4011525"/>
              <a:ext cx="15650" cy="15625"/>
            </a:xfrm>
            <a:custGeom>
              <a:avLst/>
              <a:gdLst/>
              <a:ahLst/>
              <a:cxnLst/>
              <a:rect l="l" t="t" r="r" b="b"/>
              <a:pathLst>
                <a:path w="626" h="625" extrusionOk="0">
                  <a:moveTo>
                    <a:pt x="313" y="0"/>
                  </a:moveTo>
                  <a:cubicBezTo>
                    <a:pt x="141" y="0"/>
                    <a:pt x="1" y="140"/>
                    <a:pt x="1" y="313"/>
                  </a:cubicBezTo>
                  <a:cubicBezTo>
                    <a:pt x="1" y="484"/>
                    <a:pt x="141" y="625"/>
                    <a:pt x="313" y="625"/>
                  </a:cubicBezTo>
                  <a:cubicBezTo>
                    <a:pt x="486" y="625"/>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
            <p:cNvSpPr/>
            <p:nvPr/>
          </p:nvSpPr>
          <p:spPr>
            <a:xfrm>
              <a:off x="6023325" y="4011525"/>
              <a:ext cx="15625" cy="15625"/>
            </a:xfrm>
            <a:custGeom>
              <a:avLst/>
              <a:gdLst/>
              <a:ahLst/>
              <a:cxnLst/>
              <a:rect l="l" t="t" r="r" b="b"/>
              <a:pathLst>
                <a:path w="625" h="625" extrusionOk="0">
                  <a:moveTo>
                    <a:pt x="313" y="0"/>
                  </a:moveTo>
                  <a:cubicBezTo>
                    <a:pt x="140" y="0"/>
                    <a:pt x="0" y="140"/>
                    <a:pt x="0" y="313"/>
                  </a:cubicBezTo>
                  <a:cubicBezTo>
                    <a:pt x="0" y="484"/>
                    <a:pt x="140" y="625"/>
                    <a:pt x="313" y="625"/>
                  </a:cubicBezTo>
                  <a:cubicBezTo>
                    <a:pt x="485" y="625"/>
                    <a:pt x="625" y="484"/>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
            <p:cNvSpPr/>
            <p:nvPr/>
          </p:nvSpPr>
          <p:spPr>
            <a:xfrm>
              <a:off x="6046675" y="4011525"/>
              <a:ext cx="15625" cy="15625"/>
            </a:xfrm>
            <a:custGeom>
              <a:avLst/>
              <a:gdLst/>
              <a:ahLst/>
              <a:cxnLst/>
              <a:rect l="l" t="t" r="r" b="b"/>
              <a:pathLst>
                <a:path w="625" h="625" extrusionOk="0">
                  <a:moveTo>
                    <a:pt x="312" y="0"/>
                  </a:moveTo>
                  <a:cubicBezTo>
                    <a:pt x="139" y="0"/>
                    <a:pt x="0" y="140"/>
                    <a:pt x="0" y="313"/>
                  </a:cubicBezTo>
                  <a:cubicBezTo>
                    <a:pt x="0" y="484"/>
                    <a:pt x="139" y="625"/>
                    <a:pt x="312" y="625"/>
                  </a:cubicBezTo>
                  <a:cubicBezTo>
                    <a:pt x="485" y="625"/>
                    <a:pt x="625" y="484"/>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
            <p:cNvSpPr/>
            <p:nvPr/>
          </p:nvSpPr>
          <p:spPr>
            <a:xfrm>
              <a:off x="6067350" y="4011525"/>
              <a:ext cx="18250" cy="15625"/>
            </a:xfrm>
            <a:custGeom>
              <a:avLst/>
              <a:gdLst/>
              <a:ahLst/>
              <a:cxnLst/>
              <a:rect l="l" t="t" r="r" b="b"/>
              <a:pathLst>
                <a:path w="730" h="625" extrusionOk="0">
                  <a:moveTo>
                    <a:pt x="418" y="0"/>
                  </a:moveTo>
                  <a:cubicBezTo>
                    <a:pt x="140" y="0"/>
                    <a:pt x="1" y="337"/>
                    <a:pt x="198" y="532"/>
                  </a:cubicBezTo>
                  <a:cubicBezTo>
                    <a:pt x="261" y="596"/>
                    <a:pt x="339" y="625"/>
                    <a:pt x="416" y="625"/>
                  </a:cubicBezTo>
                  <a:cubicBezTo>
                    <a:pt x="576" y="625"/>
                    <a:pt x="730" y="500"/>
                    <a:pt x="730" y="313"/>
                  </a:cubicBezTo>
                  <a:cubicBezTo>
                    <a:pt x="730" y="140"/>
                    <a:pt x="590"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
            <p:cNvSpPr/>
            <p:nvPr/>
          </p:nvSpPr>
          <p:spPr>
            <a:xfrm>
              <a:off x="6093325" y="4011525"/>
              <a:ext cx="15625" cy="15625"/>
            </a:xfrm>
            <a:custGeom>
              <a:avLst/>
              <a:gdLst/>
              <a:ahLst/>
              <a:cxnLst/>
              <a:rect l="l" t="t" r="r" b="b"/>
              <a:pathLst>
                <a:path w="625" h="625" extrusionOk="0">
                  <a:moveTo>
                    <a:pt x="312" y="0"/>
                  </a:moveTo>
                  <a:cubicBezTo>
                    <a:pt x="140" y="0"/>
                    <a:pt x="0" y="140"/>
                    <a:pt x="0" y="313"/>
                  </a:cubicBezTo>
                  <a:cubicBezTo>
                    <a:pt x="0" y="484"/>
                    <a:pt x="140" y="625"/>
                    <a:pt x="312" y="625"/>
                  </a:cubicBezTo>
                  <a:cubicBezTo>
                    <a:pt x="485" y="625"/>
                    <a:pt x="625" y="484"/>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
            <p:cNvSpPr/>
            <p:nvPr/>
          </p:nvSpPr>
          <p:spPr>
            <a:xfrm>
              <a:off x="6116650" y="4011525"/>
              <a:ext cx="15650" cy="15625"/>
            </a:xfrm>
            <a:custGeom>
              <a:avLst/>
              <a:gdLst/>
              <a:ahLst/>
              <a:cxnLst/>
              <a:rect l="l" t="t" r="r" b="b"/>
              <a:pathLst>
                <a:path w="626" h="625" extrusionOk="0">
                  <a:moveTo>
                    <a:pt x="313" y="0"/>
                  </a:moveTo>
                  <a:cubicBezTo>
                    <a:pt x="140" y="0"/>
                    <a:pt x="1" y="140"/>
                    <a:pt x="1" y="313"/>
                  </a:cubicBezTo>
                  <a:cubicBezTo>
                    <a:pt x="1" y="484"/>
                    <a:pt x="140" y="625"/>
                    <a:pt x="313" y="625"/>
                  </a:cubicBezTo>
                  <a:cubicBezTo>
                    <a:pt x="484" y="625"/>
                    <a:pt x="625" y="484"/>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
            <p:cNvSpPr/>
            <p:nvPr/>
          </p:nvSpPr>
          <p:spPr>
            <a:xfrm>
              <a:off x="6139975" y="4011525"/>
              <a:ext cx="15625" cy="15625"/>
            </a:xfrm>
            <a:custGeom>
              <a:avLst/>
              <a:gdLst/>
              <a:ahLst/>
              <a:cxnLst/>
              <a:rect l="l" t="t" r="r" b="b"/>
              <a:pathLst>
                <a:path w="625" h="625" extrusionOk="0">
                  <a:moveTo>
                    <a:pt x="312" y="0"/>
                  </a:moveTo>
                  <a:cubicBezTo>
                    <a:pt x="140" y="0"/>
                    <a:pt x="0" y="140"/>
                    <a:pt x="0" y="313"/>
                  </a:cubicBezTo>
                  <a:cubicBezTo>
                    <a:pt x="0" y="484"/>
                    <a:pt x="140" y="625"/>
                    <a:pt x="312" y="625"/>
                  </a:cubicBezTo>
                  <a:cubicBezTo>
                    <a:pt x="485" y="625"/>
                    <a:pt x="625" y="484"/>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
            <p:cNvSpPr/>
            <p:nvPr/>
          </p:nvSpPr>
          <p:spPr>
            <a:xfrm>
              <a:off x="6160650" y="4011525"/>
              <a:ext cx="18300" cy="15625"/>
            </a:xfrm>
            <a:custGeom>
              <a:avLst/>
              <a:gdLst/>
              <a:ahLst/>
              <a:cxnLst/>
              <a:rect l="l" t="t" r="r" b="b"/>
              <a:pathLst>
                <a:path w="732" h="625" extrusionOk="0">
                  <a:moveTo>
                    <a:pt x="419" y="0"/>
                  </a:moveTo>
                  <a:cubicBezTo>
                    <a:pt x="140" y="0"/>
                    <a:pt x="1" y="337"/>
                    <a:pt x="198" y="532"/>
                  </a:cubicBezTo>
                  <a:cubicBezTo>
                    <a:pt x="262" y="596"/>
                    <a:pt x="340" y="625"/>
                    <a:pt x="417" y="625"/>
                  </a:cubicBezTo>
                  <a:cubicBezTo>
                    <a:pt x="577" y="625"/>
                    <a:pt x="731" y="500"/>
                    <a:pt x="731" y="313"/>
                  </a:cubicBezTo>
                  <a:cubicBezTo>
                    <a:pt x="731" y="140"/>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
            <p:cNvSpPr/>
            <p:nvPr/>
          </p:nvSpPr>
          <p:spPr>
            <a:xfrm>
              <a:off x="6186625" y="4011525"/>
              <a:ext cx="15625" cy="15625"/>
            </a:xfrm>
            <a:custGeom>
              <a:avLst/>
              <a:gdLst/>
              <a:ahLst/>
              <a:cxnLst/>
              <a:rect l="l" t="t" r="r" b="b"/>
              <a:pathLst>
                <a:path w="625" h="625" extrusionOk="0">
                  <a:moveTo>
                    <a:pt x="312" y="0"/>
                  </a:moveTo>
                  <a:cubicBezTo>
                    <a:pt x="140" y="0"/>
                    <a:pt x="0" y="140"/>
                    <a:pt x="0" y="313"/>
                  </a:cubicBezTo>
                  <a:cubicBezTo>
                    <a:pt x="0" y="484"/>
                    <a:pt x="140" y="625"/>
                    <a:pt x="312" y="625"/>
                  </a:cubicBezTo>
                  <a:cubicBezTo>
                    <a:pt x="485" y="625"/>
                    <a:pt x="625" y="484"/>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
            <p:cNvSpPr/>
            <p:nvPr/>
          </p:nvSpPr>
          <p:spPr>
            <a:xfrm>
              <a:off x="6209950" y="4011525"/>
              <a:ext cx="15650" cy="15625"/>
            </a:xfrm>
            <a:custGeom>
              <a:avLst/>
              <a:gdLst/>
              <a:ahLst/>
              <a:cxnLst/>
              <a:rect l="l" t="t" r="r" b="b"/>
              <a:pathLst>
                <a:path w="626" h="625" extrusionOk="0">
                  <a:moveTo>
                    <a:pt x="313" y="0"/>
                  </a:moveTo>
                  <a:cubicBezTo>
                    <a:pt x="140" y="0"/>
                    <a:pt x="1" y="140"/>
                    <a:pt x="1" y="313"/>
                  </a:cubicBezTo>
                  <a:cubicBezTo>
                    <a:pt x="1" y="484"/>
                    <a:pt x="140" y="625"/>
                    <a:pt x="313" y="625"/>
                  </a:cubicBezTo>
                  <a:cubicBezTo>
                    <a:pt x="486" y="625"/>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2"/>
            <p:cNvSpPr/>
            <p:nvPr/>
          </p:nvSpPr>
          <p:spPr>
            <a:xfrm>
              <a:off x="6233275" y="4011525"/>
              <a:ext cx="15625" cy="15625"/>
            </a:xfrm>
            <a:custGeom>
              <a:avLst/>
              <a:gdLst/>
              <a:ahLst/>
              <a:cxnLst/>
              <a:rect l="l" t="t" r="r" b="b"/>
              <a:pathLst>
                <a:path w="625" h="625" extrusionOk="0">
                  <a:moveTo>
                    <a:pt x="312" y="0"/>
                  </a:moveTo>
                  <a:cubicBezTo>
                    <a:pt x="141" y="0"/>
                    <a:pt x="0" y="140"/>
                    <a:pt x="0" y="313"/>
                  </a:cubicBezTo>
                  <a:cubicBezTo>
                    <a:pt x="0" y="484"/>
                    <a:pt x="141" y="625"/>
                    <a:pt x="312" y="625"/>
                  </a:cubicBezTo>
                  <a:cubicBezTo>
                    <a:pt x="485" y="625"/>
                    <a:pt x="625" y="484"/>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2"/>
            <p:cNvSpPr/>
            <p:nvPr/>
          </p:nvSpPr>
          <p:spPr>
            <a:xfrm>
              <a:off x="6256600" y="4011525"/>
              <a:ext cx="15650" cy="15625"/>
            </a:xfrm>
            <a:custGeom>
              <a:avLst/>
              <a:gdLst/>
              <a:ahLst/>
              <a:cxnLst/>
              <a:rect l="l" t="t" r="r" b="b"/>
              <a:pathLst>
                <a:path w="626" h="625" extrusionOk="0">
                  <a:moveTo>
                    <a:pt x="313" y="0"/>
                  </a:moveTo>
                  <a:cubicBezTo>
                    <a:pt x="140" y="0"/>
                    <a:pt x="1" y="140"/>
                    <a:pt x="1" y="313"/>
                  </a:cubicBezTo>
                  <a:cubicBezTo>
                    <a:pt x="1" y="484"/>
                    <a:pt x="140" y="625"/>
                    <a:pt x="313" y="625"/>
                  </a:cubicBezTo>
                  <a:cubicBezTo>
                    <a:pt x="486" y="625"/>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
            <p:cNvSpPr/>
            <p:nvPr/>
          </p:nvSpPr>
          <p:spPr>
            <a:xfrm>
              <a:off x="6279950" y="4011525"/>
              <a:ext cx="15650" cy="15625"/>
            </a:xfrm>
            <a:custGeom>
              <a:avLst/>
              <a:gdLst/>
              <a:ahLst/>
              <a:cxnLst/>
              <a:rect l="l" t="t" r="r" b="b"/>
              <a:pathLst>
                <a:path w="626" h="625" extrusionOk="0">
                  <a:moveTo>
                    <a:pt x="313" y="0"/>
                  </a:moveTo>
                  <a:cubicBezTo>
                    <a:pt x="140" y="0"/>
                    <a:pt x="1" y="140"/>
                    <a:pt x="1" y="313"/>
                  </a:cubicBezTo>
                  <a:cubicBezTo>
                    <a:pt x="1" y="484"/>
                    <a:pt x="140" y="625"/>
                    <a:pt x="313" y="625"/>
                  </a:cubicBezTo>
                  <a:cubicBezTo>
                    <a:pt x="484" y="625"/>
                    <a:pt x="625" y="484"/>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
            <p:cNvSpPr/>
            <p:nvPr/>
          </p:nvSpPr>
          <p:spPr>
            <a:xfrm>
              <a:off x="6303250" y="4011525"/>
              <a:ext cx="15650" cy="15625"/>
            </a:xfrm>
            <a:custGeom>
              <a:avLst/>
              <a:gdLst/>
              <a:ahLst/>
              <a:cxnLst/>
              <a:rect l="l" t="t" r="r" b="b"/>
              <a:pathLst>
                <a:path w="626" h="625" extrusionOk="0">
                  <a:moveTo>
                    <a:pt x="313" y="0"/>
                  </a:moveTo>
                  <a:cubicBezTo>
                    <a:pt x="140" y="0"/>
                    <a:pt x="1" y="140"/>
                    <a:pt x="1" y="313"/>
                  </a:cubicBezTo>
                  <a:cubicBezTo>
                    <a:pt x="1" y="484"/>
                    <a:pt x="140" y="625"/>
                    <a:pt x="313" y="625"/>
                  </a:cubicBezTo>
                  <a:cubicBezTo>
                    <a:pt x="486" y="625"/>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
            <p:cNvSpPr/>
            <p:nvPr/>
          </p:nvSpPr>
          <p:spPr>
            <a:xfrm>
              <a:off x="6323950" y="4011525"/>
              <a:ext cx="18300" cy="15625"/>
            </a:xfrm>
            <a:custGeom>
              <a:avLst/>
              <a:gdLst/>
              <a:ahLst/>
              <a:cxnLst/>
              <a:rect l="l" t="t" r="r" b="b"/>
              <a:pathLst>
                <a:path w="732" h="625" extrusionOk="0">
                  <a:moveTo>
                    <a:pt x="419" y="0"/>
                  </a:moveTo>
                  <a:cubicBezTo>
                    <a:pt x="140" y="0"/>
                    <a:pt x="1" y="337"/>
                    <a:pt x="198" y="532"/>
                  </a:cubicBezTo>
                  <a:cubicBezTo>
                    <a:pt x="261" y="596"/>
                    <a:pt x="340" y="625"/>
                    <a:pt x="417" y="625"/>
                  </a:cubicBezTo>
                  <a:cubicBezTo>
                    <a:pt x="577" y="625"/>
                    <a:pt x="731" y="500"/>
                    <a:pt x="731" y="313"/>
                  </a:cubicBezTo>
                  <a:cubicBezTo>
                    <a:pt x="731" y="140"/>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
            <p:cNvSpPr/>
            <p:nvPr/>
          </p:nvSpPr>
          <p:spPr>
            <a:xfrm>
              <a:off x="6349900" y="4011525"/>
              <a:ext cx="15650" cy="15625"/>
            </a:xfrm>
            <a:custGeom>
              <a:avLst/>
              <a:gdLst/>
              <a:ahLst/>
              <a:cxnLst/>
              <a:rect l="l" t="t" r="r" b="b"/>
              <a:pathLst>
                <a:path w="626" h="625" extrusionOk="0">
                  <a:moveTo>
                    <a:pt x="313" y="0"/>
                  </a:moveTo>
                  <a:cubicBezTo>
                    <a:pt x="142" y="0"/>
                    <a:pt x="1" y="140"/>
                    <a:pt x="1" y="313"/>
                  </a:cubicBezTo>
                  <a:cubicBezTo>
                    <a:pt x="1" y="484"/>
                    <a:pt x="142" y="625"/>
                    <a:pt x="313" y="625"/>
                  </a:cubicBezTo>
                  <a:cubicBezTo>
                    <a:pt x="486" y="625"/>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
            <p:cNvSpPr/>
            <p:nvPr/>
          </p:nvSpPr>
          <p:spPr>
            <a:xfrm>
              <a:off x="6373250" y="4011525"/>
              <a:ext cx="15650" cy="15625"/>
            </a:xfrm>
            <a:custGeom>
              <a:avLst/>
              <a:gdLst/>
              <a:ahLst/>
              <a:cxnLst/>
              <a:rect l="l" t="t" r="r" b="b"/>
              <a:pathLst>
                <a:path w="626" h="625" extrusionOk="0">
                  <a:moveTo>
                    <a:pt x="313" y="0"/>
                  </a:moveTo>
                  <a:cubicBezTo>
                    <a:pt x="140" y="0"/>
                    <a:pt x="1" y="140"/>
                    <a:pt x="1" y="313"/>
                  </a:cubicBezTo>
                  <a:cubicBezTo>
                    <a:pt x="1" y="484"/>
                    <a:pt x="140" y="625"/>
                    <a:pt x="313" y="625"/>
                  </a:cubicBezTo>
                  <a:cubicBezTo>
                    <a:pt x="486" y="625"/>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
            <p:cNvSpPr/>
            <p:nvPr/>
          </p:nvSpPr>
          <p:spPr>
            <a:xfrm>
              <a:off x="6396600" y="4011525"/>
              <a:ext cx="15625" cy="15625"/>
            </a:xfrm>
            <a:custGeom>
              <a:avLst/>
              <a:gdLst/>
              <a:ahLst/>
              <a:cxnLst/>
              <a:rect l="l" t="t" r="r" b="b"/>
              <a:pathLst>
                <a:path w="625" h="625" extrusionOk="0">
                  <a:moveTo>
                    <a:pt x="313" y="0"/>
                  </a:moveTo>
                  <a:cubicBezTo>
                    <a:pt x="140" y="0"/>
                    <a:pt x="0" y="140"/>
                    <a:pt x="0" y="313"/>
                  </a:cubicBezTo>
                  <a:cubicBezTo>
                    <a:pt x="0" y="484"/>
                    <a:pt x="140" y="625"/>
                    <a:pt x="313" y="625"/>
                  </a:cubicBezTo>
                  <a:cubicBezTo>
                    <a:pt x="484" y="625"/>
                    <a:pt x="625" y="484"/>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
            <p:cNvSpPr/>
            <p:nvPr/>
          </p:nvSpPr>
          <p:spPr>
            <a:xfrm>
              <a:off x="6419900" y="4011525"/>
              <a:ext cx="15650" cy="15625"/>
            </a:xfrm>
            <a:custGeom>
              <a:avLst/>
              <a:gdLst/>
              <a:ahLst/>
              <a:cxnLst/>
              <a:rect l="l" t="t" r="r" b="b"/>
              <a:pathLst>
                <a:path w="626" h="625" extrusionOk="0">
                  <a:moveTo>
                    <a:pt x="313" y="0"/>
                  </a:moveTo>
                  <a:cubicBezTo>
                    <a:pt x="140" y="0"/>
                    <a:pt x="1" y="140"/>
                    <a:pt x="1" y="313"/>
                  </a:cubicBezTo>
                  <a:cubicBezTo>
                    <a:pt x="1" y="484"/>
                    <a:pt x="140" y="625"/>
                    <a:pt x="313" y="625"/>
                  </a:cubicBezTo>
                  <a:cubicBezTo>
                    <a:pt x="486" y="625"/>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
            <p:cNvSpPr/>
            <p:nvPr/>
          </p:nvSpPr>
          <p:spPr>
            <a:xfrm>
              <a:off x="6443250" y="4011525"/>
              <a:ext cx="15625" cy="15625"/>
            </a:xfrm>
            <a:custGeom>
              <a:avLst/>
              <a:gdLst/>
              <a:ahLst/>
              <a:cxnLst/>
              <a:rect l="l" t="t" r="r" b="b"/>
              <a:pathLst>
                <a:path w="625" h="625" extrusionOk="0">
                  <a:moveTo>
                    <a:pt x="313" y="0"/>
                  </a:moveTo>
                  <a:cubicBezTo>
                    <a:pt x="140" y="0"/>
                    <a:pt x="0" y="140"/>
                    <a:pt x="0" y="313"/>
                  </a:cubicBezTo>
                  <a:cubicBezTo>
                    <a:pt x="0" y="484"/>
                    <a:pt x="140" y="625"/>
                    <a:pt x="313" y="625"/>
                  </a:cubicBezTo>
                  <a:cubicBezTo>
                    <a:pt x="485" y="625"/>
                    <a:pt x="625" y="484"/>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
            <p:cNvSpPr/>
            <p:nvPr/>
          </p:nvSpPr>
          <p:spPr>
            <a:xfrm>
              <a:off x="6466550" y="4011525"/>
              <a:ext cx="15650" cy="15625"/>
            </a:xfrm>
            <a:custGeom>
              <a:avLst/>
              <a:gdLst/>
              <a:ahLst/>
              <a:cxnLst/>
              <a:rect l="l" t="t" r="r" b="b"/>
              <a:pathLst>
                <a:path w="626" h="625" extrusionOk="0">
                  <a:moveTo>
                    <a:pt x="313" y="0"/>
                  </a:moveTo>
                  <a:cubicBezTo>
                    <a:pt x="142" y="0"/>
                    <a:pt x="1" y="140"/>
                    <a:pt x="1" y="313"/>
                  </a:cubicBezTo>
                  <a:cubicBezTo>
                    <a:pt x="1" y="484"/>
                    <a:pt x="142" y="625"/>
                    <a:pt x="313" y="625"/>
                  </a:cubicBezTo>
                  <a:cubicBezTo>
                    <a:pt x="486" y="625"/>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
            <p:cNvSpPr/>
            <p:nvPr/>
          </p:nvSpPr>
          <p:spPr>
            <a:xfrm>
              <a:off x="6487275" y="4011525"/>
              <a:ext cx="18250" cy="15625"/>
            </a:xfrm>
            <a:custGeom>
              <a:avLst/>
              <a:gdLst/>
              <a:ahLst/>
              <a:cxnLst/>
              <a:rect l="l" t="t" r="r" b="b"/>
              <a:pathLst>
                <a:path w="730" h="625" extrusionOk="0">
                  <a:moveTo>
                    <a:pt x="418" y="0"/>
                  </a:moveTo>
                  <a:cubicBezTo>
                    <a:pt x="139" y="0"/>
                    <a:pt x="1" y="337"/>
                    <a:pt x="196" y="532"/>
                  </a:cubicBezTo>
                  <a:cubicBezTo>
                    <a:pt x="260" y="596"/>
                    <a:pt x="339" y="625"/>
                    <a:pt x="415" y="625"/>
                  </a:cubicBezTo>
                  <a:cubicBezTo>
                    <a:pt x="576" y="625"/>
                    <a:pt x="730" y="500"/>
                    <a:pt x="730" y="313"/>
                  </a:cubicBezTo>
                  <a:cubicBezTo>
                    <a:pt x="730" y="140"/>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2"/>
            <p:cNvSpPr/>
            <p:nvPr/>
          </p:nvSpPr>
          <p:spPr>
            <a:xfrm>
              <a:off x="6513250" y="4011525"/>
              <a:ext cx="15625" cy="15625"/>
            </a:xfrm>
            <a:custGeom>
              <a:avLst/>
              <a:gdLst/>
              <a:ahLst/>
              <a:cxnLst/>
              <a:rect l="l" t="t" r="r" b="b"/>
              <a:pathLst>
                <a:path w="625" h="625" extrusionOk="0">
                  <a:moveTo>
                    <a:pt x="312" y="0"/>
                  </a:moveTo>
                  <a:cubicBezTo>
                    <a:pt x="140" y="0"/>
                    <a:pt x="0" y="140"/>
                    <a:pt x="0" y="313"/>
                  </a:cubicBezTo>
                  <a:cubicBezTo>
                    <a:pt x="0" y="484"/>
                    <a:pt x="140" y="625"/>
                    <a:pt x="312" y="625"/>
                  </a:cubicBezTo>
                  <a:cubicBezTo>
                    <a:pt x="484" y="625"/>
                    <a:pt x="625" y="484"/>
                    <a:pt x="625" y="313"/>
                  </a:cubicBezTo>
                  <a:cubicBezTo>
                    <a:pt x="625" y="140"/>
                    <a:pt x="484"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2"/>
            <p:cNvSpPr/>
            <p:nvPr/>
          </p:nvSpPr>
          <p:spPr>
            <a:xfrm>
              <a:off x="5953325" y="3991500"/>
              <a:ext cx="15650" cy="15650"/>
            </a:xfrm>
            <a:custGeom>
              <a:avLst/>
              <a:gdLst/>
              <a:ahLst/>
              <a:cxnLst/>
              <a:rect l="l" t="t" r="r" b="b"/>
              <a:pathLst>
                <a:path w="626" h="626" extrusionOk="0">
                  <a:moveTo>
                    <a:pt x="313" y="1"/>
                  </a:moveTo>
                  <a:cubicBezTo>
                    <a:pt x="141" y="1"/>
                    <a:pt x="0" y="140"/>
                    <a:pt x="0" y="313"/>
                  </a:cubicBezTo>
                  <a:cubicBezTo>
                    <a:pt x="0" y="484"/>
                    <a:pt x="141"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2"/>
            <p:cNvSpPr/>
            <p:nvPr/>
          </p:nvSpPr>
          <p:spPr>
            <a:xfrm>
              <a:off x="5976675" y="399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2"/>
            <p:cNvSpPr/>
            <p:nvPr/>
          </p:nvSpPr>
          <p:spPr>
            <a:xfrm>
              <a:off x="5999975" y="3991500"/>
              <a:ext cx="15650" cy="15650"/>
            </a:xfrm>
            <a:custGeom>
              <a:avLst/>
              <a:gdLst/>
              <a:ahLst/>
              <a:cxnLst/>
              <a:rect l="l" t="t" r="r" b="b"/>
              <a:pathLst>
                <a:path w="626" h="626" extrusionOk="0">
                  <a:moveTo>
                    <a:pt x="313" y="1"/>
                  </a:moveTo>
                  <a:cubicBezTo>
                    <a:pt x="141" y="1"/>
                    <a:pt x="1" y="140"/>
                    <a:pt x="1" y="313"/>
                  </a:cubicBezTo>
                  <a:cubicBezTo>
                    <a:pt x="1" y="484"/>
                    <a:pt x="141"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
            <p:cNvSpPr/>
            <p:nvPr/>
          </p:nvSpPr>
          <p:spPr>
            <a:xfrm>
              <a:off x="6023325" y="399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2"/>
            <p:cNvSpPr/>
            <p:nvPr/>
          </p:nvSpPr>
          <p:spPr>
            <a:xfrm>
              <a:off x="6046675" y="3991500"/>
              <a:ext cx="15625" cy="15650"/>
            </a:xfrm>
            <a:custGeom>
              <a:avLst/>
              <a:gdLst/>
              <a:ahLst/>
              <a:cxnLst/>
              <a:rect l="l" t="t" r="r" b="b"/>
              <a:pathLst>
                <a:path w="625" h="626" extrusionOk="0">
                  <a:moveTo>
                    <a:pt x="312" y="1"/>
                  </a:moveTo>
                  <a:cubicBezTo>
                    <a:pt x="139" y="1"/>
                    <a:pt x="0" y="140"/>
                    <a:pt x="0" y="313"/>
                  </a:cubicBezTo>
                  <a:cubicBezTo>
                    <a:pt x="0" y="484"/>
                    <a:pt x="139"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2"/>
            <p:cNvSpPr/>
            <p:nvPr/>
          </p:nvSpPr>
          <p:spPr>
            <a:xfrm>
              <a:off x="6067350" y="3991500"/>
              <a:ext cx="18250" cy="15650"/>
            </a:xfrm>
            <a:custGeom>
              <a:avLst/>
              <a:gdLst/>
              <a:ahLst/>
              <a:cxnLst/>
              <a:rect l="l" t="t" r="r" b="b"/>
              <a:pathLst>
                <a:path w="730" h="626" extrusionOk="0">
                  <a:moveTo>
                    <a:pt x="418" y="1"/>
                  </a:moveTo>
                  <a:cubicBezTo>
                    <a:pt x="140" y="1"/>
                    <a:pt x="1" y="337"/>
                    <a:pt x="198" y="533"/>
                  </a:cubicBezTo>
                  <a:cubicBezTo>
                    <a:pt x="261" y="597"/>
                    <a:pt x="339" y="625"/>
                    <a:pt x="416" y="625"/>
                  </a:cubicBezTo>
                  <a:cubicBezTo>
                    <a:pt x="576" y="625"/>
                    <a:pt x="730" y="501"/>
                    <a:pt x="730" y="313"/>
                  </a:cubicBezTo>
                  <a:cubicBezTo>
                    <a:pt x="730" y="140"/>
                    <a:pt x="590"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
            <p:cNvSpPr/>
            <p:nvPr/>
          </p:nvSpPr>
          <p:spPr>
            <a:xfrm>
              <a:off x="6093325" y="399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
            <p:cNvSpPr/>
            <p:nvPr/>
          </p:nvSpPr>
          <p:spPr>
            <a:xfrm>
              <a:off x="6116650" y="399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
            <p:cNvSpPr/>
            <p:nvPr/>
          </p:nvSpPr>
          <p:spPr>
            <a:xfrm>
              <a:off x="6139975" y="399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
            <p:cNvSpPr/>
            <p:nvPr/>
          </p:nvSpPr>
          <p:spPr>
            <a:xfrm>
              <a:off x="6160650" y="3991500"/>
              <a:ext cx="18300" cy="15650"/>
            </a:xfrm>
            <a:custGeom>
              <a:avLst/>
              <a:gdLst/>
              <a:ahLst/>
              <a:cxnLst/>
              <a:rect l="l" t="t" r="r" b="b"/>
              <a:pathLst>
                <a:path w="732" h="626" extrusionOk="0">
                  <a:moveTo>
                    <a:pt x="419" y="1"/>
                  </a:moveTo>
                  <a:cubicBezTo>
                    <a:pt x="140" y="1"/>
                    <a:pt x="1" y="337"/>
                    <a:pt x="198" y="533"/>
                  </a:cubicBezTo>
                  <a:cubicBezTo>
                    <a:pt x="262" y="597"/>
                    <a:pt x="340" y="625"/>
                    <a:pt x="417" y="625"/>
                  </a:cubicBezTo>
                  <a:cubicBezTo>
                    <a:pt x="577" y="625"/>
                    <a:pt x="731" y="501"/>
                    <a:pt x="731" y="313"/>
                  </a:cubicBezTo>
                  <a:cubicBezTo>
                    <a:pt x="731" y="140"/>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
            <p:cNvSpPr/>
            <p:nvPr/>
          </p:nvSpPr>
          <p:spPr>
            <a:xfrm>
              <a:off x="6186625" y="399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
            <p:cNvSpPr/>
            <p:nvPr/>
          </p:nvSpPr>
          <p:spPr>
            <a:xfrm>
              <a:off x="6209950" y="399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
            <p:cNvSpPr/>
            <p:nvPr/>
          </p:nvSpPr>
          <p:spPr>
            <a:xfrm>
              <a:off x="6233275" y="3991500"/>
              <a:ext cx="15625" cy="15650"/>
            </a:xfrm>
            <a:custGeom>
              <a:avLst/>
              <a:gdLst/>
              <a:ahLst/>
              <a:cxnLst/>
              <a:rect l="l" t="t" r="r" b="b"/>
              <a:pathLst>
                <a:path w="625" h="626" extrusionOk="0">
                  <a:moveTo>
                    <a:pt x="312" y="1"/>
                  </a:moveTo>
                  <a:cubicBezTo>
                    <a:pt x="141" y="1"/>
                    <a:pt x="0" y="140"/>
                    <a:pt x="0" y="313"/>
                  </a:cubicBezTo>
                  <a:cubicBezTo>
                    <a:pt x="0" y="484"/>
                    <a:pt x="141"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2"/>
            <p:cNvSpPr/>
            <p:nvPr/>
          </p:nvSpPr>
          <p:spPr>
            <a:xfrm>
              <a:off x="6256600" y="399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
            <p:cNvSpPr/>
            <p:nvPr/>
          </p:nvSpPr>
          <p:spPr>
            <a:xfrm>
              <a:off x="6279950" y="399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2"/>
            <p:cNvSpPr/>
            <p:nvPr/>
          </p:nvSpPr>
          <p:spPr>
            <a:xfrm>
              <a:off x="6303250" y="399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2"/>
            <p:cNvSpPr/>
            <p:nvPr/>
          </p:nvSpPr>
          <p:spPr>
            <a:xfrm>
              <a:off x="6323950" y="3991500"/>
              <a:ext cx="18300" cy="15650"/>
            </a:xfrm>
            <a:custGeom>
              <a:avLst/>
              <a:gdLst/>
              <a:ahLst/>
              <a:cxnLst/>
              <a:rect l="l" t="t" r="r" b="b"/>
              <a:pathLst>
                <a:path w="732" h="626" extrusionOk="0">
                  <a:moveTo>
                    <a:pt x="419" y="1"/>
                  </a:moveTo>
                  <a:cubicBezTo>
                    <a:pt x="140" y="1"/>
                    <a:pt x="1" y="336"/>
                    <a:pt x="198" y="533"/>
                  </a:cubicBezTo>
                  <a:cubicBezTo>
                    <a:pt x="261" y="597"/>
                    <a:pt x="340" y="625"/>
                    <a:pt x="417" y="625"/>
                  </a:cubicBezTo>
                  <a:cubicBezTo>
                    <a:pt x="577" y="625"/>
                    <a:pt x="731" y="501"/>
                    <a:pt x="731" y="313"/>
                  </a:cubicBezTo>
                  <a:cubicBezTo>
                    <a:pt x="731" y="140"/>
                    <a:pt x="592"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2"/>
            <p:cNvSpPr/>
            <p:nvPr/>
          </p:nvSpPr>
          <p:spPr>
            <a:xfrm>
              <a:off x="6349900" y="3991500"/>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
            <p:cNvSpPr/>
            <p:nvPr/>
          </p:nvSpPr>
          <p:spPr>
            <a:xfrm>
              <a:off x="6373250" y="399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2"/>
            <p:cNvSpPr/>
            <p:nvPr/>
          </p:nvSpPr>
          <p:spPr>
            <a:xfrm>
              <a:off x="6396600" y="399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4" y="625"/>
                    <a:pt x="625" y="484"/>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2"/>
            <p:cNvSpPr/>
            <p:nvPr/>
          </p:nvSpPr>
          <p:spPr>
            <a:xfrm>
              <a:off x="6419900" y="399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2"/>
            <p:cNvSpPr/>
            <p:nvPr/>
          </p:nvSpPr>
          <p:spPr>
            <a:xfrm>
              <a:off x="6443250" y="399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2"/>
            <p:cNvSpPr/>
            <p:nvPr/>
          </p:nvSpPr>
          <p:spPr>
            <a:xfrm>
              <a:off x="6466550" y="3991500"/>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
            <p:cNvSpPr/>
            <p:nvPr/>
          </p:nvSpPr>
          <p:spPr>
            <a:xfrm>
              <a:off x="6487275" y="3991500"/>
              <a:ext cx="18250" cy="15650"/>
            </a:xfrm>
            <a:custGeom>
              <a:avLst/>
              <a:gdLst/>
              <a:ahLst/>
              <a:cxnLst/>
              <a:rect l="l" t="t" r="r" b="b"/>
              <a:pathLst>
                <a:path w="730" h="626" extrusionOk="0">
                  <a:moveTo>
                    <a:pt x="418" y="1"/>
                  </a:moveTo>
                  <a:cubicBezTo>
                    <a:pt x="139" y="1"/>
                    <a:pt x="1" y="337"/>
                    <a:pt x="196" y="533"/>
                  </a:cubicBezTo>
                  <a:cubicBezTo>
                    <a:pt x="260" y="597"/>
                    <a:pt x="339" y="625"/>
                    <a:pt x="415" y="625"/>
                  </a:cubicBezTo>
                  <a:cubicBezTo>
                    <a:pt x="576" y="625"/>
                    <a:pt x="730" y="501"/>
                    <a:pt x="730" y="313"/>
                  </a:cubicBezTo>
                  <a:cubicBezTo>
                    <a:pt x="730" y="140"/>
                    <a:pt x="591"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
            <p:cNvSpPr/>
            <p:nvPr/>
          </p:nvSpPr>
          <p:spPr>
            <a:xfrm>
              <a:off x="6513250" y="399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4" y="625"/>
                    <a:pt x="625" y="484"/>
                    <a:pt x="625" y="313"/>
                  </a:cubicBezTo>
                  <a:cubicBezTo>
                    <a:pt x="625" y="140"/>
                    <a:pt x="484"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2"/>
            <p:cNvSpPr/>
            <p:nvPr/>
          </p:nvSpPr>
          <p:spPr>
            <a:xfrm>
              <a:off x="5953325" y="3971500"/>
              <a:ext cx="15650" cy="15650"/>
            </a:xfrm>
            <a:custGeom>
              <a:avLst/>
              <a:gdLst/>
              <a:ahLst/>
              <a:cxnLst/>
              <a:rect l="l" t="t" r="r" b="b"/>
              <a:pathLst>
                <a:path w="626" h="626" extrusionOk="0">
                  <a:moveTo>
                    <a:pt x="313" y="1"/>
                  </a:moveTo>
                  <a:cubicBezTo>
                    <a:pt x="141" y="1"/>
                    <a:pt x="0" y="140"/>
                    <a:pt x="0" y="313"/>
                  </a:cubicBezTo>
                  <a:cubicBezTo>
                    <a:pt x="0" y="484"/>
                    <a:pt x="141"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2"/>
            <p:cNvSpPr/>
            <p:nvPr/>
          </p:nvSpPr>
          <p:spPr>
            <a:xfrm>
              <a:off x="5976675" y="397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
            <p:cNvSpPr/>
            <p:nvPr/>
          </p:nvSpPr>
          <p:spPr>
            <a:xfrm>
              <a:off x="5999975" y="3971500"/>
              <a:ext cx="15650" cy="15650"/>
            </a:xfrm>
            <a:custGeom>
              <a:avLst/>
              <a:gdLst/>
              <a:ahLst/>
              <a:cxnLst/>
              <a:rect l="l" t="t" r="r" b="b"/>
              <a:pathLst>
                <a:path w="626" h="626" extrusionOk="0">
                  <a:moveTo>
                    <a:pt x="313" y="1"/>
                  </a:moveTo>
                  <a:cubicBezTo>
                    <a:pt x="141" y="1"/>
                    <a:pt x="1" y="140"/>
                    <a:pt x="1" y="313"/>
                  </a:cubicBezTo>
                  <a:cubicBezTo>
                    <a:pt x="1" y="484"/>
                    <a:pt x="141"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2"/>
            <p:cNvSpPr/>
            <p:nvPr/>
          </p:nvSpPr>
          <p:spPr>
            <a:xfrm>
              <a:off x="6023325" y="397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
            <p:cNvSpPr/>
            <p:nvPr/>
          </p:nvSpPr>
          <p:spPr>
            <a:xfrm>
              <a:off x="6046675" y="3971500"/>
              <a:ext cx="15625" cy="15650"/>
            </a:xfrm>
            <a:custGeom>
              <a:avLst/>
              <a:gdLst/>
              <a:ahLst/>
              <a:cxnLst/>
              <a:rect l="l" t="t" r="r" b="b"/>
              <a:pathLst>
                <a:path w="625" h="626" extrusionOk="0">
                  <a:moveTo>
                    <a:pt x="312" y="1"/>
                  </a:moveTo>
                  <a:cubicBezTo>
                    <a:pt x="139" y="1"/>
                    <a:pt x="0" y="140"/>
                    <a:pt x="0" y="313"/>
                  </a:cubicBezTo>
                  <a:cubicBezTo>
                    <a:pt x="0" y="484"/>
                    <a:pt x="139"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2"/>
            <p:cNvSpPr/>
            <p:nvPr/>
          </p:nvSpPr>
          <p:spPr>
            <a:xfrm>
              <a:off x="6067350" y="3971475"/>
              <a:ext cx="18250" cy="15650"/>
            </a:xfrm>
            <a:custGeom>
              <a:avLst/>
              <a:gdLst/>
              <a:ahLst/>
              <a:cxnLst/>
              <a:rect l="l" t="t" r="r" b="b"/>
              <a:pathLst>
                <a:path w="730" h="626" extrusionOk="0">
                  <a:moveTo>
                    <a:pt x="418" y="0"/>
                  </a:moveTo>
                  <a:cubicBezTo>
                    <a:pt x="140" y="0"/>
                    <a:pt x="1" y="337"/>
                    <a:pt x="198" y="534"/>
                  </a:cubicBezTo>
                  <a:cubicBezTo>
                    <a:pt x="261" y="597"/>
                    <a:pt x="339" y="625"/>
                    <a:pt x="416" y="625"/>
                  </a:cubicBezTo>
                  <a:cubicBezTo>
                    <a:pt x="576" y="625"/>
                    <a:pt x="730" y="501"/>
                    <a:pt x="730" y="312"/>
                  </a:cubicBezTo>
                  <a:cubicBezTo>
                    <a:pt x="730" y="139"/>
                    <a:pt x="590"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2"/>
            <p:cNvSpPr/>
            <p:nvPr/>
          </p:nvSpPr>
          <p:spPr>
            <a:xfrm>
              <a:off x="6093325" y="397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2"/>
            <p:cNvSpPr/>
            <p:nvPr/>
          </p:nvSpPr>
          <p:spPr>
            <a:xfrm>
              <a:off x="6116650" y="397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2"/>
            <p:cNvSpPr/>
            <p:nvPr/>
          </p:nvSpPr>
          <p:spPr>
            <a:xfrm>
              <a:off x="6139975" y="397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
            <p:cNvSpPr/>
            <p:nvPr/>
          </p:nvSpPr>
          <p:spPr>
            <a:xfrm>
              <a:off x="6160650" y="3971475"/>
              <a:ext cx="18300" cy="15650"/>
            </a:xfrm>
            <a:custGeom>
              <a:avLst/>
              <a:gdLst/>
              <a:ahLst/>
              <a:cxnLst/>
              <a:rect l="l" t="t" r="r" b="b"/>
              <a:pathLst>
                <a:path w="732" h="626" extrusionOk="0">
                  <a:moveTo>
                    <a:pt x="419" y="0"/>
                  </a:moveTo>
                  <a:cubicBezTo>
                    <a:pt x="140" y="0"/>
                    <a:pt x="1" y="337"/>
                    <a:pt x="198" y="534"/>
                  </a:cubicBezTo>
                  <a:cubicBezTo>
                    <a:pt x="261" y="597"/>
                    <a:pt x="340" y="625"/>
                    <a:pt x="417" y="625"/>
                  </a:cubicBezTo>
                  <a:cubicBezTo>
                    <a:pt x="577" y="625"/>
                    <a:pt x="731" y="501"/>
                    <a:pt x="731" y="312"/>
                  </a:cubicBezTo>
                  <a:cubicBezTo>
                    <a:pt x="731" y="139"/>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
            <p:cNvSpPr/>
            <p:nvPr/>
          </p:nvSpPr>
          <p:spPr>
            <a:xfrm>
              <a:off x="6186625" y="397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
            <p:cNvSpPr/>
            <p:nvPr/>
          </p:nvSpPr>
          <p:spPr>
            <a:xfrm>
              <a:off x="6209950" y="397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
            <p:cNvSpPr/>
            <p:nvPr/>
          </p:nvSpPr>
          <p:spPr>
            <a:xfrm>
              <a:off x="6233275" y="3971500"/>
              <a:ext cx="15625" cy="15650"/>
            </a:xfrm>
            <a:custGeom>
              <a:avLst/>
              <a:gdLst/>
              <a:ahLst/>
              <a:cxnLst/>
              <a:rect l="l" t="t" r="r" b="b"/>
              <a:pathLst>
                <a:path w="625" h="626" extrusionOk="0">
                  <a:moveTo>
                    <a:pt x="312" y="1"/>
                  </a:moveTo>
                  <a:cubicBezTo>
                    <a:pt x="141" y="1"/>
                    <a:pt x="0" y="140"/>
                    <a:pt x="0" y="313"/>
                  </a:cubicBezTo>
                  <a:cubicBezTo>
                    <a:pt x="0" y="484"/>
                    <a:pt x="141"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
            <p:cNvSpPr/>
            <p:nvPr/>
          </p:nvSpPr>
          <p:spPr>
            <a:xfrm>
              <a:off x="6256600" y="397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
            <p:cNvSpPr/>
            <p:nvPr/>
          </p:nvSpPr>
          <p:spPr>
            <a:xfrm>
              <a:off x="6279950" y="397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
            <p:cNvSpPr/>
            <p:nvPr/>
          </p:nvSpPr>
          <p:spPr>
            <a:xfrm>
              <a:off x="6303250" y="397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
            <p:cNvSpPr/>
            <p:nvPr/>
          </p:nvSpPr>
          <p:spPr>
            <a:xfrm>
              <a:off x="6323950" y="3971475"/>
              <a:ext cx="18300" cy="15650"/>
            </a:xfrm>
            <a:custGeom>
              <a:avLst/>
              <a:gdLst/>
              <a:ahLst/>
              <a:cxnLst/>
              <a:rect l="l" t="t" r="r" b="b"/>
              <a:pathLst>
                <a:path w="732" h="626" extrusionOk="0">
                  <a:moveTo>
                    <a:pt x="419" y="0"/>
                  </a:moveTo>
                  <a:cubicBezTo>
                    <a:pt x="140" y="0"/>
                    <a:pt x="1" y="337"/>
                    <a:pt x="198" y="534"/>
                  </a:cubicBezTo>
                  <a:cubicBezTo>
                    <a:pt x="261" y="597"/>
                    <a:pt x="340" y="625"/>
                    <a:pt x="416" y="625"/>
                  </a:cubicBezTo>
                  <a:cubicBezTo>
                    <a:pt x="577" y="625"/>
                    <a:pt x="731" y="501"/>
                    <a:pt x="731" y="312"/>
                  </a:cubicBezTo>
                  <a:cubicBezTo>
                    <a:pt x="731" y="139"/>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
            <p:cNvSpPr/>
            <p:nvPr/>
          </p:nvSpPr>
          <p:spPr>
            <a:xfrm>
              <a:off x="6349900" y="3971500"/>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
            <p:cNvSpPr/>
            <p:nvPr/>
          </p:nvSpPr>
          <p:spPr>
            <a:xfrm>
              <a:off x="6373250" y="397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
            <p:cNvSpPr/>
            <p:nvPr/>
          </p:nvSpPr>
          <p:spPr>
            <a:xfrm>
              <a:off x="6396600" y="397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4" y="625"/>
                    <a:pt x="625" y="484"/>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2"/>
            <p:cNvSpPr/>
            <p:nvPr/>
          </p:nvSpPr>
          <p:spPr>
            <a:xfrm>
              <a:off x="6419900" y="397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
            <p:cNvSpPr/>
            <p:nvPr/>
          </p:nvSpPr>
          <p:spPr>
            <a:xfrm>
              <a:off x="6443250" y="397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2"/>
            <p:cNvSpPr/>
            <p:nvPr/>
          </p:nvSpPr>
          <p:spPr>
            <a:xfrm>
              <a:off x="6466550" y="3971500"/>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
            <p:cNvSpPr/>
            <p:nvPr/>
          </p:nvSpPr>
          <p:spPr>
            <a:xfrm>
              <a:off x="6487275" y="3971475"/>
              <a:ext cx="18250" cy="15650"/>
            </a:xfrm>
            <a:custGeom>
              <a:avLst/>
              <a:gdLst/>
              <a:ahLst/>
              <a:cxnLst/>
              <a:rect l="l" t="t" r="r" b="b"/>
              <a:pathLst>
                <a:path w="730" h="626" extrusionOk="0">
                  <a:moveTo>
                    <a:pt x="418" y="0"/>
                  </a:moveTo>
                  <a:cubicBezTo>
                    <a:pt x="139" y="0"/>
                    <a:pt x="1" y="337"/>
                    <a:pt x="196" y="534"/>
                  </a:cubicBezTo>
                  <a:cubicBezTo>
                    <a:pt x="260" y="597"/>
                    <a:pt x="338" y="625"/>
                    <a:pt x="415" y="625"/>
                  </a:cubicBezTo>
                  <a:cubicBezTo>
                    <a:pt x="576" y="625"/>
                    <a:pt x="730" y="501"/>
                    <a:pt x="730" y="312"/>
                  </a:cubicBezTo>
                  <a:cubicBezTo>
                    <a:pt x="730" y="139"/>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
            <p:cNvSpPr/>
            <p:nvPr/>
          </p:nvSpPr>
          <p:spPr>
            <a:xfrm>
              <a:off x="6513250" y="397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4" y="625"/>
                    <a:pt x="625" y="484"/>
                    <a:pt x="625" y="313"/>
                  </a:cubicBezTo>
                  <a:cubicBezTo>
                    <a:pt x="625" y="140"/>
                    <a:pt x="484"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2"/>
            <p:cNvSpPr/>
            <p:nvPr/>
          </p:nvSpPr>
          <p:spPr>
            <a:xfrm>
              <a:off x="5976675" y="395145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
            <p:cNvSpPr/>
            <p:nvPr/>
          </p:nvSpPr>
          <p:spPr>
            <a:xfrm>
              <a:off x="5999975" y="3951450"/>
              <a:ext cx="15650" cy="15650"/>
            </a:xfrm>
            <a:custGeom>
              <a:avLst/>
              <a:gdLst/>
              <a:ahLst/>
              <a:cxnLst/>
              <a:rect l="l" t="t" r="r" b="b"/>
              <a:pathLst>
                <a:path w="626" h="626" extrusionOk="0">
                  <a:moveTo>
                    <a:pt x="313" y="1"/>
                  </a:moveTo>
                  <a:cubicBezTo>
                    <a:pt x="141" y="1"/>
                    <a:pt x="1" y="142"/>
                    <a:pt x="1" y="313"/>
                  </a:cubicBezTo>
                  <a:cubicBezTo>
                    <a:pt x="1" y="486"/>
                    <a:pt x="141"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
            <p:cNvSpPr/>
            <p:nvPr/>
          </p:nvSpPr>
          <p:spPr>
            <a:xfrm>
              <a:off x="6023325" y="395145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
            <p:cNvSpPr/>
            <p:nvPr/>
          </p:nvSpPr>
          <p:spPr>
            <a:xfrm>
              <a:off x="6046675" y="3951450"/>
              <a:ext cx="15625" cy="15650"/>
            </a:xfrm>
            <a:custGeom>
              <a:avLst/>
              <a:gdLst/>
              <a:ahLst/>
              <a:cxnLst/>
              <a:rect l="l" t="t" r="r" b="b"/>
              <a:pathLst>
                <a:path w="625" h="626" extrusionOk="0">
                  <a:moveTo>
                    <a:pt x="312" y="1"/>
                  </a:moveTo>
                  <a:cubicBezTo>
                    <a:pt x="139" y="1"/>
                    <a:pt x="0" y="142"/>
                    <a:pt x="0" y="313"/>
                  </a:cubicBezTo>
                  <a:cubicBezTo>
                    <a:pt x="0" y="486"/>
                    <a:pt x="139"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
            <p:cNvSpPr/>
            <p:nvPr/>
          </p:nvSpPr>
          <p:spPr>
            <a:xfrm>
              <a:off x="6067350" y="3951500"/>
              <a:ext cx="18250" cy="15625"/>
            </a:xfrm>
            <a:custGeom>
              <a:avLst/>
              <a:gdLst/>
              <a:ahLst/>
              <a:cxnLst/>
              <a:rect l="l" t="t" r="r" b="b"/>
              <a:pathLst>
                <a:path w="730" h="625" extrusionOk="0">
                  <a:moveTo>
                    <a:pt x="418" y="0"/>
                  </a:moveTo>
                  <a:cubicBezTo>
                    <a:pt x="140" y="0"/>
                    <a:pt x="1" y="335"/>
                    <a:pt x="198" y="532"/>
                  </a:cubicBezTo>
                  <a:cubicBezTo>
                    <a:pt x="261" y="596"/>
                    <a:pt x="339" y="625"/>
                    <a:pt x="416" y="625"/>
                  </a:cubicBezTo>
                  <a:cubicBezTo>
                    <a:pt x="576" y="625"/>
                    <a:pt x="730" y="500"/>
                    <a:pt x="730" y="312"/>
                  </a:cubicBezTo>
                  <a:cubicBezTo>
                    <a:pt x="730" y="140"/>
                    <a:pt x="590"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2"/>
            <p:cNvSpPr/>
            <p:nvPr/>
          </p:nvSpPr>
          <p:spPr>
            <a:xfrm>
              <a:off x="6093325" y="395145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2"/>
            <p:cNvSpPr/>
            <p:nvPr/>
          </p:nvSpPr>
          <p:spPr>
            <a:xfrm>
              <a:off x="6116650" y="395145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4" y="625"/>
                    <a:pt x="625" y="486"/>
                    <a:pt x="625" y="313"/>
                  </a:cubicBezTo>
                  <a:cubicBezTo>
                    <a:pt x="625" y="142"/>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2"/>
            <p:cNvSpPr/>
            <p:nvPr/>
          </p:nvSpPr>
          <p:spPr>
            <a:xfrm>
              <a:off x="6139975" y="395145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2"/>
            <p:cNvSpPr/>
            <p:nvPr/>
          </p:nvSpPr>
          <p:spPr>
            <a:xfrm>
              <a:off x="6160650" y="3951500"/>
              <a:ext cx="18300" cy="15625"/>
            </a:xfrm>
            <a:custGeom>
              <a:avLst/>
              <a:gdLst/>
              <a:ahLst/>
              <a:cxnLst/>
              <a:rect l="l" t="t" r="r" b="b"/>
              <a:pathLst>
                <a:path w="732" h="625" extrusionOk="0">
                  <a:moveTo>
                    <a:pt x="419" y="0"/>
                  </a:moveTo>
                  <a:cubicBezTo>
                    <a:pt x="140" y="0"/>
                    <a:pt x="1" y="335"/>
                    <a:pt x="198" y="532"/>
                  </a:cubicBezTo>
                  <a:cubicBezTo>
                    <a:pt x="262" y="596"/>
                    <a:pt x="340" y="625"/>
                    <a:pt x="417" y="625"/>
                  </a:cubicBezTo>
                  <a:cubicBezTo>
                    <a:pt x="577" y="625"/>
                    <a:pt x="731" y="500"/>
                    <a:pt x="731" y="312"/>
                  </a:cubicBezTo>
                  <a:cubicBezTo>
                    <a:pt x="731" y="140"/>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2"/>
            <p:cNvSpPr/>
            <p:nvPr/>
          </p:nvSpPr>
          <p:spPr>
            <a:xfrm>
              <a:off x="6186625" y="395145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
            <p:cNvSpPr/>
            <p:nvPr/>
          </p:nvSpPr>
          <p:spPr>
            <a:xfrm>
              <a:off x="6209950" y="395145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2"/>
            <p:cNvSpPr/>
            <p:nvPr/>
          </p:nvSpPr>
          <p:spPr>
            <a:xfrm>
              <a:off x="6233275" y="3951450"/>
              <a:ext cx="15625" cy="15650"/>
            </a:xfrm>
            <a:custGeom>
              <a:avLst/>
              <a:gdLst/>
              <a:ahLst/>
              <a:cxnLst/>
              <a:rect l="l" t="t" r="r" b="b"/>
              <a:pathLst>
                <a:path w="625" h="626" extrusionOk="0">
                  <a:moveTo>
                    <a:pt x="312" y="1"/>
                  </a:moveTo>
                  <a:cubicBezTo>
                    <a:pt x="141" y="1"/>
                    <a:pt x="0" y="142"/>
                    <a:pt x="0" y="313"/>
                  </a:cubicBezTo>
                  <a:cubicBezTo>
                    <a:pt x="0" y="486"/>
                    <a:pt x="141"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2"/>
            <p:cNvSpPr/>
            <p:nvPr/>
          </p:nvSpPr>
          <p:spPr>
            <a:xfrm>
              <a:off x="6256600" y="395145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
            <p:cNvSpPr/>
            <p:nvPr/>
          </p:nvSpPr>
          <p:spPr>
            <a:xfrm>
              <a:off x="6279950" y="395145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4" y="625"/>
                    <a:pt x="625" y="486"/>
                    <a:pt x="625" y="313"/>
                  </a:cubicBezTo>
                  <a:cubicBezTo>
                    <a:pt x="625" y="142"/>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2"/>
            <p:cNvSpPr/>
            <p:nvPr/>
          </p:nvSpPr>
          <p:spPr>
            <a:xfrm>
              <a:off x="6303250" y="395145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
            <p:cNvSpPr/>
            <p:nvPr/>
          </p:nvSpPr>
          <p:spPr>
            <a:xfrm>
              <a:off x="6323950" y="3951500"/>
              <a:ext cx="18300" cy="15625"/>
            </a:xfrm>
            <a:custGeom>
              <a:avLst/>
              <a:gdLst/>
              <a:ahLst/>
              <a:cxnLst/>
              <a:rect l="l" t="t" r="r" b="b"/>
              <a:pathLst>
                <a:path w="732" h="625" extrusionOk="0">
                  <a:moveTo>
                    <a:pt x="422" y="0"/>
                  </a:moveTo>
                  <a:cubicBezTo>
                    <a:pt x="421" y="0"/>
                    <a:pt x="420" y="0"/>
                    <a:pt x="419" y="0"/>
                  </a:cubicBezTo>
                  <a:cubicBezTo>
                    <a:pt x="418" y="0"/>
                    <a:pt x="418" y="0"/>
                    <a:pt x="417" y="0"/>
                  </a:cubicBezTo>
                  <a:cubicBezTo>
                    <a:pt x="139" y="0"/>
                    <a:pt x="1" y="336"/>
                    <a:pt x="198" y="532"/>
                  </a:cubicBezTo>
                  <a:cubicBezTo>
                    <a:pt x="261" y="596"/>
                    <a:pt x="340" y="625"/>
                    <a:pt x="417" y="625"/>
                  </a:cubicBezTo>
                  <a:cubicBezTo>
                    <a:pt x="577" y="625"/>
                    <a:pt x="731" y="500"/>
                    <a:pt x="731" y="312"/>
                  </a:cubicBezTo>
                  <a:cubicBezTo>
                    <a:pt x="731" y="141"/>
                    <a:pt x="593" y="0"/>
                    <a:pt x="42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
            <p:cNvSpPr/>
            <p:nvPr/>
          </p:nvSpPr>
          <p:spPr>
            <a:xfrm>
              <a:off x="6349900" y="3951450"/>
              <a:ext cx="15650" cy="15650"/>
            </a:xfrm>
            <a:custGeom>
              <a:avLst/>
              <a:gdLst/>
              <a:ahLst/>
              <a:cxnLst/>
              <a:rect l="l" t="t" r="r" b="b"/>
              <a:pathLst>
                <a:path w="626" h="626" extrusionOk="0">
                  <a:moveTo>
                    <a:pt x="313" y="1"/>
                  </a:moveTo>
                  <a:cubicBezTo>
                    <a:pt x="142" y="1"/>
                    <a:pt x="1" y="142"/>
                    <a:pt x="1" y="313"/>
                  </a:cubicBezTo>
                  <a:cubicBezTo>
                    <a:pt x="1" y="486"/>
                    <a:pt x="142"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2"/>
            <p:cNvSpPr/>
            <p:nvPr/>
          </p:nvSpPr>
          <p:spPr>
            <a:xfrm>
              <a:off x="6373250" y="395145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2"/>
            <p:cNvSpPr/>
            <p:nvPr/>
          </p:nvSpPr>
          <p:spPr>
            <a:xfrm>
              <a:off x="6396600" y="395145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4" y="625"/>
                    <a:pt x="625" y="486"/>
                    <a:pt x="625" y="313"/>
                  </a:cubicBezTo>
                  <a:cubicBezTo>
                    <a:pt x="625" y="142"/>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
            <p:cNvSpPr/>
            <p:nvPr/>
          </p:nvSpPr>
          <p:spPr>
            <a:xfrm>
              <a:off x="6419900" y="395145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2"/>
            <p:cNvSpPr/>
            <p:nvPr/>
          </p:nvSpPr>
          <p:spPr>
            <a:xfrm>
              <a:off x="6443250" y="395145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2"/>
            <p:cNvSpPr/>
            <p:nvPr/>
          </p:nvSpPr>
          <p:spPr>
            <a:xfrm>
              <a:off x="6466550" y="3951450"/>
              <a:ext cx="15650" cy="15650"/>
            </a:xfrm>
            <a:custGeom>
              <a:avLst/>
              <a:gdLst/>
              <a:ahLst/>
              <a:cxnLst/>
              <a:rect l="l" t="t" r="r" b="b"/>
              <a:pathLst>
                <a:path w="626" h="626" extrusionOk="0">
                  <a:moveTo>
                    <a:pt x="313" y="1"/>
                  </a:moveTo>
                  <a:cubicBezTo>
                    <a:pt x="142" y="1"/>
                    <a:pt x="1" y="142"/>
                    <a:pt x="1" y="313"/>
                  </a:cubicBezTo>
                  <a:cubicBezTo>
                    <a:pt x="1" y="486"/>
                    <a:pt x="142"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2"/>
            <p:cNvSpPr/>
            <p:nvPr/>
          </p:nvSpPr>
          <p:spPr>
            <a:xfrm>
              <a:off x="6487275" y="3951500"/>
              <a:ext cx="18250" cy="15625"/>
            </a:xfrm>
            <a:custGeom>
              <a:avLst/>
              <a:gdLst/>
              <a:ahLst/>
              <a:cxnLst/>
              <a:rect l="l" t="t" r="r" b="b"/>
              <a:pathLst>
                <a:path w="730" h="625" extrusionOk="0">
                  <a:moveTo>
                    <a:pt x="418" y="0"/>
                  </a:moveTo>
                  <a:cubicBezTo>
                    <a:pt x="139" y="0"/>
                    <a:pt x="1" y="335"/>
                    <a:pt x="196" y="532"/>
                  </a:cubicBezTo>
                  <a:cubicBezTo>
                    <a:pt x="260" y="596"/>
                    <a:pt x="339" y="625"/>
                    <a:pt x="415" y="625"/>
                  </a:cubicBezTo>
                  <a:cubicBezTo>
                    <a:pt x="576" y="625"/>
                    <a:pt x="730" y="500"/>
                    <a:pt x="730" y="312"/>
                  </a:cubicBezTo>
                  <a:cubicBezTo>
                    <a:pt x="730" y="140"/>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2"/>
            <p:cNvSpPr/>
            <p:nvPr/>
          </p:nvSpPr>
          <p:spPr>
            <a:xfrm>
              <a:off x="6513250" y="395145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4" y="625"/>
                    <a:pt x="625" y="486"/>
                    <a:pt x="625" y="313"/>
                  </a:cubicBezTo>
                  <a:cubicBezTo>
                    <a:pt x="625" y="142"/>
                    <a:pt x="484"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2"/>
            <p:cNvSpPr/>
            <p:nvPr/>
          </p:nvSpPr>
          <p:spPr>
            <a:xfrm>
              <a:off x="5976675" y="3931450"/>
              <a:ext cx="15625" cy="15625"/>
            </a:xfrm>
            <a:custGeom>
              <a:avLst/>
              <a:gdLst/>
              <a:ahLst/>
              <a:cxnLst/>
              <a:rect l="l" t="t" r="r" b="b"/>
              <a:pathLst>
                <a:path w="625" h="625" extrusionOk="0">
                  <a:moveTo>
                    <a:pt x="313" y="0"/>
                  </a:moveTo>
                  <a:cubicBezTo>
                    <a:pt x="140" y="0"/>
                    <a:pt x="0" y="141"/>
                    <a:pt x="0" y="313"/>
                  </a:cubicBezTo>
                  <a:cubicBezTo>
                    <a:pt x="0" y="485"/>
                    <a:pt x="140" y="625"/>
                    <a:pt x="313" y="625"/>
                  </a:cubicBezTo>
                  <a:cubicBezTo>
                    <a:pt x="485" y="625"/>
                    <a:pt x="625" y="485"/>
                    <a:pt x="625" y="313"/>
                  </a:cubicBezTo>
                  <a:cubicBezTo>
                    <a:pt x="625" y="141"/>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2"/>
            <p:cNvSpPr/>
            <p:nvPr/>
          </p:nvSpPr>
          <p:spPr>
            <a:xfrm>
              <a:off x="5999975" y="3931450"/>
              <a:ext cx="15650" cy="15625"/>
            </a:xfrm>
            <a:custGeom>
              <a:avLst/>
              <a:gdLst/>
              <a:ahLst/>
              <a:cxnLst/>
              <a:rect l="l" t="t" r="r" b="b"/>
              <a:pathLst>
                <a:path w="626" h="625" extrusionOk="0">
                  <a:moveTo>
                    <a:pt x="313" y="0"/>
                  </a:moveTo>
                  <a:cubicBezTo>
                    <a:pt x="141" y="0"/>
                    <a:pt x="1" y="141"/>
                    <a:pt x="1" y="313"/>
                  </a:cubicBezTo>
                  <a:cubicBezTo>
                    <a:pt x="1" y="485"/>
                    <a:pt x="141" y="625"/>
                    <a:pt x="313" y="625"/>
                  </a:cubicBezTo>
                  <a:cubicBezTo>
                    <a:pt x="486" y="625"/>
                    <a:pt x="625" y="485"/>
                    <a:pt x="625" y="313"/>
                  </a:cubicBezTo>
                  <a:cubicBezTo>
                    <a:pt x="625" y="141"/>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
            <p:cNvSpPr/>
            <p:nvPr/>
          </p:nvSpPr>
          <p:spPr>
            <a:xfrm>
              <a:off x="6023325" y="3931450"/>
              <a:ext cx="15625" cy="15625"/>
            </a:xfrm>
            <a:custGeom>
              <a:avLst/>
              <a:gdLst/>
              <a:ahLst/>
              <a:cxnLst/>
              <a:rect l="l" t="t" r="r" b="b"/>
              <a:pathLst>
                <a:path w="625" h="625" extrusionOk="0">
                  <a:moveTo>
                    <a:pt x="313" y="0"/>
                  </a:moveTo>
                  <a:cubicBezTo>
                    <a:pt x="140" y="0"/>
                    <a:pt x="0" y="141"/>
                    <a:pt x="0" y="313"/>
                  </a:cubicBezTo>
                  <a:cubicBezTo>
                    <a:pt x="0" y="485"/>
                    <a:pt x="140" y="625"/>
                    <a:pt x="313" y="625"/>
                  </a:cubicBezTo>
                  <a:cubicBezTo>
                    <a:pt x="485" y="625"/>
                    <a:pt x="625" y="485"/>
                    <a:pt x="625" y="313"/>
                  </a:cubicBezTo>
                  <a:cubicBezTo>
                    <a:pt x="625" y="141"/>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
            <p:cNvSpPr/>
            <p:nvPr/>
          </p:nvSpPr>
          <p:spPr>
            <a:xfrm>
              <a:off x="6046675" y="3931450"/>
              <a:ext cx="15625" cy="15625"/>
            </a:xfrm>
            <a:custGeom>
              <a:avLst/>
              <a:gdLst/>
              <a:ahLst/>
              <a:cxnLst/>
              <a:rect l="l" t="t" r="r" b="b"/>
              <a:pathLst>
                <a:path w="625" h="625" extrusionOk="0">
                  <a:moveTo>
                    <a:pt x="312" y="0"/>
                  </a:moveTo>
                  <a:cubicBezTo>
                    <a:pt x="139" y="0"/>
                    <a:pt x="0" y="141"/>
                    <a:pt x="0" y="313"/>
                  </a:cubicBezTo>
                  <a:cubicBezTo>
                    <a:pt x="0" y="485"/>
                    <a:pt x="139" y="625"/>
                    <a:pt x="312" y="625"/>
                  </a:cubicBezTo>
                  <a:cubicBezTo>
                    <a:pt x="485" y="625"/>
                    <a:pt x="625" y="485"/>
                    <a:pt x="625" y="313"/>
                  </a:cubicBezTo>
                  <a:cubicBezTo>
                    <a:pt x="625" y="141"/>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2"/>
            <p:cNvSpPr/>
            <p:nvPr/>
          </p:nvSpPr>
          <p:spPr>
            <a:xfrm>
              <a:off x="6067350" y="3931450"/>
              <a:ext cx="18250" cy="15675"/>
            </a:xfrm>
            <a:custGeom>
              <a:avLst/>
              <a:gdLst/>
              <a:ahLst/>
              <a:cxnLst/>
              <a:rect l="l" t="t" r="r" b="b"/>
              <a:pathLst>
                <a:path w="730" h="627" extrusionOk="0">
                  <a:moveTo>
                    <a:pt x="418" y="0"/>
                  </a:moveTo>
                  <a:cubicBezTo>
                    <a:pt x="140" y="0"/>
                    <a:pt x="1" y="337"/>
                    <a:pt x="198" y="534"/>
                  </a:cubicBezTo>
                  <a:cubicBezTo>
                    <a:pt x="261" y="598"/>
                    <a:pt x="339" y="626"/>
                    <a:pt x="416" y="626"/>
                  </a:cubicBezTo>
                  <a:cubicBezTo>
                    <a:pt x="576" y="626"/>
                    <a:pt x="730" y="501"/>
                    <a:pt x="730" y="313"/>
                  </a:cubicBezTo>
                  <a:cubicBezTo>
                    <a:pt x="730" y="141"/>
                    <a:pt x="590"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2"/>
            <p:cNvSpPr/>
            <p:nvPr/>
          </p:nvSpPr>
          <p:spPr>
            <a:xfrm>
              <a:off x="6093325" y="3931450"/>
              <a:ext cx="15625" cy="15625"/>
            </a:xfrm>
            <a:custGeom>
              <a:avLst/>
              <a:gdLst/>
              <a:ahLst/>
              <a:cxnLst/>
              <a:rect l="l" t="t" r="r" b="b"/>
              <a:pathLst>
                <a:path w="625" h="625" extrusionOk="0">
                  <a:moveTo>
                    <a:pt x="312" y="0"/>
                  </a:moveTo>
                  <a:cubicBezTo>
                    <a:pt x="140" y="0"/>
                    <a:pt x="0" y="141"/>
                    <a:pt x="0" y="313"/>
                  </a:cubicBezTo>
                  <a:cubicBezTo>
                    <a:pt x="0" y="485"/>
                    <a:pt x="140" y="625"/>
                    <a:pt x="312" y="625"/>
                  </a:cubicBezTo>
                  <a:cubicBezTo>
                    <a:pt x="485" y="625"/>
                    <a:pt x="625" y="485"/>
                    <a:pt x="625" y="313"/>
                  </a:cubicBezTo>
                  <a:cubicBezTo>
                    <a:pt x="625" y="141"/>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
            <p:cNvSpPr/>
            <p:nvPr/>
          </p:nvSpPr>
          <p:spPr>
            <a:xfrm>
              <a:off x="6116650" y="3931450"/>
              <a:ext cx="15650" cy="15625"/>
            </a:xfrm>
            <a:custGeom>
              <a:avLst/>
              <a:gdLst/>
              <a:ahLst/>
              <a:cxnLst/>
              <a:rect l="l" t="t" r="r" b="b"/>
              <a:pathLst>
                <a:path w="626" h="625" extrusionOk="0">
                  <a:moveTo>
                    <a:pt x="313" y="0"/>
                  </a:moveTo>
                  <a:cubicBezTo>
                    <a:pt x="140" y="0"/>
                    <a:pt x="1" y="141"/>
                    <a:pt x="1" y="313"/>
                  </a:cubicBezTo>
                  <a:cubicBezTo>
                    <a:pt x="1" y="485"/>
                    <a:pt x="140" y="625"/>
                    <a:pt x="313" y="625"/>
                  </a:cubicBezTo>
                  <a:cubicBezTo>
                    <a:pt x="484" y="625"/>
                    <a:pt x="625" y="485"/>
                    <a:pt x="625" y="313"/>
                  </a:cubicBezTo>
                  <a:cubicBezTo>
                    <a:pt x="625" y="141"/>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2"/>
            <p:cNvSpPr/>
            <p:nvPr/>
          </p:nvSpPr>
          <p:spPr>
            <a:xfrm>
              <a:off x="6139975" y="3931450"/>
              <a:ext cx="15625" cy="15625"/>
            </a:xfrm>
            <a:custGeom>
              <a:avLst/>
              <a:gdLst/>
              <a:ahLst/>
              <a:cxnLst/>
              <a:rect l="l" t="t" r="r" b="b"/>
              <a:pathLst>
                <a:path w="625" h="625" extrusionOk="0">
                  <a:moveTo>
                    <a:pt x="312" y="0"/>
                  </a:moveTo>
                  <a:cubicBezTo>
                    <a:pt x="140" y="0"/>
                    <a:pt x="0" y="141"/>
                    <a:pt x="0" y="313"/>
                  </a:cubicBezTo>
                  <a:cubicBezTo>
                    <a:pt x="0" y="485"/>
                    <a:pt x="140" y="625"/>
                    <a:pt x="312" y="625"/>
                  </a:cubicBezTo>
                  <a:cubicBezTo>
                    <a:pt x="485" y="625"/>
                    <a:pt x="625" y="485"/>
                    <a:pt x="625" y="313"/>
                  </a:cubicBezTo>
                  <a:cubicBezTo>
                    <a:pt x="625" y="141"/>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
            <p:cNvSpPr/>
            <p:nvPr/>
          </p:nvSpPr>
          <p:spPr>
            <a:xfrm>
              <a:off x="6160650" y="3931450"/>
              <a:ext cx="18300" cy="15675"/>
            </a:xfrm>
            <a:custGeom>
              <a:avLst/>
              <a:gdLst/>
              <a:ahLst/>
              <a:cxnLst/>
              <a:rect l="l" t="t" r="r" b="b"/>
              <a:pathLst>
                <a:path w="732" h="627" extrusionOk="0">
                  <a:moveTo>
                    <a:pt x="419" y="0"/>
                  </a:moveTo>
                  <a:cubicBezTo>
                    <a:pt x="140" y="0"/>
                    <a:pt x="1" y="337"/>
                    <a:pt x="198" y="534"/>
                  </a:cubicBezTo>
                  <a:cubicBezTo>
                    <a:pt x="262" y="598"/>
                    <a:pt x="340" y="626"/>
                    <a:pt x="417" y="626"/>
                  </a:cubicBezTo>
                  <a:cubicBezTo>
                    <a:pt x="577" y="626"/>
                    <a:pt x="731" y="501"/>
                    <a:pt x="731" y="313"/>
                  </a:cubicBezTo>
                  <a:cubicBezTo>
                    <a:pt x="731" y="141"/>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2"/>
            <p:cNvSpPr/>
            <p:nvPr/>
          </p:nvSpPr>
          <p:spPr>
            <a:xfrm>
              <a:off x="6186625" y="3931450"/>
              <a:ext cx="15625" cy="15625"/>
            </a:xfrm>
            <a:custGeom>
              <a:avLst/>
              <a:gdLst/>
              <a:ahLst/>
              <a:cxnLst/>
              <a:rect l="l" t="t" r="r" b="b"/>
              <a:pathLst>
                <a:path w="625" h="625" extrusionOk="0">
                  <a:moveTo>
                    <a:pt x="312" y="0"/>
                  </a:moveTo>
                  <a:cubicBezTo>
                    <a:pt x="140" y="0"/>
                    <a:pt x="0" y="141"/>
                    <a:pt x="0" y="313"/>
                  </a:cubicBezTo>
                  <a:cubicBezTo>
                    <a:pt x="0" y="485"/>
                    <a:pt x="140" y="625"/>
                    <a:pt x="312" y="625"/>
                  </a:cubicBezTo>
                  <a:cubicBezTo>
                    <a:pt x="485" y="625"/>
                    <a:pt x="625" y="485"/>
                    <a:pt x="625" y="313"/>
                  </a:cubicBezTo>
                  <a:cubicBezTo>
                    <a:pt x="625" y="141"/>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2"/>
            <p:cNvSpPr/>
            <p:nvPr/>
          </p:nvSpPr>
          <p:spPr>
            <a:xfrm>
              <a:off x="6209950" y="3931450"/>
              <a:ext cx="15650" cy="15625"/>
            </a:xfrm>
            <a:custGeom>
              <a:avLst/>
              <a:gdLst/>
              <a:ahLst/>
              <a:cxnLst/>
              <a:rect l="l" t="t" r="r" b="b"/>
              <a:pathLst>
                <a:path w="626" h="625" extrusionOk="0">
                  <a:moveTo>
                    <a:pt x="313" y="0"/>
                  </a:moveTo>
                  <a:cubicBezTo>
                    <a:pt x="140" y="0"/>
                    <a:pt x="1" y="141"/>
                    <a:pt x="1" y="313"/>
                  </a:cubicBezTo>
                  <a:cubicBezTo>
                    <a:pt x="1" y="485"/>
                    <a:pt x="140" y="625"/>
                    <a:pt x="313" y="625"/>
                  </a:cubicBezTo>
                  <a:cubicBezTo>
                    <a:pt x="486" y="625"/>
                    <a:pt x="625" y="485"/>
                    <a:pt x="625" y="313"/>
                  </a:cubicBezTo>
                  <a:cubicBezTo>
                    <a:pt x="625" y="141"/>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2"/>
            <p:cNvSpPr/>
            <p:nvPr/>
          </p:nvSpPr>
          <p:spPr>
            <a:xfrm>
              <a:off x="6233275" y="3931450"/>
              <a:ext cx="15625" cy="15625"/>
            </a:xfrm>
            <a:custGeom>
              <a:avLst/>
              <a:gdLst/>
              <a:ahLst/>
              <a:cxnLst/>
              <a:rect l="l" t="t" r="r" b="b"/>
              <a:pathLst>
                <a:path w="625" h="625" extrusionOk="0">
                  <a:moveTo>
                    <a:pt x="312" y="0"/>
                  </a:moveTo>
                  <a:cubicBezTo>
                    <a:pt x="141" y="0"/>
                    <a:pt x="0" y="141"/>
                    <a:pt x="0" y="313"/>
                  </a:cubicBezTo>
                  <a:cubicBezTo>
                    <a:pt x="0" y="485"/>
                    <a:pt x="141" y="625"/>
                    <a:pt x="312" y="625"/>
                  </a:cubicBezTo>
                  <a:cubicBezTo>
                    <a:pt x="485" y="625"/>
                    <a:pt x="625" y="485"/>
                    <a:pt x="625" y="313"/>
                  </a:cubicBezTo>
                  <a:cubicBezTo>
                    <a:pt x="625" y="141"/>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
            <p:cNvSpPr/>
            <p:nvPr/>
          </p:nvSpPr>
          <p:spPr>
            <a:xfrm>
              <a:off x="6256600" y="3931450"/>
              <a:ext cx="15650" cy="15625"/>
            </a:xfrm>
            <a:custGeom>
              <a:avLst/>
              <a:gdLst/>
              <a:ahLst/>
              <a:cxnLst/>
              <a:rect l="l" t="t" r="r" b="b"/>
              <a:pathLst>
                <a:path w="626" h="625" extrusionOk="0">
                  <a:moveTo>
                    <a:pt x="313" y="0"/>
                  </a:moveTo>
                  <a:cubicBezTo>
                    <a:pt x="140" y="0"/>
                    <a:pt x="1" y="141"/>
                    <a:pt x="1" y="313"/>
                  </a:cubicBezTo>
                  <a:cubicBezTo>
                    <a:pt x="1" y="485"/>
                    <a:pt x="140" y="625"/>
                    <a:pt x="313" y="625"/>
                  </a:cubicBezTo>
                  <a:cubicBezTo>
                    <a:pt x="486" y="625"/>
                    <a:pt x="625" y="485"/>
                    <a:pt x="625" y="313"/>
                  </a:cubicBezTo>
                  <a:cubicBezTo>
                    <a:pt x="625" y="141"/>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2"/>
            <p:cNvSpPr/>
            <p:nvPr/>
          </p:nvSpPr>
          <p:spPr>
            <a:xfrm>
              <a:off x="6279950" y="3931450"/>
              <a:ext cx="15650" cy="15625"/>
            </a:xfrm>
            <a:custGeom>
              <a:avLst/>
              <a:gdLst/>
              <a:ahLst/>
              <a:cxnLst/>
              <a:rect l="l" t="t" r="r" b="b"/>
              <a:pathLst>
                <a:path w="626" h="625" extrusionOk="0">
                  <a:moveTo>
                    <a:pt x="313" y="0"/>
                  </a:moveTo>
                  <a:cubicBezTo>
                    <a:pt x="140" y="0"/>
                    <a:pt x="1" y="141"/>
                    <a:pt x="1" y="313"/>
                  </a:cubicBezTo>
                  <a:cubicBezTo>
                    <a:pt x="1" y="485"/>
                    <a:pt x="140" y="625"/>
                    <a:pt x="313" y="625"/>
                  </a:cubicBezTo>
                  <a:cubicBezTo>
                    <a:pt x="484" y="625"/>
                    <a:pt x="625" y="485"/>
                    <a:pt x="625" y="313"/>
                  </a:cubicBezTo>
                  <a:cubicBezTo>
                    <a:pt x="625" y="141"/>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2"/>
            <p:cNvSpPr/>
            <p:nvPr/>
          </p:nvSpPr>
          <p:spPr>
            <a:xfrm>
              <a:off x="6303250" y="3931450"/>
              <a:ext cx="15650" cy="15625"/>
            </a:xfrm>
            <a:custGeom>
              <a:avLst/>
              <a:gdLst/>
              <a:ahLst/>
              <a:cxnLst/>
              <a:rect l="l" t="t" r="r" b="b"/>
              <a:pathLst>
                <a:path w="626" h="625" extrusionOk="0">
                  <a:moveTo>
                    <a:pt x="313" y="0"/>
                  </a:moveTo>
                  <a:cubicBezTo>
                    <a:pt x="140" y="0"/>
                    <a:pt x="1" y="141"/>
                    <a:pt x="1" y="313"/>
                  </a:cubicBezTo>
                  <a:cubicBezTo>
                    <a:pt x="1" y="485"/>
                    <a:pt x="140" y="625"/>
                    <a:pt x="313" y="625"/>
                  </a:cubicBezTo>
                  <a:cubicBezTo>
                    <a:pt x="486" y="625"/>
                    <a:pt x="625" y="485"/>
                    <a:pt x="625" y="313"/>
                  </a:cubicBezTo>
                  <a:cubicBezTo>
                    <a:pt x="625" y="141"/>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
            <p:cNvSpPr/>
            <p:nvPr/>
          </p:nvSpPr>
          <p:spPr>
            <a:xfrm>
              <a:off x="6323950" y="3931450"/>
              <a:ext cx="18300" cy="15675"/>
            </a:xfrm>
            <a:custGeom>
              <a:avLst/>
              <a:gdLst/>
              <a:ahLst/>
              <a:cxnLst/>
              <a:rect l="l" t="t" r="r" b="b"/>
              <a:pathLst>
                <a:path w="732" h="627" extrusionOk="0">
                  <a:moveTo>
                    <a:pt x="419" y="0"/>
                  </a:moveTo>
                  <a:cubicBezTo>
                    <a:pt x="140" y="0"/>
                    <a:pt x="1" y="337"/>
                    <a:pt x="198" y="534"/>
                  </a:cubicBezTo>
                  <a:cubicBezTo>
                    <a:pt x="261" y="598"/>
                    <a:pt x="340" y="626"/>
                    <a:pt x="416" y="626"/>
                  </a:cubicBezTo>
                  <a:cubicBezTo>
                    <a:pt x="577" y="626"/>
                    <a:pt x="731" y="501"/>
                    <a:pt x="731" y="313"/>
                  </a:cubicBezTo>
                  <a:cubicBezTo>
                    <a:pt x="731" y="141"/>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2"/>
            <p:cNvSpPr/>
            <p:nvPr/>
          </p:nvSpPr>
          <p:spPr>
            <a:xfrm>
              <a:off x="6349900" y="3931450"/>
              <a:ext cx="15650" cy="15625"/>
            </a:xfrm>
            <a:custGeom>
              <a:avLst/>
              <a:gdLst/>
              <a:ahLst/>
              <a:cxnLst/>
              <a:rect l="l" t="t" r="r" b="b"/>
              <a:pathLst>
                <a:path w="626" h="625" extrusionOk="0">
                  <a:moveTo>
                    <a:pt x="313" y="0"/>
                  </a:moveTo>
                  <a:cubicBezTo>
                    <a:pt x="142" y="0"/>
                    <a:pt x="1" y="141"/>
                    <a:pt x="1" y="313"/>
                  </a:cubicBezTo>
                  <a:cubicBezTo>
                    <a:pt x="1" y="485"/>
                    <a:pt x="142" y="625"/>
                    <a:pt x="313" y="625"/>
                  </a:cubicBezTo>
                  <a:cubicBezTo>
                    <a:pt x="486" y="625"/>
                    <a:pt x="625" y="485"/>
                    <a:pt x="625" y="313"/>
                  </a:cubicBezTo>
                  <a:cubicBezTo>
                    <a:pt x="625" y="141"/>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2"/>
            <p:cNvSpPr/>
            <p:nvPr/>
          </p:nvSpPr>
          <p:spPr>
            <a:xfrm>
              <a:off x="6373250" y="3931450"/>
              <a:ext cx="15650" cy="15625"/>
            </a:xfrm>
            <a:custGeom>
              <a:avLst/>
              <a:gdLst/>
              <a:ahLst/>
              <a:cxnLst/>
              <a:rect l="l" t="t" r="r" b="b"/>
              <a:pathLst>
                <a:path w="626" h="625" extrusionOk="0">
                  <a:moveTo>
                    <a:pt x="313" y="0"/>
                  </a:moveTo>
                  <a:cubicBezTo>
                    <a:pt x="140" y="0"/>
                    <a:pt x="1" y="141"/>
                    <a:pt x="1" y="313"/>
                  </a:cubicBezTo>
                  <a:cubicBezTo>
                    <a:pt x="1" y="485"/>
                    <a:pt x="140" y="625"/>
                    <a:pt x="313" y="625"/>
                  </a:cubicBezTo>
                  <a:cubicBezTo>
                    <a:pt x="486" y="625"/>
                    <a:pt x="625" y="485"/>
                    <a:pt x="625" y="313"/>
                  </a:cubicBezTo>
                  <a:cubicBezTo>
                    <a:pt x="625" y="141"/>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2"/>
            <p:cNvSpPr/>
            <p:nvPr/>
          </p:nvSpPr>
          <p:spPr>
            <a:xfrm>
              <a:off x="6396600" y="3931450"/>
              <a:ext cx="15625" cy="15625"/>
            </a:xfrm>
            <a:custGeom>
              <a:avLst/>
              <a:gdLst/>
              <a:ahLst/>
              <a:cxnLst/>
              <a:rect l="l" t="t" r="r" b="b"/>
              <a:pathLst>
                <a:path w="625" h="625" extrusionOk="0">
                  <a:moveTo>
                    <a:pt x="313" y="0"/>
                  </a:moveTo>
                  <a:cubicBezTo>
                    <a:pt x="140" y="0"/>
                    <a:pt x="0" y="141"/>
                    <a:pt x="0" y="313"/>
                  </a:cubicBezTo>
                  <a:cubicBezTo>
                    <a:pt x="0" y="485"/>
                    <a:pt x="140" y="625"/>
                    <a:pt x="313" y="625"/>
                  </a:cubicBezTo>
                  <a:cubicBezTo>
                    <a:pt x="484" y="625"/>
                    <a:pt x="625" y="485"/>
                    <a:pt x="625" y="313"/>
                  </a:cubicBezTo>
                  <a:cubicBezTo>
                    <a:pt x="625" y="141"/>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
            <p:cNvSpPr/>
            <p:nvPr/>
          </p:nvSpPr>
          <p:spPr>
            <a:xfrm>
              <a:off x="6419900" y="3931450"/>
              <a:ext cx="15650" cy="15625"/>
            </a:xfrm>
            <a:custGeom>
              <a:avLst/>
              <a:gdLst/>
              <a:ahLst/>
              <a:cxnLst/>
              <a:rect l="l" t="t" r="r" b="b"/>
              <a:pathLst>
                <a:path w="626" h="625" extrusionOk="0">
                  <a:moveTo>
                    <a:pt x="313" y="0"/>
                  </a:moveTo>
                  <a:cubicBezTo>
                    <a:pt x="140" y="0"/>
                    <a:pt x="1" y="141"/>
                    <a:pt x="1" y="313"/>
                  </a:cubicBezTo>
                  <a:cubicBezTo>
                    <a:pt x="1" y="485"/>
                    <a:pt x="140" y="625"/>
                    <a:pt x="313" y="625"/>
                  </a:cubicBezTo>
                  <a:cubicBezTo>
                    <a:pt x="486" y="625"/>
                    <a:pt x="625" y="485"/>
                    <a:pt x="625" y="313"/>
                  </a:cubicBezTo>
                  <a:cubicBezTo>
                    <a:pt x="625" y="141"/>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2"/>
            <p:cNvSpPr/>
            <p:nvPr/>
          </p:nvSpPr>
          <p:spPr>
            <a:xfrm>
              <a:off x="6443250" y="3931450"/>
              <a:ext cx="15625" cy="15625"/>
            </a:xfrm>
            <a:custGeom>
              <a:avLst/>
              <a:gdLst/>
              <a:ahLst/>
              <a:cxnLst/>
              <a:rect l="l" t="t" r="r" b="b"/>
              <a:pathLst>
                <a:path w="625" h="625" extrusionOk="0">
                  <a:moveTo>
                    <a:pt x="313" y="0"/>
                  </a:moveTo>
                  <a:cubicBezTo>
                    <a:pt x="140" y="0"/>
                    <a:pt x="0" y="141"/>
                    <a:pt x="0" y="313"/>
                  </a:cubicBezTo>
                  <a:cubicBezTo>
                    <a:pt x="0" y="485"/>
                    <a:pt x="140" y="625"/>
                    <a:pt x="313" y="625"/>
                  </a:cubicBezTo>
                  <a:cubicBezTo>
                    <a:pt x="485" y="625"/>
                    <a:pt x="625" y="485"/>
                    <a:pt x="625" y="313"/>
                  </a:cubicBezTo>
                  <a:cubicBezTo>
                    <a:pt x="625" y="141"/>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2"/>
            <p:cNvSpPr/>
            <p:nvPr/>
          </p:nvSpPr>
          <p:spPr>
            <a:xfrm>
              <a:off x="6466550" y="3931450"/>
              <a:ext cx="15650" cy="15625"/>
            </a:xfrm>
            <a:custGeom>
              <a:avLst/>
              <a:gdLst/>
              <a:ahLst/>
              <a:cxnLst/>
              <a:rect l="l" t="t" r="r" b="b"/>
              <a:pathLst>
                <a:path w="626" h="625" extrusionOk="0">
                  <a:moveTo>
                    <a:pt x="313" y="0"/>
                  </a:moveTo>
                  <a:cubicBezTo>
                    <a:pt x="142" y="0"/>
                    <a:pt x="1" y="141"/>
                    <a:pt x="1" y="313"/>
                  </a:cubicBezTo>
                  <a:cubicBezTo>
                    <a:pt x="1" y="485"/>
                    <a:pt x="142" y="625"/>
                    <a:pt x="313" y="625"/>
                  </a:cubicBezTo>
                  <a:cubicBezTo>
                    <a:pt x="486" y="625"/>
                    <a:pt x="625" y="485"/>
                    <a:pt x="625" y="313"/>
                  </a:cubicBezTo>
                  <a:cubicBezTo>
                    <a:pt x="625" y="141"/>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2"/>
            <p:cNvSpPr/>
            <p:nvPr/>
          </p:nvSpPr>
          <p:spPr>
            <a:xfrm>
              <a:off x="6487275" y="3931450"/>
              <a:ext cx="18250" cy="15675"/>
            </a:xfrm>
            <a:custGeom>
              <a:avLst/>
              <a:gdLst/>
              <a:ahLst/>
              <a:cxnLst/>
              <a:rect l="l" t="t" r="r" b="b"/>
              <a:pathLst>
                <a:path w="730" h="627" extrusionOk="0">
                  <a:moveTo>
                    <a:pt x="418" y="0"/>
                  </a:moveTo>
                  <a:cubicBezTo>
                    <a:pt x="139" y="0"/>
                    <a:pt x="1" y="337"/>
                    <a:pt x="196" y="534"/>
                  </a:cubicBezTo>
                  <a:cubicBezTo>
                    <a:pt x="260" y="598"/>
                    <a:pt x="338" y="626"/>
                    <a:pt x="415" y="626"/>
                  </a:cubicBezTo>
                  <a:cubicBezTo>
                    <a:pt x="576" y="626"/>
                    <a:pt x="730" y="501"/>
                    <a:pt x="730" y="313"/>
                  </a:cubicBezTo>
                  <a:cubicBezTo>
                    <a:pt x="730" y="141"/>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2"/>
            <p:cNvSpPr/>
            <p:nvPr/>
          </p:nvSpPr>
          <p:spPr>
            <a:xfrm>
              <a:off x="6513250" y="3931450"/>
              <a:ext cx="15625" cy="15625"/>
            </a:xfrm>
            <a:custGeom>
              <a:avLst/>
              <a:gdLst/>
              <a:ahLst/>
              <a:cxnLst/>
              <a:rect l="l" t="t" r="r" b="b"/>
              <a:pathLst>
                <a:path w="625" h="625" extrusionOk="0">
                  <a:moveTo>
                    <a:pt x="312" y="0"/>
                  </a:moveTo>
                  <a:cubicBezTo>
                    <a:pt x="140" y="0"/>
                    <a:pt x="0" y="141"/>
                    <a:pt x="0" y="313"/>
                  </a:cubicBezTo>
                  <a:cubicBezTo>
                    <a:pt x="0" y="485"/>
                    <a:pt x="140" y="625"/>
                    <a:pt x="312" y="625"/>
                  </a:cubicBezTo>
                  <a:cubicBezTo>
                    <a:pt x="484" y="625"/>
                    <a:pt x="625" y="485"/>
                    <a:pt x="625" y="313"/>
                  </a:cubicBezTo>
                  <a:cubicBezTo>
                    <a:pt x="625" y="141"/>
                    <a:pt x="484"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2"/>
            <p:cNvSpPr/>
            <p:nvPr/>
          </p:nvSpPr>
          <p:spPr>
            <a:xfrm>
              <a:off x="5999975" y="3911425"/>
              <a:ext cx="15650" cy="15650"/>
            </a:xfrm>
            <a:custGeom>
              <a:avLst/>
              <a:gdLst/>
              <a:ahLst/>
              <a:cxnLst/>
              <a:rect l="l" t="t" r="r" b="b"/>
              <a:pathLst>
                <a:path w="626" h="626" extrusionOk="0">
                  <a:moveTo>
                    <a:pt x="313" y="1"/>
                  </a:moveTo>
                  <a:cubicBezTo>
                    <a:pt x="141" y="1"/>
                    <a:pt x="1" y="142"/>
                    <a:pt x="1" y="313"/>
                  </a:cubicBezTo>
                  <a:cubicBezTo>
                    <a:pt x="1" y="486"/>
                    <a:pt x="141"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2"/>
            <p:cNvSpPr/>
            <p:nvPr/>
          </p:nvSpPr>
          <p:spPr>
            <a:xfrm>
              <a:off x="6023325" y="3911425"/>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2"/>
            <p:cNvSpPr/>
            <p:nvPr/>
          </p:nvSpPr>
          <p:spPr>
            <a:xfrm>
              <a:off x="6046675" y="3911425"/>
              <a:ext cx="15625" cy="15650"/>
            </a:xfrm>
            <a:custGeom>
              <a:avLst/>
              <a:gdLst/>
              <a:ahLst/>
              <a:cxnLst/>
              <a:rect l="l" t="t" r="r" b="b"/>
              <a:pathLst>
                <a:path w="625" h="626" extrusionOk="0">
                  <a:moveTo>
                    <a:pt x="312" y="1"/>
                  </a:moveTo>
                  <a:cubicBezTo>
                    <a:pt x="139" y="1"/>
                    <a:pt x="0" y="142"/>
                    <a:pt x="0" y="313"/>
                  </a:cubicBezTo>
                  <a:cubicBezTo>
                    <a:pt x="0" y="486"/>
                    <a:pt x="139"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2"/>
            <p:cNvSpPr/>
            <p:nvPr/>
          </p:nvSpPr>
          <p:spPr>
            <a:xfrm>
              <a:off x="6067350" y="3911425"/>
              <a:ext cx="18250" cy="15675"/>
            </a:xfrm>
            <a:custGeom>
              <a:avLst/>
              <a:gdLst/>
              <a:ahLst/>
              <a:cxnLst/>
              <a:rect l="l" t="t" r="r" b="b"/>
              <a:pathLst>
                <a:path w="730" h="627" extrusionOk="0">
                  <a:moveTo>
                    <a:pt x="418" y="1"/>
                  </a:moveTo>
                  <a:cubicBezTo>
                    <a:pt x="140" y="1"/>
                    <a:pt x="1" y="337"/>
                    <a:pt x="198" y="534"/>
                  </a:cubicBezTo>
                  <a:cubicBezTo>
                    <a:pt x="261" y="598"/>
                    <a:pt x="339" y="627"/>
                    <a:pt x="416" y="627"/>
                  </a:cubicBezTo>
                  <a:cubicBezTo>
                    <a:pt x="576" y="627"/>
                    <a:pt x="730" y="502"/>
                    <a:pt x="730" y="313"/>
                  </a:cubicBezTo>
                  <a:cubicBezTo>
                    <a:pt x="730" y="142"/>
                    <a:pt x="590"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2"/>
            <p:cNvSpPr/>
            <p:nvPr/>
          </p:nvSpPr>
          <p:spPr>
            <a:xfrm>
              <a:off x="6093325" y="3911425"/>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2"/>
            <p:cNvSpPr/>
            <p:nvPr/>
          </p:nvSpPr>
          <p:spPr>
            <a:xfrm>
              <a:off x="6116650" y="3911425"/>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4" y="625"/>
                    <a:pt x="625" y="486"/>
                    <a:pt x="625" y="313"/>
                  </a:cubicBezTo>
                  <a:cubicBezTo>
                    <a:pt x="625" y="142"/>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2"/>
            <p:cNvSpPr/>
            <p:nvPr/>
          </p:nvSpPr>
          <p:spPr>
            <a:xfrm>
              <a:off x="6139975" y="3911425"/>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2"/>
            <p:cNvSpPr/>
            <p:nvPr/>
          </p:nvSpPr>
          <p:spPr>
            <a:xfrm>
              <a:off x="6160650" y="3911425"/>
              <a:ext cx="18300" cy="15675"/>
            </a:xfrm>
            <a:custGeom>
              <a:avLst/>
              <a:gdLst/>
              <a:ahLst/>
              <a:cxnLst/>
              <a:rect l="l" t="t" r="r" b="b"/>
              <a:pathLst>
                <a:path w="732" h="627" extrusionOk="0">
                  <a:moveTo>
                    <a:pt x="419" y="1"/>
                  </a:moveTo>
                  <a:cubicBezTo>
                    <a:pt x="140" y="1"/>
                    <a:pt x="1" y="337"/>
                    <a:pt x="198" y="534"/>
                  </a:cubicBezTo>
                  <a:cubicBezTo>
                    <a:pt x="262" y="598"/>
                    <a:pt x="340" y="627"/>
                    <a:pt x="417" y="627"/>
                  </a:cubicBezTo>
                  <a:cubicBezTo>
                    <a:pt x="577" y="627"/>
                    <a:pt x="731" y="502"/>
                    <a:pt x="731" y="313"/>
                  </a:cubicBezTo>
                  <a:cubicBezTo>
                    <a:pt x="731" y="142"/>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2"/>
            <p:cNvSpPr/>
            <p:nvPr/>
          </p:nvSpPr>
          <p:spPr>
            <a:xfrm>
              <a:off x="6186625" y="3911425"/>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2"/>
            <p:cNvSpPr/>
            <p:nvPr/>
          </p:nvSpPr>
          <p:spPr>
            <a:xfrm>
              <a:off x="6209950" y="3911425"/>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2"/>
            <p:cNvSpPr/>
            <p:nvPr/>
          </p:nvSpPr>
          <p:spPr>
            <a:xfrm>
              <a:off x="6233275" y="3911425"/>
              <a:ext cx="15625" cy="15650"/>
            </a:xfrm>
            <a:custGeom>
              <a:avLst/>
              <a:gdLst/>
              <a:ahLst/>
              <a:cxnLst/>
              <a:rect l="l" t="t" r="r" b="b"/>
              <a:pathLst>
                <a:path w="625" h="626" extrusionOk="0">
                  <a:moveTo>
                    <a:pt x="312" y="1"/>
                  </a:moveTo>
                  <a:cubicBezTo>
                    <a:pt x="141" y="1"/>
                    <a:pt x="0" y="142"/>
                    <a:pt x="0" y="313"/>
                  </a:cubicBezTo>
                  <a:cubicBezTo>
                    <a:pt x="0" y="486"/>
                    <a:pt x="141"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2"/>
            <p:cNvSpPr/>
            <p:nvPr/>
          </p:nvSpPr>
          <p:spPr>
            <a:xfrm>
              <a:off x="6256600" y="3911425"/>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2"/>
            <p:cNvSpPr/>
            <p:nvPr/>
          </p:nvSpPr>
          <p:spPr>
            <a:xfrm>
              <a:off x="6279950" y="3911425"/>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4" y="625"/>
                    <a:pt x="625" y="486"/>
                    <a:pt x="625" y="313"/>
                  </a:cubicBezTo>
                  <a:cubicBezTo>
                    <a:pt x="625" y="142"/>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2"/>
            <p:cNvSpPr/>
            <p:nvPr/>
          </p:nvSpPr>
          <p:spPr>
            <a:xfrm>
              <a:off x="6303250" y="3911425"/>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2"/>
            <p:cNvSpPr/>
            <p:nvPr/>
          </p:nvSpPr>
          <p:spPr>
            <a:xfrm>
              <a:off x="6323950" y="3911425"/>
              <a:ext cx="18300" cy="15675"/>
            </a:xfrm>
            <a:custGeom>
              <a:avLst/>
              <a:gdLst/>
              <a:ahLst/>
              <a:cxnLst/>
              <a:rect l="l" t="t" r="r" b="b"/>
              <a:pathLst>
                <a:path w="732" h="627" extrusionOk="0">
                  <a:moveTo>
                    <a:pt x="419" y="1"/>
                  </a:moveTo>
                  <a:cubicBezTo>
                    <a:pt x="140" y="1"/>
                    <a:pt x="1" y="337"/>
                    <a:pt x="198" y="534"/>
                  </a:cubicBezTo>
                  <a:cubicBezTo>
                    <a:pt x="261" y="598"/>
                    <a:pt x="340" y="627"/>
                    <a:pt x="416" y="627"/>
                  </a:cubicBezTo>
                  <a:cubicBezTo>
                    <a:pt x="577" y="627"/>
                    <a:pt x="731" y="502"/>
                    <a:pt x="731" y="313"/>
                  </a:cubicBezTo>
                  <a:cubicBezTo>
                    <a:pt x="731" y="142"/>
                    <a:pt x="592"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
            <p:cNvSpPr/>
            <p:nvPr/>
          </p:nvSpPr>
          <p:spPr>
            <a:xfrm>
              <a:off x="6349900" y="3911425"/>
              <a:ext cx="15650" cy="15650"/>
            </a:xfrm>
            <a:custGeom>
              <a:avLst/>
              <a:gdLst/>
              <a:ahLst/>
              <a:cxnLst/>
              <a:rect l="l" t="t" r="r" b="b"/>
              <a:pathLst>
                <a:path w="626" h="626" extrusionOk="0">
                  <a:moveTo>
                    <a:pt x="313" y="1"/>
                  </a:moveTo>
                  <a:cubicBezTo>
                    <a:pt x="142" y="1"/>
                    <a:pt x="1" y="142"/>
                    <a:pt x="1" y="313"/>
                  </a:cubicBezTo>
                  <a:cubicBezTo>
                    <a:pt x="1" y="486"/>
                    <a:pt x="142"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
            <p:cNvSpPr/>
            <p:nvPr/>
          </p:nvSpPr>
          <p:spPr>
            <a:xfrm>
              <a:off x="6373250" y="3911425"/>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
            <p:cNvSpPr/>
            <p:nvPr/>
          </p:nvSpPr>
          <p:spPr>
            <a:xfrm>
              <a:off x="6396600" y="3911425"/>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4" y="625"/>
                    <a:pt x="625" y="486"/>
                    <a:pt x="625" y="313"/>
                  </a:cubicBezTo>
                  <a:cubicBezTo>
                    <a:pt x="625" y="142"/>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
            <p:cNvSpPr/>
            <p:nvPr/>
          </p:nvSpPr>
          <p:spPr>
            <a:xfrm>
              <a:off x="6419900" y="3911425"/>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2"/>
            <p:cNvSpPr/>
            <p:nvPr/>
          </p:nvSpPr>
          <p:spPr>
            <a:xfrm>
              <a:off x="6443250" y="3911425"/>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2"/>
            <p:cNvSpPr/>
            <p:nvPr/>
          </p:nvSpPr>
          <p:spPr>
            <a:xfrm>
              <a:off x="6466550" y="3911425"/>
              <a:ext cx="15650" cy="15650"/>
            </a:xfrm>
            <a:custGeom>
              <a:avLst/>
              <a:gdLst/>
              <a:ahLst/>
              <a:cxnLst/>
              <a:rect l="l" t="t" r="r" b="b"/>
              <a:pathLst>
                <a:path w="626" h="626" extrusionOk="0">
                  <a:moveTo>
                    <a:pt x="313" y="1"/>
                  </a:moveTo>
                  <a:cubicBezTo>
                    <a:pt x="142" y="1"/>
                    <a:pt x="1" y="142"/>
                    <a:pt x="1" y="313"/>
                  </a:cubicBezTo>
                  <a:cubicBezTo>
                    <a:pt x="1" y="486"/>
                    <a:pt x="142"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2"/>
            <p:cNvSpPr/>
            <p:nvPr/>
          </p:nvSpPr>
          <p:spPr>
            <a:xfrm>
              <a:off x="6487275" y="3911425"/>
              <a:ext cx="18250" cy="15675"/>
            </a:xfrm>
            <a:custGeom>
              <a:avLst/>
              <a:gdLst/>
              <a:ahLst/>
              <a:cxnLst/>
              <a:rect l="l" t="t" r="r" b="b"/>
              <a:pathLst>
                <a:path w="730" h="627" extrusionOk="0">
                  <a:moveTo>
                    <a:pt x="418" y="1"/>
                  </a:moveTo>
                  <a:cubicBezTo>
                    <a:pt x="139" y="1"/>
                    <a:pt x="1" y="337"/>
                    <a:pt x="196" y="534"/>
                  </a:cubicBezTo>
                  <a:cubicBezTo>
                    <a:pt x="260" y="598"/>
                    <a:pt x="338" y="627"/>
                    <a:pt x="415" y="627"/>
                  </a:cubicBezTo>
                  <a:cubicBezTo>
                    <a:pt x="576" y="627"/>
                    <a:pt x="730" y="502"/>
                    <a:pt x="730" y="313"/>
                  </a:cubicBezTo>
                  <a:cubicBezTo>
                    <a:pt x="730" y="142"/>
                    <a:pt x="591"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2"/>
            <p:cNvSpPr/>
            <p:nvPr/>
          </p:nvSpPr>
          <p:spPr>
            <a:xfrm>
              <a:off x="6513250" y="3911425"/>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4" y="625"/>
                    <a:pt x="625" y="486"/>
                    <a:pt x="625" y="313"/>
                  </a:cubicBezTo>
                  <a:cubicBezTo>
                    <a:pt x="625" y="142"/>
                    <a:pt x="484"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2"/>
            <p:cNvSpPr/>
            <p:nvPr/>
          </p:nvSpPr>
          <p:spPr>
            <a:xfrm>
              <a:off x="5999975" y="3891425"/>
              <a:ext cx="15650" cy="15650"/>
            </a:xfrm>
            <a:custGeom>
              <a:avLst/>
              <a:gdLst/>
              <a:ahLst/>
              <a:cxnLst/>
              <a:rect l="l" t="t" r="r" b="b"/>
              <a:pathLst>
                <a:path w="626" h="626" extrusionOk="0">
                  <a:moveTo>
                    <a:pt x="313" y="1"/>
                  </a:moveTo>
                  <a:cubicBezTo>
                    <a:pt x="141" y="1"/>
                    <a:pt x="1" y="140"/>
                    <a:pt x="1" y="313"/>
                  </a:cubicBezTo>
                  <a:cubicBezTo>
                    <a:pt x="1" y="486"/>
                    <a:pt x="141"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
            <p:cNvSpPr/>
            <p:nvPr/>
          </p:nvSpPr>
          <p:spPr>
            <a:xfrm>
              <a:off x="6023325" y="38914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2"/>
            <p:cNvSpPr/>
            <p:nvPr/>
          </p:nvSpPr>
          <p:spPr>
            <a:xfrm>
              <a:off x="6046675" y="3891425"/>
              <a:ext cx="15625" cy="15650"/>
            </a:xfrm>
            <a:custGeom>
              <a:avLst/>
              <a:gdLst/>
              <a:ahLst/>
              <a:cxnLst/>
              <a:rect l="l" t="t" r="r" b="b"/>
              <a:pathLst>
                <a:path w="625" h="626" extrusionOk="0">
                  <a:moveTo>
                    <a:pt x="312" y="1"/>
                  </a:moveTo>
                  <a:cubicBezTo>
                    <a:pt x="139" y="1"/>
                    <a:pt x="0" y="140"/>
                    <a:pt x="0" y="313"/>
                  </a:cubicBezTo>
                  <a:cubicBezTo>
                    <a:pt x="0" y="486"/>
                    <a:pt x="139"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2"/>
            <p:cNvSpPr/>
            <p:nvPr/>
          </p:nvSpPr>
          <p:spPr>
            <a:xfrm>
              <a:off x="6067350" y="3891425"/>
              <a:ext cx="18250" cy="15675"/>
            </a:xfrm>
            <a:custGeom>
              <a:avLst/>
              <a:gdLst/>
              <a:ahLst/>
              <a:cxnLst/>
              <a:rect l="l" t="t" r="r" b="b"/>
              <a:pathLst>
                <a:path w="730" h="627" extrusionOk="0">
                  <a:moveTo>
                    <a:pt x="418" y="1"/>
                  </a:moveTo>
                  <a:cubicBezTo>
                    <a:pt x="140" y="1"/>
                    <a:pt x="1" y="337"/>
                    <a:pt x="198" y="534"/>
                  </a:cubicBezTo>
                  <a:cubicBezTo>
                    <a:pt x="261" y="598"/>
                    <a:pt x="339" y="626"/>
                    <a:pt x="416" y="626"/>
                  </a:cubicBezTo>
                  <a:cubicBezTo>
                    <a:pt x="576" y="626"/>
                    <a:pt x="730" y="502"/>
                    <a:pt x="730" y="313"/>
                  </a:cubicBezTo>
                  <a:cubicBezTo>
                    <a:pt x="730" y="140"/>
                    <a:pt x="590"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2"/>
            <p:cNvSpPr/>
            <p:nvPr/>
          </p:nvSpPr>
          <p:spPr>
            <a:xfrm>
              <a:off x="6093325" y="38914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
            <p:cNvSpPr/>
            <p:nvPr/>
          </p:nvSpPr>
          <p:spPr>
            <a:xfrm>
              <a:off x="6116650" y="38914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2"/>
            <p:cNvSpPr/>
            <p:nvPr/>
          </p:nvSpPr>
          <p:spPr>
            <a:xfrm>
              <a:off x="6139975" y="38914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
            <p:cNvSpPr/>
            <p:nvPr/>
          </p:nvSpPr>
          <p:spPr>
            <a:xfrm>
              <a:off x="6160650" y="3891425"/>
              <a:ext cx="18300" cy="15675"/>
            </a:xfrm>
            <a:custGeom>
              <a:avLst/>
              <a:gdLst/>
              <a:ahLst/>
              <a:cxnLst/>
              <a:rect l="l" t="t" r="r" b="b"/>
              <a:pathLst>
                <a:path w="732" h="627" extrusionOk="0">
                  <a:moveTo>
                    <a:pt x="419" y="1"/>
                  </a:moveTo>
                  <a:cubicBezTo>
                    <a:pt x="140" y="1"/>
                    <a:pt x="1" y="337"/>
                    <a:pt x="198" y="534"/>
                  </a:cubicBezTo>
                  <a:cubicBezTo>
                    <a:pt x="262" y="598"/>
                    <a:pt x="340" y="626"/>
                    <a:pt x="417" y="626"/>
                  </a:cubicBezTo>
                  <a:cubicBezTo>
                    <a:pt x="577" y="626"/>
                    <a:pt x="731" y="502"/>
                    <a:pt x="731" y="313"/>
                  </a:cubicBezTo>
                  <a:cubicBezTo>
                    <a:pt x="731" y="140"/>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
            <p:cNvSpPr/>
            <p:nvPr/>
          </p:nvSpPr>
          <p:spPr>
            <a:xfrm>
              <a:off x="6186625" y="38914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
            <p:cNvSpPr/>
            <p:nvPr/>
          </p:nvSpPr>
          <p:spPr>
            <a:xfrm>
              <a:off x="6209950" y="38914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
            <p:cNvSpPr/>
            <p:nvPr/>
          </p:nvSpPr>
          <p:spPr>
            <a:xfrm>
              <a:off x="6233275" y="3891425"/>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
            <p:cNvSpPr/>
            <p:nvPr/>
          </p:nvSpPr>
          <p:spPr>
            <a:xfrm>
              <a:off x="6256600" y="38914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
            <p:cNvSpPr/>
            <p:nvPr/>
          </p:nvSpPr>
          <p:spPr>
            <a:xfrm>
              <a:off x="6279950" y="38914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2"/>
            <p:cNvSpPr/>
            <p:nvPr/>
          </p:nvSpPr>
          <p:spPr>
            <a:xfrm>
              <a:off x="6303250" y="38914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2"/>
            <p:cNvSpPr/>
            <p:nvPr/>
          </p:nvSpPr>
          <p:spPr>
            <a:xfrm>
              <a:off x="6323950" y="3891425"/>
              <a:ext cx="18300" cy="15675"/>
            </a:xfrm>
            <a:custGeom>
              <a:avLst/>
              <a:gdLst/>
              <a:ahLst/>
              <a:cxnLst/>
              <a:rect l="l" t="t" r="r" b="b"/>
              <a:pathLst>
                <a:path w="732" h="627" extrusionOk="0">
                  <a:moveTo>
                    <a:pt x="419" y="1"/>
                  </a:moveTo>
                  <a:cubicBezTo>
                    <a:pt x="140" y="1"/>
                    <a:pt x="1" y="337"/>
                    <a:pt x="198" y="534"/>
                  </a:cubicBezTo>
                  <a:cubicBezTo>
                    <a:pt x="261" y="598"/>
                    <a:pt x="340" y="626"/>
                    <a:pt x="416" y="626"/>
                  </a:cubicBezTo>
                  <a:cubicBezTo>
                    <a:pt x="577" y="626"/>
                    <a:pt x="731" y="502"/>
                    <a:pt x="731" y="313"/>
                  </a:cubicBezTo>
                  <a:cubicBezTo>
                    <a:pt x="731" y="140"/>
                    <a:pt x="592"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2"/>
            <p:cNvSpPr/>
            <p:nvPr/>
          </p:nvSpPr>
          <p:spPr>
            <a:xfrm>
              <a:off x="6349900" y="389142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2"/>
            <p:cNvSpPr/>
            <p:nvPr/>
          </p:nvSpPr>
          <p:spPr>
            <a:xfrm>
              <a:off x="6373250" y="38914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2"/>
            <p:cNvSpPr/>
            <p:nvPr/>
          </p:nvSpPr>
          <p:spPr>
            <a:xfrm>
              <a:off x="6396600" y="38914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2"/>
            <p:cNvSpPr/>
            <p:nvPr/>
          </p:nvSpPr>
          <p:spPr>
            <a:xfrm>
              <a:off x="6419900" y="38914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2"/>
            <p:cNvSpPr/>
            <p:nvPr/>
          </p:nvSpPr>
          <p:spPr>
            <a:xfrm>
              <a:off x="6443250" y="38914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2"/>
            <p:cNvSpPr/>
            <p:nvPr/>
          </p:nvSpPr>
          <p:spPr>
            <a:xfrm>
              <a:off x="6466550" y="389142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2"/>
            <p:cNvSpPr/>
            <p:nvPr/>
          </p:nvSpPr>
          <p:spPr>
            <a:xfrm>
              <a:off x="6487275" y="3891425"/>
              <a:ext cx="18250" cy="15675"/>
            </a:xfrm>
            <a:custGeom>
              <a:avLst/>
              <a:gdLst/>
              <a:ahLst/>
              <a:cxnLst/>
              <a:rect l="l" t="t" r="r" b="b"/>
              <a:pathLst>
                <a:path w="730" h="627" extrusionOk="0">
                  <a:moveTo>
                    <a:pt x="418" y="1"/>
                  </a:moveTo>
                  <a:cubicBezTo>
                    <a:pt x="139" y="1"/>
                    <a:pt x="1" y="337"/>
                    <a:pt x="196" y="534"/>
                  </a:cubicBezTo>
                  <a:cubicBezTo>
                    <a:pt x="260" y="598"/>
                    <a:pt x="338" y="626"/>
                    <a:pt x="415" y="626"/>
                  </a:cubicBezTo>
                  <a:cubicBezTo>
                    <a:pt x="576" y="626"/>
                    <a:pt x="730" y="502"/>
                    <a:pt x="730" y="313"/>
                  </a:cubicBezTo>
                  <a:cubicBezTo>
                    <a:pt x="730" y="140"/>
                    <a:pt x="591"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2"/>
            <p:cNvSpPr/>
            <p:nvPr/>
          </p:nvSpPr>
          <p:spPr>
            <a:xfrm>
              <a:off x="6513250" y="38914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4" y="625"/>
                    <a:pt x="625" y="486"/>
                    <a:pt x="625" y="313"/>
                  </a:cubicBezTo>
                  <a:cubicBezTo>
                    <a:pt x="625" y="140"/>
                    <a:pt x="484"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2"/>
            <p:cNvSpPr/>
            <p:nvPr/>
          </p:nvSpPr>
          <p:spPr>
            <a:xfrm>
              <a:off x="6023325" y="387142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2"/>
            <p:cNvSpPr/>
            <p:nvPr/>
          </p:nvSpPr>
          <p:spPr>
            <a:xfrm>
              <a:off x="6046675" y="3871425"/>
              <a:ext cx="15625" cy="15625"/>
            </a:xfrm>
            <a:custGeom>
              <a:avLst/>
              <a:gdLst/>
              <a:ahLst/>
              <a:cxnLst/>
              <a:rect l="l" t="t" r="r" b="b"/>
              <a:pathLst>
                <a:path w="625" h="625" extrusionOk="0">
                  <a:moveTo>
                    <a:pt x="312" y="0"/>
                  </a:moveTo>
                  <a:cubicBezTo>
                    <a:pt x="139" y="0"/>
                    <a:pt x="0" y="140"/>
                    <a:pt x="0" y="312"/>
                  </a:cubicBezTo>
                  <a:cubicBezTo>
                    <a:pt x="0" y="485"/>
                    <a:pt x="139"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2"/>
            <p:cNvSpPr/>
            <p:nvPr/>
          </p:nvSpPr>
          <p:spPr>
            <a:xfrm>
              <a:off x="6067350" y="3871425"/>
              <a:ext cx="18250" cy="15675"/>
            </a:xfrm>
            <a:custGeom>
              <a:avLst/>
              <a:gdLst/>
              <a:ahLst/>
              <a:cxnLst/>
              <a:rect l="l" t="t" r="r" b="b"/>
              <a:pathLst>
                <a:path w="730" h="627" extrusionOk="0">
                  <a:moveTo>
                    <a:pt x="418" y="0"/>
                  </a:moveTo>
                  <a:cubicBezTo>
                    <a:pt x="140" y="0"/>
                    <a:pt x="1" y="337"/>
                    <a:pt x="198" y="534"/>
                  </a:cubicBezTo>
                  <a:cubicBezTo>
                    <a:pt x="261" y="597"/>
                    <a:pt x="339" y="626"/>
                    <a:pt x="416" y="626"/>
                  </a:cubicBezTo>
                  <a:cubicBezTo>
                    <a:pt x="576" y="626"/>
                    <a:pt x="730" y="501"/>
                    <a:pt x="730" y="312"/>
                  </a:cubicBezTo>
                  <a:cubicBezTo>
                    <a:pt x="730" y="140"/>
                    <a:pt x="590"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2"/>
            <p:cNvSpPr/>
            <p:nvPr/>
          </p:nvSpPr>
          <p:spPr>
            <a:xfrm>
              <a:off x="6093325" y="387142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2"/>
            <p:cNvSpPr/>
            <p:nvPr/>
          </p:nvSpPr>
          <p:spPr>
            <a:xfrm>
              <a:off x="6116650" y="387142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2"/>
            <p:cNvSpPr/>
            <p:nvPr/>
          </p:nvSpPr>
          <p:spPr>
            <a:xfrm>
              <a:off x="6139975" y="387142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2"/>
            <p:cNvSpPr/>
            <p:nvPr/>
          </p:nvSpPr>
          <p:spPr>
            <a:xfrm>
              <a:off x="6160650" y="3871425"/>
              <a:ext cx="18300" cy="15675"/>
            </a:xfrm>
            <a:custGeom>
              <a:avLst/>
              <a:gdLst/>
              <a:ahLst/>
              <a:cxnLst/>
              <a:rect l="l" t="t" r="r" b="b"/>
              <a:pathLst>
                <a:path w="732" h="627" extrusionOk="0">
                  <a:moveTo>
                    <a:pt x="419" y="0"/>
                  </a:moveTo>
                  <a:cubicBezTo>
                    <a:pt x="140" y="0"/>
                    <a:pt x="1" y="337"/>
                    <a:pt x="198" y="534"/>
                  </a:cubicBezTo>
                  <a:cubicBezTo>
                    <a:pt x="262" y="597"/>
                    <a:pt x="340" y="626"/>
                    <a:pt x="417" y="626"/>
                  </a:cubicBezTo>
                  <a:cubicBezTo>
                    <a:pt x="577" y="626"/>
                    <a:pt x="731" y="501"/>
                    <a:pt x="731" y="312"/>
                  </a:cubicBezTo>
                  <a:cubicBezTo>
                    <a:pt x="731" y="140"/>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2"/>
            <p:cNvSpPr/>
            <p:nvPr/>
          </p:nvSpPr>
          <p:spPr>
            <a:xfrm>
              <a:off x="6186625" y="387142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2"/>
            <p:cNvSpPr/>
            <p:nvPr/>
          </p:nvSpPr>
          <p:spPr>
            <a:xfrm>
              <a:off x="6209950" y="387142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2"/>
            <p:cNvSpPr/>
            <p:nvPr/>
          </p:nvSpPr>
          <p:spPr>
            <a:xfrm>
              <a:off x="6233275" y="3871425"/>
              <a:ext cx="15625" cy="15625"/>
            </a:xfrm>
            <a:custGeom>
              <a:avLst/>
              <a:gdLst/>
              <a:ahLst/>
              <a:cxnLst/>
              <a:rect l="l" t="t" r="r" b="b"/>
              <a:pathLst>
                <a:path w="625" h="625" extrusionOk="0">
                  <a:moveTo>
                    <a:pt x="312" y="0"/>
                  </a:moveTo>
                  <a:cubicBezTo>
                    <a:pt x="141" y="0"/>
                    <a:pt x="0" y="140"/>
                    <a:pt x="0" y="312"/>
                  </a:cubicBezTo>
                  <a:cubicBezTo>
                    <a:pt x="0" y="485"/>
                    <a:pt x="141"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2"/>
            <p:cNvSpPr/>
            <p:nvPr/>
          </p:nvSpPr>
          <p:spPr>
            <a:xfrm>
              <a:off x="6256600" y="387142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2"/>
            <p:cNvSpPr/>
            <p:nvPr/>
          </p:nvSpPr>
          <p:spPr>
            <a:xfrm>
              <a:off x="6279950" y="387142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2"/>
            <p:cNvSpPr/>
            <p:nvPr/>
          </p:nvSpPr>
          <p:spPr>
            <a:xfrm>
              <a:off x="6303250" y="387142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2"/>
            <p:cNvSpPr/>
            <p:nvPr/>
          </p:nvSpPr>
          <p:spPr>
            <a:xfrm>
              <a:off x="6323950" y="3871425"/>
              <a:ext cx="18300" cy="15675"/>
            </a:xfrm>
            <a:custGeom>
              <a:avLst/>
              <a:gdLst/>
              <a:ahLst/>
              <a:cxnLst/>
              <a:rect l="l" t="t" r="r" b="b"/>
              <a:pathLst>
                <a:path w="732" h="627" extrusionOk="0">
                  <a:moveTo>
                    <a:pt x="419" y="0"/>
                  </a:moveTo>
                  <a:cubicBezTo>
                    <a:pt x="140" y="0"/>
                    <a:pt x="1" y="337"/>
                    <a:pt x="198" y="534"/>
                  </a:cubicBezTo>
                  <a:cubicBezTo>
                    <a:pt x="261" y="597"/>
                    <a:pt x="340" y="626"/>
                    <a:pt x="416" y="626"/>
                  </a:cubicBezTo>
                  <a:cubicBezTo>
                    <a:pt x="577" y="626"/>
                    <a:pt x="731" y="501"/>
                    <a:pt x="731" y="312"/>
                  </a:cubicBezTo>
                  <a:cubicBezTo>
                    <a:pt x="731" y="140"/>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2"/>
            <p:cNvSpPr/>
            <p:nvPr/>
          </p:nvSpPr>
          <p:spPr>
            <a:xfrm>
              <a:off x="6349900" y="3871425"/>
              <a:ext cx="15650" cy="15625"/>
            </a:xfrm>
            <a:custGeom>
              <a:avLst/>
              <a:gdLst/>
              <a:ahLst/>
              <a:cxnLst/>
              <a:rect l="l" t="t" r="r" b="b"/>
              <a:pathLst>
                <a:path w="626" h="625" extrusionOk="0">
                  <a:moveTo>
                    <a:pt x="313" y="0"/>
                  </a:moveTo>
                  <a:cubicBezTo>
                    <a:pt x="142" y="0"/>
                    <a:pt x="1" y="140"/>
                    <a:pt x="1" y="312"/>
                  </a:cubicBezTo>
                  <a:cubicBezTo>
                    <a:pt x="1" y="485"/>
                    <a:pt x="142"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2"/>
            <p:cNvSpPr/>
            <p:nvPr/>
          </p:nvSpPr>
          <p:spPr>
            <a:xfrm>
              <a:off x="6373250" y="387142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2"/>
            <p:cNvSpPr/>
            <p:nvPr/>
          </p:nvSpPr>
          <p:spPr>
            <a:xfrm>
              <a:off x="6396600" y="387142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4" y="625"/>
                    <a:pt x="625" y="485"/>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2"/>
            <p:cNvSpPr/>
            <p:nvPr/>
          </p:nvSpPr>
          <p:spPr>
            <a:xfrm>
              <a:off x="6419900" y="387142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2"/>
            <p:cNvSpPr/>
            <p:nvPr/>
          </p:nvSpPr>
          <p:spPr>
            <a:xfrm>
              <a:off x="6443250" y="387142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2"/>
            <p:cNvSpPr/>
            <p:nvPr/>
          </p:nvSpPr>
          <p:spPr>
            <a:xfrm>
              <a:off x="6466550" y="3871425"/>
              <a:ext cx="15650" cy="15625"/>
            </a:xfrm>
            <a:custGeom>
              <a:avLst/>
              <a:gdLst/>
              <a:ahLst/>
              <a:cxnLst/>
              <a:rect l="l" t="t" r="r" b="b"/>
              <a:pathLst>
                <a:path w="626" h="625" extrusionOk="0">
                  <a:moveTo>
                    <a:pt x="313" y="0"/>
                  </a:moveTo>
                  <a:cubicBezTo>
                    <a:pt x="142" y="0"/>
                    <a:pt x="1" y="140"/>
                    <a:pt x="1" y="312"/>
                  </a:cubicBezTo>
                  <a:cubicBezTo>
                    <a:pt x="1" y="485"/>
                    <a:pt x="142"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2"/>
            <p:cNvSpPr/>
            <p:nvPr/>
          </p:nvSpPr>
          <p:spPr>
            <a:xfrm>
              <a:off x="6487275" y="3871425"/>
              <a:ext cx="18250" cy="15675"/>
            </a:xfrm>
            <a:custGeom>
              <a:avLst/>
              <a:gdLst/>
              <a:ahLst/>
              <a:cxnLst/>
              <a:rect l="l" t="t" r="r" b="b"/>
              <a:pathLst>
                <a:path w="730" h="627" extrusionOk="0">
                  <a:moveTo>
                    <a:pt x="418" y="0"/>
                  </a:moveTo>
                  <a:cubicBezTo>
                    <a:pt x="139" y="0"/>
                    <a:pt x="1" y="337"/>
                    <a:pt x="196" y="534"/>
                  </a:cubicBezTo>
                  <a:cubicBezTo>
                    <a:pt x="260" y="597"/>
                    <a:pt x="338" y="626"/>
                    <a:pt x="415" y="626"/>
                  </a:cubicBezTo>
                  <a:cubicBezTo>
                    <a:pt x="576" y="626"/>
                    <a:pt x="730" y="501"/>
                    <a:pt x="730" y="312"/>
                  </a:cubicBezTo>
                  <a:cubicBezTo>
                    <a:pt x="730" y="140"/>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
            <p:cNvSpPr/>
            <p:nvPr/>
          </p:nvSpPr>
          <p:spPr>
            <a:xfrm>
              <a:off x="6046675" y="3851400"/>
              <a:ext cx="15625" cy="15650"/>
            </a:xfrm>
            <a:custGeom>
              <a:avLst/>
              <a:gdLst/>
              <a:ahLst/>
              <a:cxnLst/>
              <a:rect l="l" t="t" r="r" b="b"/>
              <a:pathLst>
                <a:path w="625" h="626" extrusionOk="0">
                  <a:moveTo>
                    <a:pt x="312" y="1"/>
                  </a:moveTo>
                  <a:cubicBezTo>
                    <a:pt x="139" y="1"/>
                    <a:pt x="0" y="140"/>
                    <a:pt x="0" y="313"/>
                  </a:cubicBezTo>
                  <a:cubicBezTo>
                    <a:pt x="0" y="486"/>
                    <a:pt x="139"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2"/>
            <p:cNvSpPr/>
            <p:nvPr/>
          </p:nvSpPr>
          <p:spPr>
            <a:xfrm>
              <a:off x="6067350" y="3851400"/>
              <a:ext cx="18250" cy="15675"/>
            </a:xfrm>
            <a:custGeom>
              <a:avLst/>
              <a:gdLst/>
              <a:ahLst/>
              <a:cxnLst/>
              <a:rect l="l" t="t" r="r" b="b"/>
              <a:pathLst>
                <a:path w="730" h="627" extrusionOk="0">
                  <a:moveTo>
                    <a:pt x="418" y="1"/>
                  </a:moveTo>
                  <a:cubicBezTo>
                    <a:pt x="140" y="1"/>
                    <a:pt x="1" y="337"/>
                    <a:pt x="198" y="534"/>
                  </a:cubicBezTo>
                  <a:cubicBezTo>
                    <a:pt x="261" y="598"/>
                    <a:pt x="339" y="627"/>
                    <a:pt x="416" y="627"/>
                  </a:cubicBezTo>
                  <a:cubicBezTo>
                    <a:pt x="576" y="627"/>
                    <a:pt x="730" y="502"/>
                    <a:pt x="730" y="313"/>
                  </a:cubicBezTo>
                  <a:cubicBezTo>
                    <a:pt x="730" y="140"/>
                    <a:pt x="590"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2"/>
            <p:cNvSpPr/>
            <p:nvPr/>
          </p:nvSpPr>
          <p:spPr>
            <a:xfrm>
              <a:off x="6093325" y="385140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2"/>
            <p:cNvSpPr/>
            <p:nvPr/>
          </p:nvSpPr>
          <p:spPr>
            <a:xfrm>
              <a:off x="6116650" y="38514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2"/>
            <p:cNvSpPr/>
            <p:nvPr/>
          </p:nvSpPr>
          <p:spPr>
            <a:xfrm>
              <a:off x="6139975" y="385140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2"/>
            <p:cNvSpPr/>
            <p:nvPr/>
          </p:nvSpPr>
          <p:spPr>
            <a:xfrm>
              <a:off x="6160650" y="3851400"/>
              <a:ext cx="18300" cy="15675"/>
            </a:xfrm>
            <a:custGeom>
              <a:avLst/>
              <a:gdLst/>
              <a:ahLst/>
              <a:cxnLst/>
              <a:rect l="l" t="t" r="r" b="b"/>
              <a:pathLst>
                <a:path w="732" h="627" extrusionOk="0">
                  <a:moveTo>
                    <a:pt x="419" y="1"/>
                  </a:moveTo>
                  <a:cubicBezTo>
                    <a:pt x="140" y="1"/>
                    <a:pt x="1" y="337"/>
                    <a:pt x="198" y="534"/>
                  </a:cubicBezTo>
                  <a:cubicBezTo>
                    <a:pt x="262" y="598"/>
                    <a:pt x="340" y="627"/>
                    <a:pt x="417" y="627"/>
                  </a:cubicBezTo>
                  <a:cubicBezTo>
                    <a:pt x="577" y="627"/>
                    <a:pt x="731" y="502"/>
                    <a:pt x="731" y="313"/>
                  </a:cubicBezTo>
                  <a:cubicBezTo>
                    <a:pt x="731" y="140"/>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2"/>
            <p:cNvSpPr/>
            <p:nvPr/>
          </p:nvSpPr>
          <p:spPr>
            <a:xfrm>
              <a:off x="6186625" y="385140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2"/>
            <p:cNvSpPr/>
            <p:nvPr/>
          </p:nvSpPr>
          <p:spPr>
            <a:xfrm>
              <a:off x="6209950" y="38514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2"/>
            <p:cNvSpPr/>
            <p:nvPr/>
          </p:nvSpPr>
          <p:spPr>
            <a:xfrm>
              <a:off x="6233275" y="3851400"/>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2"/>
            <p:cNvSpPr/>
            <p:nvPr/>
          </p:nvSpPr>
          <p:spPr>
            <a:xfrm>
              <a:off x="6256600" y="38514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2"/>
            <p:cNvSpPr/>
            <p:nvPr/>
          </p:nvSpPr>
          <p:spPr>
            <a:xfrm>
              <a:off x="6279950" y="38514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2"/>
            <p:cNvSpPr/>
            <p:nvPr/>
          </p:nvSpPr>
          <p:spPr>
            <a:xfrm>
              <a:off x="6303250" y="38514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2"/>
            <p:cNvSpPr/>
            <p:nvPr/>
          </p:nvSpPr>
          <p:spPr>
            <a:xfrm>
              <a:off x="6323950" y="3851400"/>
              <a:ext cx="18300" cy="15675"/>
            </a:xfrm>
            <a:custGeom>
              <a:avLst/>
              <a:gdLst/>
              <a:ahLst/>
              <a:cxnLst/>
              <a:rect l="l" t="t" r="r" b="b"/>
              <a:pathLst>
                <a:path w="732" h="627" extrusionOk="0">
                  <a:moveTo>
                    <a:pt x="419" y="1"/>
                  </a:moveTo>
                  <a:cubicBezTo>
                    <a:pt x="140" y="1"/>
                    <a:pt x="1" y="337"/>
                    <a:pt x="198" y="534"/>
                  </a:cubicBezTo>
                  <a:cubicBezTo>
                    <a:pt x="261" y="598"/>
                    <a:pt x="340" y="627"/>
                    <a:pt x="416" y="627"/>
                  </a:cubicBezTo>
                  <a:cubicBezTo>
                    <a:pt x="577" y="627"/>
                    <a:pt x="731" y="502"/>
                    <a:pt x="731" y="313"/>
                  </a:cubicBezTo>
                  <a:cubicBezTo>
                    <a:pt x="731" y="140"/>
                    <a:pt x="592"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2"/>
            <p:cNvSpPr/>
            <p:nvPr/>
          </p:nvSpPr>
          <p:spPr>
            <a:xfrm>
              <a:off x="6349900" y="3851400"/>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2"/>
            <p:cNvSpPr/>
            <p:nvPr/>
          </p:nvSpPr>
          <p:spPr>
            <a:xfrm>
              <a:off x="6373250" y="38514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
            <p:cNvSpPr/>
            <p:nvPr/>
          </p:nvSpPr>
          <p:spPr>
            <a:xfrm>
              <a:off x="6396600" y="385140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2"/>
            <p:cNvSpPr/>
            <p:nvPr/>
          </p:nvSpPr>
          <p:spPr>
            <a:xfrm>
              <a:off x="6419900" y="38514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2"/>
            <p:cNvSpPr/>
            <p:nvPr/>
          </p:nvSpPr>
          <p:spPr>
            <a:xfrm>
              <a:off x="6443250" y="385140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2"/>
            <p:cNvSpPr/>
            <p:nvPr/>
          </p:nvSpPr>
          <p:spPr>
            <a:xfrm>
              <a:off x="6466550" y="3851400"/>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
            <p:cNvSpPr/>
            <p:nvPr/>
          </p:nvSpPr>
          <p:spPr>
            <a:xfrm>
              <a:off x="6067350" y="3831400"/>
              <a:ext cx="18250" cy="15650"/>
            </a:xfrm>
            <a:custGeom>
              <a:avLst/>
              <a:gdLst/>
              <a:ahLst/>
              <a:cxnLst/>
              <a:rect l="l" t="t" r="r" b="b"/>
              <a:pathLst>
                <a:path w="730" h="626" extrusionOk="0">
                  <a:moveTo>
                    <a:pt x="418" y="0"/>
                  </a:moveTo>
                  <a:cubicBezTo>
                    <a:pt x="140" y="0"/>
                    <a:pt x="1" y="337"/>
                    <a:pt x="198" y="534"/>
                  </a:cubicBezTo>
                  <a:cubicBezTo>
                    <a:pt x="261" y="597"/>
                    <a:pt x="339" y="626"/>
                    <a:pt x="416" y="626"/>
                  </a:cubicBezTo>
                  <a:cubicBezTo>
                    <a:pt x="576" y="626"/>
                    <a:pt x="730" y="501"/>
                    <a:pt x="730" y="313"/>
                  </a:cubicBezTo>
                  <a:cubicBezTo>
                    <a:pt x="730" y="140"/>
                    <a:pt x="590"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
            <p:cNvSpPr/>
            <p:nvPr/>
          </p:nvSpPr>
          <p:spPr>
            <a:xfrm>
              <a:off x="6093325" y="3831400"/>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5" y="625"/>
                    <a:pt x="625" y="486"/>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
            <p:cNvSpPr/>
            <p:nvPr/>
          </p:nvSpPr>
          <p:spPr>
            <a:xfrm>
              <a:off x="6116650" y="3831400"/>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4" y="625"/>
                    <a:pt x="625" y="486"/>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
            <p:cNvSpPr/>
            <p:nvPr/>
          </p:nvSpPr>
          <p:spPr>
            <a:xfrm>
              <a:off x="6139975" y="3831400"/>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5" y="625"/>
                    <a:pt x="625" y="486"/>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2"/>
            <p:cNvSpPr/>
            <p:nvPr/>
          </p:nvSpPr>
          <p:spPr>
            <a:xfrm>
              <a:off x="6160650" y="3831400"/>
              <a:ext cx="18300" cy="15650"/>
            </a:xfrm>
            <a:custGeom>
              <a:avLst/>
              <a:gdLst/>
              <a:ahLst/>
              <a:cxnLst/>
              <a:rect l="l" t="t" r="r" b="b"/>
              <a:pathLst>
                <a:path w="732" h="626" extrusionOk="0">
                  <a:moveTo>
                    <a:pt x="419" y="0"/>
                  </a:moveTo>
                  <a:cubicBezTo>
                    <a:pt x="140" y="0"/>
                    <a:pt x="1" y="337"/>
                    <a:pt x="198" y="534"/>
                  </a:cubicBezTo>
                  <a:cubicBezTo>
                    <a:pt x="261" y="597"/>
                    <a:pt x="340" y="626"/>
                    <a:pt x="417" y="626"/>
                  </a:cubicBezTo>
                  <a:cubicBezTo>
                    <a:pt x="577" y="626"/>
                    <a:pt x="731" y="501"/>
                    <a:pt x="731" y="313"/>
                  </a:cubicBezTo>
                  <a:cubicBezTo>
                    <a:pt x="731" y="140"/>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
            <p:cNvSpPr/>
            <p:nvPr/>
          </p:nvSpPr>
          <p:spPr>
            <a:xfrm>
              <a:off x="6186625" y="3831400"/>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5" y="625"/>
                    <a:pt x="625" y="486"/>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
            <p:cNvSpPr/>
            <p:nvPr/>
          </p:nvSpPr>
          <p:spPr>
            <a:xfrm>
              <a:off x="6209950" y="3831400"/>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
            <p:cNvSpPr/>
            <p:nvPr/>
          </p:nvSpPr>
          <p:spPr>
            <a:xfrm>
              <a:off x="6233275" y="3831400"/>
              <a:ext cx="15625" cy="15625"/>
            </a:xfrm>
            <a:custGeom>
              <a:avLst/>
              <a:gdLst/>
              <a:ahLst/>
              <a:cxnLst/>
              <a:rect l="l" t="t" r="r" b="b"/>
              <a:pathLst>
                <a:path w="625" h="625" extrusionOk="0">
                  <a:moveTo>
                    <a:pt x="312" y="0"/>
                  </a:moveTo>
                  <a:cubicBezTo>
                    <a:pt x="141" y="0"/>
                    <a:pt x="0" y="140"/>
                    <a:pt x="0" y="313"/>
                  </a:cubicBezTo>
                  <a:cubicBezTo>
                    <a:pt x="0" y="486"/>
                    <a:pt x="141" y="625"/>
                    <a:pt x="312" y="625"/>
                  </a:cubicBezTo>
                  <a:cubicBezTo>
                    <a:pt x="485" y="625"/>
                    <a:pt x="625" y="486"/>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
            <p:cNvSpPr/>
            <p:nvPr/>
          </p:nvSpPr>
          <p:spPr>
            <a:xfrm>
              <a:off x="6256600" y="3831400"/>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
            <p:cNvSpPr/>
            <p:nvPr/>
          </p:nvSpPr>
          <p:spPr>
            <a:xfrm>
              <a:off x="6279950" y="3831400"/>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4" y="625"/>
                    <a:pt x="625" y="486"/>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
            <p:cNvSpPr/>
            <p:nvPr/>
          </p:nvSpPr>
          <p:spPr>
            <a:xfrm>
              <a:off x="6303250" y="3831400"/>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
            <p:cNvSpPr/>
            <p:nvPr/>
          </p:nvSpPr>
          <p:spPr>
            <a:xfrm>
              <a:off x="6323950" y="3831400"/>
              <a:ext cx="18300" cy="15650"/>
            </a:xfrm>
            <a:custGeom>
              <a:avLst/>
              <a:gdLst/>
              <a:ahLst/>
              <a:cxnLst/>
              <a:rect l="l" t="t" r="r" b="b"/>
              <a:pathLst>
                <a:path w="732" h="626" extrusionOk="0">
                  <a:moveTo>
                    <a:pt x="419" y="0"/>
                  </a:moveTo>
                  <a:cubicBezTo>
                    <a:pt x="140" y="0"/>
                    <a:pt x="1" y="337"/>
                    <a:pt x="198" y="534"/>
                  </a:cubicBezTo>
                  <a:cubicBezTo>
                    <a:pt x="261" y="597"/>
                    <a:pt x="340" y="626"/>
                    <a:pt x="416" y="626"/>
                  </a:cubicBezTo>
                  <a:cubicBezTo>
                    <a:pt x="577" y="626"/>
                    <a:pt x="731" y="501"/>
                    <a:pt x="731" y="313"/>
                  </a:cubicBezTo>
                  <a:cubicBezTo>
                    <a:pt x="731" y="140"/>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
            <p:cNvSpPr/>
            <p:nvPr/>
          </p:nvSpPr>
          <p:spPr>
            <a:xfrm>
              <a:off x="6349900" y="3831400"/>
              <a:ext cx="15650" cy="15625"/>
            </a:xfrm>
            <a:custGeom>
              <a:avLst/>
              <a:gdLst/>
              <a:ahLst/>
              <a:cxnLst/>
              <a:rect l="l" t="t" r="r" b="b"/>
              <a:pathLst>
                <a:path w="626" h="625" extrusionOk="0">
                  <a:moveTo>
                    <a:pt x="313" y="0"/>
                  </a:moveTo>
                  <a:cubicBezTo>
                    <a:pt x="142" y="0"/>
                    <a:pt x="1" y="140"/>
                    <a:pt x="1" y="313"/>
                  </a:cubicBezTo>
                  <a:cubicBezTo>
                    <a:pt x="1" y="486"/>
                    <a:pt x="142"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
            <p:cNvSpPr/>
            <p:nvPr/>
          </p:nvSpPr>
          <p:spPr>
            <a:xfrm>
              <a:off x="6373250" y="3831400"/>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
            <p:cNvSpPr/>
            <p:nvPr/>
          </p:nvSpPr>
          <p:spPr>
            <a:xfrm>
              <a:off x="6396600" y="3831400"/>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4" y="625"/>
                    <a:pt x="625" y="486"/>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
            <p:cNvSpPr/>
            <p:nvPr/>
          </p:nvSpPr>
          <p:spPr>
            <a:xfrm>
              <a:off x="6419900" y="3831400"/>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2"/>
            <p:cNvSpPr/>
            <p:nvPr/>
          </p:nvSpPr>
          <p:spPr>
            <a:xfrm>
              <a:off x="6443250" y="3831400"/>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5" y="625"/>
                    <a:pt x="625" y="486"/>
                    <a:pt x="625" y="313"/>
                  </a:cubicBezTo>
                  <a:cubicBezTo>
                    <a:pt x="625" y="140"/>
                    <a:pt x="485"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2"/>
            <p:cNvSpPr/>
            <p:nvPr/>
          </p:nvSpPr>
          <p:spPr>
            <a:xfrm>
              <a:off x="6093325" y="38114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2"/>
            <p:cNvSpPr/>
            <p:nvPr/>
          </p:nvSpPr>
          <p:spPr>
            <a:xfrm>
              <a:off x="6116650" y="38114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2"/>
            <p:cNvSpPr/>
            <p:nvPr/>
          </p:nvSpPr>
          <p:spPr>
            <a:xfrm>
              <a:off x="6139975" y="38114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2"/>
            <p:cNvSpPr/>
            <p:nvPr/>
          </p:nvSpPr>
          <p:spPr>
            <a:xfrm>
              <a:off x="6160650" y="3811400"/>
              <a:ext cx="18300" cy="15650"/>
            </a:xfrm>
            <a:custGeom>
              <a:avLst/>
              <a:gdLst/>
              <a:ahLst/>
              <a:cxnLst/>
              <a:rect l="l" t="t" r="r" b="b"/>
              <a:pathLst>
                <a:path w="732" h="626" extrusionOk="0">
                  <a:moveTo>
                    <a:pt x="419" y="0"/>
                  </a:moveTo>
                  <a:cubicBezTo>
                    <a:pt x="140" y="0"/>
                    <a:pt x="1" y="337"/>
                    <a:pt x="198" y="534"/>
                  </a:cubicBezTo>
                  <a:cubicBezTo>
                    <a:pt x="261" y="597"/>
                    <a:pt x="340" y="625"/>
                    <a:pt x="417" y="625"/>
                  </a:cubicBezTo>
                  <a:cubicBezTo>
                    <a:pt x="577" y="625"/>
                    <a:pt x="731" y="501"/>
                    <a:pt x="731" y="312"/>
                  </a:cubicBezTo>
                  <a:cubicBezTo>
                    <a:pt x="731" y="140"/>
                    <a:pt x="590"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2"/>
            <p:cNvSpPr/>
            <p:nvPr/>
          </p:nvSpPr>
          <p:spPr>
            <a:xfrm>
              <a:off x="6186625" y="38114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2"/>
            <p:cNvSpPr/>
            <p:nvPr/>
          </p:nvSpPr>
          <p:spPr>
            <a:xfrm>
              <a:off x="6209950" y="38114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2"/>
            <p:cNvSpPr/>
            <p:nvPr/>
          </p:nvSpPr>
          <p:spPr>
            <a:xfrm>
              <a:off x="6233275" y="3811400"/>
              <a:ext cx="15625" cy="15625"/>
            </a:xfrm>
            <a:custGeom>
              <a:avLst/>
              <a:gdLst/>
              <a:ahLst/>
              <a:cxnLst/>
              <a:rect l="l" t="t" r="r" b="b"/>
              <a:pathLst>
                <a:path w="625" h="625" extrusionOk="0">
                  <a:moveTo>
                    <a:pt x="312" y="0"/>
                  </a:moveTo>
                  <a:cubicBezTo>
                    <a:pt x="141" y="0"/>
                    <a:pt x="0" y="140"/>
                    <a:pt x="0" y="312"/>
                  </a:cubicBezTo>
                  <a:cubicBezTo>
                    <a:pt x="0" y="485"/>
                    <a:pt x="141"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2"/>
            <p:cNvSpPr/>
            <p:nvPr/>
          </p:nvSpPr>
          <p:spPr>
            <a:xfrm>
              <a:off x="6256600" y="38114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2"/>
            <p:cNvSpPr/>
            <p:nvPr/>
          </p:nvSpPr>
          <p:spPr>
            <a:xfrm>
              <a:off x="6279950" y="38114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2"/>
            <p:cNvSpPr/>
            <p:nvPr/>
          </p:nvSpPr>
          <p:spPr>
            <a:xfrm>
              <a:off x="6303250" y="38114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2"/>
            <p:cNvSpPr/>
            <p:nvPr/>
          </p:nvSpPr>
          <p:spPr>
            <a:xfrm>
              <a:off x="6323950" y="3811400"/>
              <a:ext cx="18300" cy="15650"/>
            </a:xfrm>
            <a:custGeom>
              <a:avLst/>
              <a:gdLst/>
              <a:ahLst/>
              <a:cxnLst/>
              <a:rect l="l" t="t" r="r" b="b"/>
              <a:pathLst>
                <a:path w="732" h="626" extrusionOk="0">
                  <a:moveTo>
                    <a:pt x="419" y="0"/>
                  </a:moveTo>
                  <a:cubicBezTo>
                    <a:pt x="140" y="0"/>
                    <a:pt x="1" y="337"/>
                    <a:pt x="198" y="534"/>
                  </a:cubicBezTo>
                  <a:cubicBezTo>
                    <a:pt x="261" y="597"/>
                    <a:pt x="340" y="625"/>
                    <a:pt x="416" y="625"/>
                  </a:cubicBezTo>
                  <a:cubicBezTo>
                    <a:pt x="577" y="625"/>
                    <a:pt x="731" y="501"/>
                    <a:pt x="731" y="312"/>
                  </a:cubicBezTo>
                  <a:cubicBezTo>
                    <a:pt x="731" y="140"/>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2"/>
            <p:cNvSpPr/>
            <p:nvPr/>
          </p:nvSpPr>
          <p:spPr>
            <a:xfrm>
              <a:off x="6349900" y="3811400"/>
              <a:ext cx="15650" cy="15625"/>
            </a:xfrm>
            <a:custGeom>
              <a:avLst/>
              <a:gdLst/>
              <a:ahLst/>
              <a:cxnLst/>
              <a:rect l="l" t="t" r="r" b="b"/>
              <a:pathLst>
                <a:path w="626" h="625" extrusionOk="0">
                  <a:moveTo>
                    <a:pt x="313" y="0"/>
                  </a:moveTo>
                  <a:cubicBezTo>
                    <a:pt x="142" y="0"/>
                    <a:pt x="1" y="140"/>
                    <a:pt x="1" y="312"/>
                  </a:cubicBezTo>
                  <a:cubicBezTo>
                    <a:pt x="1" y="485"/>
                    <a:pt x="142"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2"/>
            <p:cNvSpPr/>
            <p:nvPr/>
          </p:nvSpPr>
          <p:spPr>
            <a:xfrm>
              <a:off x="6373250" y="38114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2"/>
            <p:cNvSpPr/>
            <p:nvPr/>
          </p:nvSpPr>
          <p:spPr>
            <a:xfrm>
              <a:off x="6396600" y="3811400"/>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4" y="625"/>
                    <a:pt x="625" y="485"/>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2"/>
            <p:cNvSpPr/>
            <p:nvPr/>
          </p:nvSpPr>
          <p:spPr>
            <a:xfrm>
              <a:off x="6419900" y="38114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2"/>
            <p:cNvSpPr/>
            <p:nvPr/>
          </p:nvSpPr>
          <p:spPr>
            <a:xfrm>
              <a:off x="6139975" y="37913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2"/>
            <p:cNvSpPr/>
            <p:nvPr/>
          </p:nvSpPr>
          <p:spPr>
            <a:xfrm>
              <a:off x="6160650" y="3791375"/>
              <a:ext cx="18300" cy="15650"/>
            </a:xfrm>
            <a:custGeom>
              <a:avLst/>
              <a:gdLst/>
              <a:ahLst/>
              <a:cxnLst/>
              <a:rect l="l" t="t" r="r" b="b"/>
              <a:pathLst>
                <a:path w="732" h="626" extrusionOk="0">
                  <a:moveTo>
                    <a:pt x="419" y="1"/>
                  </a:moveTo>
                  <a:cubicBezTo>
                    <a:pt x="140" y="1"/>
                    <a:pt x="1" y="337"/>
                    <a:pt x="198" y="534"/>
                  </a:cubicBezTo>
                  <a:cubicBezTo>
                    <a:pt x="261" y="597"/>
                    <a:pt x="339" y="626"/>
                    <a:pt x="416" y="626"/>
                  </a:cubicBezTo>
                  <a:cubicBezTo>
                    <a:pt x="577" y="626"/>
                    <a:pt x="731" y="501"/>
                    <a:pt x="731" y="313"/>
                  </a:cubicBezTo>
                  <a:cubicBezTo>
                    <a:pt x="731" y="140"/>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2"/>
            <p:cNvSpPr/>
            <p:nvPr/>
          </p:nvSpPr>
          <p:spPr>
            <a:xfrm>
              <a:off x="6186625" y="37913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2"/>
            <p:cNvSpPr/>
            <p:nvPr/>
          </p:nvSpPr>
          <p:spPr>
            <a:xfrm>
              <a:off x="6209950" y="37913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2"/>
            <p:cNvSpPr/>
            <p:nvPr/>
          </p:nvSpPr>
          <p:spPr>
            <a:xfrm>
              <a:off x="6233275" y="3791375"/>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2"/>
            <p:cNvSpPr/>
            <p:nvPr/>
          </p:nvSpPr>
          <p:spPr>
            <a:xfrm>
              <a:off x="6256600" y="37913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2"/>
            <p:cNvSpPr/>
            <p:nvPr/>
          </p:nvSpPr>
          <p:spPr>
            <a:xfrm>
              <a:off x="6279950" y="37913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
            <p:cNvSpPr/>
            <p:nvPr/>
          </p:nvSpPr>
          <p:spPr>
            <a:xfrm>
              <a:off x="6303250" y="37913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2"/>
            <p:cNvSpPr/>
            <p:nvPr/>
          </p:nvSpPr>
          <p:spPr>
            <a:xfrm>
              <a:off x="6323950" y="3791375"/>
              <a:ext cx="18300" cy="15650"/>
            </a:xfrm>
            <a:custGeom>
              <a:avLst/>
              <a:gdLst/>
              <a:ahLst/>
              <a:cxnLst/>
              <a:rect l="l" t="t" r="r" b="b"/>
              <a:pathLst>
                <a:path w="732" h="626" extrusionOk="0">
                  <a:moveTo>
                    <a:pt x="419" y="1"/>
                  </a:moveTo>
                  <a:cubicBezTo>
                    <a:pt x="140" y="1"/>
                    <a:pt x="1" y="337"/>
                    <a:pt x="198" y="533"/>
                  </a:cubicBezTo>
                  <a:cubicBezTo>
                    <a:pt x="261" y="597"/>
                    <a:pt x="340" y="625"/>
                    <a:pt x="417" y="625"/>
                  </a:cubicBezTo>
                  <a:cubicBezTo>
                    <a:pt x="577" y="625"/>
                    <a:pt x="731" y="501"/>
                    <a:pt x="731" y="313"/>
                  </a:cubicBezTo>
                  <a:cubicBezTo>
                    <a:pt x="731" y="140"/>
                    <a:pt x="592"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2"/>
            <p:cNvSpPr/>
            <p:nvPr/>
          </p:nvSpPr>
          <p:spPr>
            <a:xfrm>
              <a:off x="6349900" y="379137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2"/>
            <p:cNvSpPr/>
            <p:nvPr/>
          </p:nvSpPr>
          <p:spPr>
            <a:xfrm>
              <a:off x="6373250" y="37913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2"/>
            <p:cNvSpPr/>
            <p:nvPr/>
          </p:nvSpPr>
          <p:spPr>
            <a:xfrm>
              <a:off x="6186625" y="3771375"/>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2"/>
            <p:cNvSpPr/>
            <p:nvPr/>
          </p:nvSpPr>
          <p:spPr>
            <a:xfrm>
              <a:off x="6209950" y="377137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2"/>
            <p:cNvSpPr/>
            <p:nvPr/>
          </p:nvSpPr>
          <p:spPr>
            <a:xfrm>
              <a:off x="6233275" y="3771375"/>
              <a:ext cx="15625" cy="15625"/>
            </a:xfrm>
            <a:custGeom>
              <a:avLst/>
              <a:gdLst/>
              <a:ahLst/>
              <a:cxnLst/>
              <a:rect l="l" t="t" r="r" b="b"/>
              <a:pathLst>
                <a:path w="625" h="625" extrusionOk="0">
                  <a:moveTo>
                    <a:pt x="312" y="0"/>
                  </a:moveTo>
                  <a:cubicBezTo>
                    <a:pt x="141" y="0"/>
                    <a:pt x="0" y="140"/>
                    <a:pt x="0" y="313"/>
                  </a:cubicBezTo>
                  <a:cubicBezTo>
                    <a:pt x="0" y="485"/>
                    <a:pt x="141"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2"/>
            <p:cNvSpPr/>
            <p:nvPr/>
          </p:nvSpPr>
          <p:spPr>
            <a:xfrm>
              <a:off x="6256600" y="377137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2"/>
            <p:cNvSpPr/>
            <p:nvPr/>
          </p:nvSpPr>
          <p:spPr>
            <a:xfrm>
              <a:off x="6279950" y="377137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4" y="625"/>
                    <a:pt x="625" y="485"/>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2"/>
            <p:cNvSpPr/>
            <p:nvPr/>
          </p:nvSpPr>
          <p:spPr>
            <a:xfrm>
              <a:off x="6303250" y="377137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2"/>
            <p:cNvSpPr/>
            <p:nvPr/>
          </p:nvSpPr>
          <p:spPr>
            <a:xfrm>
              <a:off x="6323950" y="3771375"/>
              <a:ext cx="18300" cy="15625"/>
            </a:xfrm>
            <a:custGeom>
              <a:avLst/>
              <a:gdLst/>
              <a:ahLst/>
              <a:cxnLst/>
              <a:rect l="l" t="t" r="r" b="b"/>
              <a:pathLst>
                <a:path w="732" h="625" extrusionOk="0">
                  <a:moveTo>
                    <a:pt x="419" y="0"/>
                  </a:moveTo>
                  <a:cubicBezTo>
                    <a:pt x="140" y="0"/>
                    <a:pt x="1" y="337"/>
                    <a:pt x="198" y="532"/>
                  </a:cubicBezTo>
                  <a:cubicBezTo>
                    <a:pt x="261" y="596"/>
                    <a:pt x="340" y="625"/>
                    <a:pt x="417" y="625"/>
                  </a:cubicBezTo>
                  <a:cubicBezTo>
                    <a:pt x="577" y="625"/>
                    <a:pt x="731" y="500"/>
                    <a:pt x="731" y="313"/>
                  </a:cubicBezTo>
                  <a:cubicBezTo>
                    <a:pt x="731" y="140"/>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2"/>
            <p:cNvSpPr/>
            <p:nvPr/>
          </p:nvSpPr>
          <p:spPr>
            <a:xfrm>
              <a:off x="6139975" y="43917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
            <p:cNvSpPr/>
            <p:nvPr/>
          </p:nvSpPr>
          <p:spPr>
            <a:xfrm>
              <a:off x="6160650" y="4391725"/>
              <a:ext cx="18300" cy="15675"/>
            </a:xfrm>
            <a:custGeom>
              <a:avLst/>
              <a:gdLst/>
              <a:ahLst/>
              <a:cxnLst/>
              <a:rect l="l" t="t" r="r" b="b"/>
              <a:pathLst>
                <a:path w="732" h="627" extrusionOk="0">
                  <a:moveTo>
                    <a:pt x="419" y="1"/>
                  </a:moveTo>
                  <a:cubicBezTo>
                    <a:pt x="140" y="1"/>
                    <a:pt x="1" y="337"/>
                    <a:pt x="198" y="534"/>
                  </a:cubicBezTo>
                  <a:cubicBezTo>
                    <a:pt x="262" y="598"/>
                    <a:pt x="340" y="627"/>
                    <a:pt x="417" y="627"/>
                  </a:cubicBezTo>
                  <a:cubicBezTo>
                    <a:pt x="577" y="627"/>
                    <a:pt x="731" y="502"/>
                    <a:pt x="731" y="313"/>
                  </a:cubicBezTo>
                  <a:cubicBezTo>
                    <a:pt x="731" y="140"/>
                    <a:pt x="590"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2"/>
            <p:cNvSpPr/>
            <p:nvPr/>
          </p:nvSpPr>
          <p:spPr>
            <a:xfrm>
              <a:off x="6186625" y="43917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2"/>
            <p:cNvSpPr/>
            <p:nvPr/>
          </p:nvSpPr>
          <p:spPr>
            <a:xfrm>
              <a:off x="6209950" y="43917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2"/>
            <p:cNvSpPr/>
            <p:nvPr/>
          </p:nvSpPr>
          <p:spPr>
            <a:xfrm>
              <a:off x="6233275" y="4391725"/>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2"/>
            <p:cNvSpPr/>
            <p:nvPr/>
          </p:nvSpPr>
          <p:spPr>
            <a:xfrm>
              <a:off x="6256600" y="43917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2"/>
            <p:cNvSpPr/>
            <p:nvPr/>
          </p:nvSpPr>
          <p:spPr>
            <a:xfrm>
              <a:off x="6279950" y="43917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2"/>
            <p:cNvSpPr/>
            <p:nvPr/>
          </p:nvSpPr>
          <p:spPr>
            <a:xfrm>
              <a:off x="6303250" y="43917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2"/>
            <p:cNvSpPr/>
            <p:nvPr/>
          </p:nvSpPr>
          <p:spPr>
            <a:xfrm>
              <a:off x="6323950" y="4391725"/>
              <a:ext cx="18300" cy="15675"/>
            </a:xfrm>
            <a:custGeom>
              <a:avLst/>
              <a:gdLst/>
              <a:ahLst/>
              <a:cxnLst/>
              <a:rect l="l" t="t" r="r" b="b"/>
              <a:pathLst>
                <a:path w="732" h="627" extrusionOk="0">
                  <a:moveTo>
                    <a:pt x="419" y="1"/>
                  </a:moveTo>
                  <a:cubicBezTo>
                    <a:pt x="140" y="1"/>
                    <a:pt x="1" y="337"/>
                    <a:pt x="198" y="534"/>
                  </a:cubicBezTo>
                  <a:cubicBezTo>
                    <a:pt x="261" y="598"/>
                    <a:pt x="340" y="627"/>
                    <a:pt x="416" y="627"/>
                  </a:cubicBezTo>
                  <a:cubicBezTo>
                    <a:pt x="577" y="627"/>
                    <a:pt x="731" y="502"/>
                    <a:pt x="731" y="313"/>
                  </a:cubicBezTo>
                  <a:cubicBezTo>
                    <a:pt x="731" y="140"/>
                    <a:pt x="592"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2"/>
            <p:cNvSpPr/>
            <p:nvPr/>
          </p:nvSpPr>
          <p:spPr>
            <a:xfrm>
              <a:off x="6349900" y="439172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2"/>
            <p:cNvSpPr/>
            <p:nvPr/>
          </p:nvSpPr>
          <p:spPr>
            <a:xfrm>
              <a:off x="6373250" y="43917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2"/>
            <p:cNvSpPr/>
            <p:nvPr/>
          </p:nvSpPr>
          <p:spPr>
            <a:xfrm>
              <a:off x="6093325" y="4371725"/>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2"/>
            <p:cNvSpPr/>
            <p:nvPr/>
          </p:nvSpPr>
          <p:spPr>
            <a:xfrm>
              <a:off x="6116650" y="437172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4" y="625"/>
                    <a:pt x="625" y="485"/>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2"/>
            <p:cNvSpPr/>
            <p:nvPr/>
          </p:nvSpPr>
          <p:spPr>
            <a:xfrm>
              <a:off x="6139975" y="4371725"/>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2"/>
            <p:cNvSpPr/>
            <p:nvPr/>
          </p:nvSpPr>
          <p:spPr>
            <a:xfrm>
              <a:off x="6160650" y="4371750"/>
              <a:ext cx="18300" cy="15650"/>
            </a:xfrm>
            <a:custGeom>
              <a:avLst/>
              <a:gdLst/>
              <a:ahLst/>
              <a:cxnLst/>
              <a:rect l="l" t="t" r="r" b="b"/>
              <a:pathLst>
                <a:path w="732" h="626" extrusionOk="0">
                  <a:moveTo>
                    <a:pt x="422" y="1"/>
                  </a:moveTo>
                  <a:cubicBezTo>
                    <a:pt x="421" y="1"/>
                    <a:pt x="420" y="1"/>
                    <a:pt x="419" y="1"/>
                  </a:cubicBezTo>
                  <a:cubicBezTo>
                    <a:pt x="140" y="1"/>
                    <a:pt x="1" y="336"/>
                    <a:pt x="198" y="533"/>
                  </a:cubicBezTo>
                  <a:cubicBezTo>
                    <a:pt x="262" y="597"/>
                    <a:pt x="340" y="625"/>
                    <a:pt x="417" y="625"/>
                  </a:cubicBezTo>
                  <a:cubicBezTo>
                    <a:pt x="577" y="625"/>
                    <a:pt x="731" y="501"/>
                    <a:pt x="731" y="313"/>
                  </a:cubicBezTo>
                  <a:cubicBezTo>
                    <a:pt x="731" y="141"/>
                    <a:pt x="592" y="1"/>
                    <a:pt x="42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2"/>
            <p:cNvSpPr/>
            <p:nvPr/>
          </p:nvSpPr>
          <p:spPr>
            <a:xfrm>
              <a:off x="6186625" y="4371725"/>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2"/>
            <p:cNvSpPr/>
            <p:nvPr/>
          </p:nvSpPr>
          <p:spPr>
            <a:xfrm>
              <a:off x="6186625" y="441175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2"/>
            <p:cNvSpPr/>
            <p:nvPr/>
          </p:nvSpPr>
          <p:spPr>
            <a:xfrm>
              <a:off x="6209950" y="441175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2"/>
            <p:cNvSpPr/>
            <p:nvPr/>
          </p:nvSpPr>
          <p:spPr>
            <a:xfrm>
              <a:off x="6233275" y="4411750"/>
              <a:ext cx="15625" cy="15625"/>
            </a:xfrm>
            <a:custGeom>
              <a:avLst/>
              <a:gdLst/>
              <a:ahLst/>
              <a:cxnLst/>
              <a:rect l="l" t="t" r="r" b="b"/>
              <a:pathLst>
                <a:path w="625" h="625" extrusionOk="0">
                  <a:moveTo>
                    <a:pt x="312" y="0"/>
                  </a:moveTo>
                  <a:cubicBezTo>
                    <a:pt x="141" y="0"/>
                    <a:pt x="0" y="140"/>
                    <a:pt x="0" y="312"/>
                  </a:cubicBezTo>
                  <a:cubicBezTo>
                    <a:pt x="0" y="485"/>
                    <a:pt x="141"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2"/>
            <p:cNvSpPr/>
            <p:nvPr/>
          </p:nvSpPr>
          <p:spPr>
            <a:xfrm>
              <a:off x="6256600" y="441175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2"/>
            <p:cNvSpPr/>
            <p:nvPr/>
          </p:nvSpPr>
          <p:spPr>
            <a:xfrm>
              <a:off x="6279950" y="441175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2"/>
            <p:cNvSpPr/>
            <p:nvPr/>
          </p:nvSpPr>
          <p:spPr>
            <a:xfrm>
              <a:off x="6303250" y="441175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2"/>
            <p:cNvSpPr/>
            <p:nvPr/>
          </p:nvSpPr>
          <p:spPr>
            <a:xfrm>
              <a:off x="6323950" y="4411750"/>
              <a:ext cx="18300" cy="15650"/>
            </a:xfrm>
            <a:custGeom>
              <a:avLst/>
              <a:gdLst/>
              <a:ahLst/>
              <a:cxnLst/>
              <a:rect l="l" t="t" r="r" b="b"/>
              <a:pathLst>
                <a:path w="732" h="626" extrusionOk="0">
                  <a:moveTo>
                    <a:pt x="419" y="0"/>
                  </a:moveTo>
                  <a:cubicBezTo>
                    <a:pt x="140" y="0"/>
                    <a:pt x="1" y="337"/>
                    <a:pt x="198" y="534"/>
                  </a:cubicBezTo>
                  <a:cubicBezTo>
                    <a:pt x="261" y="597"/>
                    <a:pt x="340" y="626"/>
                    <a:pt x="416" y="626"/>
                  </a:cubicBezTo>
                  <a:cubicBezTo>
                    <a:pt x="577" y="626"/>
                    <a:pt x="731" y="501"/>
                    <a:pt x="731" y="312"/>
                  </a:cubicBezTo>
                  <a:cubicBezTo>
                    <a:pt x="731" y="140"/>
                    <a:pt x="592" y="0"/>
                    <a:pt x="41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2"/>
            <p:cNvSpPr/>
            <p:nvPr/>
          </p:nvSpPr>
          <p:spPr>
            <a:xfrm>
              <a:off x="6209950" y="437172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2"/>
            <p:cNvSpPr/>
            <p:nvPr/>
          </p:nvSpPr>
          <p:spPr>
            <a:xfrm>
              <a:off x="6233275" y="4371725"/>
              <a:ext cx="15625" cy="15625"/>
            </a:xfrm>
            <a:custGeom>
              <a:avLst/>
              <a:gdLst/>
              <a:ahLst/>
              <a:cxnLst/>
              <a:rect l="l" t="t" r="r" b="b"/>
              <a:pathLst>
                <a:path w="625" h="625" extrusionOk="0">
                  <a:moveTo>
                    <a:pt x="312" y="0"/>
                  </a:moveTo>
                  <a:cubicBezTo>
                    <a:pt x="141" y="0"/>
                    <a:pt x="0" y="140"/>
                    <a:pt x="0" y="313"/>
                  </a:cubicBezTo>
                  <a:cubicBezTo>
                    <a:pt x="0" y="485"/>
                    <a:pt x="141"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2"/>
            <p:cNvSpPr/>
            <p:nvPr/>
          </p:nvSpPr>
          <p:spPr>
            <a:xfrm>
              <a:off x="6256600" y="437172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2"/>
            <p:cNvSpPr/>
            <p:nvPr/>
          </p:nvSpPr>
          <p:spPr>
            <a:xfrm>
              <a:off x="6279950" y="437172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4" y="625"/>
                    <a:pt x="625" y="485"/>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2"/>
            <p:cNvSpPr/>
            <p:nvPr/>
          </p:nvSpPr>
          <p:spPr>
            <a:xfrm>
              <a:off x="6303250" y="437172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2"/>
            <p:cNvSpPr/>
            <p:nvPr/>
          </p:nvSpPr>
          <p:spPr>
            <a:xfrm>
              <a:off x="6323950" y="4371750"/>
              <a:ext cx="18300" cy="15650"/>
            </a:xfrm>
            <a:custGeom>
              <a:avLst/>
              <a:gdLst/>
              <a:ahLst/>
              <a:cxnLst/>
              <a:rect l="l" t="t" r="r" b="b"/>
              <a:pathLst>
                <a:path w="732" h="626" extrusionOk="0">
                  <a:moveTo>
                    <a:pt x="422" y="1"/>
                  </a:moveTo>
                  <a:cubicBezTo>
                    <a:pt x="421" y="1"/>
                    <a:pt x="420" y="1"/>
                    <a:pt x="419" y="1"/>
                  </a:cubicBezTo>
                  <a:cubicBezTo>
                    <a:pt x="418" y="1"/>
                    <a:pt x="418" y="1"/>
                    <a:pt x="417" y="1"/>
                  </a:cubicBezTo>
                  <a:cubicBezTo>
                    <a:pt x="139" y="1"/>
                    <a:pt x="1" y="336"/>
                    <a:pt x="198" y="533"/>
                  </a:cubicBezTo>
                  <a:cubicBezTo>
                    <a:pt x="261" y="597"/>
                    <a:pt x="340" y="625"/>
                    <a:pt x="417" y="625"/>
                  </a:cubicBezTo>
                  <a:cubicBezTo>
                    <a:pt x="577" y="625"/>
                    <a:pt x="731" y="501"/>
                    <a:pt x="731" y="313"/>
                  </a:cubicBezTo>
                  <a:cubicBezTo>
                    <a:pt x="731" y="141"/>
                    <a:pt x="593" y="1"/>
                    <a:pt x="42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2"/>
            <p:cNvSpPr/>
            <p:nvPr/>
          </p:nvSpPr>
          <p:spPr>
            <a:xfrm>
              <a:off x="6349900" y="4371725"/>
              <a:ext cx="15650" cy="15625"/>
            </a:xfrm>
            <a:custGeom>
              <a:avLst/>
              <a:gdLst/>
              <a:ahLst/>
              <a:cxnLst/>
              <a:rect l="l" t="t" r="r" b="b"/>
              <a:pathLst>
                <a:path w="626" h="625" extrusionOk="0">
                  <a:moveTo>
                    <a:pt x="313" y="0"/>
                  </a:moveTo>
                  <a:cubicBezTo>
                    <a:pt x="142" y="0"/>
                    <a:pt x="1" y="140"/>
                    <a:pt x="1" y="313"/>
                  </a:cubicBezTo>
                  <a:cubicBezTo>
                    <a:pt x="1" y="485"/>
                    <a:pt x="142"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2"/>
            <p:cNvSpPr/>
            <p:nvPr/>
          </p:nvSpPr>
          <p:spPr>
            <a:xfrm>
              <a:off x="6373250" y="437172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2"/>
            <p:cNvSpPr/>
            <p:nvPr/>
          </p:nvSpPr>
          <p:spPr>
            <a:xfrm>
              <a:off x="6396600" y="4371725"/>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4" y="625"/>
                    <a:pt x="625" y="485"/>
                    <a:pt x="625" y="313"/>
                  </a:cubicBezTo>
                  <a:cubicBezTo>
                    <a:pt x="625" y="140"/>
                    <a:pt x="484"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2"/>
            <p:cNvSpPr/>
            <p:nvPr/>
          </p:nvSpPr>
          <p:spPr>
            <a:xfrm>
              <a:off x="6419900" y="437172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2"/>
            <p:cNvSpPr/>
            <p:nvPr/>
          </p:nvSpPr>
          <p:spPr>
            <a:xfrm>
              <a:off x="6536550" y="4251675"/>
              <a:ext cx="15625" cy="15625"/>
            </a:xfrm>
            <a:custGeom>
              <a:avLst/>
              <a:gdLst/>
              <a:ahLst/>
              <a:cxnLst/>
              <a:rect l="l" t="t" r="r" b="b"/>
              <a:pathLst>
                <a:path w="625" h="625" extrusionOk="0">
                  <a:moveTo>
                    <a:pt x="313" y="0"/>
                  </a:moveTo>
                  <a:cubicBezTo>
                    <a:pt x="140" y="0"/>
                    <a:pt x="0" y="140"/>
                    <a:pt x="0" y="312"/>
                  </a:cubicBezTo>
                  <a:cubicBezTo>
                    <a:pt x="0" y="484"/>
                    <a:pt x="140" y="625"/>
                    <a:pt x="313" y="625"/>
                  </a:cubicBezTo>
                  <a:cubicBezTo>
                    <a:pt x="486" y="625"/>
                    <a:pt x="625" y="484"/>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2"/>
            <p:cNvSpPr/>
            <p:nvPr/>
          </p:nvSpPr>
          <p:spPr>
            <a:xfrm>
              <a:off x="6536550" y="423165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2"/>
            <p:cNvSpPr/>
            <p:nvPr/>
          </p:nvSpPr>
          <p:spPr>
            <a:xfrm>
              <a:off x="6536550" y="4211650"/>
              <a:ext cx="15625" cy="15600"/>
            </a:xfrm>
            <a:custGeom>
              <a:avLst/>
              <a:gdLst/>
              <a:ahLst/>
              <a:cxnLst/>
              <a:rect l="l" t="t" r="r" b="b"/>
              <a:pathLst>
                <a:path w="625" h="624" extrusionOk="0">
                  <a:moveTo>
                    <a:pt x="313" y="0"/>
                  </a:moveTo>
                  <a:cubicBezTo>
                    <a:pt x="140" y="0"/>
                    <a:pt x="0" y="140"/>
                    <a:pt x="0" y="313"/>
                  </a:cubicBezTo>
                  <a:cubicBezTo>
                    <a:pt x="0" y="484"/>
                    <a:pt x="140" y="623"/>
                    <a:pt x="313" y="623"/>
                  </a:cubicBezTo>
                  <a:cubicBezTo>
                    <a:pt x="486" y="623"/>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2"/>
            <p:cNvSpPr/>
            <p:nvPr/>
          </p:nvSpPr>
          <p:spPr>
            <a:xfrm>
              <a:off x="6559900" y="4211650"/>
              <a:ext cx="15625" cy="15600"/>
            </a:xfrm>
            <a:custGeom>
              <a:avLst/>
              <a:gdLst/>
              <a:ahLst/>
              <a:cxnLst/>
              <a:rect l="l" t="t" r="r" b="b"/>
              <a:pathLst>
                <a:path w="625" h="624" extrusionOk="0">
                  <a:moveTo>
                    <a:pt x="312" y="0"/>
                  </a:moveTo>
                  <a:cubicBezTo>
                    <a:pt x="140" y="0"/>
                    <a:pt x="0" y="140"/>
                    <a:pt x="0" y="313"/>
                  </a:cubicBezTo>
                  <a:cubicBezTo>
                    <a:pt x="0" y="484"/>
                    <a:pt x="140" y="623"/>
                    <a:pt x="312" y="623"/>
                  </a:cubicBezTo>
                  <a:cubicBezTo>
                    <a:pt x="485" y="623"/>
                    <a:pt x="625" y="484"/>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2"/>
            <p:cNvSpPr/>
            <p:nvPr/>
          </p:nvSpPr>
          <p:spPr>
            <a:xfrm>
              <a:off x="6536550" y="419160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2"/>
            <p:cNvSpPr/>
            <p:nvPr/>
          </p:nvSpPr>
          <p:spPr>
            <a:xfrm>
              <a:off x="6559900" y="419160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2"/>
            <p:cNvSpPr/>
            <p:nvPr/>
          </p:nvSpPr>
          <p:spPr>
            <a:xfrm>
              <a:off x="6536550" y="4171600"/>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2"/>
            <p:cNvSpPr/>
            <p:nvPr/>
          </p:nvSpPr>
          <p:spPr>
            <a:xfrm>
              <a:off x="6559900" y="41716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2"/>
            <p:cNvSpPr/>
            <p:nvPr/>
          </p:nvSpPr>
          <p:spPr>
            <a:xfrm>
              <a:off x="6536550" y="41515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2"/>
            <p:cNvSpPr/>
            <p:nvPr/>
          </p:nvSpPr>
          <p:spPr>
            <a:xfrm>
              <a:off x="6559900" y="41515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2"/>
            <p:cNvSpPr/>
            <p:nvPr/>
          </p:nvSpPr>
          <p:spPr>
            <a:xfrm>
              <a:off x="6580575" y="4151575"/>
              <a:ext cx="18250" cy="15675"/>
            </a:xfrm>
            <a:custGeom>
              <a:avLst/>
              <a:gdLst/>
              <a:ahLst/>
              <a:cxnLst/>
              <a:rect l="l" t="t" r="r" b="b"/>
              <a:pathLst>
                <a:path w="730" h="627" extrusionOk="0">
                  <a:moveTo>
                    <a:pt x="418" y="1"/>
                  </a:moveTo>
                  <a:cubicBezTo>
                    <a:pt x="140" y="1"/>
                    <a:pt x="1" y="337"/>
                    <a:pt x="198" y="534"/>
                  </a:cubicBezTo>
                  <a:cubicBezTo>
                    <a:pt x="261" y="598"/>
                    <a:pt x="339" y="627"/>
                    <a:pt x="416" y="627"/>
                  </a:cubicBezTo>
                  <a:cubicBezTo>
                    <a:pt x="576" y="627"/>
                    <a:pt x="730" y="502"/>
                    <a:pt x="730" y="313"/>
                  </a:cubicBezTo>
                  <a:cubicBezTo>
                    <a:pt x="730" y="140"/>
                    <a:pt x="591"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2"/>
            <p:cNvSpPr/>
            <p:nvPr/>
          </p:nvSpPr>
          <p:spPr>
            <a:xfrm>
              <a:off x="6536550" y="4131575"/>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6" y="625"/>
                    <a:pt x="625" y="486"/>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2"/>
            <p:cNvSpPr/>
            <p:nvPr/>
          </p:nvSpPr>
          <p:spPr>
            <a:xfrm>
              <a:off x="6559900" y="4131575"/>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5" y="625"/>
                    <a:pt x="625" y="486"/>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2"/>
            <p:cNvSpPr/>
            <p:nvPr/>
          </p:nvSpPr>
          <p:spPr>
            <a:xfrm>
              <a:off x="6580575" y="4131575"/>
              <a:ext cx="18250" cy="15650"/>
            </a:xfrm>
            <a:custGeom>
              <a:avLst/>
              <a:gdLst/>
              <a:ahLst/>
              <a:cxnLst/>
              <a:rect l="l" t="t" r="r" b="b"/>
              <a:pathLst>
                <a:path w="730" h="626" extrusionOk="0">
                  <a:moveTo>
                    <a:pt x="418" y="0"/>
                  </a:moveTo>
                  <a:cubicBezTo>
                    <a:pt x="140" y="0"/>
                    <a:pt x="1" y="337"/>
                    <a:pt x="198" y="534"/>
                  </a:cubicBezTo>
                  <a:cubicBezTo>
                    <a:pt x="261" y="597"/>
                    <a:pt x="339" y="626"/>
                    <a:pt x="416" y="626"/>
                  </a:cubicBezTo>
                  <a:cubicBezTo>
                    <a:pt x="576" y="626"/>
                    <a:pt x="730" y="501"/>
                    <a:pt x="730" y="313"/>
                  </a:cubicBezTo>
                  <a:cubicBezTo>
                    <a:pt x="730" y="140"/>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2"/>
            <p:cNvSpPr/>
            <p:nvPr/>
          </p:nvSpPr>
          <p:spPr>
            <a:xfrm>
              <a:off x="6536550" y="411157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6" y="625"/>
                    <a:pt x="625" y="485"/>
                    <a:pt x="625" y="312"/>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2"/>
            <p:cNvSpPr/>
            <p:nvPr/>
          </p:nvSpPr>
          <p:spPr>
            <a:xfrm>
              <a:off x="6559900" y="411157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2"/>
            <p:cNvSpPr/>
            <p:nvPr/>
          </p:nvSpPr>
          <p:spPr>
            <a:xfrm>
              <a:off x="6580575" y="4111575"/>
              <a:ext cx="18250" cy="15650"/>
            </a:xfrm>
            <a:custGeom>
              <a:avLst/>
              <a:gdLst/>
              <a:ahLst/>
              <a:cxnLst/>
              <a:rect l="l" t="t" r="r" b="b"/>
              <a:pathLst>
                <a:path w="730" h="626" extrusionOk="0">
                  <a:moveTo>
                    <a:pt x="418" y="0"/>
                  </a:moveTo>
                  <a:cubicBezTo>
                    <a:pt x="140" y="0"/>
                    <a:pt x="1" y="337"/>
                    <a:pt x="198" y="534"/>
                  </a:cubicBezTo>
                  <a:cubicBezTo>
                    <a:pt x="261" y="597"/>
                    <a:pt x="339" y="626"/>
                    <a:pt x="416" y="626"/>
                  </a:cubicBezTo>
                  <a:cubicBezTo>
                    <a:pt x="576" y="626"/>
                    <a:pt x="730" y="501"/>
                    <a:pt x="730" y="312"/>
                  </a:cubicBezTo>
                  <a:cubicBezTo>
                    <a:pt x="730" y="140"/>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2"/>
            <p:cNvSpPr/>
            <p:nvPr/>
          </p:nvSpPr>
          <p:spPr>
            <a:xfrm>
              <a:off x="6536550" y="409155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2"/>
            <p:cNvSpPr/>
            <p:nvPr/>
          </p:nvSpPr>
          <p:spPr>
            <a:xfrm>
              <a:off x="6559900" y="409155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2"/>
            <p:cNvSpPr/>
            <p:nvPr/>
          </p:nvSpPr>
          <p:spPr>
            <a:xfrm>
              <a:off x="6580575" y="4091550"/>
              <a:ext cx="18250" cy="15650"/>
            </a:xfrm>
            <a:custGeom>
              <a:avLst/>
              <a:gdLst/>
              <a:ahLst/>
              <a:cxnLst/>
              <a:rect l="l" t="t" r="r" b="b"/>
              <a:pathLst>
                <a:path w="730" h="626" extrusionOk="0">
                  <a:moveTo>
                    <a:pt x="418" y="1"/>
                  </a:moveTo>
                  <a:cubicBezTo>
                    <a:pt x="140" y="1"/>
                    <a:pt x="1" y="337"/>
                    <a:pt x="198" y="534"/>
                  </a:cubicBezTo>
                  <a:cubicBezTo>
                    <a:pt x="261" y="598"/>
                    <a:pt x="339" y="626"/>
                    <a:pt x="416" y="626"/>
                  </a:cubicBezTo>
                  <a:cubicBezTo>
                    <a:pt x="576" y="626"/>
                    <a:pt x="730" y="502"/>
                    <a:pt x="730" y="313"/>
                  </a:cubicBezTo>
                  <a:cubicBezTo>
                    <a:pt x="730" y="140"/>
                    <a:pt x="591"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2"/>
            <p:cNvSpPr/>
            <p:nvPr/>
          </p:nvSpPr>
          <p:spPr>
            <a:xfrm>
              <a:off x="6536550" y="407155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6" y="625"/>
                    <a:pt x="625" y="485"/>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2"/>
            <p:cNvSpPr/>
            <p:nvPr/>
          </p:nvSpPr>
          <p:spPr>
            <a:xfrm>
              <a:off x="6559900" y="407155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2"/>
            <p:cNvSpPr/>
            <p:nvPr/>
          </p:nvSpPr>
          <p:spPr>
            <a:xfrm>
              <a:off x="6580575" y="4071550"/>
              <a:ext cx="18250" cy="15625"/>
            </a:xfrm>
            <a:custGeom>
              <a:avLst/>
              <a:gdLst/>
              <a:ahLst/>
              <a:cxnLst/>
              <a:rect l="l" t="t" r="r" b="b"/>
              <a:pathLst>
                <a:path w="730" h="625" extrusionOk="0">
                  <a:moveTo>
                    <a:pt x="418" y="0"/>
                  </a:moveTo>
                  <a:cubicBezTo>
                    <a:pt x="140" y="0"/>
                    <a:pt x="1" y="337"/>
                    <a:pt x="198" y="532"/>
                  </a:cubicBezTo>
                  <a:cubicBezTo>
                    <a:pt x="261" y="596"/>
                    <a:pt x="339" y="625"/>
                    <a:pt x="416" y="625"/>
                  </a:cubicBezTo>
                  <a:cubicBezTo>
                    <a:pt x="576" y="625"/>
                    <a:pt x="730" y="500"/>
                    <a:pt x="730" y="313"/>
                  </a:cubicBezTo>
                  <a:cubicBezTo>
                    <a:pt x="730" y="140"/>
                    <a:pt x="591" y="0"/>
                    <a:pt x="418"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2"/>
            <p:cNvSpPr/>
            <p:nvPr/>
          </p:nvSpPr>
          <p:spPr>
            <a:xfrm>
              <a:off x="6536550" y="4051525"/>
              <a:ext cx="15625" cy="15650"/>
            </a:xfrm>
            <a:custGeom>
              <a:avLst/>
              <a:gdLst/>
              <a:ahLst/>
              <a:cxnLst/>
              <a:rect l="l" t="t" r="r" b="b"/>
              <a:pathLst>
                <a:path w="625" h="626" extrusionOk="0">
                  <a:moveTo>
                    <a:pt x="313" y="1"/>
                  </a:moveTo>
                  <a:cubicBezTo>
                    <a:pt x="140" y="1"/>
                    <a:pt x="0" y="140"/>
                    <a:pt x="0" y="313"/>
                  </a:cubicBezTo>
                  <a:cubicBezTo>
                    <a:pt x="0" y="486"/>
                    <a:pt x="140" y="626"/>
                    <a:pt x="313" y="626"/>
                  </a:cubicBezTo>
                  <a:cubicBezTo>
                    <a:pt x="486" y="626"/>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2"/>
            <p:cNvSpPr/>
            <p:nvPr/>
          </p:nvSpPr>
          <p:spPr>
            <a:xfrm>
              <a:off x="6559900" y="4051525"/>
              <a:ext cx="15625" cy="15650"/>
            </a:xfrm>
            <a:custGeom>
              <a:avLst/>
              <a:gdLst/>
              <a:ahLst/>
              <a:cxnLst/>
              <a:rect l="l" t="t" r="r" b="b"/>
              <a:pathLst>
                <a:path w="625" h="626" extrusionOk="0">
                  <a:moveTo>
                    <a:pt x="312" y="1"/>
                  </a:moveTo>
                  <a:cubicBezTo>
                    <a:pt x="140" y="1"/>
                    <a:pt x="0" y="140"/>
                    <a:pt x="0" y="313"/>
                  </a:cubicBezTo>
                  <a:cubicBezTo>
                    <a:pt x="0" y="486"/>
                    <a:pt x="140" y="626"/>
                    <a:pt x="312" y="626"/>
                  </a:cubicBezTo>
                  <a:cubicBezTo>
                    <a:pt x="485" y="626"/>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2"/>
            <p:cNvSpPr/>
            <p:nvPr/>
          </p:nvSpPr>
          <p:spPr>
            <a:xfrm>
              <a:off x="6580600" y="4051525"/>
              <a:ext cx="18225" cy="15650"/>
            </a:xfrm>
            <a:custGeom>
              <a:avLst/>
              <a:gdLst/>
              <a:ahLst/>
              <a:cxnLst/>
              <a:rect l="l" t="t" r="r" b="b"/>
              <a:pathLst>
                <a:path w="729" h="626" extrusionOk="0">
                  <a:moveTo>
                    <a:pt x="419" y="1"/>
                  </a:moveTo>
                  <a:cubicBezTo>
                    <a:pt x="419" y="1"/>
                    <a:pt x="418" y="1"/>
                    <a:pt x="417" y="1"/>
                  </a:cubicBezTo>
                  <a:cubicBezTo>
                    <a:pt x="416" y="1"/>
                    <a:pt x="415" y="1"/>
                    <a:pt x="415" y="1"/>
                  </a:cubicBezTo>
                  <a:cubicBezTo>
                    <a:pt x="139" y="1"/>
                    <a:pt x="0" y="336"/>
                    <a:pt x="197" y="533"/>
                  </a:cubicBezTo>
                  <a:cubicBezTo>
                    <a:pt x="260" y="597"/>
                    <a:pt x="338" y="625"/>
                    <a:pt x="415" y="625"/>
                  </a:cubicBezTo>
                  <a:cubicBezTo>
                    <a:pt x="575" y="625"/>
                    <a:pt x="729" y="501"/>
                    <a:pt x="729" y="313"/>
                  </a:cubicBezTo>
                  <a:cubicBezTo>
                    <a:pt x="729" y="141"/>
                    <a:pt x="591" y="1"/>
                    <a:pt x="41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2"/>
            <p:cNvSpPr/>
            <p:nvPr/>
          </p:nvSpPr>
          <p:spPr>
            <a:xfrm>
              <a:off x="6536550" y="40315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6" y="625"/>
                    <a:pt x="625" y="486"/>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2"/>
            <p:cNvSpPr/>
            <p:nvPr/>
          </p:nvSpPr>
          <p:spPr>
            <a:xfrm>
              <a:off x="6559900" y="40315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2"/>
            <p:cNvSpPr/>
            <p:nvPr/>
          </p:nvSpPr>
          <p:spPr>
            <a:xfrm>
              <a:off x="6580575" y="4031525"/>
              <a:ext cx="18250" cy="15625"/>
            </a:xfrm>
            <a:custGeom>
              <a:avLst/>
              <a:gdLst/>
              <a:ahLst/>
              <a:cxnLst/>
              <a:rect l="l" t="t" r="r" b="b"/>
              <a:pathLst>
                <a:path w="730" h="625" extrusionOk="0">
                  <a:moveTo>
                    <a:pt x="418" y="1"/>
                  </a:moveTo>
                  <a:cubicBezTo>
                    <a:pt x="140" y="1"/>
                    <a:pt x="1" y="337"/>
                    <a:pt x="198" y="533"/>
                  </a:cubicBezTo>
                  <a:cubicBezTo>
                    <a:pt x="261" y="596"/>
                    <a:pt x="339" y="625"/>
                    <a:pt x="416" y="625"/>
                  </a:cubicBezTo>
                  <a:cubicBezTo>
                    <a:pt x="576" y="625"/>
                    <a:pt x="730" y="500"/>
                    <a:pt x="730" y="313"/>
                  </a:cubicBezTo>
                  <a:cubicBezTo>
                    <a:pt x="730" y="140"/>
                    <a:pt x="591" y="1"/>
                    <a:pt x="418"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2"/>
            <p:cNvSpPr/>
            <p:nvPr/>
          </p:nvSpPr>
          <p:spPr>
            <a:xfrm>
              <a:off x="6536550" y="4011525"/>
              <a:ext cx="15625" cy="15625"/>
            </a:xfrm>
            <a:custGeom>
              <a:avLst/>
              <a:gdLst/>
              <a:ahLst/>
              <a:cxnLst/>
              <a:rect l="l" t="t" r="r" b="b"/>
              <a:pathLst>
                <a:path w="625" h="625" extrusionOk="0">
                  <a:moveTo>
                    <a:pt x="313" y="0"/>
                  </a:moveTo>
                  <a:cubicBezTo>
                    <a:pt x="140" y="0"/>
                    <a:pt x="0" y="140"/>
                    <a:pt x="0" y="313"/>
                  </a:cubicBezTo>
                  <a:cubicBezTo>
                    <a:pt x="0" y="484"/>
                    <a:pt x="140" y="625"/>
                    <a:pt x="313" y="625"/>
                  </a:cubicBezTo>
                  <a:cubicBezTo>
                    <a:pt x="486" y="625"/>
                    <a:pt x="625" y="484"/>
                    <a:pt x="625" y="313"/>
                  </a:cubicBezTo>
                  <a:cubicBezTo>
                    <a:pt x="625" y="140"/>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2"/>
            <p:cNvSpPr/>
            <p:nvPr/>
          </p:nvSpPr>
          <p:spPr>
            <a:xfrm>
              <a:off x="6559900" y="4011525"/>
              <a:ext cx="15625" cy="15625"/>
            </a:xfrm>
            <a:custGeom>
              <a:avLst/>
              <a:gdLst/>
              <a:ahLst/>
              <a:cxnLst/>
              <a:rect l="l" t="t" r="r" b="b"/>
              <a:pathLst>
                <a:path w="625" h="625" extrusionOk="0">
                  <a:moveTo>
                    <a:pt x="312" y="0"/>
                  </a:moveTo>
                  <a:cubicBezTo>
                    <a:pt x="140" y="0"/>
                    <a:pt x="0" y="140"/>
                    <a:pt x="0" y="313"/>
                  </a:cubicBezTo>
                  <a:cubicBezTo>
                    <a:pt x="0" y="484"/>
                    <a:pt x="140" y="625"/>
                    <a:pt x="312" y="625"/>
                  </a:cubicBezTo>
                  <a:cubicBezTo>
                    <a:pt x="485" y="625"/>
                    <a:pt x="625" y="484"/>
                    <a:pt x="625" y="313"/>
                  </a:cubicBezTo>
                  <a:cubicBezTo>
                    <a:pt x="625" y="140"/>
                    <a:pt x="485" y="0"/>
                    <a:pt x="31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2"/>
            <p:cNvSpPr/>
            <p:nvPr/>
          </p:nvSpPr>
          <p:spPr>
            <a:xfrm>
              <a:off x="6536550" y="399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2"/>
            <p:cNvSpPr/>
            <p:nvPr/>
          </p:nvSpPr>
          <p:spPr>
            <a:xfrm>
              <a:off x="6559900" y="399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2"/>
            <p:cNvSpPr/>
            <p:nvPr/>
          </p:nvSpPr>
          <p:spPr>
            <a:xfrm>
              <a:off x="6536550" y="397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6" y="625"/>
                    <a:pt x="625" y="484"/>
                    <a:pt x="625" y="313"/>
                  </a:cubicBezTo>
                  <a:cubicBezTo>
                    <a:pt x="625" y="140"/>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2"/>
            <p:cNvSpPr/>
            <p:nvPr/>
          </p:nvSpPr>
          <p:spPr>
            <a:xfrm>
              <a:off x="6559900" y="397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2"/>
            <p:cNvSpPr/>
            <p:nvPr/>
          </p:nvSpPr>
          <p:spPr>
            <a:xfrm>
              <a:off x="6536550" y="395145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6" y="625"/>
                    <a:pt x="625" y="486"/>
                    <a:pt x="625" y="313"/>
                  </a:cubicBezTo>
                  <a:cubicBezTo>
                    <a:pt x="625" y="142"/>
                    <a:pt x="486" y="1"/>
                    <a:pt x="31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2"/>
            <p:cNvSpPr/>
            <p:nvPr/>
          </p:nvSpPr>
          <p:spPr>
            <a:xfrm>
              <a:off x="6536550" y="3931450"/>
              <a:ext cx="15625" cy="15625"/>
            </a:xfrm>
            <a:custGeom>
              <a:avLst/>
              <a:gdLst/>
              <a:ahLst/>
              <a:cxnLst/>
              <a:rect l="l" t="t" r="r" b="b"/>
              <a:pathLst>
                <a:path w="625" h="625" extrusionOk="0">
                  <a:moveTo>
                    <a:pt x="313" y="0"/>
                  </a:moveTo>
                  <a:cubicBezTo>
                    <a:pt x="140" y="0"/>
                    <a:pt x="0" y="141"/>
                    <a:pt x="0" y="313"/>
                  </a:cubicBezTo>
                  <a:cubicBezTo>
                    <a:pt x="0" y="485"/>
                    <a:pt x="140" y="625"/>
                    <a:pt x="313" y="625"/>
                  </a:cubicBezTo>
                  <a:cubicBezTo>
                    <a:pt x="486" y="625"/>
                    <a:pt x="625" y="485"/>
                    <a:pt x="625" y="313"/>
                  </a:cubicBezTo>
                  <a:cubicBezTo>
                    <a:pt x="625" y="141"/>
                    <a:pt x="486" y="0"/>
                    <a:pt x="31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6" name="Google Shape;986;p2"/>
          <p:cNvGrpSpPr/>
          <p:nvPr/>
        </p:nvGrpSpPr>
        <p:grpSpPr>
          <a:xfrm>
            <a:off x="3490929" y="4281490"/>
            <a:ext cx="1490178" cy="21378"/>
            <a:chOff x="2940000" y="3484425"/>
            <a:chExt cx="876575" cy="12575"/>
          </a:xfrm>
        </p:grpSpPr>
        <p:sp>
          <p:nvSpPr>
            <p:cNvPr id="987" name="Google Shape;987;p2"/>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2"/>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2"/>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2"/>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2"/>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2"/>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2"/>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2"/>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2"/>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2"/>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2"/>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9" name="Google Shape;999;p2"/>
          <p:cNvSpPr/>
          <p:nvPr/>
        </p:nvSpPr>
        <p:spPr>
          <a:xfrm>
            <a:off x="4370697" y="4177725"/>
            <a:ext cx="3232040" cy="3232125"/>
          </a:xfrm>
          <a:custGeom>
            <a:avLst/>
            <a:gdLst/>
            <a:ahLst/>
            <a:cxnLst/>
            <a:rect l="l" t="t" r="r" b="b"/>
            <a:pathLst>
              <a:path w="76048" h="76050" extrusionOk="0">
                <a:moveTo>
                  <a:pt x="38024" y="210"/>
                </a:moveTo>
                <a:cubicBezTo>
                  <a:pt x="58874" y="210"/>
                  <a:pt x="75838" y="17174"/>
                  <a:pt x="75838" y="38024"/>
                </a:cubicBezTo>
                <a:cubicBezTo>
                  <a:pt x="75838" y="58876"/>
                  <a:pt x="58874" y="75840"/>
                  <a:pt x="38024" y="75840"/>
                </a:cubicBezTo>
                <a:cubicBezTo>
                  <a:pt x="17173" y="75840"/>
                  <a:pt x="209" y="58876"/>
                  <a:pt x="209" y="38024"/>
                </a:cubicBezTo>
                <a:cubicBezTo>
                  <a:pt x="209" y="17174"/>
                  <a:pt x="17173" y="210"/>
                  <a:pt x="38024" y="210"/>
                </a:cubicBezTo>
                <a:close/>
                <a:moveTo>
                  <a:pt x="38024" y="1"/>
                </a:moveTo>
                <a:cubicBezTo>
                  <a:pt x="17058" y="1"/>
                  <a:pt x="0" y="17059"/>
                  <a:pt x="0" y="38024"/>
                </a:cubicBezTo>
                <a:cubicBezTo>
                  <a:pt x="0" y="58992"/>
                  <a:pt x="17058" y="76049"/>
                  <a:pt x="38024" y="76049"/>
                </a:cubicBezTo>
                <a:cubicBezTo>
                  <a:pt x="58989" y="76049"/>
                  <a:pt x="76047" y="58992"/>
                  <a:pt x="76047" y="38024"/>
                </a:cubicBezTo>
                <a:cubicBezTo>
                  <a:pt x="76047" y="17059"/>
                  <a:pt x="58989" y="1"/>
                  <a:pt x="3802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
          <p:cNvSpPr/>
          <p:nvPr/>
        </p:nvSpPr>
        <p:spPr>
          <a:xfrm>
            <a:off x="3631386" y="4527363"/>
            <a:ext cx="1900005" cy="1900005"/>
          </a:xfrm>
          <a:custGeom>
            <a:avLst/>
            <a:gdLst/>
            <a:ahLst/>
            <a:cxnLst/>
            <a:rect l="l" t="t" r="r" b="b"/>
            <a:pathLst>
              <a:path w="44706" h="44706" extrusionOk="0">
                <a:moveTo>
                  <a:pt x="22353" y="211"/>
                </a:moveTo>
                <a:cubicBezTo>
                  <a:pt x="34563" y="211"/>
                  <a:pt x="44496" y="10143"/>
                  <a:pt x="44496" y="22353"/>
                </a:cubicBezTo>
                <a:cubicBezTo>
                  <a:pt x="44496" y="34565"/>
                  <a:pt x="34563" y="44496"/>
                  <a:pt x="22353" y="44496"/>
                </a:cubicBezTo>
                <a:cubicBezTo>
                  <a:pt x="10144" y="44496"/>
                  <a:pt x="209" y="34563"/>
                  <a:pt x="209" y="22355"/>
                </a:cubicBezTo>
                <a:cubicBezTo>
                  <a:pt x="209" y="10144"/>
                  <a:pt x="10143" y="211"/>
                  <a:pt x="22353" y="211"/>
                </a:cubicBezTo>
                <a:close/>
                <a:moveTo>
                  <a:pt x="22353" y="0"/>
                </a:moveTo>
                <a:cubicBezTo>
                  <a:pt x="10028" y="0"/>
                  <a:pt x="0" y="10028"/>
                  <a:pt x="0" y="22353"/>
                </a:cubicBezTo>
                <a:cubicBezTo>
                  <a:pt x="0" y="34678"/>
                  <a:pt x="10028" y="44706"/>
                  <a:pt x="22353" y="44706"/>
                </a:cubicBezTo>
                <a:cubicBezTo>
                  <a:pt x="34678" y="44706"/>
                  <a:pt x="44706" y="34678"/>
                  <a:pt x="44706" y="22353"/>
                </a:cubicBezTo>
                <a:cubicBezTo>
                  <a:pt x="44706" y="10028"/>
                  <a:pt x="34678" y="0"/>
                  <a:pt x="223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1" name="Google Shape;1001;p2"/>
          <p:cNvGrpSpPr/>
          <p:nvPr/>
        </p:nvGrpSpPr>
        <p:grpSpPr>
          <a:xfrm>
            <a:off x="1448644" y="4527366"/>
            <a:ext cx="3123368" cy="3058236"/>
            <a:chOff x="236475" y="527300"/>
            <a:chExt cx="1124525" cy="1101075"/>
          </a:xfrm>
        </p:grpSpPr>
        <p:sp>
          <p:nvSpPr>
            <p:cNvPr id="1002" name="Google Shape;1002;p2"/>
            <p:cNvSpPr/>
            <p:nvPr/>
          </p:nvSpPr>
          <p:spPr>
            <a:xfrm>
              <a:off x="435250" y="1482225"/>
              <a:ext cx="11350" cy="9725"/>
            </a:xfrm>
            <a:custGeom>
              <a:avLst/>
              <a:gdLst/>
              <a:ahLst/>
              <a:cxnLst/>
              <a:rect l="l" t="t" r="r" b="b"/>
              <a:pathLst>
                <a:path w="454" h="389" extrusionOk="0">
                  <a:moveTo>
                    <a:pt x="260" y="0"/>
                  </a:moveTo>
                  <a:cubicBezTo>
                    <a:pt x="87" y="0"/>
                    <a:pt x="0"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2"/>
            <p:cNvSpPr/>
            <p:nvPr/>
          </p:nvSpPr>
          <p:spPr>
            <a:xfrm>
              <a:off x="475000" y="1482225"/>
              <a:ext cx="11350" cy="9725"/>
            </a:xfrm>
            <a:custGeom>
              <a:avLst/>
              <a:gdLst/>
              <a:ahLst/>
              <a:cxnLst/>
              <a:rect l="l" t="t" r="r" b="b"/>
              <a:pathLst>
                <a:path w="454" h="389" extrusionOk="0">
                  <a:moveTo>
                    <a:pt x="260" y="0"/>
                  </a:moveTo>
                  <a:cubicBezTo>
                    <a:pt x="87" y="0"/>
                    <a:pt x="1" y="209"/>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2"/>
            <p:cNvSpPr/>
            <p:nvPr/>
          </p:nvSpPr>
          <p:spPr>
            <a:xfrm>
              <a:off x="514750" y="1482225"/>
              <a:ext cx="11350" cy="9725"/>
            </a:xfrm>
            <a:custGeom>
              <a:avLst/>
              <a:gdLst/>
              <a:ahLst/>
              <a:cxnLst/>
              <a:rect l="l" t="t" r="r" b="b"/>
              <a:pathLst>
                <a:path w="454" h="389" extrusionOk="0">
                  <a:moveTo>
                    <a:pt x="260" y="0"/>
                  </a:moveTo>
                  <a:cubicBezTo>
                    <a:pt x="87" y="0"/>
                    <a:pt x="1" y="209"/>
                    <a:pt x="123" y="331"/>
                  </a:cubicBezTo>
                  <a:cubicBezTo>
                    <a:pt x="163" y="371"/>
                    <a:pt x="212" y="388"/>
                    <a:pt x="260"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
            <p:cNvSpPr/>
            <p:nvPr/>
          </p:nvSpPr>
          <p:spPr>
            <a:xfrm>
              <a:off x="554500" y="1482225"/>
              <a:ext cx="11375" cy="9725"/>
            </a:xfrm>
            <a:custGeom>
              <a:avLst/>
              <a:gdLst/>
              <a:ahLst/>
              <a:cxnLst/>
              <a:rect l="l" t="t" r="r" b="b"/>
              <a:pathLst>
                <a:path w="455" h="389" extrusionOk="0">
                  <a:moveTo>
                    <a:pt x="262" y="0"/>
                  </a:moveTo>
                  <a:cubicBezTo>
                    <a:pt x="87" y="0"/>
                    <a:pt x="1" y="209"/>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
            <p:cNvSpPr/>
            <p:nvPr/>
          </p:nvSpPr>
          <p:spPr>
            <a:xfrm>
              <a:off x="594250" y="1482225"/>
              <a:ext cx="11400" cy="9725"/>
            </a:xfrm>
            <a:custGeom>
              <a:avLst/>
              <a:gdLst/>
              <a:ahLst/>
              <a:cxnLst/>
              <a:rect l="l" t="t" r="r" b="b"/>
              <a:pathLst>
                <a:path w="456" h="389" extrusionOk="0">
                  <a:moveTo>
                    <a:pt x="262" y="0"/>
                  </a:moveTo>
                  <a:cubicBezTo>
                    <a:pt x="87" y="0"/>
                    <a:pt x="1" y="209"/>
                    <a:pt x="124" y="331"/>
                  </a:cubicBezTo>
                  <a:cubicBezTo>
                    <a:pt x="164" y="371"/>
                    <a:pt x="212" y="388"/>
                    <a:pt x="260" y="388"/>
                  </a:cubicBezTo>
                  <a:cubicBezTo>
                    <a:pt x="360" y="388"/>
                    <a:pt x="456" y="311"/>
                    <a:pt x="456"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
            <p:cNvSpPr/>
            <p:nvPr/>
          </p:nvSpPr>
          <p:spPr>
            <a:xfrm>
              <a:off x="634025" y="14822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2"/>
            <p:cNvSpPr/>
            <p:nvPr/>
          </p:nvSpPr>
          <p:spPr>
            <a:xfrm>
              <a:off x="673775" y="14822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2"/>
            <p:cNvSpPr/>
            <p:nvPr/>
          </p:nvSpPr>
          <p:spPr>
            <a:xfrm>
              <a:off x="713525" y="1482225"/>
              <a:ext cx="11400" cy="9725"/>
            </a:xfrm>
            <a:custGeom>
              <a:avLst/>
              <a:gdLst/>
              <a:ahLst/>
              <a:cxnLst/>
              <a:rect l="l" t="t" r="r" b="b"/>
              <a:pathLst>
                <a:path w="456" h="389" extrusionOk="0">
                  <a:moveTo>
                    <a:pt x="261" y="0"/>
                  </a:moveTo>
                  <a:cubicBezTo>
                    <a:pt x="88" y="0"/>
                    <a:pt x="0" y="209"/>
                    <a:pt x="123" y="331"/>
                  </a:cubicBezTo>
                  <a:cubicBezTo>
                    <a:pt x="163" y="371"/>
                    <a:pt x="212" y="388"/>
                    <a:pt x="260" y="388"/>
                  </a:cubicBezTo>
                  <a:cubicBezTo>
                    <a:pt x="360"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
            <p:cNvSpPr/>
            <p:nvPr/>
          </p:nvSpPr>
          <p:spPr>
            <a:xfrm>
              <a:off x="753300" y="1482225"/>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
            <p:cNvSpPr/>
            <p:nvPr/>
          </p:nvSpPr>
          <p:spPr>
            <a:xfrm>
              <a:off x="793075" y="1482225"/>
              <a:ext cx="11350" cy="9725"/>
            </a:xfrm>
            <a:custGeom>
              <a:avLst/>
              <a:gdLst/>
              <a:ahLst/>
              <a:cxnLst/>
              <a:rect l="l" t="t" r="r" b="b"/>
              <a:pathLst>
                <a:path w="454" h="389" extrusionOk="0">
                  <a:moveTo>
                    <a:pt x="259" y="0"/>
                  </a:moveTo>
                  <a:cubicBezTo>
                    <a:pt x="87" y="0"/>
                    <a:pt x="0" y="209"/>
                    <a:pt x="121" y="331"/>
                  </a:cubicBezTo>
                  <a:cubicBezTo>
                    <a:pt x="161" y="371"/>
                    <a:pt x="210" y="388"/>
                    <a:pt x="258" y="388"/>
                  </a:cubicBezTo>
                  <a:cubicBezTo>
                    <a:pt x="358" y="388"/>
                    <a:pt x="453" y="311"/>
                    <a:pt x="453" y="194"/>
                  </a:cubicBezTo>
                  <a:cubicBezTo>
                    <a:pt x="453" y="87"/>
                    <a:pt x="365"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
            <p:cNvSpPr/>
            <p:nvPr/>
          </p:nvSpPr>
          <p:spPr>
            <a:xfrm>
              <a:off x="832825" y="1482225"/>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2"/>
            <p:cNvSpPr/>
            <p:nvPr/>
          </p:nvSpPr>
          <p:spPr>
            <a:xfrm>
              <a:off x="872575" y="1482225"/>
              <a:ext cx="11350" cy="9725"/>
            </a:xfrm>
            <a:custGeom>
              <a:avLst/>
              <a:gdLst/>
              <a:ahLst/>
              <a:cxnLst/>
              <a:rect l="l" t="t" r="r" b="b"/>
              <a:pathLst>
                <a:path w="454" h="389" extrusionOk="0">
                  <a:moveTo>
                    <a:pt x="260" y="0"/>
                  </a:moveTo>
                  <a:cubicBezTo>
                    <a:pt x="87" y="0"/>
                    <a:pt x="0" y="209"/>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2"/>
            <p:cNvSpPr/>
            <p:nvPr/>
          </p:nvSpPr>
          <p:spPr>
            <a:xfrm>
              <a:off x="912325" y="1482225"/>
              <a:ext cx="11350" cy="9725"/>
            </a:xfrm>
            <a:custGeom>
              <a:avLst/>
              <a:gdLst/>
              <a:ahLst/>
              <a:cxnLst/>
              <a:rect l="l" t="t" r="r" b="b"/>
              <a:pathLst>
                <a:path w="454" h="389" extrusionOk="0">
                  <a:moveTo>
                    <a:pt x="260" y="0"/>
                  </a:moveTo>
                  <a:cubicBezTo>
                    <a:pt x="87" y="0"/>
                    <a:pt x="1"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
            <p:cNvSpPr/>
            <p:nvPr/>
          </p:nvSpPr>
          <p:spPr>
            <a:xfrm>
              <a:off x="952075" y="1482225"/>
              <a:ext cx="11350" cy="9725"/>
            </a:xfrm>
            <a:custGeom>
              <a:avLst/>
              <a:gdLst/>
              <a:ahLst/>
              <a:cxnLst/>
              <a:rect l="l" t="t" r="r" b="b"/>
              <a:pathLst>
                <a:path w="454" h="389" extrusionOk="0">
                  <a:moveTo>
                    <a:pt x="260" y="0"/>
                  </a:moveTo>
                  <a:cubicBezTo>
                    <a:pt x="87" y="0"/>
                    <a:pt x="1" y="209"/>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
            <p:cNvSpPr/>
            <p:nvPr/>
          </p:nvSpPr>
          <p:spPr>
            <a:xfrm>
              <a:off x="991825" y="1482225"/>
              <a:ext cx="11350" cy="9725"/>
            </a:xfrm>
            <a:custGeom>
              <a:avLst/>
              <a:gdLst/>
              <a:ahLst/>
              <a:cxnLst/>
              <a:rect l="l" t="t" r="r" b="b"/>
              <a:pathLst>
                <a:path w="454" h="389" extrusionOk="0">
                  <a:moveTo>
                    <a:pt x="260" y="0"/>
                  </a:moveTo>
                  <a:cubicBezTo>
                    <a:pt x="87" y="0"/>
                    <a:pt x="1" y="209"/>
                    <a:pt x="124" y="331"/>
                  </a:cubicBezTo>
                  <a:cubicBezTo>
                    <a:pt x="163" y="371"/>
                    <a:pt x="211"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
            <p:cNvSpPr/>
            <p:nvPr/>
          </p:nvSpPr>
          <p:spPr>
            <a:xfrm>
              <a:off x="1031575" y="1482225"/>
              <a:ext cx="11400" cy="9725"/>
            </a:xfrm>
            <a:custGeom>
              <a:avLst/>
              <a:gdLst/>
              <a:ahLst/>
              <a:cxnLst/>
              <a:rect l="l" t="t" r="r" b="b"/>
              <a:pathLst>
                <a:path w="456" h="389" extrusionOk="0">
                  <a:moveTo>
                    <a:pt x="262" y="0"/>
                  </a:moveTo>
                  <a:cubicBezTo>
                    <a:pt x="89" y="0"/>
                    <a:pt x="1" y="209"/>
                    <a:pt x="124" y="331"/>
                  </a:cubicBezTo>
                  <a:cubicBezTo>
                    <a:pt x="163" y="371"/>
                    <a:pt x="212" y="388"/>
                    <a:pt x="260" y="388"/>
                  </a:cubicBezTo>
                  <a:cubicBezTo>
                    <a:pt x="360" y="388"/>
                    <a:pt x="456" y="311"/>
                    <a:pt x="456"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
            <p:cNvSpPr/>
            <p:nvPr/>
          </p:nvSpPr>
          <p:spPr>
            <a:xfrm>
              <a:off x="1071350" y="1482225"/>
              <a:ext cx="11350" cy="9725"/>
            </a:xfrm>
            <a:custGeom>
              <a:avLst/>
              <a:gdLst/>
              <a:ahLst/>
              <a:cxnLst/>
              <a:rect l="l" t="t" r="r" b="b"/>
              <a:pathLst>
                <a:path w="454" h="389" extrusionOk="0">
                  <a:moveTo>
                    <a:pt x="259" y="0"/>
                  </a:moveTo>
                  <a:cubicBezTo>
                    <a:pt x="86" y="0"/>
                    <a:pt x="0" y="209"/>
                    <a:pt x="123" y="331"/>
                  </a:cubicBezTo>
                  <a:cubicBezTo>
                    <a:pt x="162" y="371"/>
                    <a:pt x="211" y="388"/>
                    <a:pt x="258"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
            <p:cNvSpPr/>
            <p:nvPr/>
          </p:nvSpPr>
          <p:spPr>
            <a:xfrm>
              <a:off x="1111100" y="1482225"/>
              <a:ext cx="11350" cy="9725"/>
            </a:xfrm>
            <a:custGeom>
              <a:avLst/>
              <a:gdLst/>
              <a:ahLst/>
              <a:cxnLst/>
              <a:rect l="l" t="t" r="r" b="b"/>
              <a:pathLst>
                <a:path w="454" h="389" extrusionOk="0">
                  <a:moveTo>
                    <a:pt x="259" y="0"/>
                  </a:moveTo>
                  <a:cubicBezTo>
                    <a:pt x="87" y="0"/>
                    <a:pt x="0" y="209"/>
                    <a:pt x="123" y="331"/>
                  </a:cubicBezTo>
                  <a:cubicBezTo>
                    <a:pt x="162" y="371"/>
                    <a:pt x="211" y="388"/>
                    <a:pt x="259"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2"/>
            <p:cNvSpPr/>
            <p:nvPr/>
          </p:nvSpPr>
          <p:spPr>
            <a:xfrm>
              <a:off x="1150850" y="1482225"/>
              <a:ext cx="11350" cy="9725"/>
            </a:xfrm>
            <a:custGeom>
              <a:avLst/>
              <a:gdLst/>
              <a:ahLst/>
              <a:cxnLst/>
              <a:rect l="l" t="t" r="r" b="b"/>
              <a:pathLst>
                <a:path w="454" h="389" extrusionOk="0">
                  <a:moveTo>
                    <a:pt x="259" y="0"/>
                  </a:moveTo>
                  <a:cubicBezTo>
                    <a:pt x="87" y="0"/>
                    <a:pt x="0" y="209"/>
                    <a:pt x="123" y="331"/>
                  </a:cubicBezTo>
                  <a:cubicBezTo>
                    <a:pt x="163" y="371"/>
                    <a:pt x="212" y="388"/>
                    <a:pt x="259" y="388"/>
                  </a:cubicBezTo>
                  <a:cubicBezTo>
                    <a:pt x="359" y="388"/>
                    <a:pt x="454" y="311"/>
                    <a:pt x="454" y="194"/>
                  </a:cubicBezTo>
                  <a:cubicBezTo>
                    <a:pt x="454"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2"/>
            <p:cNvSpPr/>
            <p:nvPr/>
          </p:nvSpPr>
          <p:spPr>
            <a:xfrm>
              <a:off x="397125" y="1448100"/>
              <a:ext cx="9725" cy="9750"/>
            </a:xfrm>
            <a:custGeom>
              <a:avLst/>
              <a:gdLst/>
              <a:ahLst/>
              <a:cxnLst/>
              <a:rect l="l" t="t" r="r" b="b"/>
              <a:pathLst>
                <a:path w="389" h="390"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2"/>
            <p:cNvSpPr/>
            <p:nvPr/>
          </p:nvSpPr>
          <p:spPr>
            <a:xfrm>
              <a:off x="435250" y="1448100"/>
              <a:ext cx="11350" cy="9750"/>
            </a:xfrm>
            <a:custGeom>
              <a:avLst/>
              <a:gdLst/>
              <a:ahLst/>
              <a:cxnLst/>
              <a:rect l="l" t="t" r="r" b="b"/>
              <a:pathLst>
                <a:path w="454" h="390" extrusionOk="0">
                  <a:moveTo>
                    <a:pt x="260" y="1"/>
                  </a:moveTo>
                  <a:cubicBezTo>
                    <a:pt x="87" y="1"/>
                    <a:pt x="0" y="210"/>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
            <p:cNvSpPr/>
            <p:nvPr/>
          </p:nvSpPr>
          <p:spPr>
            <a:xfrm>
              <a:off x="475000" y="1448100"/>
              <a:ext cx="11350" cy="9750"/>
            </a:xfrm>
            <a:custGeom>
              <a:avLst/>
              <a:gdLst/>
              <a:ahLst/>
              <a:cxnLst/>
              <a:rect l="l" t="t" r="r" b="b"/>
              <a:pathLst>
                <a:path w="454" h="390" extrusionOk="0">
                  <a:moveTo>
                    <a:pt x="260" y="1"/>
                  </a:moveTo>
                  <a:cubicBezTo>
                    <a:pt x="87" y="1"/>
                    <a:pt x="1" y="210"/>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2"/>
            <p:cNvSpPr/>
            <p:nvPr/>
          </p:nvSpPr>
          <p:spPr>
            <a:xfrm>
              <a:off x="516425" y="1448100"/>
              <a:ext cx="9675" cy="9750"/>
            </a:xfrm>
            <a:custGeom>
              <a:avLst/>
              <a:gdLst/>
              <a:ahLst/>
              <a:cxnLst/>
              <a:rect l="l" t="t" r="r" b="b"/>
              <a:pathLst>
                <a:path w="387" h="390"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2"/>
            <p:cNvSpPr/>
            <p:nvPr/>
          </p:nvSpPr>
          <p:spPr>
            <a:xfrm>
              <a:off x="554500" y="1448100"/>
              <a:ext cx="11375" cy="9750"/>
            </a:xfrm>
            <a:custGeom>
              <a:avLst/>
              <a:gdLst/>
              <a:ahLst/>
              <a:cxnLst/>
              <a:rect l="l" t="t" r="r" b="b"/>
              <a:pathLst>
                <a:path w="455" h="390" extrusionOk="0">
                  <a:moveTo>
                    <a:pt x="262" y="1"/>
                  </a:moveTo>
                  <a:cubicBezTo>
                    <a:pt x="87" y="1"/>
                    <a:pt x="1" y="210"/>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2"/>
            <p:cNvSpPr/>
            <p:nvPr/>
          </p:nvSpPr>
          <p:spPr>
            <a:xfrm>
              <a:off x="595925" y="1448100"/>
              <a:ext cx="9700" cy="9750"/>
            </a:xfrm>
            <a:custGeom>
              <a:avLst/>
              <a:gdLst/>
              <a:ahLst/>
              <a:cxnLst/>
              <a:rect l="l" t="t" r="r" b="b"/>
              <a:pathLst>
                <a:path w="388" h="390"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2"/>
            <p:cNvSpPr/>
            <p:nvPr/>
          </p:nvSpPr>
          <p:spPr>
            <a:xfrm>
              <a:off x="634025" y="1448100"/>
              <a:ext cx="11375" cy="9750"/>
            </a:xfrm>
            <a:custGeom>
              <a:avLst/>
              <a:gdLst/>
              <a:ahLst/>
              <a:cxnLst/>
              <a:rect l="l" t="t" r="r" b="b"/>
              <a:pathLst>
                <a:path w="455" h="390" extrusionOk="0">
                  <a:moveTo>
                    <a:pt x="261" y="1"/>
                  </a:moveTo>
                  <a:cubicBezTo>
                    <a:pt x="88" y="1"/>
                    <a:pt x="0" y="210"/>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2"/>
            <p:cNvSpPr/>
            <p:nvPr/>
          </p:nvSpPr>
          <p:spPr>
            <a:xfrm>
              <a:off x="673775" y="1448100"/>
              <a:ext cx="11375" cy="9750"/>
            </a:xfrm>
            <a:custGeom>
              <a:avLst/>
              <a:gdLst/>
              <a:ahLst/>
              <a:cxnLst/>
              <a:rect l="l" t="t" r="r" b="b"/>
              <a:pathLst>
                <a:path w="455" h="390"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
            <p:cNvSpPr/>
            <p:nvPr/>
          </p:nvSpPr>
          <p:spPr>
            <a:xfrm>
              <a:off x="475000" y="151632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
            <p:cNvSpPr/>
            <p:nvPr/>
          </p:nvSpPr>
          <p:spPr>
            <a:xfrm>
              <a:off x="514750" y="1516325"/>
              <a:ext cx="11350" cy="9725"/>
            </a:xfrm>
            <a:custGeom>
              <a:avLst/>
              <a:gdLst/>
              <a:ahLst/>
              <a:cxnLst/>
              <a:rect l="l" t="t" r="r" b="b"/>
              <a:pathLst>
                <a:path w="454" h="389" extrusionOk="0">
                  <a:moveTo>
                    <a:pt x="260" y="1"/>
                  </a:moveTo>
                  <a:cubicBezTo>
                    <a:pt x="87" y="1"/>
                    <a:pt x="1" y="208"/>
                    <a:pt x="123" y="331"/>
                  </a:cubicBezTo>
                  <a:cubicBezTo>
                    <a:pt x="163" y="371"/>
                    <a:pt x="212" y="389"/>
                    <a:pt x="260"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
            <p:cNvSpPr/>
            <p:nvPr/>
          </p:nvSpPr>
          <p:spPr>
            <a:xfrm>
              <a:off x="554500" y="1516325"/>
              <a:ext cx="11375" cy="9725"/>
            </a:xfrm>
            <a:custGeom>
              <a:avLst/>
              <a:gdLst/>
              <a:ahLst/>
              <a:cxnLst/>
              <a:rect l="l" t="t" r="r" b="b"/>
              <a:pathLst>
                <a:path w="455" h="389" extrusionOk="0">
                  <a:moveTo>
                    <a:pt x="262" y="1"/>
                  </a:moveTo>
                  <a:cubicBezTo>
                    <a:pt x="87" y="1"/>
                    <a:pt x="1" y="210"/>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
            <p:cNvSpPr/>
            <p:nvPr/>
          </p:nvSpPr>
          <p:spPr>
            <a:xfrm>
              <a:off x="594250" y="1516325"/>
              <a:ext cx="11400" cy="9725"/>
            </a:xfrm>
            <a:custGeom>
              <a:avLst/>
              <a:gdLst/>
              <a:ahLst/>
              <a:cxnLst/>
              <a:rect l="l" t="t" r="r" b="b"/>
              <a:pathLst>
                <a:path w="456" h="389" extrusionOk="0">
                  <a:moveTo>
                    <a:pt x="262" y="1"/>
                  </a:moveTo>
                  <a:cubicBezTo>
                    <a:pt x="87" y="1"/>
                    <a:pt x="1" y="210"/>
                    <a:pt x="124" y="331"/>
                  </a:cubicBezTo>
                  <a:cubicBezTo>
                    <a:pt x="164" y="371"/>
                    <a:pt x="212" y="389"/>
                    <a:pt x="260" y="389"/>
                  </a:cubicBezTo>
                  <a:cubicBezTo>
                    <a:pt x="360" y="389"/>
                    <a:pt x="456" y="311"/>
                    <a:pt x="456"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
            <p:cNvSpPr/>
            <p:nvPr/>
          </p:nvSpPr>
          <p:spPr>
            <a:xfrm>
              <a:off x="634025" y="15163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2"/>
            <p:cNvSpPr/>
            <p:nvPr/>
          </p:nvSpPr>
          <p:spPr>
            <a:xfrm>
              <a:off x="673775" y="15163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2"/>
            <p:cNvSpPr/>
            <p:nvPr/>
          </p:nvSpPr>
          <p:spPr>
            <a:xfrm>
              <a:off x="713525" y="1516325"/>
              <a:ext cx="11400" cy="9725"/>
            </a:xfrm>
            <a:custGeom>
              <a:avLst/>
              <a:gdLst/>
              <a:ahLst/>
              <a:cxnLst/>
              <a:rect l="l" t="t" r="r" b="b"/>
              <a:pathLst>
                <a:path w="456" h="389" extrusionOk="0">
                  <a:moveTo>
                    <a:pt x="261" y="1"/>
                  </a:moveTo>
                  <a:cubicBezTo>
                    <a:pt x="88" y="1"/>
                    <a:pt x="0" y="210"/>
                    <a:pt x="123" y="331"/>
                  </a:cubicBezTo>
                  <a:cubicBezTo>
                    <a:pt x="163" y="371"/>
                    <a:pt x="212" y="389"/>
                    <a:pt x="260" y="389"/>
                  </a:cubicBezTo>
                  <a:cubicBezTo>
                    <a:pt x="360"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
            <p:cNvSpPr/>
            <p:nvPr/>
          </p:nvSpPr>
          <p:spPr>
            <a:xfrm>
              <a:off x="753300" y="151632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
            <p:cNvSpPr/>
            <p:nvPr/>
          </p:nvSpPr>
          <p:spPr>
            <a:xfrm>
              <a:off x="793075" y="1516325"/>
              <a:ext cx="11350" cy="9725"/>
            </a:xfrm>
            <a:custGeom>
              <a:avLst/>
              <a:gdLst/>
              <a:ahLst/>
              <a:cxnLst/>
              <a:rect l="l" t="t" r="r" b="b"/>
              <a:pathLst>
                <a:path w="454" h="389" extrusionOk="0">
                  <a:moveTo>
                    <a:pt x="259" y="1"/>
                  </a:moveTo>
                  <a:cubicBezTo>
                    <a:pt x="87" y="1"/>
                    <a:pt x="0" y="210"/>
                    <a:pt x="121" y="331"/>
                  </a:cubicBezTo>
                  <a:cubicBezTo>
                    <a:pt x="161" y="371"/>
                    <a:pt x="210" y="389"/>
                    <a:pt x="258" y="389"/>
                  </a:cubicBezTo>
                  <a:cubicBezTo>
                    <a:pt x="358" y="389"/>
                    <a:pt x="453" y="311"/>
                    <a:pt x="453" y="195"/>
                  </a:cubicBezTo>
                  <a:cubicBezTo>
                    <a:pt x="453" y="87"/>
                    <a:pt x="365"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
            <p:cNvSpPr/>
            <p:nvPr/>
          </p:nvSpPr>
          <p:spPr>
            <a:xfrm>
              <a:off x="832825" y="151632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2"/>
            <p:cNvSpPr/>
            <p:nvPr/>
          </p:nvSpPr>
          <p:spPr>
            <a:xfrm>
              <a:off x="872575" y="1516325"/>
              <a:ext cx="11350" cy="9725"/>
            </a:xfrm>
            <a:custGeom>
              <a:avLst/>
              <a:gdLst/>
              <a:ahLst/>
              <a:cxnLst/>
              <a:rect l="l" t="t" r="r" b="b"/>
              <a:pathLst>
                <a:path w="454" h="389" extrusionOk="0">
                  <a:moveTo>
                    <a:pt x="260" y="1"/>
                  </a:moveTo>
                  <a:cubicBezTo>
                    <a:pt x="87" y="1"/>
                    <a:pt x="0" y="210"/>
                    <a:pt x="122" y="331"/>
                  </a:cubicBezTo>
                  <a:cubicBezTo>
                    <a:pt x="161" y="371"/>
                    <a:pt x="210" y="389"/>
                    <a:pt x="258"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2"/>
            <p:cNvSpPr/>
            <p:nvPr/>
          </p:nvSpPr>
          <p:spPr>
            <a:xfrm>
              <a:off x="912325" y="1516325"/>
              <a:ext cx="11350" cy="9725"/>
            </a:xfrm>
            <a:custGeom>
              <a:avLst/>
              <a:gdLst/>
              <a:ahLst/>
              <a:cxnLst/>
              <a:rect l="l" t="t" r="r" b="b"/>
              <a:pathLst>
                <a:path w="454" h="389" extrusionOk="0">
                  <a:moveTo>
                    <a:pt x="260" y="1"/>
                  </a:moveTo>
                  <a:cubicBezTo>
                    <a:pt x="87" y="1"/>
                    <a:pt x="1"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
            <p:cNvSpPr/>
            <p:nvPr/>
          </p:nvSpPr>
          <p:spPr>
            <a:xfrm>
              <a:off x="952075" y="151632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
            <p:cNvSpPr/>
            <p:nvPr/>
          </p:nvSpPr>
          <p:spPr>
            <a:xfrm>
              <a:off x="991825" y="1516325"/>
              <a:ext cx="11350" cy="9725"/>
            </a:xfrm>
            <a:custGeom>
              <a:avLst/>
              <a:gdLst/>
              <a:ahLst/>
              <a:cxnLst/>
              <a:rect l="l" t="t" r="r" b="b"/>
              <a:pathLst>
                <a:path w="454" h="389" extrusionOk="0">
                  <a:moveTo>
                    <a:pt x="260" y="1"/>
                  </a:moveTo>
                  <a:cubicBezTo>
                    <a:pt x="87" y="1"/>
                    <a:pt x="1" y="210"/>
                    <a:pt x="124" y="331"/>
                  </a:cubicBezTo>
                  <a:cubicBezTo>
                    <a:pt x="163" y="371"/>
                    <a:pt x="211" y="389"/>
                    <a:pt x="259"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
            <p:cNvSpPr/>
            <p:nvPr/>
          </p:nvSpPr>
          <p:spPr>
            <a:xfrm>
              <a:off x="1031575" y="1516325"/>
              <a:ext cx="11400" cy="9725"/>
            </a:xfrm>
            <a:custGeom>
              <a:avLst/>
              <a:gdLst/>
              <a:ahLst/>
              <a:cxnLst/>
              <a:rect l="l" t="t" r="r" b="b"/>
              <a:pathLst>
                <a:path w="456" h="389" extrusionOk="0">
                  <a:moveTo>
                    <a:pt x="262" y="1"/>
                  </a:moveTo>
                  <a:cubicBezTo>
                    <a:pt x="89" y="1"/>
                    <a:pt x="1" y="210"/>
                    <a:pt x="124" y="331"/>
                  </a:cubicBezTo>
                  <a:cubicBezTo>
                    <a:pt x="163" y="371"/>
                    <a:pt x="212" y="389"/>
                    <a:pt x="260" y="389"/>
                  </a:cubicBezTo>
                  <a:cubicBezTo>
                    <a:pt x="360" y="389"/>
                    <a:pt x="456" y="311"/>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2"/>
            <p:cNvSpPr/>
            <p:nvPr/>
          </p:nvSpPr>
          <p:spPr>
            <a:xfrm>
              <a:off x="1071350" y="1516325"/>
              <a:ext cx="11350" cy="9725"/>
            </a:xfrm>
            <a:custGeom>
              <a:avLst/>
              <a:gdLst/>
              <a:ahLst/>
              <a:cxnLst/>
              <a:rect l="l" t="t" r="r" b="b"/>
              <a:pathLst>
                <a:path w="454" h="389" extrusionOk="0">
                  <a:moveTo>
                    <a:pt x="259" y="1"/>
                  </a:moveTo>
                  <a:cubicBezTo>
                    <a:pt x="86" y="1"/>
                    <a:pt x="0" y="210"/>
                    <a:pt x="123" y="331"/>
                  </a:cubicBezTo>
                  <a:cubicBezTo>
                    <a:pt x="162" y="371"/>
                    <a:pt x="211" y="389"/>
                    <a:pt x="258"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
            <p:cNvSpPr/>
            <p:nvPr/>
          </p:nvSpPr>
          <p:spPr>
            <a:xfrm>
              <a:off x="1111100" y="151632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
            <p:cNvSpPr/>
            <p:nvPr/>
          </p:nvSpPr>
          <p:spPr>
            <a:xfrm>
              <a:off x="715200" y="1448100"/>
              <a:ext cx="9725" cy="9750"/>
            </a:xfrm>
            <a:custGeom>
              <a:avLst/>
              <a:gdLst/>
              <a:ahLst/>
              <a:cxnLst/>
              <a:rect l="l" t="t" r="r" b="b"/>
              <a:pathLst>
                <a:path w="389" h="390"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
            <p:cNvSpPr/>
            <p:nvPr/>
          </p:nvSpPr>
          <p:spPr>
            <a:xfrm>
              <a:off x="753300" y="1448100"/>
              <a:ext cx="11375" cy="9750"/>
            </a:xfrm>
            <a:custGeom>
              <a:avLst/>
              <a:gdLst/>
              <a:ahLst/>
              <a:cxnLst/>
              <a:rect l="l" t="t" r="r" b="b"/>
              <a:pathLst>
                <a:path w="455" h="390"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
            <p:cNvSpPr/>
            <p:nvPr/>
          </p:nvSpPr>
          <p:spPr>
            <a:xfrm>
              <a:off x="794700" y="1448100"/>
              <a:ext cx="9725" cy="9750"/>
            </a:xfrm>
            <a:custGeom>
              <a:avLst/>
              <a:gdLst/>
              <a:ahLst/>
              <a:cxnLst/>
              <a:rect l="l" t="t" r="r" b="b"/>
              <a:pathLst>
                <a:path w="389" h="390"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
            <p:cNvSpPr/>
            <p:nvPr/>
          </p:nvSpPr>
          <p:spPr>
            <a:xfrm>
              <a:off x="832825" y="1448100"/>
              <a:ext cx="11350" cy="9750"/>
            </a:xfrm>
            <a:custGeom>
              <a:avLst/>
              <a:gdLst/>
              <a:ahLst/>
              <a:cxnLst/>
              <a:rect l="l" t="t" r="r" b="b"/>
              <a:pathLst>
                <a:path w="454" h="390"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2"/>
            <p:cNvSpPr/>
            <p:nvPr/>
          </p:nvSpPr>
          <p:spPr>
            <a:xfrm>
              <a:off x="872575" y="1448100"/>
              <a:ext cx="11350" cy="9750"/>
            </a:xfrm>
            <a:custGeom>
              <a:avLst/>
              <a:gdLst/>
              <a:ahLst/>
              <a:cxnLst/>
              <a:rect l="l" t="t" r="r" b="b"/>
              <a:pathLst>
                <a:path w="454" h="390" extrusionOk="0">
                  <a:moveTo>
                    <a:pt x="260" y="1"/>
                  </a:moveTo>
                  <a:cubicBezTo>
                    <a:pt x="87" y="1"/>
                    <a:pt x="0" y="210"/>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2"/>
            <p:cNvSpPr/>
            <p:nvPr/>
          </p:nvSpPr>
          <p:spPr>
            <a:xfrm>
              <a:off x="913950" y="1448100"/>
              <a:ext cx="9725" cy="9750"/>
            </a:xfrm>
            <a:custGeom>
              <a:avLst/>
              <a:gdLst/>
              <a:ahLst/>
              <a:cxnLst/>
              <a:rect l="l" t="t" r="r" b="b"/>
              <a:pathLst>
                <a:path w="389" h="390"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
            <p:cNvSpPr/>
            <p:nvPr/>
          </p:nvSpPr>
          <p:spPr>
            <a:xfrm>
              <a:off x="953700" y="1448100"/>
              <a:ext cx="9725" cy="9750"/>
            </a:xfrm>
            <a:custGeom>
              <a:avLst/>
              <a:gdLst/>
              <a:ahLst/>
              <a:cxnLst/>
              <a:rect l="l" t="t" r="r" b="b"/>
              <a:pathLst>
                <a:path w="389" h="390"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
            <p:cNvSpPr/>
            <p:nvPr/>
          </p:nvSpPr>
          <p:spPr>
            <a:xfrm>
              <a:off x="993450" y="1448100"/>
              <a:ext cx="9725" cy="9750"/>
            </a:xfrm>
            <a:custGeom>
              <a:avLst/>
              <a:gdLst/>
              <a:ahLst/>
              <a:cxnLst/>
              <a:rect l="l" t="t" r="r" b="b"/>
              <a:pathLst>
                <a:path w="389" h="390"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2"/>
            <p:cNvSpPr/>
            <p:nvPr/>
          </p:nvSpPr>
          <p:spPr>
            <a:xfrm>
              <a:off x="103322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2"/>
            <p:cNvSpPr/>
            <p:nvPr/>
          </p:nvSpPr>
          <p:spPr>
            <a:xfrm>
              <a:off x="107297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
            <p:cNvSpPr/>
            <p:nvPr/>
          </p:nvSpPr>
          <p:spPr>
            <a:xfrm>
              <a:off x="111272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
            <p:cNvSpPr/>
            <p:nvPr/>
          </p:nvSpPr>
          <p:spPr>
            <a:xfrm>
              <a:off x="1152500" y="1448100"/>
              <a:ext cx="9700" cy="9750"/>
            </a:xfrm>
            <a:custGeom>
              <a:avLst/>
              <a:gdLst/>
              <a:ahLst/>
              <a:cxnLst/>
              <a:rect l="l" t="t" r="r" b="b"/>
              <a:pathLst>
                <a:path w="388" h="390"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2"/>
            <p:cNvSpPr/>
            <p:nvPr/>
          </p:nvSpPr>
          <p:spPr>
            <a:xfrm>
              <a:off x="1192275" y="1448100"/>
              <a:ext cx="9675" cy="9750"/>
            </a:xfrm>
            <a:custGeom>
              <a:avLst/>
              <a:gdLst/>
              <a:ahLst/>
              <a:cxnLst/>
              <a:rect l="l" t="t" r="r" b="b"/>
              <a:pathLst>
                <a:path w="387" h="390"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2"/>
            <p:cNvSpPr/>
            <p:nvPr/>
          </p:nvSpPr>
          <p:spPr>
            <a:xfrm>
              <a:off x="355750" y="1414000"/>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
            <p:cNvSpPr/>
            <p:nvPr/>
          </p:nvSpPr>
          <p:spPr>
            <a:xfrm>
              <a:off x="397125" y="1414000"/>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
            <p:cNvSpPr/>
            <p:nvPr/>
          </p:nvSpPr>
          <p:spPr>
            <a:xfrm>
              <a:off x="435250" y="1414000"/>
              <a:ext cx="11350" cy="9750"/>
            </a:xfrm>
            <a:custGeom>
              <a:avLst/>
              <a:gdLst/>
              <a:ahLst/>
              <a:cxnLst/>
              <a:rect l="l" t="t" r="r" b="b"/>
              <a:pathLst>
                <a:path w="454" h="390" extrusionOk="0">
                  <a:moveTo>
                    <a:pt x="260" y="1"/>
                  </a:moveTo>
                  <a:cubicBezTo>
                    <a:pt x="87" y="1"/>
                    <a:pt x="0" y="210"/>
                    <a:pt x="123" y="333"/>
                  </a:cubicBezTo>
                  <a:cubicBezTo>
                    <a:pt x="162" y="372"/>
                    <a:pt x="211"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2"/>
            <p:cNvSpPr/>
            <p:nvPr/>
          </p:nvSpPr>
          <p:spPr>
            <a:xfrm>
              <a:off x="475000" y="1414000"/>
              <a:ext cx="11350" cy="9750"/>
            </a:xfrm>
            <a:custGeom>
              <a:avLst/>
              <a:gdLst/>
              <a:ahLst/>
              <a:cxnLst/>
              <a:rect l="l" t="t" r="r" b="b"/>
              <a:pathLst>
                <a:path w="454" h="390" extrusionOk="0">
                  <a:moveTo>
                    <a:pt x="260" y="1"/>
                  </a:moveTo>
                  <a:cubicBezTo>
                    <a:pt x="87" y="1"/>
                    <a:pt x="1" y="210"/>
                    <a:pt x="122" y="333"/>
                  </a:cubicBezTo>
                  <a:cubicBezTo>
                    <a:pt x="161" y="372"/>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2"/>
            <p:cNvSpPr/>
            <p:nvPr/>
          </p:nvSpPr>
          <p:spPr>
            <a:xfrm>
              <a:off x="516425" y="1414000"/>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2"/>
            <p:cNvSpPr/>
            <p:nvPr/>
          </p:nvSpPr>
          <p:spPr>
            <a:xfrm>
              <a:off x="554500" y="1414000"/>
              <a:ext cx="11375" cy="9750"/>
            </a:xfrm>
            <a:custGeom>
              <a:avLst/>
              <a:gdLst/>
              <a:ahLst/>
              <a:cxnLst/>
              <a:rect l="l" t="t" r="r" b="b"/>
              <a:pathLst>
                <a:path w="455" h="390" extrusionOk="0">
                  <a:moveTo>
                    <a:pt x="262" y="1"/>
                  </a:moveTo>
                  <a:cubicBezTo>
                    <a:pt x="87" y="1"/>
                    <a:pt x="1" y="210"/>
                    <a:pt x="124" y="333"/>
                  </a:cubicBezTo>
                  <a:cubicBezTo>
                    <a:pt x="163" y="372"/>
                    <a:pt x="212" y="389"/>
                    <a:pt x="259"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2"/>
            <p:cNvSpPr/>
            <p:nvPr/>
          </p:nvSpPr>
          <p:spPr>
            <a:xfrm>
              <a:off x="595925" y="141400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2"/>
            <p:cNvSpPr/>
            <p:nvPr/>
          </p:nvSpPr>
          <p:spPr>
            <a:xfrm>
              <a:off x="634025" y="1414000"/>
              <a:ext cx="11375" cy="9750"/>
            </a:xfrm>
            <a:custGeom>
              <a:avLst/>
              <a:gdLst/>
              <a:ahLst/>
              <a:cxnLst/>
              <a:rect l="l" t="t" r="r" b="b"/>
              <a:pathLst>
                <a:path w="455" h="390" extrusionOk="0">
                  <a:moveTo>
                    <a:pt x="261" y="1"/>
                  </a:moveTo>
                  <a:cubicBezTo>
                    <a:pt x="88" y="1"/>
                    <a:pt x="0" y="210"/>
                    <a:pt x="123" y="333"/>
                  </a:cubicBezTo>
                  <a:cubicBezTo>
                    <a:pt x="162" y="372"/>
                    <a:pt x="211" y="389"/>
                    <a:pt x="259"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2"/>
            <p:cNvSpPr/>
            <p:nvPr/>
          </p:nvSpPr>
          <p:spPr>
            <a:xfrm>
              <a:off x="673775" y="1414000"/>
              <a:ext cx="11375" cy="9750"/>
            </a:xfrm>
            <a:custGeom>
              <a:avLst/>
              <a:gdLst/>
              <a:ahLst/>
              <a:cxnLst/>
              <a:rect l="l" t="t" r="r" b="b"/>
              <a:pathLst>
                <a:path w="455" h="390" extrusionOk="0">
                  <a:moveTo>
                    <a:pt x="261" y="1"/>
                  </a:moveTo>
                  <a:cubicBezTo>
                    <a:pt x="88" y="1"/>
                    <a:pt x="0" y="210"/>
                    <a:pt x="123" y="333"/>
                  </a:cubicBezTo>
                  <a:cubicBezTo>
                    <a:pt x="163" y="372"/>
                    <a:pt x="211" y="389"/>
                    <a:pt x="259"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2"/>
            <p:cNvSpPr/>
            <p:nvPr/>
          </p:nvSpPr>
          <p:spPr>
            <a:xfrm>
              <a:off x="715200" y="1414000"/>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
            <p:cNvSpPr/>
            <p:nvPr/>
          </p:nvSpPr>
          <p:spPr>
            <a:xfrm>
              <a:off x="753300" y="1414000"/>
              <a:ext cx="11375" cy="9750"/>
            </a:xfrm>
            <a:custGeom>
              <a:avLst/>
              <a:gdLst/>
              <a:ahLst/>
              <a:cxnLst/>
              <a:rect l="l" t="t" r="r" b="b"/>
              <a:pathLst>
                <a:path w="455" h="390" extrusionOk="0">
                  <a:moveTo>
                    <a:pt x="260" y="1"/>
                  </a:moveTo>
                  <a:cubicBezTo>
                    <a:pt x="87" y="1"/>
                    <a:pt x="1" y="210"/>
                    <a:pt x="122" y="333"/>
                  </a:cubicBezTo>
                  <a:cubicBezTo>
                    <a:pt x="162" y="372"/>
                    <a:pt x="210" y="389"/>
                    <a:pt x="258" y="389"/>
                  </a:cubicBezTo>
                  <a:cubicBezTo>
                    <a:pt x="358"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
            <p:cNvSpPr/>
            <p:nvPr/>
          </p:nvSpPr>
          <p:spPr>
            <a:xfrm>
              <a:off x="794700" y="141400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
            <p:cNvSpPr/>
            <p:nvPr/>
          </p:nvSpPr>
          <p:spPr>
            <a:xfrm>
              <a:off x="832825" y="1414000"/>
              <a:ext cx="11350" cy="9750"/>
            </a:xfrm>
            <a:custGeom>
              <a:avLst/>
              <a:gdLst/>
              <a:ahLst/>
              <a:cxnLst/>
              <a:rect l="l" t="t" r="r" b="b"/>
              <a:pathLst>
                <a:path w="454" h="390" extrusionOk="0">
                  <a:moveTo>
                    <a:pt x="259" y="1"/>
                  </a:moveTo>
                  <a:cubicBezTo>
                    <a:pt x="87" y="1"/>
                    <a:pt x="0" y="210"/>
                    <a:pt x="122" y="333"/>
                  </a:cubicBezTo>
                  <a:cubicBezTo>
                    <a:pt x="161" y="372"/>
                    <a:pt x="210" y="389"/>
                    <a:pt x="257" y="389"/>
                  </a:cubicBezTo>
                  <a:cubicBezTo>
                    <a:pt x="357"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2"/>
            <p:cNvSpPr/>
            <p:nvPr/>
          </p:nvSpPr>
          <p:spPr>
            <a:xfrm>
              <a:off x="872575" y="1414000"/>
              <a:ext cx="11350" cy="9750"/>
            </a:xfrm>
            <a:custGeom>
              <a:avLst/>
              <a:gdLst/>
              <a:ahLst/>
              <a:cxnLst/>
              <a:rect l="l" t="t" r="r" b="b"/>
              <a:pathLst>
                <a:path w="454" h="390" extrusionOk="0">
                  <a:moveTo>
                    <a:pt x="260" y="1"/>
                  </a:moveTo>
                  <a:cubicBezTo>
                    <a:pt x="87" y="1"/>
                    <a:pt x="0" y="210"/>
                    <a:pt x="122" y="333"/>
                  </a:cubicBezTo>
                  <a:cubicBezTo>
                    <a:pt x="161" y="372"/>
                    <a:pt x="210" y="389"/>
                    <a:pt x="257"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2"/>
            <p:cNvSpPr/>
            <p:nvPr/>
          </p:nvSpPr>
          <p:spPr>
            <a:xfrm>
              <a:off x="913950" y="1414000"/>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
            <p:cNvSpPr/>
            <p:nvPr/>
          </p:nvSpPr>
          <p:spPr>
            <a:xfrm>
              <a:off x="953700" y="141400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
            <p:cNvSpPr/>
            <p:nvPr/>
          </p:nvSpPr>
          <p:spPr>
            <a:xfrm>
              <a:off x="993450" y="141400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
            <p:cNvSpPr/>
            <p:nvPr/>
          </p:nvSpPr>
          <p:spPr>
            <a:xfrm>
              <a:off x="103322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2"/>
            <p:cNvSpPr/>
            <p:nvPr/>
          </p:nvSpPr>
          <p:spPr>
            <a:xfrm>
              <a:off x="107297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2"/>
            <p:cNvSpPr/>
            <p:nvPr/>
          </p:nvSpPr>
          <p:spPr>
            <a:xfrm>
              <a:off x="111272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
            <p:cNvSpPr/>
            <p:nvPr/>
          </p:nvSpPr>
          <p:spPr>
            <a:xfrm>
              <a:off x="1152500" y="141400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
            <p:cNvSpPr/>
            <p:nvPr/>
          </p:nvSpPr>
          <p:spPr>
            <a:xfrm>
              <a:off x="1192275" y="1414000"/>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
            <p:cNvSpPr/>
            <p:nvPr/>
          </p:nvSpPr>
          <p:spPr>
            <a:xfrm>
              <a:off x="1232025" y="1414000"/>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
            <p:cNvSpPr/>
            <p:nvPr/>
          </p:nvSpPr>
          <p:spPr>
            <a:xfrm>
              <a:off x="355750" y="1379900"/>
              <a:ext cx="11350" cy="9725"/>
            </a:xfrm>
            <a:custGeom>
              <a:avLst/>
              <a:gdLst/>
              <a:ahLst/>
              <a:cxnLst/>
              <a:rect l="l" t="t" r="r" b="b"/>
              <a:pathLst>
                <a:path w="454" h="389" extrusionOk="0">
                  <a:moveTo>
                    <a:pt x="259" y="0"/>
                  </a:moveTo>
                  <a:cubicBezTo>
                    <a:pt x="87" y="0"/>
                    <a:pt x="0" y="210"/>
                    <a:pt x="123" y="331"/>
                  </a:cubicBezTo>
                  <a:cubicBezTo>
                    <a:pt x="162" y="371"/>
                    <a:pt x="211" y="389"/>
                    <a:pt x="259" y="389"/>
                  </a:cubicBezTo>
                  <a:cubicBezTo>
                    <a:pt x="358" y="389"/>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
            <p:cNvSpPr/>
            <p:nvPr/>
          </p:nvSpPr>
          <p:spPr>
            <a:xfrm>
              <a:off x="397125" y="1379900"/>
              <a:ext cx="9725" cy="9725"/>
            </a:xfrm>
            <a:custGeom>
              <a:avLst/>
              <a:gdLst/>
              <a:ahLst/>
              <a:cxnLst/>
              <a:rect l="l" t="t" r="r" b="b"/>
              <a:pathLst>
                <a:path w="389" h="389" extrusionOk="0">
                  <a:moveTo>
                    <a:pt x="195" y="0"/>
                  </a:moveTo>
                  <a:cubicBezTo>
                    <a:pt x="88" y="0"/>
                    <a:pt x="1" y="87"/>
                    <a:pt x="1" y="194"/>
                  </a:cubicBezTo>
                  <a:cubicBezTo>
                    <a:pt x="1" y="302"/>
                    <a:pt x="88" y="389"/>
                    <a:pt x="195" y="389"/>
                  </a:cubicBezTo>
                  <a:cubicBezTo>
                    <a:pt x="302" y="389"/>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2"/>
            <p:cNvSpPr/>
            <p:nvPr/>
          </p:nvSpPr>
          <p:spPr>
            <a:xfrm>
              <a:off x="435250" y="1379900"/>
              <a:ext cx="11350" cy="9750"/>
            </a:xfrm>
            <a:custGeom>
              <a:avLst/>
              <a:gdLst/>
              <a:ahLst/>
              <a:cxnLst/>
              <a:rect l="l" t="t" r="r" b="b"/>
              <a:pathLst>
                <a:path w="454" h="390" extrusionOk="0">
                  <a:moveTo>
                    <a:pt x="260" y="0"/>
                  </a:moveTo>
                  <a:cubicBezTo>
                    <a:pt x="87" y="0"/>
                    <a:pt x="0" y="210"/>
                    <a:pt x="123" y="332"/>
                  </a:cubicBezTo>
                  <a:cubicBezTo>
                    <a:pt x="162" y="372"/>
                    <a:pt x="211" y="389"/>
                    <a:pt x="258" y="389"/>
                  </a:cubicBezTo>
                  <a:cubicBezTo>
                    <a:pt x="358" y="389"/>
                    <a:pt x="454" y="312"/>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2"/>
            <p:cNvSpPr/>
            <p:nvPr/>
          </p:nvSpPr>
          <p:spPr>
            <a:xfrm>
              <a:off x="475000" y="1379900"/>
              <a:ext cx="11350" cy="9725"/>
            </a:xfrm>
            <a:custGeom>
              <a:avLst/>
              <a:gdLst/>
              <a:ahLst/>
              <a:cxnLst/>
              <a:rect l="l" t="t" r="r" b="b"/>
              <a:pathLst>
                <a:path w="454" h="389" extrusionOk="0">
                  <a:moveTo>
                    <a:pt x="260" y="0"/>
                  </a:moveTo>
                  <a:cubicBezTo>
                    <a:pt x="87" y="0"/>
                    <a:pt x="1" y="210"/>
                    <a:pt x="122" y="331"/>
                  </a:cubicBezTo>
                  <a:cubicBezTo>
                    <a:pt x="162" y="371"/>
                    <a:pt x="211" y="389"/>
                    <a:pt x="259"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2"/>
            <p:cNvSpPr/>
            <p:nvPr/>
          </p:nvSpPr>
          <p:spPr>
            <a:xfrm>
              <a:off x="516425" y="1379900"/>
              <a:ext cx="9675" cy="9725"/>
            </a:xfrm>
            <a:custGeom>
              <a:avLst/>
              <a:gdLst/>
              <a:ahLst/>
              <a:cxnLst/>
              <a:rect l="l" t="t" r="r" b="b"/>
              <a:pathLst>
                <a:path w="387" h="389" extrusionOk="0">
                  <a:moveTo>
                    <a:pt x="193" y="0"/>
                  </a:moveTo>
                  <a:cubicBezTo>
                    <a:pt x="87" y="0"/>
                    <a:pt x="0" y="87"/>
                    <a:pt x="0" y="194"/>
                  </a:cubicBezTo>
                  <a:cubicBezTo>
                    <a:pt x="0" y="302"/>
                    <a:pt x="87" y="389"/>
                    <a:pt x="193" y="389"/>
                  </a:cubicBezTo>
                  <a:cubicBezTo>
                    <a:pt x="301" y="389"/>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2"/>
            <p:cNvSpPr/>
            <p:nvPr/>
          </p:nvSpPr>
          <p:spPr>
            <a:xfrm>
              <a:off x="554500" y="1379900"/>
              <a:ext cx="11375" cy="9725"/>
            </a:xfrm>
            <a:custGeom>
              <a:avLst/>
              <a:gdLst/>
              <a:ahLst/>
              <a:cxnLst/>
              <a:rect l="l" t="t" r="r" b="b"/>
              <a:pathLst>
                <a:path w="455" h="389" extrusionOk="0">
                  <a:moveTo>
                    <a:pt x="262" y="0"/>
                  </a:moveTo>
                  <a:cubicBezTo>
                    <a:pt x="87" y="0"/>
                    <a:pt x="1" y="210"/>
                    <a:pt x="124" y="331"/>
                  </a:cubicBezTo>
                  <a:cubicBezTo>
                    <a:pt x="163" y="371"/>
                    <a:pt x="212" y="389"/>
                    <a:pt x="259" y="389"/>
                  </a:cubicBezTo>
                  <a:cubicBezTo>
                    <a:pt x="359" y="389"/>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2"/>
            <p:cNvSpPr/>
            <p:nvPr/>
          </p:nvSpPr>
          <p:spPr>
            <a:xfrm>
              <a:off x="595925" y="1379900"/>
              <a:ext cx="9700" cy="9725"/>
            </a:xfrm>
            <a:custGeom>
              <a:avLst/>
              <a:gdLst/>
              <a:ahLst/>
              <a:cxnLst/>
              <a:rect l="l" t="t" r="r" b="b"/>
              <a:pathLst>
                <a:path w="388" h="389" extrusionOk="0">
                  <a:moveTo>
                    <a:pt x="193" y="0"/>
                  </a:moveTo>
                  <a:cubicBezTo>
                    <a:pt x="87" y="0"/>
                    <a:pt x="1" y="87"/>
                    <a:pt x="1" y="194"/>
                  </a:cubicBezTo>
                  <a:cubicBezTo>
                    <a:pt x="1" y="302"/>
                    <a:pt x="87" y="389"/>
                    <a:pt x="193" y="389"/>
                  </a:cubicBezTo>
                  <a:cubicBezTo>
                    <a:pt x="301" y="389"/>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2"/>
            <p:cNvSpPr/>
            <p:nvPr/>
          </p:nvSpPr>
          <p:spPr>
            <a:xfrm>
              <a:off x="634025" y="1379900"/>
              <a:ext cx="11375" cy="9725"/>
            </a:xfrm>
            <a:custGeom>
              <a:avLst/>
              <a:gdLst/>
              <a:ahLst/>
              <a:cxnLst/>
              <a:rect l="l" t="t" r="r" b="b"/>
              <a:pathLst>
                <a:path w="455" h="389" extrusionOk="0">
                  <a:moveTo>
                    <a:pt x="261" y="0"/>
                  </a:moveTo>
                  <a:cubicBezTo>
                    <a:pt x="88" y="0"/>
                    <a:pt x="0" y="210"/>
                    <a:pt x="123" y="331"/>
                  </a:cubicBezTo>
                  <a:cubicBezTo>
                    <a:pt x="163" y="371"/>
                    <a:pt x="211" y="389"/>
                    <a:pt x="259" y="389"/>
                  </a:cubicBezTo>
                  <a:cubicBezTo>
                    <a:pt x="359" y="389"/>
                    <a:pt x="454"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2"/>
            <p:cNvSpPr/>
            <p:nvPr/>
          </p:nvSpPr>
          <p:spPr>
            <a:xfrm>
              <a:off x="673775" y="1379900"/>
              <a:ext cx="11375" cy="9750"/>
            </a:xfrm>
            <a:custGeom>
              <a:avLst/>
              <a:gdLst/>
              <a:ahLst/>
              <a:cxnLst/>
              <a:rect l="l" t="t" r="r" b="b"/>
              <a:pathLst>
                <a:path w="455" h="390" extrusionOk="0">
                  <a:moveTo>
                    <a:pt x="261" y="0"/>
                  </a:moveTo>
                  <a:cubicBezTo>
                    <a:pt x="88" y="0"/>
                    <a:pt x="0" y="210"/>
                    <a:pt x="123" y="332"/>
                  </a:cubicBezTo>
                  <a:cubicBezTo>
                    <a:pt x="163" y="372"/>
                    <a:pt x="211" y="389"/>
                    <a:pt x="259" y="389"/>
                  </a:cubicBezTo>
                  <a:cubicBezTo>
                    <a:pt x="359" y="389"/>
                    <a:pt x="455" y="312"/>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2"/>
            <p:cNvSpPr/>
            <p:nvPr/>
          </p:nvSpPr>
          <p:spPr>
            <a:xfrm>
              <a:off x="715200" y="1379900"/>
              <a:ext cx="9725" cy="9725"/>
            </a:xfrm>
            <a:custGeom>
              <a:avLst/>
              <a:gdLst/>
              <a:ahLst/>
              <a:cxnLst/>
              <a:rect l="l" t="t" r="r" b="b"/>
              <a:pathLst>
                <a:path w="389" h="389" extrusionOk="0">
                  <a:moveTo>
                    <a:pt x="194" y="0"/>
                  </a:moveTo>
                  <a:cubicBezTo>
                    <a:pt x="86" y="0"/>
                    <a:pt x="0" y="87"/>
                    <a:pt x="0" y="194"/>
                  </a:cubicBezTo>
                  <a:cubicBezTo>
                    <a:pt x="0" y="302"/>
                    <a:pt x="86" y="389"/>
                    <a:pt x="194" y="389"/>
                  </a:cubicBezTo>
                  <a:cubicBezTo>
                    <a:pt x="300" y="389"/>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2"/>
            <p:cNvSpPr/>
            <p:nvPr/>
          </p:nvSpPr>
          <p:spPr>
            <a:xfrm>
              <a:off x="753300" y="1379900"/>
              <a:ext cx="11375" cy="9750"/>
            </a:xfrm>
            <a:custGeom>
              <a:avLst/>
              <a:gdLst/>
              <a:ahLst/>
              <a:cxnLst/>
              <a:rect l="l" t="t" r="r" b="b"/>
              <a:pathLst>
                <a:path w="455" h="390" extrusionOk="0">
                  <a:moveTo>
                    <a:pt x="260" y="0"/>
                  </a:moveTo>
                  <a:cubicBezTo>
                    <a:pt x="87" y="0"/>
                    <a:pt x="1" y="210"/>
                    <a:pt x="122" y="332"/>
                  </a:cubicBezTo>
                  <a:cubicBezTo>
                    <a:pt x="162" y="372"/>
                    <a:pt x="210" y="389"/>
                    <a:pt x="258" y="389"/>
                  </a:cubicBezTo>
                  <a:cubicBezTo>
                    <a:pt x="358" y="389"/>
                    <a:pt x="454" y="312"/>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2"/>
            <p:cNvSpPr/>
            <p:nvPr/>
          </p:nvSpPr>
          <p:spPr>
            <a:xfrm>
              <a:off x="794700" y="1379900"/>
              <a:ext cx="9725" cy="9725"/>
            </a:xfrm>
            <a:custGeom>
              <a:avLst/>
              <a:gdLst/>
              <a:ahLst/>
              <a:cxnLst/>
              <a:rect l="l" t="t" r="r" b="b"/>
              <a:pathLst>
                <a:path w="389" h="389" extrusionOk="0">
                  <a:moveTo>
                    <a:pt x="194" y="0"/>
                  </a:moveTo>
                  <a:cubicBezTo>
                    <a:pt x="87" y="0"/>
                    <a:pt x="0" y="87"/>
                    <a:pt x="0" y="194"/>
                  </a:cubicBezTo>
                  <a:cubicBezTo>
                    <a:pt x="0" y="302"/>
                    <a:pt x="87" y="389"/>
                    <a:pt x="194" y="389"/>
                  </a:cubicBezTo>
                  <a:cubicBezTo>
                    <a:pt x="300" y="389"/>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2"/>
            <p:cNvSpPr/>
            <p:nvPr/>
          </p:nvSpPr>
          <p:spPr>
            <a:xfrm>
              <a:off x="832825" y="1379900"/>
              <a:ext cx="11350" cy="9750"/>
            </a:xfrm>
            <a:custGeom>
              <a:avLst/>
              <a:gdLst/>
              <a:ahLst/>
              <a:cxnLst/>
              <a:rect l="l" t="t" r="r" b="b"/>
              <a:pathLst>
                <a:path w="454" h="390" extrusionOk="0">
                  <a:moveTo>
                    <a:pt x="259" y="0"/>
                  </a:moveTo>
                  <a:cubicBezTo>
                    <a:pt x="87" y="0"/>
                    <a:pt x="0" y="210"/>
                    <a:pt x="122" y="332"/>
                  </a:cubicBezTo>
                  <a:cubicBezTo>
                    <a:pt x="161" y="372"/>
                    <a:pt x="210" y="389"/>
                    <a:pt x="257" y="389"/>
                  </a:cubicBezTo>
                  <a:cubicBezTo>
                    <a:pt x="357" y="389"/>
                    <a:pt x="453" y="312"/>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2"/>
            <p:cNvSpPr/>
            <p:nvPr/>
          </p:nvSpPr>
          <p:spPr>
            <a:xfrm>
              <a:off x="872575" y="1379900"/>
              <a:ext cx="11350" cy="9725"/>
            </a:xfrm>
            <a:custGeom>
              <a:avLst/>
              <a:gdLst/>
              <a:ahLst/>
              <a:cxnLst/>
              <a:rect l="l" t="t" r="r" b="b"/>
              <a:pathLst>
                <a:path w="454" h="389" extrusionOk="0">
                  <a:moveTo>
                    <a:pt x="260" y="0"/>
                  </a:moveTo>
                  <a:cubicBezTo>
                    <a:pt x="87" y="0"/>
                    <a:pt x="0" y="210"/>
                    <a:pt x="122" y="331"/>
                  </a:cubicBezTo>
                  <a:cubicBezTo>
                    <a:pt x="161" y="371"/>
                    <a:pt x="210" y="389"/>
                    <a:pt x="258"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
            <p:cNvSpPr/>
            <p:nvPr/>
          </p:nvSpPr>
          <p:spPr>
            <a:xfrm>
              <a:off x="913950" y="1379900"/>
              <a:ext cx="9725" cy="9725"/>
            </a:xfrm>
            <a:custGeom>
              <a:avLst/>
              <a:gdLst/>
              <a:ahLst/>
              <a:cxnLst/>
              <a:rect l="l" t="t" r="r" b="b"/>
              <a:pathLst>
                <a:path w="389" h="389" extrusionOk="0">
                  <a:moveTo>
                    <a:pt x="195" y="0"/>
                  </a:moveTo>
                  <a:cubicBezTo>
                    <a:pt x="87" y="0"/>
                    <a:pt x="1" y="87"/>
                    <a:pt x="1" y="194"/>
                  </a:cubicBezTo>
                  <a:cubicBezTo>
                    <a:pt x="1" y="302"/>
                    <a:pt x="87" y="389"/>
                    <a:pt x="195" y="389"/>
                  </a:cubicBezTo>
                  <a:cubicBezTo>
                    <a:pt x="302" y="389"/>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
            <p:cNvSpPr/>
            <p:nvPr/>
          </p:nvSpPr>
          <p:spPr>
            <a:xfrm>
              <a:off x="953700" y="1379900"/>
              <a:ext cx="9725" cy="9725"/>
            </a:xfrm>
            <a:custGeom>
              <a:avLst/>
              <a:gdLst/>
              <a:ahLst/>
              <a:cxnLst/>
              <a:rect l="l" t="t" r="r" b="b"/>
              <a:pathLst>
                <a:path w="389" h="389" extrusionOk="0">
                  <a:moveTo>
                    <a:pt x="195" y="0"/>
                  </a:moveTo>
                  <a:cubicBezTo>
                    <a:pt x="89" y="0"/>
                    <a:pt x="1" y="87"/>
                    <a:pt x="1" y="194"/>
                  </a:cubicBezTo>
                  <a:cubicBezTo>
                    <a:pt x="1" y="302"/>
                    <a:pt x="89" y="389"/>
                    <a:pt x="195" y="389"/>
                  </a:cubicBezTo>
                  <a:cubicBezTo>
                    <a:pt x="302" y="389"/>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
            <p:cNvSpPr/>
            <p:nvPr/>
          </p:nvSpPr>
          <p:spPr>
            <a:xfrm>
              <a:off x="993450" y="1379900"/>
              <a:ext cx="9725" cy="9725"/>
            </a:xfrm>
            <a:custGeom>
              <a:avLst/>
              <a:gdLst/>
              <a:ahLst/>
              <a:cxnLst/>
              <a:rect l="l" t="t" r="r" b="b"/>
              <a:pathLst>
                <a:path w="389" h="389" extrusionOk="0">
                  <a:moveTo>
                    <a:pt x="195" y="0"/>
                  </a:moveTo>
                  <a:cubicBezTo>
                    <a:pt x="89" y="0"/>
                    <a:pt x="1" y="87"/>
                    <a:pt x="1" y="194"/>
                  </a:cubicBezTo>
                  <a:cubicBezTo>
                    <a:pt x="1" y="302"/>
                    <a:pt x="89" y="389"/>
                    <a:pt x="195" y="389"/>
                  </a:cubicBezTo>
                  <a:cubicBezTo>
                    <a:pt x="303" y="389"/>
                    <a:pt x="389" y="302"/>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2"/>
            <p:cNvSpPr/>
            <p:nvPr/>
          </p:nvSpPr>
          <p:spPr>
            <a:xfrm>
              <a:off x="103322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2"/>
            <p:cNvSpPr/>
            <p:nvPr/>
          </p:nvSpPr>
          <p:spPr>
            <a:xfrm>
              <a:off x="107297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
            <p:cNvSpPr/>
            <p:nvPr/>
          </p:nvSpPr>
          <p:spPr>
            <a:xfrm>
              <a:off x="111272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
            <p:cNvSpPr/>
            <p:nvPr/>
          </p:nvSpPr>
          <p:spPr>
            <a:xfrm>
              <a:off x="1152500" y="1379900"/>
              <a:ext cx="9700" cy="9725"/>
            </a:xfrm>
            <a:custGeom>
              <a:avLst/>
              <a:gdLst/>
              <a:ahLst/>
              <a:cxnLst/>
              <a:rect l="l" t="t" r="r" b="b"/>
              <a:pathLst>
                <a:path w="388" h="389" extrusionOk="0">
                  <a:moveTo>
                    <a:pt x="193" y="0"/>
                  </a:moveTo>
                  <a:cubicBezTo>
                    <a:pt x="87" y="0"/>
                    <a:pt x="1" y="87"/>
                    <a:pt x="1" y="194"/>
                  </a:cubicBezTo>
                  <a:cubicBezTo>
                    <a:pt x="1" y="302"/>
                    <a:pt x="87" y="389"/>
                    <a:pt x="193" y="389"/>
                  </a:cubicBezTo>
                  <a:cubicBezTo>
                    <a:pt x="301" y="389"/>
                    <a:pt x="388" y="302"/>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
            <p:cNvSpPr/>
            <p:nvPr/>
          </p:nvSpPr>
          <p:spPr>
            <a:xfrm>
              <a:off x="1192275" y="1379900"/>
              <a:ext cx="9675" cy="9725"/>
            </a:xfrm>
            <a:custGeom>
              <a:avLst/>
              <a:gdLst/>
              <a:ahLst/>
              <a:cxnLst/>
              <a:rect l="l" t="t" r="r" b="b"/>
              <a:pathLst>
                <a:path w="387" h="389" extrusionOk="0">
                  <a:moveTo>
                    <a:pt x="193" y="0"/>
                  </a:moveTo>
                  <a:cubicBezTo>
                    <a:pt x="86" y="0"/>
                    <a:pt x="0" y="87"/>
                    <a:pt x="0" y="194"/>
                  </a:cubicBezTo>
                  <a:cubicBezTo>
                    <a:pt x="0" y="302"/>
                    <a:pt x="86" y="389"/>
                    <a:pt x="193" y="389"/>
                  </a:cubicBezTo>
                  <a:cubicBezTo>
                    <a:pt x="300" y="389"/>
                    <a:pt x="387" y="302"/>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
            <p:cNvSpPr/>
            <p:nvPr/>
          </p:nvSpPr>
          <p:spPr>
            <a:xfrm>
              <a:off x="1232025" y="1379900"/>
              <a:ext cx="9675" cy="9725"/>
            </a:xfrm>
            <a:custGeom>
              <a:avLst/>
              <a:gdLst/>
              <a:ahLst/>
              <a:cxnLst/>
              <a:rect l="l" t="t" r="r" b="b"/>
              <a:pathLst>
                <a:path w="387" h="389" extrusionOk="0">
                  <a:moveTo>
                    <a:pt x="194" y="0"/>
                  </a:moveTo>
                  <a:cubicBezTo>
                    <a:pt x="87" y="0"/>
                    <a:pt x="0" y="87"/>
                    <a:pt x="0" y="194"/>
                  </a:cubicBezTo>
                  <a:cubicBezTo>
                    <a:pt x="0" y="302"/>
                    <a:pt x="87" y="389"/>
                    <a:pt x="194" y="389"/>
                  </a:cubicBezTo>
                  <a:cubicBezTo>
                    <a:pt x="300" y="389"/>
                    <a:pt x="387" y="302"/>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
            <p:cNvSpPr/>
            <p:nvPr/>
          </p:nvSpPr>
          <p:spPr>
            <a:xfrm>
              <a:off x="317625"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2"/>
            <p:cNvSpPr/>
            <p:nvPr/>
          </p:nvSpPr>
          <p:spPr>
            <a:xfrm>
              <a:off x="355750" y="1345800"/>
              <a:ext cx="11350" cy="9725"/>
            </a:xfrm>
            <a:custGeom>
              <a:avLst/>
              <a:gdLst/>
              <a:ahLst/>
              <a:cxnLst/>
              <a:rect l="l" t="t" r="r" b="b"/>
              <a:pathLst>
                <a:path w="454" h="389" extrusionOk="0">
                  <a:moveTo>
                    <a:pt x="259" y="0"/>
                  </a:moveTo>
                  <a:cubicBezTo>
                    <a:pt x="87" y="0"/>
                    <a:pt x="0" y="209"/>
                    <a:pt x="123" y="331"/>
                  </a:cubicBezTo>
                  <a:cubicBezTo>
                    <a:pt x="162" y="370"/>
                    <a:pt x="211" y="388"/>
                    <a:pt x="259"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2"/>
            <p:cNvSpPr/>
            <p:nvPr/>
          </p:nvSpPr>
          <p:spPr>
            <a:xfrm>
              <a:off x="397125" y="1345800"/>
              <a:ext cx="9725" cy="9725"/>
            </a:xfrm>
            <a:custGeom>
              <a:avLst/>
              <a:gdLst/>
              <a:ahLst/>
              <a:cxnLst/>
              <a:rect l="l" t="t" r="r" b="b"/>
              <a:pathLst>
                <a:path w="389" h="389" extrusionOk="0">
                  <a:moveTo>
                    <a:pt x="195" y="0"/>
                  </a:moveTo>
                  <a:cubicBezTo>
                    <a:pt x="88" y="0"/>
                    <a:pt x="1" y="87"/>
                    <a:pt x="1" y="194"/>
                  </a:cubicBezTo>
                  <a:cubicBezTo>
                    <a:pt x="1" y="302"/>
                    <a:pt x="88"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2"/>
            <p:cNvSpPr/>
            <p:nvPr/>
          </p:nvSpPr>
          <p:spPr>
            <a:xfrm>
              <a:off x="435250" y="1345800"/>
              <a:ext cx="11350" cy="9725"/>
            </a:xfrm>
            <a:custGeom>
              <a:avLst/>
              <a:gdLst/>
              <a:ahLst/>
              <a:cxnLst/>
              <a:rect l="l" t="t" r="r" b="b"/>
              <a:pathLst>
                <a:path w="454" h="389" extrusionOk="0">
                  <a:moveTo>
                    <a:pt x="260" y="0"/>
                  </a:moveTo>
                  <a:cubicBezTo>
                    <a:pt x="87" y="0"/>
                    <a:pt x="0" y="209"/>
                    <a:pt x="123" y="332"/>
                  </a:cubicBezTo>
                  <a:cubicBezTo>
                    <a:pt x="162" y="371"/>
                    <a:pt x="211" y="389"/>
                    <a:pt x="258"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2"/>
            <p:cNvSpPr/>
            <p:nvPr/>
          </p:nvSpPr>
          <p:spPr>
            <a:xfrm>
              <a:off x="475000" y="1345800"/>
              <a:ext cx="11350" cy="9725"/>
            </a:xfrm>
            <a:custGeom>
              <a:avLst/>
              <a:gdLst/>
              <a:ahLst/>
              <a:cxnLst/>
              <a:rect l="l" t="t" r="r" b="b"/>
              <a:pathLst>
                <a:path w="454" h="389" extrusionOk="0">
                  <a:moveTo>
                    <a:pt x="260" y="0"/>
                  </a:moveTo>
                  <a:cubicBezTo>
                    <a:pt x="87" y="0"/>
                    <a:pt x="1" y="209"/>
                    <a:pt x="122" y="332"/>
                  </a:cubicBezTo>
                  <a:cubicBezTo>
                    <a:pt x="161" y="371"/>
                    <a:pt x="210" y="389"/>
                    <a:pt x="258"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
            <p:cNvSpPr/>
            <p:nvPr/>
          </p:nvSpPr>
          <p:spPr>
            <a:xfrm>
              <a:off x="516425" y="1345800"/>
              <a:ext cx="9675" cy="9725"/>
            </a:xfrm>
            <a:custGeom>
              <a:avLst/>
              <a:gdLst/>
              <a:ahLst/>
              <a:cxnLst/>
              <a:rect l="l" t="t" r="r" b="b"/>
              <a:pathLst>
                <a:path w="387" h="389" extrusionOk="0">
                  <a:moveTo>
                    <a:pt x="193" y="0"/>
                  </a:moveTo>
                  <a:cubicBezTo>
                    <a:pt x="87" y="0"/>
                    <a:pt x="0" y="87"/>
                    <a:pt x="0" y="194"/>
                  </a:cubicBezTo>
                  <a:cubicBezTo>
                    <a:pt x="0" y="302"/>
                    <a:pt x="87" y="388"/>
                    <a:pt x="193" y="388"/>
                  </a:cubicBezTo>
                  <a:cubicBezTo>
                    <a:pt x="301" y="388"/>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
            <p:cNvSpPr/>
            <p:nvPr/>
          </p:nvSpPr>
          <p:spPr>
            <a:xfrm>
              <a:off x="554500" y="1345800"/>
              <a:ext cx="11375" cy="9725"/>
            </a:xfrm>
            <a:custGeom>
              <a:avLst/>
              <a:gdLst/>
              <a:ahLst/>
              <a:cxnLst/>
              <a:rect l="l" t="t" r="r" b="b"/>
              <a:pathLst>
                <a:path w="455" h="389" extrusionOk="0">
                  <a:moveTo>
                    <a:pt x="262" y="0"/>
                  </a:moveTo>
                  <a:cubicBezTo>
                    <a:pt x="87" y="0"/>
                    <a:pt x="1" y="209"/>
                    <a:pt x="124" y="332"/>
                  </a:cubicBezTo>
                  <a:cubicBezTo>
                    <a:pt x="163" y="371"/>
                    <a:pt x="212" y="389"/>
                    <a:pt x="259" y="389"/>
                  </a:cubicBezTo>
                  <a:cubicBezTo>
                    <a:pt x="359" y="389"/>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
            <p:cNvSpPr/>
            <p:nvPr/>
          </p:nvSpPr>
          <p:spPr>
            <a:xfrm>
              <a:off x="595925" y="134580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
            <p:cNvSpPr/>
            <p:nvPr/>
          </p:nvSpPr>
          <p:spPr>
            <a:xfrm>
              <a:off x="634025" y="1345800"/>
              <a:ext cx="11375" cy="9725"/>
            </a:xfrm>
            <a:custGeom>
              <a:avLst/>
              <a:gdLst/>
              <a:ahLst/>
              <a:cxnLst/>
              <a:rect l="l" t="t" r="r" b="b"/>
              <a:pathLst>
                <a:path w="455" h="389" extrusionOk="0">
                  <a:moveTo>
                    <a:pt x="261" y="0"/>
                  </a:moveTo>
                  <a:cubicBezTo>
                    <a:pt x="88" y="0"/>
                    <a:pt x="0" y="209"/>
                    <a:pt x="123" y="332"/>
                  </a:cubicBezTo>
                  <a:cubicBezTo>
                    <a:pt x="162" y="371"/>
                    <a:pt x="211" y="389"/>
                    <a:pt x="259" y="389"/>
                  </a:cubicBezTo>
                  <a:cubicBezTo>
                    <a:pt x="359" y="389"/>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
            <p:cNvSpPr/>
            <p:nvPr/>
          </p:nvSpPr>
          <p:spPr>
            <a:xfrm>
              <a:off x="673775" y="1345800"/>
              <a:ext cx="11375" cy="9725"/>
            </a:xfrm>
            <a:custGeom>
              <a:avLst/>
              <a:gdLst/>
              <a:ahLst/>
              <a:cxnLst/>
              <a:rect l="l" t="t" r="r" b="b"/>
              <a:pathLst>
                <a:path w="455" h="389" extrusionOk="0">
                  <a:moveTo>
                    <a:pt x="261" y="0"/>
                  </a:moveTo>
                  <a:cubicBezTo>
                    <a:pt x="88" y="0"/>
                    <a:pt x="0" y="209"/>
                    <a:pt x="123" y="332"/>
                  </a:cubicBezTo>
                  <a:cubicBezTo>
                    <a:pt x="163" y="371"/>
                    <a:pt x="211" y="389"/>
                    <a:pt x="259" y="389"/>
                  </a:cubicBezTo>
                  <a:cubicBezTo>
                    <a:pt x="359" y="389"/>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2"/>
            <p:cNvSpPr/>
            <p:nvPr/>
          </p:nvSpPr>
          <p:spPr>
            <a:xfrm>
              <a:off x="715200" y="1345800"/>
              <a:ext cx="9725" cy="9725"/>
            </a:xfrm>
            <a:custGeom>
              <a:avLst/>
              <a:gdLst/>
              <a:ahLst/>
              <a:cxnLst/>
              <a:rect l="l" t="t" r="r" b="b"/>
              <a:pathLst>
                <a:path w="389" h="389" extrusionOk="0">
                  <a:moveTo>
                    <a:pt x="194" y="0"/>
                  </a:moveTo>
                  <a:cubicBezTo>
                    <a:pt x="86" y="0"/>
                    <a:pt x="0" y="87"/>
                    <a:pt x="0" y="194"/>
                  </a:cubicBezTo>
                  <a:cubicBezTo>
                    <a:pt x="0" y="302"/>
                    <a:pt x="86"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2"/>
            <p:cNvSpPr/>
            <p:nvPr/>
          </p:nvSpPr>
          <p:spPr>
            <a:xfrm>
              <a:off x="753300" y="1345800"/>
              <a:ext cx="11375" cy="9725"/>
            </a:xfrm>
            <a:custGeom>
              <a:avLst/>
              <a:gdLst/>
              <a:ahLst/>
              <a:cxnLst/>
              <a:rect l="l" t="t" r="r" b="b"/>
              <a:pathLst>
                <a:path w="455" h="389" extrusionOk="0">
                  <a:moveTo>
                    <a:pt x="260" y="0"/>
                  </a:moveTo>
                  <a:cubicBezTo>
                    <a:pt x="87" y="0"/>
                    <a:pt x="1" y="209"/>
                    <a:pt x="122" y="332"/>
                  </a:cubicBezTo>
                  <a:cubicBezTo>
                    <a:pt x="162" y="371"/>
                    <a:pt x="210" y="389"/>
                    <a:pt x="258" y="389"/>
                  </a:cubicBezTo>
                  <a:cubicBezTo>
                    <a:pt x="358" y="389"/>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
            <p:cNvSpPr/>
            <p:nvPr/>
          </p:nvSpPr>
          <p:spPr>
            <a:xfrm>
              <a:off x="794700"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
            <p:cNvSpPr/>
            <p:nvPr/>
          </p:nvSpPr>
          <p:spPr>
            <a:xfrm>
              <a:off x="832825" y="1345800"/>
              <a:ext cx="11350" cy="9725"/>
            </a:xfrm>
            <a:custGeom>
              <a:avLst/>
              <a:gdLst/>
              <a:ahLst/>
              <a:cxnLst/>
              <a:rect l="l" t="t" r="r" b="b"/>
              <a:pathLst>
                <a:path w="454" h="389" extrusionOk="0">
                  <a:moveTo>
                    <a:pt x="259" y="0"/>
                  </a:moveTo>
                  <a:cubicBezTo>
                    <a:pt x="87" y="0"/>
                    <a:pt x="0" y="209"/>
                    <a:pt x="122" y="332"/>
                  </a:cubicBezTo>
                  <a:cubicBezTo>
                    <a:pt x="161" y="371"/>
                    <a:pt x="210" y="389"/>
                    <a:pt x="257" y="389"/>
                  </a:cubicBezTo>
                  <a:cubicBezTo>
                    <a:pt x="357" y="389"/>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
            <p:cNvSpPr/>
            <p:nvPr/>
          </p:nvSpPr>
          <p:spPr>
            <a:xfrm>
              <a:off x="872575" y="1345800"/>
              <a:ext cx="11350" cy="9725"/>
            </a:xfrm>
            <a:custGeom>
              <a:avLst/>
              <a:gdLst/>
              <a:ahLst/>
              <a:cxnLst/>
              <a:rect l="l" t="t" r="r" b="b"/>
              <a:pathLst>
                <a:path w="454" h="389" extrusionOk="0">
                  <a:moveTo>
                    <a:pt x="260" y="0"/>
                  </a:moveTo>
                  <a:cubicBezTo>
                    <a:pt x="87" y="0"/>
                    <a:pt x="0" y="209"/>
                    <a:pt x="122" y="332"/>
                  </a:cubicBezTo>
                  <a:cubicBezTo>
                    <a:pt x="161" y="371"/>
                    <a:pt x="210" y="389"/>
                    <a:pt x="257"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2"/>
            <p:cNvSpPr/>
            <p:nvPr/>
          </p:nvSpPr>
          <p:spPr>
            <a:xfrm>
              <a:off x="913950" y="1345800"/>
              <a:ext cx="9725" cy="9725"/>
            </a:xfrm>
            <a:custGeom>
              <a:avLst/>
              <a:gdLst/>
              <a:ahLst/>
              <a:cxnLst/>
              <a:rect l="l" t="t" r="r" b="b"/>
              <a:pathLst>
                <a:path w="389" h="389" extrusionOk="0">
                  <a:moveTo>
                    <a:pt x="195" y="0"/>
                  </a:moveTo>
                  <a:cubicBezTo>
                    <a:pt x="87" y="0"/>
                    <a:pt x="1" y="87"/>
                    <a:pt x="1" y="194"/>
                  </a:cubicBezTo>
                  <a:cubicBezTo>
                    <a:pt x="1" y="302"/>
                    <a:pt x="87"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2"/>
            <p:cNvSpPr/>
            <p:nvPr/>
          </p:nvSpPr>
          <p:spPr>
            <a:xfrm>
              <a:off x="953700" y="134580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
            <p:cNvSpPr/>
            <p:nvPr/>
          </p:nvSpPr>
          <p:spPr>
            <a:xfrm>
              <a:off x="993450" y="134580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3" y="388"/>
                    <a:pt x="389" y="302"/>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
            <p:cNvSpPr/>
            <p:nvPr/>
          </p:nvSpPr>
          <p:spPr>
            <a:xfrm>
              <a:off x="103322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
            <p:cNvSpPr/>
            <p:nvPr/>
          </p:nvSpPr>
          <p:spPr>
            <a:xfrm>
              <a:off x="107297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2"/>
            <p:cNvSpPr/>
            <p:nvPr/>
          </p:nvSpPr>
          <p:spPr>
            <a:xfrm>
              <a:off x="111272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2"/>
            <p:cNvSpPr/>
            <p:nvPr/>
          </p:nvSpPr>
          <p:spPr>
            <a:xfrm>
              <a:off x="1152500" y="134580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8" y="302"/>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
            <p:cNvSpPr/>
            <p:nvPr/>
          </p:nvSpPr>
          <p:spPr>
            <a:xfrm>
              <a:off x="1192275" y="1345800"/>
              <a:ext cx="9675" cy="9725"/>
            </a:xfrm>
            <a:custGeom>
              <a:avLst/>
              <a:gdLst/>
              <a:ahLst/>
              <a:cxnLst/>
              <a:rect l="l" t="t" r="r" b="b"/>
              <a:pathLst>
                <a:path w="387" h="389" extrusionOk="0">
                  <a:moveTo>
                    <a:pt x="193" y="0"/>
                  </a:moveTo>
                  <a:cubicBezTo>
                    <a:pt x="86" y="0"/>
                    <a:pt x="0" y="87"/>
                    <a:pt x="0" y="194"/>
                  </a:cubicBezTo>
                  <a:cubicBezTo>
                    <a:pt x="0" y="302"/>
                    <a:pt x="86" y="388"/>
                    <a:pt x="193" y="388"/>
                  </a:cubicBezTo>
                  <a:cubicBezTo>
                    <a:pt x="300" y="388"/>
                    <a:pt x="387" y="302"/>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
            <p:cNvSpPr/>
            <p:nvPr/>
          </p:nvSpPr>
          <p:spPr>
            <a:xfrm>
              <a:off x="1232025" y="1345800"/>
              <a:ext cx="9675" cy="9725"/>
            </a:xfrm>
            <a:custGeom>
              <a:avLst/>
              <a:gdLst/>
              <a:ahLst/>
              <a:cxnLst/>
              <a:rect l="l" t="t" r="r" b="b"/>
              <a:pathLst>
                <a:path w="387" h="389" extrusionOk="0">
                  <a:moveTo>
                    <a:pt x="194" y="0"/>
                  </a:moveTo>
                  <a:cubicBezTo>
                    <a:pt x="87" y="0"/>
                    <a:pt x="0" y="87"/>
                    <a:pt x="0" y="194"/>
                  </a:cubicBezTo>
                  <a:cubicBezTo>
                    <a:pt x="0" y="302"/>
                    <a:pt x="87" y="388"/>
                    <a:pt x="194" y="388"/>
                  </a:cubicBezTo>
                  <a:cubicBezTo>
                    <a:pt x="300" y="388"/>
                    <a:pt x="387" y="302"/>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2"/>
            <p:cNvSpPr/>
            <p:nvPr/>
          </p:nvSpPr>
          <p:spPr>
            <a:xfrm>
              <a:off x="317625"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2" y="389"/>
                    <a:pt x="388" y="303"/>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2"/>
            <p:cNvSpPr/>
            <p:nvPr/>
          </p:nvSpPr>
          <p:spPr>
            <a:xfrm>
              <a:off x="355750" y="1311675"/>
              <a:ext cx="11350" cy="9750"/>
            </a:xfrm>
            <a:custGeom>
              <a:avLst/>
              <a:gdLst/>
              <a:ahLst/>
              <a:cxnLst/>
              <a:rect l="l" t="t" r="r" b="b"/>
              <a:pathLst>
                <a:path w="454" h="390" extrusionOk="0">
                  <a:moveTo>
                    <a:pt x="259" y="1"/>
                  </a:moveTo>
                  <a:cubicBezTo>
                    <a:pt x="87" y="1"/>
                    <a:pt x="0" y="210"/>
                    <a:pt x="123" y="333"/>
                  </a:cubicBezTo>
                  <a:cubicBezTo>
                    <a:pt x="162" y="372"/>
                    <a:pt x="210" y="390"/>
                    <a:pt x="258" y="390"/>
                  </a:cubicBezTo>
                  <a:cubicBezTo>
                    <a:pt x="357" y="390"/>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
            <p:cNvSpPr/>
            <p:nvPr/>
          </p:nvSpPr>
          <p:spPr>
            <a:xfrm>
              <a:off x="397125" y="1311675"/>
              <a:ext cx="9725" cy="9725"/>
            </a:xfrm>
            <a:custGeom>
              <a:avLst/>
              <a:gdLst/>
              <a:ahLst/>
              <a:cxnLst/>
              <a:rect l="l" t="t" r="r" b="b"/>
              <a:pathLst>
                <a:path w="389" h="389" extrusionOk="0">
                  <a:moveTo>
                    <a:pt x="195" y="1"/>
                  </a:moveTo>
                  <a:cubicBezTo>
                    <a:pt x="88" y="1"/>
                    <a:pt x="1" y="89"/>
                    <a:pt x="1" y="195"/>
                  </a:cubicBezTo>
                  <a:cubicBezTo>
                    <a:pt x="1" y="303"/>
                    <a:pt x="88" y="389"/>
                    <a:pt x="195" y="389"/>
                  </a:cubicBezTo>
                  <a:cubicBezTo>
                    <a:pt x="302" y="389"/>
                    <a:pt x="389" y="303"/>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
            <p:cNvSpPr/>
            <p:nvPr/>
          </p:nvSpPr>
          <p:spPr>
            <a:xfrm>
              <a:off x="435250" y="1311675"/>
              <a:ext cx="11350" cy="9750"/>
            </a:xfrm>
            <a:custGeom>
              <a:avLst/>
              <a:gdLst/>
              <a:ahLst/>
              <a:cxnLst/>
              <a:rect l="l" t="t" r="r" b="b"/>
              <a:pathLst>
                <a:path w="454" h="390" extrusionOk="0">
                  <a:moveTo>
                    <a:pt x="260" y="1"/>
                  </a:moveTo>
                  <a:cubicBezTo>
                    <a:pt x="87" y="1"/>
                    <a:pt x="0" y="210"/>
                    <a:pt x="123" y="333"/>
                  </a:cubicBezTo>
                  <a:cubicBezTo>
                    <a:pt x="162" y="372"/>
                    <a:pt x="211" y="390"/>
                    <a:pt x="258" y="390"/>
                  </a:cubicBezTo>
                  <a:cubicBezTo>
                    <a:pt x="358" y="390"/>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2"/>
            <p:cNvSpPr/>
            <p:nvPr/>
          </p:nvSpPr>
          <p:spPr>
            <a:xfrm>
              <a:off x="475000" y="1311675"/>
              <a:ext cx="11350" cy="9750"/>
            </a:xfrm>
            <a:custGeom>
              <a:avLst/>
              <a:gdLst/>
              <a:ahLst/>
              <a:cxnLst/>
              <a:rect l="l" t="t" r="r" b="b"/>
              <a:pathLst>
                <a:path w="454" h="390" extrusionOk="0">
                  <a:moveTo>
                    <a:pt x="260" y="1"/>
                  </a:moveTo>
                  <a:cubicBezTo>
                    <a:pt x="87" y="1"/>
                    <a:pt x="1" y="210"/>
                    <a:pt x="122" y="333"/>
                  </a:cubicBezTo>
                  <a:cubicBezTo>
                    <a:pt x="161" y="372"/>
                    <a:pt x="210" y="390"/>
                    <a:pt x="258" y="390"/>
                  </a:cubicBezTo>
                  <a:cubicBezTo>
                    <a:pt x="358" y="390"/>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2"/>
            <p:cNvSpPr/>
            <p:nvPr/>
          </p:nvSpPr>
          <p:spPr>
            <a:xfrm>
              <a:off x="516425" y="1311675"/>
              <a:ext cx="9675" cy="9725"/>
            </a:xfrm>
            <a:custGeom>
              <a:avLst/>
              <a:gdLst/>
              <a:ahLst/>
              <a:cxnLst/>
              <a:rect l="l" t="t" r="r" b="b"/>
              <a:pathLst>
                <a:path w="387" h="389" extrusionOk="0">
                  <a:moveTo>
                    <a:pt x="193" y="1"/>
                  </a:moveTo>
                  <a:cubicBezTo>
                    <a:pt x="87" y="1"/>
                    <a:pt x="0" y="89"/>
                    <a:pt x="0" y="195"/>
                  </a:cubicBezTo>
                  <a:cubicBezTo>
                    <a:pt x="0" y="303"/>
                    <a:pt x="87" y="389"/>
                    <a:pt x="193" y="389"/>
                  </a:cubicBezTo>
                  <a:cubicBezTo>
                    <a:pt x="301" y="389"/>
                    <a:pt x="387" y="303"/>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2"/>
            <p:cNvSpPr/>
            <p:nvPr/>
          </p:nvSpPr>
          <p:spPr>
            <a:xfrm>
              <a:off x="554500" y="1311675"/>
              <a:ext cx="11375" cy="9750"/>
            </a:xfrm>
            <a:custGeom>
              <a:avLst/>
              <a:gdLst/>
              <a:ahLst/>
              <a:cxnLst/>
              <a:rect l="l" t="t" r="r" b="b"/>
              <a:pathLst>
                <a:path w="455" h="390" extrusionOk="0">
                  <a:moveTo>
                    <a:pt x="262" y="1"/>
                  </a:moveTo>
                  <a:cubicBezTo>
                    <a:pt x="87" y="1"/>
                    <a:pt x="1" y="210"/>
                    <a:pt x="124" y="333"/>
                  </a:cubicBezTo>
                  <a:cubicBezTo>
                    <a:pt x="163" y="372"/>
                    <a:pt x="212" y="390"/>
                    <a:pt x="259" y="390"/>
                  </a:cubicBezTo>
                  <a:cubicBezTo>
                    <a:pt x="359" y="390"/>
                    <a:pt x="454" y="312"/>
                    <a:pt x="454" y="195"/>
                  </a:cubicBezTo>
                  <a:cubicBezTo>
                    <a:pt x="454" y="89"/>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2"/>
            <p:cNvSpPr/>
            <p:nvPr/>
          </p:nvSpPr>
          <p:spPr>
            <a:xfrm>
              <a:off x="595925" y="1311675"/>
              <a:ext cx="9700" cy="9725"/>
            </a:xfrm>
            <a:custGeom>
              <a:avLst/>
              <a:gdLst/>
              <a:ahLst/>
              <a:cxnLst/>
              <a:rect l="l" t="t" r="r" b="b"/>
              <a:pathLst>
                <a:path w="388" h="389" extrusionOk="0">
                  <a:moveTo>
                    <a:pt x="193" y="1"/>
                  </a:moveTo>
                  <a:cubicBezTo>
                    <a:pt x="87" y="1"/>
                    <a:pt x="1" y="89"/>
                    <a:pt x="1" y="195"/>
                  </a:cubicBezTo>
                  <a:cubicBezTo>
                    <a:pt x="1" y="303"/>
                    <a:pt x="87" y="389"/>
                    <a:pt x="193" y="389"/>
                  </a:cubicBezTo>
                  <a:cubicBezTo>
                    <a:pt x="301" y="389"/>
                    <a:pt x="387" y="303"/>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2"/>
            <p:cNvSpPr/>
            <p:nvPr/>
          </p:nvSpPr>
          <p:spPr>
            <a:xfrm>
              <a:off x="634025" y="1311675"/>
              <a:ext cx="11375" cy="9750"/>
            </a:xfrm>
            <a:custGeom>
              <a:avLst/>
              <a:gdLst/>
              <a:ahLst/>
              <a:cxnLst/>
              <a:rect l="l" t="t" r="r" b="b"/>
              <a:pathLst>
                <a:path w="455" h="390" extrusionOk="0">
                  <a:moveTo>
                    <a:pt x="261" y="1"/>
                  </a:moveTo>
                  <a:cubicBezTo>
                    <a:pt x="88" y="1"/>
                    <a:pt x="0" y="210"/>
                    <a:pt x="123" y="333"/>
                  </a:cubicBezTo>
                  <a:cubicBezTo>
                    <a:pt x="162" y="372"/>
                    <a:pt x="211" y="390"/>
                    <a:pt x="259" y="390"/>
                  </a:cubicBezTo>
                  <a:cubicBezTo>
                    <a:pt x="359" y="390"/>
                    <a:pt x="455" y="312"/>
                    <a:pt x="455" y="195"/>
                  </a:cubicBezTo>
                  <a:cubicBezTo>
                    <a:pt x="453" y="89"/>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2"/>
            <p:cNvSpPr/>
            <p:nvPr/>
          </p:nvSpPr>
          <p:spPr>
            <a:xfrm>
              <a:off x="673775" y="1311675"/>
              <a:ext cx="11375" cy="9750"/>
            </a:xfrm>
            <a:custGeom>
              <a:avLst/>
              <a:gdLst/>
              <a:ahLst/>
              <a:cxnLst/>
              <a:rect l="l" t="t" r="r" b="b"/>
              <a:pathLst>
                <a:path w="455" h="390" extrusionOk="0">
                  <a:moveTo>
                    <a:pt x="261" y="1"/>
                  </a:moveTo>
                  <a:cubicBezTo>
                    <a:pt x="88" y="1"/>
                    <a:pt x="0" y="210"/>
                    <a:pt x="123" y="333"/>
                  </a:cubicBezTo>
                  <a:cubicBezTo>
                    <a:pt x="163" y="372"/>
                    <a:pt x="211" y="390"/>
                    <a:pt x="259" y="390"/>
                  </a:cubicBezTo>
                  <a:cubicBezTo>
                    <a:pt x="359" y="390"/>
                    <a:pt x="455" y="312"/>
                    <a:pt x="455" y="195"/>
                  </a:cubicBezTo>
                  <a:cubicBezTo>
                    <a:pt x="453" y="89"/>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2"/>
            <p:cNvSpPr/>
            <p:nvPr/>
          </p:nvSpPr>
          <p:spPr>
            <a:xfrm>
              <a:off x="715200" y="1311675"/>
              <a:ext cx="9725" cy="9725"/>
            </a:xfrm>
            <a:custGeom>
              <a:avLst/>
              <a:gdLst/>
              <a:ahLst/>
              <a:cxnLst/>
              <a:rect l="l" t="t" r="r" b="b"/>
              <a:pathLst>
                <a:path w="389" h="389" extrusionOk="0">
                  <a:moveTo>
                    <a:pt x="194" y="1"/>
                  </a:moveTo>
                  <a:cubicBezTo>
                    <a:pt x="86" y="1"/>
                    <a:pt x="0" y="89"/>
                    <a:pt x="0" y="195"/>
                  </a:cubicBezTo>
                  <a:cubicBezTo>
                    <a:pt x="0" y="303"/>
                    <a:pt x="86" y="389"/>
                    <a:pt x="194" y="389"/>
                  </a:cubicBezTo>
                  <a:cubicBezTo>
                    <a:pt x="300" y="389"/>
                    <a:pt x="388" y="303"/>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2"/>
            <p:cNvSpPr/>
            <p:nvPr/>
          </p:nvSpPr>
          <p:spPr>
            <a:xfrm>
              <a:off x="753300" y="1311675"/>
              <a:ext cx="11375" cy="9750"/>
            </a:xfrm>
            <a:custGeom>
              <a:avLst/>
              <a:gdLst/>
              <a:ahLst/>
              <a:cxnLst/>
              <a:rect l="l" t="t" r="r" b="b"/>
              <a:pathLst>
                <a:path w="455" h="390" extrusionOk="0">
                  <a:moveTo>
                    <a:pt x="260" y="1"/>
                  </a:moveTo>
                  <a:cubicBezTo>
                    <a:pt x="87" y="1"/>
                    <a:pt x="1" y="210"/>
                    <a:pt x="122" y="333"/>
                  </a:cubicBezTo>
                  <a:cubicBezTo>
                    <a:pt x="162" y="372"/>
                    <a:pt x="210" y="390"/>
                    <a:pt x="258" y="390"/>
                  </a:cubicBezTo>
                  <a:cubicBezTo>
                    <a:pt x="358" y="390"/>
                    <a:pt x="454" y="312"/>
                    <a:pt x="454" y="195"/>
                  </a:cubicBezTo>
                  <a:cubicBezTo>
                    <a:pt x="454" y="89"/>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2"/>
            <p:cNvSpPr/>
            <p:nvPr/>
          </p:nvSpPr>
          <p:spPr>
            <a:xfrm>
              <a:off x="794700"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0" y="389"/>
                    <a:pt x="388" y="303"/>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2"/>
            <p:cNvSpPr/>
            <p:nvPr/>
          </p:nvSpPr>
          <p:spPr>
            <a:xfrm>
              <a:off x="832825" y="1311675"/>
              <a:ext cx="11350" cy="9750"/>
            </a:xfrm>
            <a:custGeom>
              <a:avLst/>
              <a:gdLst/>
              <a:ahLst/>
              <a:cxnLst/>
              <a:rect l="l" t="t" r="r" b="b"/>
              <a:pathLst>
                <a:path w="454" h="390" extrusionOk="0">
                  <a:moveTo>
                    <a:pt x="259" y="1"/>
                  </a:moveTo>
                  <a:cubicBezTo>
                    <a:pt x="87" y="1"/>
                    <a:pt x="0" y="210"/>
                    <a:pt x="122" y="333"/>
                  </a:cubicBezTo>
                  <a:cubicBezTo>
                    <a:pt x="161" y="372"/>
                    <a:pt x="210" y="390"/>
                    <a:pt x="257" y="390"/>
                  </a:cubicBezTo>
                  <a:cubicBezTo>
                    <a:pt x="357" y="390"/>
                    <a:pt x="453" y="312"/>
                    <a:pt x="453" y="195"/>
                  </a:cubicBezTo>
                  <a:cubicBezTo>
                    <a:pt x="453" y="89"/>
                    <a:pt x="366"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2"/>
            <p:cNvSpPr/>
            <p:nvPr/>
          </p:nvSpPr>
          <p:spPr>
            <a:xfrm>
              <a:off x="872575" y="1311675"/>
              <a:ext cx="11350" cy="9750"/>
            </a:xfrm>
            <a:custGeom>
              <a:avLst/>
              <a:gdLst/>
              <a:ahLst/>
              <a:cxnLst/>
              <a:rect l="l" t="t" r="r" b="b"/>
              <a:pathLst>
                <a:path w="454" h="390" extrusionOk="0">
                  <a:moveTo>
                    <a:pt x="260" y="1"/>
                  </a:moveTo>
                  <a:cubicBezTo>
                    <a:pt x="87" y="1"/>
                    <a:pt x="0" y="210"/>
                    <a:pt x="122" y="333"/>
                  </a:cubicBezTo>
                  <a:cubicBezTo>
                    <a:pt x="161" y="372"/>
                    <a:pt x="210" y="390"/>
                    <a:pt x="257" y="390"/>
                  </a:cubicBezTo>
                  <a:cubicBezTo>
                    <a:pt x="358" y="390"/>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2"/>
            <p:cNvSpPr/>
            <p:nvPr/>
          </p:nvSpPr>
          <p:spPr>
            <a:xfrm>
              <a:off x="913950" y="1311675"/>
              <a:ext cx="9725" cy="9725"/>
            </a:xfrm>
            <a:custGeom>
              <a:avLst/>
              <a:gdLst/>
              <a:ahLst/>
              <a:cxnLst/>
              <a:rect l="l" t="t" r="r" b="b"/>
              <a:pathLst>
                <a:path w="389" h="389" extrusionOk="0">
                  <a:moveTo>
                    <a:pt x="195" y="1"/>
                  </a:moveTo>
                  <a:cubicBezTo>
                    <a:pt x="87" y="1"/>
                    <a:pt x="1" y="89"/>
                    <a:pt x="1" y="195"/>
                  </a:cubicBezTo>
                  <a:cubicBezTo>
                    <a:pt x="1" y="303"/>
                    <a:pt x="87" y="389"/>
                    <a:pt x="195" y="389"/>
                  </a:cubicBezTo>
                  <a:cubicBezTo>
                    <a:pt x="302" y="389"/>
                    <a:pt x="389" y="303"/>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2"/>
            <p:cNvSpPr/>
            <p:nvPr/>
          </p:nvSpPr>
          <p:spPr>
            <a:xfrm>
              <a:off x="953700" y="1311675"/>
              <a:ext cx="9725" cy="9725"/>
            </a:xfrm>
            <a:custGeom>
              <a:avLst/>
              <a:gdLst/>
              <a:ahLst/>
              <a:cxnLst/>
              <a:rect l="l" t="t" r="r" b="b"/>
              <a:pathLst>
                <a:path w="389" h="389" extrusionOk="0">
                  <a:moveTo>
                    <a:pt x="195" y="1"/>
                  </a:moveTo>
                  <a:cubicBezTo>
                    <a:pt x="89" y="1"/>
                    <a:pt x="1" y="89"/>
                    <a:pt x="1" y="195"/>
                  </a:cubicBezTo>
                  <a:cubicBezTo>
                    <a:pt x="1" y="303"/>
                    <a:pt x="89" y="389"/>
                    <a:pt x="195" y="389"/>
                  </a:cubicBezTo>
                  <a:cubicBezTo>
                    <a:pt x="302" y="389"/>
                    <a:pt x="389" y="303"/>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
            <p:cNvSpPr/>
            <p:nvPr/>
          </p:nvSpPr>
          <p:spPr>
            <a:xfrm>
              <a:off x="993450" y="1311675"/>
              <a:ext cx="9725" cy="9725"/>
            </a:xfrm>
            <a:custGeom>
              <a:avLst/>
              <a:gdLst/>
              <a:ahLst/>
              <a:cxnLst/>
              <a:rect l="l" t="t" r="r" b="b"/>
              <a:pathLst>
                <a:path w="389" h="389" extrusionOk="0">
                  <a:moveTo>
                    <a:pt x="195" y="1"/>
                  </a:moveTo>
                  <a:cubicBezTo>
                    <a:pt x="89" y="1"/>
                    <a:pt x="1" y="89"/>
                    <a:pt x="1" y="195"/>
                  </a:cubicBezTo>
                  <a:cubicBezTo>
                    <a:pt x="1" y="303"/>
                    <a:pt x="89" y="389"/>
                    <a:pt x="195" y="389"/>
                  </a:cubicBezTo>
                  <a:cubicBezTo>
                    <a:pt x="303" y="389"/>
                    <a:pt x="389" y="303"/>
                    <a:pt x="389" y="195"/>
                  </a:cubicBezTo>
                  <a:cubicBezTo>
                    <a:pt x="389" y="89"/>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
            <p:cNvSpPr/>
            <p:nvPr/>
          </p:nvSpPr>
          <p:spPr>
            <a:xfrm>
              <a:off x="103322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
            <p:cNvSpPr/>
            <p:nvPr/>
          </p:nvSpPr>
          <p:spPr>
            <a:xfrm>
              <a:off x="107297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2"/>
            <p:cNvSpPr/>
            <p:nvPr/>
          </p:nvSpPr>
          <p:spPr>
            <a:xfrm>
              <a:off x="111272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
            <p:cNvSpPr/>
            <p:nvPr/>
          </p:nvSpPr>
          <p:spPr>
            <a:xfrm>
              <a:off x="1152500" y="1311675"/>
              <a:ext cx="9700" cy="9725"/>
            </a:xfrm>
            <a:custGeom>
              <a:avLst/>
              <a:gdLst/>
              <a:ahLst/>
              <a:cxnLst/>
              <a:rect l="l" t="t" r="r" b="b"/>
              <a:pathLst>
                <a:path w="388" h="389" extrusionOk="0">
                  <a:moveTo>
                    <a:pt x="193" y="1"/>
                  </a:moveTo>
                  <a:cubicBezTo>
                    <a:pt x="87" y="1"/>
                    <a:pt x="1" y="89"/>
                    <a:pt x="1" y="195"/>
                  </a:cubicBezTo>
                  <a:cubicBezTo>
                    <a:pt x="1" y="303"/>
                    <a:pt x="87" y="389"/>
                    <a:pt x="193" y="389"/>
                  </a:cubicBezTo>
                  <a:cubicBezTo>
                    <a:pt x="301" y="389"/>
                    <a:pt x="388" y="303"/>
                    <a:pt x="388" y="195"/>
                  </a:cubicBezTo>
                  <a:cubicBezTo>
                    <a:pt x="388"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
            <p:cNvSpPr/>
            <p:nvPr/>
          </p:nvSpPr>
          <p:spPr>
            <a:xfrm>
              <a:off x="1192275" y="1311675"/>
              <a:ext cx="9675" cy="9725"/>
            </a:xfrm>
            <a:custGeom>
              <a:avLst/>
              <a:gdLst/>
              <a:ahLst/>
              <a:cxnLst/>
              <a:rect l="l" t="t" r="r" b="b"/>
              <a:pathLst>
                <a:path w="387" h="389" extrusionOk="0">
                  <a:moveTo>
                    <a:pt x="193" y="1"/>
                  </a:moveTo>
                  <a:cubicBezTo>
                    <a:pt x="86" y="1"/>
                    <a:pt x="0" y="89"/>
                    <a:pt x="0" y="195"/>
                  </a:cubicBezTo>
                  <a:cubicBezTo>
                    <a:pt x="0" y="303"/>
                    <a:pt x="86" y="389"/>
                    <a:pt x="193" y="389"/>
                  </a:cubicBezTo>
                  <a:cubicBezTo>
                    <a:pt x="300" y="389"/>
                    <a:pt x="387" y="303"/>
                    <a:pt x="387" y="195"/>
                  </a:cubicBezTo>
                  <a:cubicBezTo>
                    <a:pt x="387" y="89"/>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
            <p:cNvSpPr/>
            <p:nvPr/>
          </p:nvSpPr>
          <p:spPr>
            <a:xfrm>
              <a:off x="1232025" y="1311675"/>
              <a:ext cx="9675" cy="9725"/>
            </a:xfrm>
            <a:custGeom>
              <a:avLst/>
              <a:gdLst/>
              <a:ahLst/>
              <a:cxnLst/>
              <a:rect l="l" t="t" r="r" b="b"/>
              <a:pathLst>
                <a:path w="387" h="389" extrusionOk="0">
                  <a:moveTo>
                    <a:pt x="194" y="1"/>
                  </a:moveTo>
                  <a:cubicBezTo>
                    <a:pt x="87" y="1"/>
                    <a:pt x="0" y="89"/>
                    <a:pt x="0" y="195"/>
                  </a:cubicBezTo>
                  <a:cubicBezTo>
                    <a:pt x="0" y="303"/>
                    <a:pt x="87" y="389"/>
                    <a:pt x="194" y="389"/>
                  </a:cubicBezTo>
                  <a:cubicBezTo>
                    <a:pt x="300" y="389"/>
                    <a:pt x="387" y="303"/>
                    <a:pt x="387" y="195"/>
                  </a:cubicBezTo>
                  <a:cubicBezTo>
                    <a:pt x="387"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
            <p:cNvSpPr/>
            <p:nvPr/>
          </p:nvSpPr>
          <p:spPr>
            <a:xfrm>
              <a:off x="276225" y="1277575"/>
              <a:ext cx="11375" cy="9725"/>
            </a:xfrm>
            <a:custGeom>
              <a:avLst/>
              <a:gdLst/>
              <a:ahLst/>
              <a:cxnLst/>
              <a:rect l="l" t="t" r="r" b="b"/>
              <a:pathLst>
                <a:path w="455" h="389" extrusionOk="0">
                  <a:moveTo>
                    <a:pt x="260" y="1"/>
                  </a:moveTo>
                  <a:cubicBezTo>
                    <a:pt x="87" y="1"/>
                    <a:pt x="1" y="210"/>
                    <a:pt x="124" y="331"/>
                  </a:cubicBezTo>
                  <a:cubicBezTo>
                    <a:pt x="163" y="371"/>
                    <a:pt x="212" y="389"/>
                    <a:pt x="259" y="389"/>
                  </a:cubicBezTo>
                  <a:cubicBezTo>
                    <a:pt x="359" y="389"/>
                    <a:pt x="454" y="311"/>
                    <a:pt x="454" y="195"/>
                  </a:cubicBezTo>
                  <a:cubicBezTo>
                    <a:pt x="454" y="89"/>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
            <p:cNvSpPr/>
            <p:nvPr/>
          </p:nvSpPr>
          <p:spPr>
            <a:xfrm>
              <a:off x="317625"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
            <p:cNvSpPr/>
            <p:nvPr/>
          </p:nvSpPr>
          <p:spPr>
            <a:xfrm>
              <a:off x="355750" y="1277575"/>
              <a:ext cx="11350" cy="9750"/>
            </a:xfrm>
            <a:custGeom>
              <a:avLst/>
              <a:gdLst/>
              <a:ahLst/>
              <a:cxnLst/>
              <a:rect l="l" t="t" r="r" b="b"/>
              <a:pathLst>
                <a:path w="454" h="390" extrusionOk="0">
                  <a:moveTo>
                    <a:pt x="259" y="1"/>
                  </a:moveTo>
                  <a:cubicBezTo>
                    <a:pt x="87" y="1"/>
                    <a:pt x="0" y="210"/>
                    <a:pt x="123" y="333"/>
                  </a:cubicBezTo>
                  <a:cubicBezTo>
                    <a:pt x="162" y="372"/>
                    <a:pt x="210" y="389"/>
                    <a:pt x="258" y="389"/>
                  </a:cubicBezTo>
                  <a:cubicBezTo>
                    <a:pt x="357" y="389"/>
                    <a:pt x="453" y="312"/>
                    <a:pt x="453" y="195"/>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2"/>
            <p:cNvSpPr/>
            <p:nvPr/>
          </p:nvSpPr>
          <p:spPr>
            <a:xfrm>
              <a:off x="397125" y="1277575"/>
              <a:ext cx="9725" cy="9725"/>
            </a:xfrm>
            <a:custGeom>
              <a:avLst/>
              <a:gdLst/>
              <a:ahLst/>
              <a:cxnLst/>
              <a:rect l="l" t="t" r="r" b="b"/>
              <a:pathLst>
                <a:path w="389" h="389" extrusionOk="0">
                  <a:moveTo>
                    <a:pt x="195" y="1"/>
                  </a:moveTo>
                  <a:cubicBezTo>
                    <a:pt x="88" y="1"/>
                    <a:pt x="1" y="89"/>
                    <a:pt x="1" y="195"/>
                  </a:cubicBezTo>
                  <a:cubicBezTo>
                    <a:pt x="1" y="302"/>
                    <a:pt x="88"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2"/>
            <p:cNvSpPr/>
            <p:nvPr/>
          </p:nvSpPr>
          <p:spPr>
            <a:xfrm>
              <a:off x="435250" y="1277575"/>
              <a:ext cx="11350" cy="9750"/>
            </a:xfrm>
            <a:custGeom>
              <a:avLst/>
              <a:gdLst/>
              <a:ahLst/>
              <a:cxnLst/>
              <a:rect l="l" t="t" r="r" b="b"/>
              <a:pathLst>
                <a:path w="454" h="390" extrusionOk="0">
                  <a:moveTo>
                    <a:pt x="260" y="1"/>
                  </a:moveTo>
                  <a:cubicBezTo>
                    <a:pt x="87" y="1"/>
                    <a:pt x="0" y="210"/>
                    <a:pt x="123" y="333"/>
                  </a:cubicBezTo>
                  <a:cubicBezTo>
                    <a:pt x="162" y="372"/>
                    <a:pt x="211" y="389"/>
                    <a:pt x="258" y="389"/>
                  </a:cubicBezTo>
                  <a:cubicBezTo>
                    <a:pt x="358" y="389"/>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2"/>
            <p:cNvSpPr/>
            <p:nvPr/>
          </p:nvSpPr>
          <p:spPr>
            <a:xfrm>
              <a:off x="475000" y="1277575"/>
              <a:ext cx="11350" cy="9750"/>
            </a:xfrm>
            <a:custGeom>
              <a:avLst/>
              <a:gdLst/>
              <a:ahLst/>
              <a:cxnLst/>
              <a:rect l="l" t="t" r="r" b="b"/>
              <a:pathLst>
                <a:path w="454" h="390" extrusionOk="0">
                  <a:moveTo>
                    <a:pt x="260" y="1"/>
                  </a:moveTo>
                  <a:cubicBezTo>
                    <a:pt x="87" y="1"/>
                    <a:pt x="1" y="210"/>
                    <a:pt x="122" y="333"/>
                  </a:cubicBezTo>
                  <a:cubicBezTo>
                    <a:pt x="161" y="372"/>
                    <a:pt x="210" y="389"/>
                    <a:pt x="258" y="389"/>
                  </a:cubicBezTo>
                  <a:cubicBezTo>
                    <a:pt x="358" y="389"/>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2"/>
            <p:cNvSpPr/>
            <p:nvPr/>
          </p:nvSpPr>
          <p:spPr>
            <a:xfrm>
              <a:off x="516425" y="1277575"/>
              <a:ext cx="9675" cy="9725"/>
            </a:xfrm>
            <a:custGeom>
              <a:avLst/>
              <a:gdLst/>
              <a:ahLst/>
              <a:cxnLst/>
              <a:rect l="l" t="t" r="r" b="b"/>
              <a:pathLst>
                <a:path w="387" h="389" extrusionOk="0">
                  <a:moveTo>
                    <a:pt x="193" y="1"/>
                  </a:moveTo>
                  <a:cubicBezTo>
                    <a:pt x="87" y="1"/>
                    <a:pt x="0" y="89"/>
                    <a:pt x="0" y="195"/>
                  </a:cubicBezTo>
                  <a:cubicBezTo>
                    <a:pt x="0" y="302"/>
                    <a:pt x="87" y="389"/>
                    <a:pt x="193" y="389"/>
                  </a:cubicBezTo>
                  <a:cubicBezTo>
                    <a:pt x="301" y="389"/>
                    <a:pt x="387" y="302"/>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
            <p:cNvSpPr/>
            <p:nvPr/>
          </p:nvSpPr>
          <p:spPr>
            <a:xfrm>
              <a:off x="554500" y="1277575"/>
              <a:ext cx="11375" cy="9750"/>
            </a:xfrm>
            <a:custGeom>
              <a:avLst/>
              <a:gdLst/>
              <a:ahLst/>
              <a:cxnLst/>
              <a:rect l="l" t="t" r="r" b="b"/>
              <a:pathLst>
                <a:path w="455" h="390" extrusionOk="0">
                  <a:moveTo>
                    <a:pt x="262" y="1"/>
                  </a:moveTo>
                  <a:cubicBezTo>
                    <a:pt x="87" y="1"/>
                    <a:pt x="1" y="210"/>
                    <a:pt x="124" y="333"/>
                  </a:cubicBezTo>
                  <a:cubicBezTo>
                    <a:pt x="163" y="372"/>
                    <a:pt x="211" y="389"/>
                    <a:pt x="258" y="389"/>
                  </a:cubicBezTo>
                  <a:cubicBezTo>
                    <a:pt x="358" y="389"/>
                    <a:pt x="454" y="312"/>
                    <a:pt x="454" y="195"/>
                  </a:cubicBezTo>
                  <a:cubicBezTo>
                    <a:pt x="454" y="89"/>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
            <p:cNvSpPr/>
            <p:nvPr/>
          </p:nvSpPr>
          <p:spPr>
            <a:xfrm>
              <a:off x="595925" y="127757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7" y="302"/>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
            <p:cNvSpPr/>
            <p:nvPr/>
          </p:nvSpPr>
          <p:spPr>
            <a:xfrm>
              <a:off x="634025" y="1277575"/>
              <a:ext cx="11375" cy="9750"/>
            </a:xfrm>
            <a:custGeom>
              <a:avLst/>
              <a:gdLst/>
              <a:ahLst/>
              <a:cxnLst/>
              <a:rect l="l" t="t" r="r" b="b"/>
              <a:pathLst>
                <a:path w="455" h="390" extrusionOk="0">
                  <a:moveTo>
                    <a:pt x="261" y="1"/>
                  </a:moveTo>
                  <a:cubicBezTo>
                    <a:pt x="88" y="1"/>
                    <a:pt x="0" y="210"/>
                    <a:pt x="123" y="333"/>
                  </a:cubicBezTo>
                  <a:cubicBezTo>
                    <a:pt x="162" y="372"/>
                    <a:pt x="211" y="389"/>
                    <a:pt x="258" y="389"/>
                  </a:cubicBezTo>
                  <a:cubicBezTo>
                    <a:pt x="358" y="389"/>
                    <a:pt x="454" y="312"/>
                    <a:pt x="455" y="195"/>
                  </a:cubicBezTo>
                  <a:cubicBezTo>
                    <a:pt x="455" y="89"/>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
            <p:cNvSpPr/>
            <p:nvPr/>
          </p:nvSpPr>
          <p:spPr>
            <a:xfrm>
              <a:off x="673775" y="1277575"/>
              <a:ext cx="11375" cy="9750"/>
            </a:xfrm>
            <a:custGeom>
              <a:avLst/>
              <a:gdLst/>
              <a:ahLst/>
              <a:cxnLst/>
              <a:rect l="l" t="t" r="r" b="b"/>
              <a:pathLst>
                <a:path w="455" h="390" extrusionOk="0">
                  <a:moveTo>
                    <a:pt x="261" y="1"/>
                  </a:moveTo>
                  <a:cubicBezTo>
                    <a:pt x="88" y="1"/>
                    <a:pt x="0" y="210"/>
                    <a:pt x="123" y="333"/>
                  </a:cubicBezTo>
                  <a:cubicBezTo>
                    <a:pt x="163" y="372"/>
                    <a:pt x="211" y="389"/>
                    <a:pt x="259" y="389"/>
                  </a:cubicBezTo>
                  <a:cubicBezTo>
                    <a:pt x="359" y="389"/>
                    <a:pt x="455" y="312"/>
                    <a:pt x="455" y="195"/>
                  </a:cubicBezTo>
                  <a:cubicBezTo>
                    <a:pt x="455" y="89"/>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
            <p:cNvSpPr/>
            <p:nvPr/>
          </p:nvSpPr>
          <p:spPr>
            <a:xfrm>
              <a:off x="715200" y="1277575"/>
              <a:ext cx="9725" cy="9725"/>
            </a:xfrm>
            <a:custGeom>
              <a:avLst/>
              <a:gdLst/>
              <a:ahLst/>
              <a:cxnLst/>
              <a:rect l="l" t="t" r="r" b="b"/>
              <a:pathLst>
                <a:path w="389" h="389" extrusionOk="0">
                  <a:moveTo>
                    <a:pt x="194" y="1"/>
                  </a:moveTo>
                  <a:cubicBezTo>
                    <a:pt x="86" y="1"/>
                    <a:pt x="0" y="89"/>
                    <a:pt x="0" y="195"/>
                  </a:cubicBezTo>
                  <a:cubicBezTo>
                    <a:pt x="0" y="302"/>
                    <a:pt x="86"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2"/>
            <p:cNvSpPr/>
            <p:nvPr/>
          </p:nvSpPr>
          <p:spPr>
            <a:xfrm>
              <a:off x="753300" y="1277575"/>
              <a:ext cx="11375" cy="9750"/>
            </a:xfrm>
            <a:custGeom>
              <a:avLst/>
              <a:gdLst/>
              <a:ahLst/>
              <a:cxnLst/>
              <a:rect l="l" t="t" r="r" b="b"/>
              <a:pathLst>
                <a:path w="455" h="390" extrusionOk="0">
                  <a:moveTo>
                    <a:pt x="260" y="1"/>
                  </a:moveTo>
                  <a:cubicBezTo>
                    <a:pt x="87" y="1"/>
                    <a:pt x="1" y="210"/>
                    <a:pt x="122" y="333"/>
                  </a:cubicBezTo>
                  <a:cubicBezTo>
                    <a:pt x="162" y="372"/>
                    <a:pt x="210" y="389"/>
                    <a:pt x="258" y="389"/>
                  </a:cubicBezTo>
                  <a:cubicBezTo>
                    <a:pt x="358" y="389"/>
                    <a:pt x="454" y="312"/>
                    <a:pt x="454" y="195"/>
                  </a:cubicBezTo>
                  <a:cubicBezTo>
                    <a:pt x="454" y="89"/>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2"/>
            <p:cNvSpPr/>
            <p:nvPr/>
          </p:nvSpPr>
          <p:spPr>
            <a:xfrm>
              <a:off x="794700"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
            <p:cNvSpPr/>
            <p:nvPr/>
          </p:nvSpPr>
          <p:spPr>
            <a:xfrm>
              <a:off x="832825" y="1277575"/>
              <a:ext cx="11350" cy="9750"/>
            </a:xfrm>
            <a:custGeom>
              <a:avLst/>
              <a:gdLst/>
              <a:ahLst/>
              <a:cxnLst/>
              <a:rect l="l" t="t" r="r" b="b"/>
              <a:pathLst>
                <a:path w="454" h="390" extrusionOk="0">
                  <a:moveTo>
                    <a:pt x="259" y="1"/>
                  </a:moveTo>
                  <a:cubicBezTo>
                    <a:pt x="87" y="1"/>
                    <a:pt x="0" y="210"/>
                    <a:pt x="122" y="333"/>
                  </a:cubicBezTo>
                  <a:cubicBezTo>
                    <a:pt x="161" y="372"/>
                    <a:pt x="210" y="389"/>
                    <a:pt x="257" y="389"/>
                  </a:cubicBezTo>
                  <a:cubicBezTo>
                    <a:pt x="357" y="389"/>
                    <a:pt x="453" y="312"/>
                    <a:pt x="453" y="195"/>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
            <p:cNvSpPr/>
            <p:nvPr/>
          </p:nvSpPr>
          <p:spPr>
            <a:xfrm>
              <a:off x="872575" y="1277575"/>
              <a:ext cx="11350" cy="9750"/>
            </a:xfrm>
            <a:custGeom>
              <a:avLst/>
              <a:gdLst/>
              <a:ahLst/>
              <a:cxnLst/>
              <a:rect l="l" t="t" r="r" b="b"/>
              <a:pathLst>
                <a:path w="454" h="390" extrusionOk="0">
                  <a:moveTo>
                    <a:pt x="260" y="1"/>
                  </a:moveTo>
                  <a:cubicBezTo>
                    <a:pt x="87" y="1"/>
                    <a:pt x="0" y="210"/>
                    <a:pt x="122" y="333"/>
                  </a:cubicBezTo>
                  <a:cubicBezTo>
                    <a:pt x="161" y="372"/>
                    <a:pt x="210" y="389"/>
                    <a:pt x="257" y="389"/>
                  </a:cubicBezTo>
                  <a:cubicBezTo>
                    <a:pt x="358" y="389"/>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
            <p:cNvSpPr/>
            <p:nvPr/>
          </p:nvSpPr>
          <p:spPr>
            <a:xfrm>
              <a:off x="913950" y="1277575"/>
              <a:ext cx="9725" cy="9725"/>
            </a:xfrm>
            <a:custGeom>
              <a:avLst/>
              <a:gdLst/>
              <a:ahLst/>
              <a:cxnLst/>
              <a:rect l="l" t="t" r="r" b="b"/>
              <a:pathLst>
                <a:path w="389" h="389" extrusionOk="0">
                  <a:moveTo>
                    <a:pt x="195" y="1"/>
                  </a:moveTo>
                  <a:cubicBezTo>
                    <a:pt x="87" y="1"/>
                    <a:pt x="1" y="89"/>
                    <a:pt x="1" y="195"/>
                  </a:cubicBezTo>
                  <a:cubicBezTo>
                    <a:pt x="1" y="302"/>
                    <a:pt x="87"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2"/>
            <p:cNvSpPr/>
            <p:nvPr/>
          </p:nvSpPr>
          <p:spPr>
            <a:xfrm>
              <a:off x="953700" y="127757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2"/>
            <p:cNvSpPr/>
            <p:nvPr/>
          </p:nvSpPr>
          <p:spPr>
            <a:xfrm>
              <a:off x="993450" y="127757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3" y="389"/>
                    <a:pt x="389" y="302"/>
                    <a:pt x="389" y="195"/>
                  </a:cubicBezTo>
                  <a:cubicBezTo>
                    <a:pt x="389" y="89"/>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
            <p:cNvSpPr/>
            <p:nvPr/>
          </p:nvSpPr>
          <p:spPr>
            <a:xfrm>
              <a:off x="103322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
            <p:cNvSpPr/>
            <p:nvPr/>
          </p:nvSpPr>
          <p:spPr>
            <a:xfrm>
              <a:off x="107297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
            <p:cNvSpPr/>
            <p:nvPr/>
          </p:nvSpPr>
          <p:spPr>
            <a:xfrm>
              <a:off x="111272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2"/>
            <p:cNvSpPr/>
            <p:nvPr/>
          </p:nvSpPr>
          <p:spPr>
            <a:xfrm>
              <a:off x="1152500" y="127757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8" y="302"/>
                    <a:pt x="388" y="195"/>
                  </a:cubicBezTo>
                  <a:cubicBezTo>
                    <a:pt x="388"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2"/>
            <p:cNvSpPr/>
            <p:nvPr/>
          </p:nvSpPr>
          <p:spPr>
            <a:xfrm>
              <a:off x="1192275" y="1277575"/>
              <a:ext cx="9675" cy="9725"/>
            </a:xfrm>
            <a:custGeom>
              <a:avLst/>
              <a:gdLst/>
              <a:ahLst/>
              <a:cxnLst/>
              <a:rect l="l" t="t" r="r" b="b"/>
              <a:pathLst>
                <a:path w="387" h="389" extrusionOk="0">
                  <a:moveTo>
                    <a:pt x="193" y="1"/>
                  </a:moveTo>
                  <a:cubicBezTo>
                    <a:pt x="86" y="1"/>
                    <a:pt x="0" y="89"/>
                    <a:pt x="0" y="195"/>
                  </a:cubicBezTo>
                  <a:cubicBezTo>
                    <a:pt x="0" y="302"/>
                    <a:pt x="86" y="389"/>
                    <a:pt x="193" y="389"/>
                  </a:cubicBezTo>
                  <a:cubicBezTo>
                    <a:pt x="300" y="389"/>
                    <a:pt x="387" y="302"/>
                    <a:pt x="387" y="195"/>
                  </a:cubicBezTo>
                  <a:cubicBezTo>
                    <a:pt x="387" y="89"/>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
            <p:cNvSpPr/>
            <p:nvPr/>
          </p:nvSpPr>
          <p:spPr>
            <a:xfrm>
              <a:off x="1232025" y="1277575"/>
              <a:ext cx="9675" cy="9725"/>
            </a:xfrm>
            <a:custGeom>
              <a:avLst/>
              <a:gdLst/>
              <a:ahLst/>
              <a:cxnLst/>
              <a:rect l="l" t="t" r="r" b="b"/>
              <a:pathLst>
                <a:path w="387" h="389" extrusionOk="0">
                  <a:moveTo>
                    <a:pt x="194" y="1"/>
                  </a:moveTo>
                  <a:cubicBezTo>
                    <a:pt x="87" y="1"/>
                    <a:pt x="0" y="89"/>
                    <a:pt x="0" y="195"/>
                  </a:cubicBezTo>
                  <a:cubicBezTo>
                    <a:pt x="0" y="302"/>
                    <a:pt x="87" y="389"/>
                    <a:pt x="194" y="389"/>
                  </a:cubicBezTo>
                  <a:cubicBezTo>
                    <a:pt x="300" y="389"/>
                    <a:pt x="387" y="302"/>
                    <a:pt x="387" y="195"/>
                  </a:cubicBezTo>
                  <a:cubicBezTo>
                    <a:pt x="387"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
            <p:cNvSpPr/>
            <p:nvPr/>
          </p:nvSpPr>
          <p:spPr>
            <a:xfrm>
              <a:off x="276225" y="1243475"/>
              <a:ext cx="11375" cy="9725"/>
            </a:xfrm>
            <a:custGeom>
              <a:avLst/>
              <a:gdLst/>
              <a:ahLst/>
              <a:cxnLst/>
              <a:rect l="l" t="t" r="r" b="b"/>
              <a:pathLst>
                <a:path w="455" h="389" extrusionOk="0">
                  <a:moveTo>
                    <a:pt x="260" y="0"/>
                  </a:moveTo>
                  <a:cubicBezTo>
                    <a:pt x="87" y="0"/>
                    <a:pt x="1" y="210"/>
                    <a:pt x="124" y="332"/>
                  </a:cubicBezTo>
                  <a:cubicBezTo>
                    <a:pt x="163" y="371"/>
                    <a:pt x="211" y="389"/>
                    <a:pt x="258" y="389"/>
                  </a:cubicBezTo>
                  <a:cubicBezTo>
                    <a:pt x="358" y="389"/>
                    <a:pt x="454" y="312"/>
                    <a:pt x="454" y="194"/>
                  </a:cubicBezTo>
                  <a:cubicBezTo>
                    <a:pt x="454" y="88"/>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2"/>
            <p:cNvSpPr/>
            <p:nvPr/>
          </p:nvSpPr>
          <p:spPr>
            <a:xfrm>
              <a:off x="317625"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2"/>
            <p:cNvSpPr/>
            <p:nvPr/>
          </p:nvSpPr>
          <p:spPr>
            <a:xfrm>
              <a:off x="355750" y="1243475"/>
              <a:ext cx="11350" cy="9725"/>
            </a:xfrm>
            <a:custGeom>
              <a:avLst/>
              <a:gdLst/>
              <a:ahLst/>
              <a:cxnLst/>
              <a:rect l="l" t="t" r="r" b="b"/>
              <a:pathLst>
                <a:path w="454" h="389" extrusionOk="0">
                  <a:moveTo>
                    <a:pt x="259" y="0"/>
                  </a:moveTo>
                  <a:cubicBezTo>
                    <a:pt x="87" y="0"/>
                    <a:pt x="0" y="210"/>
                    <a:pt x="123" y="332"/>
                  </a:cubicBezTo>
                  <a:cubicBezTo>
                    <a:pt x="162" y="371"/>
                    <a:pt x="210" y="389"/>
                    <a:pt x="258" y="389"/>
                  </a:cubicBezTo>
                  <a:cubicBezTo>
                    <a:pt x="357" y="389"/>
                    <a:pt x="453" y="312"/>
                    <a:pt x="453" y="194"/>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
            <p:cNvSpPr/>
            <p:nvPr/>
          </p:nvSpPr>
          <p:spPr>
            <a:xfrm>
              <a:off x="397125" y="1243475"/>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
            <p:cNvSpPr/>
            <p:nvPr/>
          </p:nvSpPr>
          <p:spPr>
            <a:xfrm>
              <a:off x="435250" y="1243475"/>
              <a:ext cx="11350" cy="9750"/>
            </a:xfrm>
            <a:custGeom>
              <a:avLst/>
              <a:gdLst/>
              <a:ahLst/>
              <a:cxnLst/>
              <a:rect l="l" t="t" r="r" b="b"/>
              <a:pathLst>
                <a:path w="454" h="390" extrusionOk="0">
                  <a:moveTo>
                    <a:pt x="260" y="0"/>
                  </a:moveTo>
                  <a:cubicBezTo>
                    <a:pt x="87" y="0"/>
                    <a:pt x="0" y="210"/>
                    <a:pt x="123" y="332"/>
                  </a:cubicBezTo>
                  <a:cubicBezTo>
                    <a:pt x="162" y="372"/>
                    <a:pt x="211" y="390"/>
                    <a:pt x="258" y="390"/>
                  </a:cubicBezTo>
                  <a:cubicBezTo>
                    <a:pt x="358" y="390"/>
                    <a:pt x="454" y="312"/>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2"/>
            <p:cNvSpPr/>
            <p:nvPr/>
          </p:nvSpPr>
          <p:spPr>
            <a:xfrm>
              <a:off x="475000" y="1243475"/>
              <a:ext cx="11350" cy="9750"/>
            </a:xfrm>
            <a:custGeom>
              <a:avLst/>
              <a:gdLst/>
              <a:ahLst/>
              <a:cxnLst/>
              <a:rect l="l" t="t" r="r" b="b"/>
              <a:pathLst>
                <a:path w="454" h="390" extrusionOk="0">
                  <a:moveTo>
                    <a:pt x="260" y="0"/>
                  </a:moveTo>
                  <a:cubicBezTo>
                    <a:pt x="87" y="0"/>
                    <a:pt x="1" y="210"/>
                    <a:pt x="122" y="332"/>
                  </a:cubicBezTo>
                  <a:cubicBezTo>
                    <a:pt x="161" y="372"/>
                    <a:pt x="210" y="390"/>
                    <a:pt x="258" y="390"/>
                  </a:cubicBezTo>
                  <a:cubicBezTo>
                    <a:pt x="358" y="390"/>
                    <a:pt x="454" y="312"/>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2"/>
            <p:cNvSpPr/>
            <p:nvPr/>
          </p:nvSpPr>
          <p:spPr>
            <a:xfrm>
              <a:off x="516425" y="1243475"/>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2"/>
            <p:cNvSpPr/>
            <p:nvPr/>
          </p:nvSpPr>
          <p:spPr>
            <a:xfrm>
              <a:off x="554500" y="1243475"/>
              <a:ext cx="11375" cy="9750"/>
            </a:xfrm>
            <a:custGeom>
              <a:avLst/>
              <a:gdLst/>
              <a:ahLst/>
              <a:cxnLst/>
              <a:rect l="l" t="t" r="r" b="b"/>
              <a:pathLst>
                <a:path w="455" h="390" extrusionOk="0">
                  <a:moveTo>
                    <a:pt x="262" y="0"/>
                  </a:moveTo>
                  <a:cubicBezTo>
                    <a:pt x="87" y="0"/>
                    <a:pt x="1" y="210"/>
                    <a:pt x="124" y="332"/>
                  </a:cubicBezTo>
                  <a:cubicBezTo>
                    <a:pt x="163" y="372"/>
                    <a:pt x="212" y="390"/>
                    <a:pt x="259" y="390"/>
                  </a:cubicBezTo>
                  <a:cubicBezTo>
                    <a:pt x="359" y="390"/>
                    <a:pt x="454" y="312"/>
                    <a:pt x="454" y="194"/>
                  </a:cubicBezTo>
                  <a:cubicBezTo>
                    <a:pt x="454"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2"/>
            <p:cNvSpPr/>
            <p:nvPr/>
          </p:nvSpPr>
          <p:spPr>
            <a:xfrm>
              <a:off x="595925" y="124347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2"/>
            <p:cNvSpPr/>
            <p:nvPr/>
          </p:nvSpPr>
          <p:spPr>
            <a:xfrm>
              <a:off x="634025" y="1243475"/>
              <a:ext cx="11375" cy="9750"/>
            </a:xfrm>
            <a:custGeom>
              <a:avLst/>
              <a:gdLst/>
              <a:ahLst/>
              <a:cxnLst/>
              <a:rect l="l" t="t" r="r" b="b"/>
              <a:pathLst>
                <a:path w="455" h="390" extrusionOk="0">
                  <a:moveTo>
                    <a:pt x="261" y="0"/>
                  </a:moveTo>
                  <a:cubicBezTo>
                    <a:pt x="88" y="0"/>
                    <a:pt x="0" y="210"/>
                    <a:pt x="123" y="332"/>
                  </a:cubicBezTo>
                  <a:cubicBezTo>
                    <a:pt x="162" y="372"/>
                    <a:pt x="211" y="390"/>
                    <a:pt x="259" y="390"/>
                  </a:cubicBezTo>
                  <a:cubicBezTo>
                    <a:pt x="359" y="390"/>
                    <a:pt x="455" y="312"/>
                    <a:pt x="455" y="194"/>
                  </a:cubicBezTo>
                  <a:cubicBezTo>
                    <a:pt x="455" y="88"/>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2"/>
            <p:cNvSpPr/>
            <p:nvPr/>
          </p:nvSpPr>
          <p:spPr>
            <a:xfrm>
              <a:off x="673775" y="1243475"/>
              <a:ext cx="11375" cy="9750"/>
            </a:xfrm>
            <a:custGeom>
              <a:avLst/>
              <a:gdLst/>
              <a:ahLst/>
              <a:cxnLst/>
              <a:rect l="l" t="t" r="r" b="b"/>
              <a:pathLst>
                <a:path w="455" h="390" extrusionOk="0">
                  <a:moveTo>
                    <a:pt x="261" y="0"/>
                  </a:moveTo>
                  <a:cubicBezTo>
                    <a:pt x="88" y="0"/>
                    <a:pt x="0" y="210"/>
                    <a:pt x="123" y="332"/>
                  </a:cubicBezTo>
                  <a:cubicBezTo>
                    <a:pt x="163" y="372"/>
                    <a:pt x="211" y="390"/>
                    <a:pt x="259" y="390"/>
                  </a:cubicBezTo>
                  <a:cubicBezTo>
                    <a:pt x="359" y="390"/>
                    <a:pt x="455" y="312"/>
                    <a:pt x="455" y="194"/>
                  </a:cubicBezTo>
                  <a:cubicBezTo>
                    <a:pt x="455" y="88"/>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
            <p:cNvSpPr/>
            <p:nvPr/>
          </p:nvSpPr>
          <p:spPr>
            <a:xfrm>
              <a:off x="715200" y="1243475"/>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
            <p:cNvSpPr/>
            <p:nvPr/>
          </p:nvSpPr>
          <p:spPr>
            <a:xfrm>
              <a:off x="753300" y="1243475"/>
              <a:ext cx="11375" cy="9750"/>
            </a:xfrm>
            <a:custGeom>
              <a:avLst/>
              <a:gdLst/>
              <a:ahLst/>
              <a:cxnLst/>
              <a:rect l="l" t="t" r="r" b="b"/>
              <a:pathLst>
                <a:path w="455" h="390" extrusionOk="0">
                  <a:moveTo>
                    <a:pt x="260" y="0"/>
                  </a:moveTo>
                  <a:cubicBezTo>
                    <a:pt x="87" y="0"/>
                    <a:pt x="1" y="210"/>
                    <a:pt x="122" y="332"/>
                  </a:cubicBezTo>
                  <a:cubicBezTo>
                    <a:pt x="162" y="372"/>
                    <a:pt x="210" y="390"/>
                    <a:pt x="258" y="390"/>
                  </a:cubicBezTo>
                  <a:cubicBezTo>
                    <a:pt x="358" y="390"/>
                    <a:pt x="454" y="312"/>
                    <a:pt x="454" y="194"/>
                  </a:cubicBezTo>
                  <a:cubicBezTo>
                    <a:pt x="454" y="88"/>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
            <p:cNvSpPr/>
            <p:nvPr/>
          </p:nvSpPr>
          <p:spPr>
            <a:xfrm>
              <a:off x="794700"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2"/>
            <p:cNvSpPr/>
            <p:nvPr/>
          </p:nvSpPr>
          <p:spPr>
            <a:xfrm>
              <a:off x="832825" y="1243475"/>
              <a:ext cx="11350" cy="9750"/>
            </a:xfrm>
            <a:custGeom>
              <a:avLst/>
              <a:gdLst/>
              <a:ahLst/>
              <a:cxnLst/>
              <a:rect l="l" t="t" r="r" b="b"/>
              <a:pathLst>
                <a:path w="454" h="390" extrusionOk="0">
                  <a:moveTo>
                    <a:pt x="259" y="0"/>
                  </a:moveTo>
                  <a:cubicBezTo>
                    <a:pt x="87" y="0"/>
                    <a:pt x="0" y="210"/>
                    <a:pt x="122" y="332"/>
                  </a:cubicBezTo>
                  <a:cubicBezTo>
                    <a:pt x="161" y="372"/>
                    <a:pt x="210" y="390"/>
                    <a:pt x="257" y="390"/>
                  </a:cubicBezTo>
                  <a:cubicBezTo>
                    <a:pt x="357" y="390"/>
                    <a:pt x="453" y="312"/>
                    <a:pt x="453" y="194"/>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2"/>
            <p:cNvSpPr/>
            <p:nvPr/>
          </p:nvSpPr>
          <p:spPr>
            <a:xfrm>
              <a:off x="872575" y="1243475"/>
              <a:ext cx="11350" cy="9750"/>
            </a:xfrm>
            <a:custGeom>
              <a:avLst/>
              <a:gdLst/>
              <a:ahLst/>
              <a:cxnLst/>
              <a:rect l="l" t="t" r="r" b="b"/>
              <a:pathLst>
                <a:path w="454" h="390" extrusionOk="0">
                  <a:moveTo>
                    <a:pt x="260" y="0"/>
                  </a:moveTo>
                  <a:cubicBezTo>
                    <a:pt x="87" y="0"/>
                    <a:pt x="0" y="210"/>
                    <a:pt x="122" y="332"/>
                  </a:cubicBezTo>
                  <a:cubicBezTo>
                    <a:pt x="161" y="372"/>
                    <a:pt x="210" y="390"/>
                    <a:pt x="257" y="390"/>
                  </a:cubicBezTo>
                  <a:cubicBezTo>
                    <a:pt x="358" y="390"/>
                    <a:pt x="454" y="312"/>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
            <p:cNvSpPr/>
            <p:nvPr/>
          </p:nvSpPr>
          <p:spPr>
            <a:xfrm>
              <a:off x="913950" y="1243475"/>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
            <p:cNvSpPr/>
            <p:nvPr/>
          </p:nvSpPr>
          <p:spPr>
            <a:xfrm>
              <a:off x="953700" y="124347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
            <p:cNvSpPr/>
            <p:nvPr/>
          </p:nvSpPr>
          <p:spPr>
            <a:xfrm>
              <a:off x="993450" y="124347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
            <p:cNvSpPr/>
            <p:nvPr/>
          </p:nvSpPr>
          <p:spPr>
            <a:xfrm>
              <a:off x="103322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
            <p:cNvSpPr/>
            <p:nvPr/>
          </p:nvSpPr>
          <p:spPr>
            <a:xfrm>
              <a:off x="107297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2"/>
            <p:cNvSpPr/>
            <p:nvPr/>
          </p:nvSpPr>
          <p:spPr>
            <a:xfrm>
              <a:off x="111272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2"/>
            <p:cNvSpPr/>
            <p:nvPr/>
          </p:nvSpPr>
          <p:spPr>
            <a:xfrm>
              <a:off x="1152500" y="124347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2"/>
            <p:cNvSpPr/>
            <p:nvPr/>
          </p:nvSpPr>
          <p:spPr>
            <a:xfrm>
              <a:off x="1192275" y="1243475"/>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2"/>
            <p:cNvSpPr/>
            <p:nvPr/>
          </p:nvSpPr>
          <p:spPr>
            <a:xfrm>
              <a:off x="1232025" y="1243475"/>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
            <p:cNvSpPr/>
            <p:nvPr/>
          </p:nvSpPr>
          <p:spPr>
            <a:xfrm>
              <a:off x="276225" y="1209375"/>
              <a:ext cx="11375" cy="9725"/>
            </a:xfrm>
            <a:custGeom>
              <a:avLst/>
              <a:gdLst/>
              <a:ahLst/>
              <a:cxnLst/>
              <a:rect l="l" t="t" r="r" b="b"/>
              <a:pathLst>
                <a:path w="455" h="389" extrusionOk="0">
                  <a:moveTo>
                    <a:pt x="260" y="0"/>
                  </a:moveTo>
                  <a:cubicBezTo>
                    <a:pt x="87" y="0"/>
                    <a:pt x="1" y="209"/>
                    <a:pt x="124" y="332"/>
                  </a:cubicBezTo>
                  <a:cubicBezTo>
                    <a:pt x="163" y="371"/>
                    <a:pt x="211" y="389"/>
                    <a:pt x="258" y="389"/>
                  </a:cubicBezTo>
                  <a:cubicBezTo>
                    <a:pt x="358" y="389"/>
                    <a:pt x="454" y="311"/>
                    <a:pt x="454" y="194"/>
                  </a:cubicBezTo>
                  <a:cubicBezTo>
                    <a:pt x="454" y="88"/>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
            <p:cNvSpPr/>
            <p:nvPr/>
          </p:nvSpPr>
          <p:spPr>
            <a:xfrm>
              <a:off x="317625"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2" y="387"/>
                    <a:pt x="388" y="301"/>
                    <a:pt x="388" y="193"/>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
            <p:cNvSpPr/>
            <p:nvPr/>
          </p:nvSpPr>
          <p:spPr>
            <a:xfrm>
              <a:off x="355750" y="1209375"/>
              <a:ext cx="11350" cy="9725"/>
            </a:xfrm>
            <a:custGeom>
              <a:avLst/>
              <a:gdLst/>
              <a:ahLst/>
              <a:cxnLst/>
              <a:rect l="l" t="t" r="r" b="b"/>
              <a:pathLst>
                <a:path w="454" h="389" extrusionOk="0">
                  <a:moveTo>
                    <a:pt x="259" y="0"/>
                  </a:moveTo>
                  <a:cubicBezTo>
                    <a:pt x="87" y="0"/>
                    <a:pt x="0" y="209"/>
                    <a:pt x="123" y="332"/>
                  </a:cubicBezTo>
                  <a:cubicBezTo>
                    <a:pt x="162" y="371"/>
                    <a:pt x="210" y="389"/>
                    <a:pt x="258" y="389"/>
                  </a:cubicBezTo>
                  <a:cubicBezTo>
                    <a:pt x="357" y="389"/>
                    <a:pt x="453" y="311"/>
                    <a:pt x="453" y="194"/>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
            <p:cNvSpPr/>
            <p:nvPr/>
          </p:nvSpPr>
          <p:spPr>
            <a:xfrm>
              <a:off x="397125" y="1209400"/>
              <a:ext cx="9725" cy="9700"/>
            </a:xfrm>
            <a:custGeom>
              <a:avLst/>
              <a:gdLst/>
              <a:ahLst/>
              <a:cxnLst/>
              <a:rect l="l" t="t" r="r" b="b"/>
              <a:pathLst>
                <a:path w="389" h="388" extrusionOk="0">
                  <a:moveTo>
                    <a:pt x="195" y="1"/>
                  </a:moveTo>
                  <a:cubicBezTo>
                    <a:pt x="88" y="1"/>
                    <a:pt x="1" y="87"/>
                    <a:pt x="1" y="193"/>
                  </a:cubicBezTo>
                  <a:cubicBezTo>
                    <a:pt x="1" y="301"/>
                    <a:pt x="88" y="387"/>
                    <a:pt x="195" y="387"/>
                  </a:cubicBezTo>
                  <a:cubicBezTo>
                    <a:pt x="302" y="387"/>
                    <a:pt x="389" y="301"/>
                    <a:pt x="389" y="193"/>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
            <p:cNvSpPr/>
            <p:nvPr/>
          </p:nvSpPr>
          <p:spPr>
            <a:xfrm>
              <a:off x="435250" y="1209375"/>
              <a:ext cx="11350" cy="9750"/>
            </a:xfrm>
            <a:custGeom>
              <a:avLst/>
              <a:gdLst/>
              <a:ahLst/>
              <a:cxnLst/>
              <a:rect l="l" t="t" r="r" b="b"/>
              <a:pathLst>
                <a:path w="454" h="390" extrusionOk="0">
                  <a:moveTo>
                    <a:pt x="260" y="0"/>
                  </a:moveTo>
                  <a:cubicBezTo>
                    <a:pt x="87" y="0"/>
                    <a:pt x="0" y="209"/>
                    <a:pt x="123" y="332"/>
                  </a:cubicBezTo>
                  <a:cubicBezTo>
                    <a:pt x="162" y="372"/>
                    <a:pt x="211" y="389"/>
                    <a:pt x="258" y="389"/>
                  </a:cubicBezTo>
                  <a:cubicBezTo>
                    <a:pt x="358" y="389"/>
                    <a:pt x="454" y="311"/>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2"/>
            <p:cNvSpPr/>
            <p:nvPr/>
          </p:nvSpPr>
          <p:spPr>
            <a:xfrm>
              <a:off x="475000" y="1209375"/>
              <a:ext cx="11350" cy="9750"/>
            </a:xfrm>
            <a:custGeom>
              <a:avLst/>
              <a:gdLst/>
              <a:ahLst/>
              <a:cxnLst/>
              <a:rect l="l" t="t" r="r" b="b"/>
              <a:pathLst>
                <a:path w="454" h="390" extrusionOk="0">
                  <a:moveTo>
                    <a:pt x="260" y="0"/>
                  </a:moveTo>
                  <a:cubicBezTo>
                    <a:pt x="87" y="0"/>
                    <a:pt x="1" y="209"/>
                    <a:pt x="122" y="332"/>
                  </a:cubicBezTo>
                  <a:cubicBezTo>
                    <a:pt x="161" y="372"/>
                    <a:pt x="210" y="389"/>
                    <a:pt x="258" y="389"/>
                  </a:cubicBezTo>
                  <a:cubicBezTo>
                    <a:pt x="358" y="389"/>
                    <a:pt x="454" y="311"/>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2"/>
            <p:cNvSpPr/>
            <p:nvPr/>
          </p:nvSpPr>
          <p:spPr>
            <a:xfrm>
              <a:off x="516425" y="1209400"/>
              <a:ext cx="9675" cy="9700"/>
            </a:xfrm>
            <a:custGeom>
              <a:avLst/>
              <a:gdLst/>
              <a:ahLst/>
              <a:cxnLst/>
              <a:rect l="l" t="t" r="r" b="b"/>
              <a:pathLst>
                <a:path w="387" h="388" extrusionOk="0">
                  <a:moveTo>
                    <a:pt x="193" y="1"/>
                  </a:moveTo>
                  <a:cubicBezTo>
                    <a:pt x="87" y="1"/>
                    <a:pt x="0" y="87"/>
                    <a:pt x="0" y="193"/>
                  </a:cubicBezTo>
                  <a:cubicBezTo>
                    <a:pt x="0" y="301"/>
                    <a:pt x="87" y="387"/>
                    <a:pt x="193" y="387"/>
                  </a:cubicBezTo>
                  <a:cubicBezTo>
                    <a:pt x="301" y="387"/>
                    <a:pt x="387" y="301"/>
                    <a:pt x="387" y="193"/>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
            <p:cNvSpPr/>
            <p:nvPr/>
          </p:nvSpPr>
          <p:spPr>
            <a:xfrm>
              <a:off x="554500" y="1209375"/>
              <a:ext cx="11375" cy="9750"/>
            </a:xfrm>
            <a:custGeom>
              <a:avLst/>
              <a:gdLst/>
              <a:ahLst/>
              <a:cxnLst/>
              <a:rect l="l" t="t" r="r" b="b"/>
              <a:pathLst>
                <a:path w="455" h="390" extrusionOk="0">
                  <a:moveTo>
                    <a:pt x="262" y="0"/>
                  </a:moveTo>
                  <a:cubicBezTo>
                    <a:pt x="87" y="0"/>
                    <a:pt x="1" y="209"/>
                    <a:pt x="124" y="332"/>
                  </a:cubicBezTo>
                  <a:cubicBezTo>
                    <a:pt x="163" y="372"/>
                    <a:pt x="211" y="389"/>
                    <a:pt x="258" y="389"/>
                  </a:cubicBezTo>
                  <a:cubicBezTo>
                    <a:pt x="358" y="389"/>
                    <a:pt x="454" y="311"/>
                    <a:pt x="454" y="194"/>
                  </a:cubicBezTo>
                  <a:cubicBezTo>
                    <a:pt x="454"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
            <p:cNvSpPr/>
            <p:nvPr/>
          </p:nvSpPr>
          <p:spPr>
            <a:xfrm>
              <a:off x="595925" y="1209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
            <p:cNvSpPr/>
            <p:nvPr/>
          </p:nvSpPr>
          <p:spPr>
            <a:xfrm>
              <a:off x="634025" y="1209375"/>
              <a:ext cx="11375" cy="9750"/>
            </a:xfrm>
            <a:custGeom>
              <a:avLst/>
              <a:gdLst/>
              <a:ahLst/>
              <a:cxnLst/>
              <a:rect l="l" t="t" r="r" b="b"/>
              <a:pathLst>
                <a:path w="455" h="390" extrusionOk="0">
                  <a:moveTo>
                    <a:pt x="261" y="0"/>
                  </a:moveTo>
                  <a:cubicBezTo>
                    <a:pt x="88" y="0"/>
                    <a:pt x="0" y="209"/>
                    <a:pt x="123" y="332"/>
                  </a:cubicBezTo>
                  <a:cubicBezTo>
                    <a:pt x="162" y="372"/>
                    <a:pt x="211" y="389"/>
                    <a:pt x="258" y="389"/>
                  </a:cubicBezTo>
                  <a:cubicBezTo>
                    <a:pt x="358" y="389"/>
                    <a:pt x="454" y="311"/>
                    <a:pt x="455" y="194"/>
                  </a:cubicBezTo>
                  <a:cubicBezTo>
                    <a:pt x="455" y="88"/>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2"/>
            <p:cNvSpPr/>
            <p:nvPr/>
          </p:nvSpPr>
          <p:spPr>
            <a:xfrm>
              <a:off x="673775" y="1209375"/>
              <a:ext cx="11375" cy="9750"/>
            </a:xfrm>
            <a:custGeom>
              <a:avLst/>
              <a:gdLst/>
              <a:ahLst/>
              <a:cxnLst/>
              <a:rect l="l" t="t" r="r" b="b"/>
              <a:pathLst>
                <a:path w="455" h="390" extrusionOk="0">
                  <a:moveTo>
                    <a:pt x="261" y="0"/>
                  </a:moveTo>
                  <a:cubicBezTo>
                    <a:pt x="88" y="0"/>
                    <a:pt x="0" y="209"/>
                    <a:pt x="123" y="332"/>
                  </a:cubicBezTo>
                  <a:cubicBezTo>
                    <a:pt x="163" y="372"/>
                    <a:pt x="211" y="389"/>
                    <a:pt x="259" y="389"/>
                  </a:cubicBezTo>
                  <a:cubicBezTo>
                    <a:pt x="359" y="389"/>
                    <a:pt x="455" y="311"/>
                    <a:pt x="455" y="194"/>
                  </a:cubicBezTo>
                  <a:cubicBezTo>
                    <a:pt x="455" y="88"/>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2"/>
            <p:cNvSpPr/>
            <p:nvPr/>
          </p:nvSpPr>
          <p:spPr>
            <a:xfrm>
              <a:off x="715200" y="1209400"/>
              <a:ext cx="9725" cy="9700"/>
            </a:xfrm>
            <a:custGeom>
              <a:avLst/>
              <a:gdLst/>
              <a:ahLst/>
              <a:cxnLst/>
              <a:rect l="l" t="t" r="r" b="b"/>
              <a:pathLst>
                <a:path w="389" h="388" extrusionOk="0">
                  <a:moveTo>
                    <a:pt x="194" y="1"/>
                  </a:moveTo>
                  <a:cubicBezTo>
                    <a:pt x="86" y="1"/>
                    <a:pt x="0" y="87"/>
                    <a:pt x="0" y="193"/>
                  </a:cubicBezTo>
                  <a:cubicBezTo>
                    <a:pt x="0" y="301"/>
                    <a:pt x="86" y="387"/>
                    <a:pt x="194" y="387"/>
                  </a:cubicBezTo>
                  <a:cubicBezTo>
                    <a:pt x="300" y="387"/>
                    <a:pt x="388" y="301"/>
                    <a:pt x="388" y="193"/>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
            <p:cNvSpPr/>
            <p:nvPr/>
          </p:nvSpPr>
          <p:spPr>
            <a:xfrm>
              <a:off x="753300" y="1209375"/>
              <a:ext cx="11375" cy="9750"/>
            </a:xfrm>
            <a:custGeom>
              <a:avLst/>
              <a:gdLst/>
              <a:ahLst/>
              <a:cxnLst/>
              <a:rect l="l" t="t" r="r" b="b"/>
              <a:pathLst>
                <a:path w="455" h="390" extrusionOk="0">
                  <a:moveTo>
                    <a:pt x="260" y="0"/>
                  </a:moveTo>
                  <a:cubicBezTo>
                    <a:pt x="87" y="0"/>
                    <a:pt x="1" y="209"/>
                    <a:pt x="122" y="332"/>
                  </a:cubicBezTo>
                  <a:cubicBezTo>
                    <a:pt x="162" y="372"/>
                    <a:pt x="210" y="389"/>
                    <a:pt x="258" y="389"/>
                  </a:cubicBezTo>
                  <a:cubicBezTo>
                    <a:pt x="358" y="389"/>
                    <a:pt x="454" y="311"/>
                    <a:pt x="454" y="194"/>
                  </a:cubicBezTo>
                  <a:cubicBezTo>
                    <a:pt x="454" y="88"/>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
            <p:cNvSpPr/>
            <p:nvPr/>
          </p:nvSpPr>
          <p:spPr>
            <a:xfrm>
              <a:off x="794700"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0" y="387"/>
                    <a:pt x="388" y="301"/>
                    <a:pt x="388" y="193"/>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
            <p:cNvSpPr/>
            <p:nvPr/>
          </p:nvSpPr>
          <p:spPr>
            <a:xfrm>
              <a:off x="832825" y="1209375"/>
              <a:ext cx="11350" cy="9750"/>
            </a:xfrm>
            <a:custGeom>
              <a:avLst/>
              <a:gdLst/>
              <a:ahLst/>
              <a:cxnLst/>
              <a:rect l="l" t="t" r="r" b="b"/>
              <a:pathLst>
                <a:path w="454" h="390" extrusionOk="0">
                  <a:moveTo>
                    <a:pt x="259" y="0"/>
                  </a:moveTo>
                  <a:cubicBezTo>
                    <a:pt x="87" y="0"/>
                    <a:pt x="0" y="209"/>
                    <a:pt x="122" y="332"/>
                  </a:cubicBezTo>
                  <a:cubicBezTo>
                    <a:pt x="161" y="372"/>
                    <a:pt x="210" y="389"/>
                    <a:pt x="257" y="389"/>
                  </a:cubicBezTo>
                  <a:cubicBezTo>
                    <a:pt x="357" y="389"/>
                    <a:pt x="453" y="311"/>
                    <a:pt x="453" y="194"/>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2"/>
            <p:cNvSpPr/>
            <p:nvPr/>
          </p:nvSpPr>
          <p:spPr>
            <a:xfrm>
              <a:off x="872575" y="1209375"/>
              <a:ext cx="11350" cy="9750"/>
            </a:xfrm>
            <a:custGeom>
              <a:avLst/>
              <a:gdLst/>
              <a:ahLst/>
              <a:cxnLst/>
              <a:rect l="l" t="t" r="r" b="b"/>
              <a:pathLst>
                <a:path w="454" h="390" extrusionOk="0">
                  <a:moveTo>
                    <a:pt x="260" y="0"/>
                  </a:moveTo>
                  <a:cubicBezTo>
                    <a:pt x="87" y="0"/>
                    <a:pt x="0" y="209"/>
                    <a:pt x="122" y="332"/>
                  </a:cubicBezTo>
                  <a:cubicBezTo>
                    <a:pt x="161" y="372"/>
                    <a:pt x="210" y="389"/>
                    <a:pt x="257" y="389"/>
                  </a:cubicBezTo>
                  <a:cubicBezTo>
                    <a:pt x="358" y="389"/>
                    <a:pt x="454" y="311"/>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2"/>
            <p:cNvSpPr/>
            <p:nvPr/>
          </p:nvSpPr>
          <p:spPr>
            <a:xfrm>
              <a:off x="913950" y="1209400"/>
              <a:ext cx="9725" cy="9700"/>
            </a:xfrm>
            <a:custGeom>
              <a:avLst/>
              <a:gdLst/>
              <a:ahLst/>
              <a:cxnLst/>
              <a:rect l="l" t="t" r="r" b="b"/>
              <a:pathLst>
                <a:path w="389" h="388" extrusionOk="0">
                  <a:moveTo>
                    <a:pt x="195" y="1"/>
                  </a:moveTo>
                  <a:cubicBezTo>
                    <a:pt x="87" y="1"/>
                    <a:pt x="1" y="87"/>
                    <a:pt x="1" y="193"/>
                  </a:cubicBezTo>
                  <a:cubicBezTo>
                    <a:pt x="1" y="301"/>
                    <a:pt x="87" y="387"/>
                    <a:pt x="195" y="387"/>
                  </a:cubicBezTo>
                  <a:cubicBezTo>
                    <a:pt x="302" y="387"/>
                    <a:pt x="389" y="301"/>
                    <a:pt x="389" y="193"/>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
            <p:cNvSpPr/>
            <p:nvPr/>
          </p:nvSpPr>
          <p:spPr>
            <a:xfrm>
              <a:off x="953700" y="1209400"/>
              <a:ext cx="9725" cy="9700"/>
            </a:xfrm>
            <a:custGeom>
              <a:avLst/>
              <a:gdLst/>
              <a:ahLst/>
              <a:cxnLst/>
              <a:rect l="l" t="t" r="r" b="b"/>
              <a:pathLst>
                <a:path w="389" h="388" extrusionOk="0">
                  <a:moveTo>
                    <a:pt x="195" y="1"/>
                  </a:moveTo>
                  <a:cubicBezTo>
                    <a:pt x="89" y="1"/>
                    <a:pt x="1" y="87"/>
                    <a:pt x="1" y="193"/>
                  </a:cubicBezTo>
                  <a:cubicBezTo>
                    <a:pt x="1" y="301"/>
                    <a:pt x="89" y="387"/>
                    <a:pt x="195" y="387"/>
                  </a:cubicBezTo>
                  <a:cubicBezTo>
                    <a:pt x="302" y="387"/>
                    <a:pt x="389" y="301"/>
                    <a:pt x="389" y="193"/>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
            <p:cNvSpPr/>
            <p:nvPr/>
          </p:nvSpPr>
          <p:spPr>
            <a:xfrm>
              <a:off x="993450" y="1209400"/>
              <a:ext cx="9725" cy="9700"/>
            </a:xfrm>
            <a:custGeom>
              <a:avLst/>
              <a:gdLst/>
              <a:ahLst/>
              <a:cxnLst/>
              <a:rect l="l" t="t" r="r" b="b"/>
              <a:pathLst>
                <a:path w="389" h="388" extrusionOk="0">
                  <a:moveTo>
                    <a:pt x="195" y="1"/>
                  </a:moveTo>
                  <a:cubicBezTo>
                    <a:pt x="89" y="1"/>
                    <a:pt x="1" y="87"/>
                    <a:pt x="1" y="193"/>
                  </a:cubicBezTo>
                  <a:cubicBezTo>
                    <a:pt x="1" y="301"/>
                    <a:pt x="89" y="387"/>
                    <a:pt x="195" y="387"/>
                  </a:cubicBezTo>
                  <a:cubicBezTo>
                    <a:pt x="303" y="387"/>
                    <a:pt x="389" y="301"/>
                    <a:pt x="389" y="193"/>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2"/>
            <p:cNvSpPr/>
            <p:nvPr/>
          </p:nvSpPr>
          <p:spPr>
            <a:xfrm>
              <a:off x="103322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2"/>
            <p:cNvSpPr/>
            <p:nvPr/>
          </p:nvSpPr>
          <p:spPr>
            <a:xfrm>
              <a:off x="107297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
            <p:cNvSpPr/>
            <p:nvPr/>
          </p:nvSpPr>
          <p:spPr>
            <a:xfrm>
              <a:off x="111272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
            <p:cNvSpPr/>
            <p:nvPr/>
          </p:nvSpPr>
          <p:spPr>
            <a:xfrm>
              <a:off x="1152500" y="1209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8" y="301"/>
                    <a:pt x="388" y="193"/>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2"/>
            <p:cNvSpPr/>
            <p:nvPr/>
          </p:nvSpPr>
          <p:spPr>
            <a:xfrm>
              <a:off x="1192275" y="1209400"/>
              <a:ext cx="9675" cy="9700"/>
            </a:xfrm>
            <a:custGeom>
              <a:avLst/>
              <a:gdLst/>
              <a:ahLst/>
              <a:cxnLst/>
              <a:rect l="l" t="t" r="r" b="b"/>
              <a:pathLst>
                <a:path w="387" h="388" extrusionOk="0">
                  <a:moveTo>
                    <a:pt x="193" y="1"/>
                  </a:moveTo>
                  <a:cubicBezTo>
                    <a:pt x="86" y="1"/>
                    <a:pt x="0" y="87"/>
                    <a:pt x="0" y="193"/>
                  </a:cubicBezTo>
                  <a:cubicBezTo>
                    <a:pt x="0" y="301"/>
                    <a:pt x="86" y="387"/>
                    <a:pt x="193" y="387"/>
                  </a:cubicBezTo>
                  <a:cubicBezTo>
                    <a:pt x="300" y="387"/>
                    <a:pt x="387" y="301"/>
                    <a:pt x="387" y="193"/>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2"/>
            <p:cNvSpPr/>
            <p:nvPr/>
          </p:nvSpPr>
          <p:spPr>
            <a:xfrm>
              <a:off x="1232025" y="1209400"/>
              <a:ext cx="9675" cy="9700"/>
            </a:xfrm>
            <a:custGeom>
              <a:avLst/>
              <a:gdLst/>
              <a:ahLst/>
              <a:cxnLst/>
              <a:rect l="l" t="t" r="r" b="b"/>
              <a:pathLst>
                <a:path w="387" h="388" extrusionOk="0">
                  <a:moveTo>
                    <a:pt x="194" y="1"/>
                  </a:moveTo>
                  <a:cubicBezTo>
                    <a:pt x="87" y="1"/>
                    <a:pt x="0" y="87"/>
                    <a:pt x="0" y="193"/>
                  </a:cubicBezTo>
                  <a:cubicBezTo>
                    <a:pt x="0" y="301"/>
                    <a:pt x="87" y="387"/>
                    <a:pt x="194" y="387"/>
                  </a:cubicBezTo>
                  <a:cubicBezTo>
                    <a:pt x="300" y="387"/>
                    <a:pt x="387" y="301"/>
                    <a:pt x="387" y="193"/>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2"/>
            <p:cNvSpPr/>
            <p:nvPr/>
          </p:nvSpPr>
          <p:spPr>
            <a:xfrm>
              <a:off x="276225" y="1175300"/>
              <a:ext cx="11375" cy="9700"/>
            </a:xfrm>
            <a:custGeom>
              <a:avLst/>
              <a:gdLst/>
              <a:ahLst/>
              <a:cxnLst/>
              <a:rect l="l" t="t" r="r" b="b"/>
              <a:pathLst>
                <a:path w="455" h="388" extrusionOk="0">
                  <a:moveTo>
                    <a:pt x="263" y="0"/>
                  </a:moveTo>
                  <a:cubicBezTo>
                    <a:pt x="262" y="0"/>
                    <a:pt x="261" y="0"/>
                    <a:pt x="260" y="0"/>
                  </a:cubicBezTo>
                  <a:cubicBezTo>
                    <a:pt x="87" y="0"/>
                    <a:pt x="1" y="208"/>
                    <a:pt x="124" y="331"/>
                  </a:cubicBezTo>
                  <a:cubicBezTo>
                    <a:pt x="163" y="370"/>
                    <a:pt x="211" y="388"/>
                    <a:pt x="259" y="388"/>
                  </a:cubicBezTo>
                  <a:cubicBezTo>
                    <a:pt x="358" y="388"/>
                    <a:pt x="454" y="310"/>
                    <a:pt x="454" y="194"/>
                  </a:cubicBezTo>
                  <a:cubicBezTo>
                    <a:pt x="454" y="88"/>
                    <a:pt x="369"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2"/>
            <p:cNvSpPr/>
            <p:nvPr/>
          </p:nvSpPr>
          <p:spPr>
            <a:xfrm>
              <a:off x="317625"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2" y="387"/>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2"/>
            <p:cNvSpPr/>
            <p:nvPr/>
          </p:nvSpPr>
          <p:spPr>
            <a:xfrm>
              <a:off x="355750" y="1175300"/>
              <a:ext cx="11350" cy="9700"/>
            </a:xfrm>
            <a:custGeom>
              <a:avLst/>
              <a:gdLst/>
              <a:ahLst/>
              <a:cxnLst/>
              <a:rect l="l" t="t" r="r" b="b"/>
              <a:pathLst>
                <a:path w="454" h="388" extrusionOk="0">
                  <a:moveTo>
                    <a:pt x="262" y="0"/>
                  </a:moveTo>
                  <a:cubicBezTo>
                    <a:pt x="261" y="0"/>
                    <a:pt x="260" y="0"/>
                    <a:pt x="259" y="0"/>
                  </a:cubicBezTo>
                  <a:cubicBezTo>
                    <a:pt x="87" y="0"/>
                    <a:pt x="0" y="208"/>
                    <a:pt x="123" y="331"/>
                  </a:cubicBezTo>
                  <a:cubicBezTo>
                    <a:pt x="162" y="370"/>
                    <a:pt x="210" y="388"/>
                    <a:pt x="258" y="388"/>
                  </a:cubicBezTo>
                  <a:cubicBezTo>
                    <a:pt x="357" y="388"/>
                    <a:pt x="453" y="310"/>
                    <a:pt x="453" y="194"/>
                  </a:cubicBezTo>
                  <a:cubicBezTo>
                    <a:pt x="453"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2"/>
            <p:cNvSpPr/>
            <p:nvPr/>
          </p:nvSpPr>
          <p:spPr>
            <a:xfrm>
              <a:off x="397125" y="1175300"/>
              <a:ext cx="9725" cy="9675"/>
            </a:xfrm>
            <a:custGeom>
              <a:avLst/>
              <a:gdLst/>
              <a:ahLst/>
              <a:cxnLst/>
              <a:rect l="l" t="t" r="r" b="b"/>
              <a:pathLst>
                <a:path w="389" h="387" extrusionOk="0">
                  <a:moveTo>
                    <a:pt x="195" y="0"/>
                  </a:moveTo>
                  <a:cubicBezTo>
                    <a:pt x="88" y="0"/>
                    <a:pt x="1" y="87"/>
                    <a:pt x="1" y="194"/>
                  </a:cubicBezTo>
                  <a:cubicBezTo>
                    <a:pt x="1" y="301"/>
                    <a:pt x="88" y="387"/>
                    <a:pt x="195" y="387"/>
                  </a:cubicBezTo>
                  <a:cubicBezTo>
                    <a:pt x="302" y="387"/>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
            <p:cNvSpPr/>
            <p:nvPr/>
          </p:nvSpPr>
          <p:spPr>
            <a:xfrm>
              <a:off x="435250" y="1175300"/>
              <a:ext cx="11350" cy="9725"/>
            </a:xfrm>
            <a:custGeom>
              <a:avLst/>
              <a:gdLst/>
              <a:ahLst/>
              <a:cxnLst/>
              <a:rect l="l" t="t" r="r" b="b"/>
              <a:pathLst>
                <a:path w="454" h="389" extrusionOk="0">
                  <a:moveTo>
                    <a:pt x="260" y="0"/>
                  </a:moveTo>
                  <a:cubicBezTo>
                    <a:pt x="87" y="0"/>
                    <a:pt x="0" y="208"/>
                    <a:pt x="123" y="331"/>
                  </a:cubicBezTo>
                  <a:cubicBezTo>
                    <a:pt x="163" y="371"/>
                    <a:pt x="211" y="389"/>
                    <a:pt x="259"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
            <p:cNvSpPr/>
            <p:nvPr/>
          </p:nvSpPr>
          <p:spPr>
            <a:xfrm>
              <a:off x="475025" y="117530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9"/>
                    <a:pt x="121" y="331"/>
                  </a:cubicBezTo>
                  <a:cubicBezTo>
                    <a:pt x="161" y="371"/>
                    <a:pt x="210" y="389"/>
                    <a:pt x="258" y="389"/>
                  </a:cubicBezTo>
                  <a:cubicBezTo>
                    <a:pt x="357" y="389"/>
                    <a:pt x="453" y="311"/>
                    <a:pt x="453" y="194"/>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
            <p:cNvSpPr/>
            <p:nvPr/>
          </p:nvSpPr>
          <p:spPr>
            <a:xfrm>
              <a:off x="516425" y="1175300"/>
              <a:ext cx="9675" cy="9675"/>
            </a:xfrm>
            <a:custGeom>
              <a:avLst/>
              <a:gdLst/>
              <a:ahLst/>
              <a:cxnLst/>
              <a:rect l="l" t="t" r="r" b="b"/>
              <a:pathLst>
                <a:path w="387" h="387" extrusionOk="0">
                  <a:moveTo>
                    <a:pt x="193" y="0"/>
                  </a:moveTo>
                  <a:cubicBezTo>
                    <a:pt x="87" y="0"/>
                    <a:pt x="0" y="87"/>
                    <a:pt x="0" y="194"/>
                  </a:cubicBezTo>
                  <a:cubicBezTo>
                    <a:pt x="0" y="301"/>
                    <a:pt x="87" y="387"/>
                    <a:pt x="193" y="387"/>
                  </a:cubicBezTo>
                  <a:cubicBezTo>
                    <a:pt x="301" y="387"/>
                    <a:pt x="387" y="301"/>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
            <p:cNvSpPr/>
            <p:nvPr/>
          </p:nvSpPr>
          <p:spPr>
            <a:xfrm>
              <a:off x="554525" y="117530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9"/>
                    <a:pt x="123" y="331"/>
                  </a:cubicBezTo>
                  <a:cubicBezTo>
                    <a:pt x="162" y="371"/>
                    <a:pt x="211" y="389"/>
                    <a:pt x="258" y="389"/>
                  </a:cubicBezTo>
                  <a:cubicBezTo>
                    <a:pt x="358" y="389"/>
                    <a:pt x="453" y="311"/>
                    <a:pt x="453" y="194"/>
                  </a:cubicBezTo>
                  <a:cubicBezTo>
                    <a:pt x="453"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
            <p:cNvSpPr/>
            <p:nvPr/>
          </p:nvSpPr>
          <p:spPr>
            <a:xfrm>
              <a:off x="595925" y="1175300"/>
              <a:ext cx="9700" cy="9675"/>
            </a:xfrm>
            <a:custGeom>
              <a:avLst/>
              <a:gdLst/>
              <a:ahLst/>
              <a:cxnLst/>
              <a:rect l="l" t="t" r="r" b="b"/>
              <a:pathLst>
                <a:path w="388" h="387" extrusionOk="0">
                  <a:moveTo>
                    <a:pt x="193" y="0"/>
                  </a:moveTo>
                  <a:cubicBezTo>
                    <a:pt x="87" y="0"/>
                    <a:pt x="1" y="87"/>
                    <a:pt x="1" y="194"/>
                  </a:cubicBezTo>
                  <a:cubicBezTo>
                    <a:pt x="1" y="301"/>
                    <a:pt x="87" y="387"/>
                    <a:pt x="193" y="387"/>
                  </a:cubicBezTo>
                  <a:cubicBezTo>
                    <a:pt x="301" y="387"/>
                    <a:pt x="387" y="301"/>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2"/>
            <p:cNvSpPr/>
            <p:nvPr/>
          </p:nvSpPr>
          <p:spPr>
            <a:xfrm>
              <a:off x="634025" y="117530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9"/>
                    <a:pt x="123" y="331"/>
                  </a:cubicBezTo>
                  <a:cubicBezTo>
                    <a:pt x="163" y="371"/>
                    <a:pt x="211" y="389"/>
                    <a:pt x="259" y="389"/>
                  </a:cubicBezTo>
                  <a:cubicBezTo>
                    <a:pt x="359" y="389"/>
                    <a:pt x="454" y="311"/>
                    <a:pt x="455" y="194"/>
                  </a:cubicBezTo>
                  <a:cubicBezTo>
                    <a:pt x="455" y="88"/>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2"/>
            <p:cNvSpPr/>
            <p:nvPr/>
          </p:nvSpPr>
          <p:spPr>
            <a:xfrm>
              <a:off x="673775" y="1175300"/>
              <a:ext cx="11375" cy="9725"/>
            </a:xfrm>
            <a:custGeom>
              <a:avLst/>
              <a:gdLst/>
              <a:ahLst/>
              <a:cxnLst/>
              <a:rect l="l" t="t" r="r" b="b"/>
              <a:pathLst>
                <a:path w="455" h="389" extrusionOk="0">
                  <a:moveTo>
                    <a:pt x="261" y="0"/>
                  </a:moveTo>
                  <a:cubicBezTo>
                    <a:pt x="88" y="0"/>
                    <a:pt x="0" y="208"/>
                    <a:pt x="123" y="331"/>
                  </a:cubicBezTo>
                  <a:cubicBezTo>
                    <a:pt x="163" y="371"/>
                    <a:pt x="212" y="389"/>
                    <a:pt x="260" y="389"/>
                  </a:cubicBezTo>
                  <a:cubicBezTo>
                    <a:pt x="359" y="389"/>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
            <p:cNvSpPr/>
            <p:nvPr/>
          </p:nvSpPr>
          <p:spPr>
            <a:xfrm>
              <a:off x="715200" y="1175300"/>
              <a:ext cx="9725" cy="9675"/>
            </a:xfrm>
            <a:custGeom>
              <a:avLst/>
              <a:gdLst/>
              <a:ahLst/>
              <a:cxnLst/>
              <a:rect l="l" t="t" r="r" b="b"/>
              <a:pathLst>
                <a:path w="389" h="387" extrusionOk="0">
                  <a:moveTo>
                    <a:pt x="194" y="0"/>
                  </a:moveTo>
                  <a:cubicBezTo>
                    <a:pt x="86" y="0"/>
                    <a:pt x="0" y="87"/>
                    <a:pt x="0" y="194"/>
                  </a:cubicBezTo>
                  <a:cubicBezTo>
                    <a:pt x="0" y="301"/>
                    <a:pt x="86" y="387"/>
                    <a:pt x="194" y="387"/>
                  </a:cubicBezTo>
                  <a:cubicBezTo>
                    <a:pt x="300" y="387"/>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
            <p:cNvSpPr/>
            <p:nvPr/>
          </p:nvSpPr>
          <p:spPr>
            <a:xfrm>
              <a:off x="753300" y="1175300"/>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1"/>
                    <a:pt x="211" y="389"/>
                    <a:pt x="259" y="389"/>
                  </a:cubicBezTo>
                  <a:cubicBezTo>
                    <a:pt x="359" y="389"/>
                    <a:pt x="454" y="311"/>
                    <a:pt x="454" y="194"/>
                  </a:cubicBezTo>
                  <a:cubicBezTo>
                    <a:pt x="454"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
            <p:cNvSpPr/>
            <p:nvPr/>
          </p:nvSpPr>
          <p:spPr>
            <a:xfrm>
              <a:off x="794700"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0" y="387"/>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2"/>
            <p:cNvSpPr/>
            <p:nvPr/>
          </p:nvSpPr>
          <p:spPr>
            <a:xfrm>
              <a:off x="832825" y="1175300"/>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1"/>
                    <a:pt x="210" y="389"/>
                    <a:pt x="258" y="389"/>
                  </a:cubicBezTo>
                  <a:cubicBezTo>
                    <a:pt x="358" y="389"/>
                    <a:pt x="453" y="311"/>
                    <a:pt x="453" y="194"/>
                  </a:cubicBezTo>
                  <a:cubicBezTo>
                    <a:pt x="453"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
            <p:cNvSpPr/>
            <p:nvPr/>
          </p:nvSpPr>
          <p:spPr>
            <a:xfrm>
              <a:off x="872575" y="1175300"/>
              <a:ext cx="11350" cy="9725"/>
            </a:xfrm>
            <a:custGeom>
              <a:avLst/>
              <a:gdLst/>
              <a:ahLst/>
              <a:cxnLst/>
              <a:rect l="l" t="t" r="r" b="b"/>
              <a:pathLst>
                <a:path w="454" h="389" extrusionOk="0">
                  <a:moveTo>
                    <a:pt x="262" y="0"/>
                  </a:moveTo>
                  <a:cubicBezTo>
                    <a:pt x="261" y="0"/>
                    <a:pt x="261" y="0"/>
                    <a:pt x="260" y="0"/>
                  </a:cubicBezTo>
                  <a:cubicBezTo>
                    <a:pt x="259" y="0"/>
                    <a:pt x="258" y="0"/>
                    <a:pt x="258" y="0"/>
                  </a:cubicBezTo>
                  <a:cubicBezTo>
                    <a:pt x="86" y="0"/>
                    <a:pt x="1" y="209"/>
                    <a:pt x="122" y="331"/>
                  </a:cubicBezTo>
                  <a:cubicBezTo>
                    <a:pt x="161" y="371"/>
                    <a:pt x="210" y="389"/>
                    <a:pt x="258" y="389"/>
                  </a:cubicBezTo>
                  <a:cubicBezTo>
                    <a:pt x="358" y="389"/>
                    <a:pt x="454" y="311"/>
                    <a:pt x="454" y="194"/>
                  </a:cubicBezTo>
                  <a:cubicBezTo>
                    <a:pt x="454"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
            <p:cNvSpPr/>
            <p:nvPr/>
          </p:nvSpPr>
          <p:spPr>
            <a:xfrm>
              <a:off x="913950" y="1175300"/>
              <a:ext cx="9725" cy="9675"/>
            </a:xfrm>
            <a:custGeom>
              <a:avLst/>
              <a:gdLst/>
              <a:ahLst/>
              <a:cxnLst/>
              <a:rect l="l" t="t" r="r" b="b"/>
              <a:pathLst>
                <a:path w="389" h="387" extrusionOk="0">
                  <a:moveTo>
                    <a:pt x="195" y="0"/>
                  </a:moveTo>
                  <a:cubicBezTo>
                    <a:pt x="87" y="0"/>
                    <a:pt x="1" y="87"/>
                    <a:pt x="1" y="194"/>
                  </a:cubicBezTo>
                  <a:cubicBezTo>
                    <a:pt x="1" y="301"/>
                    <a:pt x="87" y="387"/>
                    <a:pt x="195" y="387"/>
                  </a:cubicBezTo>
                  <a:cubicBezTo>
                    <a:pt x="302" y="387"/>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
            <p:cNvSpPr/>
            <p:nvPr/>
          </p:nvSpPr>
          <p:spPr>
            <a:xfrm>
              <a:off x="953700" y="1175300"/>
              <a:ext cx="9725" cy="9675"/>
            </a:xfrm>
            <a:custGeom>
              <a:avLst/>
              <a:gdLst/>
              <a:ahLst/>
              <a:cxnLst/>
              <a:rect l="l" t="t" r="r" b="b"/>
              <a:pathLst>
                <a:path w="389" h="387" extrusionOk="0">
                  <a:moveTo>
                    <a:pt x="195" y="0"/>
                  </a:moveTo>
                  <a:cubicBezTo>
                    <a:pt x="89" y="0"/>
                    <a:pt x="1" y="87"/>
                    <a:pt x="1" y="194"/>
                  </a:cubicBezTo>
                  <a:cubicBezTo>
                    <a:pt x="1" y="301"/>
                    <a:pt x="89" y="387"/>
                    <a:pt x="195" y="387"/>
                  </a:cubicBezTo>
                  <a:cubicBezTo>
                    <a:pt x="302" y="387"/>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
            <p:cNvSpPr/>
            <p:nvPr/>
          </p:nvSpPr>
          <p:spPr>
            <a:xfrm>
              <a:off x="993450" y="1175300"/>
              <a:ext cx="9725" cy="9675"/>
            </a:xfrm>
            <a:custGeom>
              <a:avLst/>
              <a:gdLst/>
              <a:ahLst/>
              <a:cxnLst/>
              <a:rect l="l" t="t" r="r" b="b"/>
              <a:pathLst>
                <a:path w="389" h="387" extrusionOk="0">
                  <a:moveTo>
                    <a:pt x="195" y="0"/>
                  </a:moveTo>
                  <a:cubicBezTo>
                    <a:pt x="89" y="0"/>
                    <a:pt x="1" y="87"/>
                    <a:pt x="1" y="194"/>
                  </a:cubicBezTo>
                  <a:cubicBezTo>
                    <a:pt x="1" y="301"/>
                    <a:pt x="89" y="387"/>
                    <a:pt x="195" y="387"/>
                  </a:cubicBezTo>
                  <a:cubicBezTo>
                    <a:pt x="303" y="387"/>
                    <a:pt x="389" y="301"/>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
            <p:cNvSpPr/>
            <p:nvPr/>
          </p:nvSpPr>
          <p:spPr>
            <a:xfrm>
              <a:off x="103322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2"/>
            <p:cNvSpPr/>
            <p:nvPr/>
          </p:nvSpPr>
          <p:spPr>
            <a:xfrm>
              <a:off x="107297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2"/>
            <p:cNvSpPr/>
            <p:nvPr/>
          </p:nvSpPr>
          <p:spPr>
            <a:xfrm>
              <a:off x="111272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
            <p:cNvSpPr/>
            <p:nvPr/>
          </p:nvSpPr>
          <p:spPr>
            <a:xfrm>
              <a:off x="1152500" y="1175300"/>
              <a:ext cx="9700" cy="9675"/>
            </a:xfrm>
            <a:custGeom>
              <a:avLst/>
              <a:gdLst/>
              <a:ahLst/>
              <a:cxnLst/>
              <a:rect l="l" t="t" r="r" b="b"/>
              <a:pathLst>
                <a:path w="388" h="387" extrusionOk="0">
                  <a:moveTo>
                    <a:pt x="193" y="0"/>
                  </a:moveTo>
                  <a:cubicBezTo>
                    <a:pt x="87" y="0"/>
                    <a:pt x="1" y="87"/>
                    <a:pt x="1" y="194"/>
                  </a:cubicBezTo>
                  <a:cubicBezTo>
                    <a:pt x="1" y="301"/>
                    <a:pt x="87" y="387"/>
                    <a:pt x="193" y="387"/>
                  </a:cubicBezTo>
                  <a:cubicBezTo>
                    <a:pt x="301" y="387"/>
                    <a:pt x="388" y="301"/>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
            <p:cNvSpPr/>
            <p:nvPr/>
          </p:nvSpPr>
          <p:spPr>
            <a:xfrm>
              <a:off x="1192275" y="1175300"/>
              <a:ext cx="9675" cy="9675"/>
            </a:xfrm>
            <a:custGeom>
              <a:avLst/>
              <a:gdLst/>
              <a:ahLst/>
              <a:cxnLst/>
              <a:rect l="l" t="t" r="r" b="b"/>
              <a:pathLst>
                <a:path w="387" h="387" extrusionOk="0">
                  <a:moveTo>
                    <a:pt x="193" y="0"/>
                  </a:moveTo>
                  <a:cubicBezTo>
                    <a:pt x="86" y="0"/>
                    <a:pt x="0" y="87"/>
                    <a:pt x="0" y="194"/>
                  </a:cubicBezTo>
                  <a:cubicBezTo>
                    <a:pt x="0" y="301"/>
                    <a:pt x="86" y="387"/>
                    <a:pt x="193" y="387"/>
                  </a:cubicBezTo>
                  <a:cubicBezTo>
                    <a:pt x="300" y="387"/>
                    <a:pt x="387" y="301"/>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2"/>
            <p:cNvSpPr/>
            <p:nvPr/>
          </p:nvSpPr>
          <p:spPr>
            <a:xfrm>
              <a:off x="1232025" y="1175300"/>
              <a:ext cx="9675" cy="9675"/>
            </a:xfrm>
            <a:custGeom>
              <a:avLst/>
              <a:gdLst/>
              <a:ahLst/>
              <a:cxnLst/>
              <a:rect l="l" t="t" r="r" b="b"/>
              <a:pathLst>
                <a:path w="387" h="387" extrusionOk="0">
                  <a:moveTo>
                    <a:pt x="194" y="0"/>
                  </a:moveTo>
                  <a:cubicBezTo>
                    <a:pt x="87" y="0"/>
                    <a:pt x="0" y="87"/>
                    <a:pt x="0" y="194"/>
                  </a:cubicBezTo>
                  <a:cubicBezTo>
                    <a:pt x="0" y="301"/>
                    <a:pt x="87" y="387"/>
                    <a:pt x="194" y="387"/>
                  </a:cubicBezTo>
                  <a:cubicBezTo>
                    <a:pt x="300" y="387"/>
                    <a:pt x="387" y="301"/>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2"/>
            <p:cNvSpPr/>
            <p:nvPr/>
          </p:nvSpPr>
          <p:spPr>
            <a:xfrm>
              <a:off x="236475" y="1141200"/>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
            <p:cNvSpPr/>
            <p:nvPr/>
          </p:nvSpPr>
          <p:spPr>
            <a:xfrm>
              <a:off x="276225" y="1141200"/>
              <a:ext cx="11375" cy="9700"/>
            </a:xfrm>
            <a:custGeom>
              <a:avLst/>
              <a:gdLst/>
              <a:ahLst/>
              <a:cxnLst/>
              <a:rect l="l" t="t" r="r" b="b"/>
              <a:pathLst>
                <a:path w="455" h="388" extrusionOk="0">
                  <a:moveTo>
                    <a:pt x="260" y="0"/>
                  </a:moveTo>
                  <a:cubicBezTo>
                    <a:pt x="87" y="0"/>
                    <a:pt x="1" y="208"/>
                    <a:pt x="124" y="331"/>
                  </a:cubicBezTo>
                  <a:cubicBezTo>
                    <a:pt x="163" y="370"/>
                    <a:pt x="211" y="387"/>
                    <a:pt x="259" y="387"/>
                  </a:cubicBezTo>
                  <a:cubicBezTo>
                    <a:pt x="358" y="387"/>
                    <a:pt x="454" y="310"/>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
            <p:cNvSpPr/>
            <p:nvPr/>
          </p:nvSpPr>
          <p:spPr>
            <a:xfrm>
              <a:off x="317625"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2"/>
            <p:cNvSpPr/>
            <p:nvPr/>
          </p:nvSpPr>
          <p:spPr>
            <a:xfrm>
              <a:off x="355750" y="1141200"/>
              <a:ext cx="11350" cy="9700"/>
            </a:xfrm>
            <a:custGeom>
              <a:avLst/>
              <a:gdLst/>
              <a:ahLst/>
              <a:cxnLst/>
              <a:rect l="l" t="t" r="r" b="b"/>
              <a:pathLst>
                <a:path w="454" h="388" extrusionOk="0">
                  <a:moveTo>
                    <a:pt x="259" y="0"/>
                  </a:moveTo>
                  <a:cubicBezTo>
                    <a:pt x="87" y="0"/>
                    <a:pt x="0" y="208"/>
                    <a:pt x="123" y="331"/>
                  </a:cubicBezTo>
                  <a:cubicBezTo>
                    <a:pt x="162" y="370"/>
                    <a:pt x="210" y="387"/>
                    <a:pt x="258" y="387"/>
                  </a:cubicBezTo>
                  <a:cubicBezTo>
                    <a:pt x="357" y="387"/>
                    <a:pt x="453" y="310"/>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2"/>
            <p:cNvSpPr/>
            <p:nvPr/>
          </p:nvSpPr>
          <p:spPr>
            <a:xfrm>
              <a:off x="397125" y="1141200"/>
              <a:ext cx="9725" cy="9675"/>
            </a:xfrm>
            <a:custGeom>
              <a:avLst/>
              <a:gdLst/>
              <a:ahLst/>
              <a:cxnLst/>
              <a:rect l="l" t="t" r="r" b="b"/>
              <a:pathLst>
                <a:path w="389" h="387" extrusionOk="0">
                  <a:moveTo>
                    <a:pt x="195" y="0"/>
                  </a:moveTo>
                  <a:cubicBezTo>
                    <a:pt x="88" y="0"/>
                    <a:pt x="1" y="87"/>
                    <a:pt x="1" y="194"/>
                  </a:cubicBezTo>
                  <a:cubicBezTo>
                    <a:pt x="1" y="300"/>
                    <a:pt x="88"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
            <p:cNvSpPr/>
            <p:nvPr/>
          </p:nvSpPr>
          <p:spPr>
            <a:xfrm>
              <a:off x="435250" y="1141200"/>
              <a:ext cx="11350" cy="9725"/>
            </a:xfrm>
            <a:custGeom>
              <a:avLst/>
              <a:gdLst/>
              <a:ahLst/>
              <a:cxnLst/>
              <a:rect l="l" t="t" r="r" b="b"/>
              <a:pathLst>
                <a:path w="454" h="389" extrusionOk="0">
                  <a:moveTo>
                    <a:pt x="260" y="0"/>
                  </a:moveTo>
                  <a:cubicBezTo>
                    <a:pt x="87" y="0"/>
                    <a:pt x="0" y="209"/>
                    <a:pt x="123" y="331"/>
                  </a:cubicBezTo>
                  <a:cubicBezTo>
                    <a:pt x="163" y="370"/>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
            <p:cNvSpPr/>
            <p:nvPr/>
          </p:nvSpPr>
          <p:spPr>
            <a:xfrm>
              <a:off x="475000" y="1141200"/>
              <a:ext cx="11350" cy="9725"/>
            </a:xfrm>
            <a:custGeom>
              <a:avLst/>
              <a:gdLst/>
              <a:ahLst/>
              <a:cxnLst/>
              <a:rect l="l" t="t" r="r" b="b"/>
              <a:pathLst>
                <a:path w="454" h="389" extrusionOk="0">
                  <a:moveTo>
                    <a:pt x="260" y="0"/>
                  </a:moveTo>
                  <a:cubicBezTo>
                    <a:pt x="87" y="0"/>
                    <a:pt x="1" y="208"/>
                    <a:pt x="122" y="331"/>
                  </a:cubicBezTo>
                  <a:cubicBezTo>
                    <a:pt x="162" y="370"/>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2"/>
            <p:cNvSpPr/>
            <p:nvPr/>
          </p:nvSpPr>
          <p:spPr>
            <a:xfrm>
              <a:off x="516425" y="114120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2"/>
            <p:cNvSpPr/>
            <p:nvPr/>
          </p:nvSpPr>
          <p:spPr>
            <a:xfrm>
              <a:off x="554500" y="1141200"/>
              <a:ext cx="11375" cy="9725"/>
            </a:xfrm>
            <a:custGeom>
              <a:avLst/>
              <a:gdLst/>
              <a:ahLst/>
              <a:cxnLst/>
              <a:rect l="l" t="t" r="r" b="b"/>
              <a:pathLst>
                <a:path w="455" h="389" extrusionOk="0">
                  <a:moveTo>
                    <a:pt x="262" y="0"/>
                  </a:moveTo>
                  <a:cubicBezTo>
                    <a:pt x="87" y="0"/>
                    <a:pt x="1" y="208"/>
                    <a:pt x="124" y="331"/>
                  </a:cubicBezTo>
                  <a:cubicBezTo>
                    <a:pt x="163" y="370"/>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2"/>
            <p:cNvSpPr/>
            <p:nvPr/>
          </p:nvSpPr>
          <p:spPr>
            <a:xfrm>
              <a:off x="595925" y="11412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2"/>
            <p:cNvSpPr/>
            <p:nvPr/>
          </p:nvSpPr>
          <p:spPr>
            <a:xfrm>
              <a:off x="634025" y="1141200"/>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
            <p:cNvSpPr/>
            <p:nvPr/>
          </p:nvSpPr>
          <p:spPr>
            <a:xfrm>
              <a:off x="673775" y="1141200"/>
              <a:ext cx="11375" cy="9725"/>
            </a:xfrm>
            <a:custGeom>
              <a:avLst/>
              <a:gdLst/>
              <a:ahLst/>
              <a:cxnLst/>
              <a:rect l="l" t="t" r="r" b="b"/>
              <a:pathLst>
                <a:path w="455" h="389" extrusionOk="0">
                  <a:moveTo>
                    <a:pt x="261" y="0"/>
                  </a:moveTo>
                  <a:cubicBezTo>
                    <a:pt x="88" y="0"/>
                    <a:pt x="0" y="209"/>
                    <a:pt x="123" y="331"/>
                  </a:cubicBezTo>
                  <a:cubicBezTo>
                    <a:pt x="163" y="370"/>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
            <p:cNvSpPr/>
            <p:nvPr/>
          </p:nvSpPr>
          <p:spPr>
            <a:xfrm>
              <a:off x="715200" y="1141200"/>
              <a:ext cx="9725" cy="9675"/>
            </a:xfrm>
            <a:custGeom>
              <a:avLst/>
              <a:gdLst/>
              <a:ahLst/>
              <a:cxnLst/>
              <a:rect l="l" t="t" r="r" b="b"/>
              <a:pathLst>
                <a:path w="389" h="387" extrusionOk="0">
                  <a:moveTo>
                    <a:pt x="194" y="0"/>
                  </a:moveTo>
                  <a:cubicBezTo>
                    <a:pt x="86" y="0"/>
                    <a:pt x="0" y="87"/>
                    <a:pt x="0" y="194"/>
                  </a:cubicBezTo>
                  <a:cubicBezTo>
                    <a:pt x="0" y="300"/>
                    <a:pt x="86"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
            <p:cNvSpPr/>
            <p:nvPr/>
          </p:nvSpPr>
          <p:spPr>
            <a:xfrm>
              <a:off x="753300" y="1141200"/>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
            <p:cNvSpPr/>
            <p:nvPr/>
          </p:nvSpPr>
          <p:spPr>
            <a:xfrm>
              <a:off x="794700"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
            <p:cNvSpPr/>
            <p:nvPr/>
          </p:nvSpPr>
          <p:spPr>
            <a:xfrm>
              <a:off x="832825" y="1141200"/>
              <a:ext cx="11350" cy="9725"/>
            </a:xfrm>
            <a:custGeom>
              <a:avLst/>
              <a:gdLst/>
              <a:ahLst/>
              <a:cxnLst/>
              <a:rect l="l" t="t" r="r" b="b"/>
              <a:pathLst>
                <a:path w="454" h="389" extrusionOk="0">
                  <a:moveTo>
                    <a:pt x="259" y="0"/>
                  </a:moveTo>
                  <a:cubicBezTo>
                    <a:pt x="87" y="0"/>
                    <a:pt x="0" y="209"/>
                    <a:pt x="122" y="331"/>
                  </a:cubicBezTo>
                  <a:cubicBezTo>
                    <a:pt x="161" y="370"/>
                    <a:pt x="210" y="388"/>
                    <a:pt x="258" y="388"/>
                  </a:cubicBezTo>
                  <a:cubicBezTo>
                    <a:pt x="358" y="388"/>
                    <a:pt x="453" y="311"/>
                    <a:pt x="453" y="194"/>
                  </a:cubicBezTo>
                  <a:cubicBezTo>
                    <a:pt x="453" y="87"/>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2"/>
            <p:cNvSpPr/>
            <p:nvPr/>
          </p:nvSpPr>
          <p:spPr>
            <a:xfrm>
              <a:off x="872575" y="1141200"/>
              <a:ext cx="11350" cy="9725"/>
            </a:xfrm>
            <a:custGeom>
              <a:avLst/>
              <a:gdLst/>
              <a:ahLst/>
              <a:cxnLst/>
              <a:rect l="l" t="t" r="r" b="b"/>
              <a:pathLst>
                <a:path w="454" h="389" extrusionOk="0">
                  <a:moveTo>
                    <a:pt x="260" y="0"/>
                  </a:moveTo>
                  <a:cubicBezTo>
                    <a:pt x="87" y="0"/>
                    <a:pt x="0" y="208"/>
                    <a:pt x="122" y="331"/>
                  </a:cubicBezTo>
                  <a:cubicBezTo>
                    <a:pt x="161" y="370"/>
                    <a:pt x="210" y="388"/>
                    <a:pt x="258"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2"/>
            <p:cNvSpPr/>
            <p:nvPr/>
          </p:nvSpPr>
          <p:spPr>
            <a:xfrm>
              <a:off x="913950" y="114120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
            <p:cNvSpPr/>
            <p:nvPr/>
          </p:nvSpPr>
          <p:spPr>
            <a:xfrm>
              <a:off x="953700" y="114120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
            <p:cNvSpPr/>
            <p:nvPr/>
          </p:nvSpPr>
          <p:spPr>
            <a:xfrm>
              <a:off x="993450" y="114120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3" y="387"/>
                    <a:pt x="389" y="300"/>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
            <p:cNvSpPr/>
            <p:nvPr/>
          </p:nvSpPr>
          <p:spPr>
            <a:xfrm>
              <a:off x="103322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2"/>
            <p:cNvSpPr/>
            <p:nvPr/>
          </p:nvSpPr>
          <p:spPr>
            <a:xfrm>
              <a:off x="107297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2"/>
            <p:cNvSpPr/>
            <p:nvPr/>
          </p:nvSpPr>
          <p:spPr>
            <a:xfrm>
              <a:off x="111272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
            <p:cNvSpPr/>
            <p:nvPr/>
          </p:nvSpPr>
          <p:spPr>
            <a:xfrm>
              <a:off x="1152500" y="11412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8" y="300"/>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
            <p:cNvSpPr/>
            <p:nvPr/>
          </p:nvSpPr>
          <p:spPr>
            <a:xfrm>
              <a:off x="1192275" y="114120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
            <p:cNvSpPr/>
            <p:nvPr/>
          </p:nvSpPr>
          <p:spPr>
            <a:xfrm>
              <a:off x="1232025" y="1141200"/>
              <a:ext cx="9675" cy="9675"/>
            </a:xfrm>
            <a:custGeom>
              <a:avLst/>
              <a:gdLst/>
              <a:ahLst/>
              <a:cxnLst/>
              <a:rect l="l" t="t" r="r" b="b"/>
              <a:pathLst>
                <a:path w="387" h="387" extrusionOk="0">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2"/>
            <p:cNvSpPr/>
            <p:nvPr/>
          </p:nvSpPr>
          <p:spPr>
            <a:xfrm>
              <a:off x="236475" y="1107075"/>
              <a:ext cx="11375" cy="9725"/>
            </a:xfrm>
            <a:custGeom>
              <a:avLst/>
              <a:gdLst/>
              <a:ahLst/>
              <a:cxnLst/>
              <a:rect l="l" t="t" r="r" b="b"/>
              <a:pathLst>
                <a:path w="455" h="389" extrusionOk="0">
                  <a:moveTo>
                    <a:pt x="260" y="1"/>
                  </a:moveTo>
                  <a:cubicBezTo>
                    <a:pt x="87" y="1"/>
                    <a:pt x="1" y="209"/>
                    <a:pt x="122" y="331"/>
                  </a:cubicBezTo>
                  <a:cubicBezTo>
                    <a:pt x="162" y="371"/>
                    <a:pt x="211" y="389"/>
                    <a:pt x="259" y="389"/>
                  </a:cubicBezTo>
                  <a:cubicBezTo>
                    <a:pt x="359" y="389"/>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2"/>
            <p:cNvSpPr/>
            <p:nvPr/>
          </p:nvSpPr>
          <p:spPr>
            <a:xfrm>
              <a:off x="276225" y="1107075"/>
              <a:ext cx="11375" cy="9725"/>
            </a:xfrm>
            <a:custGeom>
              <a:avLst/>
              <a:gdLst/>
              <a:ahLst/>
              <a:cxnLst/>
              <a:rect l="l" t="t" r="r" b="b"/>
              <a:pathLst>
                <a:path w="455" h="389" extrusionOk="0">
                  <a:moveTo>
                    <a:pt x="260" y="1"/>
                  </a:moveTo>
                  <a:cubicBezTo>
                    <a:pt x="87" y="1"/>
                    <a:pt x="1" y="209"/>
                    <a:pt x="124" y="331"/>
                  </a:cubicBezTo>
                  <a:cubicBezTo>
                    <a:pt x="163" y="371"/>
                    <a:pt x="212" y="388"/>
                    <a:pt x="259" y="388"/>
                  </a:cubicBezTo>
                  <a:cubicBezTo>
                    <a:pt x="359" y="388"/>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
            <p:cNvSpPr/>
            <p:nvPr/>
          </p:nvSpPr>
          <p:spPr>
            <a:xfrm>
              <a:off x="317625"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
            <p:cNvSpPr/>
            <p:nvPr/>
          </p:nvSpPr>
          <p:spPr>
            <a:xfrm>
              <a:off x="355750" y="1107075"/>
              <a:ext cx="11350" cy="9700"/>
            </a:xfrm>
            <a:custGeom>
              <a:avLst/>
              <a:gdLst/>
              <a:ahLst/>
              <a:cxnLst/>
              <a:rect l="l" t="t" r="r" b="b"/>
              <a:pathLst>
                <a:path w="454" h="388" extrusionOk="0">
                  <a:moveTo>
                    <a:pt x="259" y="1"/>
                  </a:moveTo>
                  <a:cubicBezTo>
                    <a:pt x="87" y="1"/>
                    <a:pt x="0" y="209"/>
                    <a:pt x="123" y="331"/>
                  </a:cubicBezTo>
                  <a:cubicBezTo>
                    <a:pt x="162" y="370"/>
                    <a:pt x="210" y="388"/>
                    <a:pt x="258" y="388"/>
                  </a:cubicBezTo>
                  <a:cubicBezTo>
                    <a:pt x="357" y="388"/>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2"/>
            <p:cNvSpPr/>
            <p:nvPr/>
          </p:nvSpPr>
          <p:spPr>
            <a:xfrm>
              <a:off x="397125" y="1107075"/>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2"/>
            <p:cNvSpPr/>
            <p:nvPr/>
          </p:nvSpPr>
          <p:spPr>
            <a:xfrm>
              <a:off x="435250" y="1107075"/>
              <a:ext cx="11350" cy="9725"/>
            </a:xfrm>
            <a:custGeom>
              <a:avLst/>
              <a:gdLst/>
              <a:ahLst/>
              <a:cxnLst/>
              <a:rect l="l" t="t" r="r" b="b"/>
              <a:pathLst>
                <a:path w="454" h="389" extrusionOk="0">
                  <a:moveTo>
                    <a:pt x="260" y="1"/>
                  </a:moveTo>
                  <a:cubicBezTo>
                    <a:pt x="87" y="1"/>
                    <a:pt x="0" y="209"/>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
            <p:cNvSpPr/>
            <p:nvPr/>
          </p:nvSpPr>
          <p:spPr>
            <a:xfrm>
              <a:off x="475000" y="1107075"/>
              <a:ext cx="11350" cy="9725"/>
            </a:xfrm>
            <a:custGeom>
              <a:avLst/>
              <a:gdLst/>
              <a:ahLst/>
              <a:cxnLst/>
              <a:rect l="l" t="t" r="r" b="b"/>
              <a:pathLst>
                <a:path w="454" h="389" extrusionOk="0">
                  <a:moveTo>
                    <a:pt x="260" y="1"/>
                  </a:moveTo>
                  <a:cubicBezTo>
                    <a:pt x="87" y="1"/>
                    <a:pt x="1" y="209"/>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
            <p:cNvSpPr/>
            <p:nvPr/>
          </p:nvSpPr>
          <p:spPr>
            <a:xfrm>
              <a:off x="516425" y="1107075"/>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2"/>
            <p:cNvSpPr/>
            <p:nvPr/>
          </p:nvSpPr>
          <p:spPr>
            <a:xfrm>
              <a:off x="554500" y="1107075"/>
              <a:ext cx="11375" cy="9725"/>
            </a:xfrm>
            <a:custGeom>
              <a:avLst/>
              <a:gdLst/>
              <a:ahLst/>
              <a:cxnLst/>
              <a:rect l="l" t="t" r="r" b="b"/>
              <a:pathLst>
                <a:path w="455" h="389" extrusionOk="0">
                  <a:moveTo>
                    <a:pt x="262" y="1"/>
                  </a:moveTo>
                  <a:cubicBezTo>
                    <a:pt x="87" y="1"/>
                    <a:pt x="1" y="209"/>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2"/>
            <p:cNvSpPr/>
            <p:nvPr/>
          </p:nvSpPr>
          <p:spPr>
            <a:xfrm>
              <a:off x="595925" y="11070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2"/>
            <p:cNvSpPr/>
            <p:nvPr/>
          </p:nvSpPr>
          <p:spPr>
            <a:xfrm>
              <a:off x="634025" y="1107075"/>
              <a:ext cx="11375" cy="9725"/>
            </a:xfrm>
            <a:custGeom>
              <a:avLst/>
              <a:gdLst/>
              <a:ahLst/>
              <a:cxnLst/>
              <a:rect l="l" t="t" r="r" b="b"/>
              <a:pathLst>
                <a:path w="455" h="389" extrusionOk="0">
                  <a:moveTo>
                    <a:pt x="261" y="1"/>
                  </a:moveTo>
                  <a:cubicBezTo>
                    <a:pt x="88" y="1"/>
                    <a:pt x="0" y="209"/>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2"/>
            <p:cNvSpPr/>
            <p:nvPr/>
          </p:nvSpPr>
          <p:spPr>
            <a:xfrm>
              <a:off x="673775" y="1107075"/>
              <a:ext cx="11375" cy="9725"/>
            </a:xfrm>
            <a:custGeom>
              <a:avLst/>
              <a:gdLst/>
              <a:ahLst/>
              <a:cxnLst/>
              <a:rect l="l" t="t" r="r" b="b"/>
              <a:pathLst>
                <a:path w="455" h="389" extrusionOk="0">
                  <a:moveTo>
                    <a:pt x="261" y="1"/>
                  </a:moveTo>
                  <a:cubicBezTo>
                    <a:pt x="88" y="1"/>
                    <a:pt x="0" y="209"/>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2"/>
            <p:cNvSpPr/>
            <p:nvPr/>
          </p:nvSpPr>
          <p:spPr>
            <a:xfrm>
              <a:off x="715200" y="1107075"/>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2"/>
            <p:cNvSpPr/>
            <p:nvPr/>
          </p:nvSpPr>
          <p:spPr>
            <a:xfrm>
              <a:off x="753300" y="1107075"/>
              <a:ext cx="11375" cy="9725"/>
            </a:xfrm>
            <a:custGeom>
              <a:avLst/>
              <a:gdLst/>
              <a:ahLst/>
              <a:cxnLst/>
              <a:rect l="l" t="t" r="r" b="b"/>
              <a:pathLst>
                <a:path w="455" h="389" extrusionOk="0">
                  <a:moveTo>
                    <a:pt x="260" y="1"/>
                  </a:moveTo>
                  <a:cubicBezTo>
                    <a:pt x="87" y="1"/>
                    <a:pt x="1" y="209"/>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2"/>
            <p:cNvSpPr/>
            <p:nvPr/>
          </p:nvSpPr>
          <p:spPr>
            <a:xfrm>
              <a:off x="794700"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2"/>
            <p:cNvSpPr/>
            <p:nvPr/>
          </p:nvSpPr>
          <p:spPr>
            <a:xfrm>
              <a:off x="832825" y="1107075"/>
              <a:ext cx="11350" cy="9725"/>
            </a:xfrm>
            <a:custGeom>
              <a:avLst/>
              <a:gdLst/>
              <a:ahLst/>
              <a:cxnLst/>
              <a:rect l="l" t="t" r="r" b="b"/>
              <a:pathLst>
                <a:path w="454" h="389" extrusionOk="0">
                  <a:moveTo>
                    <a:pt x="259" y="1"/>
                  </a:moveTo>
                  <a:cubicBezTo>
                    <a:pt x="87" y="1"/>
                    <a:pt x="0" y="209"/>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
            <p:cNvSpPr/>
            <p:nvPr/>
          </p:nvSpPr>
          <p:spPr>
            <a:xfrm>
              <a:off x="872575" y="1107075"/>
              <a:ext cx="11350" cy="9725"/>
            </a:xfrm>
            <a:custGeom>
              <a:avLst/>
              <a:gdLst/>
              <a:ahLst/>
              <a:cxnLst/>
              <a:rect l="l" t="t" r="r" b="b"/>
              <a:pathLst>
                <a:path w="454" h="389" extrusionOk="0">
                  <a:moveTo>
                    <a:pt x="260" y="1"/>
                  </a:moveTo>
                  <a:cubicBezTo>
                    <a:pt x="87" y="1"/>
                    <a:pt x="0" y="209"/>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
            <p:cNvSpPr/>
            <p:nvPr/>
          </p:nvSpPr>
          <p:spPr>
            <a:xfrm>
              <a:off x="913950" y="11070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
            <p:cNvSpPr/>
            <p:nvPr/>
          </p:nvSpPr>
          <p:spPr>
            <a:xfrm>
              <a:off x="953700" y="11070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2"/>
            <p:cNvSpPr/>
            <p:nvPr/>
          </p:nvSpPr>
          <p:spPr>
            <a:xfrm>
              <a:off x="993450" y="11070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2"/>
            <p:cNvSpPr/>
            <p:nvPr/>
          </p:nvSpPr>
          <p:spPr>
            <a:xfrm>
              <a:off x="103322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
            <p:cNvSpPr/>
            <p:nvPr/>
          </p:nvSpPr>
          <p:spPr>
            <a:xfrm>
              <a:off x="107297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
            <p:cNvSpPr/>
            <p:nvPr/>
          </p:nvSpPr>
          <p:spPr>
            <a:xfrm>
              <a:off x="111272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
            <p:cNvSpPr/>
            <p:nvPr/>
          </p:nvSpPr>
          <p:spPr>
            <a:xfrm>
              <a:off x="1152500" y="11070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
            <p:cNvSpPr/>
            <p:nvPr/>
          </p:nvSpPr>
          <p:spPr>
            <a:xfrm>
              <a:off x="1192275" y="1107075"/>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
            <p:cNvSpPr/>
            <p:nvPr/>
          </p:nvSpPr>
          <p:spPr>
            <a:xfrm>
              <a:off x="1232025" y="1107075"/>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2"/>
            <p:cNvSpPr/>
            <p:nvPr/>
          </p:nvSpPr>
          <p:spPr>
            <a:xfrm>
              <a:off x="236475" y="10729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2"/>
            <p:cNvSpPr/>
            <p:nvPr/>
          </p:nvSpPr>
          <p:spPr>
            <a:xfrm>
              <a:off x="276225" y="1072975"/>
              <a:ext cx="11375" cy="9725"/>
            </a:xfrm>
            <a:custGeom>
              <a:avLst/>
              <a:gdLst/>
              <a:ahLst/>
              <a:cxnLst/>
              <a:rect l="l" t="t" r="r" b="b"/>
              <a:pathLst>
                <a:path w="455" h="389" extrusionOk="0">
                  <a:moveTo>
                    <a:pt x="260" y="1"/>
                  </a:moveTo>
                  <a:cubicBezTo>
                    <a:pt x="87" y="1"/>
                    <a:pt x="1" y="208"/>
                    <a:pt x="124" y="331"/>
                  </a:cubicBezTo>
                  <a:cubicBezTo>
                    <a:pt x="163" y="371"/>
                    <a:pt x="212" y="389"/>
                    <a:pt x="259"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
            <p:cNvSpPr/>
            <p:nvPr/>
          </p:nvSpPr>
          <p:spPr>
            <a:xfrm>
              <a:off x="317625"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
            <p:cNvSpPr/>
            <p:nvPr/>
          </p:nvSpPr>
          <p:spPr>
            <a:xfrm>
              <a:off x="355750" y="107297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2"/>
            <p:cNvSpPr/>
            <p:nvPr/>
          </p:nvSpPr>
          <p:spPr>
            <a:xfrm>
              <a:off x="397125" y="1072975"/>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2"/>
            <p:cNvSpPr/>
            <p:nvPr/>
          </p:nvSpPr>
          <p:spPr>
            <a:xfrm>
              <a:off x="435250" y="10729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2"/>
            <p:cNvSpPr/>
            <p:nvPr/>
          </p:nvSpPr>
          <p:spPr>
            <a:xfrm>
              <a:off x="475000" y="107297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
            <p:cNvSpPr/>
            <p:nvPr/>
          </p:nvSpPr>
          <p:spPr>
            <a:xfrm>
              <a:off x="516425" y="1072975"/>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
            <p:cNvSpPr/>
            <p:nvPr/>
          </p:nvSpPr>
          <p:spPr>
            <a:xfrm>
              <a:off x="554500" y="1072975"/>
              <a:ext cx="11375" cy="9725"/>
            </a:xfrm>
            <a:custGeom>
              <a:avLst/>
              <a:gdLst/>
              <a:ahLst/>
              <a:cxnLst/>
              <a:rect l="l" t="t" r="r" b="b"/>
              <a:pathLst>
                <a:path w="455" h="389" extrusionOk="0">
                  <a:moveTo>
                    <a:pt x="262" y="1"/>
                  </a:moveTo>
                  <a:cubicBezTo>
                    <a:pt x="87" y="1"/>
                    <a:pt x="1" y="210"/>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
            <p:cNvSpPr/>
            <p:nvPr/>
          </p:nvSpPr>
          <p:spPr>
            <a:xfrm>
              <a:off x="595925" y="10729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
            <p:cNvSpPr/>
            <p:nvPr/>
          </p:nvSpPr>
          <p:spPr>
            <a:xfrm>
              <a:off x="634025" y="10729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
            <p:cNvSpPr/>
            <p:nvPr/>
          </p:nvSpPr>
          <p:spPr>
            <a:xfrm>
              <a:off x="673775" y="10729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2"/>
            <p:cNvSpPr/>
            <p:nvPr/>
          </p:nvSpPr>
          <p:spPr>
            <a:xfrm>
              <a:off x="715200" y="1072975"/>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2"/>
            <p:cNvSpPr/>
            <p:nvPr/>
          </p:nvSpPr>
          <p:spPr>
            <a:xfrm>
              <a:off x="753300" y="10729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
            <p:cNvSpPr/>
            <p:nvPr/>
          </p:nvSpPr>
          <p:spPr>
            <a:xfrm>
              <a:off x="794700"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
            <p:cNvSpPr/>
            <p:nvPr/>
          </p:nvSpPr>
          <p:spPr>
            <a:xfrm>
              <a:off x="832825" y="10729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
            <p:cNvSpPr/>
            <p:nvPr/>
          </p:nvSpPr>
          <p:spPr>
            <a:xfrm>
              <a:off x="872575" y="1072975"/>
              <a:ext cx="11350" cy="9725"/>
            </a:xfrm>
            <a:custGeom>
              <a:avLst/>
              <a:gdLst/>
              <a:ahLst/>
              <a:cxnLst/>
              <a:rect l="l" t="t" r="r" b="b"/>
              <a:pathLst>
                <a:path w="454" h="389" extrusionOk="0">
                  <a:moveTo>
                    <a:pt x="262" y="1"/>
                  </a:moveTo>
                  <a:cubicBezTo>
                    <a:pt x="261" y="1"/>
                    <a:pt x="260" y="1"/>
                    <a:pt x="260" y="1"/>
                  </a:cubicBezTo>
                  <a:cubicBezTo>
                    <a:pt x="87" y="1"/>
                    <a:pt x="0" y="210"/>
                    <a:pt x="123" y="331"/>
                  </a:cubicBezTo>
                  <a:cubicBezTo>
                    <a:pt x="162" y="371"/>
                    <a:pt x="211" y="389"/>
                    <a:pt x="259" y="389"/>
                  </a:cubicBezTo>
                  <a:cubicBezTo>
                    <a:pt x="358" y="389"/>
                    <a:pt x="454" y="311"/>
                    <a:pt x="454" y="195"/>
                  </a:cubicBezTo>
                  <a:cubicBezTo>
                    <a:pt x="454" y="88"/>
                    <a:pt x="367"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2"/>
            <p:cNvSpPr/>
            <p:nvPr/>
          </p:nvSpPr>
          <p:spPr>
            <a:xfrm>
              <a:off x="913950" y="10729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2"/>
            <p:cNvSpPr/>
            <p:nvPr/>
          </p:nvSpPr>
          <p:spPr>
            <a:xfrm>
              <a:off x="953700" y="10729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
            <p:cNvSpPr/>
            <p:nvPr/>
          </p:nvSpPr>
          <p:spPr>
            <a:xfrm>
              <a:off x="993450" y="10729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
            <p:cNvSpPr/>
            <p:nvPr/>
          </p:nvSpPr>
          <p:spPr>
            <a:xfrm>
              <a:off x="103322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2"/>
            <p:cNvSpPr/>
            <p:nvPr/>
          </p:nvSpPr>
          <p:spPr>
            <a:xfrm>
              <a:off x="107297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2"/>
            <p:cNvSpPr/>
            <p:nvPr/>
          </p:nvSpPr>
          <p:spPr>
            <a:xfrm>
              <a:off x="111272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2"/>
            <p:cNvSpPr/>
            <p:nvPr/>
          </p:nvSpPr>
          <p:spPr>
            <a:xfrm>
              <a:off x="1152500" y="10729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2"/>
            <p:cNvSpPr/>
            <p:nvPr/>
          </p:nvSpPr>
          <p:spPr>
            <a:xfrm>
              <a:off x="1192275" y="1072975"/>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2"/>
            <p:cNvSpPr/>
            <p:nvPr/>
          </p:nvSpPr>
          <p:spPr>
            <a:xfrm>
              <a:off x="1232025" y="1072975"/>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2"/>
            <p:cNvSpPr/>
            <p:nvPr/>
          </p:nvSpPr>
          <p:spPr>
            <a:xfrm>
              <a:off x="236475" y="1038875"/>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2"/>
            <p:cNvSpPr/>
            <p:nvPr/>
          </p:nvSpPr>
          <p:spPr>
            <a:xfrm>
              <a:off x="276225" y="1038875"/>
              <a:ext cx="11375" cy="9725"/>
            </a:xfrm>
            <a:custGeom>
              <a:avLst/>
              <a:gdLst/>
              <a:ahLst/>
              <a:cxnLst/>
              <a:rect l="l" t="t" r="r" b="b"/>
              <a:pathLst>
                <a:path w="455" h="389" extrusionOk="0">
                  <a:moveTo>
                    <a:pt x="260" y="0"/>
                  </a:moveTo>
                  <a:cubicBezTo>
                    <a:pt x="87" y="0"/>
                    <a:pt x="1" y="210"/>
                    <a:pt x="124" y="331"/>
                  </a:cubicBezTo>
                  <a:cubicBezTo>
                    <a:pt x="163" y="371"/>
                    <a:pt x="212"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
            <p:cNvSpPr/>
            <p:nvPr/>
          </p:nvSpPr>
          <p:spPr>
            <a:xfrm>
              <a:off x="317625"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2" y="388"/>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
            <p:cNvSpPr/>
            <p:nvPr/>
          </p:nvSpPr>
          <p:spPr>
            <a:xfrm>
              <a:off x="355750" y="1038875"/>
              <a:ext cx="11350" cy="9725"/>
            </a:xfrm>
            <a:custGeom>
              <a:avLst/>
              <a:gdLst/>
              <a:ahLst/>
              <a:cxnLst/>
              <a:rect l="l" t="t" r="r" b="b"/>
              <a:pathLst>
                <a:path w="454" h="389" extrusionOk="0">
                  <a:moveTo>
                    <a:pt x="259" y="0"/>
                  </a:moveTo>
                  <a:cubicBezTo>
                    <a:pt x="87" y="0"/>
                    <a:pt x="0" y="210"/>
                    <a:pt x="123" y="331"/>
                  </a:cubicBezTo>
                  <a:cubicBezTo>
                    <a:pt x="162" y="371"/>
                    <a:pt x="211" y="388"/>
                    <a:pt x="259"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
            <p:cNvSpPr/>
            <p:nvPr/>
          </p:nvSpPr>
          <p:spPr>
            <a:xfrm>
              <a:off x="397125" y="1038875"/>
              <a:ext cx="9725" cy="9725"/>
            </a:xfrm>
            <a:custGeom>
              <a:avLst/>
              <a:gdLst/>
              <a:ahLst/>
              <a:cxnLst/>
              <a:rect l="l" t="t" r="r" b="b"/>
              <a:pathLst>
                <a:path w="389" h="389" extrusionOk="0">
                  <a:moveTo>
                    <a:pt x="195" y="0"/>
                  </a:moveTo>
                  <a:cubicBezTo>
                    <a:pt x="88" y="0"/>
                    <a:pt x="1" y="87"/>
                    <a:pt x="1" y="194"/>
                  </a:cubicBezTo>
                  <a:cubicBezTo>
                    <a:pt x="1" y="301"/>
                    <a:pt x="88" y="388"/>
                    <a:pt x="195" y="388"/>
                  </a:cubicBezTo>
                  <a:cubicBezTo>
                    <a:pt x="302" y="388"/>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
            <p:cNvSpPr/>
            <p:nvPr/>
          </p:nvSpPr>
          <p:spPr>
            <a:xfrm>
              <a:off x="435250" y="1038875"/>
              <a:ext cx="11350" cy="9725"/>
            </a:xfrm>
            <a:custGeom>
              <a:avLst/>
              <a:gdLst/>
              <a:ahLst/>
              <a:cxnLst/>
              <a:rect l="l" t="t" r="r" b="b"/>
              <a:pathLst>
                <a:path w="454" h="389" extrusionOk="0">
                  <a:moveTo>
                    <a:pt x="260" y="0"/>
                  </a:moveTo>
                  <a:cubicBezTo>
                    <a:pt x="87" y="0"/>
                    <a:pt x="0" y="210"/>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
            <p:cNvSpPr/>
            <p:nvPr/>
          </p:nvSpPr>
          <p:spPr>
            <a:xfrm>
              <a:off x="475000" y="1038875"/>
              <a:ext cx="11350" cy="9725"/>
            </a:xfrm>
            <a:custGeom>
              <a:avLst/>
              <a:gdLst/>
              <a:ahLst/>
              <a:cxnLst/>
              <a:rect l="l" t="t" r="r" b="b"/>
              <a:pathLst>
                <a:path w="454" h="389" extrusionOk="0">
                  <a:moveTo>
                    <a:pt x="260" y="0"/>
                  </a:moveTo>
                  <a:cubicBezTo>
                    <a:pt x="87" y="0"/>
                    <a:pt x="1" y="210"/>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2"/>
            <p:cNvSpPr/>
            <p:nvPr/>
          </p:nvSpPr>
          <p:spPr>
            <a:xfrm>
              <a:off x="516425" y="1038875"/>
              <a:ext cx="9675" cy="9725"/>
            </a:xfrm>
            <a:custGeom>
              <a:avLst/>
              <a:gdLst/>
              <a:ahLst/>
              <a:cxnLst/>
              <a:rect l="l" t="t" r="r" b="b"/>
              <a:pathLst>
                <a:path w="387" h="389" extrusionOk="0">
                  <a:moveTo>
                    <a:pt x="193" y="0"/>
                  </a:moveTo>
                  <a:cubicBezTo>
                    <a:pt x="87" y="0"/>
                    <a:pt x="0" y="87"/>
                    <a:pt x="0" y="194"/>
                  </a:cubicBezTo>
                  <a:cubicBezTo>
                    <a:pt x="0" y="301"/>
                    <a:pt x="87" y="388"/>
                    <a:pt x="193" y="388"/>
                  </a:cubicBezTo>
                  <a:cubicBezTo>
                    <a:pt x="301" y="388"/>
                    <a:pt x="387" y="301"/>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2"/>
            <p:cNvSpPr/>
            <p:nvPr/>
          </p:nvSpPr>
          <p:spPr>
            <a:xfrm>
              <a:off x="554500" y="1038875"/>
              <a:ext cx="11375" cy="9725"/>
            </a:xfrm>
            <a:custGeom>
              <a:avLst/>
              <a:gdLst/>
              <a:ahLst/>
              <a:cxnLst/>
              <a:rect l="l" t="t" r="r" b="b"/>
              <a:pathLst>
                <a:path w="455" h="389" extrusionOk="0">
                  <a:moveTo>
                    <a:pt x="262" y="0"/>
                  </a:moveTo>
                  <a:cubicBezTo>
                    <a:pt x="87" y="0"/>
                    <a:pt x="1" y="210"/>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
            <p:cNvSpPr/>
            <p:nvPr/>
          </p:nvSpPr>
          <p:spPr>
            <a:xfrm>
              <a:off x="595925" y="1038875"/>
              <a:ext cx="9700" cy="9725"/>
            </a:xfrm>
            <a:custGeom>
              <a:avLst/>
              <a:gdLst/>
              <a:ahLst/>
              <a:cxnLst/>
              <a:rect l="l" t="t" r="r" b="b"/>
              <a:pathLst>
                <a:path w="388" h="389" extrusionOk="0">
                  <a:moveTo>
                    <a:pt x="193" y="0"/>
                  </a:moveTo>
                  <a:cubicBezTo>
                    <a:pt x="87" y="0"/>
                    <a:pt x="1" y="87"/>
                    <a:pt x="1" y="194"/>
                  </a:cubicBezTo>
                  <a:cubicBezTo>
                    <a:pt x="1" y="301"/>
                    <a:pt x="87" y="388"/>
                    <a:pt x="193" y="388"/>
                  </a:cubicBezTo>
                  <a:cubicBezTo>
                    <a:pt x="301" y="388"/>
                    <a:pt x="387" y="301"/>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
            <p:cNvSpPr/>
            <p:nvPr/>
          </p:nvSpPr>
          <p:spPr>
            <a:xfrm>
              <a:off x="634025" y="1038875"/>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
            <p:cNvSpPr/>
            <p:nvPr/>
          </p:nvSpPr>
          <p:spPr>
            <a:xfrm>
              <a:off x="673775" y="1038875"/>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2"/>
            <p:cNvSpPr/>
            <p:nvPr/>
          </p:nvSpPr>
          <p:spPr>
            <a:xfrm>
              <a:off x="715200" y="1038875"/>
              <a:ext cx="9725" cy="9725"/>
            </a:xfrm>
            <a:custGeom>
              <a:avLst/>
              <a:gdLst/>
              <a:ahLst/>
              <a:cxnLst/>
              <a:rect l="l" t="t" r="r" b="b"/>
              <a:pathLst>
                <a:path w="389" h="389" extrusionOk="0">
                  <a:moveTo>
                    <a:pt x="194" y="0"/>
                  </a:moveTo>
                  <a:cubicBezTo>
                    <a:pt x="86" y="0"/>
                    <a:pt x="0" y="87"/>
                    <a:pt x="0" y="194"/>
                  </a:cubicBezTo>
                  <a:cubicBezTo>
                    <a:pt x="0" y="301"/>
                    <a:pt x="86" y="388"/>
                    <a:pt x="194" y="388"/>
                  </a:cubicBezTo>
                  <a:cubicBezTo>
                    <a:pt x="300" y="388"/>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2"/>
            <p:cNvSpPr/>
            <p:nvPr/>
          </p:nvSpPr>
          <p:spPr>
            <a:xfrm>
              <a:off x="753300" y="1038875"/>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
            <p:cNvSpPr/>
            <p:nvPr/>
          </p:nvSpPr>
          <p:spPr>
            <a:xfrm>
              <a:off x="794700"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0" y="388"/>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
            <p:cNvSpPr/>
            <p:nvPr/>
          </p:nvSpPr>
          <p:spPr>
            <a:xfrm>
              <a:off x="832825" y="1038875"/>
              <a:ext cx="11350" cy="9725"/>
            </a:xfrm>
            <a:custGeom>
              <a:avLst/>
              <a:gdLst/>
              <a:ahLst/>
              <a:cxnLst/>
              <a:rect l="l" t="t" r="r" b="b"/>
              <a:pathLst>
                <a:path w="454" h="389" extrusionOk="0">
                  <a:moveTo>
                    <a:pt x="259" y="0"/>
                  </a:moveTo>
                  <a:cubicBezTo>
                    <a:pt x="87" y="0"/>
                    <a:pt x="0" y="210"/>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
            <p:cNvSpPr/>
            <p:nvPr/>
          </p:nvSpPr>
          <p:spPr>
            <a:xfrm>
              <a:off x="872575" y="1038875"/>
              <a:ext cx="11350" cy="9725"/>
            </a:xfrm>
            <a:custGeom>
              <a:avLst/>
              <a:gdLst/>
              <a:ahLst/>
              <a:cxnLst/>
              <a:rect l="l" t="t" r="r" b="b"/>
              <a:pathLst>
                <a:path w="454" h="389" extrusionOk="0">
                  <a:moveTo>
                    <a:pt x="260" y="0"/>
                  </a:moveTo>
                  <a:cubicBezTo>
                    <a:pt x="87" y="0"/>
                    <a:pt x="0" y="210"/>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2"/>
            <p:cNvSpPr/>
            <p:nvPr/>
          </p:nvSpPr>
          <p:spPr>
            <a:xfrm>
              <a:off x="913950" y="1038875"/>
              <a:ext cx="9725" cy="9725"/>
            </a:xfrm>
            <a:custGeom>
              <a:avLst/>
              <a:gdLst/>
              <a:ahLst/>
              <a:cxnLst/>
              <a:rect l="l" t="t" r="r" b="b"/>
              <a:pathLst>
                <a:path w="389" h="389" extrusionOk="0">
                  <a:moveTo>
                    <a:pt x="195" y="0"/>
                  </a:moveTo>
                  <a:cubicBezTo>
                    <a:pt x="87" y="0"/>
                    <a:pt x="1" y="87"/>
                    <a:pt x="1" y="194"/>
                  </a:cubicBezTo>
                  <a:cubicBezTo>
                    <a:pt x="1" y="301"/>
                    <a:pt x="87" y="388"/>
                    <a:pt x="195" y="388"/>
                  </a:cubicBezTo>
                  <a:cubicBezTo>
                    <a:pt x="302" y="388"/>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2"/>
            <p:cNvSpPr/>
            <p:nvPr/>
          </p:nvSpPr>
          <p:spPr>
            <a:xfrm>
              <a:off x="953700" y="1038875"/>
              <a:ext cx="9725" cy="9725"/>
            </a:xfrm>
            <a:custGeom>
              <a:avLst/>
              <a:gdLst/>
              <a:ahLst/>
              <a:cxnLst/>
              <a:rect l="l" t="t" r="r" b="b"/>
              <a:pathLst>
                <a:path w="389" h="389" extrusionOk="0">
                  <a:moveTo>
                    <a:pt x="195" y="0"/>
                  </a:moveTo>
                  <a:cubicBezTo>
                    <a:pt x="89" y="0"/>
                    <a:pt x="1" y="87"/>
                    <a:pt x="1" y="194"/>
                  </a:cubicBezTo>
                  <a:cubicBezTo>
                    <a:pt x="1" y="301"/>
                    <a:pt x="89" y="388"/>
                    <a:pt x="195" y="388"/>
                  </a:cubicBezTo>
                  <a:cubicBezTo>
                    <a:pt x="302" y="388"/>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
            <p:cNvSpPr/>
            <p:nvPr/>
          </p:nvSpPr>
          <p:spPr>
            <a:xfrm>
              <a:off x="993450" y="1038875"/>
              <a:ext cx="9725" cy="9725"/>
            </a:xfrm>
            <a:custGeom>
              <a:avLst/>
              <a:gdLst/>
              <a:ahLst/>
              <a:cxnLst/>
              <a:rect l="l" t="t" r="r" b="b"/>
              <a:pathLst>
                <a:path w="389" h="389" extrusionOk="0">
                  <a:moveTo>
                    <a:pt x="195" y="0"/>
                  </a:moveTo>
                  <a:cubicBezTo>
                    <a:pt x="89" y="0"/>
                    <a:pt x="1" y="87"/>
                    <a:pt x="1" y="194"/>
                  </a:cubicBezTo>
                  <a:cubicBezTo>
                    <a:pt x="1" y="301"/>
                    <a:pt x="89" y="388"/>
                    <a:pt x="195" y="388"/>
                  </a:cubicBezTo>
                  <a:cubicBezTo>
                    <a:pt x="303" y="388"/>
                    <a:pt x="389" y="301"/>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
            <p:cNvSpPr/>
            <p:nvPr/>
          </p:nvSpPr>
          <p:spPr>
            <a:xfrm>
              <a:off x="103322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
            <p:cNvSpPr/>
            <p:nvPr/>
          </p:nvSpPr>
          <p:spPr>
            <a:xfrm>
              <a:off x="107297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
            <p:cNvSpPr/>
            <p:nvPr/>
          </p:nvSpPr>
          <p:spPr>
            <a:xfrm>
              <a:off x="111272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
            <p:cNvSpPr/>
            <p:nvPr/>
          </p:nvSpPr>
          <p:spPr>
            <a:xfrm>
              <a:off x="1152500" y="1038875"/>
              <a:ext cx="9700" cy="9725"/>
            </a:xfrm>
            <a:custGeom>
              <a:avLst/>
              <a:gdLst/>
              <a:ahLst/>
              <a:cxnLst/>
              <a:rect l="l" t="t" r="r" b="b"/>
              <a:pathLst>
                <a:path w="388" h="389" extrusionOk="0">
                  <a:moveTo>
                    <a:pt x="193" y="0"/>
                  </a:moveTo>
                  <a:cubicBezTo>
                    <a:pt x="87" y="0"/>
                    <a:pt x="1" y="87"/>
                    <a:pt x="1" y="194"/>
                  </a:cubicBezTo>
                  <a:cubicBezTo>
                    <a:pt x="1" y="301"/>
                    <a:pt x="87" y="388"/>
                    <a:pt x="193" y="388"/>
                  </a:cubicBezTo>
                  <a:cubicBezTo>
                    <a:pt x="301" y="388"/>
                    <a:pt x="388" y="301"/>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2"/>
            <p:cNvSpPr/>
            <p:nvPr/>
          </p:nvSpPr>
          <p:spPr>
            <a:xfrm>
              <a:off x="1192275" y="1038875"/>
              <a:ext cx="9675" cy="9725"/>
            </a:xfrm>
            <a:custGeom>
              <a:avLst/>
              <a:gdLst/>
              <a:ahLst/>
              <a:cxnLst/>
              <a:rect l="l" t="t" r="r" b="b"/>
              <a:pathLst>
                <a:path w="387" h="389" extrusionOk="0">
                  <a:moveTo>
                    <a:pt x="193" y="0"/>
                  </a:moveTo>
                  <a:cubicBezTo>
                    <a:pt x="86" y="0"/>
                    <a:pt x="0" y="87"/>
                    <a:pt x="0" y="194"/>
                  </a:cubicBezTo>
                  <a:cubicBezTo>
                    <a:pt x="0" y="301"/>
                    <a:pt x="86" y="388"/>
                    <a:pt x="193" y="388"/>
                  </a:cubicBezTo>
                  <a:cubicBezTo>
                    <a:pt x="300" y="388"/>
                    <a:pt x="387" y="301"/>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2"/>
            <p:cNvSpPr/>
            <p:nvPr/>
          </p:nvSpPr>
          <p:spPr>
            <a:xfrm>
              <a:off x="1232025" y="1038875"/>
              <a:ext cx="9675" cy="9725"/>
            </a:xfrm>
            <a:custGeom>
              <a:avLst/>
              <a:gdLst/>
              <a:ahLst/>
              <a:cxnLst/>
              <a:rect l="l" t="t" r="r" b="b"/>
              <a:pathLst>
                <a:path w="387" h="389" extrusionOk="0">
                  <a:moveTo>
                    <a:pt x="194" y="0"/>
                  </a:moveTo>
                  <a:cubicBezTo>
                    <a:pt x="87" y="0"/>
                    <a:pt x="0" y="87"/>
                    <a:pt x="0" y="194"/>
                  </a:cubicBezTo>
                  <a:cubicBezTo>
                    <a:pt x="0" y="301"/>
                    <a:pt x="87" y="388"/>
                    <a:pt x="194" y="388"/>
                  </a:cubicBezTo>
                  <a:cubicBezTo>
                    <a:pt x="300" y="388"/>
                    <a:pt x="387" y="301"/>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
            <p:cNvSpPr/>
            <p:nvPr/>
          </p:nvSpPr>
          <p:spPr>
            <a:xfrm>
              <a:off x="236475" y="100480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9"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
            <p:cNvSpPr/>
            <p:nvPr/>
          </p:nvSpPr>
          <p:spPr>
            <a:xfrm>
              <a:off x="276225" y="1004800"/>
              <a:ext cx="11375" cy="9700"/>
            </a:xfrm>
            <a:custGeom>
              <a:avLst/>
              <a:gdLst/>
              <a:ahLst/>
              <a:cxnLst/>
              <a:rect l="l" t="t" r="r" b="b"/>
              <a:pathLst>
                <a:path w="455" h="388" extrusionOk="0">
                  <a:moveTo>
                    <a:pt x="263" y="1"/>
                  </a:moveTo>
                  <a:cubicBezTo>
                    <a:pt x="262" y="1"/>
                    <a:pt x="261" y="1"/>
                    <a:pt x="260" y="1"/>
                  </a:cubicBezTo>
                  <a:cubicBezTo>
                    <a:pt x="87" y="1"/>
                    <a:pt x="1" y="208"/>
                    <a:pt x="124" y="331"/>
                  </a:cubicBezTo>
                  <a:cubicBezTo>
                    <a:pt x="163" y="370"/>
                    <a:pt x="211" y="388"/>
                    <a:pt x="259" y="388"/>
                  </a:cubicBezTo>
                  <a:cubicBezTo>
                    <a:pt x="358" y="388"/>
                    <a:pt x="454" y="311"/>
                    <a:pt x="454" y="195"/>
                  </a:cubicBezTo>
                  <a:cubicBezTo>
                    <a:pt x="454" y="88"/>
                    <a:pt x="369"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2"/>
            <p:cNvSpPr/>
            <p:nvPr/>
          </p:nvSpPr>
          <p:spPr>
            <a:xfrm>
              <a:off x="317625"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2" y="388"/>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2"/>
            <p:cNvSpPr/>
            <p:nvPr/>
          </p:nvSpPr>
          <p:spPr>
            <a:xfrm>
              <a:off x="355750" y="1004775"/>
              <a:ext cx="11350" cy="9725"/>
            </a:xfrm>
            <a:custGeom>
              <a:avLst/>
              <a:gdLst/>
              <a:ahLst/>
              <a:cxnLst/>
              <a:rect l="l" t="t" r="r" b="b"/>
              <a:pathLst>
                <a:path w="454" h="389" extrusionOk="0">
                  <a:moveTo>
                    <a:pt x="259" y="0"/>
                  </a:moveTo>
                  <a:cubicBezTo>
                    <a:pt x="87" y="0"/>
                    <a:pt x="0" y="208"/>
                    <a:pt x="121" y="331"/>
                  </a:cubicBezTo>
                  <a:cubicBezTo>
                    <a:pt x="161" y="370"/>
                    <a:pt x="210" y="388"/>
                    <a:pt x="258" y="388"/>
                  </a:cubicBezTo>
                  <a:cubicBezTo>
                    <a:pt x="357" y="388"/>
                    <a:pt x="452" y="311"/>
                    <a:pt x="453" y="196"/>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2"/>
            <p:cNvSpPr/>
            <p:nvPr/>
          </p:nvSpPr>
          <p:spPr>
            <a:xfrm>
              <a:off x="397125" y="1004775"/>
              <a:ext cx="9725" cy="9725"/>
            </a:xfrm>
            <a:custGeom>
              <a:avLst/>
              <a:gdLst/>
              <a:ahLst/>
              <a:cxnLst/>
              <a:rect l="l" t="t" r="r" b="b"/>
              <a:pathLst>
                <a:path w="389" h="389" extrusionOk="0">
                  <a:moveTo>
                    <a:pt x="195" y="0"/>
                  </a:moveTo>
                  <a:cubicBezTo>
                    <a:pt x="88" y="0"/>
                    <a:pt x="1" y="87"/>
                    <a:pt x="1" y="194"/>
                  </a:cubicBezTo>
                  <a:cubicBezTo>
                    <a:pt x="1" y="300"/>
                    <a:pt x="88" y="388"/>
                    <a:pt x="195" y="388"/>
                  </a:cubicBezTo>
                  <a:cubicBezTo>
                    <a:pt x="302" y="388"/>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2"/>
            <p:cNvSpPr/>
            <p:nvPr/>
          </p:nvSpPr>
          <p:spPr>
            <a:xfrm>
              <a:off x="435250" y="100480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2"/>
            <p:cNvSpPr/>
            <p:nvPr/>
          </p:nvSpPr>
          <p:spPr>
            <a:xfrm>
              <a:off x="475025" y="100480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
            <p:cNvSpPr/>
            <p:nvPr/>
          </p:nvSpPr>
          <p:spPr>
            <a:xfrm>
              <a:off x="516425" y="1004775"/>
              <a:ext cx="9675" cy="9725"/>
            </a:xfrm>
            <a:custGeom>
              <a:avLst/>
              <a:gdLst/>
              <a:ahLst/>
              <a:cxnLst/>
              <a:rect l="l" t="t" r="r" b="b"/>
              <a:pathLst>
                <a:path w="387" h="389" extrusionOk="0">
                  <a:moveTo>
                    <a:pt x="193" y="0"/>
                  </a:moveTo>
                  <a:cubicBezTo>
                    <a:pt x="87" y="0"/>
                    <a:pt x="0" y="87"/>
                    <a:pt x="0" y="194"/>
                  </a:cubicBezTo>
                  <a:cubicBezTo>
                    <a:pt x="0" y="300"/>
                    <a:pt x="87" y="388"/>
                    <a:pt x="193" y="388"/>
                  </a:cubicBezTo>
                  <a:cubicBezTo>
                    <a:pt x="301" y="388"/>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
            <p:cNvSpPr/>
            <p:nvPr/>
          </p:nvSpPr>
          <p:spPr>
            <a:xfrm>
              <a:off x="554525" y="100480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
            <p:cNvSpPr/>
            <p:nvPr/>
          </p:nvSpPr>
          <p:spPr>
            <a:xfrm>
              <a:off x="595925" y="1004775"/>
              <a:ext cx="9700" cy="9725"/>
            </a:xfrm>
            <a:custGeom>
              <a:avLst/>
              <a:gdLst/>
              <a:ahLst/>
              <a:cxnLst/>
              <a:rect l="l" t="t" r="r" b="b"/>
              <a:pathLst>
                <a:path w="388" h="389" extrusionOk="0">
                  <a:moveTo>
                    <a:pt x="193" y="0"/>
                  </a:moveTo>
                  <a:cubicBezTo>
                    <a:pt x="87" y="0"/>
                    <a:pt x="1" y="87"/>
                    <a:pt x="1" y="194"/>
                  </a:cubicBezTo>
                  <a:cubicBezTo>
                    <a:pt x="1" y="300"/>
                    <a:pt x="87" y="388"/>
                    <a:pt x="193" y="388"/>
                  </a:cubicBezTo>
                  <a:cubicBezTo>
                    <a:pt x="301" y="388"/>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
            <p:cNvSpPr/>
            <p:nvPr/>
          </p:nvSpPr>
          <p:spPr>
            <a:xfrm>
              <a:off x="634025" y="100480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1"/>
                    <a:pt x="26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
            <p:cNvSpPr/>
            <p:nvPr/>
          </p:nvSpPr>
          <p:spPr>
            <a:xfrm>
              <a:off x="673775" y="100480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2"/>
            <p:cNvSpPr/>
            <p:nvPr/>
          </p:nvSpPr>
          <p:spPr>
            <a:xfrm>
              <a:off x="715200" y="1004775"/>
              <a:ext cx="9725" cy="9725"/>
            </a:xfrm>
            <a:custGeom>
              <a:avLst/>
              <a:gdLst/>
              <a:ahLst/>
              <a:cxnLst/>
              <a:rect l="l" t="t" r="r" b="b"/>
              <a:pathLst>
                <a:path w="389" h="389" extrusionOk="0">
                  <a:moveTo>
                    <a:pt x="194" y="0"/>
                  </a:moveTo>
                  <a:cubicBezTo>
                    <a:pt x="86" y="0"/>
                    <a:pt x="0" y="87"/>
                    <a:pt x="0" y="194"/>
                  </a:cubicBezTo>
                  <a:cubicBezTo>
                    <a:pt x="0" y="300"/>
                    <a:pt x="86" y="388"/>
                    <a:pt x="194" y="388"/>
                  </a:cubicBezTo>
                  <a:cubicBezTo>
                    <a:pt x="300" y="388"/>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2"/>
            <p:cNvSpPr/>
            <p:nvPr/>
          </p:nvSpPr>
          <p:spPr>
            <a:xfrm>
              <a:off x="753300" y="100480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
            <p:cNvSpPr/>
            <p:nvPr/>
          </p:nvSpPr>
          <p:spPr>
            <a:xfrm>
              <a:off x="794700"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0" y="388"/>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
            <p:cNvSpPr/>
            <p:nvPr/>
          </p:nvSpPr>
          <p:spPr>
            <a:xfrm>
              <a:off x="832825" y="100480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1"/>
                    <a:pt x="453" y="195"/>
                  </a:cubicBezTo>
                  <a:cubicBezTo>
                    <a:pt x="453"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
            <p:cNvSpPr/>
            <p:nvPr/>
          </p:nvSpPr>
          <p:spPr>
            <a:xfrm>
              <a:off x="872575" y="1004800"/>
              <a:ext cx="11350" cy="9725"/>
            </a:xfrm>
            <a:custGeom>
              <a:avLst/>
              <a:gdLst/>
              <a:ahLst/>
              <a:cxnLst/>
              <a:rect l="l" t="t" r="r" b="b"/>
              <a:pathLst>
                <a:path w="454" h="389" extrusionOk="0">
                  <a:moveTo>
                    <a:pt x="262" y="1"/>
                  </a:moveTo>
                  <a:cubicBezTo>
                    <a:pt x="261" y="1"/>
                    <a:pt x="261" y="1"/>
                    <a:pt x="260" y="1"/>
                  </a:cubicBezTo>
                  <a:cubicBezTo>
                    <a:pt x="259" y="1"/>
                    <a:pt x="258" y="1"/>
                    <a:pt x="258" y="1"/>
                  </a:cubicBezTo>
                  <a:cubicBezTo>
                    <a:pt x="86" y="1"/>
                    <a:pt x="1" y="209"/>
                    <a:pt x="122" y="331"/>
                  </a:cubicBezTo>
                  <a:cubicBezTo>
                    <a:pt x="161" y="371"/>
                    <a:pt x="210" y="389"/>
                    <a:pt x="258" y="389"/>
                  </a:cubicBezTo>
                  <a:cubicBezTo>
                    <a:pt x="358" y="389"/>
                    <a:pt x="454" y="311"/>
                    <a:pt x="454" y="195"/>
                  </a:cubicBezTo>
                  <a:cubicBezTo>
                    <a:pt x="454"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2"/>
            <p:cNvSpPr/>
            <p:nvPr/>
          </p:nvSpPr>
          <p:spPr>
            <a:xfrm>
              <a:off x="913950" y="1004775"/>
              <a:ext cx="9725" cy="9725"/>
            </a:xfrm>
            <a:custGeom>
              <a:avLst/>
              <a:gdLst/>
              <a:ahLst/>
              <a:cxnLst/>
              <a:rect l="l" t="t" r="r" b="b"/>
              <a:pathLst>
                <a:path w="389" h="389" extrusionOk="0">
                  <a:moveTo>
                    <a:pt x="195" y="0"/>
                  </a:moveTo>
                  <a:cubicBezTo>
                    <a:pt x="87" y="0"/>
                    <a:pt x="1" y="87"/>
                    <a:pt x="1" y="194"/>
                  </a:cubicBezTo>
                  <a:cubicBezTo>
                    <a:pt x="1" y="300"/>
                    <a:pt x="87" y="388"/>
                    <a:pt x="195" y="388"/>
                  </a:cubicBezTo>
                  <a:cubicBezTo>
                    <a:pt x="302" y="388"/>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2"/>
            <p:cNvSpPr/>
            <p:nvPr/>
          </p:nvSpPr>
          <p:spPr>
            <a:xfrm>
              <a:off x="953700" y="1004775"/>
              <a:ext cx="9725" cy="9725"/>
            </a:xfrm>
            <a:custGeom>
              <a:avLst/>
              <a:gdLst/>
              <a:ahLst/>
              <a:cxnLst/>
              <a:rect l="l" t="t" r="r" b="b"/>
              <a:pathLst>
                <a:path w="389" h="389" extrusionOk="0">
                  <a:moveTo>
                    <a:pt x="195" y="0"/>
                  </a:moveTo>
                  <a:cubicBezTo>
                    <a:pt x="89" y="0"/>
                    <a:pt x="1" y="87"/>
                    <a:pt x="1" y="194"/>
                  </a:cubicBezTo>
                  <a:cubicBezTo>
                    <a:pt x="1" y="300"/>
                    <a:pt x="89" y="388"/>
                    <a:pt x="195" y="388"/>
                  </a:cubicBezTo>
                  <a:cubicBezTo>
                    <a:pt x="302" y="388"/>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
            <p:cNvSpPr/>
            <p:nvPr/>
          </p:nvSpPr>
          <p:spPr>
            <a:xfrm>
              <a:off x="993450" y="1004775"/>
              <a:ext cx="9725" cy="9725"/>
            </a:xfrm>
            <a:custGeom>
              <a:avLst/>
              <a:gdLst/>
              <a:ahLst/>
              <a:cxnLst/>
              <a:rect l="l" t="t" r="r" b="b"/>
              <a:pathLst>
                <a:path w="389" h="389" extrusionOk="0">
                  <a:moveTo>
                    <a:pt x="195" y="0"/>
                  </a:moveTo>
                  <a:cubicBezTo>
                    <a:pt x="89" y="0"/>
                    <a:pt x="1" y="87"/>
                    <a:pt x="1" y="194"/>
                  </a:cubicBezTo>
                  <a:cubicBezTo>
                    <a:pt x="1" y="300"/>
                    <a:pt x="89" y="388"/>
                    <a:pt x="195" y="388"/>
                  </a:cubicBezTo>
                  <a:cubicBezTo>
                    <a:pt x="303" y="388"/>
                    <a:pt x="389" y="300"/>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
            <p:cNvSpPr/>
            <p:nvPr/>
          </p:nvSpPr>
          <p:spPr>
            <a:xfrm>
              <a:off x="103322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
            <p:cNvSpPr/>
            <p:nvPr/>
          </p:nvSpPr>
          <p:spPr>
            <a:xfrm>
              <a:off x="107297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2"/>
            <p:cNvSpPr/>
            <p:nvPr/>
          </p:nvSpPr>
          <p:spPr>
            <a:xfrm>
              <a:off x="111272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
            <p:cNvSpPr/>
            <p:nvPr/>
          </p:nvSpPr>
          <p:spPr>
            <a:xfrm>
              <a:off x="1152500" y="1004775"/>
              <a:ext cx="9700" cy="9725"/>
            </a:xfrm>
            <a:custGeom>
              <a:avLst/>
              <a:gdLst/>
              <a:ahLst/>
              <a:cxnLst/>
              <a:rect l="l" t="t" r="r" b="b"/>
              <a:pathLst>
                <a:path w="388" h="389" extrusionOk="0">
                  <a:moveTo>
                    <a:pt x="193" y="0"/>
                  </a:moveTo>
                  <a:cubicBezTo>
                    <a:pt x="87" y="0"/>
                    <a:pt x="1" y="87"/>
                    <a:pt x="1" y="194"/>
                  </a:cubicBezTo>
                  <a:cubicBezTo>
                    <a:pt x="1" y="300"/>
                    <a:pt x="87" y="388"/>
                    <a:pt x="193" y="388"/>
                  </a:cubicBezTo>
                  <a:cubicBezTo>
                    <a:pt x="301" y="388"/>
                    <a:pt x="388" y="300"/>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
            <p:cNvSpPr/>
            <p:nvPr/>
          </p:nvSpPr>
          <p:spPr>
            <a:xfrm>
              <a:off x="1192275" y="1004775"/>
              <a:ext cx="9675" cy="9725"/>
            </a:xfrm>
            <a:custGeom>
              <a:avLst/>
              <a:gdLst/>
              <a:ahLst/>
              <a:cxnLst/>
              <a:rect l="l" t="t" r="r" b="b"/>
              <a:pathLst>
                <a:path w="387" h="389" extrusionOk="0">
                  <a:moveTo>
                    <a:pt x="193" y="0"/>
                  </a:moveTo>
                  <a:cubicBezTo>
                    <a:pt x="86" y="0"/>
                    <a:pt x="0" y="87"/>
                    <a:pt x="0" y="194"/>
                  </a:cubicBezTo>
                  <a:cubicBezTo>
                    <a:pt x="0" y="300"/>
                    <a:pt x="86" y="388"/>
                    <a:pt x="193" y="388"/>
                  </a:cubicBezTo>
                  <a:cubicBezTo>
                    <a:pt x="300" y="388"/>
                    <a:pt x="387" y="300"/>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
            <p:cNvSpPr/>
            <p:nvPr/>
          </p:nvSpPr>
          <p:spPr>
            <a:xfrm>
              <a:off x="1232025" y="1004775"/>
              <a:ext cx="9675" cy="9725"/>
            </a:xfrm>
            <a:custGeom>
              <a:avLst/>
              <a:gdLst/>
              <a:ahLst/>
              <a:cxnLst/>
              <a:rect l="l" t="t" r="r" b="b"/>
              <a:pathLst>
                <a:path w="387" h="389" extrusionOk="0">
                  <a:moveTo>
                    <a:pt x="194" y="0"/>
                  </a:moveTo>
                  <a:cubicBezTo>
                    <a:pt x="87" y="0"/>
                    <a:pt x="0" y="87"/>
                    <a:pt x="0" y="194"/>
                  </a:cubicBezTo>
                  <a:cubicBezTo>
                    <a:pt x="0" y="300"/>
                    <a:pt x="87" y="388"/>
                    <a:pt x="194" y="388"/>
                  </a:cubicBezTo>
                  <a:cubicBezTo>
                    <a:pt x="300" y="388"/>
                    <a:pt x="387" y="300"/>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
            <p:cNvSpPr/>
            <p:nvPr/>
          </p:nvSpPr>
          <p:spPr>
            <a:xfrm>
              <a:off x="276225" y="970700"/>
              <a:ext cx="11375" cy="9700"/>
            </a:xfrm>
            <a:custGeom>
              <a:avLst/>
              <a:gdLst/>
              <a:ahLst/>
              <a:cxnLst/>
              <a:rect l="l" t="t" r="r" b="b"/>
              <a:pathLst>
                <a:path w="455" h="388" extrusionOk="0">
                  <a:moveTo>
                    <a:pt x="260" y="0"/>
                  </a:moveTo>
                  <a:cubicBezTo>
                    <a:pt x="87" y="0"/>
                    <a:pt x="1" y="208"/>
                    <a:pt x="124" y="331"/>
                  </a:cubicBezTo>
                  <a:cubicBezTo>
                    <a:pt x="163" y="370"/>
                    <a:pt x="211" y="387"/>
                    <a:pt x="259" y="387"/>
                  </a:cubicBezTo>
                  <a:cubicBezTo>
                    <a:pt x="358" y="387"/>
                    <a:pt x="454" y="310"/>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
            <p:cNvSpPr/>
            <p:nvPr/>
          </p:nvSpPr>
          <p:spPr>
            <a:xfrm>
              <a:off x="317625"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2"/>
            <p:cNvSpPr/>
            <p:nvPr/>
          </p:nvSpPr>
          <p:spPr>
            <a:xfrm>
              <a:off x="355750" y="970650"/>
              <a:ext cx="11350" cy="9750"/>
            </a:xfrm>
            <a:custGeom>
              <a:avLst/>
              <a:gdLst/>
              <a:ahLst/>
              <a:cxnLst/>
              <a:rect l="l" t="t" r="r" b="b"/>
              <a:pathLst>
                <a:path w="454" h="390" extrusionOk="0">
                  <a:moveTo>
                    <a:pt x="259" y="1"/>
                  </a:moveTo>
                  <a:cubicBezTo>
                    <a:pt x="87" y="1"/>
                    <a:pt x="0" y="210"/>
                    <a:pt x="123" y="331"/>
                  </a:cubicBezTo>
                  <a:cubicBezTo>
                    <a:pt x="162" y="371"/>
                    <a:pt x="211" y="389"/>
                    <a:pt x="258" y="389"/>
                  </a:cubicBezTo>
                  <a:cubicBezTo>
                    <a:pt x="357" y="389"/>
                    <a:pt x="452" y="312"/>
                    <a:pt x="453" y="196"/>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2"/>
            <p:cNvSpPr/>
            <p:nvPr/>
          </p:nvSpPr>
          <p:spPr>
            <a:xfrm>
              <a:off x="397125" y="970650"/>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
            <p:cNvSpPr/>
            <p:nvPr/>
          </p:nvSpPr>
          <p:spPr>
            <a:xfrm>
              <a:off x="435250" y="970700"/>
              <a:ext cx="11350" cy="9725"/>
            </a:xfrm>
            <a:custGeom>
              <a:avLst/>
              <a:gdLst/>
              <a:ahLst/>
              <a:cxnLst/>
              <a:rect l="l" t="t" r="r" b="b"/>
              <a:pathLst>
                <a:path w="454" h="389" extrusionOk="0">
                  <a:moveTo>
                    <a:pt x="260" y="0"/>
                  </a:moveTo>
                  <a:cubicBezTo>
                    <a:pt x="87" y="0"/>
                    <a:pt x="0" y="210"/>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
            <p:cNvSpPr/>
            <p:nvPr/>
          </p:nvSpPr>
          <p:spPr>
            <a:xfrm>
              <a:off x="475000" y="970700"/>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2"/>
            <p:cNvSpPr/>
            <p:nvPr/>
          </p:nvSpPr>
          <p:spPr>
            <a:xfrm>
              <a:off x="516425" y="970650"/>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2"/>
            <p:cNvSpPr/>
            <p:nvPr/>
          </p:nvSpPr>
          <p:spPr>
            <a:xfrm>
              <a:off x="554500" y="970700"/>
              <a:ext cx="11375" cy="9725"/>
            </a:xfrm>
            <a:custGeom>
              <a:avLst/>
              <a:gdLst/>
              <a:ahLst/>
              <a:cxnLst/>
              <a:rect l="l" t="t" r="r" b="b"/>
              <a:pathLst>
                <a:path w="455" h="389" extrusionOk="0">
                  <a:moveTo>
                    <a:pt x="262" y="0"/>
                  </a:moveTo>
                  <a:cubicBezTo>
                    <a:pt x="87" y="0"/>
                    <a:pt x="1" y="208"/>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
            <p:cNvSpPr/>
            <p:nvPr/>
          </p:nvSpPr>
          <p:spPr>
            <a:xfrm>
              <a:off x="595925" y="97065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
            <p:cNvSpPr/>
            <p:nvPr/>
          </p:nvSpPr>
          <p:spPr>
            <a:xfrm>
              <a:off x="634025" y="97070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2"/>
            <p:cNvSpPr/>
            <p:nvPr/>
          </p:nvSpPr>
          <p:spPr>
            <a:xfrm>
              <a:off x="673775" y="970700"/>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2"/>
            <p:cNvSpPr/>
            <p:nvPr/>
          </p:nvSpPr>
          <p:spPr>
            <a:xfrm>
              <a:off x="715200" y="970650"/>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
            <p:cNvSpPr/>
            <p:nvPr/>
          </p:nvSpPr>
          <p:spPr>
            <a:xfrm>
              <a:off x="753300" y="970700"/>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
            <p:cNvSpPr/>
            <p:nvPr/>
          </p:nvSpPr>
          <p:spPr>
            <a:xfrm>
              <a:off x="794700"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2"/>
            <p:cNvSpPr/>
            <p:nvPr/>
          </p:nvSpPr>
          <p:spPr>
            <a:xfrm>
              <a:off x="832825" y="970700"/>
              <a:ext cx="11350" cy="9725"/>
            </a:xfrm>
            <a:custGeom>
              <a:avLst/>
              <a:gdLst/>
              <a:ahLst/>
              <a:cxnLst/>
              <a:rect l="l" t="t" r="r" b="b"/>
              <a:pathLst>
                <a:path w="454" h="389" extrusionOk="0">
                  <a:moveTo>
                    <a:pt x="259" y="0"/>
                  </a:moveTo>
                  <a:cubicBezTo>
                    <a:pt x="87" y="0"/>
                    <a:pt x="0" y="210"/>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2"/>
            <p:cNvSpPr/>
            <p:nvPr/>
          </p:nvSpPr>
          <p:spPr>
            <a:xfrm>
              <a:off x="872575" y="970700"/>
              <a:ext cx="11350" cy="9725"/>
            </a:xfrm>
            <a:custGeom>
              <a:avLst/>
              <a:gdLst/>
              <a:ahLst/>
              <a:cxnLst/>
              <a:rect l="l" t="t" r="r" b="b"/>
              <a:pathLst>
                <a:path w="454" h="389" extrusionOk="0">
                  <a:moveTo>
                    <a:pt x="260" y="0"/>
                  </a:moveTo>
                  <a:cubicBezTo>
                    <a:pt x="87" y="0"/>
                    <a:pt x="0" y="208"/>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2"/>
            <p:cNvSpPr/>
            <p:nvPr/>
          </p:nvSpPr>
          <p:spPr>
            <a:xfrm>
              <a:off x="913950" y="970650"/>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2"/>
            <p:cNvSpPr/>
            <p:nvPr/>
          </p:nvSpPr>
          <p:spPr>
            <a:xfrm>
              <a:off x="953700" y="97065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2"/>
            <p:cNvSpPr/>
            <p:nvPr/>
          </p:nvSpPr>
          <p:spPr>
            <a:xfrm>
              <a:off x="993450" y="97065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2"/>
            <p:cNvSpPr/>
            <p:nvPr/>
          </p:nvSpPr>
          <p:spPr>
            <a:xfrm>
              <a:off x="103322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
            <p:cNvSpPr/>
            <p:nvPr/>
          </p:nvSpPr>
          <p:spPr>
            <a:xfrm>
              <a:off x="107297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
            <p:cNvSpPr/>
            <p:nvPr/>
          </p:nvSpPr>
          <p:spPr>
            <a:xfrm>
              <a:off x="111272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
            <p:cNvSpPr/>
            <p:nvPr/>
          </p:nvSpPr>
          <p:spPr>
            <a:xfrm>
              <a:off x="1152500" y="97065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2"/>
            <p:cNvSpPr/>
            <p:nvPr/>
          </p:nvSpPr>
          <p:spPr>
            <a:xfrm>
              <a:off x="1192275" y="970650"/>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2"/>
            <p:cNvSpPr/>
            <p:nvPr/>
          </p:nvSpPr>
          <p:spPr>
            <a:xfrm>
              <a:off x="1232025" y="970650"/>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2"/>
            <p:cNvSpPr/>
            <p:nvPr/>
          </p:nvSpPr>
          <p:spPr>
            <a:xfrm>
              <a:off x="276225" y="936600"/>
              <a:ext cx="11375" cy="9700"/>
            </a:xfrm>
            <a:custGeom>
              <a:avLst/>
              <a:gdLst/>
              <a:ahLst/>
              <a:cxnLst/>
              <a:rect l="l" t="t" r="r" b="b"/>
              <a:pathLst>
                <a:path w="455" h="388" extrusionOk="0">
                  <a:moveTo>
                    <a:pt x="263" y="0"/>
                  </a:moveTo>
                  <a:cubicBezTo>
                    <a:pt x="262" y="0"/>
                    <a:pt x="261" y="0"/>
                    <a:pt x="260" y="0"/>
                  </a:cubicBezTo>
                  <a:cubicBezTo>
                    <a:pt x="87" y="0"/>
                    <a:pt x="1" y="208"/>
                    <a:pt x="124" y="331"/>
                  </a:cubicBezTo>
                  <a:cubicBezTo>
                    <a:pt x="163" y="370"/>
                    <a:pt x="211" y="387"/>
                    <a:pt x="259" y="387"/>
                  </a:cubicBezTo>
                  <a:cubicBezTo>
                    <a:pt x="358" y="387"/>
                    <a:pt x="454" y="310"/>
                    <a:pt x="454" y="194"/>
                  </a:cubicBezTo>
                  <a:cubicBezTo>
                    <a:pt x="454" y="87"/>
                    <a:pt x="369"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
            <p:cNvSpPr/>
            <p:nvPr/>
          </p:nvSpPr>
          <p:spPr>
            <a:xfrm>
              <a:off x="317625"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2" y="389"/>
                    <a:pt x="388" y="302"/>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
            <p:cNvSpPr/>
            <p:nvPr/>
          </p:nvSpPr>
          <p:spPr>
            <a:xfrm>
              <a:off x="355750" y="936550"/>
              <a:ext cx="11350" cy="9725"/>
            </a:xfrm>
            <a:custGeom>
              <a:avLst/>
              <a:gdLst/>
              <a:ahLst/>
              <a:cxnLst/>
              <a:rect l="l" t="t" r="r" b="b"/>
              <a:pathLst>
                <a:path w="454" h="389" extrusionOk="0">
                  <a:moveTo>
                    <a:pt x="259" y="1"/>
                  </a:moveTo>
                  <a:cubicBezTo>
                    <a:pt x="87" y="1"/>
                    <a:pt x="0" y="210"/>
                    <a:pt x="123" y="331"/>
                  </a:cubicBezTo>
                  <a:cubicBezTo>
                    <a:pt x="162" y="371"/>
                    <a:pt x="211" y="389"/>
                    <a:pt x="258" y="389"/>
                  </a:cubicBezTo>
                  <a:cubicBezTo>
                    <a:pt x="357" y="389"/>
                    <a:pt x="452" y="312"/>
                    <a:pt x="453" y="196"/>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2"/>
            <p:cNvSpPr/>
            <p:nvPr/>
          </p:nvSpPr>
          <p:spPr>
            <a:xfrm>
              <a:off x="397125" y="936550"/>
              <a:ext cx="9725" cy="9725"/>
            </a:xfrm>
            <a:custGeom>
              <a:avLst/>
              <a:gdLst/>
              <a:ahLst/>
              <a:cxnLst/>
              <a:rect l="l" t="t" r="r" b="b"/>
              <a:pathLst>
                <a:path w="389" h="389" extrusionOk="0">
                  <a:moveTo>
                    <a:pt x="195" y="1"/>
                  </a:moveTo>
                  <a:cubicBezTo>
                    <a:pt x="88" y="1"/>
                    <a:pt x="1" y="87"/>
                    <a:pt x="1" y="195"/>
                  </a:cubicBezTo>
                  <a:cubicBezTo>
                    <a:pt x="1" y="302"/>
                    <a:pt x="88" y="389"/>
                    <a:pt x="195" y="389"/>
                  </a:cubicBezTo>
                  <a:cubicBezTo>
                    <a:pt x="302" y="389"/>
                    <a:pt x="389" y="302"/>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2"/>
            <p:cNvSpPr/>
            <p:nvPr/>
          </p:nvSpPr>
          <p:spPr>
            <a:xfrm>
              <a:off x="435250" y="936600"/>
              <a:ext cx="11350" cy="9725"/>
            </a:xfrm>
            <a:custGeom>
              <a:avLst/>
              <a:gdLst/>
              <a:ahLst/>
              <a:cxnLst/>
              <a:rect l="l" t="t" r="r" b="b"/>
              <a:pathLst>
                <a:path w="454" h="389" extrusionOk="0">
                  <a:moveTo>
                    <a:pt x="260" y="0"/>
                  </a:moveTo>
                  <a:cubicBezTo>
                    <a:pt x="87" y="0"/>
                    <a:pt x="0" y="208"/>
                    <a:pt x="123" y="331"/>
                  </a:cubicBezTo>
                  <a:cubicBezTo>
                    <a:pt x="163" y="370"/>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
            <p:cNvSpPr/>
            <p:nvPr/>
          </p:nvSpPr>
          <p:spPr>
            <a:xfrm>
              <a:off x="475025" y="93660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1"/>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
            <p:cNvSpPr/>
            <p:nvPr/>
          </p:nvSpPr>
          <p:spPr>
            <a:xfrm>
              <a:off x="516425" y="936550"/>
              <a:ext cx="9675" cy="9725"/>
            </a:xfrm>
            <a:custGeom>
              <a:avLst/>
              <a:gdLst/>
              <a:ahLst/>
              <a:cxnLst/>
              <a:rect l="l" t="t" r="r" b="b"/>
              <a:pathLst>
                <a:path w="387" h="389" extrusionOk="0">
                  <a:moveTo>
                    <a:pt x="193" y="1"/>
                  </a:moveTo>
                  <a:cubicBezTo>
                    <a:pt x="87" y="1"/>
                    <a:pt x="0" y="87"/>
                    <a:pt x="0" y="195"/>
                  </a:cubicBezTo>
                  <a:cubicBezTo>
                    <a:pt x="0" y="302"/>
                    <a:pt x="87" y="389"/>
                    <a:pt x="193" y="389"/>
                  </a:cubicBezTo>
                  <a:cubicBezTo>
                    <a:pt x="301" y="389"/>
                    <a:pt x="387" y="302"/>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
            <p:cNvSpPr/>
            <p:nvPr/>
          </p:nvSpPr>
          <p:spPr>
            <a:xfrm>
              <a:off x="554525" y="93660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1"/>
                  </a:cubicBezTo>
                  <a:cubicBezTo>
                    <a:pt x="162" y="370"/>
                    <a:pt x="211" y="388"/>
                    <a:pt x="258" y="388"/>
                  </a:cubicBezTo>
                  <a:cubicBezTo>
                    <a:pt x="358" y="388"/>
                    <a:pt x="453" y="311"/>
                    <a:pt x="453" y="194"/>
                  </a:cubicBezTo>
                  <a:cubicBezTo>
                    <a:pt x="453"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
            <p:cNvSpPr/>
            <p:nvPr/>
          </p:nvSpPr>
          <p:spPr>
            <a:xfrm>
              <a:off x="595925" y="936550"/>
              <a:ext cx="9700" cy="9725"/>
            </a:xfrm>
            <a:custGeom>
              <a:avLst/>
              <a:gdLst/>
              <a:ahLst/>
              <a:cxnLst/>
              <a:rect l="l" t="t" r="r" b="b"/>
              <a:pathLst>
                <a:path w="388" h="389" extrusionOk="0">
                  <a:moveTo>
                    <a:pt x="193" y="1"/>
                  </a:moveTo>
                  <a:cubicBezTo>
                    <a:pt x="87" y="1"/>
                    <a:pt x="1" y="87"/>
                    <a:pt x="1" y="195"/>
                  </a:cubicBezTo>
                  <a:cubicBezTo>
                    <a:pt x="1" y="302"/>
                    <a:pt x="87" y="389"/>
                    <a:pt x="193" y="389"/>
                  </a:cubicBezTo>
                  <a:cubicBezTo>
                    <a:pt x="301" y="389"/>
                    <a:pt x="387" y="302"/>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
            <p:cNvSpPr/>
            <p:nvPr/>
          </p:nvSpPr>
          <p:spPr>
            <a:xfrm>
              <a:off x="634025" y="93660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1"/>
                  </a:cubicBezTo>
                  <a:cubicBezTo>
                    <a:pt x="163" y="370"/>
                    <a:pt x="211" y="388"/>
                    <a:pt x="259" y="388"/>
                  </a:cubicBezTo>
                  <a:cubicBezTo>
                    <a:pt x="359" y="388"/>
                    <a:pt x="454" y="311"/>
                    <a:pt x="455" y="194"/>
                  </a:cubicBezTo>
                  <a:cubicBezTo>
                    <a:pt x="455" y="87"/>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2"/>
            <p:cNvSpPr/>
            <p:nvPr/>
          </p:nvSpPr>
          <p:spPr>
            <a:xfrm>
              <a:off x="673775" y="936600"/>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2"/>
            <p:cNvSpPr/>
            <p:nvPr/>
          </p:nvSpPr>
          <p:spPr>
            <a:xfrm>
              <a:off x="715200" y="936550"/>
              <a:ext cx="9725" cy="9725"/>
            </a:xfrm>
            <a:custGeom>
              <a:avLst/>
              <a:gdLst/>
              <a:ahLst/>
              <a:cxnLst/>
              <a:rect l="l" t="t" r="r" b="b"/>
              <a:pathLst>
                <a:path w="389" h="389" extrusionOk="0">
                  <a:moveTo>
                    <a:pt x="194" y="1"/>
                  </a:moveTo>
                  <a:cubicBezTo>
                    <a:pt x="86" y="1"/>
                    <a:pt x="0" y="87"/>
                    <a:pt x="0" y="195"/>
                  </a:cubicBezTo>
                  <a:cubicBezTo>
                    <a:pt x="0" y="302"/>
                    <a:pt x="86" y="389"/>
                    <a:pt x="194" y="389"/>
                  </a:cubicBezTo>
                  <a:cubicBezTo>
                    <a:pt x="300" y="389"/>
                    <a:pt x="388" y="302"/>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2"/>
            <p:cNvSpPr/>
            <p:nvPr/>
          </p:nvSpPr>
          <p:spPr>
            <a:xfrm>
              <a:off x="753300" y="936600"/>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0"/>
                    <a:pt x="211" y="388"/>
                    <a:pt x="259" y="388"/>
                  </a:cubicBezTo>
                  <a:cubicBezTo>
                    <a:pt x="359" y="388"/>
                    <a:pt x="454" y="311"/>
                    <a:pt x="454" y="194"/>
                  </a:cubicBezTo>
                  <a:cubicBezTo>
                    <a:pt x="454"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2"/>
            <p:cNvSpPr/>
            <p:nvPr/>
          </p:nvSpPr>
          <p:spPr>
            <a:xfrm>
              <a:off x="794700"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0" y="389"/>
                    <a:pt x="388" y="302"/>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2"/>
            <p:cNvSpPr/>
            <p:nvPr/>
          </p:nvSpPr>
          <p:spPr>
            <a:xfrm>
              <a:off x="832825" y="936600"/>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0"/>
                    <a:pt x="210" y="388"/>
                    <a:pt x="258" y="388"/>
                  </a:cubicBezTo>
                  <a:cubicBezTo>
                    <a:pt x="358" y="388"/>
                    <a:pt x="453" y="311"/>
                    <a:pt x="453" y="194"/>
                  </a:cubicBezTo>
                  <a:cubicBezTo>
                    <a:pt x="453" y="87"/>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
            <p:cNvSpPr/>
            <p:nvPr/>
          </p:nvSpPr>
          <p:spPr>
            <a:xfrm>
              <a:off x="872575" y="936600"/>
              <a:ext cx="11350" cy="9725"/>
            </a:xfrm>
            <a:custGeom>
              <a:avLst/>
              <a:gdLst/>
              <a:ahLst/>
              <a:cxnLst/>
              <a:rect l="l" t="t" r="r" b="b"/>
              <a:pathLst>
                <a:path w="454" h="389" extrusionOk="0">
                  <a:moveTo>
                    <a:pt x="262" y="0"/>
                  </a:moveTo>
                  <a:cubicBezTo>
                    <a:pt x="261" y="0"/>
                    <a:pt x="261" y="0"/>
                    <a:pt x="260" y="0"/>
                  </a:cubicBezTo>
                  <a:cubicBezTo>
                    <a:pt x="259" y="0"/>
                    <a:pt x="258" y="0"/>
                    <a:pt x="258" y="0"/>
                  </a:cubicBezTo>
                  <a:cubicBezTo>
                    <a:pt x="86" y="0"/>
                    <a:pt x="1" y="208"/>
                    <a:pt x="122" y="331"/>
                  </a:cubicBezTo>
                  <a:cubicBezTo>
                    <a:pt x="161" y="370"/>
                    <a:pt x="210" y="388"/>
                    <a:pt x="258" y="388"/>
                  </a:cubicBezTo>
                  <a:cubicBezTo>
                    <a:pt x="358" y="388"/>
                    <a:pt x="454" y="311"/>
                    <a:pt x="454" y="194"/>
                  </a:cubicBezTo>
                  <a:cubicBezTo>
                    <a:pt x="454" y="87"/>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
            <p:cNvSpPr/>
            <p:nvPr/>
          </p:nvSpPr>
          <p:spPr>
            <a:xfrm>
              <a:off x="913950" y="936550"/>
              <a:ext cx="9725" cy="9725"/>
            </a:xfrm>
            <a:custGeom>
              <a:avLst/>
              <a:gdLst/>
              <a:ahLst/>
              <a:cxnLst/>
              <a:rect l="l" t="t" r="r" b="b"/>
              <a:pathLst>
                <a:path w="389" h="389" extrusionOk="0">
                  <a:moveTo>
                    <a:pt x="195" y="1"/>
                  </a:moveTo>
                  <a:cubicBezTo>
                    <a:pt x="87" y="1"/>
                    <a:pt x="1" y="87"/>
                    <a:pt x="1" y="195"/>
                  </a:cubicBezTo>
                  <a:cubicBezTo>
                    <a:pt x="1" y="302"/>
                    <a:pt x="87" y="389"/>
                    <a:pt x="195" y="389"/>
                  </a:cubicBezTo>
                  <a:cubicBezTo>
                    <a:pt x="302" y="389"/>
                    <a:pt x="389" y="302"/>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
            <p:cNvSpPr/>
            <p:nvPr/>
          </p:nvSpPr>
          <p:spPr>
            <a:xfrm>
              <a:off x="953700" y="936550"/>
              <a:ext cx="9725" cy="9725"/>
            </a:xfrm>
            <a:custGeom>
              <a:avLst/>
              <a:gdLst/>
              <a:ahLst/>
              <a:cxnLst/>
              <a:rect l="l" t="t" r="r" b="b"/>
              <a:pathLst>
                <a:path w="389" h="389" extrusionOk="0">
                  <a:moveTo>
                    <a:pt x="195" y="1"/>
                  </a:moveTo>
                  <a:cubicBezTo>
                    <a:pt x="89" y="1"/>
                    <a:pt x="1" y="87"/>
                    <a:pt x="1" y="195"/>
                  </a:cubicBezTo>
                  <a:cubicBezTo>
                    <a:pt x="1" y="302"/>
                    <a:pt x="89" y="389"/>
                    <a:pt x="195" y="389"/>
                  </a:cubicBezTo>
                  <a:cubicBezTo>
                    <a:pt x="302" y="389"/>
                    <a:pt x="389" y="302"/>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
            <p:cNvSpPr/>
            <p:nvPr/>
          </p:nvSpPr>
          <p:spPr>
            <a:xfrm>
              <a:off x="993450" y="936550"/>
              <a:ext cx="9725" cy="9725"/>
            </a:xfrm>
            <a:custGeom>
              <a:avLst/>
              <a:gdLst/>
              <a:ahLst/>
              <a:cxnLst/>
              <a:rect l="l" t="t" r="r" b="b"/>
              <a:pathLst>
                <a:path w="389" h="389" extrusionOk="0">
                  <a:moveTo>
                    <a:pt x="195" y="1"/>
                  </a:moveTo>
                  <a:cubicBezTo>
                    <a:pt x="89" y="1"/>
                    <a:pt x="1" y="87"/>
                    <a:pt x="1" y="195"/>
                  </a:cubicBezTo>
                  <a:cubicBezTo>
                    <a:pt x="1" y="302"/>
                    <a:pt x="89" y="389"/>
                    <a:pt x="195" y="389"/>
                  </a:cubicBezTo>
                  <a:cubicBezTo>
                    <a:pt x="303" y="389"/>
                    <a:pt x="389" y="302"/>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
            <p:cNvSpPr/>
            <p:nvPr/>
          </p:nvSpPr>
          <p:spPr>
            <a:xfrm>
              <a:off x="103322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2"/>
            <p:cNvSpPr/>
            <p:nvPr/>
          </p:nvSpPr>
          <p:spPr>
            <a:xfrm>
              <a:off x="107297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2"/>
            <p:cNvSpPr/>
            <p:nvPr/>
          </p:nvSpPr>
          <p:spPr>
            <a:xfrm>
              <a:off x="111272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
            <p:cNvSpPr/>
            <p:nvPr/>
          </p:nvSpPr>
          <p:spPr>
            <a:xfrm>
              <a:off x="1152500" y="936550"/>
              <a:ext cx="9700" cy="9725"/>
            </a:xfrm>
            <a:custGeom>
              <a:avLst/>
              <a:gdLst/>
              <a:ahLst/>
              <a:cxnLst/>
              <a:rect l="l" t="t" r="r" b="b"/>
              <a:pathLst>
                <a:path w="388" h="389" extrusionOk="0">
                  <a:moveTo>
                    <a:pt x="193" y="1"/>
                  </a:moveTo>
                  <a:cubicBezTo>
                    <a:pt x="87" y="1"/>
                    <a:pt x="1" y="87"/>
                    <a:pt x="1" y="195"/>
                  </a:cubicBezTo>
                  <a:cubicBezTo>
                    <a:pt x="1" y="302"/>
                    <a:pt x="87" y="389"/>
                    <a:pt x="193" y="389"/>
                  </a:cubicBezTo>
                  <a:cubicBezTo>
                    <a:pt x="301" y="389"/>
                    <a:pt x="388" y="302"/>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
            <p:cNvSpPr/>
            <p:nvPr/>
          </p:nvSpPr>
          <p:spPr>
            <a:xfrm>
              <a:off x="1192275" y="936550"/>
              <a:ext cx="9675" cy="9725"/>
            </a:xfrm>
            <a:custGeom>
              <a:avLst/>
              <a:gdLst/>
              <a:ahLst/>
              <a:cxnLst/>
              <a:rect l="l" t="t" r="r" b="b"/>
              <a:pathLst>
                <a:path w="387" h="389" extrusionOk="0">
                  <a:moveTo>
                    <a:pt x="193" y="1"/>
                  </a:moveTo>
                  <a:cubicBezTo>
                    <a:pt x="86" y="1"/>
                    <a:pt x="0" y="87"/>
                    <a:pt x="0" y="195"/>
                  </a:cubicBezTo>
                  <a:cubicBezTo>
                    <a:pt x="0" y="302"/>
                    <a:pt x="86" y="389"/>
                    <a:pt x="193" y="389"/>
                  </a:cubicBezTo>
                  <a:cubicBezTo>
                    <a:pt x="300" y="389"/>
                    <a:pt x="387" y="302"/>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2"/>
            <p:cNvSpPr/>
            <p:nvPr/>
          </p:nvSpPr>
          <p:spPr>
            <a:xfrm>
              <a:off x="1232025" y="936550"/>
              <a:ext cx="9675" cy="9725"/>
            </a:xfrm>
            <a:custGeom>
              <a:avLst/>
              <a:gdLst/>
              <a:ahLst/>
              <a:cxnLst/>
              <a:rect l="l" t="t" r="r" b="b"/>
              <a:pathLst>
                <a:path w="387" h="389" extrusionOk="0">
                  <a:moveTo>
                    <a:pt x="194" y="1"/>
                  </a:moveTo>
                  <a:cubicBezTo>
                    <a:pt x="87" y="1"/>
                    <a:pt x="0" y="87"/>
                    <a:pt x="0" y="195"/>
                  </a:cubicBezTo>
                  <a:cubicBezTo>
                    <a:pt x="0" y="302"/>
                    <a:pt x="87" y="389"/>
                    <a:pt x="194" y="389"/>
                  </a:cubicBezTo>
                  <a:cubicBezTo>
                    <a:pt x="300" y="389"/>
                    <a:pt x="387" y="302"/>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2"/>
            <p:cNvSpPr/>
            <p:nvPr/>
          </p:nvSpPr>
          <p:spPr>
            <a:xfrm>
              <a:off x="276225" y="902475"/>
              <a:ext cx="11375" cy="9700"/>
            </a:xfrm>
            <a:custGeom>
              <a:avLst/>
              <a:gdLst/>
              <a:ahLst/>
              <a:cxnLst/>
              <a:rect l="l" t="t" r="r" b="b"/>
              <a:pathLst>
                <a:path w="455" h="388" extrusionOk="0">
                  <a:moveTo>
                    <a:pt x="260" y="1"/>
                  </a:moveTo>
                  <a:cubicBezTo>
                    <a:pt x="87" y="1"/>
                    <a:pt x="1" y="209"/>
                    <a:pt x="124" y="331"/>
                  </a:cubicBezTo>
                  <a:cubicBezTo>
                    <a:pt x="163" y="370"/>
                    <a:pt x="211" y="388"/>
                    <a:pt x="259" y="388"/>
                  </a:cubicBezTo>
                  <a:cubicBezTo>
                    <a:pt x="358" y="388"/>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2"/>
            <p:cNvSpPr/>
            <p:nvPr/>
          </p:nvSpPr>
          <p:spPr>
            <a:xfrm>
              <a:off x="317625"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
            <p:cNvSpPr/>
            <p:nvPr/>
          </p:nvSpPr>
          <p:spPr>
            <a:xfrm>
              <a:off x="355750" y="902450"/>
              <a:ext cx="11350" cy="9725"/>
            </a:xfrm>
            <a:custGeom>
              <a:avLst/>
              <a:gdLst/>
              <a:ahLst/>
              <a:cxnLst/>
              <a:rect l="l" t="t" r="r" b="b"/>
              <a:pathLst>
                <a:path w="454" h="389" extrusionOk="0">
                  <a:moveTo>
                    <a:pt x="259" y="0"/>
                  </a:moveTo>
                  <a:cubicBezTo>
                    <a:pt x="87" y="0"/>
                    <a:pt x="0" y="210"/>
                    <a:pt x="123" y="331"/>
                  </a:cubicBezTo>
                  <a:cubicBezTo>
                    <a:pt x="162" y="371"/>
                    <a:pt x="211" y="388"/>
                    <a:pt x="259" y="388"/>
                  </a:cubicBezTo>
                  <a:cubicBezTo>
                    <a:pt x="358" y="388"/>
                    <a:pt x="453" y="312"/>
                    <a:pt x="453" y="196"/>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
            <p:cNvSpPr/>
            <p:nvPr/>
          </p:nvSpPr>
          <p:spPr>
            <a:xfrm>
              <a:off x="397125" y="902450"/>
              <a:ext cx="9725" cy="9725"/>
            </a:xfrm>
            <a:custGeom>
              <a:avLst/>
              <a:gdLst/>
              <a:ahLst/>
              <a:cxnLst/>
              <a:rect l="l" t="t" r="r" b="b"/>
              <a:pathLst>
                <a:path w="389" h="389" extrusionOk="0">
                  <a:moveTo>
                    <a:pt x="195" y="0"/>
                  </a:moveTo>
                  <a:cubicBezTo>
                    <a:pt x="88" y="0"/>
                    <a:pt x="1" y="87"/>
                    <a:pt x="1" y="194"/>
                  </a:cubicBezTo>
                  <a:cubicBezTo>
                    <a:pt x="1" y="302"/>
                    <a:pt x="88"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
            <p:cNvSpPr/>
            <p:nvPr/>
          </p:nvSpPr>
          <p:spPr>
            <a:xfrm>
              <a:off x="435250" y="9024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2"/>
            <p:cNvSpPr/>
            <p:nvPr/>
          </p:nvSpPr>
          <p:spPr>
            <a:xfrm>
              <a:off x="475000" y="902475"/>
              <a:ext cx="11350" cy="9725"/>
            </a:xfrm>
            <a:custGeom>
              <a:avLst/>
              <a:gdLst/>
              <a:ahLst/>
              <a:cxnLst/>
              <a:rect l="l" t="t" r="r" b="b"/>
              <a:pathLst>
                <a:path w="454" h="389" extrusionOk="0">
                  <a:moveTo>
                    <a:pt x="260" y="1"/>
                  </a:moveTo>
                  <a:cubicBezTo>
                    <a:pt x="87" y="1"/>
                    <a:pt x="1" y="209"/>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2"/>
            <p:cNvSpPr/>
            <p:nvPr/>
          </p:nvSpPr>
          <p:spPr>
            <a:xfrm>
              <a:off x="516425" y="902450"/>
              <a:ext cx="9675" cy="9725"/>
            </a:xfrm>
            <a:custGeom>
              <a:avLst/>
              <a:gdLst/>
              <a:ahLst/>
              <a:cxnLst/>
              <a:rect l="l" t="t" r="r" b="b"/>
              <a:pathLst>
                <a:path w="387" h="389" extrusionOk="0">
                  <a:moveTo>
                    <a:pt x="193" y="0"/>
                  </a:moveTo>
                  <a:cubicBezTo>
                    <a:pt x="87" y="0"/>
                    <a:pt x="0" y="87"/>
                    <a:pt x="0" y="194"/>
                  </a:cubicBezTo>
                  <a:cubicBezTo>
                    <a:pt x="0" y="302"/>
                    <a:pt x="87" y="388"/>
                    <a:pt x="193" y="388"/>
                  </a:cubicBezTo>
                  <a:cubicBezTo>
                    <a:pt x="301" y="388"/>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2"/>
            <p:cNvSpPr/>
            <p:nvPr/>
          </p:nvSpPr>
          <p:spPr>
            <a:xfrm>
              <a:off x="554500" y="902475"/>
              <a:ext cx="11375" cy="9725"/>
            </a:xfrm>
            <a:custGeom>
              <a:avLst/>
              <a:gdLst/>
              <a:ahLst/>
              <a:cxnLst/>
              <a:rect l="l" t="t" r="r" b="b"/>
              <a:pathLst>
                <a:path w="455" h="389" extrusionOk="0">
                  <a:moveTo>
                    <a:pt x="262" y="1"/>
                  </a:moveTo>
                  <a:cubicBezTo>
                    <a:pt x="87" y="1"/>
                    <a:pt x="1" y="209"/>
                    <a:pt x="124" y="331"/>
                  </a:cubicBezTo>
                  <a:cubicBezTo>
                    <a:pt x="163" y="371"/>
                    <a:pt x="212" y="389"/>
                    <a:pt x="260"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2"/>
            <p:cNvSpPr/>
            <p:nvPr/>
          </p:nvSpPr>
          <p:spPr>
            <a:xfrm>
              <a:off x="595925" y="90245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
            <p:cNvSpPr/>
            <p:nvPr/>
          </p:nvSpPr>
          <p:spPr>
            <a:xfrm>
              <a:off x="634025" y="902475"/>
              <a:ext cx="11375" cy="9725"/>
            </a:xfrm>
            <a:custGeom>
              <a:avLst/>
              <a:gdLst/>
              <a:ahLst/>
              <a:cxnLst/>
              <a:rect l="l" t="t" r="r" b="b"/>
              <a:pathLst>
                <a:path w="455" h="389" extrusionOk="0">
                  <a:moveTo>
                    <a:pt x="261" y="1"/>
                  </a:moveTo>
                  <a:cubicBezTo>
                    <a:pt x="88" y="1"/>
                    <a:pt x="0" y="209"/>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2"/>
            <p:cNvSpPr/>
            <p:nvPr/>
          </p:nvSpPr>
          <p:spPr>
            <a:xfrm>
              <a:off x="673775" y="9024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
            <p:cNvSpPr/>
            <p:nvPr/>
          </p:nvSpPr>
          <p:spPr>
            <a:xfrm>
              <a:off x="715200" y="902450"/>
              <a:ext cx="9725" cy="9725"/>
            </a:xfrm>
            <a:custGeom>
              <a:avLst/>
              <a:gdLst/>
              <a:ahLst/>
              <a:cxnLst/>
              <a:rect l="l" t="t" r="r" b="b"/>
              <a:pathLst>
                <a:path w="389" h="389" extrusionOk="0">
                  <a:moveTo>
                    <a:pt x="194" y="0"/>
                  </a:moveTo>
                  <a:cubicBezTo>
                    <a:pt x="86" y="0"/>
                    <a:pt x="0" y="87"/>
                    <a:pt x="0" y="194"/>
                  </a:cubicBezTo>
                  <a:cubicBezTo>
                    <a:pt x="0" y="302"/>
                    <a:pt x="86"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
            <p:cNvSpPr/>
            <p:nvPr/>
          </p:nvSpPr>
          <p:spPr>
            <a:xfrm>
              <a:off x="753300" y="9024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2"/>
            <p:cNvSpPr/>
            <p:nvPr/>
          </p:nvSpPr>
          <p:spPr>
            <a:xfrm>
              <a:off x="794700"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2"/>
            <p:cNvSpPr/>
            <p:nvPr/>
          </p:nvSpPr>
          <p:spPr>
            <a:xfrm>
              <a:off x="832825" y="9024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
            <p:cNvSpPr/>
            <p:nvPr/>
          </p:nvSpPr>
          <p:spPr>
            <a:xfrm>
              <a:off x="872575" y="902475"/>
              <a:ext cx="11350" cy="9725"/>
            </a:xfrm>
            <a:custGeom>
              <a:avLst/>
              <a:gdLst/>
              <a:ahLst/>
              <a:cxnLst/>
              <a:rect l="l" t="t" r="r" b="b"/>
              <a:pathLst>
                <a:path w="454" h="389" extrusionOk="0">
                  <a:moveTo>
                    <a:pt x="260" y="1"/>
                  </a:moveTo>
                  <a:cubicBezTo>
                    <a:pt x="87" y="1"/>
                    <a:pt x="0" y="209"/>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2"/>
            <p:cNvSpPr/>
            <p:nvPr/>
          </p:nvSpPr>
          <p:spPr>
            <a:xfrm>
              <a:off x="913950" y="902450"/>
              <a:ext cx="9725" cy="9725"/>
            </a:xfrm>
            <a:custGeom>
              <a:avLst/>
              <a:gdLst/>
              <a:ahLst/>
              <a:cxnLst/>
              <a:rect l="l" t="t" r="r" b="b"/>
              <a:pathLst>
                <a:path w="389" h="389" extrusionOk="0">
                  <a:moveTo>
                    <a:pt x="195" y="0"/>
                  </a:moveTo>
                  <a:cubicBezTo>
                    <a:pt x="87" y="0"/>
                    <a:pt x="1" y="87"/>
                    <a:pt x="1" y="194"/>
                  </a:cubicBezTo>
                  <a:cubicBezTo>
                    <a:pt x="1" y="302"/>
                    <a:pt x="87"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
            <p:cNvSpPr/>
            <p:nvPr/>
          </p:nvSpPr>
          <p:spPr>
            <a:xfrm>
              <a:off x="953700" y="90245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2"/>
            <p:cNvSpPr/>
            <p:nvPr/>
          </p:nvSpPr>
          <p:spPr>
            <a:xfrm>
              <a:off x="993450" y="90245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3" y="388"/>
                    <a:pt x="389" y="302"/>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2"/>
            <p:cNvSpPr/>
            <p:nvPr/>
          </p:nvSpPr>
          <p:spPr>
            <a:xfrm>
              <a:off x="103322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2"/>
            <p:cNvSpPr/>
            <p:nvPr/>
          </p:nvSpPr>
          <p:spPr>
            <a:xfrm>
              <a:off x="107297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
            <p:cNvSpPr/>
            <p:nvPr/>
          </p:nvSpPr>
          <p:spPr>
            <a:xfrm>
              <a:off x="111272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
            <p:cNvSpPr/>
            <p:nvPr/>
          </p:nvSpPr>
          <p:spPr>
            <a:xfrm>
              <a:off x="1152500" y="90245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8" y="302"/>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2"/>
            <p:cNvSpPr/>
            <p:nvPr/>
          </p:nvSpPr>
          <p:spPr>
            <a:xfrm>
              <a:off x="1192275" y="902450"/>
              <a:ext cx="9675" cy="9725"/>
            </a:xfrm>
            <a:custGeom>
              <a:avLst/>
              <a:gdLst/>
              <a:ahLst/>
              <a:cxnLst/>
              <a:rect l="l" t="t" r="r" b="b"/>
              <a:pathLst>
                <a:path w="387" h="389" extrusionOk="0">
                  <a:moveTo>
                    <a:pt x="193" y="0"/>
                  </a:moveTo>
                  <a:cubicBezTo>
                    <a:pt x="86" y="0"/>
                    <a:pt x="0" y="87"/>
                    <a:pt x="0" y="194"/>
                  </a:cubicBezTo>
                  <a:cubicBezTo>
                    <a:pt x="0" y="302"/>
                    <a:pt x="86" y="388"/>
                    <a:pt x="193" y="388"/>
                  </a:cubicBezTo>
                  <a:cubicBezTo>
                    <a:pt x="300" y="388"/>
                    <a:pt x="387" y="302"/>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2"/>
            <p:cNvSpPr/>
            <p:nvPr/>
          </p:nvSpPr>
          <p:spPr>
            <a:xfrm>
              <a:off x="1232025" y="902450"/>
              <a:ext cx="9675" cy="9725"/>
            </a:xfrm>
            <a:custGeom>
              <a:avLst/>
              <a:gdLst/>
              <a:ahLst/>
              <a:cxnLst/>
              <a:rect l="l" t="t" r="r" b="b"/>
              <a:pathLst>
                <a:path w="387" h="389" extrusionOk="0">
                  <a:moveTo>
                    <a:pt x="194" y="0"/>
                  </a:moveTo>
                  <a:cubicBezTo>
                    <a:pt x="87" y="0"/>
                    <a:pt x="0" y="87"/>
                    <a:pt x="0" y="194"/>
                  </a:cubicBezTo>
                  <a:cubicBezTo>
                    <a:pt x="0" y="302"/>
                    <a:pt x="87" y="388"/>
                    <a:pt x="194" y="388"/>
                  </a:cubicBezTo>
                  <a:cubicBezTo>
                    <a:pt x="300" y="388"/>
                    <a:pt x="387" y="302"/>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
            <p:cNvSpPr/>
            <p:nvPr/>
          </p:nvSpPr>
          <p:spPr>
            <a:xfrm>
              <a:off x="276225" y="868375"/>
              <a:ext cx="11375" cy="9700"/>
            </a:xfrm>
            <a:custGeom>
              <a:avLst/>
              <a:gdLst/>
              <a:ahLst/>
              <a:cxnLst/>
              <a:rect l="l" t="t" r="r" b="b"/>
              <a:pathLst>
                <a:path w="455" h="388" extrusionOk="0">
                  <a:moveTo>
                    <a:pt x="260" y="1"/>
                  </a:moveTo>
                  <a:cubicBezTo>
                    <a:pt x="87" y="1"/>
                    <a:pt x="1" y="208"/>
                    <a:pt x="124" y="331"/>
                  </a:cubicBezTo>
                  <a:cubicBezTo>
                    <a:pt x="163" y="370"/>
                    <a:pt x="211" y="388"/>
                    <a:pt x="259" y="388"/>
                  </a:cubicBezTo>
                  <a:cubicBezTo>
                    <a:pt x="358" y="388"/>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
            <p:cNvSpPr/>
            <p:nvPr/>
          </p:nvSpPr>
          <p:spPr>
            <a:xfrm>
              <a:off x="317625"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2"/>
            <p:cNvSpPr/>
            <p:nvPr/>
          </p:nvSpPr>
          <p:spPr>
            <a:xfrm>
              <a:off x="355750" y="868350"/>
              <a:ext cx="11350" cy="9725"/>
            </a:xfrm>
            <a:custGeom>
              <a:avLst/>
              <a:gdLst/>
              <a:ahLst/>
              <a:cxnLst/>
              <a:rect l="l" t="t" r="r" b="b"/>
              <a:pathLst>
                <a:path w="454" h="389" extrusionOk="0">
                  <a:moveTo>
                    <a:pt x="259" y="0"/>
                  </a:moveTo>
                  <a:cubicBezTo>
                    <a:pt x="87" y="0"/>
                    <a:pt x="0" y="209"/>
                    <a:pt x="123" y="331"/>
                  </a:cubicBezTo>
                  <a:cubicBezTo>
                    <a:pt x="162" y="370"/>
                    <a:pt x="211" y="388"/>
                    <a:pt x="259" y="388"/>
                  </a:cubicBezTo>
                  <a:cubicBezTo>
                    <a:pt x="358" y="388"/>
                    <a:pt x="453" y="311"/>
                    <a:pt x="453" y="196"/>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2"/>
            <p:cNvSpPr/>
            <p:nvPr/>
          </p:nvSpPr>
          <p:spPr>
            <a:xfrm>
              <a:off x="397125" y="868350"/>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
            <p:cNvSpPr/>
            <p:nvPr/>
          </p:nvSpPr>
          <p:spPr>
            <a:xfrm>
              <a:off x="435250" y="8683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
            <p:cNvSpPr/>
            <p:nvPr/>
          </p:nvSpPr>
          <p:spPr>
            <a:xfrm>
              <a:off x="475000" y="86837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2"/>
            <p:cNvSpPr/>
            <p:nvPr/>
          </p:nvSpPr>
          <p:spPr>
            <a:xfrm>
              <a:off x="516425" y="868350"/>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2"/>
            <p:cNvSpPr/>
            <p:nvPr/>
          </p:nvSpPr>
          <p:spPr>
            <a:xfrm>
              <a:off x="554500" y="868375"/>
              <a:ext cx="11375" cy="9725"/>
            </a:xfrm>
            <a:custGeom>
              <a:avLst/>
              <a:gdLst/>
              <a:ahLst/>
              <a:cxnLst/>
              <a:rect l="l" t="t" r="r" b="b"/>
              <a:pathLst>
                <a:path w="455" h="389" extrusionOk="0">
                  <a:moveTo>
                    <a:pt x="262" y="1"/>
                  </a:moveTo>
                  <a:cubicBezTo>
                    <a:pt x="87" y="1"/>
                    <a:pt x="1" y="208"/>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
            <p:cNvSpPr/>
            <p:nvPr/>
          </p:nvSpPr>
          <p:spPr>
            <a:xfrm>
              <a:off x="595925" y="868350"/>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
            <p:cNvSpPr/>
            <p:nvPr/>
          </p:nvSpPr>
          <p:spPr>
            <a:xfrm>
              <a:off x="634025" y="86837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3"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2"/>
            <p:cNvSpPr/>
            <p:nvPr/>
          </p:nvSpPr>
          <p:spPr>
            <a:xfrm>
              <a:off x="673775" y="8683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3"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2"/>
            <p:cNvSpPr/>
            <p:nvPr/>
          </p:nvSpPr>
          <p:spPr>
            <a:xfrm>
              <a:off x="715200" y="868350"/>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
            <p:cNvSpPr/>
            <p:nvPr/>
          </p:nvSpPr>
          <p:spPr>
            <a:xfrm>
              <a:off x="753300" y="8683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
            <p:cNvSpPr/>
            <p:nvPr/>
          </p:nvSpPr>
          <p:spPr>
            <a:xfrm>
              <a:off x="794700"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2"/>
            <p:cNvSpPr/>
            <p:nvPr/>
          </p:nvSpPr>
          <p:spPr>
            <a:xfrm>
              <a:off x="832825" y="8683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6"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2"/>
            <p:cNvSpPr/>
            <p:nvPr/>
          </p:nvSpPr>
          <p:spPr>
            <a:xfrm>
              <a:off x="872575" y="868375"/>
              <a:ext cx="11350" cy="9725"/>
            </a:xfrm>
            <a:custGeom>
              <a:avLst/>
              <a:gdLst/>
              <a:ahLst/>
              <a:cxnLst/>
              <a:rect l="l" t="t" r="r" b="b"/>
              <a:pathLst>
                <a:path w="454" h="389" extrusionOk="0">
                  <a:moveTo>
                    <a:pt x="260" y="1"/>
                  </a:moveTo>
                  <a:cubicBezTo>
                    <a:pt x="87" y="1"/>
                    <a:pt x="0" y="208"/>
                    <a:pt x="122" y="331"/>
                  </a:cubicBezTo>
                  <a:cubicBezTo>
                    <a:pt x="161" y="371"/>
                    <a:pt x="210" y="389"/>
                    <a:pt x="258"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2"/>
            <p:cNvSpPr/>
            <p:nvPr/>
          </p:nvSpPr>
          <p:spPr>
            <a:xfrm>
              <a:off x="913950" y="868350"/>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
            <p:cNvSpPr/>
            <p:nvPr/>
          </p:nvSpPr>
          <p:spPr>
            <a:xfrm>
              <a:off x="953700" y="868350"/>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
            <p:cNvSpPr/>
            <p:nvPr/>
          </p:nvSpPr>
          <p:spPr>
            <a:xfrm>
              <a:off x="993450" y="868350"/>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
            <p:cNvSpPr/>
            <p:nvPr/>
          </p:nvSpPr>
          <p:spPr>
            <a:xfrm>
              <a:off x="103322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2"/>
            <p:cNvSpPr/>
            <p:nvPr/>
          </p:nvSpPr>
          <p:spPr>
            <a:xfrm>
              <a:off x="107297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2"/>
            <p:cNvSpPr/>
            <p:nvPr/>
          </p:nvSpPr>
          <p:spPr>
            <a:xfrm>
              <a:off x="111272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2"/>
            <p:cNvSpPr/>
            <p:nvPr/>
          </p:nvSpPr>
          <p:spPr>
            <a:xfrm>
              <a:off x="1152500" y="868350"/>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2"/>
            <p:cNvSpPr/>
            <p:nvPr/>
          </p:nvSpPr>
          <p:spPr>
            <a:xfrm>
              <a:off x="1192275" y="868350"/>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2"/>
            <p:cNvSpPr/>
            <p:nvPr/>
          </p:nvSpPr>
          <p:spPr>
            <a:xfrm>
              <a:off x="1232025" y="868350"/>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2"/>
            <p:cNvSpPr/>
            <p:nvPr/>
          </p:nvSpPr>
          <p:spPr>
            <a:xfrm>
              <a:off x="317625"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2"/>
            <p:cNvSpPr/>
            <p:nvPr/>
          </p:nvSpPr>
          <p:spPr>
            <a:xfrm>
              <a:off x="355750" y="83422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2"/>
                    <a:pt x="453" y="196"/>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2"/>
            <p:cNvSpPr/>
            <p:nvPr/>
          </p:nvSpPr>
          <p:spPr>
            <a:xfrm>
              <a:off x="397125" y="834225"/>
              <a:ext cx="9725" cy="9725"/>
            </a:xfrm>
            <a:custGeom>
              <a:avLst/>
              <a:gdLst/>
              <a:ahLst/>
              <a:cxnLst/>
              <a:rect l="l" t="t" r="r" b="b"/>
              <a:pathLst>
                <a:path w="389" h="389" extrusionOk="0">
                  <a:moveTo>
                    <a:pt x="195" y="1"/>
                  </a:moveTo>
                  <a:cubicBezTo>
                    <a:pt x="88" y="1"/>
                    <a:pt x="1" y="89"/>
                    <a:pt x="1" y="195"/>
                  </a:cubicBezTo>
                  <a:cubicBezTo>
                    <a:pt x="1" y="302"/>
                    <a:pt x="88"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2"/>
            <p:cNvSpPr/>
            <p:nvPr/>
          </p:nvSpPr>
          <p:spPr>
            <a:xfrm>
              <a:off x="435250" y="834275"/>
              <a:ext cx="11350" cy="9725"/>
            </a:xfrm>
            <a:custGeom>
              <a:avLst/>
              <a:gdLst/>
              <a:ahLst/>
              <a:cxnLst/>
              <a:rect l="l" t="t" r="r" b="b"/>
              <a:pathLst>
                <a:path w="454" h="389" extrusionOk="0">
                  <a:moveTo>
                    <a:pt x="260" y="0"/>
                  </a:moveTo>
                  <a:cubicBezTo>
                    <a:pt x="87" y="0"/>
                    <a:pt x="0" y="208"/>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2"/>
            <p:cNvSpPr/>
            <p:nvPr/>
          </p:nvSpPr>
          <p:spPr>
            <a:xfrm>
              <a:off x="475025" y="834275"/>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1"/>
                  </a:cubicBezTo>
                  <a:cubicBezTo>
                    <a:pt x="161" y="371"/>
                    <a:pt x="210" y="388"/>
                    <a:pt x="258" y="388"/>
                  </a:cubicBezTo>
                  <a:cubicBezTo>
                    <a:pt x="357" y="388"/>
                    <a:pt x="453" y="311"/>
                    <a:pt x="453" y="194"/>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2"/>
            <p:cNvSpPr/>
            <p:nvPr/>
          </p:nvSpPr>
          <p:spPr>
            <a:xfrm>
              <a:off x="516425" y="834225"/>
              <a:ext cx="9675" cy="9725"/>
            </a:xfrm>
            <a:custGeom>
              <a:avLst/>
              <a:gdLst/>
              <a:ahLst/>
              <a:cxnLst/>
              <a:rect l="l" t="t" r="r" b="b"/>
              <a:pathLst>
                <a:path w="387" h="389" extrusionOk="0">
                  <a:moveTo>
                    <a:pt x="193" y="1"/>
                  </a:moveTo>
                  <a:cubicBezTo>
                    <a:pt x="87" y="1"/>
                    <a:pt x="0" y="89"/>
                    <a:pt x="0" y="195"/>
                  </a:cubicBezTo>
                  <a:cubicBezTo>
                    <a:pt x="0" y="302"/>
                    <a:pt x="87" y="389"/>
                    <a:pt x="193" y="389"/>
                  </a:cubicBezTo>
                  <a:cubicBezTo>
                    <a:pt x="301" y="389"/>
                    <a:pt x="387" y="302"/>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2"/>
            <p:cNvSpPr/>
            <p:nvPr/>
          </p:nvSpPr>
          <p:spPr>
            <a:xfrm>
              <a:off x="554525" y="834275"/>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1"/>
                  </a:cubicBezTo>
                  <a:cubicBezTo>
                    <a:pt x="162" y="371"/>
                    <a:pt x="211" y="388"/>
                    <a:pt x="258" y="388"/>
                  </a:cubicBezTo>
                  <a:cubicBezTo>
                    <a:pt x="358" y="388"/>
                    <a:pt x="453" y="311"/>
                    <a:pt x="453" y="194"/>
                  </a:cubicBezTo>
                  <a:cubicBezTo>
                    <a:pt x="453"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2"/>
            <p:cNvSpPr/>
            <p:nvPr/>
          </p:nvSpPr>
          <p:spPr>
            <a:xfrm>
              <a:off x="595925" y="83422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7" y="302"/>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2"/>
            <p:cNvSpPr/>
            <p:nvPr/>
          </p:nvSpPr>
          <p:spPr>
            <a:xfrm>
              <a:off x="634025" y="834275"/>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1"/>
                  </a:cubicBezTo>
                  <a:cubicBezTo>
                    <a:pt x="163" y="371"/>
                    <a:pt x="211" y="388"/>
                    <a:pt x="259" y="388"/>
                  </a:cubicBezTo>
                  <a:cubicBezTo>
                    <a:pt x="359" y="388"/>
                    <a:pt x="454" y="311"/>
                    <a:pt x="455" y="194"/>
                  </a:cubicBezTo>
                  <a:cubicBezTo>
                    <a:pt x="455" y="88"/>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2"/>
            <p:cNvSpPr/>
            <p:nvPr/>
          </p:nvSpPr>
          <p:spPr>
            <a:xfrm>
              <a:off x="673775" y="834275"/>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2"/>
            <p:cNvSpPr/>
            <p:nvPr/>
          </p:nvSpPr>
          <p:spPr>
            <a:xfrm>
              <a:off x="715200" y="834225"/>
              <a:ext cx="9725" cy="9725"/>
            </a:xfrm>
            <a:custGeom>
              <a:avLst/>
              <a:gdLst/>
              <a:ahLst/>
              <a:cxnLst/>
              <a:rect l="l" t="t" r="r" b="b"/>
              <a:pathLst>
                <a:path w="389" h="389" extrusionOk="0">
                  <a:moveTo>
                    <a:pt x="194" y="1"/>
                  </a:moveTo>
                  <a:cubicBezTo>
                    <a:pt x="86" y="1"/>
                    <a:pt x="0" y="89"/>
                    <a:pt x="0" y="195"/>
                  </a:cubicBezTo>
                  <a:cubicBezTo>
                    <a:pt x="0" y="302"/>
                    <a:pt x="86"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2"/>
            <p:cNvSpPr/>
            <p:nvPr/>
          </p:nvSpPr>
          <p:spPr>
            <a:xfrm>
              <a:off x="753300" y="834275"/>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1"/>
                    <a:pt x="211" y="388"/>
                    <a:pt x="259" y="388"/>
                  </a:cubicBezTo>
                  <a:cubicBezTo>
                    <a:pt x="359" y="388"/>
                    <a:pt x="454" y="311"/>
                    <a:pt x="454" y="194"/>
                  </a:cubicBezTo>
                  <a:cubicBezTo>
                    <a:pt x="454"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2"/>
            <p:cNvSpPr/>
            <p:nvPr/>
          </p:nvSpPr>
          <p:spPr>
            <a:xfrm>
              <a:off x="794700"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2"/>
            <p:cNvSpPr/>
            <p:nvPr/>
          </p:nvSpPr>
          <p:spPr>
            <a:xfrm>
              <a:off x="832825" y="834275"/>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1"/>
                    <a:pt x="210" y="388"/>
                    <a:pt x="258" y="388"/>
                  </a:cubicBezTo>
                  <a:cubicBezTo>
                    <a:pt x="358" y="388"/>
                    <a:pt x="453" y="311"/>
                    <a:pt x="453" y="194"/>
                  </a:cubicBezTo>
                  <a:cubicBezTo>
                    <a:pt x="453"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2"/>
            <p:cNvSpPr/>
            <p:nvPr/>
          </p:nvSpPr>
          <p:spPr>
            <a:xfrm>
              <a:off x="872575" y="834225"/>
              <a:ext cx="11350" cy="9750"/>
            </a:xfrm>
            <a:custGeom>
              <a:avLst/>
              <a:gdLst/>
              <a:ahLst/>
              <a:cxnLst/>
              <a:rect l="l" t="t" r="r" b="b"/>
              <a:pathLst>
                <a:path w="454" h="390" extrusionOk="0">
                  <a:moveTo>
                    <a:pt x="260" y="1"/>
                  </a:moveTo>
                  <a:cubicBezTo>
                    <a:pt x="87" y="2"/>
                    <a:pt x="0" y="210"/>
                    <a:pt x="122" y="333"/>
                  </a:cubicBezTo>
                  <a:cubicBezTo>
                    <a:pt x="161" y="372"/>
                    <a:pt x="210" y="389"/>
                    <a:pt x="258" y="389"/>
                  </a:cubicBezTo>
                  <a:cubicBezTo>
                    <a:pt x="358" y="389"/>
                    <a:pt x="454" y="312"/>
                    <a:pt x="454" y="196"/>
                  </a:cubicBezTo>
                  <a:cubicBezTo>
                    <a:pt x="454" y="89"/>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2"/>
            <p:cNvSpPr/>
            <p:nvPr/>
          </p:nvSpPr>
          <p:spPr>
            <a:xfrm>
              <a:off x="913950" y="834225"/>
              <a:ext cx="9725" cy="9725"/>
            </a:xfrm>
            <a:custGeom>
              <a:avLst/>
              <a:gdLst/>
              <a:ahLst/>
              <a:cxnLst/>
              <a:rect l="l" t="t" r="r" b="b"/>
              <a:pathLst>
                <a:path w="389" h="389" extrusionOk="0">
                  <a:moveTo>
                    <a:pt x="195" y="1"/>
                  </a:moveTo>
                  <a:cubicBezTo>
                    <a:pt x="87" y="1"/>
                    <a:pt x="1" y="89"/>
                    <a:pt x="1" y="195"/>
                  </a:cubicBezTo>
                  <a:cubicBezTo>
                    <a:pt x="1" y="302"/>
                    <a:pt x="87"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2"/>
            <p:cNvSpPr/>
            <p:nvPr/>
          </p:nvSpPr>
          <p:spPr>
            <a:xfrm>
              <a:off x="953700" y="83422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2"/>
            <p:cNvSpPr/>
            <p:nvPr/>
          </p:nvSpPr>
          <p:spPr>
            <a:xfrm>
              <a:off x="993450" y="83422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3" y="389"/>
                    <a:pt x="389" y="302"/>
                    <a:pt x="389" y="195"/>
                  </a:cubicBezTo>
                  <a:cubicBezTo>
                    <a:pt x="389" y="89"/>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2"/>
            <p:cNvSpPr/>
            <p:nvPr/>
          </p:nvSpPr>
          <p:spPr>
            <a:xfrm>
              <a:off x="103322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2"/>
            <p:cNvSpPr/>
            <p:nvPr/>
          </p:nvSpPr>
          <p:spPr>
            <a:xfrm>
              <a:off x="107297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2"/>
            <p:cNvSpPr/>
            <p:nvPr/>
          </p:nvSpPr>
          <p:spPr>
            <a:xfrm>
              <a:off x="111272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2"/>
            <p:cNvSpPr/>
            <p:nvPr/>
          </p:nvSpPr>
          <p:spPr>
            <a:xfrm>
              <a:off x="1152500" y="83422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8" y="302"/>
                    <a:pt x="388" y="195"/>
                  </a:cubicBezTo>
                  <a:cubicBezTo>
                    <a:pt x="388"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2"/>
            <p:cNvSpPr/>
            <p:nvPr/>
          </p:nvSpPr>
          <p:spPr>
            <a:xfrm>
              <a:off x="1192275" y="834225"/>
              <a:ext cx="9675" cy="9725"/>
            </a:xfrm>
            <a:custGeom>
              <a:avLst/>
              <a:gdLst/>
              <a:ahLst/>
              <a:cxnLst/>
              <a:rect l="l" t="t" r="r" b="b"/>
              <a:pathLst>
                <a:path w="387" h="389" extrusionOk="0">
                  <a:moveTo>
                    <a:pt x="193" y="1"/>
                  </a:moveTo>
                  <a:cubicBezTo>
                    <a:pt x="86" y="1"/>
                    <a:pt x="0" y="89"/>
                    <a:pt x="0" y="195"/>
                  </a:cubicBezTo>
                  <a:cubicBezTo>
                    <a:pt x="0" y="302"/>
                    <a:pt x="86" y="389"/>
                    <a:pt x="193" y="389"/>
                  </a:cubicBezTo>
                  <a:cubicBezTo>
                    <a:pt x="300" y="389"/>
                    <a:pt x="387" y="302"/>
                    <a:pt x="387" y="195"/>
                  </a:cubicBezTo>
                  <a:cubicBezTo>
                    <a:pt x="387" y="89"/>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2"/>
            <p:cNvSpPr/>
            <p:nvPr/>
          </p:nvSpPr>
          <p:spPr>
            <a:xfrm>
              <a:off x="1232025" y="834225"/>
              <a:ext cx="9675" cy="9725"/>
            </a:xfrm>
            <a:custGeom>
              <a:avLst/>
              <a:gdLst/>
              <a:ahLst/>
              <a:cxnLst/>
              <a:rect l="l" t="t" r="r" b="b"/>
              <a:pathLst>
                <a:path w="387" h="389" extrusionOk="0">
                  <a:moveTo>
                    <a:pt x="194" y="1"/>
                  </a:moveTo>
                  <a:cubicBezTo>
                    <a:pt x="87" y="1"/>
                    <a:pt x="0" y="89"/>
                    <a:pt x="0" y="195"/>
                  </a:cubicBezTo>
                  <a:cubicBezTo>
                    <a:pt x="0" y="302"/>
                    <a:pt x="87" y="389"/>
                    <a:pt x="194" y="389"/>
                  </a:cubicBezTo>
                  <a:cubicBezTo>
                    <a:pt x="300" y="389"/>
                    <a:pt x="387" y="302"/>
                    <a:pt x="387" y="195"/>
                  </a:cubicBezTo>
                  <a:cubicBezTo>
                    <a:pt x="387"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2"/>
            <p:cNvSpPr/>
            <p:nvPr/>
          </p:nvSpPr>
          <p:spPr>
            <a:xfrm>
              <a:off x="317625"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2" y="389"/>
                    <a:pt x="388" y="302"/>
                    <a:pt x="388" y="195"/>
                  </a:cubicBezTo>
                  <a:cubicBezTo>
                    <a:pt x="388" y="88"/>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2"/>
            <p:cNvSpPr/>
            <p:nvPr/>
          </p:nvSpPr>
          <p:spPr>
            <a:xfrm>
              <a:off x="355750" y="800125"/>
              <a:ext cx="11350" cy="9750"/>
            </a:xfrm>
            <a:custGeom>
              <a:avLst/>
              <a:gdLst/>
              <a:ahLst/>
              <a:cxnLst/>
              <a:rect l="l" t="t" r="r" b="b"/>
              <a:pathLst>
                <a:path w="454" h="390" extrusionOk="0">
                  <a:moveTo>
                    <a:pt x="259" y="1"/>
                  </a:moveTo>
                  <a:cubicBezTo>
                    <a:pt x="87" y="1"/>
                    <a:pt x="0" y="210"/>
                    <a:pt x="123" y="333"/>
                  </a:cubicBezTo>
                  <a:cubicBezTo>
                    <a:pt x="162" y="372"/>
                    <a:pt x="210" y="389"/>
                    <a:pt x="258" y="389"/>
                  </a:cubicBezTo>
                  <a:cubicBezTo>
                    <a:pt x="357" y="389"/>
                    <a:pt x="453" y="312"/>
                    <a:pt x="453" y="196"/>
                  </a:cubicBezTo>
                  <a:cubicBezTo>
                    <a:pt x="453" y="88"/>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2"/>
            <p:cNvSpPr/>
            <p:nvPr/>
          </p:nvSpPr>
          <p:spPr>
            <a:xfrm>
              <a:off x="397125" y="800125"/>
              <a:ext cx="9725" cy="9725"/>
            </a:xfrm>
            <a:custGeom>
              <a:avLst/>
              <a:gdLst/>
              <a:ahLst/>
              <a:cxnLst/>
              <a:rect l="l" t="t" r="r" b="b"/>
              <a:pathLst>
                <a:path w="389" h="389" extrusionOk="0">
                  <a:moveTo>
                    <a:pt x="195" y="1"/>
                  </a:moveTo>
                  <a:cubicBezTo>
                    <a:pt x="88" y="1"/>
                    <a:pt x="1" y="88"/>
                    <a:pt x="1" y="195"/>
                  </a:cubicBezTo>
                  <a:cubicBezTo>
                    <a:pt x="1" y="302"/>
                    <a:pt x="88" y="389"/>
                    <a:pt x="195" y="389"/>
                  </a:cubicBezTo>
                  <a:cubicBezTo>
                    <a:pt x="302" y="389"/>
                    <a:pt x="389" y="302"/>
                    <a:pt x="389" y="195"/>
                  </a:cubicBezTo>
                  <a:cubicBezTo>
                    <a:pt x="389" y="88"/>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2"/>
            <p:cNvSpPr/>
            <p:nvPr/>
          </p:nvSpPr>
          <p:spPr>
            <a:xfrm>
              <a:off x="435250" y="800175"/>
              <a:ext cx="11350" cy="9725"/>
            </a:xfrm>
            <a:custGeom>
              <a:avLst/>
              <a:gdLst/>
              <a:ahLst/>
              <a:cxnLst/>
              <a:rect l="l" t="t" r="r" b="b"/>
              <a:pathLst>
                <a:path w="454" h="389" extrusionOk="0">
                  <a:moveTo>
                    <a:pt x="260" y="0"/>
                  </a:moveTo>
                  <a:cubicBezTo>
                    <a:pt x="87" y="0"/>
                    <a:pt x="0" y="209"/>
                    <a:pt x="123" y="331"/>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2"/>
            <p:cNvSpPr/>
            <p:nvPr/>
          </p:nvSpPr>
          <p:spPr>
            <a:xfrm>
              <a:off x="475000" y="800175"/>
              <a:ext cx="11350" cy="9725"/>
            </a:xfrm>
            <a:custGeom>
              <a:avLst/>
              <a:gdLst/>
              <a:ahLst/>
              <a:cxnLst/>
              <a:rect l="l" t="t" r="r" b="b"/>
              <a:pathLst>
                <a:path w="454" h="389" extrusionOk="0">
                  <a:moveTo>
                    <a:pt x="260" y="0"/>
                  </a:moveTo>
                  <a:cubicBezTo>
                    <a:pt x="87" y="0"/>
                    <a:pt x="1" y="208"/>
                    <a:pt x="122" y="331"/>
                  </a:cubicBezTo>
                  <a:cubicBezTo>
                    <a:pt x="162"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2"/>
            <p:cNvSpPr/>
            <p:nvPr/>
          </p:nvSpPr>
          <p:spPr>
            <a:xfrm>
              <a:off x="516425" y="800125"/>
              <a:ext cx="9675" cy="9725"/>
            </a:xfrm>
            <a:custGeom>
              <a:avLst/>
              <a:gdLst/>
              <a:ahLst/>
              <a:cxnLst/>
              <a:rect l="l" t="t" r="r" b="b"/>
              <a:pathLst>
                <a:path w="387" h="389" extrusionOk="0">
                  <a:moveTo>
                    <a:pt x="193" y="1"/>
                  </a:moveTo>
                  <a:cubicBezTo>
                    <a:pt x="87" y="1"/>
                    <a:pt x="0" y="88"/>
                    <a:pt x="0" y="195"/>
                  </a:cubicBezTo>
                  <a:cubicBezTo>
                    <a:pt x="0" y="302"/>
                    <a:pt x="87" y="389"/>
                    <a:pt x="193" y="389"/>
                  </a:cubicBezTo>
                  <a:cubicBezTo>
                    <a:pt x="301" y="389"/>
                    <a:pt x="387" y="302"/>
                    <a:pt x="387" y="195"/>
                  </a:cubicBezTo>
                  <a:cubicBezTo>
                    <a:pt x="387" y="88"/>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2"/>
            <p:cNvSpPr/>
            <p:nvPr/>
          </p:nvSpPr>
          <p:spPr>
            <a:xfrm>
              <a:off x="554500" y="800175"/>
              <a:ext cx="11375" cy="9725"/>
            </a:xfrm>
            <a:custGeom>
              <a:avLst/>
              <a:gdLst/>
              <a:ahLst/>
              <a:cxnLst/>
              <a:rect l="l" t="t" r="r" b="b"/>
              <a:pathLst>
                <a:path w="455" h="389" extrusionOk="0">
                  <a:moveTo>
                    <a:pt x="262" y="0"/>
                  </a:moveTo>
                  <a:cubicBezTo>
                    <a:pt x="87" y="0"/>
                    <a:pt x="1" y="208"/>
                    <a:pt x="124" y="331"/>
                  </a:cubicBezTo>
                  <a:cubicBezTo>
                    <a:pt x="163" y="370"/>
                    <a:pt x="212" y="388"/>
                    <a:pt x="260" y="388"/>
                  </a:cubicBezTo>
                  <a:cubicBezTo>
                    <a:pt x="359" y="388"/>
                    <a:pt x="454" y="311"/>
                    <a:pt x="454" y="194"/>
                  </a:cubicBezTo>
                  <a:cubicBezTo>
                    <a:pt x="454" y="86"/>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2"/>
            <p:cNvSpPr/>
            <p:nvPr/>
          </p:nvSpPr>
          <p:spPr>
            <a:xfrm>
              <a:off x="595925" y="800125"/>
              <a:ext cx="9700" cy="9725"/>
            </a:xfrm>
            <a:custGeom>
              <a:avLst/>
              <a:gdLst/>
              <a:ahLst/>
              <a:cxnLst/>
              <a:rect l="l" t="t" r="r" b="b"/>
              <a:pathLst>
                <a:path w="388" h="389" extrusionOk="0">
                  <a:moveTo>
                    <a:pt x="193" y="1"/>
                  </a:moveTo>
                  <a:cubicBezTo>
                    <a:pt x="87" y="1"/>
                    <a:pt x="1" y="88"/>
                    <a:pt x="1" y="195"/>
                  </a:cubicBezTo>
                  <a:cubicBezTo>
                    <a:pt x="1" y="302"/>
                    <a:pt x="87" y="389"/>
                    <a:pt x="193" y="389"/>
                  </a:cubicBezTo>
                  <a:cubicBezTo>
                    <a:pt x="301" y="389"/>
                    <a:pt x="387" y="302"/>
                    <a:pt x="387" y="195"/>
                  </a:cubicBezTo>
                  <a:cubicBezTo>
                    <a:pt x="387" y="88"/>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2"/>
            <p:cNvSpPr/>
            <p:nvPr/>
          </p:nvSpPr>
          <p:spPr>
            <a:xfrm>
              <a:off x="634025" y="800175"/>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2"/>
            <p:cNvSpPr/>
            <p:nvPr/>
          </p:nvSpPr>
          <p:spPr>
            <a:xfrm>
              <a:off x="673775" y="800175"/>
              <a:ext cx="11375" cy="9725"/>
            </a:xfrm>
            <a:custGeom>
              <a:avLst/>
              <a:gdLst/>
              <a:ahLst/>
              <a:cxnLst/>
              <a:rect l="l" t="t" r="r" b="b"/>
              <a:pathLst>
                <a:path w="455" h="389" extrusionOk="0">
                  <a:moveTo>
                    <a:pt x="261" y="0"/>
                  </a:moveTo>
                  <a:cubicBezTo>
                    <a:pt x="88" y="0"/>
                    <a:pt x="0" y="209"/>
                    <a:pt x="123" y="331"/>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2"/>
            <p:cNvSpPr/>
            <p:nvPr/>
          </p:nvSpPr>
          <p:spPr>
            <a:xfrm>
              <a:off x="715200" y="800125"/>
              <a:ext cx="9725" cy="9725"/>
            </a:xfrm>
            <a:custGeom>
              <a:avLst/>
              <a:gdLst/>
              <a:ahLst/>
              <a:cxnLst/>
              <a:rect l="l" t="t" r="r" b="b"/>
              <a:pathLst>
                <a:path w="389" h="389" extrusionOk="0">
                  <a:moveTo>
                    <a:pt x="194" y="1"/>
                  </a:moveTo>
                  <a:cubicBezTo>
                    <a:pt x="86" y="1"/>
                    <a:pt x="0" y="88"/>
                    <a:pt x="0" y="195"/>
                  </a:cubicBezTo>
                  <a:cubicBezTo>
                    <a:pt x="0" y="302"/>
                    <a:pt x="86" y="389"/>
                    <a:pt x="194" y="389"/>
                  </a:cubicBezTo>
                  <a:cubicBezTo>
                    <a:pt x="300" y="389"/>
                    <a:pt x="388" y="302"/>
                    <a:pt x="388" y="195"/>
                  </a:cubicBezTo>
                  <a:cubicBezTo>
                    <a:pt x="388" y="88"/>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2"/>
            <p:cNvSpPr/>
            <p:nvPr/>
          </p:nvSpPr>
          <p:spPr>
            <a:xfrm>
              <a:off x="753300" y="800175"/>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6"/>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2"/>
            <p:cNvSpPr/>
            <p:nvPr/>
          </p:nvSpPr>
          <p:spPr>
            <a:xfrm>
              <a:off x="794700"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0" y="389"/>
                    <a:pt x="388" y="302"/>
                    <a:pt x="388" y="195"/>
                  </a:cubicBezTo>
                  <a:cubicBezTo>
                    <a:pt x="388" y="88"/>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2"/>
            <p:cNvSpPr/>
            <p:nvPr/>
          </p:nvSpPr>
          <p:spPr>
            <a:xfrm>
              <a:off x="832825" y="800175"/>
              <a:ext cx="11350" cy="9725"/>
            </a:xfrm>
            <a:custGeom>
              <a:avLst/>
              <a:gdLst/>
              <a:ahLst/>
              <a:cxnLst/>
              <a:rect l="l" t="t" r="r" b="b"/>
              <a:pathLst>
                <a:path w="454" h="389" extrusionOk="0">
                  <a:moveTo>
                    <a:pt x="259" y="0"/>
                  </a:moveTo>
                  <a:cubicBezTo>
                    <a:pt x="87" y="0"/>
                    <a:pt x="0" y="209"/>
                    <a:pt x="122" y="331"/>
                  </a:cubicBezTo>
                  <a:cubicBezTo>
                    <a:pt x="161" y="370"/>
                    <a:pt x="210" y="388"/>
                    <a:pt x="258" y="388"/>
                  </a:cubicBezTo>
                  <a:cubicBezTo>
                    <a:pt x="358" y="388"/>
                    <a:pt x="453" y="311"/>
                    <a:pt x="453" y="194"/>
                  </a:cubicBezTo>
                  <a:cubicBezTo>
                    <a:pt x="453" y="86"/>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2"/>
            <p:cNvSpPr/>
            <p:nvPr/>
          </p:nvSpPr>
          <p:spPr>
            <a:xfrm>
              <a:off x="872575" y="800125"/>
              <a:ext cx="11350" cy="9750"/>
            </a:xfrm>
            <a:custGeom>
              <a:avLst/>
              <a:gdLst/>
              <a:ahLst/>
              <a:cxnLst/>
              <a:rect l="l" t="t" r="r" b="b"/>
              <a:pathLst>
                <a:path w="454" h="390" extrusionOk="0">
                  <a:moveTo>
                    <a:pt x="260" y="1"/>
                  </a:moveTo>
                  <a:cubicBezTo>
                    <a:pt x="87" y="2"/>
                    <a:pt x="0" y="211"/>
                    <a:pt x="122" y="333"/>
                  </a:cubicBezTo>
                  <a:cubicBezTo>
                    <a:pt x="161" y="372"/>
                    <a:pt x="210" y="389"/>
                    <a:pt x="258" y="389"/>
                  </a:cubicBezTo>
                  <a:cubicBezTo>
                    <a:pt x="358" y="389"/>
                    <a:pt x="454" y="312"/>
                    <a:pt x="454" y="196"/>
                  </a:cubicBezTo>
                  <a:cubicBezTo>
                    <a:pt x="454" y="88"/>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2"/>
            <p:cNvSpPr/>
            <p:nvPr/>
          </p:nvSpPr>
          <p:spPr>
            <a:xfrm>
              <a:off x="913950" y="800125"/>
              <a:ext cx="9725" cy="9725"/>
            </a:xfrm>
            <a:custGeom>
              <a:avLst/>
              <a:gdLst/>
              <a:ahLst/>
              <a:cxnLst/>
              <a:rect l="l" t="t" r="r" b="b"/>
              <a:pathLst>
                <a:path w="389" h="389" extrusionOk="0">
                  <a:moveTo>
                    <a:pt x="195" y="1"/>
                  </a:moveTo>
                  <a:cubicBezTo>
                    <a:pt x="87" y="1"/>
                    <a:pt x="1" y="88"/>
                    <a:pt x="1" y="195"/>
                  </a:cubicBezTo>
                  <a:cubicBezTo>
                    <a:pt x="1" y="302"/>
                    <a:pt x="87" y="389"/>
                    <a:pt x="195" y="389"/>
                  </a:cubicBezTo>
                  <a:cubicBezTo>
                    <a:pt x="302" y="389"/>
                    <a:pt x="389" y="302"/>
                    <a:pt x="389" y="195"/>
                  </a:cubicBezTo>
                  <a:cubicBezTo>
                    <a:pt x="389" y="88"/>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2"/>
            <p:cNvSpPr/>
            <p:nvPr/>
          </p:nvSpPr>
          <p:spPr>
            <a:xfrm>
              <a:off x="953700" y="800125"/>
              <a:ext cx="9725" cy="9725"/>
            </a:xfrm>
            <a:custGeom>
              <a:avLst/>
              <a:gdLst/>
              <a:ahLst/>
              <a:cxnLst/>
              <a:rect l="l" t="t" r="r" b="b"/>
              <a:pathLst>
                <a:path w="389" h="389" extrusionOk="0">
                  <a:moveTo>
                    <a:pt x="195" y="1"/>
                  </a:moveTo>
                  <a:cubicBezTo>
                    <a:pt x="89" y="1"/>
                    <a:pt x="1" y="88"/>
                    <a:pt x="1" y="195"/>
                  </a:cubicBezTo>
                  <a:cubicBezTo>
                    <a:pt x="1" y="302"/>
                    <a:pt x="89" y="389"/>
                    <a:pt x="195" y="389"/>
                  </a:cubicBezTo>
                  <a:cubicBezTo>
                    <a:pt x="302" y="389"/>
                    <a:pt x="389" y="302"/>
                    <a:pt x="389" y="195"/>
                  </a:cubicBezTo>
                  <a:cubicBezTo>
                    <a:pt x="389" y="88"/>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2"/>
            <p:cNvSpPr/>
            <p:nvPr/>
          </p:nvSpPr>
          <p:spPr>
            <a:xfrm>
              <a:off x="993450" y="800125"/>
              <a:ext cx="9725" cy="9725"/>
            </a:xfrm>
            <a:custGeom>
              <a:avLst/>
              <a:gdLst/>
              <a:ahLst/>
              <a:cxnLst/>
              <a:rect l="l" t="t" r="r" b="b"/>
              <a:pathLst>
                <a:path w="389" h="389" extrusionOk="0">
                  <a:moveTo>
                    <a:pt x="195" y="1"/>
                  </a:moveTo>
                  <a:cubicBezTo>
                    <a:pt x="89" y="1"/>
                    <a:pt x="1" y="88"/>
                    <a:pt x="1" y="195"/>
                  </a:cubicBezTo>
                  <a:cubicBezTo>
                    <a:pt x="1" y="302"/>
                    <a:pt x="89" y="389"/>
                    <a:pt x="195" y="389"/>
                  </a:cubicBezTo>
                  <a:cubicBezTo>
                    <a:pt x="303" y="389"/>
                    <a:pt x="389" y="302"/>
                    <a:pt x="389" y="195"/>
                  </a:cubicBezTo>
                  <a:cubicBezTo>
                    <a:pt x="389" y="88"/>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2"/>
            <p:cNvSpPr/>
            <p:nvPr/>
          </p:nvSpPr>
          <p:spPr>
            <a:xfrm>
              <a:off x="103322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2"/>
            <p:cNvSpPr/>
            <p:nvPr/>
          </p:nvSpPr>
          <p:spPr>
            <a:xfrm>
              <a:off x="107297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2"/>
            <p:cNvSpPr/>
            <p:nvPr/>
          </p:nvSpPr>
          <p:spPr>
            <a:xfrm>
              <a:off x="111272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2"/>
            <p:cNvSpPr/>
            <p:nvPr/>
          </p:nvSpPr>
          <p:spPr>
            <a:xfrm>
              <a:off x="1152500" y="800125"/>
              <a:ext cx="9700" cy="9725"/>
            </a:xfrm>
            <a:custGeom>
              <a:avLst/>
              <a:gdLst/>
              <a:ahLst/>
              <a:cxnLst/>
              <a:rect l="l" t="t" r="r" b="b"/>
              <a:pathLst>
                <a:path w="388" h="389" extrusionOk="0">
                  <a:moveTo>
                    <a:pt x="193" y="1"/>
                  </a:moveTo>
                  <a:cubicBezTo>
                    <a:pt x="87" y="1"/>
                    <a:pt x="1" y="88"/>
                    <a:pt x="1" y="195"/>
                  </a:cubicBezTo>
                  <a:cubicBezTo>
                    <a:pt x="1" y="302"/>
                    <a:pt x="87" y="389"/>
                    <a:pt x="193" y="389"/>
                  </a:cubicBezTo>
                  <a:cubicBezTo>
                    <a:pt x="301" y="389"/>
                    <a:pt x="388" y="302"/>
                    <a:pt x="388" y="195"/>
                  </a:cubicBezTo>
                  <a:cubicBezTo>
                    <a:pt x="388" y="88"/>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2"/>
            <p:cNvSpPr/>
            <p:nvPr/>
          </p:nvSpPr>
          <p:spPr>
            <a:xfrm>
              <a:off x="1192275" y="800125"/>
              <a:ext cx="9675" cy="9725"/>
            </a:xfrm>
            <a:custGeom>
              <a:avLst/>
              <a:gdLst/>
              <a:ahLst/>
              <a:cxnLst/>
              <a:rect l="l" t="t" r="r" b="b"/>
              <a:pathLst>
                <a:path w="387" h="389" extrusionOk="0">
                  <a:moveTo>
                    <a:pt x="193" y="1"/>
                  </a:moveTo>
                  <a:cubicBezTo>
                    <a:pt x="86" y="1"/>
                    <a:pt x="0" y="88"/>
                    <a:pt x="0" y="195"/>
                  </a:cubicBezTo>
                  <a:cubicBezTo>
                    <a:pt x="0" y="302"/>
                    <a:pt x="86" y="389"/>
                    <a:pt x="193" y="389"/>
                  </a:cubicBezTo>
                  <a:cubicBezTo>
                    <a:pt x="300" y="389"/>
                    <a:pt x="387" y="302"/>
                    <a:pt x="387" y="195"/>
                  </a:cubicBezTo>
                  <a:cubicBezTo>
                    <a:pt x="387" y="88"/>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2"/>
            <p:cNvSpPr/>
            <p:nvPr/>
          </p:nvSpPr>
          <p:spPr>
            <a:xfrm>
              <a:off x="1232025" y="800125"/>
              <a:ext cx="9675" cy="9725"/>
            </a:xfrm>
            <a:custGeom>
              <a:avLst/>
              <a:gdLst/>
              <a:ahLst/>
              <a:cxnLst/>
              <a:rect l="l" t="t" r="r" b="b"/>
              <a:pathLst>
                <a:path w="387" h="389" extrusionOk="0">
                  <a:moveTo>
                    <a:pt x="194" y="1"/>
                  </a:moveTo>
                  <a:cubicBezTo>
                    <a:pt x="87" y="1"/>
                    <a:pt x="0" y="88"/>
                    <a:pt x="0" y="195"/>
                  </a:cubicBezTo>
                  <a:cubicBezTo>
                    <a:pt x="0" y="302"/>
                    <a:pt x="87" y="389"/>
                    <a:pt x="194" y="389"/>
                  </a:cubicBezTo>
                  <a:cubicBezTo>
                    <a:pt x="300" y="389"/>
                    <a:pt x="387" y="302"/>
                    <a:pt x="387" y="195"/>
                  </a:cubicBezTo>
                  <a:cubicBezTo>
                    <a:pt x="387" y="88"/>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2"/>
            <p:cNvSpPr/>
            <p:nvPr/>
          </p:nvSpPr>
          <p:spPr>
            <a:xfrm>
              <a:off x="355750" y="766025"/>
              <a:ext cx="11350" cy="9725"/>
            </a:xfrm>
            <a:custGeom>
              <a:avLst/>
              <a:gdLst/>
              <a:ahLst/>
              <a:cxnLst/>
              <a:rect l="l" t="t" r="r" b="b"/>
              <a:pathLst>
                <a:path w="454" h="389" extrusionOk="0">
                  <a:moveTo>
                    <a:pt x="259" y="0"/>
                  </a:moveTo>
                  <a:cubicBezTo>
                    <a:pt x="87" y="0"/>
                    <a:pt x="0" y="209"/>
                    <a:pt x="123" y="332"/>
                  </a:cubicBezTo>
                  <a:cubicBezTo>
                    <a:pt x="162" y="371"/>
                    <a:pt x="210" y="389"/>
                    <a:pt x="258" y="389"/>
                  </a:cubicBezTo>
                  <a:cubicBezTo>
                    <a:pt x="357" y="389"/>
                    <a:pt x="453" y="312"/>
                    <a:pt x="453" y="196"/>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2"/>
            <p:cNvSpPr/>
            <p:nvPr/>
          </p:nvSpPr>
          <p:spPr>
            <a:xfrm>
              <a:off x="397125" y="766025"/>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2"/>
            <p:cNvSpPr/>
            <p:nvPr/>
          </p:nvSpPr>
          <p:spPr>
            <a:xfrm>
              <a:off x="435250" y="76605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2"/>
            <p:cNvSpPr/>
            <p:nvPr/>
          </p:nvSpPr>
          <p:spPr>
            <a:xfrm>
              <a:off x="475025" y="76605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2"/>
                    <a:pt x="453" y="195"/>
                  </a:cubicBezTo>
                  <a:cubicBezTo>
                    <a:pt x="453" y="88"/>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2"/>
            <p:cNvSpPr/>
            <p:nvPr/>
          </p:nvSpPr>
          <p:spPr>
            <a:xfrm>
              <a:off x="516425" y="766025"/>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2"/>
            <p:cNvSpPr/>
            <p:nvPr/>
          </p:nvSpPr>
          <p:spPr>
            <a:xfrm>
              <a:off x="554525" y="76605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2"/>
                    <a:pt x="453" y="195"/>
                  </a:cubicBezTo>
                  <a:cubicBezTo>
                    <a:pt x="453"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2"/>
            <p:cNvSpPr/>
            <p:nvPr/>
          </p:nvSpPr>
          <p:spPr>
            <a:xfrm>
              <a:off x="595925" y="76602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2"/>
            <p:cNvSpPr/>
            <p:nvPr/>
          </p:nvSpPr>
          <p:spPr>
            <a:xfrm>
              <a:off x="634025" y="76605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2"/>
                    <a:pt x="455" y="195"/>
                  </a:cubicBezTo>
                  <a:cubicBezTo>
                    <a:pt x="455" y="88"/>
                    <a:pt x="368" y="1"/>
                    <a:pt x="26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2"/>
            <p:cNvSpPr/>
            <p:nvPr/>
          </p:nvSpPr>
          <p:spPr>
            <a:xfrm>
              <a:off x="673775" y="76605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2"/>
            <p:cNvSpPr/>
            <p:nvPr/>
          </p:nvSpPr>
          <p:spPr>
            <a:xfrm>
              <a:off x="715200" y="766025"/>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2"/>
            <p:cNvSpPr/>
            <p:nvPr/>
          </p:nvSpPr>
          <p:spPr>
            <a:xfrm>
              <a:off x="753300" y="76605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2"/>
                    <a:pt x="454" y="195"/>
                  </a:cubicBezTo>
                  <a:cubicBezTo>
                    <a:pt x="454"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2"/>
            <p:cNvSpPr/>
            <p:nvPr/>
          </p:nvSpPr>
          <p:spPr>
            <a:xfrm>
              <a:off x="794700" y="76602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2"/>
            <p:cNvSpPr/>
            <p:nvPr/>
          </p:nvSpPr>
          <p:spPr>
            <a:xfrm>
              <a:off x="832825" y="76605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2"/>
                    <a:pt x="453" y="195"/>
                  </a:cubicBezTo>
                  <a:cubicBezTo>
                    <a:pt x="453"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2"/>
            <p:cNvSpPr/>
            <p:nvPr/>
          </p:nvSpPr>
          <p:spPr>
            <a:xfrm>
              <a:off x="872575" y="766025"/>
              <a:ext cx="11350" cy="9725"/>
            </a:xfrm>
            <a:custGeom>
              <a:avLst/>
              <a:gdLst/>
              <a:ahLst/>
              <a:cxnLst/>
              <a:rect l="l" t="t" r="r" b="b"/>
              <a:pathLst>
                <a:path w="454" h="389" extrusionOk="0">
                  <a:moveTo>
                    <a:pt x="260" y="0"/>
                  </a:moveTo>
                  <a:cubicBezTo>
                    <a:pt x="87" y="2"/>
                    <a:pt x="0" y="211"/>
                    <a:pt x="122" y="332"/>
                  </a:cubicBezTo>
                  <a:cubicBezTo>
                    <a:pt x="161" y="371"/>
                    <a:pt x="210" y="389"/>
                    <a:pt x="258" y="389"/>
                  </a:cubicBezTo>
                  <a:cubicBezTo>
                    <a:pt x="358" y="389"/>
                    <a:pt x="454" y="312"/>
                    <a:pt x="454" y="196"/>
                  </a:cubicBezTo>
                  <a:cubicBezTo>
                    <a:pt x="454" y="88"/>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2"/>
            <p:cNvSpPr/>
            <p:nvPr/>
          </p:nvSpPr>
          <p:spPr>
            <a:xfrm>
              <a:off x="913950" y="766025"/>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2"/>
            <p:cNvSpPr/>
            <p:nvPr/>
          </p:nvSpPr>
          <p:spPr>
            <a:xfrm>
              <a:off x="953700" y="76602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2"/>
            <p:cNvSpPr/>
            <p:nvPr/>
          </p:nvSpPr>
          <p:spPr>
            <a:xfrm>
              <a:off x="993450" y="76602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2"/>
            <p:cNvSpPr/>
            <p:nvPr/>
          </p:nvSpPr>
          <p:spPr>
            <a:xfrm>
              <a:off x="103322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2"/>
            <p:cNvSpPr/>
            <p:nvPr/>
          </p:nvSpPr>
          <p:spPr>
            <a:xfrm>
              <a:off x="107297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2"/>
            <p:cNvSpPr/>
            <p:nvPr/>
          </p:nvSpPr>
          <p:spPr>
            <a:xfrm>
              <a:off x="111272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2"/>
            <p:cNvSpPr/>
            <p:nvPr/>
          </p:nvSpPr>
          <p:spPr>
            <a:xfrm>
              <a:off x="1152500" y="76602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2"/>
            <p:cNvSpPr/>
            <p:nvPr/>
          </p:nvSpPr>
          <p:spPr>
            <a:xfrm>
              <a:off x="1192275" y="766025"/>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2"/>
            <p:cNvSpPr/>
            <p:nvPr/>
          </p:nvSpPr>
          <p:spPr>
            <a:xfrm>
              <a:off x="1232025" y="766025"/>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2"/>
            <p:cNvSpPr/>
            <p:nvPr/>
          </p:nvSpPr>
          <p:spPr>
            <a:xfrm>
              <a:off x="355750" y="731950"/>
              <a:ext cx="11350" cy="9700"/>
            </a:xfrm>
            <a:custGeom>
              <a:avLst/>
              <a:gdLst/>
              <a:ahLst/>
              <a:cxnLst/>
              <a:rect l="l" t="t" r="r" b="b"/>
              <a:pathLst>
                <a:path w="454" h="388" extrusionOk="0">
                  <a:moveTo>
                    <a:pt x="262" y="1"/>
                  </a:moveTo>
                  <a:cubicBezTo>
                    <a:pt x="261" y="1"/>
                    <a:pt x="260" y="1"/>
                    <a:pt x="259" y="1"/>
                  </a:cubicBezTo>
                  <a:cubicBezTo>
                    <a:pt x="87" y="1"/>
                    <a:pt x="0" y="208"/>
                    <a:pt x="123" y="331"/>
                  </a:cubicBezTo>
                  <a:cubicBezTo>
                    <a:pt x="162" y="370"/>
                    <a:pt x="210" y="388"/>
                    <a:pt x="258" y="388"/>
                  </a:cubicBezTo>
                  <a:cubicBezTo>
                    <a:pt x="357" y="388"/>
                    <a:pt x="453" y="311"/>
                    <a:pt x="453" y="195"/>
                  </a:cubicBezTo>
                  <a:cubicBezTo>
                    <a:pt x="453"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2"/>
            <p:cNvSpPr/>
            <p:nvPr/>
          </p:nvSpPr>
          <p:spPr>
            <a:xfrm>
              <a:off x="397125" y="731950"/>
              <a:ext cx="9725" cy="9700"/>
            </a:xfrm>
            <a:custGeom>
              <a:avLst/>
              <a:gdLst/>
              <a:ahLst/>
              <a:cxnLst/>
              <a:rect l="l" t="t" r="r" b="b"/>
              <a:pathLst>
                <a:path w="389" h="388" extrusionOk="0">
                  <a:moveTo>
                    <a:pt x="195" y="1"/>
                  </a:moveTo>
                  <a:cubicBezTo>
                    <a:pt x="88" y="1"/>
                    <a:pt x="1" y="87"/>
                    <a:pt x="1" y="195"/>
                  </a:cubicBezTo>
                  <a:cubicBezTo>
                    <a:pt x="1" y="301"/>
                    <a:pt x="88" y="387"/>
                    <a:pt x="195" y="387"/>
                  </a:cubicBezTo>
                  <a:cubicBezTo>
                    <a:pt x="302" y="387"/>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2"/>
            <p:cNvSpPr/>
            <p:nvPr/>
          </p:nvSpPr>
          <p:spPr>
            <a:xfrm>
              <a:off x="435250" y="73195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2"/>
            <p:cNvSpPr/>
            <p:nvPr/>
          </p:nvSpPr>
          <p:spPr>
            <a:xfrm>
              <a:off x="475025" y="73195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2"/>
            <p:cNvSpPr/>
            <p:nvPr/>
          </p:nvSpPr>
          <p:spPr>
            <a:xfrm>
              <a:off x="516425" y="731950"/>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1" y="387"/>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2"/>
            <p:cNvSpPr/>
            <p:nvPr/>
          </p:nvSpPr>
          <p:spPr>
            <a:xfrm>
              <a:off x="554525" y="73195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2"/>
            <p:cNvSpPr/>
            <p:nvPr/>
          </p:nvSpPr>
          <p:spPr>
            <a:xfrm>
              <a:off x="595925" y="73195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2"/>
            <p:cNvSpPr/>
            <p:nvPr/>
          </p:nvSpPr>
          <p:spPr>
            <a:xfrm>
              <a:off x="634025" y="73195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1"/>
                    <a:pt x="26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2"/>
            <p:cNvSpPr/>
            <p:nvPr/>
          </p:nvSpPr>
          <p:spPr>
            <a:xfrm>
              <a:off x="673775" y="73195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2"/>
            <p:cNvSpPr/>
            <p:nvPr/>
          </p:nvSpPr>
          <p:spPr>
            <a:xfrm>
              <a:off x="715200" y="731950"/>
              <a:ext cx="9725" cy="9700"/>
            </a:xfrm>
            <a:custGeom>
              <a:avLst/>
              <a:gdLst/>
              <a:ahLst/>
              <a:cxnLst/>
              <a:rect l="l" t="t" r="r" b="b"/>
              <a:pathLst>
                <a:path w="389" h="388" extrusionOk="0">
                  <a:moveTo>
                    <a:pt x="194" y="1"/>
                  </a:moveTo>
                  <a:cubicBezTo>
                    <a:pt x="86" y="1"/>
                    <a:pt x="0" y="87"/>
                    <a:pt x="0" y="195"/>
                  </a:cubicBezTo>
                  <a:cubicBezTo>
                    <a:pt x="0" y="301"/>
                    <a:pt x="86" y="387"/>
                    <a:pt x="194" y="387"/>
                  </a:cubicBezTo>
                  <a:cubicBezTo>
                    <a:pt x="300" y="387"/>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2"/>
            <p:cNvSpPr/>
            <p:nvPr/>
          </p:nvSpPr>
          <p:spPr>
            <a:xfrm>
              <a:off x="753300" y="73195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2"/>
            <p:cNvSpPr/>
            <p:nvPr/>
          </p:nvSpPr>
          <p:spPr>
            <a:xfrm>
              <a:off x="794700" y="731950"/>
              <a:ext cx="9725" cy="9700"/>
            </a:xfrm>
            <a:custGeom>
              <a:avLst/>
              <a:gdLst/>
              <a:ahLst/>
              <a:cxnLst/>
              <a:rect l="l" t="t" r="r" b="b"/>
              <a:pathLst>
                <a:path w="389" h="388" extrusionOk="0">
                  <a:moveTo>
                    <a:pt x="194" y="1"/>
                  </a:moveTo>
                  <a:cubicBezTo>
                    <a:pt x="87" y="1"/>
                    <a:pt x="0" y="87"/>
                    <a:pt x="0" y="195"/>
                  </a:cubicBezTo>
                  <a:cubicBezTo>
                    <a:pt x="0" y="301"/>
                    <a:pt x="87" y="387"/>
                    <a:pt x="194" y="387"/>
                  </a:cubicBezTo>
                  <a:cubicBezTo>
                    <a:pt x="300" y="387"/>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2"/>
            <p:cNvSpPr/>
            <p:nvPr/>
          </p:nvSpPr>
          <p:spPr>
            <a:xfrm>
              <a:off x="832825" y="73195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1"/>
                    <a:pt x="453" y="195"/>
                  </a:cubicBezTo>
                  <a:cubicBezTo>
                    <a:pt x="453"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2"/>
            <p:cNvSpPr/>
            <p:nvPr/>
          </p:nvSpPr>
          <p:spPr>
            <a:xfrm>
              <a:off x="872575" y="731950"/>
              <a:ext cx="11350" cy="9725"/>
            </a:xfrm>
            <a:custGeom>
              <a:avLst/>
              <a:gdLst/>
              <a:ahLst/>
              <a:cxnLst/>
              <a:rect l="l" t="t" r="r" b="b"/>
              <a:pathLst>
                <a:path w="454" h="389" extrusionOk="0">
                  <a:moveTo>
                    <a:pt x="262" y="1"/>
                  </a:moveTo>
                  <a:cubicBezTo>
                    <a:pt x="261" y="1"/>
                    <a:pt x="260" y="1"/>
                    <a:pt x="260" y="1"/>
                  </a:cubicBezTo>
                  <a:cubicBezTo>
                    <a:pt x="87" y="1"/>
                    <a:pt x="0" y="210"/>
                    <a:pt x="123" y="331"/>
                  </a:cubicBezTo>
                  <a:cubicBezTo>
                    <a:pt x="162" y="371"/>
                    <a:pt x="211" y="388"/>
                    <a:pt x="258" y="388"/>
                  </a:cubicBezTo>
                  <a:cubicBezTo>
                    <a:pt x="358" y="388"/>
                    <a:pt x="454" y="311"/>
                    <a:pt x="454" y="195"/>
                  </a:cubicBezTo>
                  <a:cubicBezTo>
                    <a:pt x="454" y="88"/>
                    <a:pt x="367"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2"/>
            <p:cNvSpPr/>
            <p:nvPr/>
          </p:nvSpPr>
          <p:spPr>
            <a:xfrm>
              <a:off x="913950" y="731950"/>
              <a:ext cx="9725" cy="9700"/>
            </a:xfrm>
            <a:custGeom>
              <a:avLst/>
              <a:gdLst/>
              <a:ahLst/>
              <a:cxnLst/>
              <a:rect l="l" t="t" r="r" b="b"/>
              <a:pathLst>
                <a:path w="389" h="388" extrusionOk="0">
                  <a:moveTo>
                    <a:pt x="195" y="1"/>
                  </a:moveTo>
                  <a:cubicBezTo>
                    <a:pt x="87" y="1"/>
                    <a:pt x="1" y="87"/>
                    <a:pt x="1" y="195"/>
                  </a:cubicBezTo>
                  <a:cubicBezTo>
                    <a:pt x="1" y="301"/>
                    <a:pt x="87" y="387"/>
                    <a:pt x="195" y="387"/>
                  </a:cubicBezTo>
                  <a:cubicBezTo>
                    <a:pt x="302" y="387"/>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2"/>
            <p:cNvSpPr/>
            <p:nvPr/>
          </p:nvSpPr>
          <p:spPr>
            <a:xfrm>
              <a:off x="953700" y="731950"/>
              <a:ext cx="9725" cy="9700"/>
            </a:xfrm>
            <a:custGeom>
              <a:avLst/>
              <a:gdLst/>
              <a:ahLst/>
              <a:cxnLst/>
              <a:rect l="l" t="t" r="r" b="b"/>
              <a:pathLst>
                <a:path w="389" h="388" extrusionOk="0">
                  <a:moveTo>
                    <a:pt x="195" y="1"/>
                  </a:moveTo>
                  <a:cubicBezTo>
                    <a:pt x="89" y="1"/>
                    <a:pt x="1" y="87"/>
                    <a:pt x="1" y="195"/>
                  </a:cubicBezTo>
                  <a:cubicBezTo>
                    <a:pt x="1" y="301"/>
                    <a:pt x="89" y="387"/>
                    <a:pt x="195" y="387"/>
                  </a:cubicBezTo>
                  <a:cubicBezTo>
                    <a:pt x="302" y="387"/>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2"/>
            <p:cNvSpPr/>
            <p:nvPr/>
          </p:nvSpPr>
          <p:spPr>
            <a:xfrm>
              <a:off x="993450" y="731950"/>
              <a:ext cx="9725" cy="9700"/>
            </a:xfrm>
            <a:custGeom>
              <a:avLst/>
              <a:gdLst/>
              <a:ahLst/>
              <a:cxnLst/>
              <a:rect l="l" t="t" r="r" b="b"/>
              <a:pathLst>
                <a:path w="389" h="388" extrusionOk="0">
                  <a:moveTo>
                    <a:pt x="195" y="1"/>
                  </a:moveTo>
                  <a:cubicBezTo>
                    <a:pt x="89" y="1"/>
                    <a:pt x="1" y="87"/>
                    <a:pt x="1" y="195"/>
                  </a:cubicBezTo>
                  <a:cubicBezTo>
                    <a:pt x="1" y="301"/>
                    <a:pt x="89" y="387"/>
                    <a:pt x="195" y="387"/>
                  </a:cubicBezTo>
                  <a:cubicBezTo>
                    <a:pt x="303" y="387"/>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2"/>
            <p:cNvSpPr/>
            <p:nvPr/>
          </p:nvSpPr>
          <p:spPr>
            <a:xfrm>
              <a:off x="103322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2"/>
            <p:cNvSpPr/>
            <p:nvPr/>
          </p:nvSpPr>
          <p:spPr>
            <a:xfrm>
              <a:off x="107297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2"/>
            <p:cNvSpPr/>
            <p:nvPr/>
          </p:nvSpPr>
          <p:spPr>
            <a:xfrm>
              <a:off x="111272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2"/>
            <p:cNvSpPr/>
            <p:nvPr/>
          </p:nvSpPr>
          <p:spPr>
            <a:xfrm>
              <a:off x="1152500" y="73195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2"/>
            <p:cNvSpPr/>
            <p:nvPr/>
          </p:nvSpPr>
          <p:spPr>
            <a:xfrm>
              <a:off x="1192275" y="731950"/>
              <a:ext cx="9675" cy="9700"/>
            </a:xfrm>
            <a:custGeom>
              <a:avLst/>
              <a:gdLst/>
              <a:ahLst/>
              <a:cxnLst/>
              <a:rect l="l" t="t" r="r" b="b"/>
              <a:pathLst>
                <a:path w="387" h="388" extrusionOk="0">
                  <a:moveTo>
                    <a:pt x="193" y="1"/>
                  </a:moveTo>
                  <a:cubicBezTo>
                    <a:pt x="86" y="1"/>
                    <a:pt x="0" y="87"/>
                    <a:pt x="0" y="195"/>
                  </a:cubicBezTo>
                  <a:cubicBezTo>
                    <a:pt x="0" y="301"/>
                    <a:pt x="86" y="387"/>
                    <a:pt x="193" y="387"/>
                  </a:cubicBezTo>
                  <a:cubicBezTo>
                    <a:pt x="300" y="387"/>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2"/>
            <p:cNvSpPr/>
            <p:nvPr/>
          </p:nvSpPr>
          <p:spPr>
            <a:xfrm>
              <a:off x="1232025" y="73195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0" y="387"/>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2"/>
            <p:cNvSpPr/>
            <p:nvPr/>
          </p:nvSpPr>
          <p:spPr>
            <a:xfrm>
              <a:off x="397125" y="697850"/>
              <a:ext cx="9725" cy="9675"/>
            </a:xfrm>
            <a:custGeom>
              <a:avLst/>
              <a:gdLst/>
              <a:ahLst/>
              <a:cxnLst/>
              <a:rect l="l" t="t" r="r" b="b"/>
              <a:pathLst>
                <a:path w="389" h="387" extrusionOk="0">
                  <a:moveTo>
                    <a:pt x="195" y="0"/>
                  </a:moveTo>
                  <a:cubicBezTo>
                    <a:pt x="88" y="0"/>
                    <a:pt x="1" y="87"/>
                    <a:pt x="1" y="194"/>
                  </a:cubicBezTo>
                  <a:cubicBezTo>
                    <a:pt x="1" y="300"/>
                    <a:pt x="88"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2"/>
            <p:cNvSpPr/>
            <p:nvPr/>
          </p:nvSpPr>
          <p:spPr>
            <a:xfrm>
              <a:off x="435250" y="697850"/>
              <a:ext cx="11350" cy="9725"/>
            </a:xfrm>
            <a:custGeom>
              <a:avLst/>
              <a:gdLst/>
              <a:ahLst/>
              <a:cxnLst/>
              <a:rect l="l" t="t" r="r" b="b"/>
              <a:pathLst>
                <a:path w="454" h="389" extrusionOk="0">
                  <a:moveTo>
                    <a:pt x="260" y="0"/>
                  </a:moveTo>
                  <a:cubicBezTo>
                    <a:pt x="87" y="0"/>
                    <a:pt x="0"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2"/>
            <p:cNvSpPr/>
            <p:nvPr/>
          </p:nvSpPr>
          <p:spPr>
            <a:xfrm>
              <a:off x="475000" y="697850"/>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2"/>
            <p:cNvSpPr/>
            <p:nvPr/>
          </p:nvSpPr>
          <p:spPr>
            <a:xfrm>
              <a:off x="516425" y="69785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2"/>
            <p:cNvSpPr/>
            <p:nvPr/>
          </p:nvSpPr>
          <p:spPr>
            <a:xfrm>
              <a:off x="554500" y="697850"/>
              <a:ext cx="11375" cy="9725"/>
            </a:xfrm>
            <a:custGeom>
              <a:avLst/>
              <a:gdLst/>
              <a:ahLst/>
              <a:cxnLst/>
              <a:rect l="l" t="t" r="r" b="b"/>
              <a:pathLst>
                <a:path w="455" h="389" extrusionOk="0">
                  <a:moveTo>
                    <a:pt x="262" y="0"/>
                  </a:moveTo>
                  <a:cubicBezTo>
                    <a:pt x="87" y="0"/>
                    <a:pt x="1" y="208"/>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2"/>
            <p:cNvSpPr/>
            <p:nvPr/>
          </p:nvSpPr>
          <p:spPr>
            <a:xfrm>
              <a:off x="595925" y="6978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2"/>
            <p:cNvSpPr/>
            <p:nvPr/>
          </p:nvSpPr>
          <p:spPr>
            <a:xfrm>
              <a:off x="634025" y="69785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2"/>
            <p:cNvSpPr/>
            <p:nvPr/>
          </p:nvSpPr>
          <p:spPr>
            <a:xfrm>
              <a:off x="673775" y="697850"/>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2"/>
            <p:cNvSpPr/>
            <p:nvPr/>
          </p:nvSpPr>
          <p:spPr>
            <a:xfrm>
              <a:off x="715200" y="697850"/>
              <a:ext cx="9725" cy="9675"/>
            </a:xfrm>
            <a:custGeom>
              <a:avLst/>
              <a:gdLst/>
              <a:ahLst/>
              <a:cxnLst/>
              <a:rect l="l" t="t" r="r" b="b"/>
              <a:pathLst>
                <a:path w="389" h="387" extrusionOk="0">
                  <a:moveTo>
                    <a:pt x="194" y="0"/>
                  </a:moveTo>
                  <a:cubicBezTo>
                    <a:pt x="86" y="0"/>
                    <a:pt x="0" y="87"/>
                    <a:pt x="0" y="194"/>
                  </a:cubicBezTo>
                  <a:cubicBezTo>
                    <a:pt x="0" y="300"/>
                    <a:pt x="86"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2"/>
            <p:cNvSpPr/>
            <p:nvPr/>
          </p:nvSpPr>
          <p:spPr>
            <a:xfrm>
              <a:off x="753300" y="697850"/>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2"/>
            <p:cNvSpPr/>
            <p:nvPr/>
          </p:nvSpPr>
          <p:spPr>
            <a:xfrm>
              <a:off x="794700" y="69785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2"/>
            <p:cNvSpPr/>
            <p:nvPr/>
          </p:nvSpPr>
          <p:spPr>
            <a:xfrm>
              <a:off x="832825" y="697850"/>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2"/>
            <p:cNvSpPr/>
            <p:nvPr/>
          </p:nvSpPr>
          <p:spPr>
            <a:xfrm>
              <a:off x="872575" y="697850"/>
              <a:ext cx="11350" cy="9725"/>
            </a:xfrm>
            <a:custGeom>
              <a:avLst/>
              <a:gdLst/>
              <a:ahLst/>
              <a:cxnLst/>
              <a:rect l="l" t="t" r="r" b="b"/>
              <a:pathLst>
                <a:path w="454" h="389" extrusionOk="0">
                  <a:moveTo>
                    <a:pt x="262" y="0"/>
                  </a:moveTo>
                  <a:cubicBezTo>
                    <a:pt x="261" y="0"/>
                    <a:pt x="260" y="0"/>
                    <a:pt x="260" y="0"/>
                  </a:cubicBezTo>
                  <a:cubicBezTo>
                    <a:pt x="87" y="0"/>
                    <a:pt x="0" y="209"/>
                    <a:pt x="123" y="331"/>
                  </a:cubicBezTo>
                  <a:cubicBezTo>
                    <a:pt x="162" y="370"/>
                    <a:pt x="211" y="388"/>
                    <a:pt x="258" y="388"/>
                  </a:cubicBezTo>
                  <a:cubicBezTo>
                    <a:pt x="358" y="388"/>
                    <a:pt x="454" y="310"/>
                    <a:pt x="454" y="194"/>
                  </a:cubicBezTo>
                  <a:cubicBezTo>
                    <a:pt x="454" y="88"/>
                    <a:pt x="367"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2"/>
            <p:cNvSpPr/>
            <p:nvPr/>
          </p:nvSpPr>
          <p:spPr>
            <a:xfrm>
              <a:off x="913950" y="69785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2"/>
            <p:cNvSpPr/>
            <p:nvPr/>
          </p:nvSpPr>
          <p:spPr>
            <a:xfrm>
              <a:off x="953700" y="69785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2"/>
            <p:cNvSpPr/>
            <p:nvPr/>
          </p:nvSpPr>
          <p:spPr>
            <a:xfrm>
              <a:off x="993450" y="69785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3" y="387"/>
                    <a:pt x="389" y="300"/>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2"/>
            <p:cNvSpPr/>
            <p:nvPr/>
          </p:nvSpPr>
          <p:spPr>
            <a:xfrm>
              <a:off x="103322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2"/>
            <p:cNvSpPr/>
            <p:nvPr/>
          </p:nvSpPr>
          <p:spPr>
            <a:xfrm>
              <a:off x="107297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2"/>
            <p:cNvSpPr/>
            <p:nvPr/>
          </p:nvSpPr>
          <p:spPr>
            <a:xfrm>
              <a:off x="111272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2"/>
            <p:cNvSpPr/>
            <p:nvPr/>
          </p:nvSpPr>
          <p:spPr>
            <a:xfrm>
              <a:off x="1152500" y="6978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8" y="300"/>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2"/>
            <p:cNvSpPr/>
            <p:nvPr/>
          </p:nvSpPr>
          <p:spPr>
            <a:xfrm>
              <a:off x="1192275" y="69785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2"/>
            <p:cNvSpPr/>
            <p:nvPr/>
          </p:nvSpPr>
          <p:spPr>
            <a:xfrm>
              <a:off x="435250" y="663750"/>
              <a:ext cx="11350" cy="9725"/>
            </a:xfrm>
            <a:custGeom>
              <a:avLst/>
              <a:gdLst/>
              <a:ahLst/>
              <a:cxnLst/>
              <a:rect l="l" t="t" r="r" b="b"/>
              <a:pathLst>
                <a:path w="454" h="389" extrusionOk="0">
                  <a:moveTo>
                    <a:pt x="260" y="0"/>
                  </a:moveTo>
                  <a:cubicBezTo>
                    <a:pt x="87" y="0"/>
                    <a:pt x="0" y="208"/>
                    <a:pt x="123" y="330"/>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2"/>
            <p:cNvSpPr/>
            <p:nvPr/>
          </p:nvSpPr>
          <p:spPr>
            <a:xfrm>
              <a:off x="475025" y="66375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0"/>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2"/>
            <p:cNvSpPr/>
            <p:nvPr/>
          </p:nvSpPr>
          <p:spPr>
            <a:xfrm>
              <a:off x="514750" y="663750"/>
              <a:ext cx="11350" cy="9700"/>
            </a:xfrm>
            <a:custGeom>
              <a:avLst/>
              <a:gdLst/>
              <a:ahLst/>
              <a:cxnLst/>
              <a:rect l="l" t="t" r="r" b="b"/>
              <a:pathLst>
                <a:path w="454" h="388" extrusionOk="0">
                  <a:moveTo>
                    <a:pt x="263" y="0"/>
                  </a:moveTo>
                  <a:cubicBezTo>
                    <a:pt x="262" y="0"/>
                    <a:pt x="261" y="0"/>
                    <a:pt x="260" y="0"/>
                  </a:cubicBezTo>
                  <a:cubicBezTo>
                    <a:pt x="87" y="0"/>
                    <a:pt x="1" y="208"/>
                    <a:pt x="123" y="330"/>
                  </a:cubicBezTo>
                  <a:cubicBezTo>
                    <a:pt x="163" y="370"/>
                    <a:pt x="211" y="387"/>
                    <a:pt x="258" y="387"/>
                  </a:cubicBezTo>
                  <a:cubicBezTo>
                    <a:pt x="358" y="387"/>
                    <a:pt x="454" y="310"/>
                    <a:pt x="454" y="194"/>
                  </a:cubicBezTo>
                  <a:cubicBezTo>
                    <a:pt x="454" y="87"/>
                    <a:pt x="369"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2"/>
            <p:cNvSpPr/>
            <p:nvPr/>
          </p:nvSpPr>
          <p:spPr>
            <a:xfrm>
              <a:off x="554525" y="66375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0"/>
                  </a:cubicBezTo>
                  <a:cubicBezTo>
                    <a:pt x="162" y="370"/>
                    <a:pt x="211" y="388"/>
                    <a:pt x="258" y="388"/>
                  </a:cubicBezTo>
                  <a:cubicBezTo>
                    <a:pt x="358" y="388"/>
                    <a:pt x="453" y="311"/>
                    <a:pt x="453" y="194"/>
                  </a:cubicBezTo>
                  <a:cubicBezTo>
                    <a:pt x="453"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2"/>
            <p:cNvSpPr/>
            <p:nvPr/>
          </p:nvSpPr>
          <p:spPr>
            <a:xfrm>
              <a:off x="594250" y="663750"/>
              <a:ext cx="11400" cy="9725"/>
            </a:xfrm>
            <a:custGeom>
              <a:avLst/>
              <a:gdLst/>
              <a:ahLst/>
              <a:cxnLst/>
              <a:rect l="l" t="t" r="r" b="b"/>
              <a:pathLst>
                <a:path w="456" h="389" extrusionOk="0">
                  <a:moveTo>
                    <a:pt x="262" y="0"/>
                  </a:moveTo>
                  <a:cubicBezTo>
                    <a:pt x="87" y="0"/>
                    <a:pt x="1" y="208"/>
                    <a:pt x="124" y="330"/>
                  </a:cubicBezTo>
                  <a:cubicBezTo>
                    <a:pt x="164" y="370"/>
                    <a:pt x="212" y="388"/>
                    <a:pt x="260" y="388"/>
                  </a:cubicBezTo>
                  <a:cubicBezTo>
                    <a:pt x="360" y="388"/>
                    <a:pt x="456" y="311"/>
                    <a:pt x="456" y="194"/>
                  </a:cubicBezTo>
                  <a:cubicBezTo>
                    <a:pt x="456" y="86"/>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2"/>
            <p:cNvSpPr/>
            <p:nvPr/>
          </p:nvSpPr>
          <p:spPr>
            <a:xfrm>
              <a:off x="634025" y="66375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0"/>
                  </a:cubicBezTo>
                  <a:cubicBezTo>
                    <a:pt x="163" y="370"/>
                    <a:pt x="211" y="388"/>
                    <a:pt x="259" y="388"/>
                  </a:cubicBezTo>
                  <a:cubicBezTo>
                    <a:pt x="359" y="388"/>
                    <a:pt x="454" y="311"/>
                    <a:pt x="455" y="194"/>
                  </a:cubicBezTo>
                  <a:cubicBezTo>
                    <a:pt x="455" y="87"/>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2"/>
            <p:cNvSpPr/>
            <p:nvPr/>
          </p:nvSpPr>
          <p:spPr>
            <a:xfrm>
              <a:off x="673775" y="663750"/>
              <a:ext cx="11375" cy="9725"/>
            </a:xfrm>
            <a:custGeom>
              <a:avLst/>
              <a:gdLst/>
              <a:ahLst/>
              <a:cxnLst/>
              <a:rect l="l" t="t" r="r" b="b"/>
              <a:pathLst>
                <a:path w="455" h="389" extrusionOk="0">
                  <a:moveTo>
                    <a:pt x="261" y="0"/>
                  </a:moveTo>
                  <a:cubicBezTo>
                    <a:pt x="88" y="0"/>
                    <a:pt x="0" y="208"/>
                    <a:pt x="123" y="330"/>
                  </a:cubicBezTo>
                  <a:cubicBezTo>
                    <a:pt x="163" y="370"/>
                    <a:pt x="212" y="388"/>
                    <a:pt x="260" y="388"/>
                  </a:cubicBezTo>
                  <a:cubicBezTo>
                    <a:pt x="359" y="388"/>
                    <a:pt x="455" y="311"/>
                    <a:pt x="455" y="194"/>
                  </a:cubicBezTo>
                  <a:cubicBezTo>
                    <a:pt x="455"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2"/>
            <p:cNvSpPr/>
            <p:nvPr/>
          </p:nvSpPr>
          <p:spPr>
            <a:xfrm>
              <a:off x="713525" y="663750"/>
              <a:ext cx="11400" cy="9725"/>
            </a:xfrm>
            <a:custGeom>
              <a:avLst/>
              <a:gdLst/>
              <a:ahLst/>
              <a:cxnLst/>
              <a:rect l="l" t="t" r="r" b="b"/>
              <a:pathLst>
                <a:path w="456" h="389" extrusionOk="0">
                  <a:moveTo>
                    <a:pt x="264" y="0"/>
                  </a:moveTo>
                  <a:cubicBezTo>
                    <a:pt x="263" y="0"/>
                    <a:pt x="262" y="0"/>
                    <a:pt x="261" y="0"/>
                  </a:cubicBezTo>
                  <a:cubicBezTo>
                    <a:pt x="260" y="0"/>
                    <a:pt x="260" y="0"/>
                    <a:pt x="259" y="0"/>
                  </a:cubicBezTo>
                  <a:cubicBezTo>
                    <a:pt x="88" y="0"/>
                    <a:pt x="1" y="208"/>
                    <a:pt x="123" y="330"/>
                  </a:cubicBezTo>
                  <a:cubicBezTo>
                    <a:pt x="163" y="370"/>
                    <a:pt x="212" y="388"/>
                    <a:pt x="260" y="388"/>
                  </a:cubicBezTo>
                  <a:cubicBezTo>
                    <a:pt x="360" y="388"/>
                    <a:pt x="455" y="311"/>
                    <a:pt x="455" y="194"/>
                  </a:cubicBezTo>
                  <a:cubicBezTo>
                    <a:pt x="455" y="87"/>
                    <a:pt x="369"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2"/>
            <p:cNvSpPr/>
            <p:nvPr/>
          </p:nvSpPr>
          <p:spPr>
            <a:xfrm>
              <a:off x="753300" y="663750"/>
              <a:ext cx="11375" cy="9725"/>
            </a:xfrm>
            <a:custGeom>
              <a:avLst/>
              <a:gdLst/>
              <a:ahLst/>
              <a:cxnLst/>
              <a:rect l="l" t="t" r="r" b="b"/>
              <a:pathLst>
                <a:path w="455" h="389" extrusionOk="0">
                  <a:moveTo>
                    <a:pt x="263" y="0"/>
                  </a:moveTo>
                  <a:cubicBezTo>
                    <a:pt x="262" y="0"/>
                    <a:pt x="261" y="0"/>
                    <a:pt x="260" y="0"/>
                  </a:cubicBezTo>
                  <a:cubicBezTo>
                    <a:pt x="87" y="0"/>
                    <a:pt x="1" y="208"/>
                    <a:pt x="122" y="330"/>
                  </a:cubicBezTo>
                  <a:cubicBezTo>
                    <a:pt x="162" y="370"/>
                    <a:pt x="211" y="388"/>
                    <a:pt x="259" y="388"/>
                  </a:cubicBezTo>
                  <a:cubicBezTo>
                    <a:pt x="359" y="388"/>
                    <a:pt x="454" y="311"/>
                    <a:pt x="454" y="194"/>
                  </a:cubicBezTo>
                  <a:cubicBezTo>
                    <a:pt x="454"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2"/>
            <p:cNvSpPr/>
            <p:nvPr/>
          </p:nvSpPr>
          <p:spPr>
            <a:xfrm>
              <a:off x="793075" y="6637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1" y="330"/>
                  </a:cubicBezTo>
                  <a:cubicBezTo>
                    <a:pt x="161" y="370"/>
                    <a:pt x="210" y="388"/>
                    <a:pt x="258" y="388"/>
                  </a:cubicBezTo>
                  <a:cubicBezTo>
                    <a:pt x="358"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2"/>
            <p:cNvSpPr/>
            <p:nvPr/>
          </p:nvSpPr>
          <p:spPr>
            <a:xfrm>
              <a:off x="832825" y="663750"/>
              <a:ext cx="11350" cy="9725"/>
            </a:xfrm>
            <a:custGeom>
              <a:avLst/>
              <a:gdLst/>
              <a:ahLst/>
              <a:cxnLst/>
              <a:rect l="l" t="t" r="r" b="b"/>
              <a:pathLst>
                <a:path w="454" h="389" extrusionOk="0">
                  <a:moveTo>
                    <a:pt x="262" y="0"/>
                  </a:moveTo>
                  <a:cubicBezTo>
                    <a:pt x="261" y="0"/>
                    <a:pt x="260" y="0"/>
                    <a:pt x="259" y="0"/>
                  </a:cubicBezTo>
                  <a:cubicBezTo>
                    <a:pt x="87" y="0"/>
                    <a:pt x="0" y="208"/>
                    <a:pt x="122" y="330"/>
                  </a:cubicBezTo>
                  <a:cubicBezTo>
                    <a:pt x="161" y="370"/>
                    <a:pt x="210" y="388"/>
                    <a:pt x="258" y="388"/>
                  </a:cubicBezTo>
                  <a:cubicBezTo>
                    <a:pt x="358" y="388"/>
                    <a:pt x="453" y="311"/>
                    <a:pt x="453" y="194"/>
                  </a:cubicBezTo>
                  <a:cubicBezTo>
                    <a:pt x="453" y="87"/>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2"/>
            <p:cNvSpPr/>
            <p:nvPr/>
          </p:nvSpPr>
          <p:spPr>
            <a:xfrm>
              <a:off x="872575" y="663750"/>
              <a:ext cx="11350" cy="9700"/>
            </a:xfrm>
            <a:custGeom>
              <a:avLst/>
              <a:gdLst/>
              <a:ahLst/>
              <a:cxnLst/>
              <a:rect l="l" t="t" r="r" b="b"/>
              <a:pathLst>
                <a:path w="454" h="388" extrusionOk="0">
                  <a:moveTo>
                    <a:pt x="262" y="0"/>
                  </a:moveTo>
                  <a:cubicBezTo>
                    <a:pt x="261" y="0"/>
                    <a:pt x="260" y="0"/>
                    <a:pt x="260" y="0"/>
                  </a:cubicBezTo>
                  <a:cubicBezTo>
                    <a:pt x="87" y="0"/>
                    <a:pt x="0" y="209"/>
                    <a:pt x="123" y="330"/>
                  </a:cubicBezTo>
                  <a:cubicBezTo>
                    <a:pt x="162" y="370"/>
                    <a:pt x="211" y="388"/>
                    <a:pt x="258" y="388"/>
                  </a:cubicBezTo>
                  <a:cubicBezTo>
                    <a:pt x="358" y="388"/>
                    <a:pt x="454" y="310"/>
                    <a:pt x="454" y="194"/>
                  </a:cubicBezTo>
                  <a:cubicBezTo>
                    <a:pt x="454" y="87"/>
                    <a:pt x="367"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2"/>
            <p:cNvSpPr/>
            <p:nvPr/>
          </p:nvSpPr>
          <p:spPr>
            <a:xfrm>
              <a:off x="912325" y="663750"/>
              <a:ext cx="11350" cy="9725"/>
            </a:xfrm>
            <a:custGeom>
              <a:avLst/>
              <a:gdLst/>
              <a:ahLst/>
              <a:cxnLst/>
              <a:rect l="l" t="t" r="r" b="b"/>
              <a:pathLst>
                <a:path w="454" h="389" extrusionOk="0">
                  <a:moveTo>
                    <a:pt x="259" y="0"/>
                  </a:moveTo>
                  <a:cubicBezTo>
                    <a:pt x="86" y="0"/>
                    <a:pt x="1" y="208"/>
                    <a:pt x="122" y="330"/>
                  </a:cubicBezTo>
                  <a:cubicBezTo>
                    <a:pt x="162" y="370"/>
                    <a:pt x="211" y="388"/>
                    <a:pt x="258" y="388"/>
                  </a:cubicBezTo>
                  <a:cubicBezTo>
                    <a:pt x="358" y="388"/>
                    <a:pt x="454" y="311"/>
                    <a:pt x="454" y="194"/>
                  </a:cubicBezTo>
                  <a:cubicBezTo>
                    <a:pt x="454" y="86"/>
                    <a:pt x="367" y="0"/>
                    <a:pt x="261" y="0"/>
                  </a:cubicBezTo>
                  <a:cubicBezTo>
                    <a:pt x="261" y="0"/>
                    <a:pt x="260"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2"/>
            <p:cNvSpPr/>
            <p:nvPr/>
          </p:nvSpPr>
          <p:spPr>
            <a:xfrm>
              <a:off x="952100" y="66375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0"/>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2"/>
            <p:cNvSpPr/>
            <p:nvPr/>
          </p:nvSpPr>
          <p:spPr>
            <a:xfrm>
              <a:off x="991825" y="663750"/>
              <a:ext cx="11350" cy="9725"/>
            </a:xfrm>
            <a:custGeom>
              <a:avLst/>
              <a:gdLst/>
              <a:ahLst/>
              <a:cxnLst/>
              <a:rect l="l" t="t" r="r" b="b"/>
              <a:pathLst>
                <a:path w="454" h="389" extrusionOk="0">
                  <a:moveTo>
                    <a:pt x="260" y="0"/>
                  </a:moveTo>
                  <a:cubicBezTo>
                    <a:pt x="87" y="0"/>
                    <a:pt x="1" y="208"/>
                    <a:pt x="124" y="330"/>
                  </a:cubicBezTo>
                  <a:cubicBezTo>
                    <a:pt x="163" y="370"/>
                    <a:pt x="211" y="388"/>
                    <a:pt x="259" y="388"/>
                  </a:cubicBezTo>
                  <a:cubicBezTo>
                    <a:pt x="359" y="388"/>
                    <a:pt x="454" y="311"/>
                    <a:pt x="454" y="194"/>
                  </a:cubicBezTo>
                  <a:cubicBezTo>
                    <a:pt x="454" y="86"/>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2"/>
            <p:cNvSpPr/>
            <p:nvPr/>
          </p:nvSpPr>
          <p:spPr>
            <a:xfrm>
              <a:off x="1031600" y="663750"/>
              <a:ext cx="11375" cy="9725"/>
            </a:xfrm>
            <a:custGeom>
              <a:avLst/>
              <a:gdLst/>
              <a:ahLst/>
              <a:cxnLst/>
              <a:rect l="l" t="t" r="r" b="b"/>
              <a:pathLst>
                <a:path w="455" h="389" extrusionOk="0">
                  <a:moveTo>
                    <a:pt x="263" y="0"/>
                  </a:moveTo>
                  <a:cubicBezTo>
                    <a:pt x="262" y="0"/>
                    <a:pt x="262" y="0"/>
                    <a:pt x="261" y="0"/>
                  </a:cubicBezTo>
                  <a:cubicBezTo>
                    <a:pt x="260" y="0"/>
                    <a:pt x="259" y="0"/>
                    <a:pt x="259" y="0"/>
                  </a:cubicBezTo>
                  <a:cubicBezTo>
                    <a:pt x="87" y="0"/>
                    <a:pt x="0" y="208"/>
                    <a:pt x="123" y="330"/>
                  </a:cubicBezTo>
                  <a:cubicBezTo>
                    <a:pt x="162" y="370"/>
                    <a:pt x="211" y="388"/>
                    <a:pt x="259" y="388"/>
                  </a:cubicBezTo>
                  <a:cubicBezTo>
                    <a:pt x="358" y="388"/>
                    <a:pt x="454" y="311"/>
                    <a:pt x="455" y="194"/>
                  </a:cubicBezTo>
                  <a:cubicBezTo>
                    <a:pt x="455"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2"/>
            <p:cNvSpPr/>
            <p:nvPr/>
          </p:nvSpPr>
          <p:spPr>
            <a:xfrm>
              <a:off x="1071350" y="663750"/>
              <a:ext cx="11350" cy="9725"/>
            </a:xfrm>
            <a:custGeom>
              <a:avLst/>
              <a:gdLst/>
              <a:ahLst/>
              <a:cxnLst/>
              <a:rect l="l" t="t" r="r" b="b"/>
              <a:pathLst>
                <a:path w="454" h="389" extrusionOk="0">
                  <a:moveTo>
                    <a:pt x="262" y="0"/>
                  </a:moveTo>
                  <a:cubicBezTo>
                    <a:pt x="261" y="0"/>
                    <a:pt x="260" y="0"/>
                    <a:pt x="259" y="0"/>
                  </a:cubicBezTo>
                  <a:cubicBezTo>
                    <a:pt x="86" y="0"/>
                    <a:pt x="0" y="208"/>
                    <a:pt x="123" y="330"/>
                  </a:cubicBezTo>
                  <a:cubicBezTo>
                    <a:pt x="162" y="370"/>
                    <a:pt x="211" y="388"/>
                    <a:pt x="258" y="388"/>
                  </a:cubicBezTo>
                  <a:cubicBezTo>
                    <a:pt x="358"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2"/>
            <p:cNvSpPr/>
            <p:nvPr/>
          </p:nvSpPr>
          <p:spPr>
            <a:xfrm>
              <a:off x="1111100" y="6637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3" y="330"/>
                  </a:cubicBezTo>
                  <a:cubicBezTo>
                    <a:pt x="162" y="370"/>
                    <a:pt x="211" y="388"/>
                    <a:pt x="259" y="388"/>
                  </a:cubicBezTo>
                  <a:cubicBezTo>
                    <a:pt x="358"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2"/>
            <p:cNvSpPr/>
            <p:nvPr/>
          </p:nvSpPr>
          <p:spPr>
            <a:xfrm>
              <a:off x="1150850" y="663750"/>
              <a:ext cx="11350" cy="9725"/>
            </a:xfrm>
            <a:custGeom>
              <a:avLst/>
              <a:gdLst/>
              <a:ahLst/>
              <a:cxnLst/>
              <a:rect l="l" t="t" r="r" b="b"/>
              <a:pathLst>
                <a:path w="454" h="389" extrusionOk="0">
                  <a:moveTo>
                    <a:pt x="262" y="0"/>
                  </a:moveTo>
                  <a:cubicBezTo>
                    <a:pt x="261" y="0"/>
                    <a:pt x="260" y="0"/>
                    <a:pt x="259" y="0"/>
                  </a:cubicBezTo>
                  <a:cubicBezTo>
                    <a:pt x="87" y="0"/>
                    <a:pt x="0" y="208"/>
                    <a:pt x="123" y="330"/>
                  </a:cubicBezTo>
                  <a:cubicBezTo>
                    <a:pt x="163" y="370"/>
                    <a:pt x="212" y="388"/>
                    <a:pt x="259" y="388"/>
                  </a:cubicBezTo>
                  <a:cubicBezTo>
                    <a:pt x="359" y="388"/>
                    <a:pt x="454" y="311"/>
                    <a:pt x="454" y="194"/>
                  </a:cubicBezTo>
                  <a:cubicBezTo>
                    <a:pt x="454" y="87"/>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2"/>
            <p:cNvSpPr/>
            <p:nvPr/>
          </p:nvSpPr>
          <p:spPr>
            <a:xfrm>
              <a:off x="475000" y="6296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2"/>
            <p:cNvSpPr/>
            <p:nvPr/>
          </p:nvSpPr>
          <p:spPr>
            <a:xfrm>
              <a:off x="514750" y="629625"/>
              <a:ext cx="11350" cy="9700"/>
            </a:xfrm>
            <a:custGeom>
              <a:avLst/>
              <a:gdLst/>
              <a:ahLst/>
              <a:cxnLst/>
              <a:rect l="l" t="t" r="r" b="b"/>
              <a:pathLst>
                <a:path w="454" h="388" extrusionOk="0">
                  <a:moveTo>
                    <a:pt x="260" y="1"/>
                  </a:moveTo>
                  <a:cubicBezTo>
                    <a:pt x="87" y="1"/>
                    <a:pt x="1" y="208"/>
                    <a:pt x="123" y="331"/>
                  </a:cubicBezTo>
                  <a:cubicBezTo>
                    <a:pt x="163" y="370"/>
                    <a:pt x="212" y="388"/>
                    <a:pt x="259" y="388"/>
                  </a:cubicBezTo>
                  <a:cubicBezTo>
                    <a:pt x="359" y="388"/>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2"/>
            <p:cNvSpPr/>
            <p:nvPr/>
          </p:nvSpPr>
          <p:spPr>
            <a:xfrm>
              <a:off x="554500" y="629625"/>
              <a:ext cx="11375" cy="9725"/>
            </a:xfrm>
            <a:custGeom>
              <a:avLst/>
              <a:gdLst/>
              <a:ahLst/>
              <a:cxnLst/>
              <a:rect l="l" t="t" r="r" b="b"/>
              <a:pathLst>
                <a:path w="455" h="389" extrusionOk="0">
                  <a:moveTo>
                    <a:pt x="262" y="1"/>
                  </a:moveTo>
                  <a:cubicBezTo>
                    <a:pt x="87" y="1"/>
                    <a:pt x="1" y="208"/>
                    <a:pt x="124" y="331"/>
                  </a:cubicBezTo>
                  <a:cubicBezTo>
                    <a:pt x="163" y="371"/>
                    <a:pt x="212" y="389"/>
                    <a:pt x="260"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2"/>
            <p:cNvSpPr/>
            <p:nvPr/>
          </p:nvSpPr>
          <p:spPr>
            <a:xfrm>
              <a:off x="594250" y="629625"/>
              <a:ext cx="11400" cy="9725"/>
            </a:xfrm>
            <a:custGeom>
              <a:avLst/>
              <a:gdLst/>
              <a:ahLst/>
              <a:cxnLst/>
              <a:rect l="l" t="t" r="r" b="b"/>
              <a:pathLst>
                <a:path w="456" h="389" extrusionOk="0">
                  <a:moveTo>
                    <a:pt x="262" y="1"/>
                  </a:moveTo>
                  <a:cubicBezTo>
                    <a:pt x="87" y="1"/>
                    <a:pt x="1" y="210"/>
                    <a:pt x="124" y="331"/>
                  </a:cubicBezTo>
                  <a:cubicBezTo>
                    <a:pt x="164" y="371"/>
                    <a:pt x="212" y="389"/>
                    <a:pt x="260" y="389"/>
                  </a:cubicBezTo>
                  <a:cubicBezTo>
                    <a:pt x="360" y="389"/>
                    <a:pt x="456" y="312"/>
                    <a:pt x="456"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2"/>
            <p:cNvSpPr/>
            <p:nvPr/>
          </p:nvSpPr>
          <p:spPr>
            <a:xfrm>
              <a:off x="634025" y="6296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2"/>
            <p:cNvSpPr/>
            <p:nvPr/>
          </p:nvSpPr>
          <p:spPr>
            <a:xfrm>
              <a:off x="673775" y="6296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2"/>
            <p:cNvSpPr/>
            <p:nvPr/>
          </p:nvSpPr>
          <p:spPr>
            <a:xfrm>
              <a:off x="713525" y="629625"/>
              <a:ext cx="11400" cy="9725"/>
            </a:xfrm>
            <a:custGeom>
              <a:avLst/>
              <a:gdLst/>
              <a:ahLst/>
              <a:cxnLst/>
              <a:rect l="l" t="t" r="r" b="b"/>
              <a:pathLst>
                <a:path w="456" h="389" extrusionOk="0">
                  <a:moveTo>
                    <a:pt x="261" y="1"/>
                  </a:moveTo>
                  <a:cubicBezTo>
                    <a:pt x="88" y="1"/>
                    <a:pt x="0" y="208"/>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2"/>
            <p:cNvSpPr/>
            <p:nvPr/>
          </p:nvSpPr>
          <p:spPr>
            <a:xfrm>
              <a:off x="753300" y="62962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2"/>
            <p:cNvSpPr/>
            <p:nvPr/>
          </p:nvSpPr>
          <p:spPr>
            <a:xfrm>
              <a:off x="793075" y="629625"/>
              <a:ext cx="11350" cy="9725"/>
            </a:xfrm>
            <a:custGeom>
              <a:avLst/>
              <a:gdLst/>
              <a:ahLst/>
              <a:cxnLst/>
              <a:rect l="l" t="t" r="r" b="b"/>
              <a:pathLst>
                <a:path w="454" h="389" extrusionOk="0">
                  <a:moveTo>
                    <a:pt x="259" y="1"/>
                  </a:moveTo>
                  <a:cubicBezTo>
                    <a:pt x="87" y="1"/>
                    <a:pt x="0" y="208"/>
                    <a:pt x="121" y="331"/>
                  </a:cubicBezTo>
                  <a:cubicBezTo>
                    <a:pt x="161" y="371"/>
                    <a:pt x="210" y="389"/>
                    <a:pt x="258" y="389"/>
                  </a:cubicBezTo>
                  <a:cubicBezTo>
                    <a:pt x="358" y="389"/>
                    <a:pt x="453" y="312"/>
                    <a:pt x="453" y="195"/>
                  </a:cubicBezTo>
                  <a:cubicBezTo>
                    <a:pt x="453" y="87"/>
                    <a:pt x="365"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2"/>
            <p:cNvSpPr/>
            <p:nvPr/>
          </p:nvSpPr>
          <p:spPr>
            <a:xfrm>
              <a:off x="832825" y="62962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2"/>
            <p:cNvSpPr/>
            <p:nvPr/>
          </p:nvSpPr>
          <p:spPr>
            <a:xfrm>
              <a:off x="872575" y="629625"/>
              <a:ext cx="11350" cy="9725"/>
            </a:xfrm>
            <a:custGeom>
              <a:avLst/>
              <a:gdLst/>
              <a:ahLst/>
              <a:cxnLst/>
              <a:rect l="l" t="t" r="r" b="b"/>
              <a:pathLst>
                <a:path w="454" h="389" extrusionOk="0">
                  <a:moveTo>
                    <a:pt x="262" y="1"/>
                  </a:moveTo>
                  <a:cubicBezTo>
                    <a:pt x="261" y="1"/>
                    <a:pt x="260" y="1"/>
                    <a:pt x="260" y="1"/>
                  </a:cubicBezTo>
                  <a:cubicBezTo>
                    <a:pt x="85" y="1"/>
                    <a:pt x="0" y="210"/>
                    <a:pt x="123" y="331"/>
                  </a:cubicBezTo>
                  <a:cubicBezTo>
                    <a:pt x="162" y="371"/>
                    <a:pt x="211" y="389"/>
                    <a:pt x="259" y="389"/>
                  </a:cubicBezTo>
                  <a:cubicBezTo>
                    <a:pt x="358" y="389"/>
                    <a:pt x="454" y="312"/>
                    <a:pt x="454" y="195"/>
                  </a:cubicBezTo>
                  <a:cubicBezTo>
                    <a:pt x="454" y="88"/>
                    <a:pt x="367"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2"/>
            <p:cNvSpPr/>
            <p:nvPr/>
          </p:nvSpPr>
          <p:spPr>
            <a:xfrm>
              <a:off x="912325" y="629625"/>
              <a:ext cx="11350" cy="9725"/>
            </a:xfrm>
            <a:custGeom>
              <a:avLst/>
              <a:gdLst/>
              <a:ahLst/>
              <a:cxnLst/>
              <a:rect l="l" t="t" r="r" b="b"/>
              <a:pathLst>
                <a:path w="454" h="389" extrusionOk="0">
                  <a:moveTo>
                    <a:pt x="259" y="1"/>
                  </a:moveTo>
                  <a:cubicBezTo>
                    <a:pt x="86" y="1"/>
                    <a:pt x="1" y="209"/>
                    <a:pt x="122" y="331"/>
                  </a:cubicBezTo>
                  <a:cubicBezTo>
                    <a:pt x="162" y="371"/>
                    <a:pt x="211" y="389"/>
                    <a:pt x="258" y="389"/>
                  </a:cubicBezTo>
                  <a:cubicBezTo>
                    <a:pt x="358" y="389"/>
                    <a:pt x="454" y="312"/>
                    <a:pt x="454" y="195"/>
                  </a:cubicBezTo>
                  <a:cubicBezTo>
                    <a:pt x="454" y="87"/>
                    <a:pt x="367" y="1"/>
                    <a:pt x="261" y="1"/>
                  </a:cubicBezTo>
                  <a:cubicBezTo>
                    <a:pt x="261" y="1"/>
                    <a:pt x="260"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2"/>
            <p:cNvSpPr/>
            <p:nvPr/>
          </p:nvSpPr>
          <p:spPr>
            <a:xfrm>
              <a:off x="952075" y="6296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2"/>
            <p:cNvSpPr/>
            <p:nvPr/>
          </p:nvSpPr>
          <p:spPr>
            <a:xfrm>
              <a:off x="991825" y="629625"/>
              <a:ext cx="11350" cy="9725"/>
            </a:xfrm>
            <a:custGeom>
              <a:avLst/>
              <a:gdLst/>
              <a:ahLst/>
              <a:cxnLst/>
              <a:rect l="l" t="t" r="r" b="b"/>
              <a:pathLst>
                <a:path w="454" h="389" extrusionOk="0">
                  <a:moveTo>
                    <a:pt x="260" y="1"/>
                  </a:moveTo>
                  <a:cubicBezTo>
                    <a:pt x="87" y="1"/>
                    <a:pt x="1" y="210"/>
                    <a:pt x="124" y="331"/>
                  </a:cubicBezTo>
                  <a:cubicBezTo>
                    <a:pt x="163" y="371"/>
                    <a:pt x="211" y="389"/>
                    <a:pt x="259" y="389"/>
                  </a:cubicBezTo>
                  <a:cubicBezTo>
                    <a:pt x="359" y="389"/>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2"/>
            <p:cNvSpPr/>
            <p:nvPr/>
          </p:nvSpPr>
          <p:spPr>
            <a:xfrm>
              <a:off x="1031575" y="629625"/>
              <a:ext cx="11400" cy="9725"/>
            </a:xfrm>
            <a:custGeom>
              <a:avLst/>
              <a:gdLst/>
              <a:ahLst/>
              <a:cxnLst/>
              <a:rect l="l" t="t" r="r" b="b"/>
              <a:pathLst>
                <a:path w="456" h="389" extrusionOk="0">
                  <a:moveTo>
                    <a:pt x="262" y="1"/>
                  </a:moveTo>
                  <a:cubicBezTo>
                    <a:pt x="89" y="1"/>
                    <a:pt x="1" y="208"/>
                    <a:pt x="124" y="331"/>
                  </a:cubicBezTo>
                  <a:cubicBezTo>
                    <a:pt x="163" y="371"/>
                    <a:pt x="212" y="389"/>
                    <a:pt x="260" y="389"/>
                  </a:cubicBezTo>
                  <a:cubicBezTo>
                    <a:pt x="360" y="389"/>
                    <a:pt x="456" y="312"/>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2"/>
            <p:cNvSpPr/>
            <p:nvPr/>
          </p:nvSpPr>
          <p:spPr>
            <a:xfrm>
              <a:off x="1071350" y="629625"/>
              <a:ext cx="11350" cy="9725"/>
            </a:xfrm>
            <a:custGeom>
              <a:avLst/>
              <a:gdLst/>
              <a:ahLst/>
              <a:cxnLst/>
              <a:rect l="l" t="t" r="r" b="b"/>
              <a:pathLst>
                <a:path w="454" h="389" extrusionOk="0">
                  <a:moveTo>
                    <a:pt x="259" y="1"/>
                  </a:moveTo>
                  <a:cubicBezTo>
                    <a:pt x="86" y="1"/>
                    <a:pt x="0" y="210"/>
                    <a:pt x="123" y="331"/>
                  </a:cubicBezTo>
                  <a:cubicBezTo>
                    <a:pt x="162" y="371"/>
                    <a:pt x="211"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2"/>
            <p:cNvSpPr/>
            <p:nvPr/>
          </p:nvSpPr>
          <p:spPr>
            <a:xfrm>
              <a:off x="1111100" y="629625"/>
              <a:ext cx="11350" cy="9725"/>
            </a:xfrm>
            <a:custGeom>
              <a:avLst/>
              <a:gdLst/>
              <a:ahLst/>
              <a:cxnLst/>
              <a:rect l="l" t="t" r="r" b="b"/>
              <a:pathLst>
                <a:path w="454" h="389" extrusionOk="0">
                  <a:moveTo>
                    <a:pt x="259" y="1"/>
                  </a:moveTo>
                  <a:cubicBezTo>
                    <a:pt x="87" y="1"/>
                    <a:pt x="0" y="208"/>
                    <a:pt x="123" y="331"/>
                  </a:cubicBezTo>
                  <a:cubicBezTo>
                    <a:pt x="162" y="371"/>
                    <a:pt x="211" y="389"/>
                    <a:pt x="259"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2"/>
            <p:cNvSpPr/>
            <p:nvPr/>
          </p:nvSpPr>
          <p:spPr>
            <a:xfrm>
              <a:off x="514750" y="595525"/>
              <a:ext cx="11350" cy="9700"/>
            </a:xfrm>
            <a:custGeom>
              <a:avLst/>
              <a:gdLst/>
              <a:ahLst/>
              <a:cxnLst/>
              <a:rect l="l" t="t" r="r" b="b"/>
              <a:pathLst>
                <a:path w="454" h="388" extrusionOk="0">
                  <a:moveTo>
                    <a:pt x="263" y="0"/>
                  </a:moveTo>
                  <a:cubicBezTo>
                    <a:pt x="262" y="0"/>
                    <a:pt x="261" y="0"/>
                    <a:pt x="260" y="1"/>
                  </a:cubicBezTo>
                  <a:cubicBezTo>
                    <a:pt x="87" y="1"/>
                    <a:pt x="1" y="208"/>
                    <a:pt x="123" y="331"/>
                  </a:cubicBezTo>
                  <a:cubicBezTo>
                    <a:pt x="163" y="370"/>
                    <a:pt x="211" y="388"/>
                    <a:pt x="258" y="388"/>
                  </a:cubicBezTo>
                  <a:cubicBezTo>
                    <a:pt x="358" y="388"/>
                    <a:pt x="454" y="311"/>
                    <a:pt x="454" y="195"/>
                  </a:cubicBezTo>
                  <a:cubicBezTo>
                    <a:pt x="454" y="88"/>
                    <a:pt x="369"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2"/>
            <p:cNvSpPr/>
            <p:nvPr/>
          </p:nvSpPr>
          <p:spPr>
            <a:xfrm>
              <a:off x="554525" y="595525"/>
              <a:ext cx="11350" cy="9725"/>
            </a:xfrm>
            <a:custGeom>
              <a:avLst/>
              <a:gdLst/>
              <a:ahLst/>
              <a:cxnLst/>
              <a:rect l="l" t="t" r="r" b="b"/>
              <a:pathLst>
                <a:path w="454" h="389" extrusionOk="0">
                  <a:moveTo>
                    <a:pt x="263" y="0"/>
                  </a:moveTo>
                  <a:cubicBezTo>
                    <a:pt x="262" y="0"/>
                    <a:pt x="261" y="0"/>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2"/>
            <p:cNvSpPr/>
            <p:nvPr/>
          </p:nvSpPr>
          <p:spPr>
            <a:xfrm>
              <a:off x="594250" y="595525"/>
              <a:ext cx="11400" cy="9725"/>
            </a:xfrm>
            <a:custGeom>
              <a:avLst/>
              <a:gdLst/>
              <a:ahLst/>
              <a:cxnLst/>
              <a:rect l="l" t="t" r="r" b="b"/>
              <a:pathLst>
                <a:path w="456" h="389" extrusionOk="0">
                  <a:moveTo>
                    <a:pt x="262" y="1"/>
                  </a:moveTo>
                  <a:cubicBezTo>
                    <a:pt x="87" y="1"/>
                    <a:pt x="1" y="208"/>
                    <a:pt x="124" y="331"/>
                  </a:cubicBezTo>
                  <a:cubicBezTo>
                    <a:pt x="164" y="371"/>
                    <a:pt x="212" y="389"/>
                    <a:pt x="260" y="389"/>
                  </a:cubicBezTo>
                  <a:cubicBezTo>
                    <a:pt x="360" y="389"/>
                    <a:pt x="456" y="311"/>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2"/>
            <p:cNvSpPr/>
            <p:nvPr/>
          </p:nvSpPr>
          <p:spPr>
            <a:xfrm>
              <a:off x="634025" y="595525"/>
              <a:ext cx="11375" cy="9725"/>
            </a:xfrm>
            <a:custGeom>
              <a:avLst/>
              <a:gdLst/>
              <a:ahLst/>
              <a:cxnLst/>
              <a:rect l="l" t="t" r="r" b="b"/>
              <a:pathLst>
                <a:path w="455" h="389" extrusionOk="0">
                  <a:moveTo>
                    <a:pt x="264" y="0"/>
                  </a:moveTo>
                  <a:cubicBezTo>
                    <a:pt x="263" y="0"/>
                    <a:pt x="262" y="0"/>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2"/>
            <p:cNvSpPr/>
            <p:nvPr/>
          </p:nvSpPr>
          <p:spPr>
            <a:xfrm>
              <a:off x="673775" y="5955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2"/>
            <p:cNvSpPr/>
            <p:nvPr/>
          </p:nvSpPr>
          <p:spPr>
            <a:xfrm>
              <a:off x="713525" y="595525"/>
              <a:ext cx="11400" cy="9725"/>
            </a:xfrm>
            <a:custGeom>
              <a:avLst/>
              <a:gdLst/>
              <a:ahLst/>
              <a:cxnLst/>
              <a:rect l="l" t="t" r="r" b="b"/>
              <a:pathLst>
                <a:path w="456" h="389" extrusionOk="0">
                  <a:moveTo>
                    <a:pt x="264" y="0"/>
                  </a:moveTo>
                  <a:cubicBezTo>
                    <a:pt x="263" y="0"/>
                    <a:pt x="262" y="0"/>
                    <a:pt x="261" y="1"/>
                  </a:cubicBezTo>
                  <a:cubicBezTo>
                    <a:pt x="260" y="1"/>
                    <a:pt x="260" y="1"/>
                    <a:pt x="259" y="1"/>
                  </a:cubicBezTo>
                  <a:cubicBezTo>
                    <a:pt x="88" y="1"/>
                    <a:pt x="1" y="209"/>
                    <a:pt x="123" y="331"/>
                  </a:cubicBezTo>
                  <a:cubicBezTo>
                    <a:pt x="163" y="371"/>
                    <a:pt x="212" y="389"/>
                    <a:pt x="260" y="389"/>
                  </a:cubicBezTo>
                  <a:cubicBezTo>
                    <a:pt x="360" y="389"/>
                    <a:pt x="455" y="311"/>
                    <a:pt x="455" y="195"/>
                  </a:cubicBezTo>
                  <a:cubicBezTo>
                    <a:pt x="455" y="88"/>
                    <a:pt x="369"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2"/>
            <p:cNvSpPr/>
            <p:nvPr/>
          </p:nvSpPr>
          <p:spPr>
            <a:xfrm>
              <a:off x="753300" y="595525"/>
              <a:ext cx="11375" cy="9725"/>
            </a:xfrm>
            <a:custGeom>
              <a:avLst/>
              <a:gdLst/>
              <a:ahLst/>
              <a:cxnLst/>
              <a:rect l="l" t="t" r="r" b="b"/>
              <a:pathLst>
                <a:path w="455" h="389" extrusionOk="0">
                  <a:moveTo>
                    <a:pt x="263" y="0"/>
                  </a:moveTo>
                  <a:cubicBezTo>
                    <a:pt x="262" y="0"/>
                    <a:pt x="261" y="0"/>
                    <a:pt x="260" y="1"/>
                  </a:cubicBezTo>
                  <a:cubicBezTo>
                    <a:pt x="87" y="1"/>
                    <a:pt x="1" y="208"/>
                    <a:pt x="122" y="331"/>
                  </a:cubicBezTo>
                  <a:cubicBezTo>
                    <a:pt x="162" y="371"/>
                    <a:pt x="211" y="389"/>
                    <a:pt x="259" y="389"/>
                  </a:cubicBezTo>
                  <a:cubicBezTo>
                    <a:pt x="359" y="389"/>
                    <a:pt x="454" y="311"/>
                    <a:pt x="454" y="195"/>
                  </a:cubicBezTo>
                  <a:cubicBezTo>
                    <a:pt x="454"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2"/>
            <p:cNvSpPr/>
            <p:nvPr/>
          </p:nvSpPr>
          <p:spPr>
            <a:xfrm>
              <a:off x="793075" y="595525"/>
              <a:ext cx="11350" cy="9725"/>
            </a:xfrm>
            <a:custGeom>
              <a:avLst/>
              <a:gdLst/>
              <a:ahLst/>
              <a:cxnLst/>
              <a:rect l="l" t="t" r="r" b="b"/>
              <a:pathLst>
                <a:path w="454" h="389" extrusionOk="0">
                  <a:moveTo>
                    <a:pt x="262" y="0"/>
                  </a:moveTo>
                  <a:cubicBezTo>
                    <a:pt x="261" y="0"/>
                    <a:pt x="260" y="0"/>
                    <a:pt x="259" y="1"/>
                  </a:cubicBezTo>
                  <a:cubicBezTo>
                    <a:pt x="259" y="1"/>
                    <a:pt x="258" y="1"/>
                    <a:pt x="257" y="1"/>
                  </a:cubicBezTo>
                  <a:cubicBezTo>
                    <a:pt x="86" y="1"/>
                    <a:pt x="1" y="209"/>
                    <a:pt x="121" y="331"/>
                  </a:cubicBezTo>
                  <a:cubicBezTo>
                    <a:pt x="161" y="371"/>
                    <a:pt x="210" y="389"/>
                    <a:pt x="258" y="389"/>
                  </a:cubicBezTo>
                  <a:cubicBezTo>
                    <a:pt x="358" y="389"/>
                    <a:pt x="453" y="311"/>
                    <a:pt x="453" y="195"/>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2"/>
            <p:cNvSpPr/>
            <p:nvPr/>
          </p:nvSpPr>
          <p:spPr>
            <a:xfrm>
              <a:off x="832825" y="595525"/>
              <a:ext cx="11350" cy="9725"/>
            </a:xfrm>
            <a:custGeom>
              <a:avLst/>
              <a:gdLst/>
              <a:ahLst/>
              <a:cxnLst/>
              <a:rect l="l" t="t" r="r" b="b"/>
              <a:pathLst>
                <a:path w="454" h="389" extrusionOk="0">
                  <a:moveTo>
                    <a:pt x="262" y="0"/>
                  </a:moveTo>
                  <a:cubicBezTo>
                    <a:pt x="261" y="0"/>
                    <a:pt x="260" y="0"/>
                    <a:pt x="259" y="1"/>
                  </a:cubicBezTo>
                  <a:cubicBezTo>
                    <a:pt x="87" y="1"/>
                    <a:pt x="0" y="208"/>
                    <a:pt x="122" y="331"/>
                  </a:cubicBezTo>
                  <a:cubicBezTo>
                    <a:pt x="161" y="371"/>
                    <a:pt x="210" y="389"/>
                    <a:pt x="258" y="389"/>
                  </a:cubicBezTo>
                  <a:cubicBezTo>
                    <a:pt x="358" y="389"/>
                    <a:pt x="453" y="311"/>
                    <a:pt x="453" y="195"/>
                  </a:cubicBezTo>
                  <a:cubicBezTo>
                    <a:pt x="453"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2"/>
            <p:cNvSpPr/>
            <p:nvPr/>
          </p:nvSpPr>
          <p:spPr>
            <a:xfrm>
              <a:off x="872575" y="595525"/>
              <a:ext cx="11350" cy="9725"/>
            </a:xfrm>
            <a:custGeom>
              <a:avLst/>
              <a:gdLst/>
              <a:ahLst/>
              <a:cxnLst/>
              <a:rect l="l" t="t" r="r" b="b"/>
              <a:pathLst>
                <a:path w="454" h="389" extrusionOk="0">
                  <a:moveTo>
                    <a:pt x="262" y="0"/>
                  </a:moveTo>
                  <a:cubicBezTo>
                    <a:pt x="261" y="0"/>
                    <a:pt x="260" y="0"/>
                    <a:pt x="260" y="1"/>
                  </a:cubicBezTo>
                  <a:cubicBezTo>
                    <a:pt x="85" y="1"/>
                    <a:pt x="0" y="210"/>
                    <a:pt x="123" y="331"/>
                  </a:cubicBezTo>
                  <a:cubicBezTo>
                    <a:pt x="162" y="371"/>
                    <a:pt x="211" y="389"/>
                    <a:pt x="259" y="389"/>
                  </a:cubicBezTo>
                  <a:cubicBezTo>
                    <a:pt x="358" y="389"/>
                    <a:pt x="454" y="311"/>
                    <a:pt x="454" y="195"/>
                  </a:cubicBezTo>
                  <a:cubicBezTo>
                    <a:pt x="454" y="88"/>
                    <a:pt x="367"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2"/>
            <p:cNvSpPr/>
            <p:nvPr/>
          </p:nvSpPr>
          <p:spPr>
            <a:xfrm>
              <a:off x="912325" y="595525"/>
              <a:ext cx="11350" cy="9725"/>
            </a:xfrm>
            <a:custGeom>
              <a:avLst/>
              <a:gdLst/>
              <a:ahLst/>
              <a:cxnLst/>
              <a:rect l="l" t="t" r="r" b="b"/>
              <a:pathLst>
                <a:path w="454" h="389" extrusionOk="0">
                  <a:moveTo>
                    <a:pt x="259" y="1"/>
                  </a:moveTo>
                  <a:cubicBezTo>
                    <a:pt x="86" y="1"/>
                    <a:pt x="1" y="209"/>
                    <a:pt x="122" y="331"/>
                  </a:cubicBezTo>
                  <a:cubicBezTo>
                    <a:pt x="162" y="371"/>
                    <a:pt x="211" y="389"/>
                    <a:pt x="258" y="389"/>
                  </a:cubicBezTo>
                  <a:cubicBezTo>
                    <a:pt x="358" y="389"/>
                    <a:pt x="454" y="311"/>
                    <a:pt x="454" y="195"/>
                  </a:cubicBezTo>
                  <a:cubicBezTo>
                    <a:pt x="454" y="87"/>
                    <a:pt x="367" y="1"/>
                    <a:pt x="261" y="1"/>
                  </a:cubicBezTo>
                  <a:cubicBezTo>
                    <a:pt x="261" y="1"/>
                    <a:pt x="260"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2"/>
            <p:cNvSpPr/>
            <p:nvPr/>
          </p:nvSpPr>
          <p:spPr>
            <a:xfrm>
              <a:off x="952100" y="595525"/>
              <a:ext cx="11325" cy="9725"/>
            </a:xfrm>
            <a:custGeom>
              <a:avLst/>
              <a:gdLst/>
              <a:ahLst/>
              <a:cxnLst/>
              <a:rect l="l" t="t" r="r" b="b"/>
              <a:pathLst>
                <a:path w="453" h="389" extrusionOk="0">
                  <a:moveTo>
                    <a:pt x="262" y="0"/>
                  </a:moveTo>
                  <a:cubicBezTo>
                    <a:pt x="261" y="0"/>
                    <a:pt x="260" y="0"/>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2"/>
            <p:cNvSpPr/>
            <p:nvPr/>
          </p:nvSpPr>
          <p:spPr>
            <a:xfrm>
              <a:off x="991825" y="595525"/>
              <a:ext cx="11350" cy="9725"/>
            </a:xfrm>
            <a:custGeom>
              <a:avLst/>
              <a:gdLst/>
              <a:ahLst/>
              <a:cxnLst/>
              <a:rect l="l" t="t" r="r" b="b"/>
              <a:pathLst>
                <a:path w="454" h="389" extrusionOk="0">
                  <a:moveTo>
                    <a:pt x="260" y="1"/>
                  </a:moveTo>
                  <a:cubicBezTo>
                    <a:pt x="87" y="1"/>
                    <a:pt x="1" y="208"/>
                    <a:pt x="124" y="331"/>
                  </a:cubicBezTo>
                  <a:cubicBezTo>
                    <a:pt x="163" y="371"/>
                    <a:pt x="211" y="389"/>
                    <a:pt x="259"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2"/>
            <p:cNvSpPr/>
            <p:nvPr/>
          </p:nvSpPr>
          <p:spPr>
            <a:xfrm>
              <a:off x="1031600" y="595525"/>
              <a:ext cx="11375" cy="9725"/>
            </a:xfrm>
            <a:custGeom>
              <a:avLst/>
              <a:gdLst/>
              <a:ahLst/>
              <a:cxnLst/>
              <a:rect l="l" t="t" r="r" b="b"/>
              <a:pathLst>
                <a:path w="455" h="389" extrusionOk="0">
                  <a:moveTo>
                    <a:pt x="263" y="0"/>
                  </a:moveTo>
                  <a:cubicBezTo>
                    <a:pt x="262" y="0"/>
                    <a:pt x="262" y="0"/>
                    <a:pt x="261" y="1"/>
                  </a:cubicBezTo>
                  <a:cubicBezTo>
                    <a:pt x="260" y="1"/>
                    <a:pt x="259" y="1"/>
                    <a:pt x="259" y="1"/>
                  </a:cubicBezTo>
                  <a:cubicBezTo>
                    <a:pt x="87" y="1"/>
                    <a:pt x="0" y="209"/>
                    <a:pt x="123" y="331"/>
                  </a:cubicBezTo>
                  <a:cubicBezTo>
                    <a:pt x="162" y="371"/>
                    <a:pt x="211" y="389"/>
                    <a:pt x="259" y="389"/>
                  </a:cubicBezTo>
                  <a:cubicBezTo>
                    <a:pt x="358" y="389"/>
                    <a:pt x="454" y="311"/>
                    <a:pt x="455" y="195"/>
                  </a:cubicBezTo>
                  <a:cubicBezTo>
                    <a:pt x="455"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2"/>
            <p:cNvSpPr/>
            <p:nvPr/>
          </p:nvSpPr>
          <p:spPr>
            <a:xfrm>
              <a:off x="1071350" y="595525"/>
              <a:ext cx="11350" cy="9725"/>
            </a:xfrm>
            <a:custGeom>
              <a:avLst/>
              <a:gdLst/>
              <a:ahLst/>
              <a:cxnLst/>
              <a:rect l="l" t="t" r="r" b="b"/>
              <a:pathLst>
                <a:path w="454" h="389" extrusionOk="0">
                  <a:moveTo>
                    <a:pt x="262" y="0"/>
                  </a:moveTo>
                  <a:cubicBezTo>
                    <a:pt x="261" y="0"/>
                    <a:pt x="260" y="0"/>
                    <a:pt x="259" y="1"/>
                  </a:cubicBezTo>
                  <a:cubicBezTo>
                    <a:pt x="86" y="1"/>
                    <a:pt x="0" y="208"/>
                    <a:pt x="123" y="331"/>
                  </a:cubicBezTo>
                  <a:cubicBezTo>
                    <a:pt x="162" y="371"/>
                    <a:pt x="211" y="389"/>
                    <a:pt x="258" y="389"/>
                  </a:cubicBezTo>
                  <a:cubicBezTo>
                    <a:pt x="358" y="389"/>
                    <a:pt x="453" y="311"/>
                    <a:pt x="453" y="195"/>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2"/>
            <p:cNvSpPr/>
            <p:nvPr/>
          </p:nvSpPr>
          <p:spPr>
            <a:xfrm>
              <a:off x="594250" y="561425"/>
              <a:ext cx="11400" cy="9725"/>
            </a:xfrm>
            <a:custGeom>
              <a:avLst/>
              <a:gdLst/>
              <a:ahLst/>
              <a:cxnLst/>
              <a:rect l="l" t="t" r="r" b="b"/>
              <a:pathLst>
                <a:path w="456" h="389" extrusionOk="0">
                  <a:moveTo>
                    <a:pt x="262" y="0"/>
                  </a:moveTo>
                  <a:cubicBezTo>
                    <a:pt x="87" y="0"/>
                    <a:pt x="1" y="209"/>
                    <a:pt x="124" y="331"/>
                  </a:cubicBezTo>
                  <a:cubicBezTo>
                    <a:pt x="164" y="371"/>
                    <a:pt x="212" y="388"/>
                    <a:pt x="260" y="388"/>
                  </a:cubicBezTo>
                  <a:cubicBezTo>
                    <a:pt x="360" y="388"/>
                    <a:pt x="456" y="311"/>
                    <a:pt x="456"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2"/>
            <p:cNvSpPr/>
            <p:nvPr/>
          </p:nvSpPr>
          <p:spPr>
            <a:xfrm>
              <a:off x="634025" y="561425"/>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2"/>
            <p:cNvSpPr/>
            <p:nvPr/>
          </p:nvSpPr>
          <p:spPr>
            <a:xfrm>
              <a:off x="673775" y="5614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2"/>
            <p:cNvSpPr/>
            <p:nvPr/>
          </p:nvSpPr>
          <p:spPr>
            <a:xfrm>
              <a:off x="713525" y="561425"/>
              <a:ext cx="11400" cy="9725"/>
            </a:xfrm>
            <a:custGeom>
              <a:avLst/>
              <a:gdLst/>
              <a:ahLst/>
              <a:cxnLst/>
              <a:rect l="l" t="t" r="r" b="b"/>
              <a:pathLst>
                <a:path w="456" h="389" extrusionOk="0">
                  <a:moveTo>
                    <a:pt x="261" y="0"/>
                  </a:moveTo>
                  <a:cubicBezTo>
                    <a:pt x="88" y="0"/>
                    <a:pt x="0" y="208"/>
                    <a:pt x="123" y="331"/>
                  </a:cubicBezTo>
                  <a:cubicBezTo>
                    <a:pt x="163" y="371"/>
                    <a:pt x="212" y="388"/>
                    <a:pt x="260" y="388"/>
                  </a:cubicBezTo>
                  <a:cubicBezTo>
                    <a:pt x="360"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2"/>
            <p:cNvSpPr/>
            <p:nvPr/>
          </p:nvSpPr>
          <p:spPr>
            <a:xfrm>
              <a:off x="753300" y="561425"/>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2"/>
            <p:cNvSpPr/>
            <p:nvPr/>
          </p:nvSpPr>
          <p:spPr>
            <a:xfrm>
              <a:off x="793075" y="561425"/>
              <a:ext cx="11350" cy="9725"/>
            </a:xfrm>
            <a:custGeom>
              <a:avLst/>
              <a:gdLst/>
              <a:ahLst/>
              <a:cxnLst/>
              <a:rect l="l" t="t" r="r" b="b"/>
              <a:pathLst>
                <a:path w="454" h="389" extrusionOk="0">
                  <a:moveTo>
                    <a:pt x="259" y="0"/>
                  </a:moveTo>
                  <a:cubicBezTo>
                    <a:pt x="87" y="0"/>
                    <a:pt x="0" y="208"/>
                    <a:pt x="121" y="331"/>
                  </a:cubicBezTo>
                  <a:cubicBezTo>
                    <a:pt x="161" y="371"/>
                    <a:pt x="210" y="388"/>
                    <a:pt x="258" y="388"/>
                  </a:cubicBezTo>
                  <a:cubicBezTo>
                    <a:pt x="358" y="388"/>
                    <a:pt x="453" y="311"/>
                    <a:pt x="453" y="194"/>
                  </a:cubicBezTo>
                  <a:cubicBezTo>
                    <a:pt x="453" y="87"/>
                    <a:pt x="365"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2"/>
            <p:cNvSpPr/>
            <p:nvPr/>
          </p:nvSpPr>
          <p:spPr>
            <a:xfrm>
              <a:off x="832825" y="561425"/>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2"/>
            <p:cNvSpPr/>
            <p:nvPr/>
          </p:nvSpPr>
          <p:spPr>
            <a:xfrm>
              <a:off x="872575" y="561425"/>
              <a:ext cx="11350" cy="9725"/>
            </a:xfrm>
            <a:custGeom>
              <a:avLst/>
              <a:gdLst/>
              <a:ahLst/>
              <a:cxnLst/>
              <a:rect l="l" t="t" r="r" b="b"/>
              <a:pathLst>
                <a:path w="454" h="389" extrusionOk="0">
                  <a:moveTo>
                    <a:pt x="260" y="0"/>
                  </a:moveTo>
                  <a:cubicBezTo>
                    <a:pt x="85" y="0"/>
                    <a:pt x="0" y="209"/>
                    <a:pt x="123" y="332"/>
                  </a:cubicBezTo>
                  <a:cubicBezTo>
                    <a:pt x="163" y="371"/>
                    <a:pt x="211" y="389"/>
                    <a:pt x="259" y="389"/>
                  </a:cubicBezTo>
                  <a:cubicBezTo>
                    <a:pt x="358" y="389"/>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2"/>
            <p:cNvSpPr/>
            <p:nvPr/>
          </p:nvSpPr>
          <p:spPr>
            <a:xfrm>
              <a:off x="912325" y="561425"/>
              <a:ext cx="11350" cy="9725"/>
            </a:xfrm>
            <a:custGeom>
              <a:avLst/>
              <a:gdLst/>
              <a:ahLst/>
              <a:cxnLst/>
              <a:rect l="l" t="t" r="r" b="b"/>
              <a:pathLst>
                <a:path w="454" h="389" extrusionOk="0">
                  <a:moveTo>
                    <a:pt x="259" y="0"/>
                  </a:moveTo>
                  <a:cubicBezTo>
                    <a:pt x="86" y="0"/>
                    <a:pt x="1" y="210"/>
                    <a:pt x="122" y="331"/>
                  </a:cubicBezTo>
                  <a:cubicBezTo>
                    <a:pt x="162" y="371"/>
                    <a:pt x="211" y="388"/>
                    <a:pt x="258" y="388"/>
                  </a:cubicBezTo>
                  <a:cubicBezTo>
                    <a:pt x="358" y="388"/>
                    <a:pt x="454" y="311"/>
                    <a:pt x="454" y="194"/>
                  </a:cubicBezTo>
                  <a:cubicBezTo>
                    <a:pt x="454" y="87"/>
                    <a:pt x="367" y="0"/>
                    <a:pt x="261" y="0"/>
                  </a:cubicBezTo>
                  <a:cubicBezTo>
                    <a:pt x="261" y="0"/>
                    <a:pt x="260"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2"/>
            <p:cNvSpPr/>
            <p:nvPr/>
          </p:nvSpPr>
          <p:spPr>
            <a:xfrm>
              <a:off x="952075" y="561425"/>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2"/>
            <p:cNvSpPr/>
            <p:nvPr/>
          </p:nvSpPr>
          <p:spPr>
            <a:xfrm>
              <a:off x="991825" y="561425"/>
              <a:ext cx="11350" cy="9725"/>
            </a:xfrm>
            <a:custGeom>
              <a:avLst/>
              <a:gdLst/>
              <a:ahLst/>
              <a:cxnLst/>
              <a:rect l="l" t="t" r="r" b="b"/>
              <a:pathLst>
                <a:path w="454" h="389" extrusionOk="0">
                  <a:moveTo>
                    <a:pt x="260" y="0"/>
                  </a:moveTo>
                  <a:cubicBezTo>
                    <a:pt x="87" y="0"/>
                    <a:pt x="1" y="209"/>
                    <a:pt x="124" y="331"/>
                  </a:cubicBezTo>
                  <a:cubicBezTo>
                    <a:pt x="163" y="371"/>
                    <a:pt x="211"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2"/>
            <p:cNvSpPr/>
            <p:nvPr/>
          </p:nvSpPr>
          <p:spPr>
            <a:xfrm>
              <a:off x="673775" y="527300"/>
              <a:ext cx="11375" cy="9750"/>
            </a:xfrm>
            <a:custGeom>
              <a:avLst/>
              <a:gdLst/>
              <a:ahLst/>
              <a:cxnLst/>
              <a:rect l="l" t="t" r="r" b="b"/>
              <a:pathLst>
                <a:path w="455" h="390" extrusionOk="0">
                  <a:moveTo>
                    <a:pt x="261" y="1"/>
                  </a:moveTo>
                  <a:cubicBezTo>
                    <a:pt x="88" y="1"/>
                    <a:pt x="0" y="210"/>
                    <a:pt x="123" y="331"/>
                  </a:cubicBezTo>
                  <a:cubicBezTo>
                    <a:pt x="163" y="371"/>
                    <a:pt x="212" y="389"/>
                    <a:pt x="260" y="389"/>
                  </a:cubicBezTo>
                  <a:cubicBezTo>
                    <a:pt x="359" y="389"/>
                    <a:pt x="455" y="312"/>
                    <a:pt x="455" y="195"/>
                  </a:cubicBezTo>
                  <a:cubicBezTo>
                    <a:pt x="453"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2"/>
            <p:cNvSpPr/>
            <p:nvPr/>
          </p:nvSpPr>
          <p:spPr>
            <a:xfrm>
              <a:off x="713525" y="527300"/>
              <a:ext cx="11400" cy="9750"/>
            </a:xfrm>
            <a:custGeom>
              <a:avLst/>
              <a:gdLst/>
              <a:ahLst/>
              <a:cxnLst/>
              <a:rect l="l" t="t" r="r" b="b"/>
              <a:pathLst>
                <a:path w="456" h="390" extrusionOk="0">
                  <a:moveTo>
                    <a:pt x="261" y="1"/>
                  </a:moveTo>
                  <a:cubicBezTo>
                    <a:pt x="88" y="1"/>
                    <a:pt x="0" y="209"/>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2"/>
            <p:cNvSpPr/>
            <p:nvPr/>
          </p:nvSpPr>
          <p:spPr>
            <a:xfrm>
              <a:off x="753300" y="527300"/>
              <a:ext cx="11375" cy="9750"/>
            </a:xfrm>
            <a:custGeom>
              <a:avLst/>
              <a:gdLst/>
              <a:ahLst/>
              <a:cxnLst/>
              <a:rect l="l" t="t" r="r" b="b"/>
              <a:pathLst>
                <a:path w="455" h="390"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2"/>
            <p:cNvSpPr/>
            <p:nvPr/>
          </p:nvSpPr>
          <p:spPr>
            <a:xfrm>
              <a:off x="793075" y="527300"/>
              <a:ext cx="11350" cy="9750"/>
            </a:xfrm>
            <a:custGeom>
              <a:avLst/>
              <a:gdLst/>
              <a:ahLst/>
              <a:cxnLst/>
              <a:rect l="l" t="t" r="r" b="b"/>
              <a:pathLst>
                <a:path w="454" h="390" extrusionOk="0">
                  <a:moveTo>
                    <a:pt x="259" y="1"/>
                  </a:moveTo>
                  <a:cubicBezTo>
                    <a:pt x="87" y="1"/>
                    <a:pt x="0" y="209"/>
                    <a:pt x="121" y="331"/>
                  </a:cubicBezTo>
                  <a:cubicBezTo>
                    <a:pt x="161" y="371"/>
                    <a:pt x="210" y="389"/>
                    <a:pt x="258" y="389"/>
                  </a:cubicBezTo>
                  <a:cubicBezTo>
                    <a:pt x="358" y="389"/>
                    <a:pt x="453" y="312"/>
                    <a:pt x="453" y="195"/>
                  </a:cubicBezTo>
                  <a:cubicBezTo>
                    <a:pt x="453" y="87"/>
                    <a:pt x="365"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2"/>
            <p:cNvSpPr/>
            <p:nvPr/>
          </p:nvSpPr>
          <p:spPr>
            <a:xfrm>
              <a:off x="832825" y="527300"/>
              <a:ext cx="11350" cy="9750"/>
            </a:xfrm>
            <a:custGeom>
              <a:avLst/>
              <a:gdLst/>
              <a:ahLst/>
              <a:cxnLst/>
              <a:rect l="l" t="t" r="r" b="b"/>
              <a:pathLst>
                <a:path w="454" h="390" extrusionOk="0">
                  <a:moveTo>
                    <a:pt x="259" y="1"/>
                  </a:moveTo>
                  <a:cubicBezTo>
                    <a:pt x="87" y="1"/>
                    <a:pt x="0" y="210"/>
                    <a:pt x="122" y="331"/>
                  </a:cubicBezTo>
                  <a:cubicBezTo>
                    <a:pt x="161" y="371"/>
                    <a:pt x="210" y="389"/>
                    <a:pt x="258" y="389"/>
                  </a:cubicBezTo>
                  <a:cubicBezTo>
                    <a:pt x="358" y="389"/>
                    <a:pt x="453" y="312"/>
                    <a:pt x="453" y="195"/>
                  </a:cubicBezTo>
                  <a:cubicBezTo>
                    <a:pt x="453" y="87"/>
                    <a:pt x="366"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2"/>
            <p:cNvSpPr/>
            <p:nvPr/>
          </p:nvSpPr>
          <p:spPr>
            <a:xfrm>
              <a:off x="872575" y="527300"/>
              <a:ext cx="11350" cy="9750"/>
            </a:xfrm>
            <a:custGeom>
              <a:avLst/>
              <a:gdLst/>
              <a:ahLst/>
              <a:cxnLst/>
              <a:rect l="l" t="t" r="r" b="b"/>
              <a:pathLst>
                <a:path w="454" h="390" extrusionOk="0">
                  <a:moveTo>
                    <a:pt x="260" y="1"/>
                  </a:moveTo>
                  <a:cubicBezTo>
                    <a:pt x="85" y="1"/>
                    <a:pt x="0" y="210"/>
                    <a:pt x="123" y="333"/>
                  </a:cubicBezTo>
                  <a:cubicBezTo>
                    <a:pt x="163" y="372"/>
                    <a:pt x="211" y="390"/>
                    <a:pt x="259" y="390"/>
                  </a:cubicBezTo>
                  <a:cubicBezTo>
                    <a:pt x="358" y="390"/>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2"/>
            <p:cNvSpPr/>
            <p:nvPr/>
          </p:nvSpPr>
          <p:spPr>
            <a:xfrm>
              <a:off x="912325" y="527300"/>
              <a:ext cx="11350" cy="9750"/>
            </a:xfrm>
            <a:custGeom>
              <a:avLst/>
              <a:gdLst/>
              <a:ahLst/>
              <a:cxnLst/>
              <a:rect l="l" t="t" r="r" b="b"/>
              <a:pathLst>
                <a:path w="454" h="390" extrusionOk="0">
                  <a:moveTo>
                    <a:pt x="261" y="1"/>
                  </a:moveTo>
                  <a:cubicBezTo>
                    <a:pt x="87" y="1"/>
                    <a:pt x="1" y="210"/>
                    <a:pt x="122" y="333"/>
                  </a:cubicBezTo>
                  <a:cubicBezTo>
                    <a:pt x="161" y="372"/>
                    <a:pt x="210" y="390"/>
                    <a:pt x="258" y="390"/>
                  </a:cubicBezTo>
                  <a:cubicBezTo>
                    <a:pt x="358" y="390"/>
                    <a:pt x="454" y="312"/>
                    <a:pt x="454" y="195"/>
                  </a:cubicBezTo>
                  <a:cubicBezTo>
                    <a:pt x="454"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2"/>
            <p:cNvSpPr/>
            <p:nvPr/>
          </p:nvSpPr>
          <p:spPr>
            <a:xfrm>
              <a:off x="594250" y="1584550"/>
              <a:ext cx="11400" cy="9725"/>
            </a:xfrm>
            <a:custGeom>
              <a:avLst/>
              <a:gdLst/>
              <a:ahLst/>
              <a:cxnLst/>
              <a:rect l="l" t="t" r="r" b="b"/>
              <a:pathLst>
                <a:path w="456" h="389" extrusionOk="0">
                  <a:moveTo>
                    <a:pt x="262" y="0"/>
                  </a:moveTo>
                  <a:cubicBezTo>
                    <a:pt x="87" y="0"/>
                    <a:pt x="1" y="209"/>
                    <a:pt x="124" y="330"/>
                  </a:cubicBezTo>
                  <a:cubicBezTo>
                    <a:pt x="164" y="370"/>
                    <a:pt x="212" y="388"/>
                    <a:pt x="260" y="388"/>
                  </a:cubicBezTo>
                  <a:cubicBezTo>
                    <a:pt x="360" y="388"/>
                    <a:pt x="456" y="311"/>
                    <a:pt x="456" y="194"/>
                  </a:cubicBezTo>
                  <a:cubicBezTo>
                    <a:pt x="454" y="86"/>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2"/>
            <p:cNvSpPr/>
            <p:nvPr/>
          </p:nvSpPr>
          <p:spPr>
            <a:xfrm>
              <a:off x="634025" y="1584550"/>
              <a:ext cx="11375" cy="9725"/>
            </a:xfrm>
            <a:custGeom>
              <a:avLst/>
              <a:gdLst/>
              <a:ahLst/>
              <a:cxnLst/>
              <a:rect l="l" t="t" r="r" b="b"/>
              <a:pathLst>
                <a:path w="455" h="389" extrusionOk="0">
                  <a:moveTo>
                    <a:pt x="261" y="0"/>
                  </a:moveTo>
                  <a:cubicBezTo>
                    <a:pt x="88" y="0"/>
                    <a:pt x="0" y="208"/>
                    <a:pt x="123" y="330"/>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2"/>
            <p:cNvSpPr/>
            <p:nvPr/>
          </p:nvSpPr>
          <p:spPr>
            <a:xfrm>
              <a:off x="673775" y="1584550"/>
              <a:ext cx="11375" cy="9725"/>
            </a:xfrm>
            <a:custGeom>
              <a:avLst/>
              <a:gdLst/>
              <a:ahLst/>
              <a:cxnLst/>
              <a:rect l="l" t="t" r="r" b="b"/>
              <a:pathLst>
                <a:path w="455" h="389" extrusionOk="0">
                  <a:moveTo>
                    <a:pt x="261" y="0"/>
                  </a:moveTo>
                  <a:cubicBezTo>
                    <a:pt x="88" y="0"/>
                    <a:pt x="0" y="209"/>
                    <a:pt x="123" y="330"/>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2"/>
            <p:cNvSpPr/>
            <p:nvPr/>
          </p:nvSpPr>
          <p:spPr>
            <a:xfrm>
              <a:off x="713525" y="1584550"/>
              <a:ext cx="11400" cy="9725"/>
            </a:xfrm>
            <a:custGeom>
              <a:avLst/>
              <a:gdLst/>
              <a:ahLst/>
              <a:cxnLst/>
              <a:rect l="l" t="t" r="r" b="b"/>
              <a:pathLst>
                <a:path w="456" h="389" extrusionOk="0">
                  <a:moveTo>
                    <a:pt x="261" y="0"/>
                  </a:moveTo>
                  <a:cubicBezTo>
                    <a:pt x="88" y="0"/>
                    <a:pt x="0" y="208"/>
                    <a:pt x="123" y="330"/>
                  </a:cubicBezTo>
                  <a:cubicBezTo>
                    <a:pt x="163" y="370"/>
                    <a:pt x="212" y="388"/>
                    <a:pt x="260" y="388"/>
                  </a:cubicBezTo>
                  <a:cubicBezTo>
                    <a:pt x="360" y="388"/>
                    <a:pt x="455" y="311"/>
                    <a:pt x="455" y="194"/>
                  </a:cubicBezTo>
                  <a:cubicBezTo>
                    <a:pt x="455"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2"/>
            <p:cNvSpPr/>
            <p:nvPr/>
          </p:nvSpPr>
          <p:spPr>
            <a:xfrm>
              <a:off x="753300" y="1584550"/>
              <a:ext cx="11375" cy="9725"/>
            </a:xfrm>
            <a:custGeom>
              <a:avLst/>
              <a:gdLst/>
              <a:ahLst/>
              <a:cxnLst/>
              <a:rect l="l" t="t" r="r" b="b"/>
              <a:pathLst>
                <a:path w="455" h="389" extrusionOk="0">
                  <a:moveTo>
                    <a:pt x="260" y="0"/>
                  </a:moveTo>
                  <a:cubicBezTo>
                    <a:pt x="87" y="0"/>
                    <a:pt x="1" y="209"/>
                    <a:pt x="122" y="330"/>
                  </a:cubicBezTo>
                  <a:cubicBezTo>
                    <a:pt x="162" y="370"/>
                    <a:pt x="211" y="388"/>
                    <a:pt x="259" y="388"/>
                  </a:cubicBezTo>
                  <a:cubicBezTo>
                    <a:pt x="359" y="388"/>
                    <a:pt x="454" y="311"/>
                    <a:pt x="454" y="194"/>
                  </a:cubicBezTo>
                  <a:cubicBezTo>
                    <a:pt x="454" y="86"/>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2"/>
            <p:cNvSpPr/>
            <p:nvPr/>
          </p:nvSpPr>
          <p:spPr>
            <a:xfrm>
              <a:off x="793075" y="1584550"/>
              <a:ext cx="11350" cy="9725"/>
            </a:xfrm>
            <a:custGeom>
              <a:avLst/>
              <a:gdLst/>
              <a:ahLst/>
              <a:cxnLst/>
              <a:rect l="l" t="t" r="r" b="b"/>
              <a:pathLst>
                <a:path w="454" h="389" extrusionOk="0">
                  <a:moveTo>
                    <a:pt x="259" y="0"/>
                  </a:moveTo>
                  <a:cubicBezTo>
                    <a:pt x="87" y="0"/>
                    <a:pt x="0" y="208"/>
                    <a:pt x="121" y="330"/>
                  </a:cubicBezTo>
                  <a:cubicBezTo>
                    <a:pt x="161" y="370"/>
                    <a:pt x="210" y="388"/>
                    <a:pt x="258" y="388"/>
                  </a:cubicBezTo>
                  <a:cubicBezTo>
                    <a:pt x="358" y="388"/>
                    <a:pt x="453" y="311"/>
                    <a:pt x="453" y="194"/>
                  </a:cubicBezTo>
                  <a:cubicBezTo>
                    <a:pt x="453" y="86"/>
                    <a:pt x="365"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2"/>
            <p:cNvSpPr/>
            <p:nvPr/>
          </p:nvSpPr>
          <p:spPr>
            <a:xfrm>
              <a:off x="832825" y="1584550"/>
              <a:ext cx="11350" cy="9725"/>
            </a:xfrm>
            <a:custGeom>
              <a:avLst/>
              <a:gdLst/>
              <a:ahLst/>
              <a:cxnLst/>
              <a:rect l="l" t="t" r="r" b="b"/>
              <a:pathLst>
                <a:path w="454" h="389" extrusionOk="0">
                  <a:moveTo>
                    <a:pt x="259" y="0"/>
                  </a:moveTo>
                  <a:cubicBezTo>
                    <a:pt x="87" y="0"/>
                    <a:pt x="0" y="209"/>
                    <a:pt x="122" y="330"/>
                  </a:cubicBezTo>
                  <a:cubicBezTo>
                    <a:pt x="161" y="370"/>
                    <a:pt x="210" y="388"/>
                    <a:pt x="258" y="388"/>
                  </a:cubicBezTo>
                  <a:cubicBezTo>
                    <a:pt x="358" y="388"/>
                    <a:pt x="453" y="311"/>
                    <a:pt x="453" y="194"/>
                  </a:cubicBezTo>
                  <a:cubicBezTo>
                    <a:pt x="453" y="86"/>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2"/>
            <p:cNvSpPr/>
            <p:nvPr/>
          </p:nvSpPr>
          <p:spPr>
            <a:xfrm>
              <a:off x="872575" y="1584550"/>
              <a:ext cx="11350" cy="9725"/>
            </a:xfrm>
            <a:custGeom>
              <a:avLst/>
              <a:gdLst/>
              <a:ahLst/>
              <a:cxnLst/>
              <a:rect l="l" t="t" r="r" b="b"/>
              <a:pathLst>
                <a:path w="454" h="389" extrusionOk="0">
                  <a:moveTo>
                    <a:pt x="260" y="0"/>
                  </a:moveTo>
                  <a:cubicBezTo>
                    <a:pt x="87" y="0"/>
                    <a:pt x="0" y="208"/>
                    <a:pt x="122" y="330"/>
                  </a:cubicBezTo>
                  <a:cubicBezTo>
                    <a:pt x="161" y="370"/>
                    <a:pt x="210" y="388"/>
                    <a:pt x="258"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2"/>
            <p:cNvSpPr/>
            <p:nvPr/>
          </p:nvSpPr>
          <p:spPr>
            <a:xfrm>
              <a:off x="912325" y="1584550"/>
              <a:ext cx="11350" cy="9725"/>
            </a:xfrm>
            <a:custGeom>
              <a:avLst/>
              <a:gdLst/>
              <a:ahLst/>
              <a:cxnLst/>
              <a:rect l="l" t="t" r="r" b="b"/>
              <a:pathLst>
                <a:path w="454" h="389" extrusionOk="0">
                  <a:moveTo>
                    <a:pt x="260" y="0"/>
                  </a:moveTo>
                  <a:cubicBezTo>
                    <a:pt x="87" y="0"/>
                    <a:pt x="1" y="209"/>
                    <a:pt x="123" y="330"/>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2"/>
            <p:cNvSpPr/>
            <p:nvPr/>
          </p:nvSpPr>
          <p:spPr>
            <a:xfrm>
              <a:off x="952075" y="1584550"/>
              <a:ext cx="11350" cy="9725"/>
            </a:xfrm>
            <a:custGeom>
              <a:avLst/>
              <a:gdLst/>
              <a:ahLst/>
              <a:cxnLst/>
              <a:rect l="l" t="t" r="r" b="b"/>
              <a:pathLst>
                <a:path w="454" h="389" extrusionOk="0">
                  <a:moveTo>
                    <a:pt x="260" y="0"/>
                  </a:moveTo>
                  <a:cubicBezTo>
                    <a:pt x="87" y="0"/>
                    <a:pt x="1" y="208"/>
                    <a:pt x="122" y="330"/>
                  </a:cubicBezTo>
                  <a:cubicBezTo>
                    <a:pt x="162"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2"/>
            <p:cNvSpPr/>
            <p:nvPr/>
          </p:nvSpPr>
          <p:spPr>
            <a:xfrm>
              <a:off x="991825" y="1584550"/>
              <a:ext cx="11350" cy="9725"/>
            </a:xfrm>
            <a:custGeom>
              <a:avLst/>
              <a:gdLst/>
              <a:ahLst/>
              <a:cxnLst/>
              <a:rect l="l" t="t" r="r" b="b"/>
              <a:pathLst>
                <a:path w="454" h="389" extrusionOk="0">
                  <a:moveTo>
                    <a:pt x="260" y="0"/>
                  </a:moveTo>
                  <a:cubicBezTo>
                    <a:pt x="87" y="0"/>
                    <a:pt x="1" y="209"/>
                    <a:pt x="124" y="330"/>
                  </a:cubicBezTo>
                  <a:cubicBezTo>
                    <a:pt x="163" y="370"/>
                    <a:pt x="211" y="388"/>
                    <a:pt x="259" y="388"/>
                  </a:cubicBezTo>
                  <a:cubicBezTo>
                    <a:pt x="359" y="388"/>
                    <a:pt x="454" y="311"/>
                    <a:pt x="454" y="194"/>
                  </a:cubicBezTo>
                  <a:cubicBezTo>
                    <a:pt x="454" y="86"/>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2"/>
            <p:cNvSpPr/>
            <p:nvPr/>
          </p:nvSpPr>
          <p:spPr>
            <a:xfrm>
              <a:off x="514750" y="1550425"/>
              <a:ext cx="11350" cy="9725"/>
            </a:xfrm>
            <a:custGeom>
              <a:avLst/>
              <a:gdLst/>
              <a:ahLst/>
              <a:cxnLst/>
              <a:rect l="l" t="t" r="r" b="b"/>
              <a:pathLst>
                <a:path w="454" h="389" extrusionOk="0">
                  <a:moveTo>
                    <a:pt x="260" y="1"/>
                  </a:moveTo>
                  <a:cubicBezTo>
                    <a:pt x="87" y="1"/>
                    <a:pt x="1" y="208"/>
                    <a:pt x="123" y="331"/>
                  </a:cubicBezTo>
                  <a:cubicBezTo>
                    <a:pt x="163" y="371"/>
                    <a:pt x="211" y="388"/>
                    <a:pt x="259" y="388"/>
                  </a:cubicBezTo>
                  <a:cubicBezTo>
                    <a:pt x="358" y="388"/>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2"/>
            <p:cNvSpPr/>
            <p:nvPr/>
          </p:nvSpPr>
          <p:spPr>
            <a:xfrm>
              <a:off x="554500" y="1550425"/>
              <a:ext cx="11375" cy="9725"/>
            </a:xfrm>
            <a:custGeom>
              <a:avLst/>
              <a:gdLst/>
              <a:ahLst/>
              <a:cxnLst/>
              <a:rect l="l" t="t" r="r" b="b"/>
              <a:pathLst>
                <a:path w="455" h="389" extrusionOk="0">
                  <a:moveTo>
                    <a:pt x="262" y="1"/>
                  </a:moveTo>
                  <a:cubicBezTo>
                    <a:pt x="87" y="1"/>
                    <a:pt x="1" y="208"/>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2"/>
            <p:cNvSpPr/>
            <p:nvPr/>
          </p:nvSpPr>
          <p:spPr>
            <a:xfrm>
              <a:off x="594250" y="1550425"/>
              <a:ext cx="11400" cy="9725"/>
            </a:xfrm>
            <a:custGeom>
              <a:avLst/>
              <a:gdLst/>
              <a:ahLst/>
              <a:cxnLst/>
              <a:rect l="l" t="t" r="r" b="b"/>
              <a:pathLst>
                <a:path w="456" h="389" extrusionOk="0">
                  <a:moveTo>
                    <a:pt x="262" y="1"/>
                  </a:moveTo>
                  <a:cubicBezTo>
                    <a:pt x="87" y="1"/>
                    <a:pt x="1" y="208"/>
                    <a:pt x="124" y="331"/>
                  </a:cubicBezTo>
                  <a:cubicBezTo>
                    <a:pt x="164" y="371"/>
                    <a:pt x="212" y="389"/>
                    <a:pt x="260" y="389"/>
                  </a:cubicBezTo>
                  <a:cubicBezTo>
                    <a:pt x="360" y="389"/>
                    <a:pt x="456" y="312"/>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2"/>
            <p:cNvSpPr/>
            <p:nvPr/>
          </p:nvSpPr>
          <p:spPr>
            <a:xfrm>
              <a:off x="634025" y="1550425"/>
              <a:ext cx="11375" cy="9725"/>
            </a:xfrm>
            <a:custGeom>
              <a:avLst/>
              <a:gdLst/>
              <a:ahLst/>
              <a:cxnLst/>
              <a:rect l="l" t="t" r="r" b="b"/>
              <a:pathLst>
                <a:path w="455" h="389" extrusionOk="0">
                  <a:moveTo>
                    <a:pt x="261" y="1"/>
                  </a:moveTo>
                  <a:cubicBezTo>
                    <a:pt x="88" y="1"/>
                    <a:pt x="0" y="208"/>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2"/>
            <p:cNvSpPr/>
            <p:nvPr/>
          </p:nvSpPr>
          <p:spPr>
            <a:xfrm>
              <a:off x="673775" y="15504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2"/>
            <p:cNvSpPr/>
            <p:nvPr/>
          </p:nvSpPr>
          <p:spPr>
            <a:xfrm>
              <a:off x="673775" y="161865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2"/>
            <p:cNvSpPr/>
            <p:nvPr/>
          </p:nvSpPr>
          <p:spPr>
            <a:xfrm>
              <a:off x="713525" y="1618650"/>
              <a:ext cx="11400" cy="9725"/>
            </a:xfrm>
            <a:custGeom>
              <a:avLst/>
              <a:gdLst/>
              <a:ahLst/>
              <a:cxnLst/>
              <a:rect l="l" t="t" r="r" b="b"/>
              <a:pathLst>
                <a:path w="456" h="389" extrusionOk="0">
                  <a:moveTo>
                    <a:pt x="264" y="0"/>
                  </a:moveTo>
                  <a:cubicBezTo>
                    <a:pt x="263" y="0"/>
                    <a:pt x="262" y="0"/>
                    <a:pt x="261" y="0"/>
                  </a:cubicBezTo>
                  <a:cubicBezTo>
                    <a:pt x="260" y="0"/>
                    <a:pt x="260" y="0"/>
                    <a:pt x="259" y="0"/>
                  </a:cubicBezTo>
                  <a:cubicBezTo>
                    <a:pt x="88" y="0"/>
                    <a:pt x="1" y="208"/>
                    <a:pt x="123" y="331"/>
                  </a:cubicBezTo>
                  <a:cubicBezTo>
                    <a:pt x="163" y="371"/>
                    <a:pt x="212" y="388"/>
                    <a:pt x="260" y="388"/>
                  </a:cubicBezTo>
                  <a:cubicBezTo>
                    <a:pt x="360" y="388"/>
                    <a:pt x="455" y="311"/>
                    <a:pt x="455" y="194"/>
                  </a:cubicBezTo>
                  <a:cubicBezTo>
                    <a:pt x="455" y="88"/>
                    <a:pt x="369"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2"/>
            <p:cNvSpPr/>
            <p:nvPr/>
          </p:nvSpPr>
          <p:spPr>
            <a:xfrm>
              <a:off x="753300" y="1618650"/>
              <a:ext cx="11375" cy="9725"/>
            </a:xfrm>
            <a:custGeom>
              <a:avLst/>
              <a:gdLst/>
              <a:ahLst/>
              <a:cxnLst/>
              <a:rect l="l" t="t" r="r" b="b"/>
              <a:pathLst>
                <a:path w="455" h="389" extrusionOk="0">
                  <a:moveTo>
                    <a:pt x="260" y="0"/>
                  </a:moveTo>
                  <a:cubicBezTo>
                    <a:pt x="87" y="0"/>
                    <a:pt x="1" y="208"/>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2"/>
            <p:cNvSpPr/>
            <p:nvPr/>
          </p:nvSpPr>
          <p:spPr>
            <a:xfrm>
              <a:off x="793075" y="16186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1" y="331"/>
                  </a:cubicBezTo>
                  <a:cubicBezTo>
                    <a:pt x="161" y="371"/>
                    <a:pt x="210" y="388"/>
                    <a:pt x="258" y="388"/>
                  </a:cubicBezTo>
                  <a:cubicBezTo>
                    <a:pt x="358" y="388"/>
                    <a:pt x="453" y="311"/>
                    <a:pt x="453" y="194"/>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2"/>
            <p:cNvSpPr/>
            <p:nvPr/>
          </p:nvSpPr>
          <p:spPr>
            <a:xfrm>
              <a:off x="832825" y="1618650"/>
              <a:ext cx="11350" cy="9725"/>
            </a:xfrm>
            <a:custGeom>
              <a:avLst/>
              <a:gdLst/>
              <a:ahLst/>
              <a:cxnLst/>
              <a:rect l="l" t="t" r="r" b="b"/>
              <a:pathLst>
                <a:path w="454" h="389" extrusionOk="0">
                  <a:moveTo>
                    <a:pt x="259" y="0"/>
                  </a:moveTo>
                  <a:cubicBezTo>
                    <a:pt x="87" y="0"/>
                    <a:pt x="0" y="208"/>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2"/>
            <p:cNvSpPr/>
            <p:nvPr/>
          </p:nvSpPr>
          <p:spPr>
            <a:xfrm>
              <a:off x="872575" y="1618650"/>
              <a:ext cx="11350" cy="9725"/>
            </a:xfrm>
            <a:custGeom>
              <a:avLst/>
              <a:gdLst/>
              <a:ahLst/>
              <a:cxnLst/>
              <a:rect l="l" t="t" r="r" b="b"/>
              <a:pathLst>
                <a:path w="454" h="389" extrusionOk="0">
                  <a:moveTo>
                    <a:pt x="262" y="0"/>
                  </a:moveTo>
                  <a:cubicBezTo>
                    <a:pt x="261" y="0"/>
                    <a:pt x="260" y="0"/>
                    <a:pt x="260" y="0"/>
                  </a:cubicBezTo>
                  <a:cubicBezTo>
                    <a:pt x="87" y="0"/>
                    <a:pt x="0" y="209"/>
                    <a:pt x="123" y="331"/>
                  </a:cubicBezTo>
                  <a:cubicBezTo>
                    <a:pt x="162" y="370"/>
                    <a:pt x="211" y="388"/>
                    <a:pt x="258" y="388"/>
                  </a:cubicBezTo>
                  <a:cubicBezTo>
                    <a:pt x="358" y="388"/>
                    <a:pt x="454" y="310"/>
                    <a:pt x="454" y="194"/>
                  </a:cubicBezTo>
                  <a:cubicBezTo>
                    <a:pt x="454" y="88"/>
                    <a:pt x="367"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2"/>
            <p:cNvSpPr/>
            <p:nvPr/>
          </p:nvSpPr>
          <p:spPr>
            <a:xfrm>
              <a:off x="912325" y="1618650"/>
              <a:ext cx="11350" cy="9725"/>
            </a:xfrm>
            <a:custGeom>
              <a:avLst/>
              <a:gdLst/>
              <a:ahLst/>
              <a:cxnLst/>
              <a:rect l="l" t="t" r="r" b="b"/>
              <a:pathLst>
                <a:path w="454" h="389" extrusionOk="0">
                  <a:moveTo>
                    <a:pt x="259" y="0"/>
                  </a:moveTo>
                  <a:cubicBezTo>
                    <a:pt x="86" y="0"/>
                    <a:pt x="1" y="208"/>
                    <a:pt x="122" y="331"/>
                  </a:cubicBezTo>
                  <a:cubicBezTo>
                    <a:pt x="162" y="371"/>
                    <a:pt x="211" y="388"/>
                    <a:pt x="258" y="388"/>
                  </a:cubicBezTo>
                  <a:cubicBezTo>
                    <a:pt x="358" y="388"/>
                    <a:pt x="454" y="311"/>
                    <a:pt x="454" y="194"/>
                  </a:cubicBezTo>
                  <a:cubicBezTo>
                    <a:pt x="454" y="87"/>
                    <a:pt x="367" y="0"/>
                    <a:pt x="261" y="0"/>
                  </a:cubicBezTo>
                  <a:cubicBezTo>
                    <a:pt x="261" y="0"/>
                    <a:pt x="260"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2"/>
            <p:cNvSpPr/>
            <p:nvPr/>
          </p:nvSpPr>
          <p:spPr>
            <a:xfrm>
              <a:off x="713525" y="1550425"/>
              <a:ext cx="11400" cy="9725"/>
            </a:xfrm>
            <a:custGeom>
              <a:avLst/>
              <a:gdLst/>
              <a:ahLst/>
              <a:cxnLst/>
              <a:rect l="l" t="t" r="r" b="b"/>
              <a:pathLst>
                <a:path w="456" h="389" extrusionOk="0">
                  <a:moveTo>
                    <a:pt x="261" y="1"/>
                  </a:moveTo>
                  <a:cubicBezTo>
                    <a:pt x="88" y="1"/>
                    <a:pt x="0" y="208"/>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2"/>
            <p:cNvSpPr/>
            <p:nvPr/>
          </p:nvSpPr>
          <p:spPr>
            <a:xfrm>
              <a:off x="753300" y="1550425"/>
              <a:ext cx="11375" cy="9725"/>
            </a:xfrm>
            <a:custGeom>
              <a:avLst/>
              <a:gdLst/>
              <a:ahLst/>
              <a:cxnLst/>
              <a:rect l="l" t="t" r="r" b="b"/>
              <a:pathLst>
                <a:path w="455" h="389" extrusionOk="0">
                  <a:moveTo>
                    <a:pt x="260" y="1"/>
                  </a:moveTo>
                  <a:cubicBezTo>
                    <a:pt x="87" y="1"/>
                    <a:pt x="1" y="208"/>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2"/>
            <p:cNvSpPr/>
            <p:nvPr/>
          </p:nvSpPr>
          <p:spPr>
            <a:xfrm>
              <a:off x="793075" y="1550425"/>
              <a:ext cx="11350" cy="9725"/>
            </a:xfrm>
            <a:custGeom>
              <a:avLst/>
              <a:gdLst/>
              <a:ahLst/>
              <a:cxnLst/>
              <a:rect l="l" t="t" r="r" b="b"/>
              <a:pathLst>
                <a:path w="454" h="389" extrusionOk="0">
                  <a:moveTo>
                    <a:pt x="259" y="1"/>
                  </a:moveTo>
                  <a:cubicBezTo>
                    <a:pt x="87" y="1"/>
                    <a:pt x="0" y="208"/>
                    <a:pt x="121"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2"/>
            <p:cNvSpPr/>
            <p:nvPr/>
          </p:nvSpPr>
          <p:spPr>
            <a:xfrm>
              <a:off x="832825" y="1550425"/>
              <a:ext cx="11350" cy="9725"/>
            </a:xfrm>
            <a:custGeom>
              <a:avLst/>
              <a:gdLst/>
              <a:ahLst/>
              <a:cxnLst/>
              <a:rect l="l" t="t" r="r" b="b"/>
              <a:pathLst>
                <a:path w="454" h="389" extrusionOk="0">
                  <a:moveTo>
                    <a:pt x="259" y="1"/>
                  </a:moveTo>
                  <a:cubicBezTo>
                    <a:pt x="87" y="1"/>
                    <a:pt x="0" y="208"/>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2"/>
            <p:cNvSpPr/>
            <p:nvPr/>
          </p:nvSpPr>
          <p:spPr>
            <a:xfrm>
              <a:off x="872575" y="1550425"/>
              <a:ext cx="11350" cy="9725"/>
            </a:xfrm>
            <a:custGeom>
              <a:avLst/>
              <a:gdLst/>
              <a:ahLst/>
              <a:cxnLst/>
              <a:rect l="l" t="t" r="r" b="b"/>
              <a:pathLst>
                <a:path w="454" h="389" extrusionOk="0">
                  <a:moveTo>
                    <a:pt x="260" y="1"/>
                  </a:moveTo>
                  <a:cubicBezTo>
                    <a:pt x="87" y="1"/>
                    <a:pt x="0" y="208"/>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2"/>
            <p:cNvSpPr/>
            <p:nvPr/>
          </p:nvSpPr>
          <p:spPr>
            <a:xfrm>
              <a:off x="912325" y="1550425"/>
              <a:ext cx="11350" cy="9725"/>
            </a:xfrm>
            <a:custGeom>
              <a:avLst/>
              <a:gdLst/>
              <a:ahLst/>
              <a:cxnLst/>
              <a:rect l="l" t="t" r="r" b="b"/>
              <a:pathLst>
                <a:path w="454" h="389" extrusionOk="0">
                  <a:moveTo>
                    <a:pt x="260" y="1"/>
                  </a:moveTo>
                  <a:cubicBezTo>
                    <a:pt x="87" y="1"/>
                    <a:pt x="1" y="208"/>
                    <a:pt x="122" y="331"/>
                  </a:cubicBezTo>
                  <a:cubicBezTo>
                    <a:pt x="162" y="371"/>
                    <a:pt x="211"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2"/>
            <p:cNvSpPr/>
            <p:nvPr/>
          </p:nvSpPr>
          <p:spPr>
            <a:xfrm>
              <a:off x="952075" y="15504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2"/>
            <p:cNvSpPr/>
            <p:nvPr/>
          </p:nvSpPr>
          <p:spPr>
            <a:xfrm>
              <a:off x="991825" y="1550425"/>
              <a:ext cx="11350" cy="9725"/>
            </a:xfrm>
            <a:custGeom>
              <a:avLst/>
              <a:gdLst/>
              <a:ahLst/>
              <a:cxnLst/>
              <a:rect l="l" t="t" r="r" b="b"/>
              <a:pathLst>
                <a:path w="454" h="389" extrusionOk="0">
                  <a:moveTo>
                    <a:pt x="260" y="1"/>
                  </a:moveTo>
                  <a:cubicBezTo>
                    <a:pt x="87" y="1"/>
                    <a:pt x="1" y="208"/>
                    <a:pt x="124" y="331"/>
                  </a:cubicBezTo>
                  <a:cubicBezTo>
                    <a:pt x="163" y="371"/>
                    <a:pt x="211" y="389"/>
                    <a:pt x="259" y="389"/>
                  </a:cubicBezTo>
                  <a:cubicBezTo>
                    <a:pt x="359" y="389"/>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2"/>
            <p:cNvSpPr/>
            <p:nvPr/>
          </p:nvSpPr>
          <p:spPr>
            <a:xfrm>
              <a:off x="1031575" y="1550425"/>
              <a:ext cx="11400" cy="9725"/>
            </a:xfrm>
            <a:custGeom>
              <a:avLst/>
              <a:gdLst/>
              <a:ahLst/>
              <a:cxnLst/>
              <a:rect l="l" t="t" r="r" b="b"/>
              <a:pathLst>
                <a:path w="456" h="389" extrusionOk="0">
                  <a:moveTo>
                    <a:pt x="262" y="1"/>
                  </a:moveTo>
                  <a:cubicBezTo>
                    <a:pt x="89" y="1"/>
                    <a:pt x="1" y="208"/>
                    <a:pt x="124" y="331"/>
                  </a:cubicBezTo>
                  <a:cubicBezTo>
                    <a:pt x="163" y="371"/>
                    <a:pt x="212" y="389"/>
                    <a:pt x="260" y="389"/>
                  </a:cubicBezTo>
                  <a:cubicBezTo>
                    <a:pt x="359" y="389"/>
                    <a:pt x="455" y="312"/>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2"/>
            <p:cNvSpPr/>
            <p:nvPr/>
          </p:nvSpPr>
          <p:spPr>
            <a:xfrm>
              <a:off x="1071350" y="1550425"/>
              <a:ext cx="11350" cy="9725"/>
            </a:xfrm>
            <a:custGeom>
              <a:avLst/>
              <a:gdLst/>
              <a:ahLst/>
              <a:cxnLst/>
              <a:rect l="l" t="t" r="r" b="b"/>
              <a:pathLst>
                <a:path w="454" h="389" extrusionOk="0">
                  <a:moveTo>
                    <a:pt x="259" y="1"/>
                  </a:moveTo>
                  <a:cubicBezTo>
                    <a:pt x="86" y="1"/>
                    <a:pt x="0" y="208"/>
                    <a:pt x="123" y="331"/>
                  </a:cubicBezTo>
                  <a:cubicBezTo>
                    <a:pt x="162" y="371"/>
                    <a:pt x="211"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2"/>
            <p:cNvSpPr/>
            <p:nvPr/>
          </p:nvSpPr>
          <p:spPr>
            <a:xfrm>
              <a:off x="1271775"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2"/>
            <p:cNvSpPr/>
            <p:nvPr/>
          </p:nvSpPr>
          <p:spPr>
            <a:xfrm>
              <a:off x="1271775"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0" y="389"/>
                    <a:pt x="388" y="303"/>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2"/>
            <p:cNvSpPr/>
            <p:nvPr/>
          </p:nvSpPr>
          <p:spPr>
            <a:xfrm>
              <a:off x="1271775"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2"/>
            <p:cNvSpPr/>
            <p:nvPr/>
          </p:nvSpPr>
          <p:spPr>
            <a:xfrm>
              <a:off x="1311525" y="1277575"/>
              <a:ext cx="9700" cy="9725"/>
            </a:xfrm>
            <a:custGeom>
              <a:avLst/>
              <a:gdLst/>
              <a:ahLst/>
              <a:cxnLst/>
              <a:rect l="l" t="t" r="r" b="b"/>
              <a:pathLst>
                <a:path w="388" h="389" extrusionOk="0">
                  <a:moveTo>
                    <a:pt x="195" y="1"/>
                  </a:moveTo>
                  <a:cubicBezTo>
                    <a:pt x="87" y="1"/>
                    <a:pt x="0" y="89"/>
                    <a:pt x="0" y="195"/>
                  </a:cubicBezTo>
                  <a:cubicBezTo>
                    <a:pt x="0" y="302"/>
                    <a:pt x="87" y="389"/>
                    <a:pt x="195" y="389"/>
                  </a:cubicBezTo>
                  <a:cubicBezTo>
                    <a:pt x="301" y="389"/>
                    <a:pt x="387" y="302"/>
                    <a:pt x="387" y="195"/>
                  </a:cubicBezTo>
                  <a:cubicBezTo>
                    <a:pt x="387" y="89"/>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2"/>
            <p:cNvSpPr/>
            <p:nvPr/>
          </p:nvSpPr>
          <p:spPr>
            <a:xfrm>
              <a:off x="1271775"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2"/>
            <p:cNvSpPr/>
            <p:nvPr/>
          </p:nvSpPr>
          <p:spPr>
            <a:xfrm>
              <a:off x="1311525" y="1243475"/>
              <a:ext cx="9700" cy="9725"/>
            </a:xfrm>
            <a:custGeom>
              <a:avLst/>
              <a:gdLst/>
              <a:ahLst/>
              <a:cxnLst/>
              <a:rect l="l" t="t" r="r" b="b"/>
              <a:pathLst>
                <a:path w="388" h="389" extrusionOk="0">
                  <a:moveTo>
                    <a:pt x="195" y="0"/>
                  </a:moveTo>
                  <a:cubicBezTo>
                    <a:pt x="87" y="0"/>
                    <a:pt x="0" y="88"/>
                    <a:pt x="0" y="194"/>
                  </a:cubicBezTo>
                  <a:cubicBezTo>
                    <a:pt x="0" y="302"/>
                    <a:pt x="87" y="388"/>
                    <a:pt x="195" y="388"/>
                  </a:cubicBezTo>
                  <a:cubicBezTo>
                    <a:pt x="301" y="388"/>
                    <a:pt x="387" y="302"/>
                    <a:pt x="387" y="194"/>
                  </a:cubicBezTo>
                  <a:cubicBezTo>
                    <a:pt x="387" y="88"/>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2"/>
            <p:cNvSpPr/>
            <p:nvPr/>
          </p:nvSpPr>
          <p:spPr>
            <a:xfrm>
              <a:off x="1271775"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0" y="387"/>
                    <a:pt x="388" y="301"/>
                    <a:pt x="388" y="193"/>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2"/>
            <p:cNvSpPr/>
            <p:nvPr/>
          </p:nvSpPr>
          <p:spPr>
            <a:xfrm>
              <a:off x="1311525" y="1209400"/>
              <a:ext cx="9700" cy="9700"/>
            </a:xfrm>
            <a:custGeom>
              <a:avLst/>
              <a:gdLst/>
              <a:ahLst/>
              <a:cxnLst/>
              <a:rect l="l" t="t" r="r" b="b"/>
              <a:pathLst>
                <a:path w="388" h="388" extrusionOk="0">
                  <a:moveTo>
                    <a:pt x="195" y="1"/>
                  </a:moveTo>
                  <a:cubicBezTo>
                    <a:pt x="87" y="1"/>
                    <a:pt x="0" y="87"/>
                    <a:pt x="0" y="193"/>
                  </a:cubicBezTo>
                  <a:cubicBezTo>
                    <a:pt x="0" y="301"/>
                    <a:pt x="87" y="387"/>
                    <a:pt x="195" y="387"/>
                  </a:cubicBezTo>
                  <a:cubicBezTo>
                    <a:pt x="301" y="387"/>
                    <a:pt x="387" y="301"/>
                    <a:pt x="387" y="193"/>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2"/>
            <p:cNvSpPr/>
            <p:nvPr/>
          </p:nvSpPr>
          <p:spPr>
            <a:xfrm>
              <a:off x="1271775"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0" y="387"/>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2"/>
            <p:cNvSpPr/>
            <p:nvPr/>
          </p:nvSpPr>
          <p:spPr>
            <a:xfrm>
              <a:off x="1311525" y="1175300"/>
              <a:ext cx="9700" cy="9675"/>
            </a:xfrm>
            <a:custGeom>
              <a:avLst/>
              <a:gdLst/>
              <a:ahLst/>
              <a:cxnLst/>
              <a:rect l="l" t="t" r="r" b="b"/>
              <a:pathLst>
                <a:path w="388" h="387" extrusionOk="0">
                  <a:moveTo>
                    <a:pt x="195" y="0"/>
                  </a:moveTo>
                  <a:cubicBezTo>
                    <a:pt x="87" y="0"/>
                    <a:pt x="0" y="87"/>
                    <a:pt x="0" y="194"/>
                  </a:cubicBezTo>
                  <a:cubicBezTo>
                    <a:pt x="0" y="301"/>
                    <a:pt x="87" y="387"/>
                    <a:pt x="195" y="387"/>
                  </a:cubicBezTo>
                  <a:cubicBezTo>
                    <a:pt x="301" y="387"/>
                    <a:pt x="387" y="301"/>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2"/>
            <p:cNvSpPr/>
            <p:nvPr/>
          </p:nvSpPr>
          <p:spPr>
            <a:xfrm>
              <a:off x="1351275" y="1175300"/>
              <a:ext cx="9725" cy="9675"/>
            </a:xfrm>
            <a:custGeom>
              <a:avLst/>
              <a:gdLst/>
              <a:ahLst/>
              <a:cxnLst/>
              <a:rect l="l" t="t" r="r" b="b"/>
              <a:pathLst>
                <a:path w="389" h="387" extrusionOk="0">
                  <a:moveTo>
                    <a:pt x="195" y="0"/>
                  </a:moveTo>
                  <a:cubicBezTo>
                    <a:pt x="87" y="0"/>
                    <a:pt x="1" y="87"/>
                    <a:pt x="1" y="194"/>
                  </a:cubicBezTo>
                  <a:cubicBezTo>
                    <a:pt x="1" y="301"/>
                    <a:pt x="87" y="387"/>
                    <a:pt x="195" y="387"/>
                  </a:cubicBezTo>
                  <a:cubicBezTo>
                    <a:pt x="301" y="387"/>
                    <a:pt x="389" y="301"/>
                    <a:pt x="389" y="194"/>
                  </a:cubicBezTo>
                  <a:cubicBezTo>
                    <a:pt x="389"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2"/>
            <p:cNvSpPr/>
            <p:nvPr/>
          </p:nvSpPr>
          <p:spPr>
            <a:xfrm>
              <a:off x="1271775"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2"/>
            <p:cNvSpPr/>
            <p:nvPr/>
          </p:nvSpPr>
          <p:spPr>
            <a:xfrm>
              <a:off x="1311525" y="1141200"/>
              <a:ext cx="9700" cy="9675"/>
            </a:xfrm>
            <a:custGeom>
              <a:avLst/>
              <a:gdLst/>
              <a:ahLst/>
              <a:cxnLst/>
              <a:rect l="l" t="t" r="r" b="b"/>
              <a:pathLst>
                <a:path w="388" h="387" extrusionOk="0">
                  <a:moveTo>
                    <a:pt x="195" y="0"/>
                  </a:moveTo>
                  <a:cubicBezTo>
                    <a:pt x="87" y="0"/>
                    <a:pt x="0" y="87"/>
                    <a:pt x="0" y="194"/>
                  </a:cubicBezTo>
                  <a:cubicBezTo>
                    <a:pt x="0" y="300"/>
                    <a:pt x="87" y="387"/>
                    <a:pt x="195" y="387"/>
                  </a:cubicBezTo>
                  <a:cubicBezTo>
                    <a:pt x="301" y="387"/>
                    <a:pt x="387" y="300"/>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2"/>
            <p:cNvSpPr/>
            <p:nvPr/>
          </p:nvSpPr>
          <p:spPr>
            <a:xfrm>
              <a:off x="1351275" y="114120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1" y="387"/>
                    <a:pt x="389" y="300"/>
                    <a:pt x="389" y="194"/>
                  </a:cubicBezTo>
                  <a:cubicBezTo>
                    <a:pt x="389"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2"/>
            <p:cNvSpPr/>
            <p:nvPr/>
          </p:nvSpPr>
          <p:spPr>
            <a:xfrm>
              <a:off x="1271775"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2"/>
            <p:cNvSpPr/>
            <p:nvPr/>
          </p:nvSpPr>
          <p:spPr>
            <a:xfrm>
              <a:off x="1311525" y="1107075"/>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2"/>
            <p:cNvSpPr/>
            <p:nvPr/>
          </p:nvSpPr>
          <p:spPr>
            <a:xfrm>
              <a:off x="1351275" y="11070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1" y="389"/>
                    <a:pt x="389" y="301"/>
                    <a:pt x="389" y="195"/>
                  </a:cubicBezTo>
                  <a:cubicBezTo>
                    <a:pt x="389"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2"/>
            <p:cNvSpPr/>
            <p:nvPr/>
          </p:nvSpPr>
          <p:spPr>
            <a:xfrm>
              <a:off x="1271775"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2"/>
            <p:cNvSpPr/>
            <p:nvPr/>
          </p:nvSpPr>
          <p:spPr>
            <a:xfrm>
              <a:off x="1311525" y="1072975"/>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2"/>
            <p:cNvSpPr/>
            <p:nvPr/>
          </p:nvSpPr>
          <p:spPr>
            <a:xfrm>
              <a:off x="1351275" y="10729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1" y="389"/>
                    <a:pt x="389" y="301"/>
                    <a:pt x="389" y="195"/>
                  </a:cubicBezTo>
                  <a:cubicBezTo>
                    <a:pt x="389"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2"/>
            <p:cNvSpPr/>
            <p:nvPr/>
          </p:nvSpPr>
          <p:spPr>
            <a:xfrm>
              <a:off x="1271775"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0" y="388"/>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2"/>
            <p:cNvSpPr/>
            <p:nvPr/>
          </p:nvSpPr>
          <p:spPr>
            <a:xfrm>
              <a:off x="1311525" y="1038875"/>
              <a:ext cx="9700" cy="9725"/>
            </a:xfrm>
            <a:custGeom>
              <a:avLst/>
              <a:gdLst/>
              <a:ahLst/>
              <a:cxnLst/>
              <a:rect l="l" t="t" r="r" b="b"/>
              <a:pathLst>
                <a:path w="388" h="389" extrusionOk="0">
                  <a:moveTo>
                    <a:pt x="195" y="0"/>
                  </a:moveTo>
                  <a:cubicBezTo>
                    <a:pt x="87" y="0"/>
                    <a:pt x="0" y="87"/>
                    <a:pt x="0" y="194"/>
                  </a:cubicBezTo>
                  <a:cubicBezTo>
                    <a:pt x="0" y="301"/>
                    <a:pt x="87" y="388"/>
                    <a:pt x="195" y="388"/>
                  </a:cubicBezTo>
                  <a:cubicBezTo>
                    <a:pt x="301" y="388"/>
                    <a:pt x="387" y="301"/>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2"/>
            <p:cNvSpPr/>
            <p:nvPr/>
          </p:nvSpPr>
          <p:spPr>
            <a:xfrm>
              <a:off x="1351275" y="1038875"/>
              <a:ext cx="9725" cy="9725"/>
            </a:xfrm>
            <a:custGeom>
              <a:avLst/>
              <a:gdLst/>
              <a:ahLst/>
              <a:cxnLst/>
              <a:rect l="l" t="t" r="r" b="b"/>
              <a:pathLst>
                <a:path w="389" h="389" extrusionOk="0">
                  <a:moveTo>
                    <a:pt x="195" y="0"/>
                  </a:moveTo>
                  <a:cubicBezTo>
                    <a:pt x="87" y="0"/>
                    <a:pt x="1" y="87"/>
                    <a:pt x="1" y="194"/>
                  </a:cubicBezTo>
                  <a:cubicBezTo>
                    <a:pt x="1" y="301"/>
                    <a:pt x="87" y="388"/>
                    <a:pt x="195" y="388"/>
                  </a:cubicBezTo>
                  <a:cubicBezTo>
                    <a:pt x="301" y="388"/>
                    <a:pt x="389" y="301"/>
                    <a:pt x="389" y="194"/>
                  </a:cubicBezTo>
                  <a:cubicBezTo>
                    <a:pt x="389"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2"/>
            <p:cNvSpPr/>
            <p:nvPr/>
          </p:nvSpPr>
          <p:spPr>
            <a:xfrm>
              <a:off x="1271775"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0" y="388"/>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2"/>
            <p:cNvSpPr/>
            <p:nvPr/>
          </p:nvSpPr>
          <p:spPr>
            <a:xfrm>
              <a:off x="1311525" y="1004775"/>
              <a:ext cx="9700" cy="9725"/>
            </a:xfrm>
            <a:custGeom>
              <a:avLst/>
              <a:gdLst/>
              <a:ahLst/>
              <a:cxnLst/>
              <a:rect l="l" t="t" r="r" b="b"/>
              <a:pathLst>
                <a:path w="388" h="389" extrusionOk="0">
                  <a:moveTo>
                    <a:pt x="195" y="0"/>
                  </a:moveTo>
                  <a:cubicBezTo>
                    <a:pt x="87" y="0"/>
                    <a:pt x="0" y="87"/>
                    <a:pt x="0" y="194"/>
                  </a:cubicBezTo>
                  <a:cubicBezTo>
                    <a:pt x="0" y="300"/>
                    <a:pt x="87" y="388"/>
                    <a:pt x="195" y="388"/>
                  </a:cubicBezTo>
                  <a:cubicBezTo>
                    <a:pt x="301" y="388"/>
                    <a:pt x="387" y="300"/>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2"/>
            <p:cNvSpPr/>
            <p:nvPr/>
          </p:nvSpPr>
          <p:spPr>
            <a:xfrm>
              <a:off x="1351275" y="1004775"/>
              <a:ext cx="9725" cy="9725"/>
            </a:xfrm>
            <a:custGeom>
              <a:avLst/>
              <a:gdLst/>
              <a:ahLst/>
              <a:cxnLst/>
              <a:rect l="l" t="t" r="r" b="b"/>
              <a:pathLst>
                <a:path w="389" h="389" extrusionOk="0">
                  <a:moveTo>
                    <a:pt x="195" y="0"/>
                  </a:moveTo>
                  <a:cubicBezTo>
                    <a:pt x="87" y="0"/>
                    <a:pt x="1" y="87"/>
                    <a:pt x="1" y="194"/>
                  </a:cubicBezTo>
                  <a:cubicBezTo>
                    <a:pt x="1" y="300"/>
                    <a:pt x="87" y="388"/>
                    <a:pt x="195" y="388"/>
                  </a:cubicBezTo>
                  <a:cubicBezTo>
                    <a:pt x="301" y="388"/>
                    <a:pt x="389" y="300"/>
                    <a:pt x="389" y="194"/>
                  </a:cubicBezTo>
                  <a:cubicBezTo>
                    <a:pt x="389"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2"/>
            <p:cNvSpPr/>
            <p:nvPr/>
          </p:nvSpPr>
          <p:spPr>
            <a:xfrm>
              <a:off x="1271775"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2"/>
            <p:cNvSpPr/>
            <p:nvPr/>
          </p:nvSpPr>
          <p:spPr>
            <a:xfrm>
              <a:off x="1311525" y="970650"/>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2"/>
            <p:cNvSpPr/>
            <p:nvPr/>
          </p:nvSpPr>
          <p:spPr>
            <a:xfrm>
              <a:off x="1271775"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0" y="389"/>
                    <a:pt x="388" y="302"/>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2"/>
            <p:cNvSpPr/>
            <p:nvPr/>
          </p:nvSpPr>
          <p:spPr>
            <a:xfrm>
              <a:off x="1311525" y="936550"/>
              <a:ext cx="9700" cy="9725"/>
            </a:xfrm>
            <a:custGeom>
              <a:avLst/>
              <a:gdLst/>
              <a:ahLst/>
              <a:cxnLst/>
              <a:rect l="l" t="t" r="r" b="b"/>
              <a:pathLst>
                <a:path w="388" h="389" extrusionOk="0">
                  <a:moveTo>
                    <a:pt x="195" y="1"/>
                  </a:moveTo>
                  <a:cubicBezTo>
                    <a:pt x="87" y="1"/>
                    <a:pt x="0" y="87"/>
                    <a:pt x="0" y="195"/>
                  </a:cubicBezTo>
                  <a:cubicBezTo>
                    <a:pt x="0" y="302"/>
                    <a:pt x="87" y="389"/>
                    <a:pt x="195" y="389"/>
                  </a:cubicBezTo>
                  <a:cubicBezTo>
                    <a:pt x="301" y="389"/>
                    <a:pt x="387" y="302"/>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2"/>
            <p:cNvSpPr/>
            <p:nvPr/>
          </p:nvSpPr>
          <p:spPr>
            <a:xfrm>
              <a:off x="1271775"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2"/>
            <p:cNvSpPr/>
            <p:nvPr/>
          </p:nvSpPr>
          <p:spPr>
            <a:xfrm>
              <a:off x="1311525" y="902450"/>
              <a:ext cx="9700" cy="9725"/>
            </a:xfrm>
            <a:custGeom>
              <a:avLst/>
              <a:gdLst/>
              <a:ahLst/>
              <a:cxnLst/>
              <a:rect l="l" t="t" r="r" b="b"/>
              <a:pathLst>
                <a:path w="388" h="389" extrusionOk="0">
                  <a:moveTo>
                    <a:pt x="195" y="0"/>
                  </a:moveTo>
                  <a:cubicBezTo>
                    <a:pt x="87" y="0"/>
                    <a:pt x="0" y="87"/>
                    <a:pt x="0" y="194"/>
                  </a:cubicBezTo>
                  <a:cubicBezTo>
                    <a:pt x="0" y="302"/>
                    <a:pt x="87" y="388"/>
                    <a:pt x="195" y="388"/>
                  </a:cubicBezTo>
                  <a:cubicBezTo>
                    <a:pt x="301" y="388"/>
                    <a:pt x="387" y="302"/>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2"/>
            <p:cNvSpPr/>
            <p:nvPr/>
          </p:nvSpPr>
          <p:spPr>
            <a:xfrm>
              <a:off x="1271775"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2"/>
            <p:cNvSpPr/>
            <p:nvPr/>
          </p:nvSpPr>
          <p:spPr>
            <a:xfrm>
              <a:off x="1311525" y="868350"/>
              <a:ext cx="9700" cy="9725"/>
            </a:xfrm>
            <a:custGeom>
              <a:avLst/>
              <a:gdLst/>
              <a:ahLst/>
              <a:cxnLst/>
              <a:rect l="l" t="t" r="r" b="b"/>
              <a:pathLst>
                <a:path w="388" h="389" extrusionOk="0">
                  <a:moveTo>
                    <a:pt x="195" y="0"/>
                  </a:moveTo>
                  <a:cubicBezTo>
                    <a:pt x="87" y="0"/>
                    <a:pt x="0" y="88"/>
                    <a:pt x="0" y="194"/>
                  </a:cubicBezTo>
                  <a:cubicBezTo>
                    <a:pt x="0" y="302"/>
                    <a:pt x="87" y="388"/>
                    <a:pt x="195" y="388"/>
                  </a:cubicBezTo>
                  <a:cubicBezTo>
                    <a:pt x="301" y="388"/>
                    <a:pt x="387" y="302"/>
                    <a:pt x="387" y="194"/>
                  </a:cubicBezTo>
                  <a:cubicBezTo>
                    <a:pt x="387" y="88"/>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2"/>
            <p:cNvSpPr/>
            <p:nvPr/>
          </p:nvSpPr>
          <p:spPr>
            <a:xfrm>
              <a:off x="1271775"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2"/>
            <p:cNvSpPr/>
            <p:nvPr/>
          </p:nvSpPr>
          <p:spPr>
            <a:xfrm>
              <a:off x="1271775"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0" y="389"/>
                    <a:pt x="388" y="302"/>
                    <a:pt x="388" y="195"/>
                  </a:cubicBezTo>
                  <a:cubicBezTo>
                    <a:pt x="388" y="88"/>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36" name="Google Shape;1736;p2"/>
          <p:cNvSpPr/>
          <p:nvPr/>
        </p:nvSpPr>
        <p:spPr>
          <a:xfrm>
            <a:off x="134148" y="4324586"/>
            <a:ext cx="445241" cy="385621"/>
          </a:xfrm>
          <a:custGeom>
            <a:avLst/>
            <a:gdLst/>
            <a:ahLst/>
            <a:cxnLst/>
            <a:rect l="l" t="t" r="r" b="b"/>
            <a:pathLst>
              <a:path w="10037" h="8693" extrusionOk="0">
                <a:moveTo>
                  <a:pt x="2509" y="1"/>
                </a:moveTo>
                <a:lnTo>
                  <a:pt x="0" y="4347"/>
                </a:lnTo>
                <a:lnTo>
                  <a:pt x="2509" y="8693"/>
                </a:lnTo>
                <a:lnTo>
                  <a:pt x="7526" y="8693"/>
                </a:lnTo>
                <a:lnTo>
                  <a:pt x="10037" y="4347"/>
                </a:lnTo>
                <a:lnTo>
                  <a:pt x="75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2"/>
          <p:cNvSpPr/>
          <p:nvPr/>
        </p:nvSpPr>
        <p:spPr>
          <a:xfrm>
            <a:off x="0" y="4190838"/>
            <a:ext cx="1247936" cy="1094228"/>
          </a:xfrm>
          <a:custGeom>
            <a:avLst/>
            <a:gdLst/>
            <a:ahLst/>
            <a:cxnLst/>
            <a:rect l="l" t="t" r="r" b="b"/>
            <a:pathLst>
              <a:path w="28132" h="24667" extrusionOk="0">
                <a:moveTo>
                  <a:pt x="14066" y="424"/>
                </a:moveTo>
                <a:lnTo>
                  <a:pt x="27770" y="24457"/>
                </a:lnTo>
                <a:lnTo>
                  <a:pt x="359" y="24457"/>
                </a:lnTo>
                <a:lnTo>
                  <a:pt x="14066" y="424"/>
                </a:lnTo>
                <a:close/>
                <a:moveTo>
                  <a:pt x="14066" y="1"/>
                </a:moveTo>
                <a:lnTo>
                  <a:pt x="88" y="24511"/>
                </a:lnTo>
                <a:lnTo>
                  <a:pt x="0" y="24667"/>
                </a:lnTo>
                <a:lnTo>
                  <a:pt x="28131" y="24667"/>
                </a:lnTo>
                <a:lnTo>
                  <a:pt x="14066" y="1"/>
                </a:ln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2"/>
          <p:cNvSpPr/>
          <p:nvPr/>
        </p:nvSpPr>
        <p:spPr>
          <a:xfrm>
            <a:off x="652062" y="4589288"/>
            <a:ext cx="1247936" cy="1094228"/>
          </a:xfrm>
          <a:custGeom>
            <a:avLst/>
            <a:gdLst/>
            <a:ahLst/>
            <a:cxnLst/>
            <a:rect l="l" t="t" r="r" b="b"/>
            <a:pathLst>
              <a:path w="28132" h="24667" extrusionOk="0">
                <a:moveTo>
                  <a:pt x="14067" y="423"/>
                </a:moveTo>
                <a:lnTo>
                  <a:pt x="27772" y="24458"/>
                </a:lnTo>
                <a:lnTo>
                  <a:pt x="361" y="24458"/>
                </a:lnTo>
                <a:lnTo>
                  <a:pt x="14067" y="423"/>
                </a:lnTo>
                <a:close/>
                <a:moveTo>
                  <a:pt x="14067" y="0"/>
                </a:moveTo>
                <a:lnTo>
                  <a:pt x="90" y="24510"/>
                </a:lnTo>
                <a:lnTo>
                  <a:pt x="0" y="24666"/>
                </a:lnTo>
                <a:lnTo>
                  <a:pt x="28131" y="24666"/>
                </a:lnTo>
                <a:lnTo>
                  <a:pt x="14067" y="0"/>
                </a:ln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2"/>
          <p:cNvSpPr/>
          <p:nvPr/>
        </p:nvSpPr>
        <p:spPr>
          <a:xfrm>
            <a:off x="-244675" y="1453189"/>
            <a:ext cx="895831" cy="775779"/>
          </a:xfrm>
          <a:custGeom>
            <a:avLst/>
            <a:gdLst/>
            <a:ahLst/>
            <a:cxnLst/>
            <a:rect l="l" t="t" r="r" b="b"/>
            <a:pathLst>
              <a:path w="21416" h="18546" extrusionOk="0">
                <a:moveTo>
                  <a:pt x="15940" y="210"/>
                </a:moveTo>
                <a:lnTo>
                  <a:pt x="21173" y="9273"/>
                </a:lnTo>
                <a:lnTo>
                  <a:pt x="15940" y="18336"/>
                </a:lnTo>
                <a:lnTo>
                  <a:pt x="5475" y="18336"/>
                </a:lnTo>
                <a:lnTo>
                  <a:pt x="242" y="9273"/>
                </a:lnTo>
                <a:lnTo>
                  <a:pt x="5475" y="210"/>
                </a:lnTo>
                <a:close/>
                <a:moveTo>
                  <a:pt x="5355" y="0"/>
                </a:moveTo>
                <a:lnTo>
                  <a:pt x="1" y="9273"/>
                </a:lnTo>
                <a:lnTo>
                  <a:pt x="5325" y="18494"/>
                </a:lnTo>
                <a:lnTo>
                  <a:pt x="5355" y="18545"/>
                </a:lnTo>
                <a:lnTo>
                  <a:pt x="16061" y="18545"/>
                </a:lnTo>
                <a:lnTo>
                  <a:pt x="21415" y="9273"/>
                </a:lnTo>
                <a:lnTo>
                  <a:pt x="16092" y="53"/>
                </a:lnTo>
                <a:lnTo>
                  <a:pt x="16061" y="0"/>
                </a:ln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2"/>
          <p:cNvSpPr/>
          <p:nvPr/>
        </p:nvSpPr>
        <p:spPr>
          <a:xfrm>
            <a:off x="678022" y="2230316"/>
            <a:ext cx="277040" cy="252486"/>
          </a:xfrm>
          <a:custGeom>
            <a:avLst/>
            <a:gdLst/>
            <a:ahLst/>
            <a:cxnLst/>
            <a:rect l="l" t="t" r="r" b="b"/>
            <a:pathLst>
              <a:path w="6623" h="6036" extrusionOk="0">
                <a:moveTo>
                  <a:pt x="3311" y="1"/>
                </a:moveTo>
                <a:cubicBezTo>
                  <a:pt x="2539" y="1"/>
                  <a:pt x="1767" y="295"/>
                  <a:pt x="1178" y="884"/>
                </a:cubicBezTo>
                <a:cubicBezTo>
                  <a:pt x="0" y="2064"/>
                  <a:pt x="0" y="3974"/>
                  <a:pt x="1178" y="5151"/>
                </a:cubicBezTo>
                <a:cubicBezTo>
                  <a:pt x="1767" y="5741"/>
                  <a:pt x="2539" y="6036"/>
                  <a:pt x="3311" y="6036"/>
                </a:cubicBezTo>
                <a:cubicBezTo>
                  <a:pt x="4084" y="6036"/>
                  <a:pt x="4856" y="5741"/>
                  <a:pt x="5445" y="5151"/>
                </a:cubicBezTo>
                <a:cubicBezTo>
                  <a:pt x="6623" y="3974"/>
                  <a:pt x="6623" y="2064"/>
                  <a:pt x="5445" y="884"/>
                </a:cubicBezTo>
                <a:cubicBezTo>
                  <a:pt x="4856" y="295"/>
                  <a:pt x="4084" y="1"/>
                  <a:pt x="3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41" name="Google Shape;1741;p2"/>
          <p:cNvGrpSpPr/>
          <p:nvPr/>
        </p:nvGrpSpPr>
        <p:grpSpPr>
          <a:xfrm>
            <a:off x="635480" y="2997806"/>
            <a:ext cx="1019815" cy="944312"/>
            <a:chOff x="2113525" y="2880575"/>
            <a:chExt cx="609500" cy="564375"/>
          </a:xfrm>
        </p:grpSpPr>
        <p:sp>
          <p:nvSpPr>
            <p:cNvPr id="1742" name="Google Shape;1742;p2"/>
            <p:cNvSpPr/>
            <p:nvPr/>
          </p:nvSpPr>
          <p:spPr>
            <a:xfrm>
              <a:off x="2159100" y="3015125"/>
              <a:ext cx="58125" cy="55900"/>
            </a:xfrm>
            <a:custGeom>
              <a:avLst/>
              <a:gdLst/>
              <a:ahLst/>
              <a:cxnLst/>
              <a:rect l="l" t="t" r="r" b="b"/>
              <a:pathLst>
                <a:path w="2325" h="2236" extrusionOk="0">
                  <a:moveTo>
                    <a:pt x="1206" y="0"/>
                  </a:moveTo>
                  <a:cubicBezTo>
                    <a:pt x="754" y="0"/>
                    <a:pt x="347" y="271"/>
                    <a:pt x="174" y="690"/>
                  </a:cubicBezTo>
                  <a:cubicBezTo>
                    <a:pt x="1" y="1107"/>
                    <a:pt x="96" y="1589"/>
                    <a:pt x="416" y="1907"/>
                  </a:cubicBezTo>
                  <a:cubicBezTo>
                    <a:pt x="630" y="2121"/>
                    <a:pt x="916" y="2235"/>
                    <a:pt x="1207" y="2235"/>
                  </a:cubicBezTo>
                  <a:cubicBezTo>
                    <a:pt x="1351" y="2235"/>
                    <a:pt x="1496" y="2207"/>
                    <a:pt x="1634" y="2150"/>
                  </a:cubicBezTo>
                  <a:cubicBezTo>
                    <a:pt x="2052" y="1977"/>
                    <a:pt x="2325" y="1569"/>
                    <a:pt x="2325" y="1117"/>
                  </a:cubicBezTo>
                  <a:cubicBezTo>
                    <a:pt x="2325" y="500"/>
                    <a:pt x="1823" y="0"/>
                    <a:pt x="1206"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2"/>
            <p:cNvSpPr/>
            <p:nvPr/>
          </p:nvSpPr>
          <p:spPr>
            <a:xfrm>
              <a:off x="2113525" y="2967325"/>
              <a:ext cx="151450" cy="151450"/>
            </a:xfrm>
            <a:custGeom>
              <a:avLst/>
              <a:gdLst/>
              <a:ahLst/>
              <a:cxnLst/>
              <a:rect l="l" t="t" r="r" b="b"/>
              <a:pathLst>
                <a:path w="6058" h="6058" extrusionOk="0">
                  <a:moveTo>
                    <a:pt x="3029" y="210"/>
                  </a:moveTo>
                  <a:cubicBezTo>
                    <a:pt x="4583" y="210"/>
                    <a:pt x="5849" y="1476"/>
                    <a:pt x="5849" y="3029"/>
                  </a:cubicBezTo>
                  <a:cubicBezTo>
                    <a:pt x="5849" y="4583"/>
                    <a:pt x="4583" y="5849"/>
                    <a:pt x="3029" y="5849"/>
                  </a:cubicBezTo>
                  <a:cubicBezTo>
                    <a:pt x="1474" y="5849"/>
                    <a:pt x="210" y="4583"/>
                    <a:pt x="210" y="3029"/>
                  </a:cubicBezTo>
                  <a:cubicBezTo>
                    <a:pt x="210" y="1476"/>
                    <a:pt x="1475" y="210"/>
                    <a:pt x="3029" y="210"/>
                  </a:cubicBezTo>
                  <a:close/>
                  <a:moveTo>
                    <a:pt x="3029" y="1"/>
                  </a:moveTo>
                  <a:cubicBezTo>
                    <a:pt x="1359" y="1"/>
                    <a:pt x="0" y="1359"/>
                    <a:pt x="0" y="3029"/>
                  </a:cubicBezTo>
                  <a:cubicBezTo>
                    <a:pt x="0" y="4700"/>
                    <a:pt x="1359" y="6058"/>
                    <a:pt x="3029" y="6058"/>
                  </a:cubicBezTo>
                  <a:cubicBezTo>
                    <a:pt x="4700" y="6058"/>
                    <a:pt x="6058" y="4700"/>
                    <a:pt x="6058" y="3029"/>
                  </a:cubicBezTo>
                  <a:cubicBezTo>
                    <a:pt x="6058" y="1360"/>
                    <a:pt x="4700" y="1"/>
                    <a:pt x="302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2"/>
            <p:cNvSpPr/>
            <p:nvPr/>
          </p:nvSpPr>
          <p:spPr>
            <a:xfrm>
              <a:off x="2158650" y="2880575"/>
              <a:ext cx="564375" cy="564375"/>
            </a:xfrm>
            <a:custGeom>
              <a:avLst/>
              <a:gdLst/>
              <a:ahLst/>
              <a:cxnLst/>
              <a:rect l="l" t="t" r="r" b="b"/>
              <a:pathLst>
                <a:path w="22575" h="22575" extrusionOk="0">
                  <a:moveTo>
                    <a:pt x="11288" y="210"/>
                  </a:moveTo>
                  <a:cubicBezTo>
                    <a:pt x="17395" y="210"/>
                    <a:pt x="22366" y="5181"/>
                    <a:pt x="22366" y="11289"/>
                  </a:cubicBezTo>
                  <a:cubicBezTo>
                    <a:pt x="22366" y="17397"/>
                    <a:pt x="17397" y="22367"/>
                    <a:pt x="11288" y="22367"/>
                  </a:cubicBezTo>
                  <a:cubicBezTo>
                    <a:pt x="5179" y="22367"/>
                    <a:pt x="210" y="17397"/>
                    <a:pt x="210" y="11288"/>
                  </a:cubicBezTo>
                  <a:cubicBezTo>
                    <a:pt x="210" y="5181"/>
                    <a:pt x="5179" y="210"/>
                    <a:pt x="11288" y="210"/>
                  </a:cubicBezTo>
                  <a:close/>
                  <a:moveTo>
                    <a:pt x="11288" y="1"/>
                  </a:moveTo>
                  <a:cubicBezTo>
                    <a:pt x="5064" y="1"/>
                    <a:pt x="1" y="5064"/>
                    <a:pt x="1" y="11288"/>
                  </a:cubicBezTo>
                  <a:cubicBezTo>
                    <a:pt x="1" y="17512"/>
                    <a:pt x="5064" y="22575"/>
                    <a:pt x="11288" y="22575"/>
                  </a:cubicBezTo>
                  <a:cubicBezTo>
                    <a:pt x="17512" y="22575"/>
                    <a:pt x="22575" y="17512"/>
                    <a:pt x="22575" y="11288"/>
                  </a:cubicBezTo>
                  <a:cubicBezTo>
                    <a:pt x="22575" y="5064"/>
                    <a:pt x="17512" y="1"/>
                    <a:pt x="112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2"/>
            <p:cNvSpPr/>
            <p:nvPr/>
          </p:nvSpPr>
          <p:spPr>
            <a:xfrm>
              <a:off x="2542800" y="2882550"/>
              <a:ext cx="55925" cy="55925"/>
            </a:xfrm>
            <a:custGeom>
              <a:avLst/>
              <a:gdLst/>
              <a:ahLst/>
              <a:cxnLst/>
              <a:rect l="l" t="t" r="r" b="b"/>
              <a:pathLst>
                <a:path w="2237" h="2237" extrusionOk="0">
                  <a:moveTo>
                    <a:pt x="1118" y="1"/>
                  </a:moveTo>
                  <a:cubicBezTo>
                    <a:pt x="501" y="1"/>
                    <a:pt x="1" y="501"/>
                    <a:pt x="1" y="1118"/>
                  </a:cubicBezTo>
                  <a:cubicBezTo>
                    <a:pt x="1" y="1736"/>
                    <a:pt x="501" y="2237"/>
                    <a:pt x="1118" y="2237"/>
                  </a:cubicBezTo>
                  <a:cubicBezTo>
                    <a:pt x="1737" y="2237"/>
                    <a:pt x="2237" y="1736"/>
                    <a:pt x="2237" y="1118"/>
                  </a:cubicBezTo>
                  <a:cubicBezTo>
                    <a:pt x="2237" y="501"/>
                    <a:pt x="1737" y="1"/>
                    <a:pt x="11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6" name="Google Shape;1746;p2"/>
          <p:cNvGrpSpPr/>
          <p:nvPr/>
        </p:nvGrpSpPr>
        <p:grpSpPr>
          <a:xfrm>
            <a:off x="181799" y="1836767"/>
            <a:ext cx="349968" cy="2052568"/>
            <a:chOff x="1037125" y="2236325"/>
            <a:chExt cx="149100" cy="874475"/>
          </a:xfrm>
        </p:grpSpPr>
        <p:sp>
          <p:nvSpPr>
            <p:cNvPr id="1747" name="Google Shape;1747;p2"/>
            <p:cNvSpPr/>
            <p:nvPr/>
          </p:nvSpPr>
          <p:spPr>
            <a:xfrm>
              <a:off x="1171575" y="2471400"/>
              <a:ext cx="14650" cy="12600"/>
            </a:xfrm>
            <a:custGeom>
              <a:avLst/>
              <a:gdLst/>
              <a:ahLst/>
              <a:cxnLst/>
              <a:rect l="l" t="t" r="r" b="b"/>
              <a:pathLst>
                <a:path w="586" h="504" extrusionOk="0">
                  <a:moveTo>
                    <a:pt x="333" y="0"/>
                  </a:moveTo>
                  <a:cubicBezTo>
                    <a:pt x="272" y="0"/>
                    <a:pt x="209" y="23"/>
                    <a:pt x="158" y="74"/>
                  </a:cubicBezTo>
                  <a:cubicBezTo>
                    <a:pt x="0" y="232"/>
                    <a:pt x="111" y="503"/>
                    <a:pt x="335" y="503"/>
                  </a:cubicBezTo>
                  <a:cubicBezTo>
                    <a:pt x="473" y="502"/>
                    <a:pt x="586" y="389"/>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2"/>
            <p:cNvSpPr/>
            <p:nvPr/>
          </p:nvSpPr>
          <p:spPr>
            <a:xfrm>
              <a:off x="1171575" y="2549750"/>
              <a:ext cx="14650" cy="12575"/>
            </a:xfrm>
            <a:custGeom>
              <a:avLst/>
              <a:gdLst/>
              <a:ahLst/>
              <a:cxnLst/>
              <a:rect l="l" t="t" r="r" b="b"/>
              <a:pathLst>
                <a:path w="586" h="503" extrusionOk="0">
                  <a:moveTo>
                    <a:pt x="334" y="0"/>
                  </a:moveTo>
                  <a:cubicBezTo>
                    <a:pt x="272" y="0"/>
                    <a:pt x="209" y="23"/>
                    <a:pt x="158" y="75"/>
                  </a:cubicBezTo>
                  <a:cubicBezTo>
                    <a:pt x="0" y="233"/>
                    <a:pt x="113" y="502"/>
                    <a:pt x="335" y="502"/>
                  </a:cubicBezTo>
                  <a:cubicBezTo>
                    <a:pt x="473" y="502"/>
                    <a:pt x="586" y="390"/>
                    <a:pt x="586" y="252"/>
                  </a:cubicBezTo>
                  <a:cubicBezTo>
                    <a:pt x="586" y="101"/>
                    <a:pt x="462"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2"/>
            <p:cNvSpPr/>
            <p:nvPr/>
          </p:nvSpPr>
          <p:spPr>
            <a:xfrm>
              <a:off x="1171575" y="2628100"/>
              <a:ext cx="14650" cy="12600"/>
            </a:xfrm>
            <a:custGeom>
              <a:avLst/>
              <a:gdLst/>
              <a:ahLst/>
              <a:cxnLst/>
              <a:rect l="l" t="t" r="r" b="b"/>
              <a:pathLst>
                <a:path w="586" h="504" extrusionOk="0">
                  <a:moveTo>
                    <a:pt x="333" y="0"/>
                  </a:moveTo>
                  <a:cubicBezTo>
                    <a:pt x="272" y="0"/>
                    <a:pt x="209" y="23"/>
                    <a:pt x="158" y="74"/>
                  </a:cubicBezTo>
                  <a:cubicBezTo>
                    <a:pt x="0" y="232"/>
                    <a:pt x="113" y="503"/>
                    <a:pt x="335" y="503"/>
                  </a:cubicBezTo>
                  <a:cubicBezTo>
                    <a:pt x="473" y="503"/>
                    <a:pt x="586" y="391"/>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2"/>
            <p:cNvSpPr/>
            <p:nvPr/>
          </p:nvSpPr>
          <p:spPr>
            <a:xfrm>
              <a:off x="1171575" y="2706475"/>
              <a:ext cx="14650" cy="12550"/>
            </a:xfrm>
            <a:custGeom>
              <a:avLst/>
              <a:gdLst/>
              <a:ahLst/>
              <a:cxnLst/>
              <a:rect l="l" t="t" r="r" b="b"/>
              <a:pathLst>
                <a:path w="586" h="502" extrusionOk="0">
                  <a:moveTo>
                    <a:pt x="333" y="0"/>
                  </a:moveTo>
                  <a:cubicBezTo>
                    <a:pt x="272" y="0"/>
                    <a:pt x="209" y="23"/>
                    <a:pt x="158" y="74"/>
                  </a:cubicBezTo>
                  <a:cubicBezTo>
                    <a:pt x="0" y="232"/>
                    <a:pt x="113" y="501"/>
                    <a:pt x="335" y="501"/>
                  </a:cubicBezTo>
                  <a:cubicBezTo>
                    <a:pt x="473"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2"/>
            <p:cNvSpPr/>
            <p:nvPr/>
          </p:nvSpPr>
          <p:spPr>
            <a:xfrm>
              <a:off x="1171575" y="2784825"/>
              <a:ext cx="14650" cy="12600"/>
            </a:xfrm>
            <a:custGeom>
              <a:avLst/>
              <a:gdLst/>
              <a:ahLst/>
              <a:cxnLst/>
              <a:rect l="l" t="t" r="r" b="b"/>
              <a:pathLst>
                <a:path w="586" h="504" extrusionOk="0">
                  <a:moveTo>
                    <a:pt x="333" y="1"/>
                  </a:moveTo>
                  <a:cubicBezTo>
                    <a:pt x="272" y="1"/>
                    <a:pt x="209" y="24"/>
                    <a:pt x="158" y="75"/>
                  </a:cubicBezTo>
                  <a:cubicBezTo>
                    <a:pt x="0" y="232"/>
                    <a:pt x="111" y="504"/>
                    <a:pt x="335" y="504"/>
                  </a:cubicBezTo>
                  <a:cubicBezTo>
                    <a:pt x="473" y="504"/>
                    <a:pt x="586" y="390"/>
                    <a:pt x="586" y="252"/>
                  </a:cubicBezTo>
                  <a:cubicBezTo>
                    <a:pt x="586" y="101"/>
                    <a:pt x="462"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2"/>
            <p:cNvSpPr/>
            <p:nvPr/>
          </p:nvSpPr>
          <p:spPr>
            <a:xfrm>
              <a:off x="1104350" y="24714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89"/>
                    <a:pt x="587" y="251"/>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2"/>
            <p:cNvSpPr/>
            <p:nvPr/>
          </p:nvSpPr>
          <p:spPr>
            <a:xfrm>
              <a:off x="1104350" y="2549750"/>
              <a:ext cx="14675" cy="12575"/>
            </a:xfrm>
            <a:custGeom>
              <a:avLst/>
              <a:gdLst/>
              <a:ahLst/>
              <a:cxnLst/>
              <a:rect l="l" t="t" r="r" b="b"/>
              <a:pathLst>
                <a:path w="587" h="503" extrusionOk="0">
                  <a:moveTo>
                    <a:pt x="334" y="0"/>
                  </a:moveTo>
                  <a:cubicBezTo>
                    <a:pt x="272" y="0"/>
                    <a:pt x="209" y="23"/>
                    <a:pt x="158" y="75"/>
                  </a:cubicBezTo>
                  <a:cubicBezTo>
                    <a:pt x="0" y="233"/>
                    <a:pt x="112" y="502"/>
                    <a:pt x="335" y="502"/>
                  </a:cubicBezTo>
                  <a:cubicBezTo>
                    <a:pt x="475" y="502"/>
                    <a:pt x="587" y="390"/>
                    <a:pt x="587" y="252"/>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2"/>
            <p:cNvSpPr/>
            <p:nvPr/>
          </p:nvSpPr>
          <p:spPr>
            <a:xfrm>
              <a:off x="1104350" y="26281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91"/>
                    <a:pt x="587" y="251"/>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2"/>
            <p:cNvSpPr/>
            <p:nvPr/>
          </p:nvSpPr>
          <p:spPr>
            <a:xfrm>
              <a:off x="1104350" y="2706475"/>
              <a:ext cx="14675" cy="12550"/>
            </a:xfrm>
            <a:custGeom>
              <a:avLst/>
              <a:gdLst/>
              <a:ahLst/>
              <a:cxnLst/>
              <a:rect l="l" t="t" r="r" b="b"/>
              <a:pathLst>
                <a:path w="587" h="502" extrusionOk="0">
                  <a:moveTo>
                    <a:pt x="334" y="0"/>
                  </a:moveTo>
                  <a:cubicBezTo>
                    <a:pt x="272" y="0"/>
                    <a:pt x="209" y="23"/>
                    <a:pt x="158" y="74"/>
                  </a:cubicBezTo>
                  <a:cubicBezTo>
                    <a:pt x="0" y="232"/>
                    <a:pt x="112" y="501"/>
                    <a:pt x="335" y="501"/>
                  </a:cubicBezTo>
                  <a:cubicBezTo>
                    <a:pt x="475" y="501"/>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2"/>
            <p:cNvSpPr/>
            <p:nvPr/>
          </p:nvSpPr>
          <p:spPr>
            <a:xfrm>
              <a:off x="1104350" y="2784825"/>
              <a:ext cx="14675" cy="12600"/>
            </a:xfrm>
            <a:custGeom>
              <a:avLst/>
              <a:gdLst/>
              <a:ahLst/>
              <a:cxnLst/>
              <a:rect l="l" t="t" r="r" b="b"/>
              <a:pathLst>
                <a:path w="587" h="504" extrusionOk="0">
                  <a:moveTo>
                    <a:pt x="334" y="1"/>
                  </a:moveTo>
                  <a:cubicBezTo>
                    <a:pt x="272" y="1"/>
                    <a:pt x="209" y="24"/>
                    <a:pt x="158" y="75"/>
                  </a:cubicBezTo>
                  <a:cubicBezTo>
                    <a:pt x="0" y="232"/>
                    <a:pt x="112" y="504"/>
                    <a:pt x="335" y="504"/>
                  </a:cubicBezTo>
                  <a:cubicBezTo>
                    <a:pt x="475" y="504"/>
                    <a:pt x="587" y="390"/>
                    <a:pt x="587" y="252"/>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2"/>
            <p:cNvSpPr/>
            <p:nvPr/>
          </p:nvSpPr>
          <p:spPr>
            <a:xfrm>
              <a:off x="1037125" y="2471400"/>
              <a:ext cx="14675" cy="12600"/>
            </a:xfrm>
            <a:custGeom>
              <a:avLst/>
              <a:gdLst/>
              <a:ahLst/>
              <a:cxnLst/>
              <a:rect l="l" t="t" r="r" b="b"/>
              <a:pathLst>
                <a:path w="587" h="504" extrusionOk="0">
                  <a:moveTo>
                    <a:pt x="334" y="0"/>
                  </a:moveTo>
                  <a:cubicBezTo>
                    <a:pt x="273" y="0"/>
                    <a:pt x="210" y="23"/>
                    <a:pt x="159" y="74"/>
                  </a:cubicBezTo>
                  <a:cubicBezTo>
                    <a:pt x="0" y="232"/>
                    <a:pt x="112" y="503"/>
                    <a:pt x="337" y="503"/>
                  </a:cubicBezTo>
                  <a:cubicBezTo>
                    <a:pt x="475" y="503"/>
                    <a:pt x="587" y="389"/>
                    <a:pt x="587" y="251"/>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2"/>
            <p:cNvSpPr/>
            <p:nvPr/>
          </p:nvSpPr>
          <p:spPr>
            <a:xfrm>
              <a:off x="1037125" y="2549750"/>
              <a:ext cx="14675" cy="12575"/>
            </a:xfrm>
            <a:custGeom>
              <a:avLst/>
              <a:gdLst/>
              <a:ahLst/>
              <a:cxnLst/>
              <a:rect l="l" t="t" r="r" b="b"/>
              <a:pathLst>
                <a:path w="587" h="503" extrusionOk="0">
                  <a:moveTo>
                    <a:pt x="335" y="0"/>
                  </a:moveTo>
                  <a:cubicBezTo>
                    <a:pt x="273" y="0"/>
                    <a:pt x="210" y="23"/>
                    <a:pt x="159" y="75"/>
                  </a:cubicBezTo>
                  <a:cubicBezTo>
                    <a:pt x="0" y="233"/>
                    <a:pt x="112" y="502"/>
                    <a:pt x="337" y="502"/>
                  </a:cubicBezTo>
                  <a:cubicBezTo>
                    <a:pt x="475" y="502"/>
                    <a:pt x="587" y="390"/>
                    <a:pt x="587" y="252"/>
                  </a:cubicBezTo>
                  <a:cubicBezTo>
                    <a:pt x="587" y="101"/>
                    <a:pt x="464" y="0"/>
                    <a:pt x="33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2"/>
            <p:cNvSpPr/>
            <p:nvPr/>
          </p:nvSpPr>
          <p:spPr>
            <a:xfrm>
              <a:off x="1037150" y="2628100"/>
              <a:ext cx="14650" cy="12600"/>
            </a:xfrm>
            <a:custGeom>
              <a:avLst/>
              <a:gdLst/>
              <a:ahLst/>
              <a:cxnLst/>
              <a:rect l="l" t="t" r="r" b="b"/>
              <a:pathLst>
                <a:path w="586" h="504" extrusionOk="0">
                  <a:moveTo>
                    <a:pt x="333" y="0"/>
                  </a:moveTo>
                  <a:cubicBezTo>
                    <a:pt x="272" y="0"/>
                    <a:pt x="209" y="23"/>
                    <a:pt x="158" y="74"/>
                  </a:cubicBezTo>
                  <a:cubicBezTo>
                    <a:pt x="1" y="232"/>
                    <a:pt x="113" y="503"/>
                    <a:pt x="336" y="503"/>
                  </a:cubicBezTo>
                  <a:cubicBezTo>
                    <a:pt x="474" y="503"/>
                    <a:pt x="586" y="391"/>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2"/>
            <p:cNvSpPr/>
            <p:nvPr/>
          </p:nvSpPr>
          <p:spPr>
            <a:xfrm>
              <a:off x="1037150" y="2706475"/>
              <a:ext cx="14650" cy="12550"/>
            </a:xfrm>
            <a:custGeom>
              <a:avLst/>
              <a:gdLst/>
              <a:ahLst/>
              <a:cxnLst/>
              <a:rect l="l" t="t" r="r" b="b"/>
              <a:pathLst>
                <a:path w="586" h="502" extrusionOk="0">
                  <a:moveTo>
                    <a:pt x="333" y="0"/>
                  </a:moveTo>
                  <a:cubicBezTo>
                    <a:pt x="272" y="0"/>
                    <a:pt x="209" y="23"/>
                    <a:pt x="158" y="74"/>
                  </a:cubicBezTo>
                  <a:cubicBezTo>
                    <a:pt x="1" y="232"/>
                    <a:pt x="113" y="501"/>
                    <a:pt x="336" y="501"/>
                  </a:cubicBezTo>
                  <a:cubicBezTo>
                    <a:pt x="474"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2"/>
            <p:cNvSpPr/>
            <p:nvPr/>
          </p:nvSpPr>
          <p:spPr>
            <a:xfrm>
              <a:off x="1171575" y="2236325"/>
              <a:ext cx="14650" cy="12600"/>
            </a:xfrm>
            <a:custGeom>
              <a:avLst/>
              <a:gdLst/>
              <a:ahLst/>
              <a:cxnLst/>
              <a:rect l="l" t="t" r="r" b="b"/>
              <a:pathLst>
                <a:path w="586" h="504" extrusionOk="0">
                  <a:moveTo>
                    <a:pt x="333" y="1"/>
                  </a:moveTo>
                  <a:cubicBezTo>
                    <a:pt x="272" y="1"/>
                    <a:pt x="209" y="23"/>
                    <a:pt x="158" y="74"/>
                  </a:cubicBezTo>
                  <a:cubicBezTo>
                    <a:pt x="0" y="232"/>
                    <a:pt x="113" y="503"/>
                    <a:pt x="335" y="503"/>
                  </a:cubicBezTo>
                  <a:cubicBezTo>
                    <a:pt x="473" y="503"/>
                    <a:pt x="586" y="391"/>
                    <a:pt x="586" y="252"/>
                  </a:cubicBezTo>
                  <a:cubicBezTo>
                    <a:pt x="586" y="101"/>
                    <a:pt x="462"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2"/>
            <p:cNvSpPr/>
            <p:nvPr/>
          </p:nvSpPr>
          <p:spPr>
            <a:xfrm>
              <a:off x="1171575" y="2314700"/>
              <a:ext cx="14650" cy="12550"/>
            </a:xfrm>
            <a:custGeom>
              <a:avLst/>
              <a:gdLst/>
              <a:ahLst/>
              <a:cxnLst/>
              <a:rect l="l" t="t" r="r" b="b"/>
              <a:pathLst>
                <a:path w="586" h="502" extrusionOk="0">
                  <a:moveTo>
                    <a:pt x="333" y="0"/>
                  </a:moveTo>
                  <a:cubicBezTo>
                    <a:pt x="272" y="0"/>
                    <a:pt x="209" y="23"/>
                    <a:pt x="158" y="74"/>
                  </a:cubicBezTo>
                  <a:cubicBezTo>
                    <a:pt x="0" y="232"/>
                    <a:pt x="113" y="502"/>
                    <a:pt x="335" y="502"/>
                  </a:cubicBezTo>
                  <a:cubicBezTo>
                    <a:pt x="473" y="502"/>
                    <a:pt x="586" y="389"/>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2"/>
            <p:cNvSpPr/>
            <p:nvPr/>
          </p:nvSpPr>
          <p:spPr>
            <a:xfrm>
              <a:off x="1171575" y="2393025"/>
              <a:ext cx="14650" cy="12600"/>
            </a:xfrm>
            <a:custGeom>
              <a:avLst/>
              <a:gdLst/>
              <a:ahLst/>
              <a:cxnLst/>
              <a:rect l="l" t="t" r="r" b="b"/>
              <a:pathLst>
                <a:path w="586" h="504" extrusionOk="0">
                  <a:moveTo>
                    <a:pt x="333" y="1"/>
                  </a:moveTo>
                  <a:cubicBezTo>
                    <a:pt x="271" y="1"/>
                    <a:pt x="209" y="23"/>
                    <a:pt x="158" y="74"/>
                  </a:cubicBezTo>
                  <a:cubicBezTo>
                    <a:pt x="0" y="233"/>
                    <a:pt x="111" y="503"/>
                    <a:pt x="335" y="503"/>
                  </a:cubicBezTo>
                  <a:cubicBezTo>
                    <a:pt x="473" y="503"/>
                    <a:pt x="586" y="391"/>
                    <a:pt x="586" y="253"/>
                  </a:cubicBezTo>
                  <a:cubicBezTo>
                    <a:pt x="586" y="101"/>
                    <a:pt x="462"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2"/>
            <p:cNvSpPr/>
            <p:nvPr/>
          </p:nvSpPr>
          <p:spPr>
            <a:xfrm>
              <a:off x="1104350" y="2236325"/>
              <a:ext cx="14675" cy="12600"/>
            </a:xfrm>
            <a:custGeom>
              <a:avLst/>
              <a:gdLst/>
              <a:ahLst/>
              <a:cxnLst/>
              <a:rect l="l" t="t" r="r" b="b"/>
              <a:pathLst>
                <a:path w="587" h="504" extrusionOk="0">
                  <a:moveTo>
                    <a:pt x="334" y="1"/>
                  </a:moveTo>
                  <a:cubicBezTo>
                    <a:pt x="272" y="1"/>
                    <a:pt x="209" y="23"/>
                    <a:pt x="158" y="74"/>
                  </a:cubicBezTo>
                  <a:cubicBezTo>
                    <a:pt x="0" y="232"/>
                    <a:pt x="112" y="503"/>
                    <a:pt x="335" y="503"/>
                  </a:cubicBezTo>
                  <a:cubicBezTo>
                    <a:pt x="475" y="503"/>
                    <a:pt x="587" y="391"/>
                    <a:pt x="587" y="252"/>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2"/>
            <p:cNvSpPr/>
            <p:nvPr/>
          </p:nvSpPr>
          <p:spPr>
            <a:xfrm>
              <a:off x="1104350" y="2314700"/>
              <a:ext cx="14675" cy="12550"/>
            </a:xfrm>
            <a:custGeom>
              <a:avLst/>
              <a:gdLst/>
              <a:ahLst/>
              <a:cxnLst/>
              <a:rect l="l" t="t" r="r" b="b"/>
              <a:pathLst>
                <a:path w="587" h="502" extrusionOk="0">
                  <a:moveTo>
                    <a:pt x="334" y="0"/>
                  </a:moveTo>
                  <a:cubicBezTo>
                    <a:pt x="272" y="0"/>
                    <a:pt x="209" y="23"/>
                    <a:pt x="158" y="74"/>
                  </a:cubicBezTo>
                  <a:cubicBezTo>
                    <a:pt x="0" y="232"/>
                    <a:pt x="112" y="502"/>
                    <a:pt x="335" y="502"/>
                  </a:cubicBezTo>
                  <a:cubicBezTo>
                    <a:pt x="475" y="502"/>
                    <a:pt x="587" y="389"/>
                    <a:pt x="587" y="251"/>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2"/>
            <p:cNvSpPr/>
            <p:nvPr/>
          </p:nvSpPr>
          <p:spPr>
            <a:xfrm>
              <a:off x="1104350" y="2393025"/>
              <a:ext cx="14675" cy="12600"/>
            </a:xfrm>
            <a:custGeom>
              <a:avLst/>
              <a:gdLst/>
              <a:ahLst/>
              <a:cxnLst/>
              <a:rect l="l" t="t" r="r" b="b"/>
              <a:pathLst>
                <a:path w="587" h="504" extrusionOk="0">
                  <a:moveTo>
                    <a:pt x="334" y="1"/>
                  </a:moveTo>
                  <a:cubicBezTo>
                    <a:pt x="272" y="1"/>
                    <a:pt x="209" y="23"/>
                    <a:pt x="158" y="74"/>
                  </a:cubicBezTo>
                  <a:cubicBezTo>
                    <a:pt x="0" y="233"/>
                    <a:pt x="112" y="503"/>
                    <a:pt x="335" y="503"/>
                  </a:cubicBezTo>
                  <a:cubicBezTo>
                    <a:pt x="475" y="503"/>
                    <a:pt x="587" y="391"/>
                    <a:pt x="587" y="253"/>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2"/>
            <p:cNvSpPr/>
            <p:nvPr/>
          </p:nvSpPr>
          <p:spPr>
            <a:xfrm>
              <a:off x="1037150" y="2236325"/>
              <a:ext cx="14650" cy="12600"/>
            </a:xfrm>
            <a:custGeom>
              <a:avLst/>
              <a:gdLst/>
              <a:ahLst/>
              <a:cxnLst/>
              <a:rect l="l" t="t" r="r" b="b"/>
              <a:pathLst>
                <a:path w="586" h="504" extrusionOk="0">
                  <a:moveTo>
                    <a:pt x="333" y="1"/>
                  </a:moveTo>
                  <a:cubicBezTo>
                    <a:pt x="272" y="1"/>
                    <a:pt x="209" y="23"/>
                    <a:pt x="158" y="74"/>
                  </a:cubicBezTo>
                  <a:cubicBezTo>
                    <a:pt x="1" y="232"/>
                    <a:pt x="113" y="503"/>
                    <a:pt x="336" y="503"/>
                  </a:cubicBezTo>
                  <a:cubicBezTo>
                    <a:pt x="474" y="503"/>
                    <a:pt x="586" y="391"/>
                    <a:pt x="586" y="252"/>
                  </a:cubicBezTo>
                  <a:cubicBezTo>
                    <a:pt x="586" y="101"/>
                    <a:pt x="462"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2"/>
            <p:cNvSpPr/>
            <p:nvPr/>
          </p:nvSpPr>
          <p:spPr>
            <a:xfrm>
              <a:off x="1037150" y="2314700"/>
              <a:ext cx="14650" cy="12550"/>
            </a:xfrm>
            <a:custGeom>
              <a:avLst/>
              <a:gdLst/>
              <a:ahLst/>
              <a:cxnLst/>
              <a:rect l="l" t="t" r="r" b="b"/>
              <a:pathLst>
                <a:path w="586" h="502" extrusionOk="0">
                  <a:moveTo>
                    <a:pt x="333" y="0"/>
                  </a:moveTo>
                  <a:cubicBezTo>
                    <a:pt x="272" y="0"/>
                    <a:pt x="209" y="23"/>
                    <a:pt x="158" y="74"/>
                  </a:cubicBezTo>
                  <a:cubicBezTo>
                    <a:pt x="1" y="232"/>
                    <a:pt x="113" y="502"/>
                    <a:pt x="336" y="502"/>
                  </a:cubicBezTo>
                  <a:cubicBezTo>
                    <a:pt x="474" y="502"/>
                    <a:pt x="586" y="389"/>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2"/>
            <p:cNvSpPr/>
            <p:nvPr/>
          </p:nvSpPr>
          <p:spPr>
            <a:xfrm>
              <a:off x="1037125" y="239302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2"/>
            <p:cNvSpPr/>
            <p:nvPr/>
          </p:nvSpPr>
          <p:spPr>
            <a:xfrm>
              <a:off x="1037125" y="2784825"/>
              <a:ext cx="14675" cy="12600"/>
            </a:xfrm>
            <a:custGeom>
              <a:avLst/>
              <a:gdLst/>
              <a:ahLst/>
              <a:cxnLst/>
              <a:rect l="l" t="t" r="r" b="b"/>
              <a:pathLst>
                <a:path w="587" h="504" extrusionOk="0">
                  <a:moveTo>
                    <a:pt x="334" y="1"/>
                  </a:moveTo>
                  <a:cubicBezTo>
                    <a:pt x="273" y="1"/>
                    <a:pt x="210" y="24"/>
                    <a:pt x="159" y="75"/>
                  </a:cubicBezTo>
                  <a:cubicBezTo>
                    <a:pt x="0" y="232"/>
                    <a:pt x="112" y="504"/>
                    <a:pt x="337" y="504"/>
                  </a:cubicBezTo>
                  <a:cubicBezTo>
                    <a:pt x="475" y="504"/>
                    <a:pt x="587" y="390"/>
                    <a:pt x="587" y="252"/>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2"/>
            <p:cNvSpPr/>
            <p:nvPr/>
          </p:nvSpPr>
          <p:spPr>
            <a:xfrm>
              <a:off x="1171575" y="2863175"/>
              <a:ext cx="14650" cy="12575"/>
            </a:xfrm>
            <a:custGeom>
              <a:avLst/>
              <a:gdLst/>
              <a:ahLst/>
              <a:cxnLst/>
              <a:rect l="l" t="t" r="r" b="b"/>
              <a:pathLst>
                <a:path w="586" h="503" extrusionOk="0">
                  <a:moveTo>
                    <a:pt x="333" y="0"/>
                  </a:moveTo>
                  <a:cubicBezTo>
                    <a:pt x="272" y="0"/>
                    <a:pt x="209" y="23"/>
                    <a:pt x="158" y="74"/>
                  </a:cubicBezTo>
                  <a:cubicBezTo>
                    <a:pt x="0" y="232"/>
                    <a:pt x="111" y="503"/>
                    <a:pt x="335" y="503"/>
                  </a:cubicBezTo>
                  <a:cubicBezTo>
                    <a:pt x="473"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2"/>
            <p:cNvSpPr/>
            <p:nvPr/>
          </p:nvSpPr>
          <p:spPr>
            <a:xfrm>
              <a:off x="1171575" y="2941500"/>
              <a:ext cx="14650" cy="12600"/>
            </a:xfrm>
            <a:custGeom>
              <a:avLst/>
              <a:gdLst/>
              <a:ahLst/>
              <a:cxnLst/>
              <a:rect l="l" t="t" r="r" b="b"/>
              <a:pathLst>
                <a:path w="586" h="504" extrusionOk="0">
                  <a:moveTo>
                    <a:pt x="334" y="1"/>
                  </a:moveTo>
                  <a:cubicBezTo>
                    <a:pt x="272" y="1"/>
                    <a:pt x="209" y="24"/>
                    <a:pt x="158" y="76"/>
                  </a:cubicBezTo>
                  <a:cubicBezTo>
                    <a:pt x="0" y="233"/>
                    <a:pt x="113" y="503"/>
                    <a:pt x="335" y="503"/>
                  </a:cubicBezTo>
                  <a:cubicBezTo>
                    <a:pt x="473" y="503"/>
                    <a:pt x="586" y="391"/>
                    <a:pt x="586" y="253"/>
                  </a:cubicBezTo>
                  <a:cubicBezTo>
                    <a:pt x="586" y="101"/>
                    <a:pt x="462"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2"/>
            <p:cNvSpPr/>
            <p:nvPr/>
          </p:nvSpPr>
          <p:spPr>
            <a:xfrm>
              <a:off x="1171575" y="3019875"/>
              <a:ext cx="14650" cy="12575"/>
            </a:xfrm>
            <a:custGeom>
              <a:avLst/>
              <a:gdLst/>
              <a:ahLst/>
              <a:cxnLst/>
              <a:rect l="l" t="t" r="r" b="b"/>
              <a:pathLst>
                <a:path w="586" h="503" extrusionOk="0">
                  <a:moveTo>
                    <a:pt x="333" y="0"/>
                  </a:moveTo>
                  <a:cubicBezTo>
                    <a:pt x="272" y="0"/>
                    <a:pt x="209" y="23"/>
                    <a:pt x="158" y="74"/>
                  </a:cubicBezTo>
                  <a:cubicBezTo>
                    <a:pt x="0" y="232"/>
                    <a:pt x="113" y="503"/>
                    <a:pt x="335" y="503"/>
                  </a:cubicBezTo>
                  <a:cubicBezTo>
                    <a:pt x="473" y="503"/>
                    <a:pt x="586" y="391"/>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2"/>
            <p:cNvSpPr/>
            <p:nvPr/>
          </p:nvSpPr>
          <p:spPr>
            <a:xfrm>
              <a:off x="1171575" y="3098250"/>
              <a:ext cx="14650" cy="12550"/>
            </a:xfrm>
            <a:custGeom>
              <a:avLst/>
              <a:gdLst/>
              <a:ahLst/>
              <a:cxnLst/>
              <a:rect l="l" t="t" r="r" b="b"/>
              <a:pathLst>
                <a:path w="586" h="502" extrusionOk="0">
                  <a:moveTo>
                    <a:pt x="333" y="0"/>
                  </a:moveTo>
                  <a:cubicBezTo>
                    <a:pt x="272" y="0"/>
                    <a:pt x="209" y="23"/>
                    <a:pt x="158" y="74"/>
                  </a:cubicBezTo>
                  <a:cubicBezTo>
                    <a:pt x="0" y="231"/>
                    <a:pt x="113" y="501"/>
                    <a:pt x="335" y="501"/>
                  </a:cubicBezTo>
                  <a:cubicBezTo>
                    <a:pt x="473"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2"/>
            <p:cNvSpPr/>
            <p:nvPr/>
          </p:nvSpPr>
          <p:spPr>
            <a:xfrm>
              <a:off x="1104350" y="28631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2"/>
            <p:cNvSpPr/>
            <p:nvPr/>
          </p:nvSpPr>
          <p:spPr>
            <a:xfrm>
              <a:off x="1104350" y="2941500"/>
              <a:ext cx="14675" cy="12600"/>
            </a:xfrm>
            <a:custGeom>
              <a:avLst/>
              <a:gdLst/>
              <a:ahLst/>
              <a:cxnLst/>
              <a:rect l="l" t="t" r="r" b="b"/>
              <a:pathLst>
                <a:path w="587" h="504" extrusionOk="0">
                  <a:moveTo>
                    <a:pt x="334" y="1"/>
                  </a:moveTo>
                  <a:cubicBezTo>
                    <a:pt x="272" y="1"/>
                    <a:pt x="209" y="24"/>
                    <a:pt x="158" y="76"/>
                  </a:cubicBezTo>
                  <a:cubicBezTo>
                    <a:pt x="0" y="233"/>
                    <a:pt x="112" y="503"/>
                    <a:pt x="335" y="503"/>
                  </a:cubicBezTo>
                  <a:cubicBezTo>
                    <a:pt x="475" y="503"/>
                    <a:pt x="587" y="391"/>
                    <a:pt x="587" y="253"/>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2"/>
            <p:cNvSpPr/>
            <p:nvPr/>
          </p:nvSpPr>
          <p:spPr>
            <a:xfrm>
              <a:off x="1104350" y="30198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91"/>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2"/>
            <p:cNvSpPr/>
            <p:nvPr/>
          </p:nvSpPr>
          <p:spPr>
            <a:xfrm>
              <a:off x="1104350" y="3098250"/>
              <a:ext cx="14675" cy="12550"/>
            </a:xfrm>
            <a:custGeom>
              <a:avLst/>
              <a:gdLst/>
              <a:ahLst/>
              <a:cxnLst/>
              <a:rect l="l" t="t" r="r" b="b"/>
              <a:pathLst>
                <a:path w="587" h="502" extrusionOk="0">
                  <a:moveTo>
                    <a:pt x="334" y="0"/>
                  </a:moveTo>
                  <a:cubicBezTo>
                    <a:pt x="272" y="0"/>
                    <a:pt x="209" y="23"/>
                    <a:pt x="158" y="74"/>
                  </a:cubicBezTo>
                  <a:cubicBezTo>
                    <a:pt x="0" y="231"/>
                    <a:pt x="112" y="501"/>
                    <a:pt x="335" y="501"/>
                  </a:cubicBezTo>
                  <a:cubicBezTo>
                    <a:pt x="475" y="501"/>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2"/>
            <p:cNvSpPr/>
            <p:nvPr/>
          </p:nvSpPr>
          <p:spPr>
            <a:xfrm>
              <a:off x="1037125" y="2863175"/>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2"/>
            <p:cNvSpPr/>
            <p:nvPr/>
          </p:nvSpPr>
          <p:spPr>
            <a:xfrm>
              <a:off x="1037125" y="2941500"/>
              <a:ext cx="14675" cy="12600"/>
            </a:xfrm>
            <a:custGeom>
              <a:avLst/>
              <a:gdLst/>
              <a:ahLst/>
              <a:cxnLst/>
              <a:rect l="l" t="t" r="r" b="b"/>
              <a:pathLst>
                <a:path w="587" h="504" extrusionOk="0">
                  <a:moveTo>
                    <a:pt x="335" y="1"/>
                  </a:moveTo>
                  <a:cubicBezTo>
                    <a:pt x="273" y="1"/>
                    <a:pt x="210" y="24"/>
                    <a:pt x="159" y="76"/>
                  </a:cubicBezTo>
                  <a:cubicBezTo>
                    <a:pt x="0" y="233"/>
                    <a:pt x="112" y="503"/>
                    <a:pt x="337" y="503"/>
                  </a:cubicBezTo>
                  <a:cubicBezTo>
                    <a:pt x="475" y="503"/>
                    <a:pt x="587" y="391"/>
                    <a:pt x="587" y="253"/>
                  </a:cubicBezTo>
                  <a:cubicBezTo>
                    <a:pt x="587" y="101"/>
                    <a:pt x="464" y="1"/>
                    <a:pt x="33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2"/>
            <p:cNvSpPr/>
            <p:nvPr/>
          </p:nvSpPr>
          <p:spPr>
            <a:xfrm>
              <a:off x="1037150" y="3019875"/>
              <a:ext cx="14650" cy="12575"/>
            </a:xfrm>
            <a:custGeom>
              <a:avLst/>
              <a:gdLst/>
              <a:ahLst/>
              <a:cxnLst/>
              <a:rect l="l" t="t" r="r" b="b"/>
              <a:pathLst>
                <a:path w="586" h="503" extrusionOk="0">
                  <a:moveTo>
                    <a:pt x="333" y="0"/>
                  </a:moveTo>
                  <a:cubicBezTo>
                    <a:pt x="272" y="0"/>
                    <a:pt x="209" y="23"/>
                    <a:pt x="158" y="74"/>
                  </a:cubicBezTo>
                  <a:cubicBezTo>
                    <a:pt x="1" y="232"/>
                    <a:pt x="113" y="503"/>
                    <a:pt x="336" y="503"/>
                  </a:cubicBezTo>
                  <a:cubicBezTo>
                    <a:pt x="474" y="503"/>
                    <a:pt x="586" y="391"/>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2"/>
            <p:cNvSpPr/>
            <p:nvPr/>
          </p:nvSpPr>
          <p:spPr>
            <a:xfrm>
              <a:off x="1037150" y="3098250"/>
              <a:ext cx="14650" cy="12550"/>
            </a:xfrm>
            <a:custGeom>
              <a:avLst/>
              <a:gdLst/>
              <a:ahLst/>
              <a:cxnLst/>
              <a:rect l="l" t="t" r="r" b="b"/>
              <a:pathLst>
                <a:path w="586" h="502" extrusionOk="0">
                  <a:moveTo>
                    <a:pt x="333" y="0"/>
                  </a:moveTo>
                  <a:cubicBezTo>
                    <a:pt x="272" y="0"/>
                    <a:pt x="209" y="23"/>
                    <a:pt x="158" y="74"/>
                  </a:cubicBezTo>
                  <a:cubicBezTo>
                    <a:pt x="1" y="231"/>
                    <a:pt x="113" y="501"/>
                    <a:pt x="336" y="501"/>
                  </a:cubicBezTo>
                  <a:cubicBezTo>
                    <a:pt x="474"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83" name="Google Shape;1783;p2"/>
          <p:cNvSpPr/>
          <p:nvPr/>
        </p:nvSpPr>
        <p:spPr>
          <a:xfrm>
            <a:off x="531775" y="-489552"/>
            <a:ext cx="1891083" cy="1891083"/>
          </a:xfrm>
          <a:custGeom>
            <a:avLst/>
            <a:gdLst/>
            <a:ahLst/>
            <a:cxnLst/>
            <a:rect l="l" t="t" r="r" b="b"/>
            <a:pathLst>
              <a:path w="55702" h="55702" extrusionOk="0">
                <a:moveTo>
                  <a:pt x="27851" y="210"/>
                </a:moveTo>
                <a:cubicBezTo>
                  <a:pt x="43093" y="210"/>
                  <a:pt x="55493" y="12609"/>
                  <a:pt x="55493" y="27851"/>
                </a:cubicBezTo>
                <a:cubicBezTo>
                  <a:pt x="55493" y="43093"/>
                  <a:pt x="43093" y="55493"/>
                  <a:pt x="27851" y="55493"/>
                </a:cubicBezTo>
                <a:cubicBezTo>
                  <a:pt x="12609" y="55493"/>
                  <a:pt x="210" y="43093"/>
                  <a:pt x="210" y="27851"/>
                </a:cubicBezTo>
                <a:cubicBezTo>
                  <a:pt x="210" y="12609"/>
                  <a:pt x="12609" y="210"/>
                  <a:pt x="27851" y="210"/>
                </a:cubicBezTo>
                <a:close/>
                <a:moveTo>
                  <a:pt x="27851" y="1"/>
                </a:moveTo>
                <a:cubicBezTo>
                  <a:pt x="12494" y="1"/>
                  <a:pt x="0" y="12494"/>
                  <a:pt x="0" y="27851"/>
                </a:cubicBezTo>
                <a:cubicBezTo>
                  <a:pt x="0" y="43208"/>
                  <a:pt x="12494" y="55702"/>
                  <a:pt x="27851" y="55702"/>
                </a:cubicBezTo>
                <a:cubicBezTo>
                  <a:pt x="43208" y="55702"/>
                  <a:pt x="55702" y="43208"/>
                  <a:pt x="55702" y="27851"/>
                </a:cubicBezTo>
                <a:cubicBezTo>
                  <a:pt x="55702" y="12494"/>
                  <a:pt x="43208" y="1"/>
                  <a:pt x="278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2"/>
          <p:cNvSpPr/>
          <p:nvPr/>
        </p:nvSpPr>
        <p:spPr>
          <a:xfrm>
            <a:off x="796150" y="-506867"/>
            <a:ext cx="1737934" cy="1644029"/>
          </a:xfrm>
          <a:custGeom>
            <a:avLst/>
            <a:gdLst/>
            <a:ahLst/>
            <a:cxnLst/>
            <a:rect l="l" t="t" r="r" b="b"/>
            <a:pathLst>
              <a:path w="51191" h="48425" extrusionOk="0">
                <a:moveTo>
                  <a:pt x="20064" y="1"/>
                </a:moveTo>
                <a:cubicBezTo>
                  <a:pt x="12798" y="1"/>
                  <a:pt x="5532" y="2766"/>
                  <a:pt x="0" y="8298"/>
                </a:cubicBezTo>
                <a:lnTo>
                  <a:pt x="889" y="9186"/>
                </a:lnTo>
                <a:cubicBezTo>
                  <a:pt x="6175" y="3899"/>
                  <a:pt x="13120" y="1256"/>
                  <a:pt x="20064" y="1256"/>
                </a:cubicBezTo>
                <a:cubicBezTo>
                  <a:pt x="27009" y="1256"/>
                  <a:pt x="33953" y="3899"/>
                  <a:pt x="39240" y="9186"/>
                </a:cubicBezTo>
                <a:cubicBezTo>
                  <a:pt x="49813" y="19759"/>
                  <a:pt x="49813" y="36964"/>
                  <a:pt x="39240" y="47537"/>
                </a:cubicBezTo>
                <a:lnTo>
                  <a:pt x="40128" y="48425"/>
                </a:lnTo>
                <a:cubicBezTo>
                  <a:pt x="51191" y="37361"/>
                  <a:pt x="51191" y="19360"/>
                  <a:pt x="40128" y="8298"/>
                </a:cubicBezTo>
                <a:cubicBezTo>
                  <a:pt x="34597" y="2766"/>
                  <a:pt x="27330" y="1"/>
                  <a:pt x="200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85" name="Google Shape;1785;p2"/>
          <p:cNvGrpSpPr/>
          <p:nvPr/>
        </p:nvGrpSpPr>
        <p:grpSpPr>
          <a:xfrm>
            <a:off x="858989" y="-149437"/>
            <a:ext cx="1236640" cy="1210852"/>
            <a:chOff x="236475" y="527300"/>
            <a:chExt cx="1124525" cy="1101075"/>
          </a:xfrm>
        </p:grpSpPr>
        <p:sp>
          <p:nvSpPr>
            <p:cNvPr id="1786" name="Google Shape;1786;p2"/>
            <p:cNvSpPr/>
            <p:nvPr/>
          </p:nvSpPr>
          <p:spPr>
            <a:xfrm>
              <a:off x="435250" y="1482225"/>
              <a:ext cx="11350" cy="9725"/>
            </a:xfrm>
            <a:custGeom>
              <a:avLst/>
              <a:gdLst/>
              <a:ahLst/>
              <a:cxnLst/>
              <a:rect l="l" t="t" r="r" b="b"/>
              <a:pathLst>
                <a:path w="454" h="389" extrusionOk="0">
                  <a:moveTo>
                    <a:pt x="260" y="0"/>
                  </a:moveTo>
                  <a:cubicBezTo>
                    <a:pt x="87" y="0"/>
                    <a:pt x="0"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2"/>
            <p:cNvSpPr/>
            <p:nvPr/>
          </p:nvSpPr>
          <p:spPr>
            <a:xfrm>
              <a:off x="475000" y="1482225"/>
              <a:ext cx="11350" cy="9725"/>
            </a:xfrm>
            <a:custGeom>
              <a:avLst/>
              <a:gdLst/>
              <a:ahLst/>
              <a:cxnLst/>
              <a:rect l="l" t="t" r="r" b="b"/>
              <a:pathLst>
                <a:path w="454" h="389" extrusionOk="0">
                  <a:moveTo>
                    <a:pt x="260" y="0"/>
                  </a:moveTo>
                  <a:cubicBezTo>
                    <a:pt x="87" y="0"/>
                    <a:pt x="1" y="209"/>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2"/>
            <p:cNvSpPr/>
            <p:nvPr/>
          </p:nvSpPr>
          <p:spPr>
            <a:xfrm>
              <a:off x="514750" y="1482225"/>
              <a:ext cx="11350" cy="9725"/>
            </a:xfrm>
            <a:custGeom>
              <a:avLst/>
              <a:gdLst/>
              <a:ahLst/>
              <a:cxnLst/>
              <a:rect l="l" t="t" r="r" b="b"/>
              <a:pathLst>
                <a:path w="454" h="389" extrusionOk="0">
                  <a:moveTo>
                    <a:pt x="260" y="0"/>
                  </a:moveTo>
                  <a:cubicBezTo>
                    <a:pt x="87" y="0"/>
                    <a:pt x="1" y="209"/>
                    <a:pt x="123" y="331"/>
                  </a:cubicBezTo>
                  <a:cubicBezTo>
                    <a:pt x="163" y="371"/>
                    <a:pt x="212" y="388"/>
                    <a:pt x="260"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2"/>
            <p:cNvSpPr/>
            <p:nvPr/>
          </p:nvSpPr>
          <p:spPr>
            <a:xfrm>
              <a:off x="554500" y="1482225"/>
              <a:ext cx="11375" cy="9725"/>
            </a:xfrm>
            <a:custGeom>
              <a:avLst/>
              <a:gdLst/>
              <a:ahLst/>
              <a:cxnLst/>
              <a:rect l="l" t="t" r="r" b="b"/>
              <a:pathLst>
                <a:path w="455" h="389" extrusionOk="0">
                  <a:moveTo>
                    <a:pt x="262" y="0"/>
                  </a:moveTo>
                  <a:cubicBezTo>
                    <a:pt x="87" y="0"/>
                    <a:pt x="1" y="209"/>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2"/>
            <p:cNvSpPr/>
            <p:nvPr/>
          </p:nvSpPr>
          <p:spPr>
            <a:xfrm>
              <a:off x="594250" y="1482225"/>
              <a:ext cx="11400" cy="9725"/>
            </a:xfrm>
            <a:custGeom>
              <a:avLst/>
              <a:gdLst/>
              <a:ahLst/>
              <a:cxnLst/>
              <a:rect l="l" t="t" r="r" b="b"/>
              <a:pathLst>
                <a:path w="456" h="389" extrusionOk="0">
                  <a:moveTo>
                    <a:pt x="262" y="0"/>
                  </a:moveTo>
                  <a:cubicBezTo>
                    <a:pt x="87" y="0"/>
                    <a:pt x="1" y="209"/>
                    <a:pt x="124" y="331"/>
                  </a:cubicBezTo>
                  <a:cubicBezTo>
                    <a:pt x="164" y="371"/>
                    <a:pt x="212" y="388"/>
                    <a:pt x="260" y="388"/>
                  </a:cubicBezTo>
                  <a:cubicBezTo>
                    <a:pt x="360" y="388"/>
                    <a:pt x="456" y="311"/>
                    <a:pt x="456"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2"/>
            <p:cNvSpPr/>
            <p:nvPr/>
          </p:nvSpPr>
          <p:spPr>
            <a:xfrm>
              <a:off x="634025" y="14822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2"/>
            <p:cNvSpPr/>
            <p:nvPr/>
          </p:nvSpPr>
          <p:spPr>
            <a:xfrm>
              <a:off x="673775" y="14822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2"/>
            <p:cNvSpPr/>
            <p:nvPr/>
          </p:nvSpPr>
          <p:spPr>
            <a:xfrm>
              <a:off x="713525" y="1482225"/>
              <a:ext cx="11400" cy="9725"/>
            </a:xfrm>
            <a:custGeom>
              <a:avLst/>
              <a:gdLst/>
              <a:ahLst/>
              <a:cxnLst/>
              <a:rect l="l" t="t" r="r" b="b"/>
              <a:pathLst>
                <a:path w="456" h="389" extrusionOk="0">
                  <a:moveTo>
                    <a:pt x="261" y="0"/>
                  </a:moveTo>
                  <a:cubicBezTo>
                    <a:pt x="88" y="0"/>
                    <a:pt x="0" y="209"/>
                    <a:pt x="123" y="331"/>
                  </a:cubicBezTo>
                  <a:cubicBezTo>
                    <a:pt x="163" y="371"/>
                    <a:pt x="212" y="388"/>
                    <a:pt x="260" y="388"/>
                  </a:cubicBezTo>
                  <a:cubicBezTo>
                    <a:pt x="360"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2"/>
            <p:cNvSpPr/>
            <p:nvPr/>
          </p:nvSpPr>
          <p:spPr>
            <a:xfrm>
              <a:off x="753300" y="1482225"/>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2"/>
            <p:cNvSpPr/>
            <p:nvPr/>
          </p:nvSpPr>
          <p:spPr>
            <a:xfrm>
              <a:off x="793075" y="1482225"/>
              <a:ext cx="11350" cy="9725"/>
            </a:xfrm>
            <a:custGeom>
              <a:avLst/>
              <a:gdLst/>
              <a:ahLst/>
              <a:cxnLst/>
              <a:rect l="l" t="t" r="r" b="b"/>
              <a:pathLst>
                <a:path w="454" h="389" extrusionOk="0">
                  <a:moveTo>
                    <a:pt x="259" y="0"/>
                  </a:moveTo>
                  <a:cubicBezTo>
                    <a:pt x="87" y="0"/>
                    <a:pt x="0" y="209"/>
                    <a:pt x="121" y="331"/>
                  </a:cubicBezTo>
                  <a:cubicBezTo>
                    <a:pt x="161" y="371"/>
                    <a:pt x="210" y="388"/>
                    <a:pt x="258" y="388"/>
                  </a:cubicBezTo>
                  <a:cubicBezTo>
                    <a:pt x="358" y="388"/>
                    <a:pt x="453" y="311"/>
                    <a:pt x="453" y="194"/>
                  </a:cubicBezTo>
                  <a:cubicBezTo>
                    <a:pt x="453" y="87"/>
                    <a:pt x="365"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2"/>
            <p:cNvSpPr/>
            <p:nvPr/>
          </p:nvSpPr>
          <p:spPr>
            <a:xfrm>
              <a:off x="832825" y="1482225"/>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2"/>
            <p:cNvSpPr/>
            <p:nvPr/>
          </p:nvSpPr>
          <p:spPr>
            <a:xfrm>
              <a:off x="872575" y="1482225"/>
              <a:ext cx="11350" cy="9725"/>
            </a:xfrm>
            <a:custGeom>
              <a:avLst/>
              <a:gdLst/>
              <a:ahLst/>
              <a:cxnLst/>
              <a:rect l="l" t="t" r="r" b="b"/>
              <a:pathLst>
                <a:path w="454" h="389" extrusionOk="0">
                  <a:moveTo>
                    <a:pt x="260" y="0"/>
                  </a:moveTo>
                  <a:cubicBezTo>
                    <a:pt x="87" y="0"/>
                    <a:pt x="0" y="209"/>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2"/>
            <p:cNvSpPr/>
            <p:nvPr/>
          </p:nvSpPr>
          <p:spPr>
            <a:xfrm>
              <a:off x="912325" y="1482225"/>
              <a:ext cx="11350" cy="9725"/>
            </a:xfrm>
            <a:custGeom>
              <a:avLst/>
              <a:gdLst/>
              <a:ahLst/>
              <a:cxnLst/>
              <a:rect l="l" t="t" r="r" b="b"/>
              <a:pathLst>
                <a:path w="454" h="389" extrusionOk="0">
                  <a:moveTo>
                    <a:pt x="260" y="0"/>
                  </a:moveTo>
                  <a:cubicBezTo>
                    <a:pt x="87" y="0"/>
                    <a:pt x="1"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2"/>
            <p:cNvSpPr/>
            <p:nvPr/>
          </p:nvSpPr>
          <p:spPr>
            <a:xfrm>
              <a:off x="952075" y="1482225"/>
              <a:ext cx="11350" cy="9725"/>
            </a:xfrm>
            <a:custGeom>
              <a:avLst/>
              <a:gdLst/>
              <a:ahLst/>
              <a:cxnLst/>
              <a:rect l="l" t="t" r="r" b="b"/>
              <a:pathLst>
                <a:path w="454" h="389" extrusionOk="0">
                  <a:moveTo>
                    <a:pt x="260" y="0"/>
                  </a:moveTo>
                  <a:cubicBezTo>
                    <a:pt x="87" y="0"/>
                    <a:pt x="1" y="209"/>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2"/>
            <p:cNvSpPr/>
            <p:nvPr/>
          </p:nvSpPr>
          <p:spPr>
            <a:xfrm>
              <a:off x="991825" y="1482225"/>
              <a:ext cx="11350" cy="9725"/>
            </a:xfrm>
            <a:custGeom>
              <a:avLst/>
              <a:gdLst/>
              <a:ahLst/>
              <a:cxnLst/>
              <a:rect l="l" t="t" r="r" b="b"/>
              <a:pathLst>
                <a:path w="454" h="389" extrusionOk="0">
                  <a:moveTo>
                    <a:pt x="260" y="0"/>
                  </a:moveTo>
                  <a:cubicBezTo>
                    <a:pt x="87" y="0"/>
                    <a:pt x="1" y="209"/>
                    <a:pt x="124" y="331"/>
                  </a:cubicBezTo>
                  <a:cubicBezTo>
                    <a:pt x="163" y="371"/>
                    <a:pt x="211"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2"/>
            <p:cNvSpPr/>
            <p:nvPr/>
          </p:nvSpPr>
          <p:spPr>
            <a:xfrm>
              <a:off x="1031575" y="1482225"/>
              <a:ext cx="11400" cy="9725"/>
            </a:xfrm>
            <a:custGeom>
              <a:avLst/>
              <a:gdLst/>
              <a:ahLst/>
              <a:cxnLst/>
              <a:rect l="l" t="t" r="r" b="b"/>
              <a:pathLst>
                <a:path w="456" h="389" extrusionOk="0">
                  <a:moveTo>
                    <a:pt x="262" y="0"/>
                  </a:moveTo>
                  <a:cubicBezTo>
                    <a:pt x="89" y="0"/>
                    <a:pt x="1" y="209"/>
                    <a:pt x="124" y="331"/>
                  </a:cubicBezTo>
                  <a:cubicBezTo>
                    <a:pt x="163" y="371"/>
                    <a:pt x="212" y="388"/>
                    <a:pt x="260" y="388"/>
                  </a:cubicBezTo>
                  <a:cubicBezTo>
                    <a:pt x="360" y="388"/>
                    <a:pt x="456" y="311"/>
                    <a:pt x="456"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2"/>
            <p:cNvSpPr/>
            <p:nvPr/>
          </p:nvSpPr>
          <p:spPr>
            <a:xfrm>
              <a:off x="1071350" y="1482225"/>
              <a:ext cx="11350" cy="9725"/>
            </a:xfrm>
            <a:custGeom>
              <a:avLst/>
              <a:gdLst/>
              <a:ahLst/>
              <a:cxnLst/>
              <a:rect l="l" t="t" r="r" b="b"/>
              <a:pathLst>
                <a:path w="454" h="389" extrusionOk="0">
                  <a:moveTo>
                    <a:pt x="259" y="0"/>
                  </a:moveTo>
                  <a:cubicBezTo>
                    <a:pt x="86" y="0"/>
                    <a:pt x="0" y="209"/>
                    <a:pt x="123" y="331"/>
                  </a:cubicBezTo>
                  <a:cubicBezTo>
                    <a:pt x="162" y="371"/>
                    <a:pt x="211" y="388"/>
                    <a:pt x="258"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2"/>
            <p:cNvSpPr/>
            <p:nvPr/>
          </p:nvSpPr>
          <p:spPr>
            <a:xfrm>
              <a:off x="1111100" y="1482225"/>
              <a:ext cx="11350" cy="9725"/>
            </a:xfrm>
            <a:custGeom>
              <a:avLst/>
              <a:gdLst/>
              <a:ahLst/>
              <a:cxnLst/>
              <a:rect l="l" t="t" r="r" b="b"/>
              <a:pathLst>
                <a:path w="454" h="389" extrusionOk="0">
                  <a:moveTo>
                    <a:pt x="259" y="0"/>
                  </a:moveTo>
                  <a:cubicBezTo>
                    <a:pt x="87" y="0"/>
                    <a:pt x="0" y="209"/>
                    <a:pt x="123" y="331"/>
                  </a:cubicBezTo>
                  <a:cubicBezTo>
                    <a:pt x="162" y="371"/>
                    <a:pt x="211" y="388"/>
                    <a:pt x="259"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2"/>
            <p:cNvSpPr/>
            <p:nvPr/>
          </p:nvSpPr>
          <p:spPr>
            <a:xfrm>
              <a:off x="1150850" y="1482225"/>
              <a:ext cx="11350" cy="9725"/>
            </a:xfrm>
            <a:custGeom>
              <a:avLst/>
              <a:gdLst/>
              <a:ahLst/>
              <a:cxnLst/>
              <a:rect l="l" t="t" r="r" b="b"/>
              <a:pathLst>
                <a:path w="454" h="389" extrusionOk="0">
                  <a:moveTo>
                    <a:pt x="259" y="0"/>
                  </a:moveTo>
                  <a:cubicBezTo>
                    <a:pt x="87" y="0"/>
                    <a:pt x="0" y="209"/>
                    <a:pt x="123" y="331"/>
                  </a:cubicBezTo>
                  <a:cubicBezTo>
                    <a:pt x="163" y="371"/>
                    <a:pt x="212" y="388"/>
                    <a:pt x="259" y="388"/>
                  </a:cubicBezTo>
                  <a:cubicBezTo>
                    <a:pt x="359" y="388"/>
                    <a:pt x="454" y="311"/>
                    <a:pt x="454" y="194"/>
                  </a:cubicBezTo>
                  <a:cubicBezTo>
                    <a:pt x="454"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2"/>
            <p:cNvSpPr/>
            <p:nvPr/>
          </p:nvSpPr>
          <p:spPr>
            <a:xfrm>
              <a:off x="397125" y="1448100"/>
              <a:ext cx="9725" cy="9750"/>
            </a:xfrm>
            <a:custGeom>
              <a:avLst/>
              <a:gdLst/>
              <a:ahLst/>
              <a:cxnLst/>
              <a:rect l="l" t="t" r="r" b="b"/>
              <a:pathLst>
                <a:path w="389" h="390"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2"/>
            <p:cNvSpPr/>
            <p:nvPr/>
          </p:nvSpPr>
          <p:spPr>
            <a:xfrm>
              <a:off x="435250" y="1448100"/>
              <a:ext cx="11350" cy="9750"/>
            </a:xfrm>
            <a:custGeom>
              <a:avLst/>
              <a:gdLst/>
              <a:ahLst/>
              <a:cxnLst/>
              <a:rect l="l" t="t" r="r" b="b"/>
              <a:pathLst>
                <a:path w="454" h="390" extrusionOk="0">
                  <a:moveTo>
                    <a:pt x="260" y="1"/>
                  </a:moveTo>
                  <a:cubicBezTo>
                    <a:pt x="87" y="1"/>
                    <a:pt x="0" y="210"/>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2"/>
            <p:cNvSpPr/>
            <p:nvPr/>
          </p:nvSpPr>
          <p:spPr>
            <a:xfrm>
              <a:off x="475000" y="1448100"/>
              <a:ext cx="11350" cy="9750"/>
            </a:xfrm>
            <a:custGeom>
              <a:avLst/>
              <a:gdLst/>
              <a:ahLst/>
              <a:cxnLst/>
              <a:rect l="l" t="t" r="r" b="b"/>
              <a:pathLst>
                <a:path w="454" h="390" extrusionOk="0">
                  <a:moveTo>
                    <a:pt x="260" y="1"/>
                  </a:moveTo>
                  <a:cubicBezTo>
                    <a:pt x="87" y="1"/>
                    <a:pt x="1" y="210"/>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2"/>
            <p:cNvSpPr/>
            <p:nvPr/>
          </p:nvSpPr>
          <p:spPr>
            <a:xfrm>
              <a:off x="516425" y="1448100"/>
              <a:ext cx="9675" cy="9750"/>
            </a:xfrm>
            <a:custGeom>
              <a:avLst/>
              <a:gdLst/>
              <a:ahLst/>
              <a:cxnLst/>
              <a:rect l="l" t="t" r="r" b="b"/>
              <a:pathLst>
                <a:path w="387" h="390"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2"/>
            <p:cNvSpPr/>
            <p:nvPr/>
          </p:nvSpPr>
          <p:spPr>
            <a:xfrm>
              <a:off x="554500" y="1448100"/>
              <a:ext cx="11375" cy="9750"/>
            </a:xfrm>
            <a:custGeom>
              <a:avLst/>
              <a:gdLst/>
              <a:ahLst/>
              <a:cxnLst/>
              <a:rect l="l" t="t" r="r" b="b"/>
              <a:pathLst>
                <a:path w="455" h="390" extrusionOk="0">
                  <a:moveTo>
                    <a:pt x="262" y="1"/>
                  </a:moveTo>
                  <a:cubicBezTo>
                    <a:pt x="87" y="1"/>
                    <a:pt x="1" y="210"/>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2"/>
            <p:cNvSpPr/>
            <p:nvPr/>
          </p:nvSpPr>
          <p:spPr>
            <a:xfrm>
              <a:off x="595925" y="1448100"/>
              <a:ext cx="9700" cy="9750"/>
            </a:xfrm>
            <a:custGeom>
              <a:avLst/>
              <a:gdLst/>
              <a:ahLst/>
              <a:cxnLst/>
              <a:rect l="l" t="t" r="r" b="b"/>
              <a:pathLst>
                <a:path w="388" h="390"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2"/>
            <p:cNvSpPr/>
            <p:nvPr/>
          </p:nvSpPr>
          <p:spPr>
            <a:xfrm>
              <a:off x="634025" y="1448100"/>
              <a:ext cx="11375" cy="9750"/>
            </a:xfrm>
            <a:custGeom>
              <a:avLst/>
              <a:gdLst/>
              <a:ahLst/>
              <a:cxnLst/>
              <a:rect l="l" t="t" r="r" b="b"/>
              <a:pathLst>
                <a:path w="455" h="390" extrusionOk="0">
                  <a:moveTo>
                    <a:pt x="261" y="1"/>
                  </a:moveTo>
                  <a:cubicBezTo>
                    <a:pt x="88" y="1"/>
                    <a:pt x="0" y="210"/>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2"/>
            <p:cNvSpPr/>
            <p:nvPr/>
          </p:nvSpPr>
          <p:spPr>
            <a:xfrm>
              <a:off x="673775" y="1448100"/>
              <a:ext cx="11375" cy="9750"/>
            </a:xfrm>
            <a:custGeom>
              <a:avLst/>
              <a:gdLst/>
              <a:ahLst/>
              <a:cxnLst/>
              <a:rect l="l" t="t" r="r" b="b"/>
              <a:pathLst>
                <a:path w="455" h="390"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2"/>
            <p:cNvSpPr/>
            <p:nvPr/>
          </p:nvSpPr>
          <p:spPr>
            <a:xfrm>
              <a:off x="475000" y="151632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2"/>
            <p:cNvSpPr/>
            <p:nvPr/>
          </p:nvSpPr>
          <p:spPr>
            <a:xfrm>
              <a:off x="514750" y="1516325"/>
              <a:ext cx="11350" cy="9725"/>
            </a:xfrm>
            <a:custGeom>
              <a:avLst/>
              <a:gdLst/>
              <a:ahLst/>
              <a:cxnLst/>
              <a:rect l="l" t="t" r="r" b="b"/>
              <a:pathLst>
                <a:path w="454" h="389" extrusionOk="0">
                  <a:moveTo>
                    <a:pt x="260" y="1"/>
                  </a:moveTo>
                  <a:cubicBezTo>
                    <a:pt x="87" y="1"/>
                    <a:pt x="1" y="208"/>
                    <a:pt x="123" y="331"/>
                  </a:cubicBezTo>
                  <a:cubicBezTo>
                    <a:pt x="163" y="371"/>
                    <a:pt x="212" y="389"/>
                    <a:pt x="260"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2"/>
            <p:cNvSpPr/>
            <p:nvPr/>
          </p:nvSpPr>
          <p:spPr>
            <a:xfrm>
              <a:off x="554500" y="1516325"/>
              <a:ext cx="11375" cy="9725"/>
            </a:xfrm>
            <a:custGeom>
              <a:avLst/>
              <a:gdLst/>
              <a:ahLst/>
              <a:cxnLst/>
              <a:rect l="l" t="t" r="r" b="b"/>
              <a:pathLst>
                <a:path w="455" h="389" extrusionOk="0">
                  <a:moveTo>
                    <a:pt x="262" y="1"/>
                  </a:moveTo>
                  <a:cubicBezTo>
                    <a:pt x="87" y="1"/>
                    <a:pt x="1" y="210"/>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2"/>
            <p:cNvSpPr/>
            <p:nvPr/>
          </p:nvSpPr>
          <p:spPr>
            <a:xfrm>
              <a:off x="594250" y="1516325"/>
              <a:ext cx="11400" cy="9725"/>
            </a:xfrm>
            <a:custGeom>
              <a:avLst/>
              <a:gdLst/>
              <a:ahLst/>
              <a:cxnLst/>
              <a:rect l="l" t="t" r="r" b="b"/>
              <a:pathLst>
                <a:path w="456" h="389" extrusionOk="0">
                  <a:moveTo>
                    <a:pt x="262" y="1"/>
                  </a:moveTo>
                  <a:cubicBezTo>
                    <a:pt x="87" y="1"/>
                    <a:pt x="1" y="210"/>
                    <a:pt x="124" y="331"/>
                  </a:cubicBezTo>
                  <a:cubicBezTo>
                    <a:pt x="164" y="371"/>
                    <a:pt x="212" y="389"/>
                    <a:pt x="260" y="389"/>
                  </a:cubicBezTo>
                  <a:cubicBezTo>
                    <a:pt x="360" y="389"/>
                    <a:pt x="456" y="311"/>
                    <a:pt x="456"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2"/>
            <p:cNvSpPr/>
            <p:nvPr/>
          </p:nvSpPr>
          <p:spPr>
            <a:xfrm>
              <a:off x="634025" y="15163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2"/>
            <p:cNvSpPr/>
            <p:nvPr/>
          </p:nvSpPr>
          <p:spPr>
            <a:xfrm>
              <a:off x="673775" y="15163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2"/>
            <p:cNvSpPr/>
            <p:nvPr/>
          </p:nvSpPr>
          <p:spPr>
            <a:xfrm>
              <a:off x="713525" y="1516325"/>
              <a:ext cx="11400" cy="9725"/>
            </a:xfrm>
            <a:custGeom>
              <a:avLst/>
              <a:gdLst/>
              <a:ahLst/>
              <a:cxnLst/>
              <a:rect l="l" t="t" r="r" b="b"/>
              <a:pathLst>
                <a:path w="456" h="389" extrusionOk="0">
                  <a:moveTo>
                    <a:pt x="261" y="1"/>
                  </a:moveTo>
                  <a:cubicBezTo>
                    <a:pt x="88" y="1"/>
                    <a:pt x="0" y="210"/>
                    <a:pt x="123" y="331"/>
                  </a:cubicBezTo>
                  <a:cubicBezTo>
                    <a:pt x="163" y="371"/>
                    <a:pt x="212" y="389"/>
                    <a:pt x="260" y="389"/>
                  </a:cubicBezTo>
                  <a:cubicBezTo>
                    <a:pt x="360"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2"/>
            <p:cNvSpPr/>
            <p:nvPr/>
          </p:nvSpPr>
          <p:spPr>
            <a:xfrm>
              <a:off x="753300" y="151632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2"/>
            <p:cNvSpPr/>
            <p:nvPr/>
          </p:nvSpPr>
          <p:spPr>
            <a:xfrm>
              <a:off x="793075" y="1516325"/>
              <a:ext cx="11350" cy="9725"/>
            </a:xfrm>
            <a:custGeom>
              <a:avLst/>
              <a:gdLst/>
              <a:ahLst/>
              <a:cxnLst/>
              <a:rect l="l" t="t" r="r" b="b"/>
              <a:pathLst>
                <a:path w="454" h="389" extrusionOk="0">
                  <a:moveTo>
                    <a:pt x="259" y="1"/>
                  </a:moveTo>
                  <a:cubicBezTo>
                    <a:pt x="87" y="1"/>
                    <a:pt x="0" y="210"/>
                    <a:pt x="121" y="331"/>
                  </a:cubicBezTo>
                  <a:cubicBezTo>
                    <a:pt x="161" y="371"/>
                    <a:pt x="210" y="389"/>
                    <a:pt x="258" y="389"/>
                  </a:cubicBezTo>
                  <a:cubicBezTo>
                    <a:pt x="358" y="389"/>
                    <a:pt x="453" y="311"/>
                    <a:pt x="453" y="195"/>
                  </a:cubicBezTo>
                  <a:cubicBezTo>
                    <a:pt x="453" y="87"/>
                    <a:pt x="365"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2"/>
            <p:cNvSpPr/>
            <p:nvPr/>
          </p:nvSpPr>
          <p:spPr>
            <a:xfrm>
              <a:off x="832825" y="151632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2"/>
            <p:cNvSpPr/>
            <p:nvPr/>
          </p:nvSpPr>
          <p:spPr>
            <a:xfrm>
              <a:off x="872575" y="1516325"/>
              <a:ext cx="11350" cy="9725"/>
            </a:xfrm>
            <a:custGeom>
              <a:avLst/>
              <a:gdLst/>
              <a:ahLst/>
              <a:cxnLst/>
              <a:rect l="l" t="t" r="r" b="b"/>
              <a:pathLst>
                <a:path w="454" h="389" extrusionOk="0">
                  <a:moveTo>
                    <a:pt x="260" y="1"/>
                  </a:moveTo>
                  <a:cubicBezTo>
                    <a:pt x="87" y="1"/>
                    <a:pt x="0" y="210"/>
                    <a:pt x="122" y="331"/>
                  </a:cubicBezTo>
                  <a:cubicBezTo>
                    <a:pt x="161" y="371"/>
                    <a:pt x="210" y="389"/>
                    <a:pt x="258"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2"/>
            <p:cNvSpPr/>
            <p:nvPr/>
          </p:nvSpPr>
          <p:spPr>
            <a:xfrm>
              <a:off x="912325" y="1516325"/>
              <a:ext cx="11350" cy="9725"/>
            </a:xfrm>
            <a:custGeom>
              <a:avLst/>
              <a:gdLst/>
              <a:ahLst/>
              <a:cxnLst/>
              <a:rect l="l" t="t" r="r" b="b"/>
              <a:pathLst>
                <a:path w="454" h="389" extrusionOk="0">
                  <a:moveTo>
                    <a:pt x="260" y="1"/>
                  </a:moveTo>
                  <a:cubicBezTo>
                    <a:pt x="87" y="1"/>
                    <a:pt x="1"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2"/>
            <p:cNvSpPr/>
            <p:nvPr/>
          </p:nvSpPr>
          <p:spPr>
            <a:xfrm>
              <a:off x="952075" y="151632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2"/>
            <p:cNvSpPr/>
            <p:nvPr/>
          </p:nvSpPr>
          <p:spPr>
            <a:xfrm>
              <a:off x="991825" y="1516325"/>
              <a:ext cx="11350" cy="9725"/>
            </a:xfrm>
            <a:custGeom>
              <a:avLst/>
              <a:gdLst/>
              <a:ahLst/>
              <a:cxnLst/>
              <a:rect l="l" t="t" r="r" b="b"/>
              <a:pathLst>
                <a:path w="454" h="389" extrusionOk="0">
                  <a:moveTo>
                    <a:pt x="260" y="1"/>
                  </a:moveTo>
                  <a:cubicBezTo>
                    <a:pt x="87" y="1"/>
                    <a:pt x="1" y="210"/>
                    <a:pt x="124" y="331"/>
                  </a:cubicBezTo>
                  <a:cubicBezTo>
                    <a:pt x="163" y="371"/>
                    <a:pt x="211" y="389"/>
                    <a:pt x="259"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2"/>
            <p:cNvSpPr/>
            <p:nvPr/>
          </p:nvSpPr>
          <p:spPr>
            <a:xfrm>
              <a:off x="1031575" y="1516325"/>
              <a:ext cx="11400" cy="9725"/>
            </a:xfrm>
            <a:custGeom>
              <a:avLst/>
              <a:gdLst/>
              <a:ahLst/>
              <a:cxnLst/>
              <a:rect l="l" t="t" r="r" b="b"/>
              <a:pathLst>
                <a:path w="456" h="389" extrusionOk="0">
                  <a:moveTo>
                    <a:pt x="262" y="1"/>
                  </a:moveTo>
                  <a:cubicBezTo>
                    <a:pt x="89" y="1"/>
                    <a:pt x="1" y="210"/>
                    <a:pt x="124" y="331"/>
                  </a:cubicBezTo>
                  <a:cubicBezTo>
                    <a:pt x="163" y="371"/>
                    <a:pt x="212" y="389"/>
                    <a:pt x="260" y="389"/>
                  </a:cubicBezTo>
                  <a:cubicBezTo>
                    <a:pt x="360" y="389"/>
                    <a:pt x="456" y="311"/>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2"/>
            <p:cNvSpPr/>
            <p:nvPr/>
          </p:nvSpPr>
          <p:spPr>
            <a:xfrm>
              <a:off x="1071350" y="1516325"/>
              <a:ext cx="11350" cy="9725"/>
            </a:xfrm>
            <a:custGeom>
              <a:avLst/>
              <a:gdLst/>
              <a:ahLst/>
              <a:cxnLst/>
              <a:rect l="l" t="t" r="r" b="b"/>
              <a:pathLst>
                <a:path w="454" h="389" extrusionOk="0">
                  <a:moveTo>
                    <a:pt x="259" y="1"/>
                  </a:moveTo>
                  <a:cubicBezTo>
                    <a:pt x="86" y="1"/>
                    <a:pt x="0" y="210"/>
                    <a:pt x="123" y="331"/>
                  </a:cubicBezTo>
                  <a:cubicBezTo>
                    <a:pt x="162" y="371"/>
                    <a:pt x="211" y="389"/>
                    <a:pt x="258"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2"/>
            <p:cNvSpPr/>
            <p:nvPr/>
          </p:nvSpPr>
          <p:spPr>
            <a:xfrm>
              <a:off x="1111100" y="151632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2"/>
            <p:cNvSpPr/>
            <p:nvPr/>
          </p:nvSpPr>
          <p:spPr>
            <a:xfrm>
              <a:off x="715200" y="1448100"/>
              <a:ext cx="9725" cy="9750"/>
            </a:xfrm>
            <a:custGeom>
              <a:avLst/>
              <a:gdLst/>
              <a:ahLst/>
              <a:cxnLst/>
              <a:rect l="l" t="t" r="r" b="b"/>
              <a:pathLst>
                <a:path w="389" h="390"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2"/>
            <p:cNvSpPr/>
            <p:nvPr/>
          </p:nvSpPr>
          <p:spPr>
            <a:xfrm>
              <a:off x="753300" y="1448100"/>
              <a:ext cx="11375" cy="9750"/>
            </a:xfrm>
            <a:custGeom>
              <a:avLst/>
              <a:gdLst/>
              <a:ahLst/>
              <a:cxnLst/>
              <a:rect l="l" t="t" r="r" b="b"/>
              <a:pathLst>
                <a:path w="455" h="390"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2"/>
            <p:cNvSpPr/>
            <p:nvPr/>
          </p:nvSpPr>
          <p:spPr>
            <a:xfrm>
              <a:off x="794700" y="1448100"/>
              <a:ext cx="9725" cy="9750"/>
            </a:xfrm>
            <a:custGeom>
              <a:avLst/>
              <a:gdLst/>
              <a:ahLst/>
              <a:cxnLst/>
              <a:rect l="l" t="t" r="r" b="b"/>
              <a:pathLst>
                <a:path w="389" h="390"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2"/>
            <p:cNvSpPr/>
            <p:nvPr/>
          </p:nvSpPr>
          <p:spPr>
            <a:xfrm>
              <a:off x="832825" y="1448100"/>
              <a:ext cx="11350" cy="9750"/>
            </a:xfrm>
            <a:custGeom>
              <a:avLst/>
              <a:gdLst/>
              <a:ahLst/>
              <a:cxnLst/>
              <a:rect l="l" t="t" r="r" b="b"/>
              <a:pathLst>
                <a:path w="454" h="390"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2"/>
            <p:cNvSpPr/>
            <p:nvPr/>
          </p:nvSpPr>
          <p:spPr>
            <a:xfrm>
              <a:off x="872575" y="1448100"/>
              <a:ext cx="11350" cy="9750"/>
            </a:xfrm>
            <a:custGeom>
              <a:avLst/>
              <a:gdLst/>
              <a:ahLst/>
              <a:cxnLst/>
              <a:rect l="l" t="t" r="r" b="b"/>
              <a:pathLst>
                <a:path w="454" h="390" extrusionOk="0">
                  <a:moveTo>
                    <a:pt x="260" y="1"/>
                  </a:moveTo>
                  <a:cubicBezTo>
                    <a:pt x="87" y="1"/>
                    <a:pt x="0" y="210"/>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2"/>
            <p:cNvSpPr/>
            <p:nvPr/>
          </p:nvSpPr>
          <p:spPr>
            <a:xfrm>
              <a:off x="913950" y="1448100"/>
              <a:ext cx="9725" cy="9750"/>
            </a:xfrm>
            <a:custGeom>
              <a:avLst/>
              <a:gdLst/>
              <a:ahLst/>
              <a:cxnLst/>
              <a:rect l="l" t="t" r="r" b="b"/>
              <a:pathLst>
                <a:path w="389" h="390"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2"/>
            <p:cNvSpPr/>
            <p:nvPr/>
          </p:nvSpPr>
          <p:spPr>
            <a:xfrm>
              <a:off x="953700" y="1448100"/>
              <a:ext cx="9725" cy="9750"/>
            </a:xfrm>
            <a:custGeom>
              <a:avLst/>
              <a:gdLst/>
              <a:ahLst/>
              <a:cxnLst/>
              <a:rect l="l" t="t" r="r" b="b"/>
              <a:pathLst>
                <a:path w="389" h="390"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2"/>
            <p:cNvSpPr/>
            <p:nvPr/>
          </p:nvSpPr>
          <p:spPr>
            <a:xfrm>
              <a:off x="993450" y="1448100"/>
              <a:ext cx="9725" cy="9750"/>
            </a:xfrm>
            <a:custGeom>
              <a:avLst/>
              <a:gdLst/>
              <a:ahLst/>
              <a:cxnLst/>
              <a:rect l="l" t="t" r="r" b="b"/>
              <a:pathLst>
                <a:path w="389" h="390"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2"/>
            <p:cNvSpPr/>
            <p:nvPr/>
          </p:nvSpPr>
          <p:spPr>
            <a:xfrm>
              <a:off x="103322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2"/>
            <p:cNvSpPr/>
            <p:nvPr/>
          </p:nvSpPr>
          <p:spPr>
            <a:xfrm>
              <a:off x="107297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2"/>
            <p:cNvSpPr/>
            <p:nvPr/>
          </p:nvSpPr>
          <p:spPr>
            <a:xfrm>
              <a:off x="111272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2"/>
            <p:cNvSpPr/>
            <p:nvPr/>
          </p:nvSpPr>
          <p:spPr>
            <a:xfrm>
              <a:off x="1152500" y="1448100"/>
              <a:ext cx="9700" cy="9750"/>
            </a:xfrm>
            <a:custGeom>
              <a:avLst/>
              <a:gdLst/>
              <a:ahLst/>
              <a:cxnLst/>
              <a:rect l="l" t="t" r="r" b="b"/>
              <a:pathLst>
                <a:path w="388" h="390"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2"/>
            <p:cNvSpPr/>
            <p:nvPr/>
          </p:nvSpPr>
          <p:spPr>
            <a:xfrm>
              <a:off x="1192275" y="1448100"/>
              <a:ext cx="9675" cy="9750"/>
            </a:xfrm>
            <a:custGeom>
              <a:avLst/>
              <a:gdLst/>
              <a:ahLst/>
              <a:cxnLst/>
              <a:rect l="l" t="t" r="r" b="b"/>
              <a:pathLst>
                <a:path w="387" h="390"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2"/>
            <p:cNvSpPr/>
            <p:nvPr/>
          </p:nvSpPr>
          <p:spPr>
            <a:xfrm>
              <a:off x="355750" y="1414000"/>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2"/>
            <p:cNvSpPr/>
            <p:nvPr/>
          </p:nvSpPr>
          <p:spPr>
            <a:xfrm>
              <a:off x="397125" y="1414000"/>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2"/>
            <p:cNvSpPr/>
            <p:nvPr/>
          </p:nvSpPr>
          <p:spPr>
            <a:xfrm>
              <a:off x="435250" y="1414000"/>
              <a:ext cx="11350" cy="9750"/>
            </a:xfrm>
            <a:custGeom>
              <a:avLst/>
              <a:gdLst/>
              <a:ahLst/>
              <a:cxnLst/>
              <a:rect l="l" t="t" r="r" b="b"/>
              <a:pathLst>
                <a:path w="454" h="390" extrusionOk="0">
                  <a:moveTo>
                    <a:pt x="260" y="1"/>
                  </a:moveTo>
                  <a:cubicBezTo>
                    <a:pt x="87" y="1"/>
                    <a:pt x="0" y="210"/>
                    <a:pt x="123" y="333"/>
                  </a:cubicBezTo>
                  <a:cubicBezTo>
                    <a:pt x="162" y="372"/>
                    <a:pt x="211"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2"/>
            <p:cNvSpPr/>
            <p:nvPr/>
          </p:nvSpPr>
          <p:spPr>
            <a:xfrm>
              <a:off x="475000" y="1414000"/>
              <a:ext cx="11350" cy="9750"/>
            </a:xfrm>
            <a:custGeom>
              <a:avLst/>
              <a:gdLst/>
              <a:ahLst/>
              <a:cxnLst/>
              <a:rect l="l" t="t" r="r" b="b"/>
              <a:pathLst>
                <a:path w="454" h="390" extrusionOk="0">
                  <a:moveTo>
                    <a:pt x="260" y="1"/>
                  </a:moveTo>
                  <a:cubicBezTo>
                    <a:pt x="87" y="1"/>
                    <a:pt x="1" y="210"/>
                    <a:pt x="122" y="333"/>
                  </a:cubicBezTo>
                  <a:cubicBezTo>
                    <a:pt x="161" y="372"/>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2"/>
            <p:cNvSpPr/>
            <p:nvPr/>
          </p:nvSpPr>
          <p:spPr>
            <a:xfrm>
              <a:off x="516425" y="1414000"/>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2"/>
            <p:cNvSpPr/>
            <p:nvPr/>
          </p:nvSpPr>
          <p:spPr>
            <a:xfrm>
              <a:off x="554500" y="1414000"/>
              <a:ext cx="11375" cy="9750"/>
            </a:xfrm>
            <a:custGeom>
              <a:avLst/>
              <a:gdLst/>
              <a:ahLst/>
              <a:cxnLst/>
              <a:rect l="l" t="t" r="r" b="b"/>
              <a:pathLst>
                <a:path w="455" h="390" extrusionOk="0">
                  <a:moveTo>
                    <a:pt x="262" y="1"/>
                  </a:moveTo>
                  <a:cubicBezTo>
                    <a:pt x="87" y="1"/>
                    <a:pt x="1" y="210"/>
                    <a:pt x="124" y="333"/>
                  </a:cubicBezTo>
                  <a:cubicBezTo>
                    <a:pt x="163" y="372"/>
                    <a:pt x="212" y="389"/>
                    <a:pt x="259"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2"/>
            <p:cNvSpPr/>
            <p:nvPr/>
          </p:nvSpPr>
          <p:spPr>
            <a:xfrm>
              <a:off x="595925" y="141400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2"/>
            <p:cNvSpPr/>
            <p:nvPr/>
          </p:nvSpPr>
          <p:spPr>
            <a:xfrm>
              <a:off x="634025" y="1414000"/>
              <a:ext cx="11375" cy="9750"/>
            </a:xfrm>
            <a:custGeom>
              <a:avLst/>
              <a:gdLst/>
              <a:ahLst/>
              <a:cxnLst/>
              <a:rect l="l" t="t" r="r" b="b"/>
              <a:pathLst>
                <a:path w="455" h="390" extrusionOk="0">
                  <a:moveTo>
                    <a:pt x="261" y="1"/>
                  </a:moveTo>
                  <a:cubicBezTo>
                    <a:pt x="88" y="1"/>
                    <a:pt x="0" y="210"/>
                    <a:pt x="123" y="333"/>
                  </a:cubicBezTo>
                  <a:cubicBezTo>
                    <a:pt x="162" y="372"/>
                    <a:pt x="211" y="389"/>
                    <a:pt x="259"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2"/>
            <p:cNvSpPr/>
            <p:nvPr/>
          </p:nvSpPr>
          <p:spPr>
            <a:xfrm>
              <a:off x="673775" y="1414000"/>
              <a:ext cx="11375" cy="9750"/>
            </a:xfrm>
            <a:custGeom>
              <a:avLst/>
              <a:gdLst/>
              <a:ahLst/>
              <a:cxnLst/>
              <a:rect l="l" t="t" r="r" b="b"/>
              <a:pathLst>
                <a:path w="455" h="390" extrusionOk="0">
                  <a:moveTo>
                    <a:pt x="261" y="1"/>
                  </a:moveTo>
                  <a:cubicBezTo>
                    <a:pt x="88" y="1"/>
                    <a:pt x="0" y="210"/>
                    <a:pt x="123" y="333"/>
                  </a:cubicBezTo>
                  <a:cubicBezTo>
                    <a:pt x="163" y="372"/>
                    <a:pt x="211" y="389"/>
                    <a:pt x="259"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2"/>
            <p:cNvSpPr/>
            <p:nvPr/>
          </p:nvSpPr>
          <p:spPr>
            <a:xfrm>
              <a:off x="715200" y="1414000"/>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2"/>
            <p:cNvSpPr/>
            <p:nvPr/>
          </p:nvSpPr>
          <p:spPr>
            <a:xfrm>
              <a:off x="753300" y="1414000"/>
              <a:ext cx="11375" cy="9750"/>
            </a:xfrm>
            <a:custGeom>
              <a:avLst/>
              <a:gdLst/>
              <a:ahLst/>
              <a:cxnLst/>
              <a:rect l="l" t="t" r="r" b="b"/>
              <a:pathLst>
                <a:path w="455" h="390" extrusionOk="0">
                  <a:moveTo>
                    <a:pt x="260" y="1"/>
                  </a:moveTo>
                  <a:cubicBezTo>
                    <a:pt x="87" y="1"/>
                    <a:pt x="1" y="210"/>
                    <a:pt x="122" y="333"/>
                  </a:cubicBezTo>
                  <a:cubicBezTo>
                    <a:pt x="162" y="372"/>
                    <a:pt x="210" y="389"/>
                    <a:pt x="258" y="389"/>
                  </a:cubicBezTo>
                  <a:cubicBezTo>
                    <a:pt x="358"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2"/>
            <p:cNvSpPr/>
            <p:nvPr/>
          </p:nvSpPr>
          <p:spPr>
            <a:xfrm>
              <a:off x="794700" y="141400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2"/>
            <p:cNvSpPr/>
            <p:nvPr/>
          </p:nvSpPr>
          <p:spPr>
            <a:xfrm>
              <a:off x="832825" y="1414000"/>
              <a:ext cx="11350" cy="9750"/>
            </a:xfrm>
            <a:custGeom>
              <a:avLst/>
              <a:gdLst/>
              <a:ahLst/>
              <a:cxnLst/>
              <a:rect l="l" t="t" r="r" b="b"/>
              <a:pathLst>
                <a:path w="454" h="390" extrusionOk="0">
                  <a:moveTo>
                    <a:pt x="259" y="1"/>
                  </a:moveTo>
                  <a:cubicBezTo>
                    <a:pt x="87" y="1"/>
                    <a:pt x="0" y="210"/>
                    <a:pt x="122" y="333"/>
                  </a:cubicBezTo>
                  <a:cubicBezTo>
                    <a:pt x="161" y="372"/>
                    <a:pt x="210" y="389"/>
                    <a:pt x="257" y="389"/>
                  </a:cubicBezTo>
                  <a:cubicBezTo>
                    <a:pt x="357"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2"/>
            <p:cNvSpPr/>
            <p:nvPr/>
          </p:nvSpPr>
          <p:spPr>
            <a:xfrm>
              <a:off x="872575" y="1414000"/>
              <a:ext cx="11350" cy="9750"/>
            </a:xfrm>
            <a:custGeom>
              <a:avLst/>
              <a:gdLst/>
              <a:ahLst/>
              <a:cxnLst/>
              <a:rect l="l" t="t" r="r" b="b"/>
              <a:pathLst>
                <a:path w="454" h="390" extrusionOk="0">
                  <a:moveTo>
                    <a:pt x="260" y="1"/>
                  </a:moveTo>
                  <a:cubicBezTo>
                    <a:pt x="87" y="1"/>
                    <a:pt x="0" y="210"/>
                    <a:pt x="122" y="333"/>
                  </a:cubicBezTo>
                  <a:cubicBezTo>
                    <a:pt x="161" y="372"/>
                    <a:pt x="210" y="389"/>
                    <a:pt x="257"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2"/>
            <p:cNvSpPr/>
            <p:nvPr/>
          </p:nvSpPr>
          <p:spPr>
            <a:xfrm>
              <a:off x="913950" y="1414000"/>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2"/>
            <p:cNvSpPr/>
            <p:nvPr/>
          </p:nvSpPr>
          <p:spPr>
            <a:xfrm>
              <a:off x="953700" y="141400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2"/>
            <p:cNvSpPr/>
            <p:nvPr/>
          </p:nvSpPr>
          <p:spPr>
            <a:xfrm>
              <a:off x="993450" y="141400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2"/>
            <p:cNvSpPr/>
            <p:nvPr/>
          </p:nvSpPr>
          <p:spPr>
            <a:xfrm>
              <a:off x="103322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2"/>
            <p:cNvSpPr/>
            <p:nvPr/>
          </p:nvSpPr>
          <p:spPr>
            <a:xfrm>
              <a:off x="107297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2"/>
            <p:cNvSpPr/>
            <p:nvPr/>
          </p:nvSpPr>
          <p:spPr>
            <a:xfrm>
              <a:off x="111272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2"/>
            <p:cNvSpPr/>
            <p:nvPr/>
          </p:nvSpPr>
          <p:spPr>
            <a:xfrm>
              <a:off x="1152500" y="141400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2"/>
            <p:cNvSpPr/>
            <p:nvPr/>
          </p:nvSpPr>
          <p:spPr>
            <a:xfrm>
              <a:off x="1192275" y="1414000"/>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2"/>
            <p:cNvSpPr/>
            <p:nvPr/>
          </p:nvSpPr>
          <p:spPr>
            <a:xfrm>
              <a:off x="1232025" y="1414000"/>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2"/>
            <p:cNvSpPr/>
            <p:nvPr/>
          </p:nvSpPr>
          <p:spPr>
            <a:xfrm>
              <a:off x="355750" y="1379900"/>
              <a:ext cx="11350" cy="9725"/>
            </a:xfrm>
            <a:custGeom>
              <a:avLst/>
              <a:gdLst/>
              <a:ahLst/>
              <a:cxnLst/>
              <a:rect l="l" t="t" r="r" b="b"/>
              <a:pathLst>
                <a:path w="454" h="389" extrusionOk="0">
                  <a:moveTo>
                    <a:pt x="259" y="0"/>
                  </a:moveTo>
                  <a:cubicBezTo>
                    <a:pt x="87" y="0"/>
                    <a:pt x="0" y="210"/>
                    <a:pt x="123" y="331"/>
                  </a:cubicBezTo>
                  <a:cubicBezTo>
                    <a:pt x="162" y="371"/>
                    <a:pt x="211" y="389"/>
                    <a:pt x="259" y="389"/>
                  </a:cubicBezTo>
                  <a:cubicBezTo>
                    <a:pt x="358" y="389"/>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2"/>
            <p:cNvSpPr/>
            <p:nvPr/>
          </p:nvSpPr>
          <p:spPr>
            <a:xfrm>
              <a:off x="397125" y="1379900"/>
              <a:ext cx="9725" cy="9725"/>
            </a:xfrm>
            <a:custGeom>
              <a:avLst/>
              <a:gdLst/>
              <a:ahLst/>
              <a:cxnLst/>
              <a:rect l="l" t="t" r="r" b="b"/>
              <a:pathLst>
                <a:path w="389" h="389" extrusionOk="0">
                  <a:moveTo>
                    <a:pt x="195" y="0"/>
                  </a:moveTo>
                  <a:cubicBezTo>
                    <a:pt x="88" y="0"/>
                    <a:pt x="1" y="87"/>
                    <a:pt x="1" y="194"/>
                  </a:cubicBezTo>
                  <a:cubicBezTo>
                    <a:pt x="1" y="302"/>
                    <a:pt x="88" y="389"/>
                    <a:pt x="195" y="389"/>
                  </a:cubicBezTo>
                  <a:cubicBezTo>
                    <a:pt x="302" y="389"/>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2"/>
            <p:cNvSpPr/>
            <p:nvPr/>
          </p:nvSpPr>
          <p:spPr>
            <a:xfrm>
              <a:off x="435250" y="1379900"/>
              <a:ext cx="11350" cy="9750"/>
            </a:xfrm>
            <a:custGeom>
              <a:avLst/>
              <a:gdLst/>
              <a:ahLst/>
              <a:cxnLst/>
              <a:rect l="l" t="t" r="r" b="b"/>
              <a:pathLst>
                <a:path w="454" h="390" extrusionOk="0">
                  <a:moveTo>
                    <a:pt x="260" y="0"/>
                  </a:moveTo>
                  <a:cubicBezTo>
                    <a:pt x="87" y="0"/>
                    <a:pt x="0" y="210"/>
                    <a:pt x="123" y="332"/>
                  </a:cubicBezTo>
                  <a:cubicBezTo>
                    <a:pt x="162" y="372"/>
                    <a:pt x="211" y="389"/>
                    <a:pt x="258" y="389"/>
                  </a:cubicBezTo>
                  <a:cubicBezTo>
                    <a:pt x="358" y="389"/>
                    <a:pt x="454" y="312"/>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2"/>
            <p:cNvSpPr/>
            <p:nvPr/>
          </p:nvSpPr>
          <p:spPr>
            <a:xfrm>
              <a:off x="475000" y="1379900"/>
              <a:ext cx="11350" cy="9725"/>
            </a:xfrm>
            <a:custGeom>
              <a:avLst/>
              <a:gdLst/>
              <a:ahLst/>
              <a:cxnLst/>
              <a:rect l="l" t="t" r="r" b="b"/>
              <a:pathLst>
                <a:path w="454" h="389" extrusionOk="0">
                  <a:moveTo>
                    <a:pt x="260" y="0"/>
                  </a:moveTo>
                  <a:cubicBezTo>
                    <a:pt x="87" y="0"/>
                    <a:pt x="1" y="210"/>
                    <a:pt x="122" y="331"/>
                  </a:cubicBezTo>
                  <a:cubicBezTo>
                    <a:pt x="162" y="371"/>
                    <a:pt x="211" y="389"/>
                    <a:pt x="259"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2"/>
            <p:cNvSpPr/>
            <p:nvPr/>
          </p:nvSpPr>
          <p:spPr>
            <a:xfrm>
              <a:off x="516425" y="1379900"/>
              <a:ext cx="9675" cy="9725"/>
            </a:xfrm>
            <a:custGeom>
              <a:avLst/>
              <a:gdLst/>
              <a:ahLst/>
              <a:cxnLst/>
              <a:rect l="l" t="t" r="r" b="b"/>
              <a:pathLst>
                <a:path w="387" h="389" extrusionOk="0">
                  <a:moveTo>
                    <a:pt x="193" y="0"/>
                  </a:moveTo>
                  <a:cubicBezTo>
                    <a:pt x="87" y="0"/>
                    <a:pt x="0" y="87"/>
                    <a:pt x="0" y="194"/>
                  </a:cubicBezTo>
                  <a:cubicBezTo>
                    <a:pt x="0" y="302"/>
                    <a:pt x="87" y="389"/>
                    <a:pt x="193" y="389"/>
                  </a:cubicBezTo>
                  <a:cubicBezTo>
                    <a:pt x="301" y="389"/>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2"/>
            <p:cNvSpPr/>
            <p:nvPr/>
          </p:nvSpPr>
          <p:spPr>
            <a:xfrm>
              <a:off x="554500" y="1379900"/>
              <a:ext cx="11375" cy="9725"/>
            </a:xfrm>
            <a:custGeom>
              <a:avLst/>
              <a:gdLst/>
              <a:ahLst/>
              <a:cxnLst/>
              <a:rect l="l" t="t" r="r" b="b"/>
              <a:pathLst>
                <a:path w="455" h="389" extrusionOk="0">
                  <a:moveTo>
                    <a:pt x="262" y="0"/>
                  </a:moveTo>
                  <a:cubicBezTo>
                    <a:pt x="87" y="0"/>
                    <a:pt x="1" y="210"/>
                    <a:pt x="124" y="331"/>
                  </a:cubicBezTo>
                  <a:cubicBezTo>
                    <a:pt x="163" y="371"/>
                    <a:pt x="212" y="389"/>
                    <a:pt x="259" y="389"/>
                  </a:cubicBezTo>
                  <a:cubicBezTo>
                    <a:pt x="359" y="389"/>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2"/>
            <p:cNvSpPr/>
            <p:nvPr/>
          </p:nvSpPr>
          <p:spPr>
            <a:xfrm>
              <a:off x="595925" y="1379900"/>
              <a:ext cx="9700" cy="9725"/>
            </a:xfrm>
            <a:custGeom>
              <a:avLst/>
              <a:gdLst/>
              <a:ahLst/>
              <a:cxnLst/>
              <a:rect l="l" t="t" r="r" b="b"/>
              <a:pathLst>
                <a:path w="388" h="389" extrusionOk="0">
                  <a:moveTo>
                    <a:pt x="193" y="0"/>
                  </a:moveTo>
                  <a:cubicBezTo>
                    <a:pt x="87" y="0"/>
                    <a:pt x="1" y="87"/>
                    <a:pt x="1" y="194"/>
                  </a:cubicBezTo>
                  <a:cubicBezTo>
                    <a:pt x="1" y="302"/>
                    <a:pt x="87" y="389"/>
                    <a:pt x="193" y="389"/>
                  </a:cubicBezTo>
                  <a:cubicBezTo>
                    <a:pt x="301" y="389"/>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2"/>
            <p:cNvSpPr/>
            <p:nvPr/>
          </p:nvSpPr>
          <p:spPr>
            <a:xfrm>
              <a:off x="634025" y="1379900"/>
              <a:ext cx="11375" cy="9725"/>
            </a:xfrm>
            <a:custGeom>
              <a:avLst/>
              <a:gdLst/>
              <a:ahLst/>
              <a:cxnLst/>
              <a:rect l="l" t="t" r="r" b="b"/>
              <a:pathLst>
                <a:path w="455" h="389" extrusionOk="0">
                  <a:moveTo>
                    <a:pt x="261" y="0"/>
                  </a:moveTo>
                  <a:cubicBezTo>
                    <a:pt x="88" y="0"/>
                    <a:pt x="0" y="210"/>
                    <a:pt x="123" y="331"/>
                  </a:cubicBezTo>
                  <a:cubicBezTo>
                    <a:pt x="163" y="371"/>
                    <a:pt x="211" y="389"/>
                    <a:pt x="259" y="389"/>
                  </a:cubicBezTo>
                  <a:cubicBezTo>
                    <a:pt x="359" y="389"/>
                    <a:pt x="454"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2"/>
            <p:cNvSpPr/>
            <p:nvPr/>
          </p:nvSpPr>
          <p:spPr>
            <a:xfrm>
              <a:off x="673775" y="1379900"/>
              <a:ext cx="11375" cy="9750"/>
            </a:xfrm>
            <a:custGeom>
              <a:avLst/>
              <a:gdLst/>
              <a:ahLst/>
              <a:cxnLst/>
              <a:rect l="l" t="t" r="r" b="b"/>
              <a:pathLst>
                <a:path w="455" h="390" extrusionOk="0">
                  <a:moveTo>
                    <a:pt x="261" y="0"/>
                  </a:moveTo>
                  <a:cubicBezTo>
                    <a:pt x="88" y="0"/>
                    <a:pt x="0" y="210"/>
                    <a:pt x="123" y="332"/>
                  </a:cubicBezTo>
                  <a:cubicBezTo>
                    <a:pt x="163" y="372"/>
                    <a:pt x="211" y="389"/>
                    <a:pt x="259" y="389"/>
                  </a:cubicBezTo>
                  <a:cubicBezTo>
                    <a:pt x="359" y="389"/>
                    <a:pt x="455" y="312"/>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2"/>
            <p:cNvSpPr/>
            <p:nvPr/>
          </p:nvSpPr>
          <p:spPr>
            <a:xfrm>
              <a:off x="715200" y="1379900"/>
              <a:ext cx="9725" cy="9725"/>
            </a:xfrm>
            <a:custGeom>
              <a:avLst/>
              <a:gdLst/>
              <a:ahLst/>
              <a:cxnLst/>
              <a:rect l="l" t="t" r="r" b="b"/>
              <a:pathLst>
                <a:path w="389" h="389" extrusionOk="0">
                  <a:moveTo>
                    <a:pt x="194" y="0"/>
                  </a:moveTo>
                  <a:cubicBezTo>
                    <a:pt x="86" y="0"/>
                    <a:pt x="0" y="87"/>
                    <a:pt x="0" y="194"/>
                  </a:cubicBezTo>
                  <a:cubicBezTo>
                    <a:pt x="0" y="302"/>
                    <a:pt x="86" y="389"/>
                    <a:pt x="194" y="389"/>
                  </a:cubicBezTo>
                  <a:cubicBezTo>
                    <a:pt x="300" y="389"/>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2"/>
            <p:cNvSpPr/>
            <p:nvPr/>
          </p:nvSpPr>
          <p:spPr>
            <a:xfrm>
              <a:off x="753300" y="1379900"/>
              <a:ext cx="11375" cy="9750"/>
            </a:xfrm>
            <a:custGeom>
              <a:avLst/>
              <a:gdLst/>
              <a:ahLst/>
              <a:cxnLst/>
              <a:rect l="l" t="t" r="r" b="b"/>
              <a:pathLst>
                <a:path w="455" h="390" extrusionOk="0">
                  <a:moveTo>
                    <a:pt x="260" y="0"/>
                  </a:moveTo>
                  <a:cubicBezTo>
                    <a:pt x="87" y="0"/>
                    <a:pt x="1" y="210"/>
                    <a:pt x="122" y="332"/>
                  </a:cubicBezTo>
                  <a:cubicBezTo>
                    <a:pt x="162" y="372"/>
                    <a:pt x="210" y="389"/>
                    <a:pt x="258" y="389"/>
                  </a:cubicBezTo>
                  <a:cubicBezTo>
                    <a:pt x="358" y="389"/>
                    <a:pt x="454" y="312"/>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2"/>
            <p:cNvSpPr/>
            <p:nvPr/>
          </p:nvSpPr>
          <p:spPr>
            <a:xfrm>
              <a:off x="794700" y="1379900"/>
              <a:ext cx="9725" cy="9725"/>
            </a:xfrm>
            <a:custGeom>
              <a:avLst/>
              <a:gdLst/>
              <a:ahLst/>
              <a:cxnLst/>
              <a:rect l="l" t="t" r="r" b="b"/>
              <a:pathLst>
                <a:path w="389" h="389" extrusionOk="0">
                  <a:moveTo>
                    <a:pt x="194" y="0"/>
                  </a:moveTo>
                  <a:cubicBezTo>
                    <a:pt x="87" y="0"/>
                    <a:pt x="0" y="87"/>
                    <a:pt x="0" y="194"/>
                  </a:cubicBezTo>
                  <a:cubicBezTo>
                    <a:pt x="0" y="302"/>
                    <a:pt x="87" y="389"/>
                    <a:pt x="194" y="389"/>
                  </a:cubicBezTo>
                  <a:cubicBezTo>
                    <a:pt x="300" y="389"/>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2"/>
            <p:cNvSpPr/>
            <p:nvPr/>
          </p:nvSpPr>
          <p:spPr>
            <a:xfrm>
              <a:off x="832825" y="1379900"/>
              <a:ext cx="11350" cy="9750"/>
            </a:xfrm>
            <a:custGeom>
              <a:avLst/>
              <a:gdLst/>
              <a:ahLst/>
              <a:cxnLst/>
              <a:rect l="l" t="t" r="r" b="b"/>
              <a:pathLst>
                <a:path w="454" h="390" extrusionOk="0">
                  <a:moveTo>
                    <a:pt x="259" y="0"/>
                  </a:moveTo>
                  <a:cubicBezTo>
                    <a:pt x="87" y="0"/>
                    <a:pt x="0" y="210"/>
                    <a:pt x="122" y="332"/>
                  </a:cubicBezTo>
                  <a:cubicBezTo>
                    <a:pt x="161" y="372"/>
                    <a:pt x="210" y="389"/>
                    <a:pt x="257" y="389"/>
                  </a:cubicBezTo>
                  <a:cubicBezTo>
                    <a:pt x="357" y="389"/>
                    <a:pt x="453" y="312"/>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2"/>
            <p:cNvSpPr/>
            <p:nvPr/>
          </p:nvSpPr>
          <p:spPr>
            <a:xfrm>
              <a:off x="872575" y="1379900"/>
              <a:ext cx="11350" cy="9725"/>
            </a:xfrm>
            <a:custGeom>
              <a:avLst/>
              <a:gdLst/>
              <a:ahLst/>
              <a:cxnLst/>
              <a:rect l="l" t="t" r="r" b="b"/>
              <a:pathLst>
                <a:path w="454" h="389" extrusionOk="0">
                  <a:moveTo>
                    <a:pt x="260" y="0"/>
                  </a:moveTo>
                  <a:cubicBezTo>
                    <a:pt x="87" y="0"/>
                    <a:pt x="0" y="210"/>
                    <a:pt x="122" y="331"/>
                  </a:cubicBezTo>
                  <a:cubicBezTo>
                    <a:pt x="161" y="371"/>
                    <a:pt x="210" y="389"/>
                    <a:pt x="258"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2"/>
            <p:cNvSpPr/>
            <p:nvPr/>
          </p:nvSpPr>
          <p:spPr>
            <a:xfrm>
              <a:off x="913950" y="1379900"/>
              <a:ext cx="9725" cy="9725"/>
            </a:xfrm>
            <a:custGeom>
              <a:avLst/>
              <a:gdLst/>
              <a:ahLst/>
              <a:cxnLst/>
              <a:rect l="l" t="t" r="r" b="b"/>
              <a:pathLst>
                <a:path w="389" h="389" extrusionOk="0">
                  <a:moveTo>
                    <a:pt x="195" y="0"/>
                  </a:moveTo>
                  <a:cubicBezTo>
                    <a:pt x="87" y="0"/>
                    <a:pt x="1" y="87"/>
                    <a:pt x="1" y="194"/>
                  </a:cubicBezTo>
                  <a:cubicBezTo>
                    <a:pt x="1" y="302"/>
                    <a:pt x="87" y="389"/>
                    <a:pt x="195" y="389"/>
                  </a:cubicBezTo>
                  <a:cubicBezTo>
                    <a:pt x="302" y="389"/>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2"/>
            <p:cNvSpPr/>
            <p:nvPr/>
          </p:nvSpPr>
          <p:spPr>
            <a:xfrm>
              <a:off x="953700" y="1379900"/>
              <a:ext cx="9725" cy="9725"/>
            </a:xfrm>
            <a:custGeom>
              <a:avLst/>
              <a:gdLst/>
              <a:ahLst/>
              <a:cxnLst/>
              <a:rect l="l" t="t" r="r" b="b"/>
              <a:pathLst>
                <a:path w="389" h="389" extrusionOk="0">
                  <a:moveTo>
                    <a:pt x="195" y="0"/>
                  </a:moveTo>
                  <a:cubicBezTo>
                    <a:pt x="89" y="0"/>
                    <a:pt x="1" y="87"/>
                    <a:pt x="1" y="194"/>
                  </a:cubicBezTo>
                  <a:cubicBezTo>
                    <a:pt x="1" y="302"/>
                    <a:pt x="89" y="389"/>
                    <a:pt x="195" y="389"/>
                  </a:cubicBezTo>
                  <a:cubicBezTo>
                    <a:pt x="302" y="389"/>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2"/>
            <p:cNvSpPr/>
            <p:nvPr/>
          </p:nvSpPr>
          <p:spPr>
            <a:xfrm>
              <a:off x="993450" y="1379900"/>
              <a:ext cx="9725" cy="9725"/>
            </a:xfrm>
            <a:custGeom>
              <a:avLst/>
              <a:gdLst/>
              <a:ahLst/>
              <a:cxnLst/>
              <a:rect l="l" t="t" r="r" b="b"/>
              <a:pathLst>
                <a:path w="389" h="389" extrusionOk="0">
                  <a:moveTo>
                    <a:pt x="195" y="0"/>
                  </a:moveTo>
                  <a:cubicBezTo>
                    <a:pt x="89" y="0"/>
                    <a:pt x="1" y="87"/>
                    <a:pt x="1" y="194"/>
                  </a:cubicBezTo>
                  <a:cubicBezTo>
                    <a:pt x="1" y="302"/>
                    <a:pt x="89" y="389"/>
                    <a:pt x="195" y="389"/>
                  </a:cubicBezTo>
                  <a:cubicBezTo>
                    <a:pt x="303" y="389"/>
                    <a:pt x="389" y="302"/>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2"/>
            <p:cNvSpPr/>
            <p:nvPr/>
          </p:nvSpPr>
          <p:spPr>
            <a:xfrm>
              <a:off x="103322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2"/>
            <p:cNvSpPr/>
            <p:nvPr/>
          </p:nvSpPr>
          <p:spPr>
            <a:xfrm>
              <a:off x="107297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2"/>
            <p:cNvSpPr/>
            <p:nvPr/>
          </p:nvSpPr>
          <p:spPr>
            <a:xfrm>
              <a:off x="111272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2"/>
            <p:cNvSpPr/>
            <p:nvPr/>
          </p:nvSpPr>
          <p:spPr>
            <a:xfrm>
              <a:off x="1152500" y="1379900"/>
              <a:ext cx="9700" cy="9725"/>
            </a:xfrm>
            <a:custGeom>
              <a:avLst/>
              <a:gdLst/>
              <a:ahLst/>
              <a:cxnLst/>
              <a:rect l="l" t="t" r="r" b="b"/>
              <a:pathLst>
                <a:path w="388" h="389" extrusionOk="0">
                  <a:moveTo>
                    <a:pt x="193" y="0"/>
                  </a:moveTo>
                  <a:cubicBezTo>
                    <a:pt x="87" y="0"/>
                    <a:pt x="1" y="87"/>
                    <a:pt x="1" y="194"/>
                  </a:cubicBezTo>
                  <a:cubicBezTo>
                    <a:pt x="1" y="302"/>
                    <a:pt x="87" y="389"/>
                    <a:pt x="193" y="389"/>
                  </a:cubicBezTo>
                  <a:cubicBezTo>
                    <a:pt x="301" y="389"/>
                    <a:pt x="388" y="302"/>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2"/>
            <p:cNvSpPr/>
            <p:nvPr/>
          </p:nvSpPr>
          <p:spPr>
            <a:xfrm>
              <a:off x="1192275" y="1379900"/>
              <a:ext cx="9675" cy="9725"/>
            </a:xfrm>
            <a:custGeom>
              <a:avLst/>
              <a:gdLst/>
              <a:ahLst/>
              <a:cxnLst/>
              <a:rect l="l" t="t" r="r" b="b"/>
              <a:pathLst>
                <a:path w="387" h="389" extrusionOk="0">
                  <a:moveTo>
                    <a:pt x="193" y="0"/>
                  </a:moveTo>
                  <a:cubicBezTo>
                    <a:pt x="86" y="0"/>
                    <a:pt x="0" y="87"/>
                    <a:pt x="0" y="194"/>
                  </a:cubicBezTo>
                  <a:cubicBezTo>
                    <a:pt x="0" y="302"/>
                    <a:pt x="86" y="389"/>
                    <a:pt x="193" y="389"/>
                  </a:cubicBezTo>
                  <a:cubicBezTo>
                    <a:pt x="300" y="389"/>
                    <a:pt x="387" y="302"/>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2"/>
            <p:cNvSpPr/>
            <p:nvPr/>
          </p:nvSpPr>
          <p:spPr>
            <a:xfrm>
              <a:off x="1232025" y="1379900"/>
              <a:ext cx="9675" cy="9725"/>
            </a:xfrm>
            <a:custGeom>
              <a:avLst/>
              <a:gdLst/>
              <a:ahLst/>
              <a:cxnLst/>
              <a:rect l="l" t="t" r="r" b="b"/>
              <a:pathLst>
                <a:path w="387" h="389" extrusionOk="0">
                  <a:moveTo>
                    <a:pt x="194" y="0"/>
                  </a:moveTo>
                  <a:cubicBezTo>
                    <a:pt x="87" y="0"/>
                    <a:pt x="0" y="87"/>
                    <a:pt x="0" y="194"/>
                  </a:cubicBezTo>
                  <a:cubicBezTo>
                    <a:pt x="0" y="302"/>
                    <a:pt x="87" y="389"/>
                    <a:pt x="194" y="389"/>
                  </a:cubicBezTo>
                  <a:cubicBezTo>
                    <a:pt x="300" y="389"/>
                    <a:pt x="387" y="302"/>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2"/>
            <p:cNvSpPr/>
            <p:nvPr/>
          </p:nvSpPr>
          <p:spPr>
            <a:xfrm>
              <a:off x="317625"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2"/>
            <p:cNvSpPr/>
            <p:nvPr/>
          </p:nvSpPr>
          <p:spPr>
            <a:xfrm>
              <a:off x="355750" y="1345800"/>
              <a:ext cx="11350" cy="9725"/>
            </a:xfrm>
            <a:custGeom>
              <a:avLst/>
              <a:gdLst/>
              <a:ahLst/>
              <a:cxnLst/>
              <a:rect l="l" t="t" r="r" b="b"/>
              <a:pathLst>
                <a:path w="454" h="389" extrusionOk="0">
                  <a:moveTo>
                    <a:pt x="259" y="0"/>
                  </a:moveTo>
                  <a:cubicBezTo>
                    <a:pt x="87" y="0"/>
                    <a:pt x="0" y="209"/>
                    <a:pt x="123" y="331"/>
                  </a:cubicBezTo>
                  <a:cubicBezTo>
                    <a:pt x="162" y="370"/>
                    <a:pt x="211" y="388"/>
                    <a:pt x="259"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2"/>
            <p:cNvSpPr/>
            <p:nvPr/>
          </p:nvSpPr>
          <p:spPr>
            <a:xfrm>
              <a:off x="397125" y="1345800"/>
              <a:ext cx="9725" cy="9725"/>
            </a:xfrm>
            <a:custGeom>
              <a:avLst/>
              <a:gdLst/>
              <a:ahLst/>
              <a:cxnLst/>
              <a:rect l="l" t="t" r="r" b="b"/>
              <a:pathLst>
                <a:path w="389" h="389" extrusionOk="0">
                  <a:moveTo>
                    <a:pt x="195" y="0"/>
                  </a:moveTo>
                  <a:cubicBezTo>
                    <a:pt x="88" y="0"/>
                    <a:pt x="1" y="87"/>
                    <a:pt x="1" y="194"/>
                  </a:cubicBezTo>
                  <a:cubicBezTo>
                    <a:pt x="1" y="302"/>
                    <a:pt x="88"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2"/>
            <p:cNvSpPr/>
            <p:nvPr/>
          </p:nvSpPr>
          <p:spPr>
            <a:xfrm>
              <a:off x="435250" y="1345800"/>
              <a:ext cx="11350" cy="9725"/>
            </a:xfrm>
            <a:custGeom>
              <a:avLst/>
              <a:gdLst/>
              <a:ahLst/>
              <a:cxnLst/>
              <a:rect l="l" t="t" r="r" b="b"/>
              <a:pathLst>
                <a:path w="454" h="389" extrusionOk="0">
                  <a:moveTo>
                    <a:pt x="260" y="0"/>
                  </a:moveTo>
                  <a:cubicBezTo>
                    <a:pt x="87" y="0"/>
                    <a:pt x="0" y="209"/>
                    <a:pt x="123" y="332"/>
                  </a:cubicBezTo>
                  <a:cubicBezTo>
                    <a:pt x="162" y="371"/>
                    <a:pt x="211" y="389"/>
                    <a:pt x="258"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2"/>
            <p:cNvSpPr/>
            <p:nvPr/>
          </p:nvSpPr>
          <p:spPr>
            <a:xfrm>
              <a:off x="475000" y="1345800"/>
              <a:ext cx="11350" cy="9725"/>
            </a:xfrm>
            <a:custGeom>
              <a:avLst/>
              <a:gdLst/>
              <a:ahLst/>
              <a:cxnLst/>
              <a:rect l="l" t="t" r="r" b="b"/>
              <a:pathLst>
                <a:path w="454" h="389" extrusionOk="0">
                  <a:moveTo>
                    <a:pt x="260" y="0"/>
                  </a:moveTo>
                  <a:cubicBezTo>
                    <a:pt x="87" y="0"/>
                    <a:pt x="1" y="209"/>
                    <a:pt x="122" y="332"/>
                  </a:cubicBezTo>
                  <a:cubicBezTo>
                    <a:pt x="161" y="371"/>
                    <a:pt x="210" y="389"/>
                    <a:pt x="258"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2"/>
            <p:cNvSpPr/>
            <p:nvPr/>
          </p:nvSpPr>
          <p:spPr>
            <a:xfrm>
              <a:off x="516425" y="1345800"/>
              <a:ext cx="9675" cy="9725"/>
            </a:xfrm>
            <a:custGeom>
              <a:avLst/>
              <a:gdLst/>
              <a:ahLst/>
              <a:cxnLst/>
              <a:rect l="l" t="t" r="r" b="b"/>
              <a:pathLst>
                <a:path w="387" h="389" extrusionOk="0">
                  <a:moveTo>
                    <a:pt x="193" y="0"/>
                  </a:moveTo>
                  <a:cubicBezTo>
                    <a:pt x="87" y="0"/>
                    <a:pt x="0" y="87"/>
                    <a:pt x="0" y="194"/>
                  </a:cubicBezTo>
                  <a:cubicBezTo>
                    <a:pt x="0" y="302"/>
                    <a:pt x="87" y="388"/>
                    <a:pt x="193" y="388"/>
                  </a:cubicBezTo>
                  <a:cubicBezTo>
                    <a:pt x="301" y="388"/>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2"/>
            <p:cNvSpPr/>
            <p:nvPr/>
          </p:nvSpPr>
          <p:spPr>
            <a:xfrm>
              <a:off x="554500" y="1345800"/>
              <a:ext cx="11375" cy="9725"/>
            </a:xfrm>
            <a:custGeom>
              <a:avLst/>
              <a:gdLst/>
              <a:ahLst/>
              <a:cxnLst/>
              <a:rect l="l" t="t" r="r" b="b"/>
              <a:pathLst>
                <a:path w="455" h="389" extrusionOk="0">
                  <a:moveTo>
                    <a:pt x="262" y="0"/>
                  </a:moveTo>
                  <a:cubicBezTo>
                    <a:pt x="87" y="0"/>
                    <a:pt x="1" y="209"/>
                    <a:pt x="124" y="332"/>
                  </a:cubicBezTo>
                  <a:cubicBezTo>
                    <a:pt x="163" y="371"/>
                    <a:pt x="212" y="389"/>
                    <a:pt x="259" y="389"/>
                  </a:cubicBezTo>
                  <a:cubicBezTo>
                    <a:pt x="359" y="389"/>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2"/>
            <p:cNvSpPr/>
            <p:nvPr/>
          </p:nvSpPr>
          <p:spPr>
            <a:xfrm>
              <a:off x="595925" y="134580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2"/>
            <p:cNvSpPr/>
            <p:nvPr/>
          </p:nvSpPr>
          <p:spPr>
            <a:xfrm>
              <a:off x="634025" y="1345800"/>
              <a:ext cx="11375" cy="9725"/>
            </a:xfrm>
            <a:custGeom>
              <a:avLst/>
              <a:gdLst/>
              <a:ahLst/>
              <a:cxnLst/>
              <a:rect l="l" t="t" r="r" b="b"/>
              <a:pathLst>
                <a:path w="455" h="389" extrusionOk="0">
                  <a:moveTo>
                    <a:pt x="261" y="0"/>
                  </a:moveTo>
                  <a:cubicBezTo>
                    <a:pt x="88" y="0"/>
                    <a:pt x="0" y="209"/>
                    <a:pt x="123" y="332"/>
                  </a:cubicBezTo>
                  <a:cubicBezTo>
                    <a:pt x="162" y="371"/>
                    <a:pt x="211" y="389"/>
                    <a:pt x="259" y="389"/>
                  </a:cubicBezTo>
                  <a:cubicBezTo>
                    <a:pt x="359" y="389"/>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2"/>
            <p:cNvSpPr/>
            <p:nvPr/>
          </p:nvSpPr>
          <p:spPr>
            <a:xfrm>
              <a:off x="673775" y="1345800"/>
              <a:ext cx="11375" cy="9725"/>
            </a:xfrm>
            <a:custGeom>
              <a:avLst/>
              <a:gdLst/>
              <a:ahLst/>
              <a:cxnLst/>
              <a:rect l="l" t="t" r="r" b="b"/>
              <a:pathLst>
                <a:path w="455" h="389" extrusionOk="0">
                  <a:moveTo>
                    <a:pt x="261" y="0"/>
                  </a:moveTo>
                  <a:cubicBezTo>
                    <a:pt x="88" y="0"/>
                    <a:pt x="0" y="209"/>
                    <a:pt x="123" y="332"/>
                  </a:cubicBezTo>
                  <a:cubicBezTo>
                    <a:pt x="163" y="371"/>
                    <a:pt x="211" y="389"/>
                    <a:pt x="259" y="389"/>
                  </a:cubicBezTo>
                  <a:cubicBezTo>
                    <a:pt x="359" y="389"/>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2"/>
            <p:cNvSpPr/>
            <p:nvPr/>
          </p:nvSpPr>
          <p:spPr>
            <a:xfrm>
              <a:off x="715200" y="1345800"/>
              <a:ext cx="9725" cy="9725"/>
            </a:xfrm>
            <a:custGeom>
              <a:avLst/>
              <a:gdLst/>
              <a:ahLst/>
              <a:cxnLst/>
              <a:rect l="l" t="t" r="r" b="b"/>
              <a:pathLst>
                <a:path w="389" h="389" extrusionOk="0">
                  <a:moveTo>
                    <a:pt x="194" y="0"/>
                  </a:moveTo>
                  <a:cubicBezTo>
                    <a:pt x="86" y="0"/>
                    <a:pt x="0" y="87"/>
                    <a:pt x="0" y="194"/>
                  </a:cubicBezTo>
                  <a:cubicBezTo>
                    <a:pt x="0" y="302"/>
                    <a:pt x="86"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2"/>
            <p:cNvSpPr/>
            <p:nvPr/>
          </p:nvSpPr>
          <p:spPr>
            <a:xfrm>
              <a:off x="753300" y="1345800"/>
              <a:ext cx="11375" cy="9725"/>
            </a:xfrm>
            <a:custGeom>
              <a:avLst/>
              <a:gdLst/>
              <a:ahLst/>
              <a:cxnLst/>
              <a:rect l="l" t="t" r="r" b="b"/>
              <a:pathLst>
                <a:path w="455" h="389" extrusionOk="0">
                  <a:moveTo>
                    <a:pt x="260" y="0"/>
                  </a:moveTo>
                  <a:cubicBezTo>
                    <a:pt x="87" y="0"/>
                    <a:pt x="1" y="209"/>
                    <a:pt x="122" y="332"/>
                  </a:cubicBezTo>
                  <a:cubicBezTo>
                    <a:pt x="162" y="371"/>
                    <a:pt x="210" y="389"/>
                    <a:pt x="258" y="389"/>
                  </a:cubicBezTo>
                  <a:cubicBezTo>
                    <a:pt x="358" y="389"/>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2"/>
            <p:cNvSpPr/>
            <p:nvPr/>
          </p:nvSpPr>
          <p:spPr>
            <a:xfrm>
              <a:off x="794700"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2"/>
            <p:cNvSpPr/>
            <p:nvPr/>
          </p:nvSpPr>
          <p:spPr>
            <a:xfrm>
              <a:off x="832825" y="1345800"/>
              <a:ext cx="11350" cy="9725"/>
            </a:xfrm>
            <a:custGeom>
              <a:avLst/>
              <a:gdLst/>
              <a:ahLst/>
              <a:cxnLst/>
              <a:rect l="l" t="t" r="r" b="b"/>
              <a:pathLst>
                <a:path w="454" h="389" extrusionOk="0">
                  <a:moveTo>
                    <a:pt x="259" y="0"/>
                  </a:moveTo>
                  <a:cubicBezTo>
                    <a:pt x="87" y="0"/>
                    <a:pt x="0" y="209"/>
                    <a:pt x="122" y="332"/>
                  </a:cubicBezTo>
                  <a:cubicBezTo>
                    <a:pt x="161" y="371"/>
                    <a:pt x="210" y="389"/>
                    <a:pt x="257" y="389"/>
                  </a:cubicBezTo>
                  <a:cubicBezTo>
                    <a:pt x="357" y="389"/>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2"/>
            <p:cNvSpPr/>
            <p:nvPr/>
          </p:nvSpPr>
          <p:spPr>
            <a:xfrm>
              <a:off x="872575" y="1345800"/>
              <a:ext cx="11350" cy="9725"/>
            </a:xfrm>
            <a:custGeom>
              <a:avLst/>
              <a:gdLst/>
              <a:ahLst/>
              <a:cxnLst/>
              <a:rect l="l" t="t" r="r" b="b"/>
              <a:pathLst>
                <a:path w="454" h="389" extrusionOk="0">
                  <a:moveTo>
                    <a:pt x="260" y="0"/>
                  </a:moveTo>
                  <a:cubicBezTo>
                    <a:pt x="87" y="0"/>
                    <a:pt x="0" y="209"/>
                    <a:pt x="122" y="332"/>
                  </a:cubicBezTo>
                  <a:cubicBezTo>
                    <a:pt x="161" y="371"/>
                    <a:pt x="210" y="389"/>
                    <a:pt x="257"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2"/>
            <p:cNvSpPr/>
            <p:nvPr/>
          </p:nvSpPr>
          <p:spPr>
            <a:xfrm>
              <a:off x="913950" y="1345800"/>
              <a:ext cx="9725" cy="9725"/>
            </a:xfrm>
            <a:custGeom>
              <a:avLst/>
              <a:gdLst/>
              <a:ahLst/>
              <a:cxnLst/>
              <a:rect l="l" t="t" r="r" b="b"/>
              <a:pathLst>
                <a:path w="389" h="389" extrusionOk="0">
                  <a:moveTo>
                    <a:pt x="195" y="0"/>
                  </a:moveTo>
                  <a:cubicBezTo>
                    <a:pt x="87" y="0"/>
                    <a:pt x="1" y="87"/>
                    <a:pt x="1" y="194"/>
                  </a:cubicBezTo>
                  <a:cubicBezTo>
                    <a:pt x="1" y="302"/>
                    <a:pt x="87"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2"/>
            <p:cNvSpPr/>
            <p:nvPr/>
          </p:nvSpPr>
          <p:spPr>
            <a:xfrm>
              <a:off x="953700" y="134580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2"/>
            <p:cNvSpPr/>
            <p:nvPr/>
          </p:nvSpPr>
          <p:spPr>
            <a:xfrm>
              <a:off x="993450" y="134580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3" y="388"/>
                    <a:pt x="389" y="302"/>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2"/>
            <p:cNvSpPr/>
            <p:nvPr/>
          </p:nvSpPr>
          <p:spPr>
            <a:xfrm>
              <a:off x="103322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2"/>
            <p:cNvSpPr/>
            <p:nvPr/>
          </p:nvSpPr>
          <p:spPr>
            <a:xfrm>
              <a:off x="107297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2"/>
            <p:cNvSpPr/>
            <p:nvPr/>
          </p:nvSpPr>
          <p:spPr>
            <a:xfrm>
              <a:off x="111272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2"/>
            <p:cNvSpPr/>
            <p:nvPr/>
          </p:nvSpPr>
          <p:spPr>
            <a:xfrm>
              <a:off x="1152500" y="134580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8" y="302"/>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2"/>
            <p:cNvSpPr/>
            <p:nvPr/>
          </p:nvSpPr>
          <p:spPr>
            <a:xfrm>
              <a:off x="1192275" y="1345800"/>
              <a:ext cx="9675" cy="9725"/>
            </a:xfrm>
            <a:custGeom>
              <a:avLst/>
              <a:gdLst/>
              <a:ahLst/>
              <a:cxnLst/>
              <a:rect l="l" t="t" r="r" b="b"/>
              <a:pathLst>
                <a:path w="387" h="389" extrusionOk="0">
                  <a:moveTo>
                    <a:pt x="193" y="0"/>
                  </a:moveTo>
                  <a:cubicBezTo>
                    <a:pt x="86" y="0"/>
                    <a:pt x="0" y="87"/>
                    <a:pt x="0" y="194"/>
                  </a:cubicBezTo>
                  <a:cubicBezTo>
                    <a:pt x="0" y="302"/>
                    <a:pt x="86" y="388"/>
                    <a:pt x="193" y="388"/>
                  </a:cubicBezTo>
                  <a:cubicBezTo>
                    <a:pt x="300" y="388"/>
                    <a:pt x="387" y="302"/>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2"/>
            <p:cNvSpPr/>
            <p:nvPr/>
          </p:nvSpPr>
          <p:spPr>
            <a:xfrm>
              <a:off x="1232025" y="1345800"/>
              <a:ext cx="9675" cy="9725"/>
            </a:xfrm>
            <a:custGeom>
              <a:avLst/>
              <a:gdLst/>
              <a:ahLst/>
              <a:cxnLst/>
              <a:rect l="l" t="t" r="r" b="b"/>
              <a:pathLst>
                <a:path w="387" h="389" extrusionOk="0">
                  <a:moveTo>
                    <a:pt x="194" y="0"/>
                  </a:moveTo>
                  <a:cubicBezTo>
                    <a:pt x="87" y="0"/>
                    <a:pt x="0" y="87"/>
                    <a:pt x="0" y="194"/>
                  </a:cubicBezTo>
                  <a:cubicBezTo>
                    <a:pt x="0" y="302"/>
                    <a:pt x="87" y="388"/>
                    <a:pt x="194" y="388"/>
                  </a:cubicBezTo>
                  <a:cubicBezTo>
                    <a:pt x="300" y="388"/>
                    <a:pt x="387" y="302"/>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2"/>
            <p:cNvSpPr/>
            <p:nvPr/>
          </p:nvSpPr>
          <p:spPr>
            <a:xfrm>
              <a:off x="317625"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2" y="389"/>
                    <a:pt x="388" y="303"/>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2"/>
            <p:cNvSpPr/>
            <p:nvPr/>
          </p:nvSpPr>
          <p:spPr>
            <a:xfrm>
              <a:off x="355750" y="1311675"/>
              <a:ext cx="11350" cy="9750"/>
            </a:xfrm>
            <a:custGeom>
              <a:avLst/>
              <a:gdLst/>
              <a:ahLst/>
              <a:cxnLst/>
              <a:rect l="l" t="t" r="r" b="b"/>
              <a:pathLst>
                <a:path w="454" h="390" extrusionOk="0">
                  <a:moveTo>
                    <a:pt x="259" y="1"/>
                  </a:moveTo>
                  <a:cubicBezTo>
                    <a:pt x="87" y="1"/>
                    <a:pt x="0" y="210"/>
                    <a:pt x="123" y="333"/>
                  </a:cubicBezTo>
                  <a:cubicBezTo>
                    <a:pt x="162" y="372"/>
                    <a:pt x="210" y="390"/>
                    <a:pt x="258" y="390"/>
                  </a:cubicBezTo>
                  <a:cubicBezTo>
                    <a:pt x="357" y="390"/>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2"/>
            <p:cNvSpPr/>
            <p:nvPr/>
          </p:nvSpPr>
          <p:spPr>
            <a:xfrm>
              <a:off x="397125" y="1311675"/>
              <a:ext cx="9725" cy="9725"/>
            </a:xfrm>
            <a:custGeom>
              <a:avLst/>
              <a:gdLst/>
              <a:ahLst/>
              <a:cxnLst/>
              <a:rect l="l" t="t" r="r" b="b"/>
              <a:pathLst>
                <a:path w="389" h="389" extrusionOk="0">
                  <a:moveTo>
                    <a:pt x="195" y="1"/>
                  </a:moveTo>
                  <a:cubicBezTo>
                    <a:pt x="88" y="1"/>
                    <a:pt x="1" y="89"/>
                    <a:pt x="1" y="195"/>
                  </a:cubicBezTo>
                  <a:cubicBezTo>
                    <a:pt x="1" y="303"/>
                    <a:pt x="88" y="389"/>
                    <a:pt x="195" y="389"/>
                  </a:cubicBezTo>
                  <a:cubicBezTo>
                    <a:pt x="302" y="389"/>
                    <a:pt x="389" y="303"/>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2"/>
            <p:cNvSpPr/>
            <p:nvPr/>
          </p:nvSpPr>
          <p:spPr>
            <a:xfrm>
              <a:off x="435250" y="1311675"/>
              <a:ext cx="11350" cy="9750"/>
            </a:xfrm>
            <a:custGeom>
              <a:avLst/>
              <a:gdLst/>
              <a:ahLst/>
              <a:cxnLst/>
              <a:rect l="l" t="t" r="r" b="b"/>
              <a:pathLst>
                <a:path w="454" h="390" extrusionOk="0">
                  <a:moveTo>
                    <a:pt x="260" y="1"/>
                  </a:moveTo>
                  <a:cubicBezTo>
                    <a:pt x="87" y="1"/>
                    <a:pt x="0" y="210"/>
                    <a:pt x="123" y="333"/>
                  </a:cubicBezTo>
                  <a:cubicBezTo>
                    <a:pt x="162" y="372"/>
                    <a:pt x="211" y="390"/>
                    <a:pt x="258" y="390"/>
                  </a:cubicBezTo>
                  <a:cubicBezTo>
                    <a:pt x="358" y="390"/>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2"/>
            <p:cNvSpPr/>
            <p:nvPr/>
          </p:nvSpPr>
          <p:spPr>
            <a:xfrm>
              <a:off x="475000" y="1311675"/>
              <a:ext cx="11350" cy="9750"/>
            </a:xfrm>
            <a:custGeom>
              <a:avLst/>
              <a:gdLst/>
              <a:ahLst/>
              <a:cxnLst/>
              <a:rect l="l" t="t" r="r" b="b"/>
              <a:pathLst>
                <a:path w="454" h="390" extrusionOk="0">
                  <a:moveTo>
                    <a:pt x="260" y="1"/>
                  </a:moveTo>
                  <a:cubicBezTo>
                    <a:pt x="87" y="1"/>
                    <a:pt x="1" y="210"/>
                    <a:pt x="122" y="333"/>
                  </a:cubicBezTo>
                  <a:cubicBezTo>
                    <a:pt x="161" y="372"/>
                    <a:pt x="210" y="390"/>
                    <a:pt x="258" y="390"/>
                  </a:cubicBezTo>
                  <a:cubicBezTo>
                    <a:pt x="358" y="390"/>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2"/>
            <p:cNvSpPr/>
            <p:nvPr/>
          </p:nvSpPr>
          <p:spPr>
            <a:xfrm>
              <a:off x="516425" y="1311675"/>
              <a:ext cx="9675" cy="9725"/>
            </a:xfrm>
            <a:custGeom>
              <a:avLst/>
              <a:gdLst/>
              <a:ahLst/>
              <a:cxnLst/>
              <a:rect l="l" t="t" r="r" b="b"/>
              <a:pathLst>
                <a:path w="387" h="389" extrusionOk="0">
                  <a:moveTo>
                    <a:pt x="193" y="1"/>
                  </a:moveTo>
                  <a:cubicBezTo>
                    <a:pt x="87" y="1"/>
                    <a:pt x="0" y="89"/>
                    <a:pt x="0" y="195"/>
                  </a:cubicBezTo>
                  <a:cubicBezTo>
                    <a:pt x="0" y="303"/>
                    <a:pt x="87" y="389"/>
                    <a:pt x="193" y="389"/>
                  </a:cubicBezTo>
                  <a:cubicBezTo>
                    <a:pt x="301" y="389"/>
                    <a:pt x="387" y="303"/>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2"/>
            <p:cNvSpPr/>
            <p:nvPr/>
          </p:nvSpPr>
          <p:spPr>
            <a:xfrm>
              <a:off x="554500" y="1311675"/>
              <a:ext cx="11375" cy="9750"/>
            </a:xfrm>
            <a:custGeom>
              <a:avLst/>
              <a:gdLst/>
              <a:ahLst/>
              <a:cxnLst/>
              <a:rect l="l" t="t" r="r" b="b"/>
              <a:pathLst>
                <a:path w="455" h="390" extrusionOk="0">
                  <a:moveTo>
                    <a:pt x="262" y="1"/>
                  </a:moveTo>
                  <a:cubicBezTo>
                    <a:pt x="87" y="1"/>
                    <a:pt x="1" y="210"/>
                    <a:pt x="124" y="333"/>
                  </a:cubicBezTo>
                  <a:cubicBezTo>
                    <a:pt x="163" y="372"/>
                    <a:pt x="212" y="390"/>
                    <a:pt x="259" y="390"/>
                  </a:cubicBezTo>
                  <a:cubicBezTo>
                    <a:pt x="359" y="390"/>
                    <a:pt x="454" y="312"/>
                    <a:pt x="454" y="195"/>
                  </a:cubicBezTo>
                  <a:cubicBezTo>
                    <a:pt x="454" y="89"/>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2"/>
            <p:cNvSpPr/>
            <p:nvPr/>
          </p:nvSpPr>
          <p:spPr>
            <a:xfrm>
              <a:off x="595925" y="1311675"/>
              <a:ext cx="9700" cy="9725"/>
            </a:xfrm>
            <a:custGeom>
              <a:avLst/>
              <a:gdLst/>
              <a:ahLst/>
              <a:cxnLst/>
              <a:rect l="l" t="t" r="r" b="b"/>
              <a:pathLst>
                <a:path w="388" h="389" extrusionOk="0">
                  <a:moveTo>
                    <a:pt x="193" y="1"/>
                  </a:moveTo>
                  <a:cubicBezTo>
                    <a:pt x="87" y="1"/>
                    <a:pt x="1" y="89"/>
                    <a:pt x="1" y="195"/>
                  </a:cubicBezTo>
                  <a:cubicBezTo>
                    <a:pt x="1" y="303"/>
                    <a:pt x="87" y="389"/>
                    <a:pt x="193" y="389"/>
                  </a:cubicBezTo>
                  <a:cubicBezTo>
                    <a:pt x="301" y="389"/>
                    <a:pt x="387" y="303"/>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2"/>
            <p:cNvSpPr/>
            <p:nvPr/>
          </p:nvSpPr>
          <p:spPr>
            <a:xfrm>
              <a:off x="634025" y="1311675"/>
              <a:ext cx="11375" cy="9750"/>
            </a:xfrm>
            <a:custGeom>
              <a:avLst/>
              <a:gdLst/>
              <a:ahLst/>
              <a:cxnLst/>
              <a:rect l="l" t="t" r="r" b="b"/>
              <a:pathLst>
                <a:path w="455" h="390" extrusionOk="0">
                  <a:moveTo>
                    <a:pt x="261" y="1"/>
                  </a:moveTo>
                  <a:cubicBezTo>
                    <a:pt x="88" y="1"/>
                    <a:pt x="0" y="210"/>
                    <a:pt x="123" y="333"/>
                  </a:cubicBezTo>
                  <a:cubicBezTo>
                    <a:pt x="162" y="372"/>
                    <a:pt x="211" y="390"/>
                    <a:pt x="259" y="390"/>
                  </a:cubicBezTo>
                  <a:cubicBezTo>
                    <a:pt x="359" y="390"/>
                    <a:pt x="455" y="312"/>
                    <a:pt x="455" y="195"/>
                  </a:cubicBezTo>
                  <a:cubicBezTo>
                    <a:pt x="453" y="89"/>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2"/>
            <p:cNvSpPr/>
            <p:nvPr/>
          </p:nvSpPr>
          <p:spPr>
            <a:xfrm>
              <a:off x="673775" y="1311675"/>
              <a:ext cx="11375" cy="9750"/>
            </a:xfrm>
            <a:custGeom>
              <a:avLst/>
              <a:gdLst/>
              <a:ahLst/>
              <a:cxnLst/>
              <a:rect l="l" t="t" r="r" b="b"/>
              <a:pathLst>
                <a:path w="455" h="390" extrusionOk="0">
                  <a:moveTo>
                    <a:pt x="261" y="1"/>
                  </a:moveTo>
                  <a:cubicBezTo>
                    <a:pt x="88" y="1"/>
                    <a:pt x="0" y="210"/>
                    <a:pt x="123" y="333"/>
                  </a:cubicBezTo>
                  <a:cubicBezTo>
                    <a:pt x="163" y="372"/>
                    <a:pt x="211" y="390"/>
                    <a:pt x="259" y="390"/>
                  </a:cubicBezTo>
                  <a:cubicBezTo>
                    <a:pt x="359" y="390"/>
                    <a:pt x="455" y="312"/>
                    <a:pt x="455" y="195"/>
                  </a:cubicBezTo>
                  <a:cubicBezTo>
                    <a:pt x="453" y="89"/>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2"/>
            <p:cNvSpPr/>
            <p:nvPr/>
          </p:nvSpPr>
          <p:spPr>
            <a:xfrm>
              <a:off x="715200" y="1311675"/>
              <a:ext cx="9725" cy="9725"/>
            </a:xfrm>
            <a:custGeom>
              <a:avLst/>
              <a:gdLst/>
              <a:ahLst/>
              <a:cxnLst/>
              <a:rect l="l" t="t" r="r" b="b"/>
              <a:pathLst>
                <a:path w="389" h="389" extrusionOk="0">
                  <a:moveTo>
                    <a:pt x="194" y="1"/>
                  </a:moveTo>
                  <a:cubicBezTo>
                    <a:pt x="86" y="1"/>
                    <a:pt x="0" y="89"/>
                    <a:pt x="0" y="195"/>
                  </a:cubicBezTo>
                  <a:cubicBezTo>
                    <a:pt x="0" y="303"/>
                    <a:pt x="86" y="389"/>
                    <a:pt x="194" y="389"/>
                  </a:cubicBezTo>
                  <a:cubicBezTo>
                    <a:pt x="300" y="389"/>
                    <a:pt x="388" y="303"/>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2"/>
            <p:cNvSpPr/>
            <p:nvPr/>
          </p:nvSpPr>
          <p:spPr>
            <a:xfrm>
              <a:off x="753300" y="1311675"/>
              <a:ext cx="11375" cy="9750"/>
            </a:xfrm>
            <a:custGeom>
              <a:avLst/>
              <a:gdLst/>
              <a:ahLst/>
              <a:cxnLst/>
              <a:rect l="l" t="t" r="r" b="b"/>
              <a:pathLst>
                <a:path w="455" h="390" extrusionOk="0">
                  <a:moveTo>
                    <a:pt x="260" y="1"/>
                  </a:moveTo>
                  <a:cubicBezTo>
                    <a:pt x="87" y="1"/>
                    <a:pt x="1" y="210"/>
                    <a:pt x="122" y="333"/>
                  </a:cubicBezTo>
                  <a:cubicBezTo>
                    <a:pt x="162" y="372"/>
                    <a:pt x="210" y="390"/>
                    <a:pt x="258" y="390"/>
                  </a:cubicBezTo>
                  <a:cubicBezTo>
                    <a:pt x="358" y="390"/>
                    <a:pt x="454" y="312"/>
                    <a:pt x="454" y="195"/>
                  </a:cubicBezTo>
                  <a:cubicBezTo>
                    <a:pt x="454" y="89"/>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2"/>
            <p:cNvSpPr/>
            <p:nvPr/>
          </p:nvSpPr>
          <p:spPr>
            <a:xfrm>
              <a:off x="794700"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0" y="389"/>
                    <a:pt x="388" y="303"/>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2"/>
            <p:cNvSpPr/>
            <p:nvPr/>
          </p:nvSpPr>
          <p:spPr>
            <a:xfrm>
              <a:off x="832825" y="1311675"/>
              <a:ext cx="11350" cy="9750"/>
            </a:xfrm>
            <a:custGeom>
              <a:avLst/>
              <a:gdLst/>
              <a:ahLst/>
              <a:cxnLst/>
              <a:rect l="l" t="t" r="r" b="b"/>
              <a:pathLst>
                <a:path w="454" h="390" extrusionOk="0">
                  <a:moveTo>
                    <a:pt x="259" y="1"/>
                  </a:moveTo>
                  <a:cubicBezTo>
                    <a:pt x="87" y="1"/>
                    <a:pt x="0" y="210"/>
                    <a:pt x="122" y="333"/>
                  </a:cubicBezTo>
                  <a:cubicBezTo>
                    <a:pt x="161" y="372"/>
                    <a:pt x="210" y="390"/>
                    <a:pt x="257" y="390"/>
                  </a:cubicBezTo>
                  <a:cubicBezTo>
                    <a:pt x="357" y="390"/>
                    <a:pt x="453" y="312"/>
                    <a:pt x="453" y="195"/>
                  </a:cubicBezTo>
                  <a:cubicBezTo>
                    <a:pt x="453" y="89"/>
                    <a:pt x="366"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2"/>
            <p:cNvSpPr/>
            <p:nvPr/>
          </p:nvSpPr>
          <p:spPr>
            <a:xfrm>
              <a:off x="872575" y="1311675"/>
              <a:ext cx="11350" cy="9750"/>
            </a:xfrm>
            <a:custGeom>
              <a:avLst/>
              <a:gdLst/>
              <a:ahLst/>
              <a:cxnLst/>
              <a:rect l="l" t="t" r="r" b="b"/>
              <a:pathLst>
                <a:path w="454" h="390" extrusionOk="0">
                  <a:moveTo>
                    <a:pt x="260" y="1"/>
                  </a:moveTo>
                  <a:cubicBezTo>
                    <a:pt x="87" y="1"/>
                    <a:pt x="0" y="210"/>
                    <a:pt x="122" y="333"/>
                  </a:cubicBezTo>
                  <a:cubicBezTo>
                    <a:pt x="161" y="372"/>
                    <a:pt x="210" y="390"/>
                    <a:pt x="257" y="390"/>
                  </a:cubicBezTo>
                  <a:cubicBezTo>
                    <a:pt x="358" y="390"/>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2"/>
            <p:cNvSpPr/>
            <p:nvPr/>
          </p:nvSpPr>
          <p:spPr>
            <a:xfrm>
              <a:off x="913950" y="1311675"/>
              <a:ext cx="9725" cy="9725"/>
            </a:xfrm>
            <a:custGeom>
              <a:avLst/>
              <a:gdLst/>
              <a:ahLst/>
              <a:cxnLst/>
              <a:rect l="l" t="t" r="r" b="b"/>
              <a:pathLst>
                <a:path w="389" h="389" extrusionOk="0">
                  <a:moveTo>
                    <a:pt x="195" y="1"/>
                  </a:moveTo>
                  <a:cubicBezTo>
                    <a:pt x="87" y="1"/>
                    <a:pt x="1" y="89"/>
                    <a:pt x="1" y="195"/>
                  </a:cubicBezTo>
                  <a:cubicBezTo>
                    <a:pt x="1" y="303"/>
                    <a:pt x="87" y="389"/>
                    <a:pt x="195" y="389"/>
                  </a:cubicBezTo>
                  <a:cubicBezTo>
                    <a:pt x="302" y="389"/>
                    <a:pt x="389" y="303"/>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2"/>
            <p:cNvSpPr/>
            <p:nvPr/>
          </p:nvSpPr>
          <p:spPr>
            <a:xfrm>
              <a:off x="953700" y="1311675"/>
              <a:ext cx="9725" cy="9725"/>
            </a:xfrm>
            <a:custGeom>
              <a:avLst/>
              <a:gdLst/>
              <a:ahLst/>
              <a:cxnLst/>
              <a:rect l="l" t="t" r="r" b="b"/>
              <a:pathLst>
                <a:path w="389" h="389" extrusionOk="0">
                  <a:moveTo>
                    <a:pt x="195" y="1"/>
                  </a:moveTo>
                  <a:cubicBezTo>
                    <a:pt x="89" y="1"/>
                    <a:pt x="1" y="89"/>
                    <a:pt x="1" y="195"/>
                  </a:cubicBezTo>
                  <a:cubicBezTo>
                    <a:pt x="1" y="303"/>
                    <a:pt x="89" y="389"/>
                    <a:pt x="195" y="389"/>
                  </a:cubicBezTo>
                  <a:cubicBezTo>
                    <a:pt x="302" y="389"/>
                    <a:pt x="389" y="303"/>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2"/>
            <p:cNvSpPr/>
            <p:nvPr/>
          </p:nvSpPr>
          <p:spPr>
            <a:xfrm>
              <a:off x="993450" y="1311675"/>
              <a:ext cx="9725" cy="9725"/>
            </a:xfrm>
            <a:custGeom>
              <a:avLst/>
              <a:gdLst/>
              <a:ahLst/>
              <a:cxnLst/>
              <a:rect l="l" t="t" r="r" b="b"/>
              <a:pathLst>
                <a:path w="389" h="389" extrusionOk="0">
                  <a:moveTo>
                    <a:pt x="195" y="1"/>
                  </a:moveTo>
                  <a:cubicBezTo>
                    <a:pt x="89" y="1"/>
                    <a:pt x="1" y="89"/>
                    <a:pt x="1" y="195"/>
                  </a:cubicBezTo>
                  <a:cubicBezTo>
                    <a:pt x="1" y="303"/>
                    <a:pt x="89" y="389"/>
                    <a:pt x="195" y="389"/>
                  </a:cubicBezTo>
                  <a:cubicBezTo>
                    <a:pt x="303" y="389"/>
                    <a:pt x="389" y="303"/>
                    <a:pt x="389" y="195"/>
                  </a:cubicBezTo>
                  <a:cubicBezTo>
                    <a:pt x="389" y="89"/>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2"/>
            <p:cNvSpPr/>
            <p:nvPr/>
          </p:nvSpPr>
          <p:spPr>
            <a:xfrm>
              <a:off x="103322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2"/>
            <p:cNvSpPr/>
            <p:nvPr/>
          </p:nvSpPr>
          <p:spPr>
            <a:xfrm>
              <a:off x="107297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2"/>
            <p:cNvSpPr/>
            <p:nvPr/>
          </p:nvSpPr>
          <p:spPr>
            <a:xfrm>
              <a:off x="111272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2"/>
            <p:cNvSpPr/>
            <p:nvPr/>
          </p:nvSpPr>
          <p:spPr>
            <a:xfrm>
              <a:off x="1152500" y="1311675"/>
              <a:ext cx="9700" cy="9725"/>
            </a:xfrm>
            <a:custGeom>
              <a:avLst/>
              <a:gdLst/>
              <a:ahLst/>
              <a:cxnLst/>
              <a:rect l="l" t="t" r="r" b="b"/>
              <a:pathLst>
                <a:path w="388" h="389" extrusionOk="0">
                  <a:moveTo>
                    <a:pt x="193" y="1"/>
                  </a:moveTo>
                  <a:cubicBezTo>
                    <a:pt x="87" y="1"/>
                    <a:pt x="1" y="89"/>
                    <a:pt x="1" y="195"/>
                  </a:cubicBezTo>
                  <a:cubicBezTo>
                    <a:pt x="1" y="303"/>
                    <a:pt x="87" y="389"/>
                    <a:pt x="193" y="389"/>
                  </a:cubicBezTo>
                  <a:cubicBezTo>
                    <a:pt x="301" y="389"/>
                    <a:pt x="388" y="303"/>
                    <a:pt x="388" y="195"/>
                  </a:cubicBezTo>
                  <a:cubicBezTo>
                    <a:pt x="388"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2"/>
            <p:cNvSpPr/>
            <p:nvPr/>
          </p:nvSpPr>
          <p:spPr>
            <a:xfrm>
              <a:off x="1192275" y="1311675"/>
              <a:ext cx="9675" cy="9725"/>
            </a:xfrm>
            <a:custGeom>
              <a:avLst/>
              <a:gdLst/>
              <a:ahLst/>
              <a:cxnLst/>
              <a:rect l="l" t="t" r="r" b="b"/>
              <a:pathLst>
                <a:path w="387" h="389" extrusionOk="0">
                  <a:moveTo>
                    <a:pt x="193" y="1"/>
                  </a:moveTo>
                  <a:cubicBezTo>
                    <a:pt x="86" y="1"/>
                    <a:pt x="0" y="89"/>
                    <a:pt x="0" y="195"/>
                  </a:cubicBezTo>
                  <a:cubicBezTo>
                    <a:pt x="0" y="303"/>
                    <a:pt x="86" y="389"/>
                    <a:pt x="193" y="389"/>
                  </a:cubicBezTo>
                  <a:cubicBezTo>
                    <a:pt x="300" y="389"/>
                    <a:pt x="387" y="303"/>
                    <a:pt x="387" y="195"/>
                  </a:cubicBezTo>
                  <a:cubicBezTo>
                    <a:pt x="387" y="89"/>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2"/>
            <p:cNvSpPr/>
            <p:nvPr/>
          </p:nvSpPr>
          <p:spPr>
            <a:xfrm>
              <a:off x="1232025" y="1311675"/>
              <a:ext cx="9675" cy="9725"/>
            </a:xfrm>
            <a:custGeom>
              <a:avLst/>
              <a:gdLst/>
              <a:ahLst/>
              <a:cxnLst/>
              <a:rect l="l" t="t" r="r" b="b"/>
              <a:pathLst>
                <a:path w="387" h="389" extrusionOk="0">
                  <a:moveTo>
                    <a:pt x="194" y="1"/>
                  </a:moveTo>
                  <a:cubicBezTo>
                    <a:pt x="87" y="1"/>
                    <a:pt x="0" y="89"/>
                    <a:pt x="0" y="195"/>
                  </a:cubicBezTo>
                  <a:cubicBezTo>
                    <a:pt x="0" y="303"/>
                    <a:pt x="87" y="389"/>
                    <a:pt x="194" y="389"/>
                  </a:cubicBezTo>
                  <a:cubicBezTo>
                    <a:pt x="300" y="389"/>
                    <a:pt x="387" y="303"/>
                    <a:pt x="387" y="195"/>
                  </a:cubicBezTo>
                  <a:cubicBezTo>
                    <a:pt x="387"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2"/>
            <p:cNvSpPr/>
            <p:nvPr/>
          </p:nvSpPr>
          <p:spPr>
            <a:xfrm>
              <a:off x="276225" y="1277575"/>
              <a:ext cx="11375" cy="9725"/>
            </a:xfrm>
            <a:custGeom>
              <a:avLst/>
              <a:gdLst/>
              <a:ahLst/>
              <a:cxnLst/>
              <a:rect l="l" t="t" r="r" b="b"/>
              <a:pathLst>
                <a:path w="455" h="389" extrusionOk="0">
                  <a:moveTo>
                    <a:pt x="260" y="1"/>
                  </a:moveTo>
                  <a:cubicBezTo>
                    <a:pt x="87" y="1"/>
                    <a:pt x="1" y="210"/>
                    <a:pt x="124" y="331"/>
                  </a:cubicBezTo>
                  <a:cubicBezTo>
                    <a:pt x="163" y="371"/>
                    <a:pt x="212" y="389"/>
                    <a:pt x="259" y="389"/>
                  </a:cubicBezTo>
                  <a:cubicBezTo>
                    <a:pt x="359" y="389"/>
                    <a:pt x="454" y="311"/>
                    <a:pt x="454" y="195"/>
                  </a:cubicBezTo>
                  <a:cubicBezTo>
                    <a:pt x="454" y="89"/>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2"/>
            <p:cNvSpPr/>
            <p:nvPr/>
          </p:nvSpPr>
          <p:spPr>
            <a:xfrm>
              <a:off x="317625"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2"/>
            <p:cNvSpPr/>
            <p:nvPr/>
          </p:nvSpPr>
          <p:spPr>
            <a:xfrm>
              <a:off x="355750" y="1277575"/>
              <a:ext cx="11350" cy="9750"/>
            </a:xfrm>
            <a:custGeom>
              <a:avLst/>
              <a:gdLst/>
              <a:ahLst/>
              <a:cxnLst/>
              <a:rect l="l" t="t" r="r" b="b"/>
              <a:pathLst>
                <a:path w="454" h="390" extrusionOk="0">
                  <a:moveTo>
                    <a:pt x="259" y="1"/>
                  </a:moveTo>
                  <a:cubicBezTo>
                    <a:pt x="87" y="1"/>
                    <a:pt x="0" y="210"/>
                    <a:pt x="123" y="333"/>
                  </a:cubicBezTo>
                  <a:cubicBezTo>
                    <a:pt x="162" y="372"/>
                    <a:pt x="210" y="389"/>
                    <a:pt x="258" y="389"/>
                  </a:cubicBezTo>
                  <a:cubicBezTo>
                    <a:pt x="357" y="389"/>
                    <a:pt x="453" y="312"/>
                    <a:pt x="453" y="195"/>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2"/>
            <p:cNvSpPr/>
            <p:nvPr/>
          </p:nvSpPr>
          <p:spPr>
            <a:xfrm>
              <a:off x="397125" y="1277575"/>
              <a:ext cx="9725" cy="9725"/>
            </a:xfrm>
            <a:custGeom>
              <a:avLst/>
              <a:gdLst/>
              <a:ahLst/>
              <a:cxnLst/>
              <a:rect l="l" t="t" r="r" b="b"/>
              <a:pathLst>
                <a:path w="389" h="389" extrusionOk="0">
                  <a:moveTo>
                    <a:pt x="195" y="1"/>
                  </a:moveTo>
                  <a:cubicBezTo>
                    <a:pt x="88" y="1"/>
                    <a:pt x="1" y="89"/>
                    <a:pt x="1" y="195"/>
                  </a:cubicBezTo>
                  <a:cubicBezTo>
                    <a:pt x="1" y="302"/>
                    <a:pt x="88"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2"/>
            <p:cNvSpPr/>
            <p:nvPr/>
          </p:nvSpPr>
          <p:spPr>
            <a:xfrm>
              <a:off x="435250" y="1277575"/>
              <a:ext cx="11350" cy="9750"/>
            </a:xfrm>
            <a:custGeom>
              <a:avLst/>
              <a:gdLst/>
              <a:ahLst/>
              <a:cxnLst/>
              <a:rect l="l" t="t" r="r" b="b"/>
              <a:pathLst>
                <a:path w="454" h="390" extrusionOk="0">
                  <a:moveTo>
                    <a:pt x="260" y="1"/>
                  </a:moveTo>
                  <a:cubicBezTo>
                    <a:pt x="87" y="1"/>
                    <a:pt x="0" y="210"/>
                    <a:pt x="123" y="333"/>
                  </a:cubicBezTo>
                  <a:cubicBezTo>
                    <a:pt x="162" y="372"/>
                    <a:pt x="211" y="389"/>
                    <a:pt x="258" y="389"/>
                  </a:cubicBezTo>
                  <a:cubicBezTo>
                    <a:pt x="358" y="389"/>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2"/>
            <p:cNvSpPr/>
            <p:nvPr/>
          </p:nvSpPr>
          <p:spPr>
            <a:xfrm>
              <a:off x="475000" y="1277575"/>
              <a:ext cx="11350" cy="9750"/>
            </a:xfrm>
            <a:custGeom>
              <a:avLst/>
              <a:gdLst/>
              <a:ahLst/>
              <a:cxnLst/>
              <a:rect l="l" t="t" r="r" b="b"/>
              <a:pathLst>
                <a:path w="454" h="390" extrusionOk="0">
                  <a:moveTo>
                    <a:pt x="260" y="1"/>
                  </a:moveTo>
                  <a:cubicBezTo>
                    <a:pt x="87" y="1"/>
                    <a:pt x="1" y="210"/>
                    <a:pt x="122" y="333"/>
                  </a:cubicBezTo>
                  <a:cubicBezTo>
                    <a:pt x="161" y="372"/>
                    <a:pt x="210" y="389"/>
                    <a:pt x="258" y="389"/>
                  </a:cubicBezTo>
                  <a:cubicBezTo>
                    <a:pt x="358" y="389"/>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2"/>
            <p:cNvSpPr/>
            <p:nvPr/>
          </p:nvSpPr>
          <p:spPr>
            <a:xfrm>
              <a:off x="516425" y="1277575"/>
              <a:ext cx="9675" cy="9725"/>
            </a:xfrm>
            <a:custGeom>
              <a:avLst/>
              <a:gdLst/>
              <a:ahLst/>
              <a:cxnLst/>
              <a:rect l="l" t="t" r="r" b="b"/>
              <a:pathLst>
                <a:path w="387" h="389" extrusionOk="0">
                  <a:moveTo>
                    <a:pt x="193" y="1"/>
                  </a:moveTo>
                  <a:cubicBezTo>
                    <a:pt x="87" y="1"/>
                    <a:pt x="0" y="89"/>
                    <a:pt x="0" y="195"/>
                  </a:cubicBezTo>
                  <a:cubicBezTo>
                    <a:pt x="0" y="302"/>
                    <a:pt x="87" y="389"/>
                    <a:pt x="193" y="389"/>
                  </a:cubicBezTo>
                  <a:cubicBezTo>
                    <a:pt x="301" y="389"/>
                    <a:pt x="387" y="302"/>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2"/>
            <p:cNvSpPr/>
            <p:nvPr/>
          </p:nvSpPr>
          <p:spPr>
            <a:xfrm>
              <a:off x="554500" y="1277575"/>
              <a:ext cx="11375" cy="9750"/>
            </a:xfrm>
            <a:custGeom>
              <a:avLst/>
              <a:gdLst/>
              <a:ahLst/>
              <a:cxnLst/>
              <a:rect l="l" t="t" r="r" b="b"/>
              <a:pathLst>
                <a:path w="455" h="390" extrusionOk="0">
                  <a:moveTo>
                    <a:pt x="262" y="1"/>
                  </a:moveTo>
                  <a:cubicBezTo>
                    <a:pt x="87" y="1"/>
                    <a:pt x="1" y="210"/>
                    <a:pt x="124" y="333"/>
                  </a:cubicBezTo>
                  <a:cubicBezTo>
                    <a:pt x="163" y="372"/>
                    <a:pt x="211" y="389"/>
                    <a:pt x="258" y="389"/>
                  </a:cubicBezTo>
                  <a:cubicBezTo>
                    <a:pt x="358" y="389"/>
                    <a:pt x="454" y="312"/>
                    <a:pt x="454" y="195"/>
                  </a:cubicBezTo>
                  <a:cubicBezTo>
                    <a:pt x="454" y="89"/>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2"/>
            <p:cNvSpPr/>
            <p:nvPr/>
          </p:nvSpPr>
          <p:spPr>
            <a:xfrm>
              <a:off x="595925" y="127757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7" y="302"/>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2"/>
            <p:cNvSpPr/>
            <p:nvPr/>
          </p:nvSpPr>
          <p:spPr>
            <a:xfrm>
              <a:off x="634025" y="1277575"/>
              <a:ext cx="11375" cy="9750"/>
            </a:xfrm>
            <a:custGeom>
              <a:avLst/>
              <a:gdLst/>
              <a:ahLst/>
              <a:cxnLst/>
              <a:rect l="l" t="t" r="r" b="b"/>
              <a:pathLst>
                <a:path w="455" h="390" extrusionOk="0">
                  <a:moveTo>
                    <a:pt x="261" y="1"/>
                  </a:moveTo>
                  <a:cubicBezTo>
                    <a:pt x="88" y="1"/>
                    <a:pt x="0" y="210"/>
                    <a:pt x="123" y="333"/>
                  </a:cubicBezTo>
                  <a:cubicBezTo>
                    <a:pt x="162" y="372"/>
                    <a:pt x="211" y="389"/>
                    <a:pt x="258" y="389"/>
                  </a:cubicBezTo>
                  <a:cubicBezTo>
                    <a:pt x="358" y="389"/>
                    <a:pt x="454" y="312"/>
                    <a:pt x="455" y="195"/>
                  </a:cubicBezTo>
                  <a:cubicBezTo>
                    <a:pt x="455" y="89"/>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2"/>
            <p:cNvSpPr/>
            <p:nvPr/>
          </p:nvSpPr>
          <p:spPr>
            <a:xfrm>
              <a:off x="673775" y="1277575"/>
              <a:ext cx="11375" cy="9750"/>
            </a:xfrm>
            <a:custGeom>
              <a:avLst/>
              <a:gdLst/>
              <a:ahLst/>
              <a:cxnLst/>
              <a:rect l="l" t="t" r="r" b="b"/>
              <a:pathLst>
                <a:path w="455" h="390" extrusionOk="0">
                  <a:moveTo>
                    <a:pt x="261" y="1"/>
                  </a:moveTo>
                  <a:cubicBezTo>
                    <a:pt x="88" y="1"/>
                    <a:pt x="0" y="210"/>
                    <a:pt x="123" y="333"/>
                  </a:cubicBezTo>
                  <a:cubicBezTo>
                    <a:pt x="163" y="372"/>
                    <a:pt x="211" y="389"/>
                    <a:pt x="259" y="389"/>
                  </a:cubicBezTo>
                  <a:cubicBezTo>
                    <a:pt x="359" y="389"/>
                    <a:pt x="455" y="312"/>
                    <a:pt x="455" y="195"/>
                  </a:cubicBezTo>
                  <a:cubicBezTo>
                    <a:pt x="455" y="89"/>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2"/>
            <p:cNvSpPr/>
            <p:nvPr/>
          </p:nvSpPr>
          <p:spPr>
            <a:xfrm>
              <a:off x="715200" y="1277575"/>
              <a:ext cx="9725" cy="9725"/>
            </a:xfrm>
            <a:custGeom>
              <a:avLst/>
              <a:gdLst/>
              <a:ahLst/>
              <a:cxnLst/>
              <a:rect l="l" t="t" r="r" b="b"/>
              <a:pathLst>
                <a:path w="389" h="389" extrusionOk="0">
                  <a:moveTo>
                    <a:pt x="194" y="1"/>
                  </a:moveTo>
                  <a:cubicBezTo>
                    <a:pt x="86" y="1"/>
                    <a:pt x="0" y="89"/>
                    <a:pt x="0" y="195"/>
                  </a:cubicBezTo>
                  <a:cubicBezTo>
                    <a:pt x="0" y="302"/>
                    <a:pt x="86"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2"/>
            <p:cNvSpPr/>
            <p:nvPr/>
          </p:nvSpPr>
          <p:spPr>
            <a:xfrm>
              <a:off x="753300" y="1277575"/>
              <a:ext cx="11375" cy="9750"/>
            </a:xfrm>
            <a:custGeom>
              <a:avLst/>
              <a:gdLst/>
              <a:ahLst/>
              <a:cxnLst/>
              <a:rect l="l" t="t" r="r" b="b"/>
              <a:pathLst>
                <a:path w="455" h="390" extrusionOk="0">
                  <a:moveTo>
                    <a:pt x="260" y="1"/>
                  </a:moveTo>
                  <a:cubicBezTo>
                    <a:pt x="87" y="1"/>
                    <a:pt x="1" y="210"/>
                    <a:pt x="122" y="333"/>
                  </a:cubicBezTo>
                  <a:cubicBezTo>
                    <a:pt x="162" y="372"/>
                    <a:pt x="210" y="389"/>
                    <a:pt x="258" y="389"/>
                  </a:cubicBezTo>
                  <a:cubicBezTo>
                    <a:pt x="358" y="389"/>
                    <a:pt x="454" y="312"/>
                    <a:pt x="454" y="195"/>
                  </a:cubicBezTo>
                  <a:cubicBezTo>
                    <a:pt x="454" y="89"/>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2"/>
            <p:cNvSpPr/>
            <p:nvPr/>
          </p:nvSpPr>
          <p:spPr>
            <a:xfrm>
              <a:off x="794700"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2"/>
            <p:cNvSpPr/>
            <p:nvPr/>
          </p:nvSpPr>
          <p:spPr>
            <a:xfrm>
              <a:off x="832825" y="1277575"/>
              <a:ext cx="11350" cy="9750"/>
            </a:xfrm>
            <a:custGeom>
              <a:avLst/>
              <a:gdLst/>
              <a:ahLst/>
              <a:cxnLst/>
              <a:rect l="l" t="t" r="r" b="b"/>
              <a:pathLst>
                <a:path w="454" h="390" extrusionOk="0">
                  <a:moveTo>
                    <a:pt x="259" y="1"/>
                  </a:moveTo>
                  <a:cubicBezTo>
                    <a:pt x="87" y="1"/>
                    <a:pt x="0" y="210"/>
                    <a:pt x="122" y="333"/>
                  </a:cubicBezTo>
                  <a:cubicBezTo>
                    <a:pt x="161" y="372"/>
                    <a:pt x="210" y="389"/>
                    <a:pt x="257" y="389"/>
                  </a:cubicBezTo>
                  <a:cubicBezTo>
                    <a:pt x="357" y="389"/>
                    <a:pt x="453" y="312"/>
                    <a:pt x="453" y="195"/>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2"/>
            <p:cNvSpPr/>
            <p:nvPr/>
          </p:nvSpPr>
          <p:spPr>
            <a:xfrm>
              <a:off x="872575" y="1277575"/>
              <a:ext cx="11350" cy="9750"/>
            </a:xfrm>
            <a:custGeom>
              <a:avLst/>
              <a:gdLst/>
              <a:ahLst/>
              <a:cxnLst/>
              <a:rect l="l" t="t" r="r" b="b"/>
              <a:pathLst>
                <a:path w="454" h="390" extrusionOk="0">
                  <a:moveTo>
                    <a:pt x="260" y="1"/>
                  </a:moveTo>
                  <a:cubicBezTo>
                    <a:pt x="87" y="1"/>
                    <a:pt x="0" y="210"/>
                    <a:pt x="122" y="333"/>
                  </a:cubicBezTo>
                  <a:cubicBezTo>
                    <a:pt x="161" y="372"/>
                    <a:pt x="210" y="389"/>
                    <a:pt x="257" y="389"/>
                  </a:cubicBezTo>
                  <a:cubicBezTo>
                    <a:pt x="358" y="389"/>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2"/>
            <p:cNvSpPr/>
            <p:nvPr/>
          </p:nvSpPr>
          <p:spPr>
            <a:xfrm>
              <a:off x="913950" y="1277575"/>
              <a:ext cx="9725" cy="9725"/>
            </a:xfrm>
            <a:custGeom>
              <a:avLst/>
              <a:gdLst/>
              <a:ahLst/>
              <a:cxnLst/>
              <a:rect l="l" t="t" r="r" b="b"/>
              <a:pathLst>
                <a:path w="389" h="389" extrusionOk="0">
                  <a:moveTo>
                    <a:pt x="195" y="1"/>
                  </a:moveTo>
                  <a:cubicBezTo>
                    <a:pt x="87" y="1"/>
                    <a:pt x="1" y="89"/>
                    <a:pt x="1" y="195"/>
                  </a:cubicBezTo>
                  <a:cubicBezTo>
                    <a:pt x="1" y="302"/>
                    <a:pt x="87"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2"/>
            <p:cNvSpPr/>
            <p:nvPr/>
          </p:nvSpPr>
          <p:spPr>
            <a:xfrm>
              <a:off x="953700" y="127757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2"/>
            <p:cNvSpPr/>
            <p:nvPr/>
          </p:nvSpPr>
          <p:spPr>
            <a:xfrm>
              <a:off x="993450" y="127757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3" y="389"/>
                    <a:pt x="389" y="302"/>
                    <a:pt x="389" y="195"/>
                  </a:cubicBezTo>
                  <a:cubicBezTo>
                    <a:pt x="389" y="89"/>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2"/>
            <p:cNvSpPr/>
            <p:nvPr/>
          </p:nvSpPr>
          <p:spPr>
            <a:xfrm>
              <a:off x="103322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2"/>
            <p:cNvSpPr/>
            <p:nvPr/>
          </p:nvSpPr>
          <p:spPr>
            <a:xfrm>
              <a:off x="107297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2"/>
            <p:cNvSpPr/>
            <p:nvPr/>
          </p:nvSpPr>
          <p:spPr>
            <a:xfrm>
              <a:off x="111272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2"/>
            <p:cNvSpPr/>
            <p:nvPr/>
          </p:nvSpPr>
          <p:spPr>
            <a:xfrm>
              <a:off x="1152500" y="127757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8" y="302"/>
                    <a:pt x="388" y="195"/>
                  </a:cubicBezTo>
                  <a:cubicBezTo>
                    <a:pt x="388"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2"/>
            <p:cNvSpPr/>
            <p:nvPr/>
          </p:nvSpPr>
          <p:spPr>
            <a:xfrm>
              <a:off x="1192275" y="1277575"/>
              <a:ext cx="9675" cy="9725"/>
            </a:xfrm>
            <a:custGeom>
              <a:avLst/>
              <a:gdLst/>
              <a:ahLst/>
              <a:cxnLst/>
              <a:rect l="l" t="t" r="r" b="b"/>
              <a:pathLst>
                <a:path w="387" h="389" extrusionOk="0">
                  <a:moveTo>
                    <a:pt x="193" y="1"/>
                  </a:moveTo>
                  <a:cubicBezTo>
                    <a:pt x="86" y="1"/>
                    <a:pt x="0" y="89"/>
                    <a:pt x="0" y="195"/>
                  </a:cubicBezTo>
                  <a:cubicBezTo>
                    <a:pt x="0" y="302"/>
                    <a:pt x="86" y="389"/>
                    <a:pt x="193" y="389"/>
                  </a:cubicBezTo>
                  <a:cubicBezTo>
                    <a:pt x="300" y="389"/>
                    <a:pt x="387" y="302"/>
                    <a:pt x="387" y="195"/>
                  </a:cubicBezTo>
                  <a:cubicBezTo>
                    <a:pt x="387" y="89"/>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2"/>
            <p:cNvSpPr/>
            <p:nvPr/>
          </p:nvSpPr>
          <p:spPr>
            <a:xfrm>
              <a:off x="1232025" y="1277575"/>
              <a:ext cx="9675" cy="9725"/>
            </a:xfrm>
            <a:custGeom>
              <a:avLst/>
              <a:gdLst/>
              <a:ahLst/>
              <a:cxnLst/>
              <a:rect l="l" t="t" r="r" b="b"/>
              <a:pathLst>
                <a:path w="387" h="389" extrusionOk="0">
                  <a:moveTo>
                    <a:pt x="194" y="1"/>
                  </a:moveTo>
                  <a:cubicBezTo>
                    <a:pt x="87" y="1"/>
                    <a:pt x="0" y="89"/>
                    <a:pt x="0" y="195"/>
                  </a:cubicBezTo>
                  <a:cubicBezTo>
                    <a:pt x="0" y="302"/>
                    <a:pt x="87" y="389"/>
                    <a:pt x="194" y="389"/>
                  </a:cubicBezTo>
                  <a:cubicBezTo>
                    <a:pt x="300" y="389"/>
                    <a:pt x="387" y="302"/>
                    <a:pt x="387" y="195"/>
                  </a:cubicBezTo>
                  <a:cubicBezTo>
                    <a:pt x="387"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2"/>
            <p:cNvSpPr/>
            <p:nvPr/>
          </p:nvSpPr>
          <p:spPr>
            <a:xfrm>
              <a:off x="276225" y="1243475"/>
              <a:ext cx="11375" cy="9725"/>
            </a:xfrm>
            <a:custGeom>
              <a:avLst/>
              <a:gdLst/>
              <a:ahLst/>
              <a:cxnLst/>
              <a:rect l="l" t="t" r="r" b="b"/>
              <a:pathLst>
                <a:path w="455" h="389" extrusionOk="0">
                  <a:moveTo>
                    <a:pt x="260" y="0"/>
                  </a:moveTo>
                  <a:cubicBezTo>
                    <a:pt x="87" y="0"/>
                    <a:pt x="1" y="210"/>
                    <a:pt x="124" y="332"/>
                  </a:cubicBezTo>
                  <a:cubicBezTo>
                    <a:pt x="163" y="371"/>
                    <a:pt x="211" y="389"/>
                    <a:pt x="258" y="389"/>
                  </a:cubicBezTo>
                  <a:cubicBezTo>
                    <a:pt x="358" y="389"/>
                    <a:pt x="454" y="312"/>
                    <a:pt x="454" y="194"/>
                  </a:cubicBezTo>
                  <a:cubicBezTo>
                    <a:pt x="454" y="88"/>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2"/>
            <p:cNvSpPr/>
            <p:nvPr/>
          </p:nvSpPr>
          <p:spPr>
            <a:xfrm>
              <a:off x="317625"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2"/>
            <p:cNvSpPr/>
            <p:nvPr/>
          </p:nvSpPr>
          <p:spPr>
            <a:xfrm>
              <a:off x="355750" y="1243475"/>
              <a:ext cx="11350" cy="9725"/>
            </a:xfrm>
            <a:custGeom>
              <a:avLst/>
              <a:gdLst/>
              <a:ahLst/>
              <a:cxnLst/>
              <a:rect l="l" t="t" r="r" b="b"/>
              <a:pathLst>
                <a:path w="454" h="389" extrusionOk="0">
                  <a:moveTo>
                    <a:pt x="259" y="0"/>
                  </a:moveTo>
                  <a:cubicBezTo>
                    <a:pt x="87" y="0"/>
                    <a:pt x="0" y="210"/>
                    <a:pt x="123" y="332"/>
                  </a:cubicBezTo>
                  <a:cubicBezTo>
                    <a:pt x="162" y="371"/>
                    <a:pt x="210" y="389"/>
                    <a:pt x="258" y="389"/>
                  </a:cubicBezTo>
                  <a:cubicBezTo>
                    <a:pt x="357" y="389"/>
                    <a:pt x="453" y="312"/>
                    <a:pt x="453" y="194"/>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2"/>
            <p:cNvSpPr/>
            <p:nvPr/>
          </p:nvSpPr>
          <p:spPr>
            <a:xfrm>
              <a:off x="397125" y="1243475"/>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2"/>
            <p:cNvSpPr/>
            <p:nvPr/>
          </p:nvSpPr>
          <p:spPr>
            <a:xfrm>
              <a:off x="435250" y="1243475"/>
              <a:ext cx="11350" cy="9750"/>
            </a:xfrm>
            <a:custGeom>
              <a:avLst/>
              <a:gdLst/>
              <a:ahLst/>
              <a:cxnLst/>
              <a:rect l="l" t="t" r="r" b="b"/>
              <a:pathLst>
                <a:path w="454" h="390" extrusionOk="0">
                  <a:moveTo>
                    <a:pt x="260" y="0"/>
                  </a:moveTo>
                  <a:cubicBezTo>
                    <a:pt x="87" y="0"/>
                    <a:pt x="0" y="210"/>
                    <a:pt x="123" y="332"/>
                  </a:cubicBezTo>
                  <a:cubicBezTo>
                    <a:pt x="162" y="372"/>
                    <a:pt x="211" y="390"/>
                    <a:pt x="258" y="390"/>
                  </a:cubicBezTo>
                  <a:cubicBezTo>
                    <a:pt x="358" y="390"/>
                    <a:pt x="454" y="312"/>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2"/>
            <p:cNvSpPr/>
            <p:nvPr/>
          </p:nvSpPr>
          <p:spPr>
            <a:xfrm>
              <a:off x="475000" y="1243475"/>
              <a:ext cx="11350" cy="9750"/>
            </a:xfrm>
            <a:custGeom>
              <a:avLst/>
              <a:gdLst/>
              <a:ahLst/>
              <a:cxnLst/>
              <a:rect l="l" t="t" r="r" b="b"/>
              <a:pathLst>
                <a:path w="454" h="390" extrusionOk="0">
                  <a:moveTo>
                    <a:pt x="260" y="0"/>
                  </a:moveTo>
                  <a:cubicBezTo>
                    <a:pt x="87" y="0"/>
                    <a:pt x="1" y="210"/>
                    <a:pt x="122" y="332"/>
                  </a:cubicBezTo>
                  <a:cubicBezTo>
                    <a:pt x="161" y="372"/>
                    <a:pt x="210" y="390"/>
                    <a:pt x="258" y="390"/>
                  </a:cubicBezTo>
                  <a:cubicBezTo>
                    <a:pt x="358" y="390"/>
                    <a:pt x="454" y="312"/>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2"/>
            <p:cNvSpPr/>
            <p:nvPr/>
          </p:nvSpPr>
          <p:spPr>
            <a:xfrm>
              <a:off x="516425" y="1243475"/>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2"/>
            <p:cNvSpPr/>
            <p:nvPr/>
          </p:nvSpPr>
          <p:spPr>
            <a:xfrm>
              <a:off x="554500" y="1243475"/>
              <a:ext cx="11375" cy="9750"/>
            </a:xfrm>
            <a:custGeom>
              <a:avLst/>
              <a:gdLst/>
              <a:ahLst/>
              <a:cxnLst/>
              <a:rect l="l" t="t" r="r" b="b"/>
              <a:pathLst>
                <a:path w="455" h="390" extrusionOk="0">
                  <a:moveTo>
                    <a:pt x="262" y="0"/>
                  </a:moveTo>
                  <a:cubicBezTo>
                    <a:pt x="87" y="0"/>
                    <a:pt x="1" y="210"/>
                    <a:pt x="124" y="332"/>
                  </a:cubicBezTo>
                  <a:cubicBezTo>
                    <a:pt x="163" y="372"/>
                    <a:pt x="212" y="390"/>
                    <a:pt x="259" y="390"/>
                  </a:cubicBezTo>
                  <a:cubicBezTo>
                    <a:pt x="359" y="390"/>
                    <a:pt x="454" y="312"/>
                    <a:pt x="454" y="194"/>
                  </a:cubicBezTo>
                  <a:cubicBezTo>
                    <a:pt x="454"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2"/>
            <p:cNvSpPr/>
            <p:nvPr/>
          </p:nvSpPr>
          <p:spPr>
            <a:xfrm>
              <a:off x="595925" y="124347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2"/>
            <p:cNvSpPr/>
            <p:nvPr/>
          </p:nvSpPr>
          <p:spPr>
            <a:xfrm>
              <a:off x="634025" y="1243475"/>
              <a:ext cx="11375" cy="9750"/>
            </a:xfrm>
            <a:custGeom>
              <a:avLst/>
              <a:gdLst/>
              <a:ahLst/>
              <a:cxnLst/>
              <a:rect l="l" t="t" r="r" b="b"/>
              <a:pathLst>
                <a:path w="455" h="390" extrusionOk="0">
                  <a:moveTo>
                    <a:pt x="261" y="0"/>
                  </a:moveTo>
                  <a:cubicBezTo>
                    <a:pt x="88" y="0"/>
                    <a:pt x="0" y="210"/>
                    <a:pt x="123" y="332"/>
                  </a:cubicBezTo>
                  <a:cubicBezTo>
                    <a:pt x="162" y="372"/>
                    <a:pt x="211" y="390"/>
                    <a:pt x="259" y="390"/>
                  </a:cubicBezTo>
                  <a:cubicBezTo>
                    <a:pt x="359" y="390"/>
                    <a:pt x="455" y="312"/>
                    <a:pt x="455" y="194"/>
                  </a:cubicBezTo>
                  <a:cubicBezTo>
                    <a:pt x="455" y="88"/>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2"/>
            <p:cNvSpPr/>
            <p:nvPr/>
          </p:nvSpPr>
          <p:spPr>
            <a:xfrm>
              <a:off x="673775" y="1243475"/>
              <a:ext cx="11375" cy="9750"/>
            </a:xfrm>
            <a:custGeom>
              <a:avLst/>
              <a:gdLst/>
              <a:ahLst/>
              <a:cxnLst/>
              <a:rect l="l" t="t" r="r" b="b"/>
              <a:pathLst>
                <a:path w="455" h="390" extrusionOk="0">
                  <a:moveTo>
                    <a:pt x="261" y="0"/>
                  </a:moveTo>
                  <a:cubicBezTo>
                    <a:pt x="88" y="0"/>
                    <a:pt x="0" y="210"/>
                    <a:pt x="123" y="332"/>
                  </a:cubicBezTo>
                  <a:cubicBezTo>
                    <a:pt x="163" y="372"/>
                    <a:pt x="211" y="390"/>
                    <a:pt x="259" y="390"/>
                  </a:cubicBezTo>
                  <a:cubicBezTo>
                    <a:pt x="359" y="390"/>
                    <a:pt x="455" y="312"/>
                    <a:pt x="455" y="194"/>
                  </a:cubicBezTo>
                  <a:cubicBezTo>
                    <a:pt x="455" y="88"/>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2"/>
            <p:cNvSpPr/>
            <p:nvPr/>
          </p:nvSpPr>
          <p:spPr>
            <a:xfrm>
              <a:off x="715200" y="1243475"/>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2"/>
            <p:cNvSpPr/>
            <p:nvPr/>
          </p:nvSpPr>
          <p:spPr>
            <a:xfrm>
              <a:off x="753300" y="1243475"/>
              <a:ext cx="11375" cy="9750"/>
            </a:xfrm>
            <a:custGeom>
              <a:avLst/>
              <a:gdLst/>
              <a:ahLst/>
              <a:cxnLst/>
              <a:rect l="l" t="t" r="r" b="b"/>
              <a:pathLst>
                <a:path w="455" h="390" extrusionOk="0">
                  <a:moveTo>
                    <a:pt x="260" y="0"/>
                  </a:moveTo>
                  <a:cubicBezTo>
                    <a:pt x="87" y="0"/>
                    <a:pt x="1" y="210"/>
                    <a:pt x="122" y="332"/>
                  </a:cubicBezTo>
                  <a:cubicBezTo>
                    <a:pt x="162" y="372"/>
                    <a:pt x="210" y="390"/>
                    <a:pt x="258" y="390"/>
                  </a:cubicBezTo>
                  <a:cubicBezTo>
                    <a:pt x="358" y="390"/>
                    <a:pt x="454" y="312"/>
                    <a:pt x="454" y="194"/>
                  </a:cubicBezTo>
                  <a:cubicBezTo>
                    <a:pt x="454" y="88"/>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2"/>
            <p:cNvSpPr/>
            <p:nvPr/>
          </p:nvSpPr>
          <p:spPr>
            <a:xfrm>
              <a:off x="794700"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2"/>
            <p:cNvSpPr/>
            <p:nvPr/>
          </p:nvSpPr>
          <p:spPr>
            <a:xfrm>
              <a:off x="832825" y="1243475"/>
              <a:ext cx="11350" cy="9750"/>
            </a:xfrm>
            <a:custGeom>
              <a:avLst/>
              <a:gdLst/>
              <a:ahLst/>
              <a:cxnLst/>
              <a:rect l="l" t="t" r="r" b="b"/>
              <a:pathLst>
                <a:path w="454" h="390" extrusionOk="0">
                  <a:moveTo>
                    <a:pt x="259" y="0"/>
                  </a:moveTo>
                  <a:cubicBezTo>
                    <a:pt x="87" y="0"/>
                    <a:pt x="0" y="210"/>
                    <a:pt x="122" y="332"/>
                  </a:cubicBezTo>
                  <a:cubicBezTo>
                    <a:pt x="161" y="372"/>
                    <a:pt x="210" y="390"/>
                    <a:pt x="257" y="390"/>
                  </a:cubicBezTo>
                  <a:cubicBezTo>
                    <a:pt x="357" y="390"/>
                    <a:pt x="453" y="312"/>
                    <a:pt x="453" y="194"/>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2"/>
            <p:cNvSpPr/>
            <p:nvPr/>
          </p:nvSpPr>
          <p:spPr>
            <a:xfrm>
              <a:off x="872575" y="1243475"/>
              <a:ext cx="11350" cy="9750"/>
            </a:xfrm>
            <a:custGeom>
              <a:avLst/>
              <a:gdLst/>
              <a:ahLst/>
              <a:cxnLst/>
              <a:rect l="l" t="t" r="r" b="b"/>
              <a:pathLst>
                <a:path w="454" h="390" extrusionOk="0">
                  <a:moveTo>
                    <a:pt x="260" y="0"/>
                  </a:moveTo>
                  <a:cubicBezTo>
                    <a:pt x="87" y="0"/>
                    <a:pt x="0" y="210"/>
                    <a:pt x="122" y="332"/>
                  </a:cubicBezTo>
                  <a:cubicBezTo>
                    <a:pt x="161" y="372"/>
                    <a:pt x="210" y="390"/>
                    <a:pt x="257" y="390"/>
                  </a:cubicBezTo>
                  <a:cubicBezTo>
                    <a:pt x="358" y="390"/>
                    <a:pt x="454" y="312"/>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2"/>
            <p:cNvSpPr/>
            <p:nvPr/>
          </p:nvSpPr>
          <p:spPr>
            <a:xfrm>
              <a:off x="913950" y="1243475"/>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2"/>
            <p:cNvSpPr/>
            <p:nvPr/>
          </p:nvSpPr>
          <p:spPr>
            <a:xfrm>
              <a:off x="953700" y="124347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2"/>
            <p:cNvSpPr/>
            <p:nvPr/>
          </p:nvSpPr>
          <p:spPr>
            <a:xfrm>
              <a:off x="993450" y="124347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2"/>
            <p:cNvSpPr/>
            <p:nvPr/>
          </p:nvSpPr>
          <p:spPr>
            <a:xfrm>
              <a:off x="103322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2"/>
            <p:cNvSpPr/>
            <p:nvPr/>
          </p:nvSpPr>
          <p:spPr>
            <a:xfrm>
              <a:off x="107297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2"/>
            <p:cNvSpPr/>
            <p:nvPr/>
          </p:nvSpPr>
          <p:spPr>
            <a:xfrm>
              <a:off x="111272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2"/>
            <p:cNvSpPr/>
            <p:nvPr/>
          </p:nvSpPr>
          <p:spPr>
            <a:xfrm>
              <a:off x="1152500" y="124347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2"/>
            <p:cNvSpPr/>
            <p:nvPr/>
          </p:nvSpPr>
          <p:spPr>
            <a:xfrm>
              <a:off x="1192275" y="1243475"/>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2"/>
            <p:cNvSpPr/>
            <p:nvPr/>
          </p:nvSpPr>
          <p:spPr>
            <a:xfrm>
              <a:off x="1232025" y="1243475"/>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2"/>
            <p:cNvSpPr/>
            <p:nvPr/>
          </p:nvSpPr>
          <p:spPr>
            <a:xfrm>
              <a:off x="276225" y="1209375"/>
              <a:ext cx="11375" cy="9725"/>
            </a:xfrm>
            <a:custGeom>
              <a:avLst/>
              <a:gdLst/>
              <a:ahLst/>
              <a:cxnLst/>
              <a:rect l="l" t="t" r="r" b="b"/>
              <a:pathLst>
                <a:path w="455" h="389" extrusionOk="0">
                  <a:moveTo>
                    <a:pt x="260" y="0"/>
                  </a:moveTo>
                  <a:cubicBezTo>
                    <a:pt x="87" y="0"/>
                    <a:pt x="1" y="209"/>
                    <a:pt x="124" y="332"/>
                  </a:cubicBezTo>
                  <a:cubicBezTo>
                    <a:pt x="163" y="371"/>
                    <a:pt x="211" y="389"/>
                    <a:pt x="258" y="389"/>
                  </a:cubicBezTo>
                  <a:cubicBezTo>
                    <a:pt x="358" y="389"/>
                    <a:pt x="454" y="311"/>
                    <a:pt x="454" y="194"/>
                  </a:cubicBezTo>
                  <a:cubicBezTo>
                    <a:pt x="454" y="88"/>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2"/>
            <p:cNvSpPr/>
            <p:nvPr/>
          </p:nvSpPr>
          <p:spPr>
            <a:xfrm>
              <a:off x="317625"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2" y="387"/>
                    <a:pt x="388" y="301"/>
                    <a:pt x="388" y="193"/>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2"/>
            <p:cNvSpPr/>
            <p:nvPr/>
          </p:nvSpPr>
          <p:spPr>
            <a:xfrm>
              <a:off x="355750" y="1209375"/>
              <a:ext cx="11350" cy="9725"/>
            </a:xfrm>
            <a:custGeom>
              <a:avLst/>
              <a:gdLst/>
              <a:ahLst/>
              <a:cxnLst/>
              <a:rect l="l" t="t" r="r" b="b"/>
              <a:pathLst>
                <a:path w="454" h="389" extrusionOk="0">
                  <a:moveTo>
                    <a:pt x="259" y="0"/>
                  </a:moveTo>
                  <a:cubicBezTo>
                    <a:pt x="87" y="0"/>
                    <a:pt x="0" y="209"/>
                    <a:pt x="123" y="332"/>
                  </a:cubicBezTo>
                  <a:cubicBezTo>
                    <a:pt x="162" y="371"/>
                    <a:pt x="210" y="389"/>
                    <a:pt x="258" y="389"/>
                  </a:cubicBezTo>
                  <a:cubicBezTo>
                    <a:pt x="357" y="389"/>
                    <a:pt x="453" y="311"/>
                    <a:pt x="453" y="194"/>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2"/>
            <p:cNvSpPr/>
            <p:nvPr/>
          </p:nvSpPr>
          <p:spPr>
            <a:xfrm>
              <a:off x="397125" y="1209400"/>
              <a:ext cx="9725" cy="9700"/>
            </a:xfrm>
            <a:custGeom>
              <a:avLst/>
              <a:gdLst/>
              <a:ahLst/>
              <a:cxnLst/>
              <a:rect l="l" t="t" r="r" b="b"/>
              <a:pathLst>
                <a:path w="389" h="388" extrusionOk="0">
                  <a:moveTo>
                    <a:pt x="195" y="1"/>
                  </a:moveTo>
                  <a:cubicBezTo>
                    <a:pt x="88" y="1"/>
                    <a:pt x="1" y="87"/>
                    <a:pt x="1" y="193"/>
                  </a:cubicBezTo>
                  <a:cubicBezTo>
                    <a:pt x="1" y="301"/>
                    <a:pt x="88" y="387"/>
                    <a:pt x="195" y="387"/>
                  </a:cubicBezTo>
                  <a:cubicBezTo>
                    <a:pt x="302" y="387"/>
                    <a:pt x="389" y="301"/>
                    <a:pt x="389" y="193"/>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2"/>
            <p:cNvSpPr/>
            <p:nvPr/>
          </p:nvSpPr>
          <p:spPr>
            <a:xfrm>
              <a:off x="435250" y="1209375"/>
              <a:ext cx="11350" cy="9750"/>
            </a:xfrm>
            <a:custGeom>
              <a:avLst/>
              <a:gdLst/>
              <a:ahLst/>
              <a:cxnLst/>
              <a:rect l="l" t="t" r="r" b="b"/>
              <a:pathLst>
                <a:path w="454" h="390" extrusionOk="0">
                  <a:moveTo>
                    <a:pt x="260" y="0"/>
                  </a:moveTo>
                  <a:cubicBezTo>
                    <a:pt x="87" y="0"/>
                    <a:pt x="0" y="209"/>
                    <a:pt x="123" y="332"/>
                  </a:cubicBezTo>
                  <a:cubicBezTo>
                    <a:pt x="162" y="372"/>
                    <a:pt x="211" y="389"/>
                    <a:pt x="258" y="389"/>
                  </a:cubicBezTo>
                  <a:cubicBezTo>
                    <a:pt x="358" y="389"/>
                    <a:pt x="454" y="311"/>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2"/>
            <p:cNvSpPr/>
            <p:nvPr/>
          </p:nvSpPr>
          <p:spPr>
            <a:xfrm>
              <a:off x="475000" y="1209375"/>
              <a:ext cx="11350" cy="9750"/>
            </a:xfrm>
            <a:custGeom>
              <a:avLst/>
              <a:gdLst/>
              <a:ahLst/>
              <a:cxnLst/>
              <a:rect l="l" t="t" r="r" b="b"/>
              <a:pathLst>
                <a:path w="454" h="390" extrusionOk="0">
                  <a:moveTo>
                    <a:pt x="260" y="0"/>
                  </a:moveTo>
                  <a:cubicBezTo>
                    <a:pt x="87" y="0"/>
                    <a:pt x="1" y="209"/>
                    <a:pt x="122" y="332"/>
                  </a:cubicBezTo>
                  <a:cubicBezTo>
                    <a:pt x="161" y="372"/>
                    <a:pt x="210" y="389"/>
                    <a:pt x="258" y="389"/>
                  </a:cubicBezTo>
                  <a:cubicBezTo>
                    <a:pt x="358" y="389"/>
                    <a:pt x="454" y="311"/>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2"/>
            <p:cNvSpPr/>
            <p:nvPr/>
          </p:nvSpPr>
          <p:spPr>
            <a:xfrm>
              <a:off x="516425" y="1209400"/>
              <a:ext cx="9675" cy="9700"/>
            </a:xfrm>
            <a:custGeom>
              <a:avLst/>
              <a:gdLst/>
              <a:ahLst/>
              <a:cxnLst/>
              <a:rect l="l" t="t" r="r" b="b"/>
              <a:pathLst>
                <a:path w="387" h="388" extrusionOk="0">
                  <a:moveTo>
                    <a:pt x="193" y="1"/>
                  </a:moveTo>
                  <a:cubicBezTo>
                    <a:pt x="87" y="1"/>
                    <a:pt x="0" y="87"/>
                    <a:pt x="0" y="193"/>
                  </a:cubicBezTo>
                  <a:cubicBezTo>
                    <a:pt x="0" y="301"/>
                    <a:pt x="87" y="387"/>
                    <a:pt x="193" y="387"/>
                  </a:cubicBezTo>
                  <a:cubicBezTo>
                    <a:pt x="301" y="387"/>
                    <a:pt x="387" y="301"/>
                    <a:pt x="387" y="193"/>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2"/>
            <p:cNvSpPr/>
            <p:nvPr/>
          </p:nvSpPr>
          <p:spPr>
            <a:xfrm>
              <a:off x="554500" y="1209375"/>
              <a:ext cx="11375" cy="9750"/>
            </a:xfrm>
            <a:custGeom>
              <a:avLst/>
              <a:gdLst/>
              <a:ahLst/>
              <a:cxnLst/>
              <a:rect l="l" t="t" r="r" b="b"/>
              <a:pathLst>
                <a:path w="455" h="390" extrusionOk="0">
                  <a:moveTo>
                    <a:pt x="262" y="0"/>
                  </a:moveTo>
                  <a:cubicBezTo>
                    <a:pt x="87" y="0"/>
                    <a:pt x="1" y="209"/>
                    <a:pt x="124" y="332"/>
                  </a:cubicBezTo>
                  <a:cubicBezTo>
                    <a:pt x="163" y="372"/>
                    <a:pt x="211" y="389"/>
                    <a:pt x="258" y="389"/>
                  </a:cubicBezTo>
                  <a:cubicBezTo>
                    <a:pt x="358" y="389"/>
                    <a:pt x="454" y="311"/>
                    <a:pt x="454" y="194"/>
                  </a:cubicBezTo>
                  <a:cubicBezTo>
                    <a:pt x="454"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2"/>
            <p:cNvSpPr/>
            <p:nvPr/>
          </p:nvSpPr>
          <p:spPr>
            <a:xfrm>
              <a:off x="595925" y="1209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2"/>
            <p:cNvSpPr/>
            <p:nvPr/>
          </p:nvSpPr>
          <p:spPr>
            <a:xfrm>
              <a:off x="634025" y="1209375"/>
              <a:ext cx="11375" cy="9750"/>
            </a:xfrm>
            <a:custGeom>
              <a:avLst/>
              <a:gdLst/>
              <a:ahLst/>
              <a:cxnLst/>
              <a:rect l="l" t="t" r="r" b="b"/>
              <a:pathLst>
                <a:path w="455" h="390" extrusionOk="0">
                  <a:moveTo>
                    <a:pt x="261" y="0"/>
                  </a:moveTo>
                  <a:cubicBezTo>
                    <a:pt x="88" y="0"/>
                    <a:pt x="0" y="209"/>
                    <a:pt x="123" y="332"/>
                  </a:cubicBezTo>
                  <a:cubicBezTo>
                    <a:pt x="162" y="372"/>
                    <a:pt x="211" y="389"/>
                    <a:pt x="258" y="389"/>
                  </a:cubicBezTo>
                  <a:cubicBezTo>
                    <a:pt x="358" y="389"/>
                    <a:pt x="454" y="311"/>
                    <a:pt x="455" y="194"/>
                  </a:cubicBezTo>
                  <a:cubicBezTo>
                    <a:pt x="455" y="88"/>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2"/>
            <p:cNvSpPr/>
            <p:nvPr/>
          </p:nvSpPr>
          <p:spPr>
            <a:xfrm>
              <a:off x="673775" y="1209375"/>
              <a:ext cx="11375" cy="9750"/>
            </a:xfrm>
            <a:custGeom>
              <a:avLst/>
              <a:gdLst/>
              <a:ahLst/>
              <a:cxnLst/>
              <a:rect l="l" t="t" r="r" b="b"/>
              <a:pathLst>
                <a:path w="455" h="390" extrusionOk="0">
                  <a:moveTo>
                    <a:pt x="261" y="0"/>
                  </a:moveTo>
                  <a:cubicBezTo>
                    <a:pt x="88" y="0"/>
                    <a:pt x="0" y="209"/>
                    <a:pt x="123" y="332"/>
                  </a:cubicBezTo>
                  <a:cubicBezTo>
                    <a:pt x="163" y="372"/>
                    <a:pt x="211" y="389"/>
                    <a:pt x="259" y="389"/>
                  </a:cubicBezTo>
                  <a:cubicBezTo>
                    <a:pt x="359" y="389"/>
                    <a:pt x="455" y="311"/>
                    <a:pt x="455" y="194"/>
                  </a:cubicBezTo>
                  <a:cubicBezTo>
                    <a:pt x="455" y="88"/>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2"/>
            <p:cNvSpPr/>
            <p:nvPr/>
          </p:nvSpPr>
          <p:spPr>
            <a:xfrm>
              <a:off x="715200" y="1209400"/>
              <a:ext cx="9725" cy="9700"/>
            </a:xfrm>
            <a:custGeom>
              <a:avLst/>
              <a:gdLst/>
              <a:ahLst/>
              <a:cxnLst/>
              <a:rect l="l" t="t" r="r" b="b"/>
              <a:pathLst>
                <a:path w="389" h="388" extrusionOk="0">
                  <a:moveTo>
                    <a:pt x="194" y="1"/>
                  </a:moveTo>
                  <a:cubicBezTo>
                    <a:pt x="86" y="1"/>
                    <a:pt x="0" y="87"/>
                    <a:pt x="0" y="193"/>
                  </a:cubicBezTo>
                  <a:cubicBezTo>
                    <a:pt x="0" y="301"/>
                    <a:pt x="86" y="387"/>
                    <a:pt x="194" y="387"/>
                  </a:cubicBezTo>
                  <a:cubicBezTo>
                    <a:pt x="300" y="387"/>
                    <a:pt x="388" y="301"/>
                    <a:pt x="388" y="193"/>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2"/>
            <p:cNvSpPr/>
            <p:nvPr/>
          </p:nvSpPr>
          <p:spPr>
            <a:xfrm>
              <a:off x="753300" y="1209375"/>
              <a:ext cx="11375" cy="9750"/>
            </a:xfrm>
            <a:custGeom>
              <a:avLst/>
              <a:gdLst/>
              <a:ahLst/>
              <a:cxnLst/>
              <a:rect l="l" t="t" r="r" b="b"/>
              <a:pathLst>
                <a:path w="455" h="390" extrusionOk="0">
                  <a:moveTo>
                    <a:pt x="260" y="0"/>
                  </a:moveTo>
                  <a:cubicBezTo>
                    <a:pt x="87" y="0"/>
                    <a:pt x="1" y="209"/>
                    <a:pt x="122" y="332"/>
                  </a:cubicBezTo>
                  <a:cubicBezTo>
                    <a:pt x="162" y="372"/>
                    <a:pt x="210" y="389"/>
                    <a:pt x="258" y="389"/>
                  </a:cubicBezTo>
                  <a:cubicBezTo>
                    <a:pt x="358" y="389"/>
                    <a:pt x="454" y="311"/>
                    <a:pt x="454" y="194"/>
                  </a:cubicBezTo>
                  <a:cubicBezTo>
                    <a:pt x="454" y="88"/>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2"/>
            <p:cNvSpPr/>
            <p:nvPr/>
          </p:nvSpPr>
          <p:spPr>
            <a:xfrm>
              <a:off x="794700"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0" y="387"/>
                    <a:pt x="388" y="301"/>
                    <a:pt x="388" y="193"/>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2"/>
            <p:cNvSpPr/>
            <p:nvPr/>
          </p:nvSpPr>
          <p:spPr>
            <a:xfrm>
              <a:off x="832825" y="1209375"/>
              <a:ext cx="11350" cy="9750"/>
            </a:xfrm>
            <a:custGeom>
              <a:avLst/>
              <a:gdLst/>
              <a:ahLst/>
              <a:cxnLst/>
              <a:rect l="l" t="t" r="r" b="b"/>
              <a:pathLst>
                <a:path w="454" h="390" extrusionOk="0">
                  <a:moveTo>
                    <a:pt x="259" y="0"/>
                  </a:moveTo>
                  <a:cubicBezTo>
                    <a:pt x="87" y="0"/>
                    <a:pt x="0" y="209"/>
                    <a:pt x="122" y="332"/>
                  </a:cubicBezTo>
                  <a:cubicBezTo>
                    <a:pt x="161" y="372"/>
                    <a:pt x="210" y="389"/>
                    <a:pt x="257" y="389"/>
                  </a:cubicBezTo>
                  <a:cubicBezTo>
                    <a:pt x="357" y="389"/>
                    <a:pt x="453" y="311"/>
                    <a:pt x="453" y="194"/>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2"/>
            <p:cNvSpPr/>
            <p:nvPr/>
          </p:nvSpPr>
          <p:spPr>
            <a:xfrm>
              <a:off x="872575" y="1209375"/>
              <a:ext cx="11350" cy="9750"/>
            </a:xfrm>
            <a:custGeom>
              <a:avLst/>
              <a:gdLst/>
              <a:ahLst/>
              <a:cxnLst/>
              <a:rect l="l" t="t" r="r" b="b"/>
              <a:pathLst>
                <a:path w="454" h="390" extrusionOk="0">
                  <a:moveTo>
                    <a:pt x="260" y="0"/>
                  </a:moveTo>
                  <a:cubicBezTo>
                    <a:pt x="87" y="0"/>
                    <a:pt x="0" y="209"/>
                    <a:pt x="122" y="332"/>
                  </a:cubicBezTo>
                  <a:cubicBezTo>
                    <a:pt x="161" y="372"/>
                    <a:pt x="210" y="389"/>
                    <a:pt x="257" y="389"/>
                  </a:cubicBezTo>
                  <a:cubicBezTo>
                    <a:pt x="358" y="389"/>
                    <a:pt x="454" y="311"/>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2"/>
            <p:cNvSpPr/>
            <p:nvPr/>
          </p:nvSpPr>
          <p:spPr>
            <a:xfrm>
              <a:off x="913950" y="1209400"/>
              <a:ext cx="9725" cy="9700"/>
            </a:xfrm>
            <a:custGeom>
              <a:avLst/>
              <a:gdLst/>
              <a:ahLst/>
              <a:cxnLst/>
              <a:rect l="l" t="t" r="r" b="b"/>
              <a:pathLst>
                <a:path w="389" h="388" extrusionOk="0">
                  <a:moveTo>
                    <a:pt x="195" y="1"/>
                  </a:moveTo>
                  <a:cubicBezTo>
                    <a:pt x="87" y="1"/>
                    <a:pt x="1" y="87"/>
                    <a:pt x="1" y="193"/>
                  </a:cubicBezTo>
                  <a:cubicBezTo>
                    <a:pt x="1" y="301"/>
                    <a:pt x="87" y="387"/>
                    <a:pt x="195" y="387"/>
                  </a:cubicBezTo>
                  <a:cubicBezTo>
                    <a:pt x="302" y="387"/>
                    <a:pt x="389" y="301"/>
                    <a:pt x="389" y="193"/>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2"/>
            <p:cNvSpPr/>
            <p:nvPr/>
          </p:nvSpPr>
          <p:spPr>
            <a:xfrm>
              <a:off x="953700" y="1209400"/>
              <a:ext cx="9725" cy="9700"/>
            </a:xfrm>
            <a:custGeom>
              <a:avLst/>
              <a:gdLst/>
              <a:ahLst/>
              <a:cxnLst/>
              <a:rect l="l" t="t" r="r" b="b"/>
              <a:pathLst>
                <a:path w="389" h="388" extrusionOk="0">
                  <a:moveTo>
                    <a:pt x="195" y="1"/>
                  </a:moveTo>
                  <a:cubicBezTo>
                    <a:pt x="89" y="1"/>
                    <a:pt x="1" y="87"/>
                    <a:pt x="1" y="193"/>
                  </a:cubicBezTo>
                  <a:cubicBezTo>
                    <a:pt x="1" y="301"/>
                    <a:pt x="89" y="387"/>
                    <a:pt x="195" y="387"/>
                  </a:cubicBezTo>
                  <a:cubicBezTo>
                    <a:pt x="302" y="387"/>
                    <a:pt x="389" y="301"/>
                    <a:pt x="389" y="193"/>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2"/>
            <p:cNvSpPr/>
            <p:nvPr/>
          </p:nvSpPr>
          <p:spPr>
            <a:xfrm>
              <a:off x="993450" y="1209400"/>
              <a:ext cx="9725" cy="9700"/>
            </a:xfrm>
            <a:custGeom>
              <a:avLst/>
              <a:gdLst/>
              <a:ahLst/>
              <a:cxnLst/>
              <a:rect l="l" t="t" r="r" b="b"/>
              <a:pathLst>
                <a:path w="389" h="388" extrusionOk="0">
                  <a:moveTo>
                    <a:pt x="195" y="1"/>
                  </a:moveTo>
                  <a:cubicBezTo>
                    <a:pt x="89" y="1"/>
                    <a:pt x="1" y="87"/>
                    <a:pt x="1" y="193"/>
                  </a:cubicBezTo>
                  <a:cubicBezTo>
                    <a:pt x="1" y="301"/>
                    <a:pt x="89" y="387"/>
                    <a:pt x="195" y="387"/>
                  </a:cubicBezTo>
                  <a:cubicBezTo>
                    <a:pt x="303" y="387"/>
                    <a:pt x="389" y="301"/>
                    <a:pt x="389" y="193"/>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2"/>
            <p:cNvSpPr/>
            <p:nvPr/>
          </p:nvSpPr>
          <p:spPr>
            <a:xfrm>
              <a:off x="103322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2"/>
            <p:cNvSpPr/>
            <p:nvPr/>
          </p:nvSpPr>
          <p:spPr>
            <a:xfrm>
              <a:off x="107297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2"/>
            <p:cNvSpPr/>
            <p:nvPr/>
          </p:nvSpPr>
          <p:spPr>
            <a:xfrm>
              <a:off x="111272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2"/>
            <p:cNvSpPr/>
            <p:nvPr/>
          </p:nvSpPr>
          <p:spPr>
            <a:xfrm>
              <a:off x="1152500" y="1209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8" y="301"/>
                    <a:pt x="388" y="193"/>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2"/>
            <p:cNvSpPr/>
            <p:nvPr/>
          </p:nvSpPr>
          <p:spPr>
            <a:xfrm>
              <a:off x="1192275" y="1209400"/>
              <a:ext cx="9675" cy="9700"/>
            </a:xfrm>
            <a:custGeom>
              <a:avLst/>
              <a:gdLst/>
              <a:ahLst/>
              <a:cxnLst/>
              <a:rect l="l" t="t" r="r" b="b"/>
              <a:pathLst>
                <a:path w="387" h="388" extrusionOk="0">
                  <a:moveTo>
                    <a:pt x="193" y="1"/>
                  </a:moveTo>
                  <a:cubicBezTo>
                    <a:pt x="86" y="1"/>
                    <a:pt x="0" y="87"/>
                    <a:pt x="0" y="193"/>
                  </a:cubicBezTo>
                  <a:cubicBezTo>
                    <a:pt x="0" y="301"/>
                    <a:pt x="86" y="387"/>
                    <a:pt x="193" y="387"/>
                  </a:cubicBezTo>
                  <a:cubicBezTo>
                    <a:pt x="300" y="387"/>
                    <a:pt x="387" y="301"/>
                    <a:pt x="387" y="193"/>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2"/>
            <p:cNvSpPr/>
            <p:nvPr/>
          </p:nvSpPr>
          <p:spPr>
            <a:xfrm>
              <a:off x="1232025" y="1209400"/>
              <a:ext cx="9675" cy="9700"/>
            </a:xfrm>
            <a:custGeom>
              <a:avLst/>
              <a:gdLst/>
              <a:ahLst/>
              <a:cxnLst/>
              <a:rect l="l" t="t" r="r" b="b"/>
              <a:pathLst>
                <a:path w="387" h="388" extrusionOk="0">
                  <a:moveTo>
                    <a:pt x="194" y="1"/>
                  </a:moveTo>
                  <a:cubicBezTo>
                    <a:pt x="87" y="1"/>
                    <a:pt x="0" y="87"/>
                    <a:pt x="0" y="193"/>
                  </a:cubicBezTo>
                  <a:cubicBezTo>
                    <a:pt x="0" y="301"/>
                    <a:pt x="87" y="387"/>
                    <a:pt x="194" y="387"/>
                  </a:cubicBezTo>
                  <a:cubicBezTo>
                    <a:pt x="300" y="387"/>
                    <a:pt x="387" y="301"/>
                    <a:pt x="387" y="193"/>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2"/>
            <p:cNvSpPr/>
            <p:nvPr/>
          </p:nvSpPr>
          <p:spPr>
            <a:xfrm>
              <a:off x="276225" y="1175300"/>
              <a:ext cx="11375" cy="9700"/>
            </a:xfrm>
            <a:custGeom>
              <a:avLst/>
              <a:gdLst/>
              <a:ahLst/>
              <a:cxnLst/>
              <a:rect l="l" t="t" r="r" b="b"/>
              <a:pathLst>
                <a:path w="455" h="388" extrusionOk="0">
                  <a:moveTo>
                    <a:pt x="263" y="0"/>
                  </a:moveTo>
                  <a:cubicBezTo>
                    <a:pt x="262" y="0"/>
                    <a:pt x="261" y="0"/>
                    <a:pt x="260" y="0"/>
                  </a:cubicBezTo>
                  <a:cubicBezTo>
                    <a:pt x="87" y="0"/>
                    <a:pt x="1" y="208"/>
                    <a:pt x="124" y="331"/>
                  </a:cubicBezTo>
                  <a:cubicBezTo>
                    <a:pt x="163" y="370"/>
                    <a:pt x="211" y="388"/>
                    <a:pt x="259" y="388"/>
                  </a:cubicBezTo>
                  <a:cubicBezTo>
                    <a:pt x="358" y="388"/>
                    <a:pt x="454" y="310"/>
                    <a:pt x="454" y="194"/>
                  </a:cubicBezTo>
                  <a:cubicBezTo>
                    <a:pt x="454" y="88"/>
                    <a:pt x="369"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2"/>
            <p:cNvSpPr/>
            <p:nvPr/>
          </p:nvSpPr>
          <p:spPr>
            <a:xfrm>
              <a:off x="317625"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2" y="387"/>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2"/>
            <p:cNvSpPr/>
            <p:nvPr/>
          </p:nvSpPr>
          <p:spPr>
            <a:xfrm>
              <a:off x="355750" y="1175300"/>
              <a:ext cx="11350" cy="9700"/>
            </a:xfrm>
            <a:custGeom>
              <a:avLst/>
              <a:gdLst/>
              <a:ahLst/>
              <a:cxnLst/>
              <a:rect l="l" t="t" r="r" b="b"/>
              <a:pathLst>
                <a:path w="454" h="388" extrusionOk="0">
                  <a:moveTo>
                    <a:pt x="262" y="0"/>
                  </a:moveTo>
                  <a:cubicBezTo>
                    <a:pt x="261" y="0"/>
                    <a:pt x="260" y="0"/>
                    <a:pt x="259" y="0"/>
                  </a:cubicBezTo>
                  <a:cubicBezTo>
                    <a:pt x="87" y="0"/>
                    <a:pt x="0" y="208"/>
                    <a:pt x="123" y="331"/>
                  </a:cubicBezTo>
                  <a:cubicBezTo>
                    <a:pt x="162" y="370"/>
                    <a:pt x="210" y="388"/>
                    <a:pt x="258" y="388"/>
                  </a:cubicBezTo>
                  <a:cubicBezTo>
                    <a:pt x="357" y="388"/>
                    <a:pt x="453" y="310"/>
                    <a:pt x="453" y="194"/>
                  </a:cubicBezTo>
                  <a:cubicBezTo>
                    <a:pt x="453"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2"/>
            <p:cNvSpPr/>
            <p:nvPr/>
          </p:nvSpPr>
          <p:spPr>
            <a:xfrm>
              <a:off x="397125" y="1175300"/>
              <a:ext cx="9725" cy="9675"/>
            </a:xfrm>
            <a:custGeom>
              <a:avLst/>
              <a:gdLst/>
              <a:ahLst/>
              <a:cxnLst/>
              <a:rect l="l" t="t" r="r" b="b"/>
              <a:pathLst>
                <a:path w="389" h="387" extrusionOk="0">
                  <a:moveTo>
                    <a:pt x="195" y="0"/>
                  </a:moveTo>
                  <a:cubicBezTo>
                    <a:pt x="88" y="0"/>
                    <a:pt x="1" y="87"/>
                    <a:pt x="1" y="194"/>
                  </a:cubicBezTo>
                  <a:cubicBezTo>
                    <a:pt x="1" y="301"/>
                    <a:pt x="88" y="387"/>
                    <a:pt x="195" y="387"/>
                  </a:cubicBezTo>
                  <a:cubicBezTo>
                    <a:pt x="302" y="387"/>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2"/>
            <p:cNvSpPr/>
            <p:nvPr/>
          </p:nvSpPr>
          <p:spPr>
            <a:xfrm>
              <a:off x="435250" y="1175300"/>
              <a:ext cx="11350" cy="9725"/>
            </a:xfrm>
            <a:custGeom>
              <a:avLst/>
              <a:gdLst/>
              <a:ahLst/>
              <a:cxnLst/>
              <a:rect l="l" t="t" r="r" b="b"/>
              <a:pathLst>
                <a:path w="454" h="389" extrusionOk="0">
                  <a:moveTo>
                    <a:pt x="260" y="0"/>
                  </a:moveTo>
                  <a:cubicBezTo>
                    <a:pt x="87" y="0"/>
                    <a:pt x="0" y="208"/>
                    <a:pt x="123" y="331"/>
                  </a:cubicBezTo>
                  <a:cubicBezTo>
                    <a:pt x="163" y="371"/>
                    <a:pt x="211" y="389"/>
                    <a:pt x="259"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2"/>
            <p:cNvSpPr/>
            <p:nvPr/>
          </p:nvSpPr>
          <p:spPr>
            <a:xfrm>
              <a:off x="475025" y="117530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9"/>
                    <a:pt x="121" y="331"/>
                  </a:cubicBezTo>
                  <a:cubicBezTo>
                    <a:pt x="161" y="371"/>
                    <a:pt x="210" y="389"/>
                    <a:pt x="258" y="389"/>
                  </a:cubicBezTo>
                  <a:cubicBezTo>
                    <a:pt x="357" y="389"/>
                    <a:pt x="453" y="311"/>
                    <a:pt x="453" y="194"/>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2"/>
            <p:cNvSpPr/>
            <p:nvPr/>
          </p:nvSpPr>
          <p:spPr>
            <a:xfrm>
              <a:off x="516425" y="1175300"/>
              <a:ext cx="9675" cy="9675"/>
            </a:xfrm>
            <a:custGeom>
              <a:avLst/>
              <a:gdLst/>
              <a:ahLst/>
              <a:cxnLst/>
              <a:rect l="l" t="t" r="r" b="b"/>
              <a:pathLst>
                <a:path w="387" h="387" extrusionOk="0">
                  <a:moveTo>
                    <a:pt x="193" y="0"/>
                  </a:moveTo>
                  <a:cubicBezTo>
                    <a:pt x="87" y="0"/>
                    <a:pt x="0" y="87"/>
                    <a:pt x="0" y="194"/>
                  </a:cubicBezTo>
                  <a:cubicBezTo>
                    <a:pt x="0" y="301"/>
                    <a:pt x="87" y="387"/>
                    <a:pt x="193" y="387"/>
                  </a:cubicBezTo>
                  <a:cubicBezTo>
                    <a:pt x="301" y="387"/>
                    <a:pt x="387" y="301"/>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2"/>
            <p:cNvSpPr/>
            <p:nvPr/>
          </p:nvSpPr>
          <p:spPr>
            <a:xfrm>
              <a:off x="554525" y="117530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9"/>
                    <a:pt x="123" y="331"/>
                  </a:cubicBezTo>
                  <a:cubicBezTo>
                    <a:pt x="162" y="371"/>
                    <a:pt x="211" y="389"/>
                    <a:pt x="258" y="389"/>
                  </a:cubicBezTo>
                  <a:cubicBezTo>
                    <a:pt x="358" y="389"/>
                    <a:pt x="453" y="311"/>
                    <a:pt x="453" y="194"/>
                  </a:cubicBezTo>
                  <a:cubicBezTo>
                    <a:pt x="453"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2"/>
            <p:cNvSpPr/>
            <p:nvPr/>
          </p:nvSpPr>
          <p:spPr>
            <a:xfrm>
              <a:off x="595925" y="1175300"/>
              <a:ext cx="9700" cy="9675"/>
            </a:xfrm>
            <a:custGeom>
              <a:avLst/>
              <a:gdLst/>
              <a:ahLst/>
              <a:cxnLst/>
              <a:rect l="l" t="t" r="r" b="b"/>
              <a:pathLst>
                <a:path w="388" h="387" extrusionOk="0">
                  <a:moveTo>
                    <a:pt x="193" y="0"/>
                  </a:moveTo>
                  <a:cubicBezTo>
                    <a:pt x="87" y="0"/>
                    <a:pt x="1" y="87"/>
                    <a:pt x="1" y="194"/>
                  </a:cubicBezTo>
                  <a:cubicBezTo>
                    <a:pt x="1" y="301"/>
                    <a:pt x="87" y="387"/>
                    <a:pt x="193" y="387"/>
                  </a:cubicBezTo>
                  <a:cubicBezTo>
                    <a:pt x="301" y="387"/>
                    <a:pt x="387" y="301"/>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2"/>
            <p:cNvSpPr/>
            <p:nvPr/>
          </p:nvSpPr>
          <p:spPr>
            <a:xfrm>
              <a:off x="634025" y="117530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9"/>
                    <a:pt x="123" y="331"/>
                  </a:cubicBezTo>
                  <a:cubicBezTo>
                    <a:pt x="163" y="371"/>
                    <a:pt x="211" y="389"/>
                    <a:pt x="259" y="389"/>
                  </a:cubicBezTo>
                  <a:cubicBezTo>
                    <a:pt x="359" y="389"/>
                    <a:pt x="454" y="311"/>
                    <a:pt x="455" y="194"/>
                  </a:cubicBezTo>
                  <a:cubicBezTo>
                    <a:pt x="455" y="88"/>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2"/>
            <p:cNvSpPr/>
            <p:nvPr/>
          </p:nvSpPr>
          <p:spPr>
            <a:xfrm>
              <a:off x="673775" y="1175300"/>
              <a:ext cx="11375" cy="9725"/>
            </a:xfrm>
            <a:custGeom>
              <a:avLst/>
              <a:gdLst/>
              <a:ahLst/>
              <a:cxnLst/>
              <a:rect l="l" t="t" r="r" b="b"/>
              <a:pathLst>
                <a:path w="455" h="389" extrusionOk="0">
                  <a:moveTo>
                    <a:pt x="261" y="0"/>
                  </a:moveTo>
                  <a:cubicBezTo>
                    <a:pt x="88" y="0"/>
                    <a:pt x="0" y="208"/>
                    <a:pt x="123" y="331"/>
                  </a:cubicBezTo>
                  <a:cubicBezTo>
                    <a:pt x="163" y="371"/>
                    <a:pt x="212" y="389"/>
                    <a:pt x="260" y="389"/>
                  </a:cubicBezTo>
                  <a:cubicBezTo>
                    <a:pt x="359" y="389"/>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2"/>
            <p:cNvSpPr/>
            <p:nvPr/>
          </p:nvSpPr>
          <p:spPr>
            <a:xfrm>
              <a:off x="715200" y="1175300"/>
              <a:ext cx="9725" cy="9675"/>
            </a:xfrm>
            <a:custGeom>
              <a:avLst/>
              <a:gdLst/>
              <a:ahLst/>
              <a:cxnLst/>
              <a:rect l="l" t="t" r="r" b="b"/>
              <a:pathLst>
                <a:path w="389" h="387" extrusionOk="0">
                  <a:moveTo>
                    <a:pt x="194" y="0"/>
                  </a:moveTo>
                  <a:cubicBezTo>
                    <a:pt x="86" y="0"/>
                    <a:pt x="0" y="87"/>
                    <a:pt x="0" y="194"/>
                  </a:cubicBezTo>
                  <a:cubicBezTo>
                    <a:pt x="0" y="301"/>
                    <a:pt x="86" y="387"/>
                    <a:pt x="194" y="387"/>
                  </a:cubicBezTo>
                  <a:cubicBezTo>
                    <a:pt x="300" y="387"/>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2"/>
            <p:cNvSpPr/>
            <p:nvPr/>
          </p:nvSpPr>
          <p:spPr>
            <a:xfrm>
              <a:off x="753300" y="1175300"/>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1"/>
                    <a:pt x="211" y="389"/>
                    <a:pt x="259" y="389"/>
                  </a:cubicBezTo>
                  <a:cubicBezTo>
                    <a:pt x="359" y="389"/>
                    <a:pt x="454" y="311"/>
                    <a:pt x="454" y="194"/>
                  </a:cubicBezTo>
                  <a:cubicBezTo>
                    <a:pt x="454"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2"/>
            <p:cNvSpPr/>
            <p:nvPr/>
          </p:nvSpPr>
          <p:spPr>
            <a:xfrm>
              <a:off x="794700"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0" y="387"/>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2"/>
            <p:cNvSpPr/>
            <p:nvPr/>
          </p:nvSpPr>
          <p:spPr>
            <a:xfrm>
              <a:off x="832825" y="1175300"/>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1"/>
                    <a:pt x="210" y="389"/>
                    <a:pt x="258" y="389"/>
                  </a:cubicBezTo>
                  <a:cubicBezTo>
                    <a:pt x="358" y="389"/>
                    <a:pt x="453" y="311"/>
                    <a:pt x="453" y="194"/>
                  </a:cubicBezTo>
                  <a:cubicBezTo>
                    <a:pt x="453"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2"/>
            <p:cNvSpPr/>
            <p:nvPr/>
          </p:nvSpPr>
          <p:spPr>
            <a:xfrm>
              <a:off x="872575" y="1175300"/>
              <a:ext cx="11350" cy="9725"/>
            </a:xfrm>
            <a:custGeom>
              <a:avLst/>
              <a:gdLst/>
              <a:ahLst/>
              <a:cxnLst/>
              <a:rect l="l" t="t" r="r" b="b"/>
              <a:pathLst>
                <a:path w="454" h="389" extrusionOk="0">
                  <a:moveTo>
                    <a:pt x="262" y="0"/>
                  </a:moveTo>
                  <a:cubicBezTo>
                    <a:pt x="261" y="0"/>
                    <a:pt x="261" y="0"/>
                    <a:pt x="260" y="0"/>
                  </a:cubicBezTo>
                  <a:cubicBezTo>
                    <a:pt x="259" y="0"/>
                    <a:pt x="258" y="0"/>
                    <a:pt x="258" y="0"/>
                  </a:cubicBezTo>
                  <a:cubicBezTo>
                    <a:pt x="86" y="0"/>
                    <a:pt x="1" y="209"/>
                    <a:pt x="122" y="331"/>
                  </a:cubicBezTo>
                  <a:cubicBezTo>
                    <a:pt x="161" y="371"/>
                    <a:pt x="210" y="389"/>
                    <a:pt x="258" y="389"/>
                  </a:cubicBezTo>
                  <a:cubicBezTo>
                    <a:pt x="358" y="389"/>
                    <a:pt x="454" y="311"/>
                    <a:pt x="454" y="194"/>
                  </a:cubicBezTo>
                  <a:cubicBezTo>
                    <a:pt x="454"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2"/>
            <p:cNvSpPr/>
            <p:nvPr/>
          </p:nvSpPr>
          <p:spPr>
            <a:xfrm>
              <a:off x="913950" y="1175300"/>
              <a:ext cx="9725" cy="9675"/>
            </a:xfrm>
            <a:custGeom>
              <a:avLst/>
              <a:gdLst/>
              <a:ahLst/>
              <a:cxnLst/>
              <a:rect l="l" t="t" r="r" b="b"/>
              <a:pathLst>
                <a:path w="389" h="387" extrusionOk="0">
                  <a:moveTo>
                    <a:pt x="195" y="0"/>
                  </a:moveTo>
                  <a:cubicBezTo>
                    <a:pt x="87" y="0"/>
                    <a:pt x="1" y="87"/>
                    <a:pt x="1" y="194"/>
                  </a:cubicBezTo>
                  <a:cubicBezTo>
                    <a:pt x="1" y="301"/>
                    <a:pt x="87" y="387"/>
                    <a:pt x="195" y="387"/>
                  </a:cubicBezTo>
                  <a:cubicBezTo>
                    <a:pt x="302" y="387"/>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2"/>
            <p:cNvSpPr/>
            <p:nvPr/>
          </p:nvSpPr>
          <p:spPr>
            <a:xfrm>
              <a:off x="953700" y="1175300"/>
              <a:ext cx="9725" cy="9675"/>
            </a:xfrm>
            <a:custGeom>
              <a:avLst/>
              <a:gdLst/>
              <a:ahLst/>
              <a:cxnLst/>
              <a:rect l="l" t="t" r="r" b="b"/>
              <a:pathLst>
                <a:path w="389" h="387" extrusionOk="0">
                  <a:moveTo>
                    <a:pt x="195" y="0"/>
                  </a:moveTo>
                  <a:cubicBezTo>
                    <a:pt x="89" y="0"/>
                    <a:pt x="1" y="87"/>
                    <a:pt x="1" y="194"/>
                  </a:cubicBezTo>
                  <a:cubicBezTo>
                    <a:pt x="1" y="301"/>
                    <a:pt x="89" y="387"/>
                    <a:pt x="195" y="387"/>
                  </a:cubicBezTo>
                  <a:cubicBezTo>
                    <a:pt x="302" y="387"/>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2"/>
            <p:cNvSpPr/>
            <p:nvPr/>
          </p:nvSpPr>
          <p:spPr>
            <a:xfrm>
              <a:off x="993450" y="1175300"/>
              <a:ext cx="9725" cy="9675"/>
            </a:xfrm>
            <a:custGeom>
              <a:avLst/>
              <a:gdLst/>
              <a:ahLst/>
              <a:cxnLst/>
              <a:rect l="l" t="t" r="r" b="b"/>
              <a:pathLst>
                <a:path w="389" h="387" extrusionOk="0">
                  <a:moveTo>
                    <a:pt x="195" y="0"/>
                  </a:moveTo>
                  <a:cubicBezTo>
                    <a:pt x="89" y="0"/>
                    <a:pt x="1" y="87"/>
                    <a:pt x="1" y="194"/>
                  </a:cubicBezTo>
                  <a:cubicBezTo>
                    <a:pt x="1" y="301"/>
                    <a:pt x="89" y="387"/>
                    <a:pt x="195" y="387"/>
                  </a:cubicBezTo>
                  <a:cubicBezTo>
                    <a:pt x="303" y="387"/>
                    <a:pt x="389" y="301"/>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2"/>
            <p:cNvSpPr/>
            <p:nvPr/>
          </p:nvSpPr>
          <p:spPr>
            <a:xfrm>
              <a:off x="103322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2"/>
            <p:cNvSpPr/>
            <p:nvPr/>
          </p:nvSpPr>
          <p:spPr>
            <a:xfrm>
              <a:off x="107297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2"/>
            <p:cNvSpPr/>
            <p:nvPr/>
          </p:nvSpPr>
          <p:spPr>
            <a:xfrm>
              <a:off x="111272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2"/>
            <p:cNvSpPr/>
            <p:nvPr/>
          </p:nvSpPr>
          <p:spPr>
            <a:xfrm>
              <a:off x="1152500" y="1175300"/>
              <a:ext cx="9700" cy="9675"/>
            </a:xfrm>
            <a:custGeom>
              <a:avLst/>
              <a:gdLst/>
              <a:ahLst/>
              <a:cxnLst/>
              <a:rect l="l" t="t" r="r" b="b"/>
              <a:pathLst>
                <a:path w="388" h="387" extrusionOk="0">
                  <a:moveTo>
                    <a:pt x="193" y="0"/>
                  </a:moveTo>
                  <a:cubicBezTo>
                    <a:pt x="87" y="0"/>
                    <a:pt x="1" y="87"/>
                    <a:pt x="1" y="194"/>
                  </a:cubicBezTo>
                  <a:cubicBezTo>
                    <a:pt x="1" y="301"/>
                    <a:pt x="87" y="387"/>
                    <a:pt x="193" y="387"/>
                  </a:cubicBezTo>
                  <a:cubicBezTo>
                    <a:pt x="301" y="387"/>
                    <a:pt x="388" y="301"/>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2"/>
            <p:cNvSpPr/>
            <p:nvPr/>
          </p:nvSpPr>
          <p:spPr>
            <a:xfrm>
              <a:off x="1192275" y="1175300"/>
              <a:ext cx="9675" cy="9675"/>
            </a:xfrm>
            <a:custGeom>
              <a:avLst/>
              <a:gdLst/>
              <a:ahLst/>
              <a:cxnLst/>
              <a:rect l="l" t="t" r="r" b="b"/>
              <a:pathLst>
                <a:path w="387" h="387" extrusionOk="0">
                  <a:moveTo>
                    <a:pt x="193" y="0"/>
                  </a:moveTo>
                  <a:cubicBezTo>
                    <a:pt x="86" y="0"/>
                    <a:pt x="0" y="87"/>
                    <a:pt x="0" y="194"/>
                  </a:cubicBezTo>
                  <a:cubicBezTo>
                    <a:pt x="0" y="301"/>
                    <a:pt x="86" y="387"/>
                    <a:pt x="193" y="387"/>
                  </a:cubicBezTo>
                  <a:cubicBezTo>
                    <a:pt x="300" y="387"/>
                    <a:pt x="387" y="301"/>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2"/>
            <p:cNvSpPr/>
            <p:nvPr/>
          </p:nvSpPr>
          <p:spPr>
            <a:xfrm>
              <a:off x="1232025" y="1175300"/>
              <a:ext cx="9675" cy="9675"/>
            </a:xfrm>
            <a:custGeom>
              <a:avLst/>
              <a:gdLst/>
              <a:ahLst/>
              <a:cxnLst/>
              <a:rect l="l" t="t" r="r" b="b"/>
              <a:pathLst>
                <a:path w="387" h="387" extrusionOk="0">
                  <a:moveTo>
                    <a:pt x="194" y="0"/>
                  </a:moveTo>
                  <a:cubicBezTo>
                    <a:pt x="87" y="0"/>
                    <a:pt x="0" y="87"/>
                    <a:pt x="0" y="194"/>
                  </a:cubicBezTo>
                  <a:cubicBezTo>
                    <a:pt x="0" y="301"/>
                    <a:pt x="87" y="387"/>
                    <a:pt x="194" y="387"/>
                  </a:cubicBezTo>
                  <a:cubicBezTo>
                    <a:pt x="300" y="387"/>
                    <a:pt x="387" y="301"/>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2"/>
            <p:cNvSpPr/>
            <p:nvPr/>
          </p:nvSpPr>
          <p:spPr>
            <a:xfrm>
              <a:off x="236475" y="1141200"/>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2"/>
            <p:cNvSpPr/>
            <p:nvPr/>
          </p:nvSpPr>
          <p:spPr>
            <a:xfrm>
              <a:off x="276225" y="1141200"/>
              <a:ext cx="11375" cy="9700"/>
            </a:xfrm>
            <a:custGeom>
              <a:avLst/>
              <a:gdLst/>
              <a:ahLst/>
              <a:cxnLst/>
              <a:rect l="l" t="t" r="r" b="b"/>
              <a:pathLst>
                <a:path w="455" h="388" extrusionOk="0">
                  <a:moveTo>
                    <a:pt x="260" y="0"/>
                  </a:moveTo>
                  <a:cubicBezTo>
                    <a:pt x="87" y="0"/>
                    <a:pt x="1" y="208"/>
                    <a:pt x="124" y="331"/>
                  </a:cubicBezTo>
                  <a:cubicBezTo>
                    <a:pt x="163" y="370"/>
                    <a:pt x="211" y="387"/>
                    <a:pt x="259" y="387"/>
                  </a:cubicBezTo>
                  <a:cubicBezTo>
                    <a:pt x="358" y="387"/>
                    <a:pt x="454" y="310"/>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2"/>
            <p:cNvSpPr/>
            <p:nvPr/>
          </p:nvSpPr>
          <p:spPr>
            <a:xfrm>
              <a:off x="317625"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2"/>
            <p:cNvSpPr/>
            <p:nvPr/>
          </p:nvSpPr>
          <p:spPr>
            <a:xfrm>
              <a:off x="355750" y="1141200"/>
              <a:ext cx="11350" cy="9700"/>
            </a:xfrm>
            <a:custGeom>
              <a:avLst/>
              <a:gdLst/>
              <a:ahLst/>
              <a:cxnLst/>
              <a:rect l="l" t="t" r="r" b="b"/>
              <a:pathLst>
                <a:path w="454" h="388" extrusionOk="0">
                  <a:moveTo>
                    <a:pt x="259" y="0"/>
                  </a:moveTo>
                  <a:cubicBezTo>
                    <a:pt x="87" y="0"/>
                    <a:pt x="0" y="208"/>
                    <a:pt x="123" y="331"/>
                  </a:cubicBezTo>
                  <a:cubicBezTo>
                    <a:pt x="162" y="370"/>
                    <a:pt x="210" y="387"/>
                    <a:pt x="258" y="387"/>
                  </a:cubicBezTo>
                  <a:cubicBezTo>
                    <a:pt x="357" y="387"/>
                    <a:pt x="453" y="310"/>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2"/>
            <p:cNvSpPr/>
            <p:nvPr/>
          </p:nvSpPr>
          <p:spPr>
            <a:xfrm>
              <a:off x="397125" y="1141200"/>
              <a:ext cx="9725" cy="9675"/>
            </a:xfrm>
            <a:custGeom>
              <a:avLst/>
              <a:gdLst/>
              <a:ahLst/>
              <a:cxnLst/>
              <a:rect l="l" t="t" r="r" b="b"/>
              <a:pathLst>
                <a:path w="389" h="387" extrusionOk="0">
                  <a:moveTo>
                    <a:pt x="195" y="0"/>
                  </a:moveTo>
                  <a:cubicBezTo>
                    <a:pt x="88" y="0"/>
                    <a:pt x="1" y="87"/>
                    <a:pt x="1" y="194"/>
                  </a:cubicBezTo>
                  <a:cubicBezTo>
                    <a:pt x="1" y="300"/>
                    <a:pt x="88"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2"/>
            <p:cNvSpPr/>
            <p:nvPr/>
          </p:nvSpPr>
          <p:spPr>
            <a:xfrm>
              <a:off x="435250" y="1141200"/>
              <a:ext cx="11350" cy="9725"/>
            </a:xfrm>
            <a:custGeom>
              <a:avLst/>
              <a:gdLst/>
              <a:ahLst/>
              <a:cxnLst/>
              <a:rect l="l" t="t" r="r" b="b"/>
              <a:pathLst>
                <a:path w="454" h="389" extrusionOk="0">
                  <a:moveTo>
                    <a:pt x="260" y="0"/>
                  </a:moveTo>
                  <a:cubicBezTo>
                    <a:pt x="87" y="0"/>
                    <a:pt x="0" y="209"/>
                    <a:pt x="123" y="331"/>
                  </a:cubicBezTo>
                  <a:cubicBezTo>
                    <a:pt x="163" y="370"/>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2"/>
            <p:cNvSpPr/>
            <p:nvPr/>
          </p:nvSpPr>
          <p:spPr>
            <a:xfrm>
              <a:off x="475000" y="1141200"/>
              <a:ext cx="11350" cy="9725"/>
            </a:xfrm>
            <a:custGeom>
              <a:avLst/>
              <a:gdLst/>
              <a:ahLst/>
              <a:cxnLst/>
              <a:rect l="l" t="t" r="r" b="b"/>
              <a:pathLst>
                <a:path w="454" h="389" extrusionOk="0">
                  <a:moveTo>
                    <a:pt x="260" y="0"/>
                  </a:moveTo>
                  <a:cubicBezTo>
                    <a:pt x="87" y="0"/>
                    <a:pt x="1" y="208"/>
                    <a:pt x="122" y="331"/>
                  </a:cubicBezTo>
                  <a:cubicBezTo>
                    <a:pt x="162" y="370"/>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2"/>
            <p:cNvSpPr/>
            <p:nvPr/>
          </p:nvSpPr>
          <p:spPr>
            <a:xfrm>
              <a:off x="516425" y="114120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2"/>
            <p:cNvSpPr/>
            <p:nvPr/>
          </p:nvSpPr>
          <p:spPr>
            <a:xfrm>
              <a:off x="554500" y="1141200"/>
              <a:ext cx="11375" cy="9725"/>
            </a:xfrm>
            <a:custGeom>
              <a:avLst/>
              <a:gdLst/>
              <a:ahLst/>
              <a:cxnLst/>
              <a:rect l="l" t="t" r="r" b="b"/>
              <a:pathLst>
                <a:path w="455" h="389" extrusionOk="0">
                  <a:moveTo>
                    <a:pt x="262" y="0"/>
                  </a:moveTo>
                  <a:cubicBezTo>
                    <a:pt x="87" y="0"/>
                    <a:pt x="1" y="208"/>
                    <a:pt x="124" y="331"/>
                  </a:cubicBezTo>
                  <a:cubicBezTo>
                    <a:pt x="163" y="370"/>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2"/>
            <p:cNvSpPr/>
            <p:nvPr/>
          </p:nvSpPr>
          <p:spPr>
            <a:xfrm>
              <a:off x="595925" y="11412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2"/>
            <p:cNvSpPr/>
            <p:nvPr/>
          </p:nvSpPr>
          <p:spPr>
            <a:xfrm>
              <a:off x="634025" y="1141200"/>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2"/>
            <p:cNvSpPr/>
            <p:nvPr/>
          </p:nvSpPr>
          <p:spPr>
            <a:xfrm>
              <a:off x="673775" y="1141200"/>
              <a:ext cx="11375" cy="9725"/>
            </a:xfrm>
            <a:custGeom>
              <a:avLst/>
              <a:gdLst/>
              <a:ahLst/>
              <a:cxnLst/>
              <a:rect l="l" t="t" r="r" b="b"/>
              <a:pathLst>
                <a:path w="455" h="389" extrusionOk="0">
                  <a:moveTo>
                    <a:pt x="261" y="0"/>
                  </a:moveTo>
                  <a:cubicBezTo>
                    <a:pt x="88" y="0"/>
                    <a:pt x="0" y="209"/>
                    <a:pt x="123" y="331"/>
                  </a:cubicBezTo>
                  <a:cubicBezTo>
                    <a:pt x="163" y="370"/>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2"/>
            <p:cNvSpPr/>
            <p:nvPr/>
          </p:nvSpPr>
          <p:spPr>
            <a:xfrm>
              <a:off x="715200" y="1141200"/>
              <a:ext cx="9725" cy="9675"/>
            </a:xfrm>
            <a:custGeom>
              <a:avLst/>
              <a:gdLst/>
              <a:ahLst/>
              <a:cxnLst/>
              <a:rect l="l" t="t" r="r" b="b"/>
              <a:pathLst>
                <a:path w="389" h="387" extrusionOk="0">
                  <a:moveTo>
                    <a:pt x="194" y="0"/>
                  </a:moveTo>
                  <a:cubicBezTo>
                    <a:pt x="86" y="0"/>
                    <a:pt x="0" y="87"/>
                    <a:pt x="0" y="194"/>
                  </a:cubicBezTo>
                  <a:cubicBezTo>
                    <a:pt x="0" y="300"/>
                    <a:pt x="86"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2"/>
            <p:cNvSpPr/>
            <p:nvPr/>
          </p:nvSpPr>
          <p:spPr>
            <a:xfrm>
              <a:off x="753300" y="1141200"/>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2"/>
            <p:cNvSpPr/>
            <p:nvPr/>
          </p:nvSpPr>
          <p:spPr>
            <a:xfrm>
              <a:off x="794700"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2"/>
            <p:cNvSpPr/>
            <p:nvPr/>
          </p:nvSpPr>
          <p:spPr>
            <a:xfrm>
              <a:off x="832825" y="1141200"/>
              <a:ext cx="11350" cy="9725"/>
            </a:xfrm>
            <a:custGeom>
              <a:avLst/>
              <a:gdLst/>
              <a:ahLst/>
              <a:cxnLst/>
              <a:rect l="l" t="t" r="r" b="b"/>
              <a:pathLst>
                <a:path w="454" h="389" extrusionOk="0">
                  <a:moveTo>
                    <a:pt x="259" y="0"/>
                  </a:moveTo>
                  <a:cubicBezTo>
                    <a:pt x="87" y="0"/>
                    <a:pt x="0" y="209"/>
                    <a:pt x="122" y="331"/>
                  </a:cubicBezTo>
                  <a:cubicBezTo>
                    <a:pt x="161" y="370"/>
                    <a:pt x="210" y="388"/>
                    <a:pt x="258" y="388"/>
                  </a:cubicBezTo>
                  <a:cubicBezTo>
                    <a:pt x="358" y="388"/>
                    <a:pt x="453" y="311"/>
                    <a:pt x="453" y="194"/>
                  </a:cubicBezTo>
                  <a:cubicBezTo>
                    <a:pt x="453" y="87"/>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2"/>
            <p:cNvSpPr/>
            <p:nvPr/>
          </p:nvSpPr>
          <p:spPr>
            <a:xfrm>
              <a:off x="872575" y="1141200"/>
              <a:ext cx="11350" cy="9725"/>
            </a:xfrm>
            <a:custGeom>
              <a:avLst/>
              <a:gdLst/>
              <a:ahLst/>
              <a:cxnLst/>
              <a:rect l="l" t="t" r="r" b="b"/>
              <a:pathLst>
                <a:path w="454" h="389" extrusionOk="0">
                  <a:moveTo>
                    <a:pt x="260" y="0"/>
                  </a:moveTo>
                  <a:cubicBezTo>
                    <a:pt x="87" y="0"/>
                    <a:pt x="0" y="208"/>
                    <a:pt x="122" y="331"/>
                  </a:cubicBezTo>
                  <a:cubicBezTo>
                    <a:pt x="161" y="370"/>
                    <a:pt x="210" y="388"/>
                    <a:pt x="258"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2"/>
            <p:cNvSpPr/>
            <p:nvPr/>
          </p:nvSpPr>
          <p:spPr>
            <a:xfrm>
              <a:off x="913950" y="114120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2"/>
            <p:cNvSpPr/>
            <p:nvPr/>
          </p:nvSpPr>
          <p:spPr>
            <a:xfrm>
              <a:off x="953700" y="114120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2"/>
            <p:cNvSpPr/>
            <p:nvPr/>
          </p:nvSpPr>
          <p:spPr>
            <a:xfrm>
              <a:off x="993450" y="114120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3" y="387"/>
                    <a:pt x="389" y="300"/>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2"/>
            <p:cNvSpPr/>
            <p:nvPr/>
          </p:nvSpPr>
          <p:spPr>
            <a:xfrm>
              <a:off x="103322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2"/>
            <p:cNvSpPr/>
            <p:nvPr/>
          </p:nvSpPr>
          <p:spPr>
            <a:xfrm>
              <a:off x="107297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2"/>
            <p:cNvSpPr/>
            <p:nvPr/>
          </p:nvSpPr>
          <p:spPr>
            <a:xfrm>
              <a:off x="111272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2"/>
            <p:cNvSpPr/>
            <p:nvPr/>
          </p:nvSpPr>
          <p:spPr>
            <a:xfrm>
              <a:off x="1152500" y="11412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8" y="300"/>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2"/>
            <p:cNvSpPr/>
            <p:nvPr/>
          </p:nvSpPr>
          <p:spPr>
            <a:xfrm>
              <a:off x="1192275" y="114120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2"/>
            <p:cNvSpPr/>
            <p:nvPr/>
          </p:nvSpPr>
          <p:spPr>
            <a:xfrm>
              <a:off x="1232025" y="1141200"/>
              <a:ext cx="9675" cy="9675"/>
            </a:xfrm>
            <a:custGeom>
              <a:avLst/>
              <a:gdLst/>
              <a:ahLst/>
              <a:cxnLst/>
              <a:rect l="l" t="t" r="r" b="b"/>
              <a:pathLst>
                <a:path w="387" h="387" extrusionOk="0">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2"/>
            <p:cNvSpPr/>
            <p:nvPr/>
          </p:nvSpPr>
          <p:spPr>
            <a:xfrm>
              <a:off x="236475" y="1107075"/>
              <a:ext cx="11375" cy="9725"/>
            </a:xfrm>
            <a:custGeom>
              <a:avLst/>
              <a:gdLst/>
              <a:ahLst/>
              <a:cxnLst/>
              <a:rect l="l" t="t" r="r" b="b"/>
              <a:pathLst>
                <a:path w="455" h="389" extrusionOk="0">
                  <a:moveTo>
                    <a:pt x="260" y="1"/>
                  </a:moveTo>
                  <a:cubicBezTo>
                    <a:pt x="87" y="1"/>
                    <a:pt x="1" y="209"/>
                    <a:pt x="122" y="331"/>
                  </a:cubicBezTo>
                  <a:cubicBezTo>
                    <a:pt x="162" y="371"/>
                    <a:pt x="211" y="389"/>
                    <a:pt x="259" y="389"/>
                  </a:cubicBezTo>
                  <a:cubicBezTo>
                    <a:pt x="359" y="389"/>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2"/>
            <p:cNvSpPr/>
            <p:nvPr/>
          </p:nvSpPr>
          <p:spPr>
            <a:xfrm>
              <a:off x="276225" y="1107075"/>
              <a:ext cx="11375" cy="9725"/>
            </a:xfrm>
            <a:custGeom>
              <a:avLst/>
              <a:gdLst/>
              <a:ahLst/>
              <a:cxnLst/>
              <a:rect l="l" t="t" r="r" b="b"/>
              <a:pathLst>
                <a:path w="455" h="389" extrusionOk="0">
                  <a:moveTo>
                    <a:pt x="260" y="1"/>
                  </a:moveTo>
                  <a:cubicBezTo>
                    <a:pt x="87" y="1"/>
                    <a:pt x="1" y="209"/>
                    <a:pt x="124" y="331"/>
                  </a:cubicBezTo>
                  <a:cubicBezTo>
                    <a:pt x="163" y="371"/>
                    <a:pt x="212" y="388"/>
                    <a:pt x="259" y="388"/>
                  </a:cubicBezTo>
                  <a:cubicBezTo>
                    <a:pt x="359" y="388"/>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2"/>
            <p:cNvSpPr/>
            <p:nvPr/>
          </p:nvSpPr>
          <p:spPr>
            <a:xfrm>
              <a:off x="317625"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2"/>
            <p:cNvSpPr/>
            <p:nvPr/>
          </p:nvSpPr>
          <p:spPr>
            <a:xfrm>
              <a:off x="355750" y="1107075"/>
              <a:ext cx="11350" cy="9700"/>
            </a:xfrm>
            <a:custGeom>
              <a:avLst/>
              <a:gdLst/>
              <a:ahLst/>
              <a:cxnLst/>
              <a:rect l="l" t="t" r="r" b="b"/>
              <a:pathLst>
                <a:path w="454" h="388" extrusionOk="0">
                  <a:moveTo>
                    <a:pt x="259" y="1"/>
                  </a:moveTo>
                  <a:cubicBezTo>
                    <a:pt x="87" y="1"/>
                    <a:pt x="0" y="209"/>
                    <a:pt x="123" y="331"/>
                  </a:cubicBezTo>
                  <a:cubicBezTo>
                    <a:pt x="162" y="370"/>
                    <a:pt x="210" y="388"/>
                    <a:pt x="258" y="388"/>
                  </a:cubicBezTo>
                  <a:cubicBezTo>
                    <a:pt x="357" y="388"/>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2"/>
            <p:cNvSpPr/>
            <p:nvPr/>
          </p:nvSpPr>
          <p:spPr>
            <a:xfrm>
              <a:off x="397125" y="1107075"/>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2"/>
            <p:cNvSpPr/>
            <p:nvPr/>
          </p:nvSpPr>
          <p:spPr>
            <a:xfrm>
              <a:off x="435250" y="1107075"/>
              <a:ext cx="11350" cy="9725"/>
            </a:xfrm>
            <a:custGeom>
              <a:avLst/>
              <a:gdLst/>
              <a:ahLst/>
              <a:cxnLst/>
              <a:rect l="l" t="t" r="r" b="b"/>
              <a:pathLst>
                <a:path w="454" h="389" extrusionOk="0">
                  <a:moveTo>
                    <a:pt x="260" y="1"/>
                  </a:moveTo>
                  <a:cubicBezTo>
                    <a:pt x="87" y="1"/>
                    <a:pt x="0" y="209"/>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2"/>
            <p:cNvSpPr/>
            <p:nvPr/>
          </p:nvSpPr>
          <p:spPr>
            <a:xfrm>
              <a:off x="475000" y="1107075"/>
              <a:ext cx="11350" cy="9725"/>
            </a:xfrm>
            <a:custGeom>
              <a:avLst/>
              <a:gdLst/>
              <a:ahLst/>
              <a:cxnLst/>
              <a:rect l="l" t="t" r="r" b="b"/>
              <a:pathLst>
                <a:path w="454" h="389" extrusionOk="0">
                  <a:moveTo>
                    <a:pt x="260" y="1"/>
                  </a:moveTo>
                  <a:cubicBezTo>
                    <a:pt x="87" y="1"/>
                    <a:pt x="1" y="209"/>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2"/>
            <p:cNvSpPr/>
            <p:nvPr/>
          </p:nvSpPr>
          <p:spPr>
            <a:xfrm>
              <a:off x="516425" y="1107075"/>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2"/>
            <p:cNvSpPr/>
            <p:nvPr/>
          </p:nvSpPr>
          <p:spPr>
            <a:xfrm>
              <a:off x="554500" y="1107075"/>
              <a:ext cx="11375" cy="9725"/>
            </a:xfrm>
            <a:custGeom>
              <a:avLst/>
              <a:gdLst/>
              <a:ahLst/>
              <a:cxnLst/>
              <a:rect l="l" t="t" r="r" b="b"/>
              <a:pathLst>
                <a:path w="455" h="389" extrusionOk="0">
                  <a:moveTo>
                    <a:pt x="262" y="1"/>
                  </a:moveTo>
                  <a:cubicBezTo>
                    <a:pt x="87" y="1"/>
                    <a:pt x="1" y="209"/>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2"/>
            <p:cNvSpPr/>
            <p:nvPr/>
          </p:nvSpPr>
          <p:spPr>
            <a:xfrm>
              <a:off x="595925" y="11070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2"/>
            <p:cNvSpPr/>
            <p:nvPr/>
          </p:nvSpPr>
          <p:spPr>
            <a:xfrm>
              <a:off x="634025" y="1107075"/>
              <a:ext cx="11375" cy="9725"/>
            </a:xfrm>
            <a:custGeom>
              <a:avLst/>
              <a:gdLst/>
              <a:ahLst/>
              <a:cxnLst/>
              <a:rect l="l" t="t" r="r" b="b"/>
              <a:pathLst>
                <a:path w="455" h="389" extrusionOk="0">
                  <a:moveTo>
                    <a:pt x="261" y="1"/>
                  </a:moveTo>
                  <a:cubicBezTo>
                    <a:pt x="88" y="1"/>
                    <a:pt x="0" y="209"/>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2"/>
            <p:cNvSpPr/>
            <p:nvPr/>
          </p:nvSpPr>
          <p:spPr>
            <a:xfrm>
              <a:off x="673775" y="1107075"/>
              <a:ext cx="11375" cy="9725"/>
            </a:xfrm>
            <a:custGeom>
              <a:avLst/>
              <a:gdLst/>
              <a:ahLst/>
              <a:cxnLst/>
              <a:rect l="l" t="t" r="r" b="b"/>
              <a:pathLst>
                <a:path w="455" h="389" extrusionOk="0">
                  <a:moveTo>
                    <a:pt x="261" y="1"/>
                  </a:moveTo>
                  <a:cubicBezTo>
                    <a:pt x="88" y="1"/>
                    <a:pt x="0" y="209"/>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2"/>
            <p:cNvSpPr/>
            <p:nvPr/>
          </p:nvSpPr>
          <p:spPr>
            <a:xfrm>
              <a:off x="715200" y="1107075"/>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2"/>
            <p:cNvSpPr/>
            <p:nvPr/>
          </p:nvSpPr>
          <p:spPr>
            <a:xfrm>
              <a:off x="753300" y="1107075"/>
              <a:ext cx="11375" cy="9725"/>
            </a:xfrm>
            <a:custGeom>
              <a:avLst/>
              <a:gdLst/>
              <a:ahLst/>
              <a:cxnLst/>
              <a:rect l="l" t="t" r="r" b="b"/>
              <a:pathLst>
                <a:path w="455" h="389" extrusionOk="0">
                  <a:moveTo>
                    <a:pt x="260" y="1"/>
                  </a:moveTo>
                  <a:cubicBezTo>
                    <a:pt x="87" y="1"/>
                    <a:pt x="1" y="209"/>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2"/>
            <p:cNvSpPr/>
            <p:nvPr/>
          </p:nvSpPr>
          <p:spPr>
            <a:xfrm>
              <a:off x="794700"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2"/>
            <p:cNvSpPr/>
            <p:nvPr/>
          </p:nvSpPr>
          <p:spPr>
            <a:xfrm>
              <a:off x="832825" y="1107075"/>
              <a:ext cx="11350" cy="9725"/>
            </a:xfrm>
            <a:custGeom>
              <a:avLst/>
              <a:gdLst/>
              <a:ahLst/>
              <a:cxnLst/>
              <a:rect l="l" t="t" r="r" b="b"/>
              <a:pathLst>
                <a:path w="454" h="389" extrusionOk="0">
                  <a:moveTo>
                    <a:pt x="259" y="1"/>
                  </a:moveTo>
                  <a:cubicBezTo>
                    <a:pt x="87" y="1"/>
                    <a:pt x="0" y="209"/>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2"/>
            <p:cNvSpPr/>
            <p:nvPr/>
          </p:nvSpPr>
          <p:spPr>
            <a:xfrm>
              <a:off x="872575" y="1107075"/>
              <a:ext cx="11350" cy="9725"/>
            </a:xfrm>
            <a:custGeom>
              <a:avLst/>
              <a:gdLst/>
              <a:ahLst/>
              <a:cxnLst/>
              <a:rect l="l" t="t" r="r" b="b"/>
              <a:pathLst>
                <a:path w="454" h="389" extrusionOk="0">
                  <a:moveTo>
                    <a:pt x="260" y="1"/>
                  </a:moveTo>
                  <a:cubicBezTo>
                    <a:pt x="87" y="1"/>
                    <a:pt x="0" y="209"/>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2"/>
            <p:cNvSpPr/>
            <p:nvPr/>
          </p:nvSpPr>
          <p:spPr>
            <a:xfrm>
              <a:off x="913950" y="11070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2"/>
            <p:cNvSpPr/>
            <p:nvPr/>
          </p:nvSpPr>
          <p:spPr>
            <a:xfrm>
              <a:off x="953700" y="11070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2"/>
            <p:cNvSpPr/>
            <p:nvPr/>
          </p:nvSpPr>
          <p:spPr>
            <a:xfrm>
              <a:off x="993450" y="11070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2"/>
            <p:cNvSpPr/>
            <p:nvPr/>
          </p:nvSpPr>
          <p:spPr>
            <a:xfrm>
              <a:off x="103322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2"/>
            <p:cNvSpPr/>
            <p:nvPr/>
          </p:nvSpPr>
          <p:spPr>
            <a:xfrm>
              <a:off x="107297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2"/>
            <p:cNvSpPr/>
            <p:nvPr/>
          </p:nvSpPr>
          <p:spPr>
            <a:xfrm>
              <a:off x="111272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2"/>
            <p:cNvSpPr/>
            <p:nvPr/>
          </p:nvSpPr>
          <p:spPr>
            <a:xfrm>
              <a:off x="1152500" y="11070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2"/>
            <p:cNvSpPr/>
            <p:nvPr/>
          </p:nvSpPr>
          <p:spPr>
            <a:xfrm>
              <a:off x="1192275" y="1107075"/>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2"/>
            <p:cNvSpPr/>
            <p:nvPr/>
          </p:nvSpPr>
          <p:spPr>
            <a:xfrm>
              <a:off x="1232025" y="1107075"/>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2"/>
            <p:cNvSpPr/>
            <p:nvPr/>
          </p:nvSpPr>
          <p:spPr>
            <a:xfrm>
              <a:off x="236475" y="10729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2"/>
            <p:cNvSpPr/>
            <p:nvPr/>
          </p:nvSpPr>
          <p:spPr>
            <a:xfrm>
              <a:off x="276225" y="1072975"/>
              <a:ext cx="11375" cy="9725"/>
            </a:xfrm>
            <a:custGeom>
              <a:avLst/>
              <a:gdLst/>
              <a:ahLst/>
              <a:cxnLst/>
              <a:rect l="l" t="t" r="r" b="b"/>
              <a:pathLst>
                <a:path w="455" h="389" extrusionOk="0">
                  <a:moveTo>
                    <a:pt x="260" y="1"/>
                  </a:moveTo>
                  <a:cubicBezTo>
                    <a:pt x="87" y="1"/>
                    <a:pt x="1" y="208"/>
                    <a:pt x="124" y="331"/>
                  </a:cubicBezTo>
                  <a:cubicBezTo>
                    <a:pt x="163" y="371"/>
                    <a:pt x="212" y="389"/>
                    <a:pt x="259"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2"/>
            <p:cNvSpPr/>
            <p:nvPr/>
          </p:nvSpPr>
          <p:spPr>
            <a:xfrm>
              <a:off x="317625"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2"/>
            <p:cNvSpPr/>
            <p:nvPr/>
          </p:nvSpPr>
          <p:spPr>
            <a:xfrm>
              <a:off x="355750" y="107297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2"/>
            <p:cNvSpPr/>
            <p:nvPr/>
          </p:nvSpPr>
          <p:spPr>
            <a:xfrm>
              <a:off x="397125" y="1072975"/>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2"/>
            <p:cNvSpPr/>
            <p:nvPr/>
          </p:nvSpPr>
          <p:spPr>
            <a:xfrm>
              <a:off x="435250" y="10729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2"/>
            <p:cNvSpPr/>
            <p:nvPr/>
          </p:nvSpPr>
          <p:spPr>
            <a:xfrm>
              <a:off x="475000" y="107297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2"/>
            <p:cNvSpPr/>
            <p:nvPr/>
          </p:nvSpPr>
          <p:spPr>
            <a:xfrm>
              <a:off x="516425" y="1072975"/>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2"/>
            <p:cNvSpPr/>
            <p:nvPr/>
          </p:nvSpPr>
          <p:spPr>
            <a:xfrm>
              <a:off x="554500" y="1072975"/>
              <a:ext cx="11375" cy="9725"/>
            </a:xfrm>
            <a:custGeom>
              <a:avLst/>
              <a:gdLst/>
              <a:ahLst/>
              <a:cxnLst/>
              <a:rect l="l" t="t" r="r" b="b"/>
              <a:pathLst>
                <a:path w="455" h="389" extrusionOk="0">
                  <a:moveTo>
                    <a:pt x="262" y="1"/>
                  </a:moveTo>
                  <a:cubicBezTo>
                    <a:pt x="87" y="1"/>
                    <a:pt x="1" y="210"/>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2"/>
            <p:cNvSpPr/>
            <p:nvPr/>
          </p:nvSpPr>
          <p:spPr>
            <a:xfrm>
              <a:off x="595925" y="10729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2"/>
            <p:cNvSpPr/>
            <p:nvPr/>
          </p:nvSpPr>
          <p:spPr>
            <a:xfrm>
              <a:off x="634025" y="10729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2"/>
            <p:cNvSpPr/>
            <p:nvPr/>
          </p:nvSpPr>
          <p:spPr>
            <a:xfrm>
              <a:off x="673775" y="10729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2"/>
            <p:cNvSpPr/>
            <p:nvPr/>
          </p:nvSpPr>
          <p:spPr>
            <a:xfrm>
              <a:off x="715200" y="1072975"/>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2"/>
            <p:cNvSpPr/>
            <p:nvPr/>
          </p:nvSpPr>
          <p:spPr>
            <a:xfrm>
              <a:off x="753300" y="10729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2"/>
            <p:cNvSpPr/>
            <p:nvPr/>
          </p:nvSpPr>
          <p:spPr>
            <a:xfrm>
              <a:off x="794700"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2"/>
            <p:cNvSpPr/>
            <p:nvPr/>
          </p:nvSpPr>
          <p:spPr>
            <a:xfrm>
              <a:off x="832825" y="10729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2"/>
            <p:cNvSpPr/>
            <p:nvPr/>
          </p:nvSpPr>
          <p:spPr>
            <a:xfrm>
              <a:off x="872575" y="1072975"/>
              <a:ext cx="11350" cy="9725"/>
            </a:xfrm>
            <a:custGeom>
              <a:avLst/>
              <a:gdLst/>
              <a:ahLst/>
              <a:cxnLst/>
              <a:rect l="l" t="t" r="r" b="b"/>
              <a:pathLst>
                <a:path w="454" h="389" extrusionOk="0">
                  <a:moveTo>
                    <a:pt x="262" y="1"/>
                  </a:moveTo>
                  <a:cubicBezTo>
                    <a:pt x="261" y="1"/>
                    <a:pt x="260" y="1"/>
                    <a:pt x="260" y="1"/>
                  </a:cubicBezTo>
                  <a:cubicBezTo>
                    <a:pt x="87" y="1"/>
                    <a:pt x="0" y="210"/>
                    <a:pt x="123" y="331"/>
                  </a:cubicBezTo>
                  <a:cubicBezTo>
                    <a:pt x="162" y="371"/>
                    <a:pt x="211" y="389"/>
                    <a:pt x="259" y="389"/>
                  </a:cubicBezTo>
                  <a:cubicBezTo>
                    <a:pt x="358" y="389"/>
                    <a:pt x="454" y="311"/>
                    <a:pt x="454" y="195"/>
                  </a:cubicBezTo>
                  <a:cubicBezTo>
                    <a:pt x="454" y="88"/>
                    <a:pt x="367"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2"/>
            <p:cNvSpPr/>
            <p:nvPr/>
          </p:nvSpPr>
          <p:spPr>
            <a:xfrm>
              <a:off x="913950" y="10729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2"/>
            <p:cNvSpPr/>
            <p:nvPr/>
          </p:nvSpPr>
          <p:spPr>
            <a:xfrm>
              <a:off x="953700" y="10729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2"/>
            <p:cNvSpPr/>
            <p:nvPr/>
          </p:nvSpPr>
          <p:spPr>
            <a:xfrm>
              <a:off x="993450" y="10729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2"/>
            <p:cNvSpPr/>
            <p:nvPr/>
          </p:nvSpPr>
          <p:spPr>
            <a:xfrm>
              <a:off x="103322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2"/>
            <p:cNvSpPr/>
            <p:nvPr/>
          </p:nvSpPr>
          <p:spPr>
            <a:xfrm>
              <a:off x="107297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2"/>
            <p:cNvSpPr/>
            <p:nvPr/>
          </p:nvSpPr>
          <p:spPr>
            <a:xfrm>
              <a:off x="111272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2"/>
            <p:cNvSpPr/>
            <p:nvPr/>
          </p:nvSpPr>
          <p:spPr>
            <a:xfrm>
              <a:off x="1152500" y="10729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2"/>
            <p:cNvSpPr/>
            <p:nvPr/>
          </p:nvSpPr>
          <p:spPr>
            <a:xfrm>
              <a:off x="1192275" y="1072975"/>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2"/>
            <p:cNvSpPr/>
            <p:nvPr/>
          </p:nvSpPr>
          <p:spPr>
            <a:xfrm>
              <a:off x="1232025" y="1072975"/>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2"/>
            <p:cNvSpPr/>
            <p:nvPr/>
          </p:nvSpPr>
          <p:spPr>
            <a:xfrm>
              <a:off x="236475" y="1038875"/>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2"/>
            <p:cNvSpPr/>
            <p:nvPr/>
          </p:nvSpPr>
          <p:spPr>
            <a:xfrm>
              <a:off x="276225" y="1038875"/>
              <a:ext cx="11375" cy="9725"/>
            </a:xfrm>
            <a:custGeom>
              <a:avLst/>
              <a:gdLst/>
              <a:ahLst/>
              <a:cxnLst/>
              <a:rect l="l" t="t" r="r" b="b"/>
              <a:pathLst>
                <a:path w="455" h="389" extrusionOk="0">
                  <a:moveTo>
                    <a:pt x="260" y="0"/>
                  </a:moveTo>
                  <a:cubicBezTo>
                    <a:pt x="87" y="0"/>
                    <a:pt x="1" y="210"/>
                    <a:pt x="124" y="331"/>
                  </a:cubicBezTo>
                  <a:cubicBezTo>
                    <a:pt x="163" y="371"/>
                    <a:pt x="212"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2"/>
            <p:cNvSpPr/>
            <p:nvPr/>
          </p:nvSpPr>
          <p:spPr>
            <a:xfrm>
              <a:off x="317625"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2" y="388"/>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2"/>
            <p:cNvSpPr/>
            <p:nvPr/>
          </p:nvSpPr>
          <p:spPr>
            <a:xfrm>
              <a:off x="355750" y="1038875"/>
              <a:ext cx="11350" cy="9725"/>
            </a:xfrm>
            <a:custGeom>
              <a:avLst/>
              <a:gdLst/>
              <a:ahLst/>
              <a:cxnLst/>
              <a:rect l="l" t="t" r="r" b="b"/>
              <a:pathLst>
                <a:path w="454" h="389" extrusionOk="0">
                  <a:moveTo>
                    <a:pt x="259" y="0"/>
                  </a:moveTo>
                  <a:cubicBezTo>
                    <a:pt x="87" y="0"/>
                    <a:pt x="0" y="210"/>
                    <a:pt x="123" y="331"/>
                  </a:cubicBezTo>
                  <a:cubicBezTo>
                    <a:pt x="162" y="371"/>
                    <a:pt x="211" y="388"/>
                    <a:pt x="259"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2"/>
            <p:cNvSpPr/>
            <p:nvPr/>
          </p:nvSpPr>
          <p:spPr>
            <a:xfrm>
              <a:off x="397125" y="1038875"/>
              <a:ext cx="9725" cy="9725"/>
            </a:xfrm>
            <a:custGeom>
              <a:avLst/>
              <a:gdLst/>
              <a:ahLst/>
              <a:cxnLst/>
              <a:rect l="l" t="t" r="r" b="b"/>
              <a:pathLst>
                <a:path w="389" h="389" extrusionOk="0">
                  <a:moveTo>
                    <a:pt x="195" y="0"/>
                  </a:moveTo>
                  <a:cubicBezTo>
                    <a:pt x="88" y="0"/>
                    <a:pt x="1" y="87"/>
                    <a:pt x="1" y="194"/>
                  </a:cubicBezTo>
                  <a:cubicBezTo>
                    <a:pt x="1" y="301"/>
                    <a:pt x="88" y="388"/>
                    <a:pt x="195" y="388"/>
                  </a:cubicBezTo>
                  <a:cubicBezTo>
                    <a:pt x="302" y="388"/>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2"/>
            <p:cNvSpPr/>
            <p:nvPr/>
          </p:nvSpPr>
          <p:spPr>
            <a:xfrm>
              <a:off x="435250" y="1038875"/>
              <a:ext cx="11350" cy="9725"/>
            </a:xfrm>
            <a:custGeom>
              <a:avLst/>
              <a:gdLst/>
              <a:ahLst/>
              <a:cxnLst/>
              <a:rect l="l" t="t" r="r" b="b"/>
              <a:pathLst>
                <a:path w="454" h="389" extrusionOk="0">
                  <a:moveTo>
                    <a:pt x="260" y="0"/>
                  </a:moveTo>
                  <a:cubicBezTo>
                    <a:pt x="87" y="0"/>
                    <a:pt x="0" y="210"/>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2"/>
            <p:cNvSpPr/>
            <p:nvPr/>
          </p:nvSpPr>
          <p:spPr>
            <a:xfrm>
              <a:off x="475000" y="1038875"/>
              <a:ext cx="11350" cy="9725"/>
            </a:xfrm>
            <a:custGeom>
              <a:avLst/>
              <a:gdLst/>
              <a:ahLst/>
              <a:cxnLst/>
              <a:rect l="l" t="t" r="r" b="b"/>
              <a:pathLst>
                <a:path w="454" h="389" extrusionOk="0">
                  <a:moveTo>
                    <a:pt x="260" y="0"/>
                  </a:moveTo>
                  <a:cubicBezTo>
                    <a:pt x="87" y="0"/>
                    <a:pt x="1" y="210"/>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2"/>
            <p:cNvSpPr/>
            <p:nvPr/>
          </p:nvSpPr>
          <p:spPr>
            <a:xfrm>
              <a:off x="516425" y="1038875"/>
              <a:ext cx="9675" cy="9725"/>
            </a:xfrm>
            <a:custGeom>
              <a:avLst/>
              <a:gdLst/>
              <a:ahLst/>
              <a:cxnLst/>
              <a:rect l="l" t="t" r="r" b="b"/>
              <a:pathLst>
                <a:path w="387" h="389" extrusionOk="0">
                  <a:moveTo>
                    <a:pt x="193" y="0"/>
                  </a:moveTo>
                  <a:cubicBezTo>
                    <a:pt x="87" y="0"/>
                    <a:pt x="0" y="87"/>
                    <a:pt x="0" y="194"/>
                  </a:cubicBezTo>
                  <a:cubicBezTo>
                    <a:pt x="0" y="301"/>
                    <a:pt x="87" y="388"/>
                    <a:pt x="193" y="388"/>
                  </a:cubicBezTo>
                  <a:cubicBezTo>
                    <a:pt x="301" y="388"/>
                    <a:pt x="387" y="301"/>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2"/>
            <p:cNvSpPr/>
            <p:nvPr/>
          </p:nvSpPr>
          <p:spPr>
            <a:xfrm>
              <a:off x="554500" y="1038875"/>
              <a:ext cx="11375" cy="9725"/>
            </a:xfrm>
            <a:custGeom>
              <a:avLst/>
              <a:gdLst/>
              <a:ahLst/>
              <a:cxnLst/>
              <a:rect l="l" t="t" r="r" b="b"/>
              <a:pathLst>
                <a:path w="455" h="389" extrusionOk="0">
                  <a:moveTo>
                    <a:pt x="262" y="0"/>
                  </a:moveTo>
                  <a:cubicBezTo>
                    <a:pt x="87" y="0"/>
                    <a:pt x="1" y="210"/>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2"/>
            <p:cNvSpPr/>
            <p:nvPr/>
          </p:nvSpPr>
          <p:spPr>
            <a:xfrm>
              <a:off x="595925" y="1038875"/>
              <a:ext cx="9700" cy="9725"/>
            </a:xfrm>
            <a:custGeom>
              <a:avLst/>
              <a:gdLst/>
              <a:ahLst/>
              <a:cxnLst/>
              <a:rect l="l" t="t" r="r" b="b"/>
              <a:pathLst>
                <a:path w="388" h="389" extrusionOk="0">
                  <a:moveTo>
                    <a:pt x="193" y="0"/>
                  </a:moveTo>
                  <a:cubicBezTo>
                    <a:pt x="87" y="0"/>
                    <a:pt x="1" y="87"/>
                    <a:pt x="1" y="194"/>
                  </a:cubicBezTo>
                  <a:cubicBezTo>
                    <a:pt x="1" y="301"/>
                    <a:pt x="87" y="388"/>
                    <a:pt x="193" y="388"/>
                  </a:cubicBezTo>
                  <a:cubicBezTo>
                    <a:pt x="301" y="388"/>
                    <a:pt x="387" y="301"/>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2"/>
            <p:cNvSpPr/>
            <p:nvPr/>
          </p:nvSpPr>
          <p:spPr>
            <a:xfrm>
              <a:off x="634025" y="1038875"/>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2"/>
            <p:cNvSpPr/>
            <p:nvPr/>
          </p:nvSpPr>
          <p:spPr>
            <a:xfrm>
              <a:off x="673775" y="1038875"/>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2"/>
            <p:cNvSpPr/>
            <p:nvPr/>
          </p:nvSpPr>
          <p:spPr>
            <a:xfrm>
              <a:off x="715200" y="1038875"/>
              <a:ext cx="9725" cy="9725"/>
            </a:xfrm>
            <a:custGeom>
              <a:avLst/>
              <a:gdLst/>
              <a:ahLst/>
              <a:cxnLst/>
              <a:rect l="l" t="t" r="r" b="b"/>
              <a:pathLst>
                <a:path w="389" h="389" extrusionOk="0">
                  <a:moveTo>
                    <a:pt x="194" y="0"/>
                  </a:moveTo>
                  <a:cubicBezTo>
                    <a:pt x="86" y="0"/>
                    <a:pt x="0" y="87"/>
                    <a:pt x="0" y="194"/>
                  </a:cubicBezTo>
                  <a:cubicBezTo>
                    <a:pt x="0" y="301"/>
                    <a:pt x="86" y="388"/>
                    <a:pt x="194" y="388"/>
                  </a:cubicBezTo>
                  <a:cubicBezTo>
                    <a:pt x="300" y="388"/>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2"/>
            <p:cNvSpPr/>
            <p:nvPr/>
          </p:nvSpPr>
          <p:spPr>
            <a:xfrm>
              <a:off x="753300" y="1038875"/>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2"/>
            <p:cNvSpPr/>
            <p:nvPr/>
          </p:nvSpPr>
          <p:spPr>
            <a:xfrm>
              <a:off x="794700"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0" y="388"/>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2"/>
            <p:cNvSpPr/>
            <p:nvPr/>
          </p:nvSpPr>
          <p:spPr>
            <a:xfrm>
              <a:off x="832825" y="1038875"/>
              <a:ext cx="11350" cy="9725"/>
            </a:xfrm>
            <a:custGeom>
              <a:avLst/>
              <a:gdLst/>
              <a:ahLst/>
              <a:cxnLst/>
              <a:rect l="l" t="t" r="r" b="b"/>
              <a:pathLst>
                <a:path w="454" h="389" extrusionOk="0">
                  <a:moveTo>
                    <a:pt x="259" y="0"/>
                  </a:moveTo>
                  <a:cubicBezTo>
                    <a:pt x="87" y="0"/>
                    <a:pt x="0" y="210"/>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2"/>
            <p:cNvSpPr/>
            <p:nvPr/>
          </p:nvSpPr>
          <p:spPr>
            <a:xfrm>
              <a:off x="872575" y="1038875"/>
              <a:ext cx="11350" cy="9725"/>
            </a:xfrm>
            <a:custGeom>
              <a:avLst/>
              <a:gdLst/>
              <a:ahLst/>
              <a:cxnLst/>
              <a:rect l="l" t="t" r="r" b="b"/>
              <a:pathLst>
                <a:path w="454" h="389" extrusionOk="0">
                  <a:moveTo>
                    <a:pt x="260" y="0"/>
                  </a:moveTo>
                  <a:cubicBezTo>
                    <a:pt x="87" y="0"/>
                    <a:pt x="0" y="210"/>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2"/>
            <p:cNvSpPr/>
            <p:nvPr/>
          </p:nvSpPr>
          <p:spPr>
            <a:xfrm>
              <a:off x="913950" y="1038875"/>
              <a:ext cx="9725" cy="9725"/>
            </a:xfrm>
            <a:custGeom>
              <a:avLst/>
              <a:gdLst/>
              <a:ahLst/>
              <a:cxnLst/>
              <a:rect l="l" t="t" r="r" b="b"/>
              <a:pathLst>
                <a:path w="389" h="389" extrusionOk="0">
                  <a:moveTo>
                    <a:pt x="195" y="0"/>
                  </a:moveTo>
                  <a:cubicBezTo>
                    <a:pt x="87" y="0"/>
                    <a:pt x="1" y="87"/>
                    <a:pt x="1" y="194"/>
                  </a:cubicBezTo>
                  <a:cubicBezTo>
                    <a:pt x="1" y="301"/>
                    <a:pt x="87" y="388"/>
                    <a:pt x="195" y="388"/>
                  </a:cubicBezTo>
                  <a:cubicBezTo>
                    <a:pt x="302" y="388"/>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2"/>
            <p:cNvSpPr/>
            <p:nvPr/>
          </p:nvSpPr>
          <p:spPr>
            <a:xfrm>
              <a:off x="953700" y="1038875"/>
              <a:ext cx="9725" cy="9725"/>
            </a:xfrm>
            <a:custGeom>
              <a:avLst/>
              <a:gdLst/>
              <a:ahLst/>
              <a:cxnLst/>
              <a:rect l="l" t="t" r="r" b="b"/>
              <a:pathLst>
                <a:path w="389" h="389" extrusionOk="0">
                  <a:moveTo>
                    <a:pt x="195" y="0"/>
                  </a:moveTo>
                  <a:cubicBezTo>
                    <a:pt x="89" y="0"/>
                    <a:pt x="1" y="87"/>
                    <a:pt x="1" y="194"/>
                  </a:cubicBezTo>
                  <a:cubicBezTo>
                    <a:pt x="1" y="301"/>
                    <a:pt x="89" y="388"/>
                    <a:pt x="195" y="388"/>
                  </a:cubicBezTo>
                  <a:cubicBezTo>
                    <a:pt x="302" y="388"/>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2"/>
            <p:cNvSpPr/>
            <p:nvPr/>
          </p:nvSpPr>
          <p:spPr>
            <a:xfrm>
              <a:off x="993450" y="1038875"/>
              <a:ext cx="9725" cy="9725"/>
            </a:xfrm>
            <a:custGeom>
              <a:avLst/>
              <a:gdLst/>
              <a:ahLst/>
              <a:cxnLst/>
              <a:rect l="l" t="t" r="r" b="b"/>
              <a:pathLst>
                <a:path w="389" h="389" extrusionOk="0">
                  <a:moveTo>
                    <a:pt x="195" y="0"/>
                  </a:moveTo>
                  <a:cubicBezTo>
                    <a:pt x="89" y="0"/>
                    <a:pt x="1" y="87"/>
                    <a:pt x="1" y="194"/>
                  </a:cubicBezTo>
                  <a:cubicBezTo>
                    <a:pt x="1" y="301"/>
                    <a:pt x="89" y="388"/>
                    <a:pt x="195" y="388"/>
                  </a:cubicBezTo>
                  <a:cubicBezTo>
                    <a:pt x="303" y="388"/>
                    <a:pt x="389" y="301"/>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2"/>
            <p:cNvSpPr/>
            <p:nvPr/>
          </p:nvSpPr>
          <p:spPr>
            <a:xfrm>
              <a:off x="103322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2"/>
            <p:cNvSpPr/>
            <p:nvPr/>
          </p:nvSpPr>
          <p:spPr>
            <a:xfrm>
              <a:off x="107297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2"/>
            <p:cNvSpPr/>
            <p:nvPr/>
          </p:nvSpPr>
          <p:spPr>
            <a:xfrm>
              <a:off x="111272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2"/>
            <p:cNvSpPr/>
            <p:nvPr/>
          </p:nvSpPr>
          <p:spPr>
            <a:xfrm>
              <a:off x="1152500" y="1038875"/>
              <a:ext cx="9700" cy="9725"/>
            </a:xfrm>
            <a:custGeom>
              <a:avLst/>
              <a:gdLst/>
              <a:ahLst/>
              <a:cxnLst/>
              <a:rect l="l" t="t" r="r" b="b"/>
              <a:pathLst>
                <a:path w="388" h="389" extrusionOk="0">
                  <a:moveTo>
                    <a:pt x="193" y="0"/>
                  </a:moveTo>
                  <a:cubicBezTo>
                    <a:pt x="87" y="0"/>
                    <a:pt x="1" y="87"/>
                    <a:pt x="1" y="194"/>
                  </a:cubicBezTo>
                  <a:cubicBezTo>
                    <a:pt x="1" y="301"/>
                    <a:pt x="87" y="388"/>
                    <a:pt x="193" y="388"/>
                  </a:cubicBezTo>
                  <a:cubicBezTo>
                    <a:pt x="301" y="388"/>
                    <a:pt x="388" y="301"/>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2"/>
            <p:cNvSpPr/>
            <p:nvPr/>
          </p:nvSpPr>
          <p:spPr>
            <a:xfrm>
              <a:off x="1192275" y="1038875"/>
              <a:ext cx="9675" cy="9725"/>
            </a:xfrm>
            <a:custGeom>
              <a:avLst/>
              <a:gdLst/>
              <a:ahLst/>
              <a:cxnLst/>
              <a:rect l="l" t="t" r="r" b="b"/>
              <a:pathLst>
                <a:path w="387" h="389" extrusionOk="0">
                  <a:moveTo>
                    <a:pt x="193" y="0"/>
                  </a:moveTo>
                  <a:cubicBezTo>
                    <a:pt x="86" y="0"/>
                    <a:pt x="0" y="87"/>
                    <a:pt x="0" y="194"/>
                  </a:cubicBezTo>
                  <a:cubicBezTo>
                    <a:pt x="0" y="301"/>
                    <a:pt x="86" y="388"/>
                    <a:pt x="193" y="388"/>
                  </a:cubicBezTo>
                  <a:cubicBezTo>
                    <a:pt x="300" y="388"/>
                    <a:pt x="387" y="301"/>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2"/>
            <p:cNvSpPr/>
            <p:nvPr/>
          </p:nvSpPr>
          <p:spPr>
            <a:xfrm>
              <a:off x="1232025" y="1038875"/>
              <a:ext cx="9675" cy="9725"/>
            </a:xfrm>
            <a:custGeom>
              <a:avLst/>
              <a:gdLst/>
              <a:ahLst/>
              <a:cxnLst/>
              <a:rect l="l" t="t" r="r" b="b"/>
              <a:pathLst>
                <a:path w="387" h="389" extrusionOk="0">
                  <a:moveTo>
                    <a:pt x="194" y="0"/>
                  </a:moveTo>
                  <a:cubicBezTo>
                    <a:pt x="87" y="0"/>
                    <a:pt x="0" y="87"/>
                    <a:pt x="0" y="194"/>
                  </a:cubicBezTo>
                  <a:cubicBezTo>
                    <a:pt x="0" y="301"/>
                    <a:pt x="87" y="388"/>
                    <a:pt x="194" y="388"/>
                  </a:cubicBezTo>
                  <a:cubicBezTo>
                    <a:pt x="300" y="388"/>
                    <a:pt x="387" y="301"/>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2"/>
            <p:cNvSpPr/>
            <p:nvPr/>
          </p:nvSpPr>
          <p:spPr>
            <a:xfrm>
              <a:off x="236475" y="100480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9"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2"/>
            <p:cNvSpPr/>
            <p:nvPr/>
          </p:nvSpPr>
          <p:spPr>
            <a:xfrm>
              <a:off x="276225" y="1004800"/>
              <a:ext cx="11375" cy="9700"/>
            </a:xfrm>
            <a:custGeom>
              <a:avLst/>
              <a:gdLst/>
              <a:ahLst/>
              <a:cxnLst/>
              <a:rect l="l" t="t" r="r" b="b"/>
              <a:pathLst>
                <a:path w="455" h="388" extrusionOk="0">
                  <a:moveTo>
                    <a:pt x="263" y="1"/>
                  </a:moveTo>
                  <a:cubicBezTo>
                    <a:pt x="262" y="1"/>
                    <a:pt x="261" y="1"/>
                    <a:pt x="260" y="1"/>
                  </a:cubicBezTo>
                  <a:cubicBezTo>
                    <a:pt x="87" y="1"/>
                    <a:pt x="1" y="208"/>
                    <a:pt x="124" y="331"/>
                  </a:cubicBezTo>
                  <a:cubicBezTo>
                    <a:pt x="163" y="370"/>
                    <a:pt x="211" y="388"/>
                    <a:pt x="259" y="388"/>
                  </a:cubicBezTo>
                  <a:cubicBezTo>
                    <a:pt x="358" y="388"/>
                    <a:pt x="454" y="311"/>
                    <a:pt x="454" y="195"/>
                  </a:cubicBezTo>
                  <a:cubicBezTo>
                    <a:pt x="454" y="88"/>
                    <a:pt x="369"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2"/>
            <p:cNvSpPr/>
            <p:nvPr/>
          </p:nvSpPr>
          <p:spPr>
            <a:xfrm>
              <a:off x="317625"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2" y="388"/>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2"/>
            <p:cNvSpPr/>
            <p:nvPr/>
          </p:nvSpPr>
          <p:spPr>
            <a:xfrm>
              <a:off x="355750" y="1004775"/>
              <a:ext cx="11350" cy="9725"/>
            </a:xfrm>
            <a:custGeom>
              <a:avLst/>
              <a:gdLst/>
              <a:ahLst/>
              <a:cxnLst/>
              <a:rect l="l" t="t" r="r" b="b"/>
              <a:pathLst>
                <a:path w="454" h="389" extrusionOk="0">
                  <a:moveTo>
                    <a:pt x="259" y="0"/>
                  </a:moveTo>
                  <a:cubicBezTo>
                    <a:pt x="87" y="0"/>
                    <a:pt x="0" y="208"/>
                    <a:pt x="121" y="331"/>
                  </a:cubicBezTo>
                  <a:cubicBezTo>
                    <a:pt x="161" y="370"/>
                    <a:pt x="210" y="388"/>
                    <a:pt x="258" y="388"/>
                  </a:cubicBezTo>
                  <a:cubicBezTo>
                    <a:pt x="357" y="388"/>
                    <a:pt x="452" y="311"/>
                    <a:pt x="453" y="196"/>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2"/>
            <p:cNvSpPr/>
            <p:nvPr/>
          </p:nvSpPr>
          <p:spPr>
            <a:xfrm>
              <a:off x="397125" y="1004775"/>
              <a:ext cx="9725" cy="9725"/>
            </a:xfrm>
            <a:custGeom>
              <a:avLst/>
              <a:gdLst/>
              <a:ahLst/>
              <a:cxnLst/>
              <a:rect l="l" t="t" r="r" b="b"/>
              <a:pathLst>
                <a:path w="389" h="389" extrusionOk="0">
                  <a:moveTo>
                    <a:pt x="195" y="0"/>
                  </a:moveTo>
                  <a:cubicBezTo>
                    <a:pt x="88" y="0"/>
                    <a:pt x="1" y="87"/>
                    <a:pt x="1" y="194"/>
                  </a:cubicBezTo>
                  <a:cubicBezTo>
                    <a:pt x="1" y="300"/>
                    <a:pt x="88" y="388"/>
                    <a:pt x="195" y="388"/>
                  </a:cubicBezTo>
                  <a:cubicBezTo>
                    <a:pt x="302" y="388"/>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2"/>
            <p:cNvSpPr/>
            <p:nvPr/>
          </p:nvSpPr>
          <p:spPr>
            <a:xfrm>
              <a:off x="435250" y="100480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2"/>
            <p:cNvSpPr/>
            <p:nvPr/>
          </p:nvSpPr>
          <p:spPr>
            <a:xfrm>
              <a:off x="475025" y="100480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2"/>
            <p:cNvSpPr/>
            <p:nvPr/>
          </p:nvSpPr>
          <p:spPr>
            <a:xfrm>
              <a:off x="516425" y="1004775"/>
              <a:ext cx="9675" cy="9725"/>
            </a:xfrm>
            <a:custGeom>
              <a:avLst/>
              <a:gdLst/>
              <a:ahLst/>
              <a:cxnLst/>
              <a:rect l="l" t="t" r="r" b="b"/>
              <a:pathLst>
                <a:path w="387" h="389" extrusionOk="0">
                  <a:moveTo>
                    <a:pt x="193" y="0"/>
                  </a:moveTo>
                  <a:cubicBezTo>
                    <a:pt x="87" y="0"/>
                    <a:pt x="0" y="87"/>
                    <a:pt x="0" y="194"/>
                  </a:cubicBezTo>
                  <a:cubicBezTo>
                    <a:pt x="0" y="300"/>
                    <a:pt x="87" y="388"/>
                    <a:pt x="193" y="388"/>
                  </a:cubicBezTo>
                  <a:cubicBezTo>
                    <a:pt x="301" y="388"/>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2"/>
            <p:cNvSpPr/>
            <p:nvPr/>
          </p:nvSpPr>
          <p:spPr>
            <a:xfrm>
              <a:off x="554525" y="100480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2"/>
            <p:cNvSpPr/>
            <p:nvPr/>
          </p:nvSpPr>
          <p:spPr>
            <a:xfrm>
              <a:off x="595925" y="1004775"/>
              <a:ext cx="9700" cy="9725"/>
            </a:xfrm>
            <a:custGeom>
              <a:avLst/>
              <a:gdLst/>
              <a:ahLst/>
              <a:cxnLst/>
              <a:rect l="l" t="t" r="r" b="b"/>
              <a:pathLst>
                <a:path w="388" h="389" extrusionOk="0">
                  <a:moveTo>
                    <a:pt x="193" y="0"/>
                  </a:moveTo>
                  <a:cubicBezTo>
                    <a:pt x="87" y="0"/>
                    <a:pt x="1" y="87"/>
                    <a:pt x="1" y="194"/>
                  </a:cubicBezTo>
                  <a:cubicBezTo>
                    <a:pt x="1" y="300"/>
                    <a:pt x="87" y="388"/>
                    <a:pt x="193" y="388"/>
                  </a:cubicBezTo>
                  <a:cubicBezTo>
                    <a:pt x="301" y="388"/>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2"/>
            <p:cNvSpPr/>
            <p:nvPr/>
          </p:nvSpPr>
          <p:spPr>
            <a:xfrm>
              <a:off x="634025" y="100480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1"/>
                    <a:pt x="26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2"/>
            <p:cNvSpPr/>
            <p:nvPr/>
          </p:nvSpPr>
          <p:spPr>
            <a:xfrm>
              <a:off x="673775" y="100480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2"/>
            <p:cNvSpPr/>
            <p:nvPr/>
          </p:nvSpPr>
          <p:spPr>
            <a:xfrm>
              <a:off x="715200" y="1004775"/>
              <a:ext cx="9725" cy="9725"/>
            </a:xfrm>
            <a:custGeom>
              <a:avLst/>
              <a:gdLst/>
              <a:ahLst/>
              <a:cxnLst/>
              <a:rect l="l" t="t" r="r" b="b"/>
              <a:pathLst>
                <a:path w="389" h="389" extrusionOk="0">
                  <a:moveTo>
                    <a:pt x="194" y="0"/>
                  </a:moveTo>
                  <a:cubicBezTo>
                    <a:pt x="86" y="0"/>
                    <a:pt x="0" y="87"/>
                    <a:pt x="0" y="194"/>
                  </a:cubicBezTo>
                  <a:cubicBezTo>
                    <a:pt x="0" y="300"/>
                    <a:pt x="86" y="388"/>
                    <a:pt x="194" y="388"/>
                  </a:cubicBezTo>
                  <a:cubicBezTo>
                    <a:pt x="300" y="388"/>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2"/>
            <p:cNvSpPr/>
            <p:nvPr/>
          </p:nvSpPr>
          <p:spPr>
            <a:xfrm>
              <a:off x="753300" y="100480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2"/>
            <p:cNvSpPr/>
            <p:nvPr/>
          </p:nvSpPr>
          <p:spPr>
            <a:xfrm>
              <a:off x="794700"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0" y="388"/>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2"/>
            <p:cNvSpPr/>
            <p:nvPr/>
          </p:nvSpPr>
          <p:spPr>
            <a:xfrm>
              <a:off x="832825" y="100480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1"/>
                    <a:pt x="453" y="195"/>
                  </a:cubicBezTo>
                  <a:cubicBezTo>
                    <a:pt x="453"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2"/>
            <p:cNvSpPr/>
            <p:nvPr/>
          </p:nvSpPr>
          <p:spPr>
            <a:xfrm>
              <a:off x="872575" y="1004800"/>
              <a:ext cx="11350" cy="9725"/>
            </a:xfrm>
            <a:custGeom>
              <a:avLst/>
              <a:gdLst/>
              <a:ahLst/>
              <a:cxnLst/>
              <a:rect l="l" t="t" r="r" b="b"/>
              <a:pathLst>
                <a:path w="454" h="389" extrusionOk="0">
                  <a:moveTo>
                    <a:pt x="262" y="1"/>
                  </a:moveTo>
                  <a:cubicBezTo>
                    <a:pt x="261" y="1"/>
                    <a:pt x="261" y="1"/>
                    <a:pt x="260" y="1"/>
                  </a:cubicBezTo>
                  <a:cubicBezTo>
                    <a:pt x="259" y="1"/>
                    <a:pt x="258" y="1"/>
                    <a:pt x="258" y="1"/>
                  </a:cubicBezTo>
                  <a:cubicBezTo>
                    <a:pt x="86" y="1"/>
                    <a:pt x="1" y="209"/>
                    <a:pt x="122" y="331"/>
                  </a:cubicBezTo>
                  <a:cubicBezTo>
                    <a:pt x="161" y="371"/>
                    <a:pt x="210" y="389"/>
                    <a:pt x="258" y="389"/>
                  </a:cubicBezTo>
                  <a:cubicBezTo>
                    <a:pt x="358" y="389"/>
                    <a:pt x="454" y="311"/>
                    <a:pt x="454" y="195"/>
                  </a:cubicBezTo>
                  <a:cubicBezTo>
                    <a:pt x="454"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2"/>
            <p:cNvSpPr/>
            <p:nvPr/>
          </p:nvSpPr>
          <p:spPr>
            <a:xfrm>
              <a:off x="913950" y="1004775"/>
              <a:ext cx="9725" cy="9725"/>
            </a:xfrm>
            <a:custGeom>
              <a:avLst/>
              <a:gdLst/>
              <a:ahLst/>
              <a:cxnLst/>
              <a:rect l="l" t="t" r="r" b="b"/>
              <a:pathLst>
                <a:path w="389" h="389" extrusionOk="0">
                  <a:moveTo>
                    <a:pt x="195" y="0"/>
                  </a:moveTo>
                  <a:cubicBezTo>
                    <a:pt x="87" y="0"/>
                    <a:pt x="1" y="87"/>
                    <a:pt x="1" y="194"/>
                  </a:cubicBezTo>
                  <a:cubicBezTo>
                    <a:pt x="1" y="300"/>
                    <a:pt x="87" y="388"/>
                    <a:pt x="195" y="388"/>
                  </a:cubicBezTo>
                  <a:cubicBezTo>
                    <a:pt x="302" y="388"/>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2"/>
            <p:cNvSpPr/>
            <p:nvPr/>
          </p:nvSpPr>
          <p:spPr>
            <a:xfrm>
              <a:off x="953700" y="1004775"/>
              <a:ext cx="9725" cy="9725"/>
            </a:xfrm>
            <a:custGeom>
              <a:avLst/>
              <a:gdLst/>
              <a:ahLst/>
              <a:cxnLst/>
              <a:rect l="l" t="t" r="r" b="b"/>
              <a:pathLst>
                <a:path w="389" h="389" extrusionOk="0">
                  <a:moveTo>
                    <a:pt x="195" y="0"/>
                  </a:moveTo>
                  <a:cubicBezTo>
                    <a:pt x="89" y="0"/>
                    <a:pt x="1" y="87"/>
                    <a:pt x="1" y="194"/>
                  </a:cubicBezTo>
                  <a:cubicBezTo>
                    <a:pt x="1" y="300"/>
                    <a:pt x="89" y="388"/>
                    <a:pt x="195" y="388"/>
                  </a:cubicBezTo>
                  <a:cubicBezTo>
                    <a:pt x="302" y="388"/>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2"/>
            <p:cNvSpPr/>
            <p:nvPr/>
          </p:nvSpPr>
          <p:spPr>
            <a:xfrm>
              <a:off x="993450" y="1004775"/>
              <a:ext cx="9725" cy="9725"/>
            </a:xfrm>
            <a:custGeom>
              <a:avLst/>
              <a:gdLst/>
              <a:ahLst/>
              <a:cxnLst/>
              <a:rect l="l" t="t" r="r" b="b"/>
              <a:pathLst>
                <a:path w="389" h="389" extrusionOk="0">
                  <a:moveTo>
                    <a:pt x="195" y="0"/>
                  </a:moveTo>
                  <a:cubicBezTo>
                    <a:pt x="89" y="0"/>
                    <a:pt x="1" y="87"/>
                    <a:pt x="1" y="194"/>
                  </a:cubicBezTo>
                  <a:cubicBezTo>
                    <a:pt x="1" y="300"/>
                    <a:pt x="89" y="388"/>
                    <a:pt x="195" y="388"/>
                  </a:cubicBezTo>
                  <a:cubicBezTo>
                    <a:pt x="303" y="388"/>
                    <a:pt x="389" y="300"/>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2"/>
            <p:cNvSpPr/>
            <p:nvPr/>
          </p:nvSpPr>
          <p:spPr>
            <a:xfrm>
              <a:off x="103322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2"/>
            <p:cNvSpPr/>
            <p:nvPr/>
          </p:nvSpPr>
          <p:spPr>
            <a:xfrm>
              <a:off x="107297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2"/>
            <p:cNvSpPr/>
            <p:nvPr/>
          </p:nvSpPr>
          <p:spPr>
            <a:xfrm>
              <a:off x="111272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2"/>
            <p:cNvSpPr/>
            <p:nvPr/>
          </p:nvSpPr>
          <p:spPr>
            <a:xfrm>
              <a:off x="1152500" y="1004775"/>
              <a:ext cx="9700" cy="9725"/>
            </a:xfrm>
            <a:custGeom>
              <a:avLst/>
              <a:gdLst/>
              <a:ahLst/>
              <a:cxnLst/>
              <a:rect l="l" t="t" r="r" b="b"/>
              <a:pathLst>
                <a:path w="388" h="389" extrusionOk="0">
                  <a:moveTo>
                    <a:pt x="193" y="0"/>
                  </a:moveTo>
                  <a:cubicBezTo>
                    <a:pt x="87" y="0"/>
                    <a:pt x="1" y="87"/>
                    <a:pt x="1" y="194"/>
                  </a:cubicBezTo>
                  <a:cubicBezTo>
                    <a:pt x="1" y="300"/>
                    <a:pt x="87" y="388"/>
                    <a:pt x="193" y="388"/>
                  </a:cubicBezTo>
                  <a:cubicBezTo>
                    <a:pt x="301" y="388"/>
                    <a:pt x="388" y="300"/>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2"/>
            <p:cNvSpPr/>
            <p:nvPr/>
          </p:nvSpPr>
          <p:spPr>
            <a:xfrm>
              <a:off x="1192275" y="1004775"/>
              <a:ext cx="9675" cy="9725"/>
            </a:xfrm>
            <a:custGeom>
              <a:avLst/>
              <a:gdLst/>
              <a:ahLst/>
              <a:cxnLst/>
              <a:rect l="l" t="t" r="r" b="b"/>
              <a:pathLst>
                <a:path w="387" h="389" extrusionOk="0">
                  <a:moveTo>
                    <a:pt x="193" y="0"/>
                  </a:moveTo>
                  <a:cubicBezTo>
                    <a:pt x="86" y="0"/>
                    <a:pt x="0" y="87"/>
                    <a:pt x="0" y="194"/>
                  </a:cubicBezTo>
                  <a:cubicBezTo>
                    <a:pt x="0" y="300"/>
                    <a:pt x="86" y="388"/>
                    <a:pt x="193" y="388"/>
                  </a:cubicBezTo>
                  <a:cubicBezTo>
                    <a:pt x="300" y="388"/>
                    <a:pt x="387" y="300"/>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2"/>
            <p:cNvSpPr/>
            <p:nvPr/>
          </p:nvSpPr>
          <p:spPr>
            <a:xfrm>
              <a:off x="1232025" y="1004775"/>
              <a:ext cx="9675" cy="9725"/>
            </a:xfrm>
            <a:custGeom>
              <a:avLst/>
              <a:gdLst/>
              <a:ahLst/>
              <a:cxnLst/>
              <a:rect l="l" t="t" r="r" b="b"/>
              <a:pathLst>
                <a:path w="387" h="389" extrusionOk="0">
                  <a:moveTo>
                    <a:pt x="194" y="0"/>
                  </a:moveTo>
                  <a:cubicBezTo>
                    <a:pt x="87" y="0"/>
                    <a:pt x="0" y="87"/>
                    <a:pt x="0" y="194"/>
                  </a:cubicBezTo>
                  <a:cubicBezTo>
                    <a:pt x="0" y="300"/>
                    <a:pt x="87" y="388"/>
                    <a:pt x="194" y="388"/>
                  </a:cubicBezTo>
                  <a:cubicBezTo>
                    <a:pt x="300" y="388"/>
                    <a:pt x="387" y="300"/>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2"/>
            <p:cNvSpPr/>
            <p:nvPr/>
          </p:nvSpPr>
          <p:spPr>
            <a:xfrm>
              <a:off x="276225" y="970700"/>
              <a:ext cx="11375" cy="9700"/>
            </a:xfrm>
            <a:custGeom>
              <a:avLst/>
              <a:gdLst/>
              <a:ahLst/>
              <a:cxnLst/>
              <a:rect l="l" t="t" r="r" b="b"/>
              <a:pathLst>
                <a:path w="455" h="388" extrusionOk="0">
                  <a:moveTo>
                    <a:pt x="260" y="0"/>
                  </a:moveTo>
                  <a:cubicBezTo>
                    <a:pt x="87" y="0"/>
                    <a:pt x="1" y="208"/>
                    <a:pt x="124" y="331"/>
                  </a:cubicBezTo>
                  <a:cubicBezTo>
                    <a:pt x="163" y="370"/>
                    <a:pt x="211" y="387"/>
                    <a:pt x="259" y="387"/>
                  </a:cubicBezTo>
                  <a:cubicBezTo>
                    <a:pt x="358" y="387"/>
                    <a:pt x="454" y="310"/>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2"/>
            <p:cNvSpPr/>
            <p:nvPr/>
          </p:nvSpPr>
          <p:spPr>
            <a:xfrm>
              <a:off x="317625"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2"/>
            <p:cNvSpPr/>
            <p:nvPr/>
          </p:nvSpPr>
          <p:spPr>
            <a:xfrm>
              <a:off x="355750" y="970650"/>
              <a:ext cx="11350" cy="9750"/>
            </a:xfrm>
            <a:custGeom>
              <a:avLst/>
              <a:gdLst/>
              <a:ahLst/>
              <a:cxnLst/>
              <a:rect l="l" t="t" r="r" b="b"/>
              <a:pathLst>
                <a:path w="454" h="390" extrusionOk="0">
                  <a:moveTo>
                    <a:pt x="259" y="1"/>
                  </a:moveTo>
                  <a:cubicBezTo>
                    <a:pt x="87" y="1"/>
                    <a:pt x="0" y="210"/>
                    <a:pt x="123" y="331"/>
                  </a:cubicBezTo>
                  <a:cubicBezTo>
                    <a:pt x="162" y="371"/>
                    <a:pt x="211" y="389"/>
                    <a:pt x="258" y="389"/>
                  </a:cubicBezTo>
                  <a:cubicBezTo>
                    <a:pt x="357" y="389"/>
                    <a:pt x="452" y="312"/>
                    <a:pt x="453" y="196"/>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2"/>
            <p:cNvSpPr/>
            <p:nvPr/>
          </p:nvSpPr>
          <p:spPr>
            <a:xfrm>
              <a:off x="397125" y="970650"/>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2"/>
            <p:cNvSpPr/>
            <p:nvPr/>
          </p:nvSpPr>
          <p:spPr>
            <a:xfrm>
              <a:off x="435250" y="970700"/>
              <a:ext cx="11350" cy="9725"/>
            </a:xfrm>
            <a:custGeom>
              <a:avLst/>
              <a:gdLst/>
              <a:ahLst/>
              <a:cxnLst/>
              <a:rect l="l" t="t" r="r" b="b"/>
              <a:pathLst>
                <a:path w="454" h="389" extrusionOk="0">
                  <a:moveTo>
                    <a:pt x="260" y="0"/>
                  </a:moveTo>
                  <a:cubicBezTo>
                    <a:pt x="87" y="0"/>
                    <a:pt x="0" y="210"/>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2"/>
            <p:cNvSpPr/>
            <p:nvPr/>
          </p:nvSpPr>
          <p:spPr>
            <a:xfrm>
              <a:off x="475000" y="970700"/>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2"/>
            <p:cNvSpPr/>
            <p:nvPr/>
          </p:nvSpPr>
          <p:spPr>
            <a:xfrm>
              <a:off x="516425" y="970650"/>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2"/>
            <p:cNvSpPr/>
            <p:nvPr/>
          </p:nvSpPr>
          <p:spPr>
            <a:xfrm>
              <a:off x="554500" y="970700"/>
              <a:ext cx="11375" cy="9725"/>
            </a:xfrm>
            <a:custGeom>
              <a:avLst/>
              <a:gdLst/>
              <a:ahLst/>
              <a:cxnLst/>
              <a:rect l="l" t="t" r="r" b="b"/>
              <a:pathLst>
                <a:path w="455" h="389" extrusionOk="0">
                  <a:moveTo>
                    <a:pt x="262" y="0"/>
                  </a:moveTo>
                  <a:cubicBezTo>
                    <a:pt x="87" y="0"/>
                    <a:pt x="1" y="208"/>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2"/>
            <p:cNvSpPr/>
            <p:nvPr/>
          </p:nvSpPr>
          <p:spPr>
            <a:xfrm>
              <a:off x="595925" y="97065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2"/>
            <p:cNvSpPr/>
            <p:nvPr/>
          </p:nvSpPr>
          <p:spPr>
            <a:xfrm>
              <a:off x="634025" y="97070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2"/>
            <p:cNvSpPr/>
            <p:nvPr/>
          </p:nvSpPr>
          <p:spPr>
            <a:xfrm>
              <a:off x="673775" y="970700"/>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2"/>
            <p:cNvSpPr/>
            <p:nvPr/>
          </p:nvSpPr>
          <p:spPr>
            <a:xfrm>
              <a:off x="715200" y="970650"/>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2"/>
            <p:cNvSpPr/>
            <p:nvPr/>
          </p:nvSpPr>
          <p:spPr>
            <a:xfrm>
              <a:off x="753300" y="970700"/>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2"/>
            <p:cNvSpPr/>
            <p:nvPr/>
          </p:nvSpPr>
          <p:spPr>
            <a:xfrm>
              <a:off x="794700"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2"/>
            <p:cNvSpPr/>
            <p:nvPr/>
          </p:nvSpPr>
          <p:spPr>
            <a:xfrm>
              <a:off x="832825" y="970700"/>
              <a:ext cx="11350" cy="9725"/>
            </a:xfrm>
            <a:custGeom>
              <a:avLst/>
              <a:gdLst/>
              <a:ahLst/>
              <a:cxnLst/>
              <a:rect l="l" t="t" r="r" b="b"/>
              <a:pathLst>
                <a:path w="454" h="389" extrusionOk="0">
                  <a:moveTo>
                    <a:pt x="259" y="0"/>
                  </a:moveTo>
                  <a:cubicBezTo>
                    <a:pt x="87" y="0"/>
                    <a:pt x="0" y="210"/>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2"/>
            <p:cNvSpPr/>
            <p:nvPr/>
          </p:nvSpPr>
          <p:spPr>
            <a:xfrm>
              <a:off x="872575" y="970700"/>
              <a:ext cx="11350" cy="9725"/>
            </a:xfrm>
            <a:custGeom>
              <a:avLst/>
              <a:gdLst/>
              <a:ahLst/>
              <a:cxnLst/>
              <a:rect l="l" t="t" r="r" b="b"/>
              <a:pathLst>
                <a:path w="454" h="389" extrusionOk="0">
                  <a:moveTo>
                    <a:pt x="260" y="0"/>
                  </a:moveTo>
                  <a:cubicBezTo>
                    <a:pt x="87" y="0"/>
                    <a:pt x="0" y="208"/>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2"/>
            <p:cNvSpPr/>
            <p:nvPr/>
          </p:nvSpPr>
          <p:spPr>
            <a:xfrm>
              <a:off x="913950" y="970650"/>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2"/>
            <p:cNvSpPr/>
            <p:nvPr/>
          </p:nvSpPr>
          <p:spPr>
            <a:xfrm>
              <a:off x="953700" y="97065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2"/>
            <p:cNvSpPr/>
            <p:nvPr/>
          </p:nvSpPr>
          <p:spPr>
            <a:xfrm>
              <a:off x="993450" y="97065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2"/>
            <p:cNvSpPr/>
            <p:nvPr/>
          </p:nvSpPr>
          <p:spPr>
            <a:xfrm>
              <a:off x="103322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2"/>
            <p:cNvSpPr/>
            <p:nvPr/>
          </p:nvSpPr>
          <p:spPr>
            <a:xfrm>
              <a:off x="107297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2"/>
            <p:cNvSpPr/>
            <p:nvPr/>
          </p:nvSpPr>
          <p:spPr>
            <a:xfrm>
              <a:off x="111272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2"/>
            <p:cNvSpPr/>
            <p:nvPr/>
          </p:nvSpPr>
          <p:spPr>
            <a:xfrm>
              <a:off x="1152500" y="97065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2"/>
            <p:cNvSpPr/>
            <p:nvPr/>
          </p:nvSpPr>
          <p:spPr>
            <a:xfrm>
              <a:off x="1192275" y="970650"/>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2"/>
            <p:cNvSpPr/>
            <p:nvPr/>
          </p:nvSpPr>
          <p:spPr>
            <a:xfrm>
              <a:off x="1232025" y="970650"/>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2"/>
            <p:cNvSpPr/>
            <p:nvPr/>
          </p:nvSpPr>
          <p:spPr>
            <a:xfrm>
              <a:off x="276225" y="936600"/>
              <a:ext cx="11375" cy="9700"/>
            </a:xfrm>
            <a:custGeom>
              <a:avLst/>
              <a:gdLst/>
              <a:ahLst/>
              <a:cxnLst/>
              <a:rect l="l" t="t" r="r" b="b"/>
              <a:pathLst>
                <a:path w="455" h="388" extrusionOk="0">
                  <a:moveTo>
                    <a:pt x="263" y="0"/>
                  </a:moveTo>
                  <a:cubicBezTo>
                    <a:pt x="262" y="0"/>
                    <a:pt x="261" y="0"/>
                    <a:pt x="260" y="0"/>
                  </a:cubicBezTo>
                  <a:cubicBezTo>
                    <a:pt x="87" y="0"/>
                    <a:pt x="1" y="208"/>
                    <a:pt x="124" y="331"/>
                  </a:cubicBezTo>
                  <a:cubicBezTo>
                    <a:pt x="163" y="370"/>
                    <a:pt x="211" y="387"/>
                    <a:pt x="259" y="387"/>
                  </a:cubicBezTo>
                  <a:cubicBezTo>
                    <a:pt x="358" y="387"/>
                    <a:pt x="454" y="310"/>
                    <a:pt x="454" y="194"/>
                  </a:cubicBezTo>
                  <a:cubicBezTo>
                    <a:pt x="454" y="87"/>
                    <a:pt x="369"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2"/>
            <p:cNvSpPr/>
            <p:nvPr/>
          </p:nvSpPr>
          <p:spPr>
            <a:xfrm>
              <a:off x="317625"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2" y="389"/>
                    <a:pt x="388" y="302"/>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2"/>
            <p:cNvSpPr/>
            <p:nvPr/>
          </p:nvSpPr>
          <p:spPr>
            <a:xfrm>
              <a:off x="355750" y="936550"/>
              <a:ext cx="11350" cy="9725"/>
            </a:xfrm>
            <a:custGeom>
              <a:avLst/>
              <a:gdLst/>
              <a:ahLst/>
              <a:cxnLst/>
              <a:rect l="l" t="t" r="r" b="b"/>
              <a:pathLst>
                <a:path w="454" h="389" extrusionOk="0">
                  <a:moveTo>
                    <a:pt x="259" y="1"/>
                  </a:moveTo>
                  <a:cubicBezTo>
                    <a:pt x="87" y="1"/>
                    <a:pt x="0" y="210"/>
                    <a:pt x="123" y="331"/>
                  </a:cubicBezTo>
                  <a:cubicBezTo>
                    <a:pt x="162" y="371"/>
                    <a:pt x="211" y="389"/>
                    <a:pt x="258" y="389"/>
                  </a:cubicBezTo>
                  <a:cubicBezTo>
                    <a:pt x="357" y="389"/>
                    <a:pt x="452" y="312"/>
                    <a:pt x="453" y="196"/>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2"/>
            <p:cNvSpPr/>
            <p:nvPr/>
          </p:nvSpPr>
          <p:spPr>
            <a:xfrm>
              <a:off x="397125" y="936550"/>
              <a:ext cx="9725" cy="9725"/>
            </a:xfrm>
            <a:custGeom>
              <a:avLst/>
              <a:gdLst/>
              <a:ahLst/>
              <a:cxnLst/>
              <a:rect l="l" t="t" r="r" b="b"/>
              <a:pathLst>
                <a:path w="389" h="389" extrusionOk="0">
                  <a:moveTo>
                    <a:pt x="195" y="1"/>
                  </a:moveTo>
                  <a:cubicBezTo>
                    <a:pt x="88" y="1"/>
                    <a:pt x="1" y="87"/>
                    <a:pt x="1" y="195"/>
                  </a:cubicBezTo>
                  <a:cubicBezTo>
                    <a:pt x="1" y="302"/>
                    <a:pt x="88" y="389"/>
                    <a:pt x="195" y="389"/>
                  </a:cubicBezTo>
                  <a:cubicBezTo>
                    <a:pt x="302" y="389"/>
                    <a:pt x="389" y="302"/>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2"/>
            <p:cNvSpPr/>
            <p:nvPr/>
          </p:nvSpPr>
          <p:spPr>
            <a:xfrm>
              <a:off x="435250" y="936600"/>
              <a:ext cx="11350" cy="9725"/>
            </a:xfrm>
            <a:custGeom>
              <a:avLst/>
              <a:gdLst/>
              <a:ahLst/>
              <a:cxnLst/>
              <a:rect l="l" t="t" r="r" b="b"/>
              <a:pathLst>
                <a:path w="454" h="389" extrusionOk="0">
                  <a:moveTo>
                    <a:pt x="260" y="0"/>
                  </a:moveTo>
                  <a:cubicBezTo>
                    <a:pt x="87" y="0"/>
                    <a:pt x="0" y="208"/>
                    <a:pt x="123" y="331"/>
                  </a:cubicBezTo>
                  <a:cubicBezTo>
                    <a:pt x="163" y="370"/>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2"/>
            <p:cNvSpPr/>
            <p:nvPr/>
          </p:nvSpPr>
          <p:spPr>
            <a:xfrm>
              <a:off x="475025" y="93660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1"/>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2"/>
            <p:cNvSpPr/>
            <p:nvPr/>
          </p:nvSpPr>
          <p:spPr>
            <a:xfrm>
              <a:off x="516425" y="936550"/>
              <a:ext cx="9675" cy="9725"/>
            </a:xfrm>
            <a:custGeom>
              <a:avLst/>
              <a:gdLst/>
              <a:ahLst/>
              <a:cxnLst/>
              <a:rect l="l" t="t" r="r" b="b"/>
              <a:pathLst>
                <a:path w="387" h="389" extrusionOk="0">
                  <a:moveTo>
                    <a:pt x="193" y="1"/>
                  </a:moveTo>
                  <a:cubicBezTo>
                    <a:pt x="87" y="1"/>
                    <a:pt x="0" y="87"/>
                    <a:pt x="0" y="195"/>
                  </a:cubicBezTo>
                  <a:cubicBezTo>
                    <a:pt x="0" y="302"/>
                    <a:pt x="87" y="389"/>
                    <a:pt x="193" y="389"/>
                  </a:cubicBezTo>
                  <a:cubicBezTo>
                    <a:pt x="301" y="389"/>
                    <a:pt x="387" y="302"/>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2"/>
            <p:cNvSpPr/>
            <p:nvPr/>
          </p:nvSpPr>
          <p:spPr>
            <a:xfrm>
              <a:off x="554525" y="93660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1"/>
                  </a:cubicBezTo>
                  <a:cubicBezTo>
                    <a:pt x="162" y="370"/>
                    <a:pt x="211" y="388"/>
                    <a:pt x="258" y="388"/>
                  </a:cubicBezTo>
                  <a:cubicBezTo>
                    <a:pt x="358" y="388"/>
                    <a:pt x="453" y="311"/>
                    <a:pt x="453" y="194"/>
                  </a:cubicBezTo>
                  <a:cubicBezTo>
                    <a:pt x="453"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2"/>
            <p:cNvSpPr/>
            <p:nvPr/>
          </p:nvSpPr>
          <p:spPr>
            <a:xfrm>
              <a:off x="595925" y="936550"/>
              <a:ext cx="9700" cy="9725"/>
            </a:xfrm>
            <a:custGeom>
              <a:avLst/>
              <a:gdLst/>
              <a:ahLst/>
              <a:cxnLst/>
              <a:rect l="l" t="t" r="r" b="b"/>
              <a:pathLst>
                <a:path w="388" h="389" extrusionOk="0">
                  <a:moveTo>
                    <a:pt x="193" y="1"/>
                  </a:moveTo>
                  <a:cubicBezTo>
                    <a:pt x="87" y="1"/>
                    <a:pt x="1" y="87"/>
                    <a:pt x="1" y="195"/>
                  </a:cubicBezTo>
                  <a:cubicBezTo>
                    <a:pt x="1" y="302"/>
                    <a:pt x="87" y="389"/>
                    <a:pt x="193" y="389"/>
                  </a:cubicBezTo>
                  <a:cubicBezTo>
                    <a:pt x="301" y="389"/>
                    <a:pt x="387" y="302"/>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2"/>
            <p:cNvSpPr/>
            <p:nvPr/>
          </p:nvSpPr>
          <p:spPr>
            <a:xfrm>
              <a:off x="634025" y="93660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1"/>
                  </a:cubicBezTo>
                  <a:cubicBezTo>
                    <a:pt x="163" y="370"/>
                    <a:pt x="211" y="388"/>
                    <a:pt x="259" y="388"/>
                  </a:cubicBezTo>
                  <a:cubicBezTo>
                    <a:pt x="359" y="388"/>
                    <a:pt x="454" y="311"/>
                    <a:pt x="455" y="194"/>
                  </a:cubicBezTo>
                  <a:cubicBezTo>
                    <a:pt x="455" y="87"/>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2"/>
            <p:cNvSpPr/>
            <p:nvPr/>
          </p:nvSpPr>
          <p:spPr>
            <a:xfrm>
              <a:off x="673775" y="936600"/>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2"/>
            <p:cNvSpPr/>
            <p:nvPr/>
          </p:nvSpPr>
          <p:spPr>
            <a:xfrm>
              <a:off x="715200" y="936550"/>
              <a:ext cx="9725" cy="9725"/>
            </a:xfrm>
            <a:custGeom>
              <a:avLst/>
              <a:gdLst/>
              <a:ahLst/>
              <a:cxnLst/>
              <a:rect l="l" t="t" r="r" b="b"/>
              <a:pathLst>
                <a:path w="389" h="389" extrusionOk="0">
                  <a:moveTo>
                    <a:pt x="194" y="1"/>
                  </a:moveTo>
                  <a:cubicBezTo>
                    <a:pt x="86" y="1"/>
                    <a:pt x="0" y="87"/>
                    <a:pt x="0" y="195"/>
                  </a:cubicBezTo>
                  <a:cubicBezTo>
                    <a:pt x="0" y="302"/>
                    <a:pt x="86" y="389"/>
                    <a:pt x="194" y="389"/>
                  </a:cubicBezTo>
                  <a:cubicBezTo>
                    <a:pt x="300" y="389"/>
                    <a:pt x="388" y="302"/>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2"/>
            <p:cNvSpPr/>
            <p:nvPr/>
          </p:nvSpPr>
          <p:spPr>
            <a:xfrm>
              <a:off x="753300" y="936600"/>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0"/>
                    <a:pt x="211" y="388"/>
                    <a:pt x="259" y="388"/>
                  </a:cubicBezTo>
                  <a:cubicBezTo>
                    <a:pt x="359" y="388"/>
                    <a:pt x="454" y="311"/>
                    <a:pt x="454" y="194"/>
                  </a:cubicBezTo>
                  <a:cubicBezTo>
                    <a:pt x="454"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2"/>
            <p:cNvSpPr/>
            <p:nvPr/>
          </p:nvSpPr>
          <p:spPr>
            <a:xfrm>
              <a:off x="794700"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0" y="389"/>
                    <a:pt x="388" y="302"/>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2"/>
            <p:cNvSpPr/>
            <p:nvPr/>
          </p:nvSpPr>
          <p:spPr>
            <a:xfrm>
              <a:off x="832825" y="936600"/>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0"/>
                    <a:pt x="210" y="388"/>
                    <a:pt x="258" y="388"/>
                  </a:cubicBezTo>
                  <a:cubicBezTo>
                    <a:pt x="358" y="388"/>
                    <a:pt x="453" y="311"/>
                    <a:pt x="453" y="194"/>
                  </a:cubicBezTo>
                  <a:cubicBezTo>
                    <a:pt x="453" y="87"/>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2"/>
            <p:cNvSpPr/>
            <p:nvPr/>
          </p:nvSpPr>
          <p:spPr>
            <a:xfrm>
              <a:off x="872575" y="936600"/>
              <a:ext cx="11350" cy="9725"/>
            </a:xfrm>
            <a:custGeom>
              <a:avLst/>
              <a:gdLst/>
              <a:ahLst/>
              <a:cxnLst/>
              <a:rect l="l" t="t" r="r" b="b"/>
              <a:pathLst>
                <a:path w="454" h="389" extrusionOk="0">
                  <a:moveTo>
                    <a:pt x="262" y="0"/>
                  </a:moveTo>
                  <a:cubicBezTo>
                    <a:pt x="261" y="0"/>
                    <a:pt x="261" y="0"/>
                    <a:pt x="260" y="0"/>
                  </a:cubicBezTo>
                  <a:cubicBezTo>
                    <a:pt x="259" y="0"/>
                    <a:pt x="258" y="0"/>
                    <a:pt x="258" y="0"/>
                  </a:cubicBezTo>
                  <a:cubicBezTo>
                    <a:pt x="86" y="0"/>
                    <a:pt x="1" y="208"/>
                    <a:pt x="122" y="331"/>
                  </a:cubicBezTo>
                  <a:cubicBezTo>
                    <a:pt x="161" y="370"/>
                    <a:pt x="210" y="388"/>
                    <a:pt x="258" y="388"/>
                  </a:cubicBezTo>
                  <a:cubicBezTo>
                    <a:pt x="358" y="388"/>
                    <a:pt x="454" y="311"/>
                    <a:pt x="454" y="194"/>
                  </a:cubicBezTo>
                  <a:cubicBezTo>
                    <a:pt x="454" y="87"/>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2"/>
            <p:cNvSpPr/>
            <p:nvPr/>
          </p:nvSpPr>
          <p:spPr>
            <a:xfrm>
              <a:off x="913950" y="936550"/>
              <a:ext cx="9725" cy="9725"/>
            </a:xfrm>
            <a:custGeom>
              <a:avLst/>
              <a:gdLst/>
              <a:ahLst/>
              <a:cxnLst/>
              <a:rect l="l" t="t" r="r" b="b"/>
              <a:pathLst>
                <a:path w="389" h="389" extrusionOk="0">
                  <a:moveTo>
                    <a:pt x="195" y="1"/>
                  </a:moveTo>
                  <a:cubicBezTo>
                    <a:pt x="87" y="1"/>
                    <a:pt x="1" y="87"/>
                    <a:pt x="1" y="195"/>
                  </a:cubicBezTo>
                  <a:cubicBezTo>
                    <a:pt x="1" y="302"/>
                    <a:pt x="87" y="389"/>
                    <a:pt x="195" y="389"/>
                  </a:cubicBezTo>
                  <a:cubicBezTo>
                    <a:pt x="302" y="389"/>
                    <a:pt x="389" y="302"/>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2"/>
            <p:cNvSpPr/>
            <p:nvPr/>
          </p:nvSpPr>
          <p:spPr>
            <a:xfrm>
              <a:off x="953700" y="936550"/>
              <a:ext cx="9725" cy="9725"/>
            </a:xfrm>
            <a:custGeom>
              <a:avLst/>
              <a:gdLst/>
              <a:ahLst/>
              <a:cxnLst/>
              <a:rect l="l" t="t" r="r" b="b"/>
              <a:pathLst>
                <a:path w="389" h="389" extrusionOk="0">
                  <a:moveTo>
                    <a:pt x="195" y="1"/>
                  </a:moveTo>
                  <a:cubicBezTo>
                    <a:pt x="89" y="1"/>
                    <a:pt x="1" y="87"/>
                    <a:pt x="1" y="195"/>
                  </a:cubicBezTo>
                  <a:cubicBezTo>
                    <a:pt x="1" y="302"/>
                    <a:pt x="89" y="389"/>
                    <a:pt x="195" y="389"/>
                  </a:cubicBezTo>
                  <a:cubicBezTo>
                    <a:pt x="302" y="389"/>
                    <a:pt x="389" y="302"/>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2"/>
            <p:cNvSpPr/>
            <p:nvPr/>
          </p:nvSpPr>
          <p:spPr>
            <a:xfrm>
              <a:off x="993450" y="936550"/>
              <a:ext cx="9725" cy="9725"/>
            </a:xfrm>
            <a:custGeom>
              <a:avLst/>
              <a:gdLst/>
              <a:ahLst/>
              <a:cxnLst/>
              <a:rect l="l" t="t" r="r" b="b"/>
              <a:pathLst>
                <a:path w="389" h="389" extrusionOk="0">
                  <a:moveTo>
                    <a:pt x="195" y="1"/>
                  </a:moveTo>
                  <a:cubicBezTo>
                    <a:pt x="89" y="1"/>
                    <a:pt x="1" y="87"/>
                    <a:pt x="1" y="195"/>
                  </a:cubicBezTo>
                  <a:cubicBezTo>
                    <a:pt x="1" y="302"/>
                    <a:pt x="89" y="389"/>
                    <a:pt x="195" y="389"/>
                  </a:cubicBezTo>
                  <a:cubicBezTo>
                    <a:pt x="303" y="389"/>
                    <a:pt x="389" y="302"/>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2"/>
            <p:cNvSpPr/>
            <p:nvPr/>
          </p:nvSpPr>
          <p:spPr>
            <a:xfrm>
              <a:off x="103322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2"/>
            <p:cNvSpPr/>
            <p:nvPr/>
          </p:nvSpPr>
          <p:spPr>
            <a:xfrm>
              <a:off x="107297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2"/>
            <p:cNvSpPr/>
            <p:nvPr/>
          </p:nvSpPr>
          <p:spPr>
            <a:xfrm>
              <a:off x="111272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2"/>
            <p:cNvSpPr/>
            <p:nvPr/>
          </p:nvSpPr>
          <p:spPr>
            <a:xfrm>
              <a:off x="1152500" y="936550"/>
              <a:ext cx="9700" cy="9725"/>
            </a:xfrm>
            <a:custGeom>
              <a:avLst/>
              <a:gdLst/>
              <a:ahLst/>
              <a:cxnLst/>
              <a:rect l="l" t="t" r="r" b="b"/>
              <a:pathLst>
                <a:path w="388" h="389" extrusionOk="0">
                  <a:moveTo>
                    <a:pt x="193" y="1"/>
                  </a:moveTo>
                  <a:cubicBezTo>
                    <a:pt x="87" y="1"/>
                    <a:pt x="1" y="87"/>
                    <a:pt x="1" y="195"/>
                  </a:cubicBezTo>
                  <a:cubicBezTo>
                    <a:pt x="1" y="302"/>
                    <a:pt x="87" y="389"/>
                    <a:pt x="193" y="389"/>
                  </a:cubicBezTo>
                  <a:cubicBezTo>
                    <a:pt x="301" y="389"/>
                    <a:pt x="388" y="302"/>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2"/>
            <p:cNvSpPr/>
            <p:nvPr/>
          </p:nvSpPr>
          <p:spPr>
            <a:xfrm>
              <a:off x="1192275" y="936550"/>
              <a:ext cx="9675" cy="9725"/>
            </a:xfrm>
            <a:custGeom>
              <a:avLst/>
              <a:gdLst/>
              <a:ahLst/>
              <a:cxnLst/>
              <a:rect l="l" t="t" r="r" b="b"/>
              <a:pathLst>
                <a:path w="387" h="389" extrusionOk="0">
                  <a:moveTo>
                    <a:pt x="193" y="1"/>
                  </a:moveTo>
                  <a:cubicBezTo>
                    <a:pt x="86" y="1"/>
                    <a:pt x="0" y="87"/>
                    <a:pt x="0" y="195"/>
                  </a:cubicBezTo>
                  <a:cubicBezTo>
                    <a:pt x="0" y="302"/>
                    <a:pt x="86" y="389"/>
                    <a:pt x="193" y="389"/>
                  </a:cubicBezTo>
                  <a:cubicBezTo>
                    <a:pt x="300" y="389"/>
                    <a:pt x="387" y="302"/>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2"/>
            <p:cNvSpPr/>
            <p:nvPr/>
          </p:nvSpPr>
          <p:spPr>
            <a:xfrm>
              <a:off x="1232025" y="936550"/>
              <a:ext cx="9675" cy="9725"/>
            </a:xfrm>
            <a:custGeom>
              <a:avLst/>
              <a:gdLst/>
              <a:ahLst/>
              <a:cxnLst/>
              <a:rect l="l" t="t" r="r" b="b"/>
              <a:pathLst>
                <a:path w="387" h="389" extrusionOk="0">
                  <a:moveTo>
                    <a:pt x="194" y="1"/>
                  </a:moveTo>
                  <a:cubicBezTo>
                    <a:pt x="87" y="1"/>
                    <a:pt x="0" y="87"/>
                    <a:pt x="0" y="195"/>
                  </a:cubicBezTo>
                  <a:cubicBezTo>
                    <a:pt x="0" y="302"/>
                    <a:pt x="87" y="389"/>
                    <a:pt x="194" y="389"/>
                  </a:cubicBezTo>
                  <a:cubicBezTo>
                    <a:pt x="300" y="389"/>
                    <a:pt x="387" y="302"/>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2"/>
            <p:cNvSpPr/>
            <p:nvPr/>
          </p:nvSpPr>
          <p:spPr>
            <a:xfrm>
              <a:off x="276225" y="902475"/>
              <a:ext cx="11375" cy="9700"/>
            </a:xfrm>
            <a:custGeom>
              <a:avLst/>
              <a:gdLst/>
              <a:ahLst/>
              <a:cxnLst/>
              <a:rect l="l" t="t" r="r" b="b"/>
              <a:pathLst>
                <a:path w="455" h="388" extrusionOk="0">
                  <a:moveTo>
                    <a:pt x="260" y="1"/>
                  </a:moveTo>
                  <a:cubicBezTo>
                    <a:pt x="87" y="1"/>
                    <a:pt x="1" y="209"/>
                    <a:pt x="124" y="331"/>
                  </a:cubicBezTo>
                  <a:cubicBezTo>
                    <a:pt x="163" y="370"/>
                    <a:pt x="211" y="388"/>
                    <a:pt x="259" y="388"/>
                  </a:cubicBezTo>
                  <a:cubicBezTo>
                    <a:pt x="358" y="388"/>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2"/>
            <p:cNvSpPr/>
            <p:nvPr/>
          </p:nvSpPr>
          <p:spPr>
            <a:xfrm>
              <a:off x="317625"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2"/>
            <p:cNvSpPr/>
            <p:nvPr/>
          </p:nvSpPr>
          <p:spPr>
            <a:xfrm>
              <a:off x="355750" y="902450"/>
              <a:ext cx="11350" cy="9725"/>
            </a:xfrm>
            <a:custGeom>
              <a:avLst/>
              <a:gdLst/>
              <a:ahLst/>
              <a:cxnLst/>
              <a:rect l="l" t="t" r="r" b="b"/>
              <a:pathLst>
                <a:path w="454" h="389" extrusionOk="0">
                  <a:moveTo>
                    <a:pt x="259" y="0"/>
                  </a:moveTo>
                  <a:cubicBezTo>
                    <a:pt x="87" y="0"/>
                    <a:pt x="0" y="210"/>
                    <a:pt x="123" y="331"/>
                  </a:cubicBezTo>
                  <a:cubicBezTo>
                    <a:pt x="162" y="371"/>
                    <a:pt x="211" y="388"/>
                    <a:pt x="259" y="388"/>
                  </a:cubicBezTo>
                  <a:cubicBezTo>
                    <a:pt x="358" y="388"/>
                    <a:pt x="453" y="312"/>
                    <a:pt x="453" y="196"/>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2"/>
            <p:cNvSpPr/>
            <p:nvPr/>
          </p:nvSpPr>
          <p:spPr>
            <a:xfrm>
              <a:off x="397125" y="902450"/>
              <a:ext cx="9725" cy="9725"/>
            </a:xfrm>
            <a:custGeom>
              <a:avLst/>
              <a:gdLst/>
              <a:ahLst/>
              <a:cxnLst/>
              <a:rect l="l" t="t" r="r" b="b"/>
              <a:pathLst>
                <a:path w="389" h="389" extrusionOk="0">
                  <a:moveTo>
                    <a:pt x="195" y="0"/>
                  </a:moveTo>
                  <a:cubicBezTo>
                    <a:pt x="88" y="0"/>
                    <a:pt x="1" y="87"/>
                    <a:pt x="1" y="194"/>
                  </a:cubicBezTo>
                  <a:cubicBezTo>
                    <a:pt x="1" y="302"/>
                    <a:pt x="88"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2"/>
            <p:cNvSpPr/>
            <p:nvPr/>
          </p:nvSpPr>
          <p:spPr>
            <a:xfrm>
              <a:off x="435250" y="9024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2"/>
            <p:cNvSpPr/>
            <p:nvPr/>
          </p:nvSpPr>
          <p:spPr>
            <a:xfrm>
              <a:off x="475000" y="902475"/>
              <a:ext cx="11350" cy="9725"/>
            </a:xfrm>
            <a:custGeom>
              <a:avLst/>
              <a:gdLst/>
              <a:ahLst/>
              <a:cxnLst/>
              <a:rect l="l" t="t" r="r" b="b"/>
              <a:pathLst>
                <a:path w="454" h="389" extrusionOk="0">
                  <a:moveTo>
                    <a:pt x="260" y="1"/>
                  </a:moveTo>
                  <a:cubicBezTo>
                    <a:pt x="87" y="1"/>
                    <a:pt x="1" y="209"/>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2"/>
            <p:cNvSpPr/>
            <p:nvPr/>
          </p:nvSpPr>
          <p:spPr>
            <a:xfrm>
              <a:off x="516425" y="902450"/>
              <a:ext cx="9675" cy="9725"/>
            </a:xfrm>
            <a:custGeom>
              <a:avLst/>
              <a:gdLst/>
              <a:ahLst/>
              <a:cxnLst/>
              <a:rect l="l" t="t" r="r" b="b"/>
              <a:pathLst>
                <a:path w="387" h="389" extrusionOk="0">
                  <a:moveTo>
                    <a:pt x="193" y="0"/>
                  </a:moveTo>
                  <a:cubicBezTo>
                    <a:pt x="87" y="0"/>
                    <a:pt x="0" y="87"/>
                    <a:pt x="0" y="194"/>
                  </a:cubicBezTo>
                  <a:cubicBezTo>
                    <a:pt x="0" y="302"/>
                    <a:pt x="87" y="388"/>
                    <a:pt x="193" y="388"/>
                  </a:cubicBezTo>
                  <a:cubicBezTo>
                    <a:pt x="301" y="388"/>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2"/>
            <p:cNvSpPr/>
            <p:nvPr/>
          </p:nvSpPr>
          <p:spPr>
            <a:xfrm>
              <a:off x="554500" y="902475"/>
              <a:ext cx="11375" cy="9725"/>
            </a:xfrm>
            <a:custGeom>
              <a:avLst/>
              <a:gdLst/>
              <a:ahLst/>
              <a:cxnLst/>
              <a:rect l="l" t="t" r="r" b="b"/>
              <a:pathLst>
                <a:path w="455" h="389" extrusionOk="0">
                  <a:moveTo>
                    <a:pt x="262" y="1"/>
                  </a:moveTo>
                  <a:cubicBezTo>
                    <a:pt x="87" y="1"/>
                    <a:pt x="1" y="209"/>
                    <a:pt x="124" y="331"/>
                  </a:cubicBezTo>
                  <a:cubicBezTo>
                    <a:pt x="163" y="371"/>
                    <a:pt x="212" y="389"/>
                    <a:pt x="260"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2"/>
            <p:cNvSpPr/>
            <p:nvPr/>
          </p:nvSpPr>
          <p:spPr>
            <a:xfrm>
              <a:off x="595925" y="90245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2"/>
            <p:cNvSpPr/>
            <p:nvPr/>
          </p:nvSpPr>
          <p:spPr>
            <a:xfrm>
              <a:off x="634025" y="902475"/>
              <a:ext cx="11375" cy="9725"/>
            </a:xfrm>
            <a:custGeom>
              <a:avLst/>
              <a:gdLst/>
              <a:ahLst/>
              <a:cxnLst/>
              <a:rect l="l" t="t" r="r" b="b"/>
              <a:pathLst>
                <a:path w="455" h="389" extrusionOk="0">
                  <a:moveTo>
                    <a:pt x="261" y="1"/>
                  </a:moveTo>
                  <a:cubicBezTo>
                    <a:pt x="88" y="1"/>
                    <a:pt x="0" y="209"/>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2"/>
            <p:cNvSpPr/>
            <p:nvPr/>
          </p:nvSpPr>
          <p:spPr>
            <a:xfrm>
              <a:off x="673775" y="9024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2"/>
            <p:cNvSpPr/>
            <p:nvPr/>
          </p:nvSpPr>
          <p:spPr>
            <a:xfrm>
              <a:off x="715200" y="902450"/>
              <a:ext cx="9725" cy="9725"/>
            </a:xfrm>
            <a:custGeom>
              <a:avLst/>
              <a:gdLst/>
              <a:ahLst/>
              <a:cxnLst/>
              <a:rect l="l" t="t" r="r" b="b"/>
              <a:pathLst>
                <a:path w="389" h="389" extrusionOk="0">
                  <a:moveTo>
                    <a:pt x="194" y="0"/>
                  </a:moveTo>
                  <a:cubicBezTo>
                    <a:pt x="86" y="0"/>
                    <a:pt x="0" y="87"/>
                    <a:pt x="0" y="194"/>
                  </a:cubicBezTo>
                  <a:cubicBezTo>
                    <a:pt x="0" y="302"/>
                    <a:pt x="86"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2"/>
            <p:cNvSpPr/>
            <p:nvPr/>
          </p:nvSpPr>
          <p:spPr>
            <a:xfrm>
              <a:off x="753300" y="9024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2"/>
            <p:cNvSpPr/>
            <p:nvPr/>
          </p:nvSpPr>
          <p:spPr>
            <a:xfrm>
              <a:off x="794700"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2"/>
            <p:cNvSpPr/>
            <p:nvPr/>
          </p:nvSpPr>
          <p:spPr>
            <a:xfrm>
              <a:off x="832825" y="9024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2"/>
            <p:cNvSpPr/>
            <p:nvPr/>
          </p:nvSpPr>
          <p:spPr>
            <a:xfrm>
              <a:off x="872575" y="902475"/>
              <a:ext cx="11350" cy="9725"/>
            </a:xfrm>
            <a:custGeom>
              <a:avLst/>
              <a:gdLst/>
              <a:ahLst/>
              <a:cxnLst/>
              <a:rect l="l" t="t" r="r" b="b"/>
              <a:pathLst>
                <a:path w="454" h="389" extrusionOk="0">
                  <a:moveTo>
                    <a:pt x="260" y="1"/>
                  </a:moveTo>
                  <a:cubicBezTo>
                    <a:pt x="87" y="1"/>
                    <a:pt x="0" y="209"/>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2"/>
            <p:cNvSpPr/>
            <p:nvPr/>
          </p:nvSpPr>
          <p:spPr>
            <a:xfrm>
              <a:off x="913950" y="902450"/>
              <a:ext cx="9725" cy="9725"/>
            </a:xfrm>
            <a:custGeom>
              <a:avLst/>
              <a:gdLst/>
              <a:ahLst/>
              <a:cxnLst/>
              <a:rect l="l" t="t" r="r" b="b"/>
              <a:pathLst>
                <a:path w="389" h="389" extrusionOk="0">
                  <a:moveTo>
                    <a:pt x="195" y="0"/>
                  </a:moveTo>
                  <a:cubicBezTo>
                    <a:pt x="87" y="0"/>
                    <a:pt x="1" y="87"/>
                    <a:pt x="1" y="194"/>
                  </a:cubicBezTo>
                  <a:cubicBezTo>
                    <a:pt x="1" y="302"/>
                    <a:pt x="87"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2"/>
            <p:cNvSpPr/>
            <p:nvPr/>
          </p:nvSpPr>
          <p:spPr>
            <a:xfrm>
              <a:off x="953700" y="90245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2"/>
            <p:cNvSpPr/>
            <p:nvPr/>
          </p:nvSpPr>
          <p:spPr>
            <a:xfrm>
              <a:off x="993450" y="90245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3" y="388"/>
                    <a:pt x="389" y="302"/>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2"/>
            <p:cNvSpPr/>
            <p:nvPr/>
          </p:nvSpPr>
          <p:spPr>
            <a:xfrm>
              <a:off x="103322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2"/>
            <p:cNvSpPr/>
            <p:nvPr/>
          </p:nvSpPr>
          <p:spPr>
            <a:xfrm>
              <a:off x="107297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2"/>
            <p:cNvSpPr/>
            <p:nvPr/>
          </p:nvSpPr>
          <p:spPr>
            <a:xfrm>
              <a:off x="111272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2"/>
            <p:cNvSpPr/>
            <p:nvPr/>
          </p:nvSpPr>
          <p:spPr>
            <a:xfrm>
              <a:off x="1152500" y="90245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8" y="302"/>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2"/>
            <p:cNvSpPr/>
            <p:nvPr/>
          </p:nvSpPr>
          <p:spPr>
            <a:xfrm>
              <a:off x="1192275" y="902450"/>
              <a:ext cx="9675" cy="9725"/>
            </a:xfrm>
            <a:custGeom>
              <a:avLst/>
              <a:gdLst/>
              <a:ahLst/>
              <a:cxnLst/>
              <a:rect l="l" t="t" r="r" b="b"/>
              <a:pathLst>
                <a:path w="387" h="389" extrusionOk="0">
                  <a:moveTo>
                    <a:pt x="193" y="0"/>
                  </a:moveTo>
                  <a:cubicBezTo>
                    <a:pt x="86" y="0"/>
                    <a:pt x="0" y="87"/>
                    <a:pt x="0" y="194"/>
                  </a:cubicBezTo>
                  <a:cubicBezTo>
                    <a:pt x="0" y="302"/>
                    <a:pt x="86" y="388"/>
                    <a:pt x="193" y="388"/>
                  </a:cubicBezTo>
                  <a:cubicBezTo>
                    <a:pt x="300" y="388"/>
                    <a:pt x="387" y="302"/>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2"/>
            <p:cNvSpPr/>
            <p:nvPr/>
          </p:nvSpPr>
          <p:spPr>
            <a:xfrm>
              <a:off x="1232025" y="902450"/>
              <a:ext cx="9675" cy="9725"/>
            </a:xfrm>
            <a:custGeom>
              <a:avLst/>
              <a:gdLst/>
              <a:ahLst/>
              <a:cxnLst/>
              <a:rect l="l" t="t" r="r" b="b"/>
              <a:pathLst>
                <a:path w="387" h="389" extrusionOk="0">
                  <a:moveTo>
                    <a:pt x="194" y="0"/>
                  </a:moveTo>
                  <a:cubicBezTo>
                    <a:pt x="87" y="0"/>
                    <a:pt x="0" y="87"/>
                    <a:pt x="0" y="194"/>
                  </a:cubicBezTo>
                  <a:cubicBezTo>
                    <a:pt x="0" y="302"/>
                    <a:pt x="87" y="388"/>
                    <a:pt x="194" y="388"/>
                  </a:cubicBezTo>
                  <a:cubicBezTo>
                    <a:pt x="300" y="388"/>
                    <a:pt x="387" y="302"/>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2"/>
            <p:cNvSpPr/>
            <p:nvPr/>
          </p:nvSpPr>
          <p:spPr>
            <a:xfrm>
              <a:off x="276225" y="868375"/>
              <a:ext cx="11375" cy="9700"/>
            </a:xfrm>
            <a:custGeom>
              <a:avLst/>
              <a:gdLst/>
              <a:ahLst/>
              <a:cxnLst/>
              <a:rect l="l" t="t" r="r" b="b"/>
              <a:pathLst>
                <a:path w="455" h="388" extrusionOk="0">
                  <a:moveTo>
                    <a:pt x="260" y="1"/>
                  </a:moveTo>
                  <a:cubicBezTo>
                    <a:pt x="87" y="1"/>
                    <a:pt x="1" y="208"/>
                    <a:pt x="124" y="331"/>
                  </a:cubicBezTo>
                  <a:cubicBezTo>
                    <a:pt x="163" y="370"/>
                    <a:pt x="211" y="388"/>
                    <a:pt x="259" y="388"/>
                  </a:cubicBezTo>
                  <a:cubicBezTo>
                    <a:pt x="358" y="388"/>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2"/>
            <p:cNvSpPr/>
            <p:nvPr/>
          </p:nvSpPr>
          <p:spPr>
            <a:xfrm>
              <a:off x="317625"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2"/>
            <p:cNvSpPr/>
            <p:nvPr/>
          </p:nvSpPr>
          <p:spPr>
            <a:xfrm>
              <a:off x="355750" y="868350"/>
              <a:ext cx="11350" cy="9725"/>
            </a:xfrm>
            <a:custGeom>
              <a:avLst/>
              <a:gdLst/>
              <a:ahLst/>
              <a:cxnLst/>
              <a:rect l="l" t="t" r="r" b="b"/>
              <a:pathLst>
                <a:path w="454" h="389" extrusionOk="0">
                  <a:moveTo>
                    <a:pt x="259" y="0"/>
                  </a:moveTo>
                  <a:cubicBezTo>
                    <a:pt x="87" y="0"/>
                    <a:pt x="0" y="209"/>
                    <a:pt x="123" y="331"/>
                  </a:cubicBezTo>
                  <a:cubicBezTo>
                    <a:pt x="162" y="370"/>
                    <a:pt x="211" y="388"/>
                    <a:pt x="259" y="388"/>
                  </a:cubicBezTo>
                  <a:cubicBezTo>
                    <a:pt x="358" y="388"/>
                    <a:pt x="453" y="311"/>
                    <a:pt x="453" y="196"/>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2"/>
            <p:cNvSpPr/>
            <p:nvPr/>
          </p:nvSpPr>
          <p:spPr>
            <a:xfrm>
              <a:off x="397125" y="868350"/>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2"/>
            <p:cNvSpPr/>
            <p:nvPr/>
          </p:nvSpPr>
          <p:spPr>
            <a:xfrm>
              <a:off x="435250" y="8683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2"/>
            <p:cNvSpPr/>
            <p:nvPr/>
          </p:nvSpPr>
          <p:spPr>
            <a:xfrm>
              <a:off x="475000" y="86837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2"/>
            <p:cNvSpPr/>
            <p:nvPr/>
          </p:nvSpPr>
          <p:spPr>
            <a:xfrm>
              <a:off x="516425" y="868350"/>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2"/>
            <p:cNvSpPr/>
            <p:nvPr/>
          </p:nvSpPr>
          <p:spPr>
            <a:xfrm>
              <a:off x="554500" y="868375"/>
              <a:ext cx="11375" cy="9725"/>
            </a:xfrm>
            <a:custGeom>
              <a:avLst/>
              <a:gdLst/>
              <a:ahLst/>
              <a:cxnLst/>
              <a:rect l="l" t="t" r="r" b="b"/>
              <a:pathLst>
                <a:path w="455" h="389" extrusionOk="0">
                  <a:moveTo>
                    <a:pt x="262" y="1"/>
                  </a:moveTo>
                  <a:cubicBezTo>
                    <a:pt x="87" y="1"/>
                    <a:pt x="1" y="208"/>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2"/>
            <p:cNvSpPr/>
            <p:nvPr/>
          </p:nvSpPr>
          <p:spPr>
            <a:xfrm>
              <a:off x="595925" y="868350"/>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2"/>
            <p:cNvSpPr/>
            <p:nvPr/>
          </p:nvSpPr>
          <p:spPr>
            <a:xfrm>
              <a:off x="634025" y="86837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3"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2"/>
            <p:cNvSpPr/>
            <p:nvPr/>
          </p:nvSpPr>
          <p:spPr>
            <a:xfrm>
              <a:off x="673775" y="8683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3"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2"/>
            <p:cNvSpPr/>
            <p:nvPr/>
          </p:nvSpPr>
          <p:spPr>
            <a:xfrm>
              <a:off x="715200" y="868350"/>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2"/>
            <p:cNvSpPr/>
            <p:nvPr/>
          </p:nvSpPr>
          <p:spPr>
            <a:xfrm>
              <a:off x="753300" y="8683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2"/>
            <p:cNvSpPr/>
            <p:nvPr/>
          </p:nvSpPr>
          <p:spPr>
            <a:xfrm>
              <a:off x="794700"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2"/>
            <p:cNvSpPr/>
            <p:nvPr/>
          </p:nvSpPr>
          <p:spPr>
            <a:xfrm>
              <a:off x="832825" y="8683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6"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2"/>
            <p:cNvSpPr/>
            <p:nvPr/>
          </p:nvSpPr>
          <p:spPr>
            <a:xfrm>
              <a:off x="872575" y="868375"/>
              <a:ext cx="11350" cy="9725"/>
            </a:xfrm>
            <a:custGeom>
              <a:avLst/>
              <a:gdLst/>
              <a:ahLst/>
              <a:cxnLst/>
              <a:rect l="l" t="t" r="r" b="b"/>
              <a:pathLst>
                <a:path w="454" h="389" extrusionOk="0">
                  <a:moveTo>
                    <a:pt x="260" y="1"/>
                  </a:moveTo>
                  <a:cubicBezTo>
                    <a:pt x="87" y="1"/>
                    <a:pt x="0" y="208"/>
                    <a:pt x="122" y="331"/>
                  </a:cubicBezTo>
                  <a:cubicBezTo>
                    <a:pt x="161" y="371"/>
                    <a:pt x="210" y="389"/>
                    <a:pt x="258"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2"/>
            <p:cNvSpPr/>
            <p:nvPr/>
          </p:nvSpPr>
          <p:spPr>
            <a:xfrm>
              <a:off x="913950" y="868350"/>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2"/>
            <p:cNvSpPr/>
            <p:nvPr/>
          </p:nvSpPr>
          <p:spPr>
            <a:xfrm>
              <a:off x="953700" y="868350"/>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2"/>
            <p:cNvSpPr/>
            <p:nvPr/>
          </p:nvSpPr>
          <p:spPr>
            <a:xfrm>
              <a:off x="993450" y="868350"/>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2"/>
            <p:cNvSpPr/>
            <p:nvPr/>
          </p:nvSpPr>
          <p:spPr>
            <a:xfrm>
              <a:off x="103322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2"/>
            <p:cNvSpPr/>
            <p:nvPr/>
          </p:nvSpPr>
          <p:spPr>
            <a:xfrm>
              <a:off x="107297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2"/>
            <p:cNvSpPr/>
            <p:nvPr/>
          </p:nvSpPr>
          <p:spPr>
            <a:xfrm>
              <a:off x="111272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2"/>
            <p:cNvSpPr/>
            <p:nvPr/>
          </p:nvSpPr>
          <p:spPr>
            <a:xfrm>
              <a:off x="1152500" y="868350"/>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2"/>
            <p:cNvSpPr/>
            <p:nvPr/>
          </p:nvSpPr>
          <p:spPr>
            <a:xfrm>
              <a:off x="1192275" y="868350"/>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2"/>
            <p:cNvSpPr/>
            <p:nvPr/>
          </p:nvSpPr>
          <p:spPr>
            <a:xfrm>
              <a:off x="1232025" y="868350"/>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2"/>
            <p:cNvSpPr/>
            <p:nvPr/>
          </p:nvSpPr>
          <p:spPr>
            <a:xfrm>
              <a:off x="317625"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2"/>
            <p:cNvSpPr/>
            <p:nvPr/>
          </p:nvSpPr>
          <p:spPr>
            <a:xfrm>
              <a:off x="355750" y="83422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2"/>
                    <a:pt x="453" y="196"/>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2"/>
            <p:cNvSpPr/>
            <p:nvPr/>
          </p:nvSpPr>
          <p:spPr>
            <a:xfrm>
              <a:off x="397125" y="834225"/>
              <a:ext cx="9725" cy="9725"/>
            </a:xfrm>
            <a:custGeom>
              <a:avLst/>
              <a:gdLst/>
              <a:ahLst/>
              <a:cxnLst/>
              <a:rect l="l" t="t" r="r" b="b"/>
              <a:pathLst>
                <a:path w="389" h="389" extrusionOk="0">
                  <a:moveTo>
                    <a:pt x="195" y="1"/>
                  </a:moveTo>
                  <a:cubicBezTo>
                    <a:pt x="88" y="1"/>
                    <a:pt x="1" y="89"/>
                    <a:pt x="1" y="195"/>
                  </a:cubicBezTo>
                  <a:cubicBezTo>
                    <a:pt x="1" y="302"/>
                    <a:pt x="88"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2"/>
            <p:cNvSpPr/>
            <p:nvPr/>
          </p:nvSpPr>
          <p:spPr>
            <a:xfrm>
              <a:off x="435250" y="834275"/>
              <a:ext cx="11350" cy="9725"/>
            </a:xfrm>
            <a:custGeom>
              <a:avLst/>
              <a:gdLst/>
              <a:ahLst/>
              <a:cxnLst/>
              <a:rect l="l" t="t" r="r" b="b"/>
              <a:pathLst>
                <a:path w="454" h="389" extrusionOk="0">
                  <a:moveTo>
                    <a:pt x="260" y="0"/>
                  </a:moveTo>
                  <a:cubicBezTo>
                    <a:pt x="87" y="0"/>
                    <a:pt x="0" y="208"/>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2"/>
            <p:cNvSpPr/>
            <p:nvPr/>
          </p:nvSpPr>
          <p:spPr>
            <a:xfrm>
              <a:off x="475025" y="834275"/>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1"/>
                  </a:cubicBezTo>
                  <a:cubicBezTo>
                    <a:pt x="161" y="371"/>
                    <a:pt x="210" y="388"/>
                    <a:pt x="258" y="388"/>
                  </a:cubicBezTo>
                  <a:cubicBezTo>
                    <a:pt x="357" y="388"/>
                    <a:pt x="453" y="311"/>
                    <a:pt x="453" y="194"/>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2"/>
            <p:cNvSpPr/>
            <p:nvPr/>
          </p:nvSpPr>
          <p:spPr>
            <a:xfrm>
              <a:off x="516425" y="834225"/>
              <a:ext cx="9675" cy="9725"/>
            </a:xfrm>
            <a:custGeom>
              <a:avLst/>
              <a:gdLst/>
              <a:ahLst/>
              <a:cxnLst/>
              <a:rect l="l" t="t" r="r" b="b"/>
              <a:pathLst>
                <a:path w="387" h="389" extrusionOk="0">
                  <a:moveTo>
                    <a:pt x="193" y="1"/>
                  </a:moveTo>
                  <a:cubicBezTo>
                    <a:pt x="87" y="1"/>
                    <a:pt x="0" y="89"/>
                    <a:pt x="0" y="195"/>
                  </a:cubicBezTo>
                  <a:cubicBezTo>
                    <a:pt x="0" y="302"/>
                    <a:pt x="87" y="389"/>
                    <a:pt x="193" y="389"/>
                  </a:cubicBezTo>
                  <a:cubicBezTo>
                    <a:pt x="301" y="389"/>
                    <a:pt x="387" y="302"/>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2"/>
            <p:cNvSpPr/>
            <p:nvPr/>
          </p:nvSpPr>
          <p:spPr>
            <a:xfrm>
              <a:off x="554525" y="834275"/>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1"/>
                  </a:cubicBezTo>
                  <a:cubicBezTo>
                    <a:pt x="162" y="371"/>
                    <a:pt x="211" y="388"/>
                    <a:pt x="258" y="388"/>
                  </a:cubicBezTo>
                  <a:cubicBezTo>
                    <a:pt x="358" y="388"/>
                    <a:pt x="453" y="311"/>
                    <a:pt x="453" y="194"/>
                  </a:cubicBezTo>
                  <a:cubicBezTo>
                    <a:pt x="453"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2"/>
            <p:cNvSpPr/>
            <p:nvPr/>
          </p:nvSpPr>
          <p:spPr>
            <a:xfrm>
              <a:off x="595925" y="83422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7" y="302"/>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2"/>
            <p:cNvSpPr/>
            <p:nvPr/>
          </p:nvSpPr>
          <p:spPr>
            <a:xfrm>
              <a:off x="634025" y="834275"/>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1"/>
                  </a:cubicBezTo>
                  <a:cubicBezTo>
                    <a:pt x="163" y="371"/>
                    <a:pt x="211" y="388"/>
                    <a:pt x="259" y="388"/>
                  </a:cubicBezTo>
                  <a:cubicBezTo>
                    <a:pt x="359" y="388"/>
                    <a:pt x="454" y="311"/>
                    <a:pt x="455" y="194"/>
                  </a:cubicBezTo>
                  <a:cubicBezTo>
                    <a:pt x="455" y="88"/>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2"/>
            <p:cNvSpPr/>
            <p:nvPr/>
          </p:nvSpPr>
          <p:spPr>
            <a:xfrm>
              <a:off x="673775" y="834275"/>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2"/>
            <p:cNvSpPr/>
            <p:nvPr/>
          </p:nvSpPr>
          <p:spPr>
            <a:xfrm>
              <a:off x="715200" y="834225"/>
              <a:ext cx="9725" cy="9725"/>
            </a:xfrm>
            <a:custGeom>
              <a:avLst/>
              <a:gdLst/>
              <a:ahLst/>
              <a:cxnLst/>
              <a:rect l="l" t="t" r="r" b="b"/>
              <a:pathLst>
                <a:path w="389" h="389" extrusionOk="0">
                  <a:moveTo>
                    <a:pt x="194" y="1"/>
                  </a:moveTo>
                  <a:cubicBezTo>
                    <a:pt x="86" y="1"/>
                    <a:pt x="0" y="89"/>
                    <a:pt x="0" y="195"/>
                  </a:cubicBezTo>
                  <a:cubicBezTo>
                    <a:pt x="0" y="302"/>
                    <a:pt x="86"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2"/>
            <p:cNvSpPr/>
            <p:nvPr/>
          </p:nvSpPr>
          <p:spPr>
            <a:xfrm>
              <a:off x="753300" y="834275"/>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1"/>
                    <a:pt x="211" y="388"/>
                    <a:pt x="259" y="388"/>
                  </a:cubicBezTo>
                  <a:cubicBezTo>
                    <a:pt x="359" y="388"/>
                    <a:pt x="454" y="311"/>
                    <a:pt x="454" y="194"/>
                  </a:cubicBezTo>
                  <a:cubicBezTo>
                    <a:pt x="454"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2"/>
            <p:cNvSpPr/>
            <p:nvPr/>
          </p:nvSpPr>
          <p:spPr>
            <a:xfrm>
              <a:off x="794700"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2"/>
            <p:cNvSpPr/>
            <p:nvPr/>
          </p:nvSpPr>
          <p:spPr>
            <a:xfrm>
              <a:off x="832825" y="834275"/>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1"/>
                    <a:pt x="210" y="388"/>
                    <a:pt x="258" y="388"/>
                  </a:cubicBezTo>
                  <a:cubicBezTo>
                    <a:pt x="358" y="388"/>
                    <a:pt x="453" y="311"/>
                    <a:pt x="453" y="194"/>
                  </a:cubicBezTo>
                  <a:cubicBezTo>
                    <a:pt x="453"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2"/>
            <p:cNvSpPr/>
            <p:nvPr/>
          </p:nvSpPr>
          <p:spPr>
            <a:xfrm>
              <a:off x="872575" y="834225"/>
              <a:ext cx="11350" cy="9750"/>
            </a:xfrm>
            <a:custGeom>
              <a:avLst/>
              <a:gdLst/>
              <a:ahLst/>
              <a:cxnLst/>
              <a:rect l="l" t="t" r="r" b="b"/>
              <a:pathLst>
                <a:path w="454" h="390" extrusionOk="0">
                  <a:moveTo>
                    <a:pt x="260" y="1"/>
                  </a:moveTo>
                  <a:cubicBezTo>
                    <a:pt x="87" y="2"/>
                    <a:pt x="0" y="210"/>
                    <a:pt x="122" y="333"/>
                  </a:cubicBezTo>
                  <a:cubicBezTo>
                    <a:pt x="161" y="372"/>
                    <a:pt x="210" y="389"/>
                    <a:pt x="258" y="389"/>
                  </a:cubicBezTo>
                  <a:cubicBezTo>
                    <a:pt x="358" y="389"/>
                    <a:pt x="454" y="312"/>
                    <a:pt x="454" y="196"/>
                  </a:cubicBezTo>
                  <a:cubicBezTo>
                    <a:pt x="454" y="89"/>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2"/>
            <p:cNvSpPr/>
            <p:nvPr/>
          </p:nvSpPr>
          <p:spPr>
            <a:xfrm>
              <a:off x="913950" y="834225"/>
              <a:ext cx="9725" cy="9725"/>
            </a:xfrm>
            <a:custGeom>
              <a:avLst/>
              <a:gdLst/>
              <a:ahLst/>
              <a:cxnLst/>
              <a:rect l="l" t="t" r="r" b="b"/>
              <a:pathLst>
                <a:path w="389" h="389" extrusionOk="0">
                  <a:moveTo>
                    <a:pt x="195" y="1"/>
                  </a:moveTo>
                  <a:cubicBezTo>
                    <a:pt x="87" y="1"/>
                    <a:pt x="1" y="89"/>
                    <a:pt x="1" y="195"/>
                  </a:cubicBezTo>
                  <a:cubicBezTo>
                    <a:pt x="1" y="302"/>
                    <a:pt x="87"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2"/>
            <p:cNvSpPr/>
            <p:nvPr/>
          </p:nvSpPr>
          <p:spPr>
            <a:xfrm>
              <a:off x="953700" y="83422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2"/>
            <p:cNvSpPr/>
            <p:nvPr/>
          </p:nvSpPr>
          <p:spPr>
            <a:xfrm>
              <a:off x="993450" y="83422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3" y="389"/>
                    <a:pt x="389" y="302"/>
                    <a:pt x="389" y="195"/>
                  </a:cubicBezTo>
                  <a:cubicBezTo>
                    <a:pt x="389" y="89"/>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2"/>
            <p:cNvSpPr/>
            <p:nvPr/>
          </p:nvSpPr>
          <p:spPr>
            <a:xfrm>
              <a:off x="103322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2"/>
            <p:cNvSpPr/>
            <p:nvPr/>
          </p:nvSpPr>
          <p:spPr>
            <a:xfrm>
              <a:off x="107297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2"/>
            <p:cNvSpPr/>
            <p:nvPr/>
          </p:nvSpPr>
          <p:spPr>
            <a:xfrm>
              <a:off x="111272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2"/>
            <p:cNvSpPr/>
            <p:nvPr/>
          </p:nvSpPr>
          <p:spPr>
            <a:xfrm>
              <a:off x="1152500" y="83422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8" y="302"/>
                    <a:pt x="388" y="195"/>
                  </a:cubicBezTo>
                  <a:cubicBezTo>
                    <a:pt x="388"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2"/>
            <p:cNvSpPr/>
            <p:nvPr/>
          </p:nvSpPr>
          <p:spPr>
            <a:xfrm>
              <a:off x="1192275" y="834225"/>
              <a:ext cx="9675" cy="9725"/>
            </a:xfrm>
            <a:custGeom>
              <a:avLst/>
              <a:gdLst/>
              <a:ahLst/>
              <a:cxnLst/>
              <a:rect l="l" t="t" r="r" b="b"/>
              <a:pathLst>
                <a:path w="387" h="389" extrusionOk="0">
                  <a:moveTo>
                    <a:pt x="193" y="1"/>
                  </a:moveTo>
                  <a:cubicBezTo>
                    <a:pt x="86" y="1"/>
                    <a:pt x="0" y="89"/>
                    <a:pt x="0" y="195"/>
                  </a:cubicBezTo>
                  <a:cubicBezTo>
                    <a:pt x="0" y="302"/>
                    <a:pt x="86" y="389"/>
                    <a:pt x="193" y="389"/>
                  </a:cubicBezTo>
                  <a:cubicBezTo>
                    <a:pt x="300" y="389"/>
                    <a:pt x="387" y="302"/>
                    <a:pt x="387" y="195"/>
                  </a:cubicBezTo>
                  <a:cubicBezTo>
                    <a:pt x="387" y="89"/>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2"/>
            <p:cNvSpPr/>
            <p:nvPr/>
          </p:nvSpPr>
          <p:spPr>
            <a:xfrm>
              <a:off x="1232025" y="834225"/>
              <a:ext cx="9675" cy="9725"/>
            </a:xfrm>
            <a:custGeom>
              <a:avLst/>
              <a:gdLst/>
              <a:ahLst/>
              <a:cxnLst/>
              <a:rect l="l" t="t" r="r" b="b"/>
              <a:pathLst>
                <a:path w="387" h="389" extrusionOk="0">
                  <a:moveTo>
                    <a:pt x="194" y="1"/>
                  </a:moveTo>
                  <a:cubicBezTo>
                    <a:pt x="87" y="1"/>
                    <a:pt x="0" y="89"/>
                    <a:pt x="0" y="195"/>
                  </a:cubicBezTo>
                  <a:cubicBezTo>
                    <a:pt x="0" y="302"/>
                    <a:pt x="87" y="389"/>
                    <a:pt x="194" y="389"/>
                  </a:cubicBezTo>
                  <a:cubicBezTo>
                    <a:pt x="300" y="389"/>
                    <a:pt x="387" y="302"/>
                    <a:pt x="387" y="195"/>
                  </a:cubicBezTo>
                  <a:cubicBezTo>
                    <a:pt x="387"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2"/>
            <p:cNvSpPr/>
            <p:nvPr/>
          </p:nvSpPr>
          <p:spPr>
            <a:xfrm>
              <a:off x="317625"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2" y="389"/>
                    <a:pt x="388" y="302"/>
                    <a:pt x="388" y="195"/>
                  </a:cubicBezTo>
                  <a:cubicBezTo>
                    <a:pt x="388" y="88"/>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2"/>
            <p:cNvSpPr/>
            <p:nvPr/>
          </p:nvSpPr>
          <p:spPr>
            <a:xfrm>
              <a:off x="355750" y="800125"/>
              <a:ext cx="11350" cy="9750"/>
            </a:xfrm>
            <a:custGeom>
              <a:avLst/>
              <a:gdLst/>
              <a:ahLst/>
              <a:cxnLst/>
              <a:rect l="l" t="t" r="r" b="b"/>
              <a:pathLst>
                <a:path w="454" h="390" extrusionOk="0">
                  <a:moveTo>
                    <a:pt x="259" y="1"/>
                  </a:moveTo>
                  <a:cubicBezTo>
                    <a:pt x="87" y="1"/>
                    <a:pt x="0" y="210"/>
                    <a:pt x="123" y="333"/>
                  </a:cubicBezTo>
                  <a:cubicBezTo>
                    <a:pt x="162" y="372"/>
                    <a:pt x="210" y="389"/>
                    <a:pt x="258" y="389"/>
                  </a:cubicBezTo>
                  <a:cubicBezTo>
                    <a:pt x="357" y="389"/>
                    <a:pt x="453" y="312"/>
                    <a:pt x="453" y="196"/>
                  </a:cubicBezTo>
                  <a:cubicBezTo>
                    <a:pt x="453" y="88"/>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2"/>
            <p:cNvSpPr/>
            <p:nvPr/>
          </p:nvSpPr>
          <p:spPr>
            <a:xfrm>
              <a:off x="397125" y="800125"/>
              <a:ext cx="9725" cy="9725"/>
            </a:xfrm>
            <a:custGeom>
              <a:avLst/>
              <a:gdLst/>
              <a:ahLst/>
              <a:cxnLst/>
              <a:rect l="l" t="t" r="r" b="b"/>
              <a:pathLst>
                <a:path w="389" h="389" extrusionOk="0">
                  <a:moveTo>
                    <a:pt x="195" y="1"/>
                  </a:moveTo>
                  <a:cubicBezTo>
                    <a:pt x="88" y="1"/>
                    <a:pt x="1" y="88"/>
                    <a:pt x="1" y="195"/>
                  </a:cubicBezTo>
                  <a:cubicBezTo>
                    <a:pt x="1" y="302"/>
                    <a:pt x="88" y="389"/>
                    <a:pt x="195" y="389"/>
                  </a:cubicBezTo>
                  <a:cubicBezTo>
                    <a:pt x="302" y="389"/>
                    <a:pt x="389" y="302"/>
                    <a:pt x="389" y="195"/>
                  </a:cubicBezTo>
                  <a:cubicBezTo>
                    <a:pt x="389" y="88"/>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2"/>
            <p:cNvSpPr/>
            <p:nvPr/>
          </p:nvSpPr>
          <p:spPr>
            <a:xfrm>
              <a:off x="435250" y="800175"/>
              <a:ext cx="11350" cy="9725"/>
            </a:xfrm>
            <a:custGeom>
              <a:avLst/>
              <a:gdLst/>
              <a:ahLst/>
              <a:cxnLst/>
              <a:rect l="l" t="t" r="r" b="b"/>
              <a:pathLst>
                <a:path w="454" h="389" extrusionOk="0">
                  <a:moveTo>
                    <a:pt x="260" y="0"/>
                  </a:moveTo>
                  <a:cubicBezTo>
                    <a:pt x="87" y="0"/>
                    <a:pt x="0" y="209"/>
                    <a:pt x="123" y="331"/>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2"/>
            <p:cNvSpPr/>
            <p:nvPr/>
          </p:nvSpPr>
          <p:spPr>
            <a:xfrm>
              <a:off x="475000" y="800175"/>
              <a:ext cx="11350" cy="9725"/>
            </a:xfrm>
            <a:custGeom>
              <a:avLst/>
              <a:gdLst/>
              <a:ahLst/>
              <a:cxnLst/>
              <a:rect l="l" t="t" r="r" b="b"/>
              <a:pathLst>
                <a:path w="454" h="389" extrusionOk="0">
                  <a:moveTo>
                    <a:pt x="260" y="0"/>
                  </a:moveTo>
                  <a:cubicBezTo>
                    <a:pt x="87" y="0"/>
                    <a:pt x="1" y="208"/>
                    <a:pt x="122" y="331"/>
                  </a:cubicBezTo>
                  <a:cubicBezTo>
                    <a:pt x="162"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2"/>
            <p:cNvSpPr/>
            <p:nvPr/>
          </p:nvSpPr>
          <p:spPr>
            <a:xfrm>
              <a:off x="516425" y="800125"/>
              <a:ext cx="9675" cy="9725"/>
            </a:xfrm>
            <a:custGeom>
              <a:avLst/>
              <a:gdLst/>
              <a:ahLst/>
              <a:cxnLst/>
              <a:rect l="l" t="t" r="r" b="b"/>
              <a:pathLst>
                <a:path w="387" h="389" extrusionOk="0">
                  <a:moveTo>
                    <a:pt x="193" y="1"/>
                  </a:moveTo>
                  <a:cubicBezTo>
                    <a:pt x="87" y="1"/>
                    <a:pt x="0" y="88"/>
                    <a:pt x="0" y="195"/>
                  </a:cubicBezTo>
                  <a:cubicBezTo>
                    <a:pt x="0" y="302"/>
                    <a:pt x="87" y="389"/>
                    <a:pt x="193" y="389"/>
                  </a:cubicBezTo>
                  <a:cubicBezTo>
                    <a:pt x="301" y="389"/>
                    <a:pt x="387" y="302"/>
                    <a:pt x="387" y="195"/>
                  </a:cubicBezTo>
                  <a:cubicBezTo>
                    <a:pt x="387" y="88"/>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2"/>
            <p:cNvSpPr/>
            <p:nvPr/>
          </p:nvSpPr>
          <p:spPr>
            <a:xfrm>
              <a:off x="554500" y="800175"/>
              <a:ext cx="11375" cy="9725"/>
            </a:xfrm>
            <a:custGeom>
              <a:avLst/>
              <a:gdLst/>
              <a:ahLst/>
              <a:cxnLst/>
              <a:rect l="l" t="t" r="r" b="b"/>
              <a:pathLst>
                <a:path w="455" h="389" extrusionOk="0">
                  <a:moveTo>
                    <a:pt x="262" y="0"/>
                  </a:moveTo>
                  <a:cubicBezTo>
                    <a:pt x="87" y="0"/>
                    <a:pt x="1" y="208"/>
                    <a:pt x="124" y="331"/>
                  </a:cubicBezTo>
                  <a:cubicBezTo>
                    <a:pt x="163" y="370"/>
                    <a:pt x="212" y="388"/>
                    <a:pt x="260" y="388"/>
                  </a:cubicBezTo>
                  <a:cubicBezTo>
                    <a:pt x="359" y="388"/>
                    <a:pt x="454" y="311"/>
                    <a:pt x="454" y="194"/>
                  </a:cubicBezTo>
                  <a:cubicBezTo>
                    <a:pt x="454" y="86"/>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2"/>
            <p:cNvSpPr/>
            <p:nvPr/>
          </p:nvSpPr>
          <p:spPr>
            <a:xfrm>
              <a:off x="595925" y="800125"/>
              <a:ext cx="9700" cy="9725"/>
            </a:xfrm>
            <a:custGeom>
              <a:avLst/>
              <a:gdLst/>
              <a:ahLst/>
              <a:cxnLst/>
              <a:rect l="l" t="t" r="r" b="b"/>
              <a:pathLst>
                <a:path w="388" h="389" extrusionOk="0">
                  <a:moveTo>
                    <a:pt x="193" y="1"/>
                  </a:moveTo>
                  <a:cubicBezTo>
                    <a:pt x="87" y="1"/>
                    <a:pt x="1" y="88"/>
                    <a:pt x="1" y="195"/>
                  </a:cubicBezTo>
                  <a:cubicBezTo>
                    <a:pt x="1" y="302"/>
                    <a:pt x="87" y="389"/>
                    <a:pt x="193" y="389"/>
                  </a:cubicBezTo>
                  <a:cubicBezTo>
                    <a:pt x="301" y="389"/>
                    <a:pt x="387" y="302"/>
                    <a:pt x="387" y="195"/>
                  </a:cubicBezTo>
                  <a:cubicBezTo>
                    <a:pt x="387" y="88"/>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2"/>
            <p:cNvSpPr/>
            <p:nvPr/>
          </p:nvSpPr>
          <p:spPr>
            <a:xfrm>
              <a:off x="634025" y="800175"/>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2"/>
            <p:cNvSpPr/>
            <p:nvPr/>
          </p:nvSpPr>
          <p:spPr>
            <a:xfrm>
              <a:off x="673775" y="800175"/>
              <a:ext cx="11375" cy="9725"/>
            </a:xfrm>
            <a:custGeom>
              <a:avLst/>
              <a:gdLst/>
              <a:ahLst/>
              <a:cxnLst/>
              <a:rect l="l" t="t" r="r" b="b"/>
              <a:pathLst>
                <a:path w="455" h="389" extrusionOk="0">
                  <a:moveTo>
                    <a:pt x="261" y="0"/>
                  </a:moveTo>
                  <a:cubicBezTo>
                    <a:pt x="88" y="0"/>
                    <a:pt x="0" y="209"/>
                    <a:pt x="123" y="331"/>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2"/>
            <p:cNvSpPr/>
            <p:nvPr/>
          </p:nvSpPr>
          <p:spPr>
            <a:xfrm>
              <a:off x="715200" y="800125"/>
              <a:ext cx="9725" cy="9725"/>
            </a:xfrm>
            <a:custGeom>
              <a:avLst/>
              <a:gdLst/>
              <a:ahLst/>
              <a:cxnLst/>
              <a:rect l="l" t="t" r="r" b="b"/>
              <a:pathLst>
                <a:path w="389" h="389" extrusionOk="0">
                  <a:moveTo>
                    <a:pt x="194" y="1"/>
                  </a:moveTo>
                  <a:cubicBezTo>
                    <a:pt x="86" y="1"/>
                    <a:pt x="0" y="88"/>
                    <a:pt x="0" y="195"/>
                  </a:cubicBezTo>
                  <a:cubicBezTo>
                    <a:pt x="0" y="302"/>
                    <a:pt x="86" y="389"/>
                    <a:pt x="194" y="389"/>
                  </a:cubicBezTo>
                  <a:cubicBezTo>
                    <a:pt x="300" y="389"/>
                    <a:pt x="388" y="302"/>
                    <a:pt x="388" y="195"/>
                  </a:cubicBezTo>
                  <a:cubicBezTo>
                    <a:pt x="388" y="88"/>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2"/>
            <p:cNvSpPr/>
            <p:nvPr/>
          </p:nvSpPr>
          <p:spPr>
            <a:xfrm>
              <a:off x="753300" y="800175"/>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6"/>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2"/>
            <p:cNvSpPr/>
            <p:nvPr/>
          </p:nvSpPr>
          <p:spPr>
            <a:xfrm>
              <a:off x="794700"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0" y="389"/>
                    <a:pt x="388" y="302"/>
                    <a:pt x="388" y="195"/>
                  </a:cubicBezTo>
                  <a:cubicBezTo>
                    <a:pt x="388" y="88"/>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2"/>
            <p:cNvSpPr/>
            <p:nvPr/>
          </p:nvSpPr>
          <p:spPr>
            <a:xfrm>
              <a:off x="832825" y="800175"/>
              <a:ext cx="11350" cy="9725"/>
            </a:xfrm>
            <a:custGeom>
              <a:avLst/>
              <a:gdLst/>
              <a:ahLst/>
              <a:cxnLst/>
              <a:rect l="l" t="t" r="r" b="b"/>
              <a:pathLst>
                <a:path w="454" h="389" extrusionOk="0">
                  <a:moveTo>
                    <a:pt x="259" y="0"/>
                  </a:moveTo>
                  <a:cubicBezTo>
                    <a:pt x="87" y="0"/>
                    <a:pt x="0" y="209"/>
                    <a:pt x="122" y="331"/>
                  </a:cubicBezTo>
                  <a:cubicBezTo>
                    <a:pt x="161" y="370"/>
                    <a:pt x="210" y="388"/>
                    <a:pt x="258" y="388"/>
                  </a:cubicBezTo>
                  <a:cubicBezTo>
                    <a:pt x="358" y="388"/>
                    <a:pt x="453" y="311"/>
                    <a:pt x="453" y="194"/>
                  </a:cubicBezTo>
                  <a:cubicBezTo>
                    <a:pt x="453" y="86"/>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2"/>
            <p:cNvSpPr/>
            <p:nvPr/>
          </p:nvSpPr>
          <p:spPr>
            <a:xfrm>
              <a:off x="872575" y="800125"/>
              <a:ext cx="11350" cy="9750"/>
            </a:xfrm>
            <a:custGeom>
              <a:avLst/>
              <a:gdLst/>
              <a:ahLst/>
              <a:cxnLst/>
              <a:rect l="l" t="t" r="r" b="b"/>
              <a:pathLst>
                <a:path w="454" h="390" extrusionOk="0">
                  <a:moveTo>
                    <a:pt x="260" y="1"/>
                  </a:moveTo>
                  <a:cubicBezTo>
                    <a:pt x="87" y="2"/>
                    <a:pt x="0" y="211"/>
                    <a:pt x="122" y="333"/>
                  </a:cubicBezTo>
                  <a:cubicBezTo>
                    <a:pt x="161" y="372"/>
                    <a:pt x="210" y="389"/>
                    <a:pt x="258" y="389"/>
                  </a:cubicBezTo>
                  <a:cubicBezTo>
                    <a:pt x="358" y="389"/>
                    <a:pt x="454" y="312"/>
                    <a:pt x="454" y="196"/>
                  </a:cubicBezTo>
                  <a:cubicBezTo>
                    <a:pt x="454" y="88"/>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2"/>
            <p:cNvSpPr/>
            <p:nvPr/>
          </p:nvSpPr>
          <p:spPr>
            <a:xfrm>
              <a:off x="913950" y="800125"/>
              <a:ext cx="9725" cy="9725"/>
            </a:xfrm>
            <a:custGeom>
              <a:avLst/>
              <a:gdLst/>
              <a:ahLst/>
              <a:cxnLst/>
              <a:rect l="l" t="t" r="r" b="b"/>
              <a:pathLst>
                <a:path w="389" h="389" extrusionOk="0">
                  <a:moveTo>
                    <a:pt x="195" y="1"/>
                  </a:moveTo>
                  <a:cubicBezTo>
                    <a:pt x="87" y="1"/>
                    <a:pt x="1" y="88"/>
                    <a:pt x="1" y="195"/>
                  </a:cubicBezTo>
                  <a:cubicBezTo>
                    <a:pt x="1" y="302"/>
                    <a:pt x="87" y="389"/>
                    <a:pt x="195" y="389"/>
                  </a:cubicBezTo>
                  <a:cubicBezTo>
                    <a:pt x="302" y="389"/>
                    <a:pt x="389" y="302"/>
                    <a:pt x="389" y="195"/>
                  </a:cubicBezTo>
                  <a:cubicBezTo>
                    <a:pt x="389" y="88"/>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2"/>
            <p:cNvSpPr/>
            <p:nvPr/>
          </p:nvSpPr>
          <p:spPr>
            <a:xfrm>
              <a:off x="953700" y="800125"/>
              <a:ext cx="9725" cy="9725"/>
            </a:xfrm>
            <a:custGeom>
              <a:avLst/>
              <a:gdLst/>
              <a:ahLst/>
              <a:cxnLst/>
              <a:rect l="l" t="t" r="r" b="b"/>
              <a:pathLst>
                <a:path w="389" h="389" extrusionOk="0">
                  <a:moveTo>
                    <a:pt x="195" y="1"/>
                  </a:moveTo>
                  <a:cubicBezTo>
                    <a:pt x="89" y="1"/>
                    <a:pt x="1" y="88"/>
                    <a:pt x="1" y="195"/>
                  </a:cubicBezTo>
                  <a:cubicBezTo>
                    <a:pt x="1" y="302"/>
                    <a:pt x="89" y="389"/>
                    <a:pt x="195" y="389"/>
                  </a:cubicBezTo>
                  <a:cubicBezTo>
                    <a:pt x="302" y="389"/>
                    <a:pt x="389" y="302"/>
                    <a:pt x="389" y="195"/>
                  </a:cubicBezTo>
                  <a:cubicBezTo>
                    <a:pt x="389" y="88"/>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2"/>
            <p:cNvSpPr/>
            <p:nvPr/>
          </p:nvSpPr>
          <p:spPr>
            <a:xfrm>
              <a:off x="993450" y="800125"/>
              <a:ext cx="9725" cy="9725"/>
            </a:xfrm>
            <a:custGeom>
              <a:avLst/>
              <a:gdLst/>
              <a:ahLst/>
              <a:cxnLst/>
              <a:rect l="l" t="t" r="r" b="b"/>
              <a:pathLst>
                <a:path w="389" h="389" extrusionOk="0">
                  <a:moveTo>
                    <a:pt x="195" y="1"/>
                  </a:moveTo>
                  <a:cubicBezTo>
                    <a:pt x="89" y="1"/>
                    <a:pt x="1" y="88"/>
                    <a:pt x="1" y="195"/>
                  </a:cubicBezTo>
                  <a:cubicBezTo>
                    <a:pt x="1" y="302"/>
                    <a:pt x="89" y="389"/>
                    <a:pt x="195" y="389"/>
                  </a:cubicBezTo>
                  <a:cubicBezTo>
                    <a:pt x="303" y="389"/>
                    <a:pt x="389" y="302"/>
                    <a:pt x="389" y="195"/>
                  </a:cubicBezTo>
                  <a:cubicBezTo>
                    <a:pt x="389" y="88"/>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2"/>
            <p:cNvSpPr/>
            <p:nvPr/>
          </p:nvSpPr>
          <p:spPr>
            <a:xfrm>
              <a:off x="103322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2"/>
            <p:cNvSpPr/>
            <p:nvPr/>
          </p:nvSpPr>
          <p:spPr>
            <a:xfrm>
              <a:off x="107297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2"/>
            <p:cNvSpPr/>
            <p:nvPr/>
          </p:nvSpPr>
          <p:spPr>
            <a:xfrm>
              <a:off x="111272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2"/>
            <p:cNvSpPr/>
            <p:nvPr/>
          </p:nvSpPr>
          <p:spPr>
            <a:xfrm>
              <a:off x="1152500" y="800125"/>
              <a:ext cx="9700" cy="9725"/>
            </a:xfrm>
            <a:custGeom>
              <a:avLst/>
              <a:gdLst/>
              <a:ahLst/>
              <a:cxnLst/>
              <a:rect l="l" t="t" r="r" b="b"/>
              <a:pathLst>
                <a:path w="388" h="389" extrusionOk="0">
                  <a:moveTo>
                    <a:pt x="193" y="1"/>
                  </a:moveTo>
                  <a:cubicBezTo>
                    <a:pt x="87" y="1"/>
                    <a:pt x="1" y="88"/>
                    <a:pt x="1" y="195"/>
                  </a:cubicBezTo>
                  <a:cubicBezTo>
                    <a:pt x="1" y="302"/>
                    <a:pt x="87" y="389"/>
                    <a:pt x="193" y="389"/>
                  </a:cubicBezTo>
                  <a:cubicBezTo>
                    <a:pt x="301" y="389"/>
                    <a:pt x="388" y="302"/>
                    <a:pt x="388" y="195"/>
                  </a:cubicBezTo>
                  <a:cubicBezTo>
                    <a:pt x="388" y="88"/>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2"/>
            <p:cNvSpPr/>
            <p:nvPr/>
          </p:nvSpPr>
          <p:spPr>
            <a:xfrm>
              <a:off x="1192275" y="800125"/>
              <a:ext cx="9675" cy="9725"/>
            </a:xfrm>
            <a:custGeom>
              <a:avLst/>
              <a:gdLst/>
              <a:ahLst/>
              <a:cxnLst/>
              <a:rect l="l" t="t" r="r" b="b"/>
              <a:pathLst>
                <a:path w="387" h="389" extrusionOk="0">
                  <a:moveTo>
                    <a:pt x="193" y="1"/>
                  </a:moveTo>
                  <a:cubicBezTo>
                    <a:pt x="86" y="1"/>
                    <a:pt x="0" y="88"/>
                    <a:pt x="0" y="195"/>
                  </a:cubicBezTo>
                  <a:cubicBezTo>
                    <a:pt x="0" y="302"/>
                    <a:pt x="86" y="389"/>
                    <a:pt x="193" y="389"/>
                  </a:cubicBezTo>
                  <a:cubicBezTo>
                    <a:pt x="300" y="389"/>
                    <a:pt x="387" y="302"/>
                    <a:pt x="387" y="195"/>
                  </a:cubicBezTo>
                  <a:cubicBezTo>
                    <a:pt x="387" y="88"/>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2"/>
            <p:cNvSpPr/>
            <p:nvPr/>
          </p:nvSpPr>
          <p:spPr>
            <a:xfrm>
              <a:off x="1232025" y="800125"/>
              <a:ext cx="9675" cy="9725"/>
            </a:xfrm>
            <a:custGeom>
              <a:avLst/>
              <a:gdLst/>
              <a:ahLst/>
              <a:cxnLst/>
              <a:rect l="l" t="t" r="r" b="b"/>
              <a:pathLst>
                <a:path w="387" h="389" extrusionOk="0">
                  <a:moveTo>
                    <a:pt x="194" y="1"/>
                  </a:moveTo>
                  <a:cubicBezTo>
                    <a:pt x="87" y="1"/>
                    <a:pt x="0" y="88"/>
                    <a:pt x="0" y="195"/>
                  </a:cubicBezTo>
                  <a:cubicBezTo>
                    <a:pt x="0" y="302"/>
                    <a:pt x="87" y="389"/>
                    <a:pt x="194" y="389"/>
                  </a:cubicBezTo>
                  <a:cubicBezTo>
                    <a:pt x="300" y="389"/>
                    <a:pt x="387" y="302"/>
                    <a:pt x="387" y="195"/>
                  </a:cubicBezTo>
                  <a:cubicBezTo>
                    <a:pt x="387" y="88"/>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2"/>
            <p:cNvSpPr/>
            <p:nvPr/>
          </p:nvSpPr>
          <p:spPr>
            <a:xfrm>
              <a:off x="355750" y="766025"/>
              <a:ext cx="11350" cy="9725"/>
            </a:xfrm>
            <a:custGeom>
              <a:avLst/>
              <a:gdLst/>
              <a:ahLst/>
              <a:cxnLst/>
              <a:rect l="l" t="t" r="r" b="b"/>
              <a:pathLst>
                <a:path w="454" h="389" extrusionOk="0">
                  <a:moveTo>
                    <a:pt x="259" y="0"/>
                  </a:moveTo>
                  <a:cubicBezTo>
                    <a:pt x="87" y="0"/>
                    <a:pt x="0" y="209"/>
                    <a:pt x="123" y="332"/>
                  </a:cubicBezTo>
                  <a:cubicBezTo>
                    <a:pt x="162" y="371"/>
                    <a:pt x="210" y="389"/>
                    <a:pt x="258" y="389"/>
                  </a:cubicBezTo>
                  <a:cubicBezTo>
                    <a:pt x="357" y="389"/>
                    <a:pt x="453" y="312"/>
                    <a:pt x="453" y="196"/>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2"/>
            <p:cNvSpPr/>
            <p:nvPr/>
          </p:nvSpPr>
          <p:spPr>
            <a:xfrm>
              <a:off x="397125" y="766025"/>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2"/>
            <p:cNvSpPr/>
            <p:nvPr/>
          </p:nvSpPr>
          <p:spPr>
            <a:xfrm>
              <a:off x="435250" y="76605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2"/>
            <p:cNvSpPr/>
            <p:nvPr/>
          </p:nvSpPr>
          <p:spPr>
            <a:xfrm>
              <a:off x="475025" y="76605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2"/>
                    <a:pt x="453" y="195"/>
                  </a:cubicBezTo>
                  <a:cubicBezTo>
                    <a:pt x="453" y="88"/>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2"/>
            <p:cNvSpPr/>
            <p:nvPr/>
          </p:nvSpPr>
          <p:spPr>
            <a:xfrm>
              <a:off x="516425" y="766025"/>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2"/>
            <p:cNvSpPr/>
            <p:nvPr/>
          </p:nvSpPr>
          <p:spPr>
            <a:xfrm>
              <a:off x="554525" y="76605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2"/>
                    <a:pt x="453" y="195"/>
                  </a:cubicBezTo>
                  <a:cubicBezTo>
                    <a:pt x="453"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2"/>
            <p:cNvSpPr/>
            <p:nvPr/>
          </p:nvSpPr>
          <p:spPr>
            <a:xfrm>
              <a:off x="595925" y="76602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2"/>
            <p:cNvSpPr/>
            <p:nvPr/>
          </p:nvSpPr>
          <p:spPr>
            <a:xfrm>
              <a:off x="634025" y="76605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2"/>
                    <a:pt x="455" y="195"/>
                  </a:cubicBezTo>
                  <a:cubicBezTo>
                    <a:pt x="455" y="88"/>
                    <a:pt x="368" y="1"/>
                    <a:pt x="26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2"/>
            <p:cNvSpPr/>
            <p:nvPr/>
          </p:nvSpPr>
          <p:spPr>
            <a:xfrm>
              <a:off x="673775" y="76605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2"/>
            <p:cNvSpPr/>
            <p:nvPr/>
          </p:nvSpPr>
          <p:spPr>
            <a:xfrm>
              <a:off x="715200" y="766025"/>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2"/>
            <p:cNvSpPr/>
            <p:nvPr/>
          </p:nvSpPr>
          <p:spPr>
            <a:xfrm>
              <a:off x="753300" y="76605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2"/>
                    <a:pt x="454" y="195"/>
                  </a:cubicBezTo>
                  <a:cubicBezTo>
                    <a:pt x="454"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2"/>
            <p:cNvSpPr/>
            <p:nvPr/>
          </p:nvSpPr>
          <p:spPr>
            <a:xfrm>
              <a:off x="794700" y="76602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2"/>
            <p:cNvSpPr/>
            <p:nvPr/>
          </p:nvSpPr>
          <p:spPr>
            <a:xfrm>
              <a:off x="832825" y="76605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2"/>
                    <a:pt x="453" y="195"/>
                  </a:cubicBezTo>
                  <a:cubicBezTo>
                    <a:pt x="453"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2"/>
            <p:cNvSpPr/>
            <p:nvPr/>
          </p:nvSpPr>
          <p:spPr>
            <a:xfrm>
              <a:off x="872575" y="766025"/>
              <a:ext cx="11350" cy="9725"/>
            </a:xfrm>
            <a:custGeom>
              <a:avLst/>
              <a:gdLst/>
              <a:ahLst/>
              <a:cxnLst/>
              <a:rect l="l" t="t" r="r" b="b"/>
              <a:pathLst>
                <a:path w="454" h="389" extrusionOk="0">
                  <a:moveTo>
                    <a:pt x="260" y="0"/>
                  </a:moveTo>
                  <a:cubicBezTo>
                    <a:pt x="87" y="2"/>
                    <a:pt x="0" y="211"/>
                    <a:pt x="122" y="332"/>
                  </a:cubicBezTo>
                  <a:cubicBezTo>
                    <a:pt x="161" y="371"/>
                    <a:pt x="210" y="389"/>
                    <a:pt x="258" y="389"/>
                  </a:cubicBezTo>
                  <a:cubicBezTo>
                    <a:pt x="358" y="389"/>
                    <a:pt x="454" y="312"/>
                    <a:pt x="454" y="196"/>
                  </a:cubicBezTo>
                  <a:cubicBezTo>
                    <a:pt x="454" y="88"/>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2"/>
            <p:cNvSpPr/>
            <p:nvPr/>
          </p:nvSpPr>
          <p:spPr>
            <a:xfrm>
              <a:off x="913950" y="766025"/>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2"/>
            <p:cNvSpPr/>
            <p:nvPr/>
          </p:nvSpPr>
          <p:spPr>
            <a:xfrm>
              <a:off x="953700" y="76602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2"/>
            <p:cNvSpPr/>
            <p:nvPr/>
          </p:nvSpPr>
          <p:spPr>
            <a:xfrm>
              <a:off x="993450" y="76602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2"/>
            <p:cNvSpPr/>
            <p:nvPr/>
          </p:nvSpPr>
          <p:spPr>
            <a:xfrm>
              <a:off x="103322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2"/>
            <p:cNvSpPr/>
            <p:nvPr/>
          </p:nvSpPr>
          <p:spPr>
            <a:xfrm>
              <a:off x="107297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2"/>
            <p:cNvSpPr/>
            <p:nvPr/>
          </p:nvSpPr>
          <p:spPr>
            <a:xfrm>
              <a:off x="111272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2"/>
            <p:cNvSpPr/>
            <p:nvPr/>
          </p:nvSpPr>
          <p:spPr>
            <a:xfrm>
              <a:off x="1152500" y="76602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2"/>
            <p:cNvSpPr/>
            <p:nvPr/>
          </p:nvSpPr>
          <p:spPr>
            <a:xfrm>
              <a:off x="1192275" y="766025"/>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2"/>
            <p:cNvSpPr/>
            <p:nvPr/>
          </p:nvSpPr>
          <p:spPr>
            <a:xfrm>
              <a:off x="1232025" y="766025"/>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2"/>
            <p:cNvSpPr/>
            <p:nvPr/>
          </p:nvSpPr>
          <p:spPr>
            <a:xfrm>
              <a:off x="355750" y="731950"/>
              <a:ext cx="11350" cy="9700"/>
            </a:xfrm>
            <a:custGeom>
              <a:avLst/>
              <a:gdLst/>
              <a:ahLst/>
              <a:cxnLst/>
              <a:rect l="l" t="t" r="r" b="b"/>
              <a:pathLst>
                <a:path w="454" h="388" extrusionOk="0">
                  <a:moveTo>
                    <a:pt x="262" y="1"/>
                  </a:moveTo>
                  <a:cubicBezTo>
                    <a:pt x="261" y="1"/>
                    <a:pt x="260" y="1"/>
                    <a:pt x="259" y="1"/>
                  </a:cubicBezTo>
                  <a:cubicBezTo>
                    <a:pt x="87" y="1"/>
                    <a:pt x="0" y="208"/>
                    <a:pt x="123" y="331"/>
                  </a:cubicBezTo>
                  <a:cubicBezTo>
                    <a:pt x="162" y="370"/>
                    <a:pt x="210" y="388"/>
                    <a:pt x="258" y="388"/>
                  </a:cubicBezTo>
                  <a:cubicBezTo>
                    <a:pt x="357" y="388"/>
                    <a:pt x="453" y="311"/>
                    <a:pt x="453" y="195"/>
                  </a:cubicBezTo>
                  <a:cubicBezTo>
                    <a:pt x="453"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2"/>
            <p:cNvSpPr/>
            <p:nvPr/>
          </p:nvSpPr>
          <p:spPr>
            <a:xfrm>
              <a:off x="397125" y="731950"/>
              <a:ext cx="9725" cy="9700"/>
            </a:xfrm>
            <a:custGeom>
              <a:avLst/>
              <a:gdLst/>
              <a:ahLst/>
              <a:cxnLst/>
              <a:rect l="l" t="t" r="r" b="b"/>
              <a:pathLst>
                <a:path w="389" h="388" extrusionOk="0">
                  <a:moveTo>
                    <a:pt x="195" y="1"/>
                  </a:moveTo>
                  <a:cubicBezTo>
                    <a:pt x="88" y="1"/>
                    <a:pt x="1" y="87"/>
                    <a:pt x="1" y="195"/>
                  </a:cubicBezTo>
                  <a:cubicBezTo>
                    <a:pt x="1" y="301"/>
                    <a:pt x="88" y="387"/>
                    <a:pt x="195" y="387"/>
                  </a:cubicBezTo>
                  <a:cubicBezTo>
                    <a:pt x="302" y="387"/>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2"/>
            <p:cNvSpPr/>
            <p:nvPr/>
          </p:nvSpPr>
          <p:spPr>
            <a:xfrm>
              <a:off x="435250" y="73195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2"/>
            <p:cNvSpPr/>
            <p:nvPr/>
          </p:nvSpPr>
          <p:spPr>
            <a:xfrm>
              <a:off x="475025" y="73195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2"/>
            <p:cNvSpPr/>
            <p:nvPr/>
          </p:nvSpPr>
          <p:spPr>
            <a:xfrm>
              <a:off x="516425" y="731950"/>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1" y="387"/>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2"/>
            <p:cNvSpPr/>
            <p:nvPr/>
          </p:nvSpPr>
          <p:spPr>
            <a:xfrm>
              <a:off x="554525" y="73195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2"/>
            <p:cNvSpPr/>
            <p:nvPr/>
          </p:nvSpPr>
          <p:spPr>
            <a:xfrm>
              <a:off x="595925" y="73195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2"/>
            <p:cNvSpPr/>
            <p:nvPr/>
          </p:nvSpPr>
          <p:spPr>
            <a:xfrm>
              <a:off x="634025" y="73195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1"/>
                    <a:pt x="26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2"/>
            <p:cNvSpPr/>
            <p:nvPr/>
          </p:nvSpPr>
          <p:spPr>
            <a:xfrm>
              <a:off x="673775" y="73195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2"/>
            <p:cNvSpPr/>
            <p:nvPr/>
          </p:nvSpPr>
          <p:spPr>
            <a:xfrm>
              <a:off x="715200" y="731950"/>
              <a:ext cx="9725" cy="9700"/>
            </a:xfrm>
            <a:custGeom>
              <a:avLst/>
              <a:gdLst/>
              <a:ahLst/>
              <a:cxnLst/>
              <a:rect l="l" t="t" r="r" b="b"/>
              <a:pathLst>
                <a:path w="389" h="388" extrusionOk="0">
                  <a:moveTo>
                    <a:pt x="194" y="1"/>
                  </a:moveTo>
                  <a:cubicBezTo>
                    <a:pt x="86" y="1"/>
                    <a:pt x="0" y="87"/>
                    <a:pt x="0" y="195"/>
                  </a:cubicBezTo>
                  <a:cubicBezTo>
                    <a:pt x="0" y="301"/>
                    <a:pt x="86" y="387"/>
                    <a:pt x="194" y="387"/>
                  </a:cubicBezTo>
                  <a:cubicBezTo>
                    <a:pt x="300" y="387"/>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2"/>
            <p:cNvSpPr/>
            <p:nvPr/>
          </p:nvSpPr>
          <p:spPr>
            <a:xfrm>
              <a:off x="753300" y="73195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2"/>
            <p:cNvSpPr/>
            <p:nvPr/>
          </p:nvSpPr>
          <p:spPr>
            <a:xfrm>
              <a:off x="794700" y="731950"/>
              <a:ext cx="9725" cy="9700"/>
            </a:xfrm>
            <a:custGeom>
              <a:avLst/>
              <a:gdLst/>
              <a:ahLst/>
              <a:cxnLst/>
              <a:rect l="l" t="t" r="r" b="b"/>
              <a:pathLst>
                <a:path w="389" h="388" extrusionOk="0">
                  <a:moveTo>
                    <a:pt x="194" y="1"/>
                  </a:moveTo>
                  <a:cubicBezTo>
                    <a:pt x="87" y="1"/>
                    <a:pt x="0" y="87"/>
                    <a:pt x="0" y="195"/>
                  </a:cubicBezTo>
                  <a:cubicBezTo>
                    <a:pt x="0" y="301"/>
                    <a:pt x="87" y="387"/>
                    <a:pt x="194" y="387"/>
                  </a:cubicBezTo>
                  <a:cubicBezTo>
                    <a:pt x="300" y="387"/>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2"/>
            <p:cNvSpPr/>
            <p:nvPr/>
          </p:nvSpPr>
          <p:spPr>
            <a:xfrm>
              <a:off x="832825" y="73195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1"/>
                    <a:pt x="453" y="195"/>
                  </a:cubicBezTo>
                  <a:cubicBezTo>
                    <a:pt x="453"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2"/>
            <p:cNvSpPr/>
            <p:nvPr/>
          </p:nvSpPr>
          <p:spPr>
            <a:xfrm>
              <a:off x="872575" y="731950"/>
              <a:ext cx="11350" cy="9725"/>
            </a:xfrm>
            <a:custGeom>
              <a:avLst/>
              <a:gdLst/>
              <a:ahLst/>
              <a:cxnLst/>
              <a:rect l="l" t="t" r="r" b="b"/>
              <a:pathLst>
                <a:path w="454" h="389" extrusionOk="0">
                  <a:moveTo>
                    <a:pt x="262" y="1"/>
                  </a:moveTo>
                  <a:cubicBezTo>
                    <a:pt x="261" y="1"/>
                    <a:pt x="260" y="1"/>
                    <a:pt x="260" y="1"/>
                  </a:cubicBezTo>
                  <a:cubicBezTo>
                    <a:pt x="87" y="1"/>
                    <a:pt x="0" y="210"/>
                    <a:pt x="123" y="331"/>
                  </a:cubicBezTo>
                  <a:cubicBezTo>
                    <a:pt x="162" y="371"/>
                    <a:pt x="211" y="388"/>
                    <a:pt x="258" y="388"/>
                  </a:cubicBezTo>
                  <a:cubicBezTo>
                    <a:pt x="358" y="388"/>
                    <a:pt x="454" y="311"/>
                    <a:pt x="454" y="195"/>
                  </a:cubicBezTo>
                  <a:cubicBezTo>
                    <a:pt x="454" y="88"/>
                    <a:pt x="367"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2"/>
            <p:cNvSpPr/>
            <p:nvPr/>
          </p:nvSpPr>
          <p:spPr>
            <a:xfrm>
              <a:off x="913950" y="731950"/>
              <a:ext cx="9725" cy="9700"/>
            </a:xfrm>
            <a:custGeom>
              <a:avLst/>
              <a:gdLst/>
              <a:ahLst/>
              <a:cxnLst/>
              <a:rect l="l" t="t" r="r" b="b"/>
              <a:pathLst>
                <a:path w="389" h="388" extrusionOk="0">
                  <a:moveTo>
                    <a:pt x="195" y="1"/>
                  </a:moveTo>
                  <a:cubicBezTo>
                    <a:pt x="87" y="1"/>
                    <a:pt x="1" y="87"/>
                    <a:pt x="1" y="195"/>
                  </a:cubicBezTo>
                  <a:cubicBezTo>
                    <a:pt x="1" y="301"/>
                    <a:pt x="87" y="387"/>
                    <a:pt x="195" y="387"/>
                  </a:cubicBezTo>
                  <a:cubicBezTo>
                    <a:pt x="302" y="387"/>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2"/>
            <p:cNvSpPr/>
            <p:nvPr/>
          </p:nvSpPr>
          <p:spPr>
            <a:xfrm>
              <a:off x="953700" y="731950"/>
              <a:ext cx="9725" cy="9700"/>
            </a:xfrm>
            <a:custGeom>
              <a:avLst/>
              <a:gdLst/>
              <a:ahLst/>
              <a:cxnLst/>
              <a:rect l="l" t="t" r="r" b="b"/>
              <a:pathLst>
                <a:path w="389" h="388" extrusionOk="0">
                  <a:moveTo>
                    <a:pt x="195" y="1"/>
                  </a:moveTo>
                  <a:cubicBezTo>
                    <a:pt x="89" y="1"/>
                    <a:pt x="1" y="87"/>
                    <a:pt x="1" y="195"/>
                  </a:cubicBezTo>
                  <a:cubicBezTo>
                    <a:pt x="1" y="301"/>
                    <a:pt x="89" y="387"/>
                    <a:pt x="195" y="387"/>
                  </a:cubicBezTo>
                  <a:cubicBezTo>
                    <a:pt x="302" y="387"/>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2"/>
            <p:cNvSpPr/>
            <p:nvPr/>
          </p:nvSpPr>
          <p:spPr>
            <a:xfrm>
              <a:off x="993450" y="731950"/>
              <a:ext cx="9725" cy="9700"/>
            </a:xfrm>
            <a:custGeom>
              <a:avLst/>
              <a:gdLst/>
              <a:ahLst/>
              <a:cxnLst/>
              <a:rect l="l" t="t" r="r" b="b"/>
              <a:pathLst>
                <a:path w="389" h="388" extrusionOk="0">
                  <a:moveTo>
                    <a:pt x="195" y="1"/>
                  </a:moveTo>
                  <a:cubicBezTo>
                    <a:pt x="89" y="1"/>
                    <a:pt x="1" y="87"/>
                    <a:pt x="1" y="195"/>
                  </a:cubicBezTo>
                  <a:cubicBezTo>
                    <a:pt x="1" y="301"/>
                    <a:pt x="89" y="387"/>
                    <a:pt x="195" y="387"/>
                  </a:cubicBezTo>
                  <a:cubicBezTo>
                    <a:pt x="303" y="387"/>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2"/>
            <p:cNvSpPr/>
            <p:nvPr/>
          </p:nvSpPr>
          <p:spPr>
            <a:xfrm>
              <a:off x="103322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2"/>
            <p:cNvSpPr/>
            <p:nvPr/>
          </p:nvSpPr>
          <p:spPr>
            <a:xfrm>
              <a:off x="107297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2"/>
            <p:cNvSpPr/>
            <p:nvPr/>
          </p:nvSpPr>
          <p:spPr>
            <a:xfrm>
              <a:off x="111272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2"/>
            <p:cNvSpPr/>
            <p:nvPr/>
          </p:nvSpPr>
          <p:spPr>
            <a:xfrm>
              <a:off x="1152500" y="73195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2"/>
            <p:cNvSpPr/>
            <p:nvPr/>
          </p:nvSpPr>
          <p:spPr>
            <a:xfrm>
              <a:off x="1192275" y="731950"/>
              <a:ext cx="9675" cy="9700"/>
            </a:xfrm>
            <a:custGeom>
              <a:avLst/>
              <a:gdLst/>
              <a:ahLst/>
              <a:cxnLst/>
              <a:rect l="l" t="t" r="r" b="b"/>
              <a:pathLst>
                <a:path w="387" h="388" extrusionOk="0">
                  <a:moveTo>
                    <a:pt x="193" y="1"/>
                  </a:moveTo>
                  <a:cubicBezTo>
                    <a:pt x="86" y="1"/>
                    <a:pt x="0" y="87"/>
                    <a:pt x="0" y="195"/>
                  </a:cubicBezTo>
                  <a:cubicBezTo>
                    <a:pt x="0" y="301"/>
                    <a:pt x="86" y="387"/>
                    <a:pt x="193" y="387"/>
                  </a:cubicBezTo>
                  <a:cubicBezTo>
                    <a:pt x="300" y="387"/>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2"/>
            <p:cNvSpPr/>
            <p:nvPr/>
          </p:nvSpPr>
          <p:spPr>
            <a:xfrm>
              <a:off x="1232025" y="73195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0" y="387"/>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2"/>
            <p:cNvSpPr/>
            <p:nvPr/>
          </p:nvSpPr>
          <p:spPr>
            <a:xfrm>
              <a:off x="397125" y="697850"/>
              <a:ext cx="9725" cy="9675"/>
            </a:xfrm>
            <a:custGeom>
              <a:avLst/>
              <a:gdLst/>
              <a:ahLst/>
              <a:cxnLst/>
              <a:rect l="l" t="t" r="r" b="b"/>
              <a:pathLst>
                <a:path w="389" h="387" extrusionOk="0">
                  <a:moveTo>
                    <a:pt x="195" y="0"/>
                  </a:moveTo>
                  <a:cubicBezTo>
                    <a:pt x="88" y="0"/>
                    <a:pt x="1" y="87"/>
                    <a:pt x="1" y="194"/>
                  </a:cubicBezTo>
                  <a:cubicBezTo>
                    <a:pt x="1" y="300"/>
                    <a:pt x="88"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2"/>
            <p:cNvSpPr/>
            <p:nvPr/>
          </p:nvSpPr>
          <p:spPr>
            <a:xfrm>
              <a:off x="435250" y="697850"/>
              <a:ext cx="11350" cy="9725"/>
            </a:xfrm>
            <a:custGeom>
              <a:avLst/>
              <a:gdLst/>
              <a:ahLst/>
              <a:cxnLst/>
              <a:rect l="l" t="t" r="r" b="b"/>
              <a:pathLst>
                <a:path w="454" h="389" extrusionOk="0">
                  <a:moveTo>
                    <a:pt x="260" y="0"/>
                  </a:moveTo>
                  <a:cubicBezTo>
                    <a:pt x="87" y="0"/>
                    <a:pt x="0"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2"/>
            <p:cNvSpPr/>
            <p:nvPr/>
          </p:nvSpPr>
          <p:spPr>
            <a:xfrm>
              <a:off x="475000" y="697850"/>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2"/>
            <p:cNvSpPr/>
            <p:nvPr/>
          </p:nvSpPr>
          <p:spPr>
            <a:xfrm>
              <a:off x="516425" y="69785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2"/>
            <p:cNvSpPr/>
            <p:nvPr/>
          </p:nvSpPr>
          <p:spPr>
            <a:xfrm>
              <a:off x="554500" y="697850"/>
              <a:ext cx="11375" cy="9725"/>
            </a:xfrm>
            <a:custGeom>
              <a:avLst/>
              <a:gdLst/>
              <a:ahLst/>
              <a:cxnLst/>
              <a:rect l="l" t="t" r="r" b="b"/>
              <a:pathLst>
                <a:path w="455" h="389" extrusionOk="0">
                  <a:moveTo>
                    <a:pt x="262" y="0"/>
                  </a:moveTo>
                  <a:cubicBezTo>
                    <a:pt x="87" y="0"/>
                    <a:pt x="1" y="208"/>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2"/>
            <p:cNvSpPr/>
            <p:nvPr/>
          </p:nvSpPr>
          <p:spPr>
            <a:xfrm>
              <a:off x="595925" y="6978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2"/>
            <p:cNvSpPr/>
            <p:nvPr/>
          </p:nvSpPr>
          <p:spPr>
            <a:xfrm>
              <a:off x="634025" y="69785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2"/>
            <p:cNvSpPr/>
            <p:nvPr/>
          </p:nvSpPr>
          <p:spPr>
            <a:xfrm>
              <a:off x="673775" y="697850"/>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2"/>
            <p:cNvSpPr/>
            <p:nvPr/>
          </p:nvSpPr>
          <p:spPr>
            <a:xfrm>
              <a:off x="715200" y="697850"/>
              <a:ext cx="9725" cy="9675"/>
            </a:xfrm>
            <a:custGeom>
              <a:avLst/>
              <a:gdLst/>
              <a:ahLst/>
              <a:cxnLst/>
              <a:rect l="l" t="t" r="r" b="b"/>
              <a:pathLst>
                <a:path w="389" h="387" extrusionOk="0">
                  <a:moveTo>
                    <a:pt x="194" y="0"/>
                  </a:moveTo>
                  <a:cubicBezTo>
                    <a:pt x="86" y="0"/>
                    <a:pt x="0" y="87"/>
                    <a:pt x="0" y="194"/>
                  </a:cubicBezTo>
                  <a:cubicBezTo>
                    <a:pt x="0" y="300"/>
                    <a:pt x="86"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2"/>
            <p:cNvSpPr/>
            <p:nvPr/>
          </p:nvSpPr>
          <p:spPr>
            <a:xfrm>
              <a:off x="753300" y="697850"/>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2"/>
            <p:cNvSpPr/>
            <p:nvPr/>
          </p:nvSpPr>
          <p:spPr>
            <a:xfrm>
              <a:off x="794700" y="69785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2"/>
            <p:cNvSpPr/>
            <p:nvPr/>
          </p:nvSpPr>
          <p:spPr>
            <a:xfrm>
              <a:off x="832825" y="697850"/>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2"/>
            <p:cNvSpPr/>
            <p:nvPr/>
          </p:nvSpPr>
          <p:spPr>
            <a:xfrm>
              <a:off x="872575" y="697850"/>
              <a:ext cx="11350" cy="9725"/>
            </a:xfrm>
            <a:custGeom>
              <a:avLst/>
              <a:gdLst/>
              <a:ahLst/>
              <a:cxnLst/>
              <a:rect l="l" t="t" r="r" b="b"/>
              <a:pathLst>
                <a:path w="454" h="389" extrusionOk="0">
                  <a:moveTo>
                    <a:pt x="262" y="0"/>
                  </a:moveTo>
                  <a:cubicBezTo>
                    <a:pt x="261" y="0"/>
                    <a:pt x="260" y="0"/>
                    <a:pt x="260" y="0"/>
                  </a:cubicBezTo>
                  <a:cubicBezTo>
                    <a:pt x="87" y="0"/>
                    <a:pt x="0" y="209"/>
                    <a:pt x="123" y="331"/>
                  </a:cubicBezTo>
                  <a:cubicBezTo>
                    <a:pt x="162" y="370"/>
                    <a:pt x="211" y="388"/>
                    <a:pt x="258" y="388"/>
                  </a:cubicBezTo>
                  <a:cubicBezTo>
                    <a:pt x="358" y="388"/>
                    <a:pt x="454" y="310"/>
                    <a:pt x="454" y="194"/>
                  </a:cubicBezTo>
                  <a:cubicBezTo>
                    <a:pt x="454" y="88"/>
                    <a:pt x="367"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2"/>
            <p:cNvSpPr/>
            <p:nvPr/>
          </p:nvSpPr>
          <p:spPr>
            <a:xfrm>
              <a:off x="913950" y="69785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2"/>
            <p:cNvSpPr/>
            <p:nvPr/>
          </p:nvSpPr>
          <p:spPr>
            <a:xfrm>
              <a:off x="953700" y="69785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2"/>
            <p:cNvSpPr/>
            <p:nvPr/>
          </p:nvSpPr>
          <p:spPr>
            <a:xfrm>
              <a:off x="993450" y="69785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3" y="387"/>
                    <a:pt x="389" y="300"/>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2"/>
            <p:cNvSpPr/>
            <p:nvPr/>
          </p:nvSpPr>
          <p:spPr>
            <a:xfrm>
              <a:off x="103322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2"/>
            <p:cNvSpPr/>
            <p:nvPr/>
          </p:nvSpPr>
          <p:spPr>
            <a:xfrm>
              <a:off x="107297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2"/>
            <p:cNvSpPr/>
            <p:nvPr/>
          </p:nvSpPr>
          <p:spPr>
            <a:xfrm>
              <a:off x="111272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2"/>
            <p:cNvSpPr/>
            <p:nvPr/>
          </p:nvSpPr>
          <p:spPr>
            <a:xfrm>
              <a:off x="1152500" y="6978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8" y="300"/>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2"/>
            <p:cNvSpPr/>
            <p:nvPr/>
          </p:nvSpPr>
          <p:spPr>
            <a:xfrm>
              <a:off x="1192275" y="69785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2"/>
            <p:cNvSpPr/>
            <p:nvPr/>
          </p:nvSpPr>
          <p:spPr>
            <a:xfrm>
              <a:off x="435250" y="663750"/>
              <a:ext cx="11350" cy="9725"/>
            </a:xfrm>
            <a:custGeom>
              <a:avLst/>
              <a:gdLst/>
              <a:ahLst/>
              <a:cxnLst/>
              <a:rect l="l" t="t" r="r" b="b"/>
              <a:pathLst>
                <a:path w="454" h="389" extrusionOk="0">
                  <a:moveTo>
                    <a:pt x="260" y="0"/>
                  </a:moveTo>
                  <a:cubicBezTo>
                    <a:pt x="87" y="0"/>
                    <a:pt x="0" y="208"/>
                    <a:pt x="123" y="330"/>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2"/>
            <p:cNvSpPr/>
            <p:nvPr/>
          </p:nvSpPr>
          <p:spPr>
            <a:xfrm>
              <a:off x="475025" y="66375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0"/>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2"/>
            <p:cNvSpPr/>
            <p:nvPr/>
          </p:nvSpPr>
          <p:spPr>
            <a:xfrm>
              <a:off x="514750" y="663750"/>
              <a:ext cx="11350" cy="9700"/>
            </a:xfrm>
            <a:custGeom>
              <a:avLst/>
              <a:gdLst/>
              <a:ahLst/>
              <a:cxnLst/>
              <a:rect l="l" t="t" r="r" b="b"/>
              <a:pathLst>
                <a:path w="454" h="388" extrusionOk="0">
                  <a:moveTo>
                    <a:pt x="263" y="0"/>
                  </a:moveTo>
                  <a:cubicBezTo>
                    <a:pt x="262" y="0"/>
                    <a:pt x="261" y="0"/>
                    <a:pt x="260" y="0"/>
                  </a:cubicBezTo>
                  <a:cubicBezTo>
                    <a:pt x="87" y="0"/>
                    <a:pt x="1" y="208"/>
                    <a:pt x="123" y="330"/>
                  </a:cubicBezTo>
                  <a:cubicBezTo>
                    <a:pt x="163" y="370"/>
                    <a:pt x="211" y="387"/>
                    <a:pt x="258" y="387"/>
                  </a:cubicBezTo>
                  <a:cubicBezTo>
                    <a:pt x="358" y="387"/>
                    <a:pt x="454" y="310"/>
                    <a:pt x="454" y="194"/>
                  </a:cubicBezTo>
                  <a:cubicBezTo>
                    <a:pt x="454" y="87"/>
                    <a:pt x="369"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2"/>
            <p:cNvSpPr/>
            <p:nvPr/>
          </p:nvSpPr>
          <p:spPr>
            <a:xfrm>
              <a:off x="554525" y="66375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0"/>
                  </a:cubicBezTo>
                  <a:cubicBezTo>
                    <a:pt x="162" y="370"/>
                    <a:pt x="211" y="388"/>
                    <a:pt x="258" y="388"/>
                  </a:cubicBezTo>
                  <a:cubicBezTo>
                    <a:pt x="358" y="388"/>
                    <a:pt x="453" y="311"/>
                    <a:pt x="453" y="194"/>
                  </a:cubicBezTo>
                  <a:cubicBezTo>
                    <a:pt x="453"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2"/>
            <p:cNvSpPr/>
            <p:nvPr/>
          </p:nvSpPr>
          <p:spPr>
            <a:xfrm>
              <a:off x="594250" y="663750"/>
              <a:ext cx="11400" cy="9725"/>
            </a:xfrm>
            <a:custGeom>
              <a:avLst/>
              <a:gdLst/>
              <a:ahLst/>
              <a:cxnLst/>
              <a:rect l="l" t="t" r="r" b="b"/>
              <a:pathLst>
                <a:path w="456" h="389" extrusionOk="0">
                  <a:moveTo>
                    <a:pt x="262" y="0"/>
                  </a:moveTo>
                  <a:cubicBezTo>
                    <a:pt x="87" y="0"/>
                    <a:pt x="1" y="208"/>
                    <a:pt x="124" y="330"/>
                  </a:cubicBezTo>
                  <a:cubicBezTo>
                    <a:pt x="164" y="370"/>
                    <a:pt x="212" y="388"/>
                    <a:pt x="260" y="388"/>
                  </a:cubicBezTo>
                  <a:cubicBezTo>
                    <a:pt x="360" y="388"/>
                    <a:pt x="456" y="311"/>
                    <a:pt x="456" y="194"/>
                  </a:cubicBezTo>
                  <a:cubicBezTo>
                    <a:pt x="456" y="86"/>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2"/>
            <p:cNvSpPr/>
            <p:nvPr/>
          </p:nvSpPr>
          <p:spPr>
            <a:xfrm>
              <a:off x="634025" y="66375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0"/>
                  </a:cubicBezTo>
                  <a:cubicBezTo>
                    <a:pt x="163" y="370"/>
                    <a:pt x="211" y="388"/>
                    <a:pt x="259" y="388"/>
                  </a:cubicBezTo>
                  <a:cubicBezTo>
                    <a:pt x="359" y="388"/>
                    <a:pt x="454" y="311"/>
                    <a:pt x="455" y="194"/>
                  </a:cubicBezTo>
                  <a:cubicBezTo>
                    <a:pt x="455" y="87"/>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2"/>
            <p:cNvSpPr/>
            <p:nvPr/>
          </p:nvSpPr>
          <p:spPr>
            <a:xfrm>
              <a:off x="673775" y="663750"/>
              <a:ext cx="11375" cy="9725"/>
            </a:xfrm>
            <a:custGeom>
              <a:avLst/>
              <a:gdLst/>
              <a:ahLst/>
              <a:cxnLst/>
              <a:rect l="l" t="t" r="r" b="b"/>
              <a:pathLst>
                <a:path w="455" h="389" extrusionOk="0">
                  <a:moveTo>
                    <a:pt x="261" y="0"/>
                  </a:moveTo>
                  <a:cubicBezTo>
                    <a:pt x="88" y="0"/>
                    <a:pt x="0" y="208"/>
                    <a:pt x="123" y="330"/>
                  </a:cubicBezTo>
                  <a:cubicBezTo>
                    <a:pt x="163" y="370"/>
                    <a:pt x="212" y="388"/>
                    <a:pt x="260" y="388"/>
                  </a:cubicBezTo>
                  <a:cubicBezTo>
                    <a:pt x="359" y="388"/>
                    <a:pt x="455" y="311"/>
                    <a:pt x="455" y="194"/>
                  </a:cubicBezTo>
                  <a:cubicBezTo>
                    <a:pt x="455"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2"/>
            <p:cNvSpPr/>
            <p:nvPr/>
          </p:nvSpPr>
          <p:spPr>
            <a:xfrm>
              <a:off x="713525" y="663750"/>
              <a:ext cx="11400" cy="9725"/>
            </a:xfrm>
            <a:custGeom>
              <a:avLst/>
              <a:gdLst/>
              <a:ahLst/>
              <a:cxnLst/>
              <a:rect l="l" t="t" r="r" b="b"/>
              <a:pathLst>
                <a:path w="456" h="389" extrusionOk="0">
                  <a:moveTo>
                    <a:pt x="264" y="0"/>
                  </a:moveTo>
                  <a:cubicBezTo>
                    <a:pt x="263" y="0"/>
                    <a:pt x="262" y="0"/>
                    <a:pt x="261" y="0"/>
                  </a:cubicBezTo>
                  <a:cubicBezTo>
                    <a:pt x="260" y="0"/>
                    <a:pt x="260" y="0"/>
                    <a:pt x="259" y="0"/>
                  </a:cubicBezTo>
                  <a:cubicBezTo>
                    <a:pt x="88" y="0"/>
                    <a:pt x="1" y="208"/>
                    <a:pt x="123" y="330"/>
                  </a:cubicBezTo>
                  <a:cubicBezTo>
                    <a:pt x="163" y="370"/>
                    <a:pt x="212" y="388"/>
                    <a:pt x="260" y="388"/>
                  </a:cubicBezTo>
                  <a:cubicBezTo>
                    <a:pt x="360" y="388"/>
                    <a:pt x="455" y="311"/>
                    <a:pt x="455" y="194"/>
                  </a:cubicBezTo>
                  <a:cubicBezTo>
                    <a:pt x="455" y="87"/>
                    <a:pt x="369"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2"/>
            <p:cNvSpPr/>
            <p:nvPr/>
          </p:nvSpPr>
          <p:spPr>
            <a:xfrm>
              <a:off x="753300" y="663750"/>
              <a:ext cx="11375" cy="9725"/>
            </a:xfrm>
            <a:custGeom>
              <a:avLst/>
              <a:gdLst/>
              <a:ahLst/>
              <a:cxnLst/>
              <a:rect l="l" t="t" r="r" b="b"/>
              <a:pathLst>
                <a:path w="455" h="389" extrusionOk="0">
                  <a:moveTo>
                    <a:pt x="263" y="0"/>
                  </a:moveTo>
                  <a:cubicBezTo>
                    <a:pt x="262" y="0"/>
                    <a:pt x="261" y="0"/>
                    <a:pt x="260" y="0"/>
                  </a:cubicBezTo>
                  <a:cubicBezTo>
                    <a:pt x="87" y="0"/>
                    <a:pt x="1" y="208"/>
                    <a:pt x="122" y="330"/>
                  </a:cubicBezTo>
                  <a:cubicBezTo>
                    <a:pt x="162" y="370"/>
                    <a:pt x="211" y="388"/>
                    <a:pt x="259" y="388"/>
                  </a:cubicBezTo>
                  <a:cubicBezTo>
                    <a:pt x="359" y="388"/>
                    <a:pt x="454" y="311"/>
                    <a:pt x="454" y="194"/>
                  </a:cubicBezTo>
                  <a:cubicBezTo>
                    <a:pt x="454"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2"/>
            <p:cNvSpPr/>
            <p:nvPr/>
          </p:nvSpPr>
          <p:spPr>
            <a:xfrm>
              <a:off x="793075" y="6637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1" y="330"/>
                  </a:cubicBezTo>
                  <a:cubicBezTo>
                    <a:pt x="161" y="370"/>
                    <a:pt x="210" y="388"/>
                    <a:pt x="258" y="388"/>
                  </a:cubicBezTo>
                  <a:cubicBezTo>
                    <a:pt x="358"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2"/>
            <p:cNvSpPr/>
            <p:nvPr/>
          </p:nvSpPr>
          <p:spPr>
            <a:xfrm>
              <a:off x="832825" y="663750"/>
              <a:ext cx="11350" cy="9725"/>
            </a:xfrm>
            <a:custGeom>
              <a:avLst/>
              <a:gdLst/>
              <a:ahLst/>
              <a:cxnLst/>
              <a:rect l="l" t="t" r="r" b="b"/>
              <a:pathLst>
                <a:path w="454" h="389" extrusionOk="0">
                  <a:moveTo>
                    <a:pt x="262" y="0"/>
                  </a:moveTo>
                  <a:cubicBezTo>
                    <a:pt x="261" y="0"/>
                    <a:pt x="260" y="0"/>
                    <a:pt x="259" y="0"/>
                  </a:cubicBezTo>
                  <a:cubicBezTo>
                    <a:pt x="87" y="0"/>
                    <a:pt x="0" y="208"/>
                    <a:pt x="122" y="330"/>
                  </a:cubicBezTo>
                  <a:cubicBezTo>
                    <a:pt x="161" y="370"/>
                    <a:pt x="210" y="388"/>
                    <a:pt x="258" y="388"/>
                  </a:cubicBezTo>
                  <a:cubicBezTo>
                    <a:pt x="358" y="388"/>
                    <a:pt x="453" y="311"/>
                    <a:pt x="453" y="194"/>
                  </a:cubicBezTo>
                  <a:cubicBezTo>
                    <a:pt x="453" y="87"/>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2"/>
            <p:cNvSpPr/>
            <p:nvPr/>
          </p:nvSpPr>
          <p:spPr>
            <a:xfrm>
              <a:off x="872575" y="663750"/>
              <a:ext cx="11350" cy="9700"/>
            </a:xfrm>
            <a:custGeom>
              <a:avLst/>
              <a:gdLst/>
              <a:ahLst/>
              <a:cxnLst/>
              <a:rect l="l" t="t" r="r" b="b"/>
              <a:pathLst>
                <a:path w="454" h="388" extrusionOk="0">
                  <a:moveTo>
                    <a:pt x="262" y="0"/>
                  </a:moveTo>
                  <a:cubicBezTo>
                    <a:pt x="261" y="0"/>
                    <a:pt x="260" y="0"/>
                    <a:pt x="260" y="0"/>
                  </a:cubicBezTo>
                  <a:cubicBezTo>
                    <a:pt x="87" y="0"/>
                    <a:pt x="0" y="209"/>
                    <a:pt x="123" y="330"/>
                  </a:cubicBezTo>
                  <a:cubicBezTo>
                    <a:pt x="162" y="370"/>
                    <a:pt x="211" y="388"/>
                    <a:pt x="258" y="388"/>
                  </a:cubicBezTo>
                  <a:cubicBezTo>
                    <a:pt x="358" y="388"/>
                    <a:pt x="454" y="310"/>
                    <a:pt x="454" y="194"/>
                  </a:cubicBezTo>
                  <a:cubicBezTo>
                    <a:pt x="454" y="87"/>
                    <a:pt x="367"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2"/>
            <p:cNvSpPr/>
            <p:nvPr/>
          </p:nvSpPr>
          <p:spPr>
            <a:xfrm>
              <a:off x="912325" y="663750"/>
              <a:ext cx="11350" cy="9725"/>
            </a:xfrm>
            <a:custGeom>
              <a:avLst/>
              <a:gdLst/>
              <a:ahLst/>
              <a:cxnLst/>
              <a:rect l="l" t="t" r="r" b="b"/>
              <a:pathLst>
                <a:path w="454" h="389" extrusionOk="0">
                  <a:moveTo>
                    <a:pt x="259" y="0"/>
                  </a:moveTo>
                  <a:cubicBezTo>
                    <a:pt x="86" y="0"/>
                    <a:pt x="1" y="208"/>
                    <a:pt x="122" y="330"/>
                  </a:cubicBezTo>
                  <a:cubicBezTo>
                    <a:pt x="162" y="370"/>
                    <a:pt x="211" y="388"/>
                    <a:pt x="258" y="388"/>
                  </a:cubicBezTo>
                  <a:cubicBezTo>
                    <a:pt x="358" y="388"/>
                    <a:pt x="454" y="311"/>
                    <a:pt x="454" y="194"/>
                  </a:cubicBezTo>
                  <a:cubicBezTo>
                    <a:pt x="454" y="86"/>
                    <a:pt x="367" y="0"/>
                    <a:pt x="261" y="0"/>
                  </a:cubicBezTo>
                  <a:cubicBezTo>
                    <a:pt x="261" y="0"/>
                    <a:pt x="260"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2"/>
            <p:cNvSpPr/>
            <p:nvPr/>
          </p:nvSpPr>
          <p:spPr>
            <a:xfrm>
              <a:off x="952100" y="66375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0"/>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2"/>
            <p:cNvSpPr/>
            <p:nvPr/>
          </p:nvSpPr>
          <p:spPr>
            <a:xfrm>
              <a:off x="991825" y="663750"/>
              <a:ext cx="11350" cy="9725"/>
            </a:xfrm>
            <a:custGeom>
              <a:avLst/>
              <a:gdLst/>
              <a:ahLst/>
              <a:cxnLst/>
              <a:rect l="l" t="t" r="r" b="b"/>
              <a:pathLst>
                <a:path w="454" h="389" extrusionOk="0">
                  <a:moveTo>
                    <a:pt x="260" y="0"/>
                  </a:moveTo>
                  <a:cubicBezTo>
                    <a:pt x="87" y="0"/>
                    <a:pt x="1" y="208"/>
                    <a:pt x="124" y="330"/>
                  </a:cubicBezTo>
                  <a:cubicBezTo>
                    <a:pt x="163" y="370"/>
                    <a:pt x="211" y="388"/>
                    <a:pt x="259" y="388"/>
                  </a:cubicBezTo>
                  <a:cubicBezTo>
                    <a:pt x="359" y="388"/>
                    <a:pt x="454" y="311"/>
                    <a:pt x="454" y="194"/>
                  </a:cubicBezTo>
                  <a:cubicBezTo>
                    <a:pt x="454" y="86"/>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2"/>
            <p:cNvSpPr/>
            <p:nvPr/>
          </p:nvSpPr>
          <p:spPr>
            <a:xfrm>
              <a:off x="1031600" y="663750"/>
              <a:ext cx="11375" cy="9725"/>
            </a:xfrm>
            <a:custGeom>
              <a:avLst/>
              <a:gdLst/>
              <a:ahLst/>
              <a:cxnLst/>
              <a:rect l="l" t="t" r="r" b="b"/>
              <a:pathLst>
                <a:path w="455" h="389" extrusionOk="0">
                  <a:moveTo>
                    <a:pt x="263" y="0"/>
                  </a:moveTo>
                  <a:cubicBezTo>
                    <a:pt x="262" y="0"/>
                    <a:pt x="262" y="0"/>
                    <a:pt x="261" y="0"/>
                  </a:cubicBezTo>
                  <a:cubicBezTo>
                    <a:pt x="260" y="0"/>
                    <a:pt x="259" y="0"/>
                    <a:pt x="259" y="0"/>
                  </a:cubicBezTo>
                  <a:cubicBezTo>
                    <a:pt x="87" y="0"/>
                    <a:pt x="0" y="208"/>
                    <a:pt x="123" y="330"/>
                  </a:cubicBezTo>
                  <a:cubicBezTo>
                    <a:pt x="162" y="370"/>
                    <a:pt x="211" y="388"/>
                    <a:pt x="259" y="388"/>
                  </a:cubicBezTo>
                  <a:cubicBezTo>
                    <a:pt x="358" y="388"/>
                    <a:pt x="454" y="311"/>
                    <a:pt x="455" y="194"/>
                  </a:cubicBezTo>
                  <a:cubicBezTo>
                    <a:pt x="455"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2"/>
            <p:cNvSpPr/>
            <p:nvPr/>
          </p:nvSpPr>
          <p:spPr>
            <a:xfrm>
              <a:off x="1071350" y="663750"/>
              <a:ext cx="11350" cy="9725"/>
            </a:xfrm>
            <a:custGeom>
              <a:avLst/>
              <a:gdLst/>
              <a:ahLst/>
              <a:cxnLst/>
              <a:rect l="l" t="t" r="r" b="b"/>
              <a:pathLst>
                <a:path w="454" h="389" extrusionOk="0">
                  <a:moveTo>
                    <a:pt x="262" y="0"/>
                  </a:moveTo>
                  <a:cubicBezTo>
                    <a:pt x="261" y="0"/>
                    <a:pt x="260" y="0"/>
                    <a:pt x="259" y="0"/>
                  </a:cubicBezTo>
                  <a:cubicBezTo>
                    <a:pt x="86" y="0"/>
                    <a:pt x="0" y="208"/>
                    <a:pt x="123" y="330"/>
                  </a:cubicBezTo>
                  <a:cubicBezTo>
                    <a:pt x="162" y="370"/>
                    <a:pt x="211" y="388"/>
                    <a:pt x="258" y="388"/>
                  </a:cubicBezTo>
                  <a:cubicBezTo>
                    <a:pt x="358"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2"/>
            <p:cNvSpPr/>
            <p:nvPr/>
          </p:nvSpPr>
          <p:spPr>
            <a:xfrm>
              <a:off x="1111100" y="6637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3" y="330"/>
                  </a:cubicBezTo>
                  <a:cubicBezTo>
                    <a:pt x="162" y="370"/>
                    <a:pt x="211" y="388"/>
                    <a:pt x="259" y="388"/>
                  </a:cubicBezTo>
                  <a:cubicBezTo>
                    <a:pt x="358"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2"/>
            <p:cNvSpPr/>
            <p:nvPr/>
          </p:nvSpPr>
          <p:spPr>
            <a:xfrm>
              <a:off x="1150850" y="663750"/>
              <a:ext cx="11350" cy="9725"/>
            </a:xfrm>
            <a:custGeom>
              <a:avLst/>
              <a:gdLst/>
              <a:ahLst/>
              <a:cxnLst/>
              <a:rect l="l" t="t" r="r" b="b"/>
              <a:pathLst>
                <a:path w="454" h="389" extrusionOk="0">
                  <a:moveTo>
                    <a:pt x="262" y="0"/>
                  </a:moveTo>
                  <a:cubicBezTo>
                    <a:pt x="261" y="0"/>
                    <a:pt x="260" y="0"/>
                    <a:pt x="259" y="0"/>
                  </a:cubicBezTo>
                  <a:cubicBezTo>
                    <a:pt x="87" y="0"/>
                    <a:pt x="0" y="208"/>
                    <a:pt x="123" y="330"/>
                  </a:cubicBezTo>
                  <a:cubicBezTo>
                    <a:pt x="163" y="370"/>
                    <a:pt x="212" y="388"/>
                    <a:pt x="259" y="388"/>
                  </a:cubicBezTo>
                  <a:cubicBezTo>
                    <a:pt x="359" y="388"/>
                    <a:pt x="454" y="311"/>
                    <a:pt x="454" y="194"/>
                  </a:cubicBezTo>
                  <a:cubicBezTo>
                    <a:pt x="454" y="87"/>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2"/>
            <p:cNvSpPr/>
            <p:nvPr/>
          </p:nvSpPr>
          <p:spPr>
            <a:xfrm>
              <a:off x="475000" y="6296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2"/>
            <p:cNvSpPr/>
            <p:nvPr/>
          </p:nvSpPr>
          <p:spPr>
            <a:xfrm>
              <a:off x="514750" y="629625"/>
              <a:ext cx="11350" cy="9700"/>
            </a:xfrm>
            <a:custGeom>
              <a:avLst/>
              <a:gdLst/>
              <a:ahLst/>
              <a:cxnLst/>
              <a:rect l="l" t="t" r="r" b="b"/>
              <a:pathLst>
                <a:path w="454" h="388" extrusionOk="0">
                  <a:moveTo>
                    <a:pt x="260" y="1"/>
                  </a:moveTo>
                  <a:cubicBezTo>
                    <a:pt x="87" y="1"/>
                    <a:pt x="1" y="208"/>
                    <a:pt x="123" y="331"/>
                  </a:cubicBezTo>
                  <a:cubicBezTo>
                    <a:pt x="163" y="370"/>
                    <a:pt x="212" y="388"/>
                    <a:pt x="259" y="388"/>
                  </a:cubicBezTo>
                  <a:cubicBezTo>
                    <a:pt x="359" y="388"/>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2"/>
            <p:cNvSpPr/>
            <p:nvPr/>
          </p:nvSpPr>
          <p:spPr>
            <a:xfrm>
              <a:off x="554500" y="629625"/>
              <a:ext cx="11375" cy="9725"/>
            </a:xfrm>
            <a:custGeom>
              <a:avLst/>
              <a:gdLst/>
              <a:ahLst/>
              <a:cxnLst/>
              <a:rect l="l" t="t" r="r" b="b"/>
              <a:pathLst>
                <a:path w="455" h="389" extrusionOk="0">
                  <a:moveTo>
                    <a:pt x="262" y="1"/>
                  </a:moveTo>
                  <a:cubicBezTo>
                    <a:pt x="87" y="1"/>
                    <a:pt x="1" y="208"/>
                    <a:pt x="124" y="331"/>
                  </a:cubicBezTo>
                  <a:cubicBezTo>
                    <a:pt x="163" y="371"/>
                    <a:pt x="212" y="389"/>
                    <a:pt x="260"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2"/>
            <p:cNvSpPr/>
            <p:nvPr/>
          </p:nvSpPr>
          <p:spPr>
            <a:xfrm>
              <a:off x="594250" y="629625"/>
              <a:ext cx="11400" cy="9725"/>
            </a:xfrm>
            <a:custGeom>
              <a:avLst/>
              <a:gdLst/>
              <a:ahLst/>
              <a:cxnLst/>
              <a:rect l="l" t="t" r="r" b="b"/>
              <a:pathLst>
                <a:path w="456" h="389" extrusionOk="0">
                  <a:moveTo>
                    <a:pt x="262" y="1"/>
                  </a:moveTo>
                  <a:cubicBezTo>
                    <a:pt x="87" y="1"/>
                    <a:pt x="1" y="210"/>
                    <a:pt x="124" y="331"/>
                  </a:cubicBezTo>
                  <a:cubicBezTo>
                    <a:pt x="164" y="371"/>
                    <a:pt x="212" y="389"/>
                    <a:pt x="260" y="389"/>
                  </a:cubicBezTo>
                  <a:cubicBezTo>
                    <a:pt x="360" y="389"/>
                    <a:pt x="456" y="312"/>
                    <a:pt x="456"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2"/>
            <p:cNvSpPr/>
            <p:nvPr/>
          </p:nvSpPr>
          <p:spPr>
            <a:xfrm>
              <a:off x="634025" y="6296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2"/>
            <p:cNvSpPr/>
            <p:nvPr/>
          </p:nvSpPr>
          <p:spPr>
            <a:xfrm>
              <a:off x="673775" y="6296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2"/>
            <p:cNvSpPr/>
            <p:nvPr/>
          </p:nvSpPr>
          <p:spPr>
            <a:xfrm>
              <a:off x="713525" y="629625"/>
              <a:ext cx="11400" cy="9725"/>
            </a:xfrm>
            <a:custGeom>
              <a:avLst/>
              <a:gdLst/>
              <a:ahLst/>
              <a:cxnLst/>
              <a:rect l="l" t="t" r="r" b="b"/>
              <a:pathLst>
                <a:path w="456" h="389" extrusionOk="0">
                  <a:moveTo>
                    <a:pt x="261" y="1"/>
                  </a:moveTo>
                  <a:cubicBezTo>
                    <a:pt x="88" y="1"/>
                    <a:pt x="0" y="208"/>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2"/>
            <p:cNvSpPr/>
            <p:nvPr/>
          </p:nvSpPr>
          <p:spPr>
            <a:xfrm>
              <a:off x="753300" y="62962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2"/>
            <p:cNvSpPr/>
            <p:nvPr/>
          </p:nvSpPr>
          <p:spPr>
            <a:xfrm>
              <a:off x="793075" y="629625"/>
              <a:ext cx="11350" cy="9725"/>
            </a:xfrm>
            <a:custGeom>
              <a:avLst/>
              <a:gdLst/>
              <a:ahLst/>
              <a:cxnLst/>
              <a:rect l="l" t="t" r="r" b="b"/>
              <a:pathLst>
                <a:path w="454" h="389" extrusionOk="0">
                  <a:moveTo>
                    <a:pt x="259" y="1"/>
                  </a:moveTo>
                  <a:cubicBezTo>
                    <a:pt x="87" y="1"/>
                    <a:pt x="0" y="208"/>
                    <a:pt x="121" y="331"/>
                  </a:cubicBezTo>
                  <a:cubicBezTo>
                    <a:pt x="161" y="371"/>
                    <a:pt x="210" y="389"/>
                    <a:pt x="258" y="389"/>
                  </a:cubicBezTo>
                  <a:cubicBezTo>
                    <a:pt x="358" y="389"/>
                    <a:pt x="453" y="312"/>
                    <a:pt x="453" y="195"/>
                  </a:cubicBezTo>
                  <a:cubicBezTo>
                    <a:pt x="453" y="87"/>
                    <a:pt x="365"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2"/>
            <p:cNvSpPr/>
            <p:nvPr/>
          </p:nvSpPr>
          <p:spPr>
            <a:xfrm>
              <a:off x="832825" y="62962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2"/>
            <p:cNvSpPr/>
            <p:nvPr/>
          </p:nvSpPr>
          <p:spPr>
            <a:xfrm>
              <a:off x="872575" y="629625"/>
              <a:ext cx="11350" cy="9725"/>
            </a:xfrm>
            <a:custGeom>
              <a:avLst/>
              <a:gdLst/>
              <a:ahLst/>
              <a:cxnLst/>
              <a:rect l="l" t="t" r="r" b="b"/>
              <a:pathLst>
                <a:path w="454" h="389" extrusionOk="0">
                  <a:moveTo>
                    <a:pt x="262" y="1"/>
                  </a:moveTo>
                  <a:cubicBezTo>
                    <a:pt x="261" y="1"/>
                    <a:pt x="260" y="1"/>
                    <a:pt x="260" y="1"/>
                  </a:cubicBezTo>
                  <a:cubicBezTo>
                    <a:pt x="85" y="1"/>
                    <a:pt x="0" y="210"/>
                    <a:pt x="123" y="331"/>
                  </a:cubicBezTo>
                  <a:cubicBezTo>
                    <a:pt x="162" y="371"/>
                    <a:pt x="211" y="389"/>
                    <a:pt x="259" y="389"/>
                  </a:cubicBezTo>
                  <a:cubicBezTo>
                    <a:pt x="358" y="389"/>
                    <a:pt x="454" y="312"/>
                    <a:pt x="454" y="195"/>
                  </a:cubicBezTo>
                  <a:cubicBezTo>
                    <a:pt x="454" y="88"/>
                    <a:pt x="367"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2"/>
            <p:cNvSpPr/>
            <p:nvPr/>
          </p:nvSpPr>
          <p:spPr>
            <a:xfrm>
              <a:off x="912325" y="629625"/>
              <a:ext cx="11350" cy="9725"/>
            </a:xfrm>
            <a:custGeom>
              <a:avLst/>
              <a:gdLst/>
              <a:ahLst/>
              <a:cxnLst/>
              <a:rect l="l" t="t" r="r" b="b"/>
              <a:pathLst>
                <a:path w="454" h="389" extrusionOk="0">
                  <a:moveTo>
                    <a:pt x="259" y="1"/>
                  </a:moveTo>
                  <a:cubicBezTo>
                    <a:pt x="86" y="1"/>
                    <a:pt x="1" y="209"/>
                    <a:pt x="122" y="331"/>
                  </a:cubicBezTo>
                  <a:cubicBezTo>
                    <a:pt x="162" y="371"/>
                    <a:pt x="211" y="389"/>
                    <a:pt x="258" y="389"/>
                  </a:cubicBezTo>
                  <a:cubicBezTo>
                    <a:pt x="358" y="389"/>
                    <a:pt x="454" y="312"/>
                    <a:pt x="454" y="195"/>
                  </a:cubicBezTo>
                  <a:cubicBezTo>
                    <a:pt x="454" y="87"/>
                    <a:pt x="367" y="1"/>
                    <a:pt x="261" y="1"/>
                  </a:cubicBezTo>
                  <a:cubicBezTo>
                    <a:pt x="261" y="1"/>
                    <a:pt x="260"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2"/>
            <p:cNvSpPr/>
            <p:nvPr/>
          </p:nvSpPr>
          <p:spPr>
            <a:xfrm>
              <a:off x="952075" y="6296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2"/>
            <p:cNvSpPr/>
            <p:nvPr/>
          </p:nvSpPr>
          <p:spPr>
            <a:xfrm>
              <a:off x="991825" y="629625"/>
              <a:ext cx="11350" cy="9725"/>
            </a:xfrm>
            <a:custGeom>
              <a:avLst/>
              <a:gdLst/>
              <a:ahLst/>
              <a:cxnLst/>
              <a:rect l="l" t="t" r="r" b="b"/>
              <a:pathLst>
                <a:path w="454" h="389" extrusionOk="0">
                  <a:moveTo>
                    <a:pt x="260" y="1"/>
                  </a:moveTo>
                  <a:cubicBezTo>
                    <a:pt x="87" y="1"/>
                    <a:pt x="1" y="210"/>
                    <a:pt x="124" y="331"/>
                  </a:cubicBezTo>
                  <a:cubicBezTo>
                    <a:pt x="163" y="371"/>
                    <a:pt x="211" y="389"/>
                    <a:pt x="259" y="389"/>
                  </a:cubicBezTo>
                  <a:cubicBezTo>
                    <a:pt x="359" y="389"/>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2"/>
            <p:cNvSpPr/>
            <p:nvPr/>
          </p:nvSpPr>
          <p:spPr>
            <a:xfrm>
              <a:off x="1031575" y="629625"/>
              <a:ext cx="11400" cy="9725"/>
            </a:xfrm>
            <a:custGeom>
              <a:avLst/>
              <a:gdLst/>
              <a:ahLst/>
              <a:cxnLst/>
              <a:rect l="l" t="t" r="r" b="b"/>
              <a:pathLst>
                <a:path w="456" h="389" extrusionOk="0">
                  <a:moveTo>
                    <a:pt x="262" y="1"/>
                  </a:moveTo>
                  <a:cubicBezTo>
                    <a:pt x="89" y="1"/>
                    <a:pt x="1" y="208"/>
                    <a:pt x="124" y="331"/>
                  </a:cubicBezTo>
                  <a:cubicBezTo>
                    <a:pt x="163" y="371"/>
                    <a:pt x="212" y="389"/>
                    <a:pt x="260" y="389"/>
                  </a:cubicBezTo>
                  <a:cubicBezTo>
                    <a:pt x="360" y="389"/>
                    <a:pt x="456" y="312"/>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2"/>
            <p:cNvSpPr/>
            <p:nvPr/>
          </p:nvSpPr>
          <p:spPr>
            <a:xfrm>
              <a:off x="1071350" y="629625"/>
              <a:ext cx="11350" cy="9725"/>
            </a:xfrm>
            <a:custGeom>
              <a:avLst/>
              <a:gdLst/>
              <a:ahLst/>
              <a:cxnLst/>
              <a:rect l="l" t="t" r="r" b="b"/>
              <a:pathLst>
                <a:path w="454" h="389" extrusionOk="0">
                  <a:moveTo>
                    <a:pt x="259" y="1"/>
                  </a:moveTo>
                  <a:cubicBezTo>
                    <a:pt x="86" y="1"/>
                    <a:pt x="0" y="210"/>
                    <a:pt x="123" y="331"/>
                  </a:cubicBezTo>
                  <a:cubicBezTo>
                    <a:pt x="162" y="371"/>
                    <a:pt x="211"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2"/>
            <p:cNvSpPr/>
            <p:nvPr/>
          </p:nvSpPr>
          <p:spPr>
            <a:xfrm>
              <a:off x="1111100" y="629625"/>
              <a:ext cx="11350" cy="9725"/>
            </a:xfrm>
            <a:custGeom>
              <a:avLst/>
              <a:gdLst/>
              <a:ahLst/>
              <a:cxnLst/>
              <a:rect l="l" t="t" r="r" b="b"/>
              <a:pathLst>
                <a:path w="454" h="389" extrusionOk="0">
                  <a:moveTo>
                    <a:pt x="259" y="1"/>
                  </a:moveTo>
                  <a:cubicBezTo>
                    <a:pt x="87" y="1"/>
                    <a:pt x="0" y="208"/>
                    <a:pt x="123" y="331"/>
                  </a:cubicBezTo>
                  <a:cubicBezTo>
                    <a:pt x="162" y="371"/>
                    <a:pt x="211" y="389"/>
                    <a:pt x="259"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2"/>
            <p:cNvSpPr/>
            <p:nvPr/>
          </p:nvSpPr>
          <p:spPr>
            <a:xfrm>
              <a:off x="514750" y="595525"/>
              <a:ext cx="11350" cy="9700"/>
            </a:xfrm>
            <a:custGeom>
              <a:avLst/>
              <a:gdLst/>
              <a:ahLst/>
              <a:cxnLst/>
              <a:rect l="l" t="t" r="r" b="b"/>
              <a:pathLst>
                <a:path w="454" h="388" extrusionOk="0">
                  <a:moveTo>
                    <a:pt x="263" y="0"/>
                  </a:moveTo>
                  <a:cubicBezTo>
                    <a:pt x="262" y="0"/>
                    <a:pt x="261" y="0"/>
                    <a:pt x="260" y="1"/>
                  </a:cubicBezTo>
                  <a:cubicBezTo>
                    <a:pt x="87" y="1"/>
                    <a:pt x="1" y="208"/>
                    <a:pt x="123" y="331"/>
                  </a:cubicBezTo>
                  <a:cubicBezTo>
                    <a:pt x="163" y="370"/>
                    <a:pt x="211" y="388"/>
                    <a:pt x="258" y="388"/>
                  </a:cubicBezTo>
                  <a:cubicBezTo>
                    <a:pt x="358" y="388"/>
                    <a:pt x="454" y="311"/>
                    <a:pt x="454" y="195"/>
                  </a:cubicBezTo>
                  <a:cubicBezTo>
                    <a:pt x="454" y="88"/>
                    <a:pt x="369"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2"/>
            <p:cNvSpPr/>
            <p:nvPr/>
          </p:nvSpPr>
          <p:spPr>
            <a:xfrm>
              <a:off x="554525" y="595525"/>
              <a:ext cx="11350" cy="9725"/>
            </a:xfrm>
            <a:custGeom>
              <a:avLst/>
              <a:gdLst/>
              <a:ahLst/>
              <a:cxnLst/>
              <a:rect l="l" t="t" r="r" b="b"/>
              <a:pathLst>
                <a:path w="454" h="389" extrusionOk="0">
                  <a:moveTo>
                    <a:pt x="263" y="0"/>
                  </a:moveTo>
                  <a:cubicBezTo>
                    <a:pt x="262" y="0"/>
                    <a:pt x="261" y="0"/>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2"/>
            <p:cNvSpPr/>
            <p:nvPr/>
          </p:nvSpPr>
          <p:spPr>
            <a:xfrm>
              <a:off x="594250" y="595525"/>
              <a:ext cx="11400" cy="9725"/>
            </a:xfrm>
            <a:custGeom>
              <a:avLst/>
              <a:gdLst/>
              <a:ahLst/>
              <a:cxnLst/>
              <a:rect l="l" t="t" r="r" b="b"/>
              <a:pathLst>
                <a:path w="456" h="389" extrusionOk="0">
                  <a:moveTo>
                    <a:pt x="262" y="1"/>
                  </a:moveTo>
                  <a:cubicBezTo>
                    <a:pt x="87" y="1"/>
                    <a:pt x="1" y="208"/>
                    <a:pt x="124" y="331"/>
                  </a:cubicBezTo>
                  <a:cubicBezTo>
                    <a:pt x="164" y="371"/>
                    <a:pt x="212" y="389"/>
                    <a:pt x="260" y="389"/>
                  </a:cubicBezTo>
                  <a:cubicBezTo>
                    <a:pt x="360" y="389"/>
                    <a:pt x="456" y="311"/>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2"/>
            <p:cNvSpPr/>
            <p:nvPr/>
          </p:nvSpPr>
          <p:spPr>
            <a:xfrm>
              <a:off x="634025" y="595525"/>
              <a:ext cx="11375" cy="9725"/>
            </a:xfrm>
            <a:custGeom>
              <a:avLst/>
              <a:gdLst/>
              <a:ahLst/>
              <a:cxnLst/>
              <a:rect l="l" t="t" r="r" b="b"/>
              <a:pathLst>
                <a:path w="455" h="389" extrusionOk="0">
                  <a:moveTo>
                    <a:pt x="264" y="0"/>
                  </a:moveTo>
                  <a:cubicBezTo>
                    <a:pt x="263" y="0"/>
                    <a:pt x="262" y="0"/>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2"/>
            <p:cNvSpPr/>
            <p:nvPr/>
          </p:nvSpPr>
          <p:spPr>
            <a:xfrm>
              <a:off x="673775" y="5955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2"/>
            <p:cNvSpPr/>
            <p:nvPr/>
          </p:nvSpPr>
          <p:spPr>
            <a:xfrm>
              <a:off x="713525" y="595525"/>
              <a:ext cx="11400" cy="9725"/>
            </a:xfrm>
            <a:custGeom>
              <a:avLst/>
              <a:gdLst/>
              <a:ahLst/>
              <a:cxnLst/>
              <a:rect l="l" t="t" r="r" b="b"/>
              <a:pathLst>
                <a:path w="456" h="389" extrusionOk="0">
                  <a:moveTo>
                    <a:pt x="264" y="0"/>
                  </a:moveTo>
                  <a:cubicBezTo>
                    <a:pt x="263" y="0"/>
                    <a:pt x="262" y="0"/>
                    <a:pt x="261" y="1"/>
                  </a:cubicBezTo>
                  <a:cubicBezTo>
                    <a:pt x="260" y="1"/>
                    <a:pt x="260" y="1"/>
                    <a:pt x="259" y="1"/>
                  </a:cubicBezTo>
                  <a:cubicBezTo>
                    <a:pt x="88" y="1"/>
                    <a:pt x="1" y="209"/>
                    <a:pt x="123" y="331"/>
                  </a:cubicBezTo>
                  <a:cubicBezTo>
                    <a:pt x="163" y="371"/>
                    <a:pt x="212" y="389"/>
                    <a:pt x="260" y="389"/>
                  </a:cubicBezTo>
                  <a:cubicBezTo>
                    <a:pt x="360" y="389"/>
                    <a:pt x="455" y="311"/>
                    <a:pt x="455" y="195"/>
                  </a:cubicBezTo>
                  <a:cubicBezTo>
                    <a:pt x="455" y="88"/>
                    <a:pt x="369"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2"/>
            <p:cNvSpPr/>
            <p:nvPr/>
          </p:nvSpPr>
          <p:spPr>
            <a:xfrm>
              <a:off x="753300" y="595525"/>
              <a:ext cx="11375" cy="9725"/>
            </a:xfrm>
            <a:custGeom>
              <a:avLst/>
              <a:gdLst/>
              <a:ahLst/>
              <a:cxnLst/>
              <a:rect l="l" t="t" r="r" b="b"/>
              <a:pathLst>
                <a:path w="455" h="389" extrusionOk="0">
                  <a:moveTo>
                    <a:pt x="263" y="0"/>
                  </a:moveTo>
                  <a:cubicBezTo>
                    <a:pt x="262" y="0"/>
                    <a:pt x="261" y="0"/>
                    <a:pt x="260" y="1"/>
                  </a:cubicBezTo>
                  <a:cubicBezTo>
                    <a:pt x="87" y="1"/>
                    <a:pt x="1" y="208"/>
                    <a:pt x="122" y="331"/>
                  </a:cubicBezTo>
                  <a:cubicBezTo>
                    <a:pt x="162" y="371"/>
                    <a:pt x="211" y="389"/>
                    <a:pt x="259" y="389"/>
                  </a:cubicBezTo>
                  <a:cubicBezTo>
                    <a:pt x="359" y="389"/>
                    <a:pt x="454" y="311"/>
                    <a:pt x="454" y="195"/>
                  </a:cubicBezTo>
                  <a:cubicBezTo>
                    <a:pt x="454"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2"/>
            <p:cNvSpPr/>
            <p:nvPr/>
          </p:nvSpPr>
          <p:spPr>
            <a:xfrm>
              <a:off x="793075" y="595525"/>
              <a:ext cx="11350" cy="9725"/>
            </a:xfrm>
            <a:custGeom>
              <a:avLst/>
              <a:gdLst/>
              <a:ahLst/>
              <a:cxnLst/>
              <a:rect l="l" t="t" r="r" b="b"/>
              <a:pathLst>
                <a:path w="454" h="389" extrusionOk="0">
                  <a:moveTo>
                    <a:pt x="262" y="0"/>
                  </a:moveTo>
                  <a:cubicBezTo>
                    <a:pt x="261" y="0"/>
                    <a:pt x="260" y="0"/>
                    <a:pt x="259" y="1"/>
                  </a:cubicBezTo>
                  <a:cubicBezTo>
                    <a:pt x="259" y="1"/>
                    <a:pt x="258" y="1"/>
                    <a:pt x="257" y="1"/>
                  </a:cubicBezTo>
                  <a:cubicBezTo>
                    <a:pt x="86" y="1"/>
                    <a:pt x="1" y="209"/>
                    <a:pt x="121" y="331"/>
                  </a:cubicBezTo>
                  <a:cubicBezTo>
                    <a:pt x="161" y="371"/>
                    <a:pt x="210" y="389"/>
                    <a:pt x="258" y="389"/>
                  </a:cubicBezTo>
                  <a:cubicBezTo>
                    <a:pt x="358" y="389"/>
                    <a:pt x="453" y="311"/>
                    <a:pt x="453" y="195"/>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2"/>
            <p:cNvSpPr/>
            <p:nvPr/>
          </p:nvSpPr>
          <p:spPr>
            <a:xfrm>
              <a:off x="832825" y="595525"/>
              <a:ext cx="11350" cy="9725"/>
            </a:xfrm>
            <a:custGeom>
              <a:avLst/>
              <a:gdLst/>
              <a:ahLst/>
              <a:cxnLst/>
              <a:rect l="l" t="t" r="r" b="b"/>
              <a:pathLst>
                <a:path w="454" h="389" extrusionOk="0">
                  <a:moveTo>
                    <a:pt x="262" y="0"/>
                  </a:moveTo>
                  <a:cubicBezTo>
                    <a:pt x="261" y="0"/>
                    <a:pt x="260" y="0"/>
                    <a:pt x="259" y="1"/>
                  </a:cubicBezTo>
                  <a:cubicBezTo>
                    <a:pt x="87" y="1"/>
                    <a:pt x="0" y="208"/>
                    <a:pt x="122" y="331"/>
                  </a:cubicBezTo>
                  <a:cubicBezTo>
                    <a:pt x="161" y="371"/>
                    <a:pt x="210" y="389"/>
                    <a:pt x="258" y="389"/>
                  </a:cubicBezTo>
                  <a:cubicBezTo>
                    <a:pt x="358" y="389"/>
                    <a:pt x="453" y="311"/>
                    <a:pt x="453" y="195"/>
                  </a:cubicBezTo>
                  <a:cubicBezTo>
                    <a:pt x="453"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2"/>
            <p:cNvSpPr/>
            <p:nvPr/>
          </p:nvSpPr>
          <p:spPr>
            <a:xfrm>
              <a:off x="872575" y="595525"/>
              <a:ext cx="11350" cy="9725"/>
            </a:xfrm>
            <a:custGeom>
              <a:avLst/>
              <a:gdLst/>
              <a:ahLst/>
              <a:cxnLst/>
              <a:rect l="l" t="t" r="r" b="b"/>
              <a:pathLst>
                <a:path w="454" h="389" extrusionOk="0">
                  <a:moveTo>
                    <a:pt x="262" y="0"/>
                  </a:moveTo>
                  <a:cubicBezTo>
                    <a:pt x="261" y="0"/>
                    <a:pt x="260" y="0"/>
                    <a:pt x="260" y="1"/>
                  </a:cubicBezTo>
                  <a:cubicBezTo>
                    <a:pt x="85" y="1"/>
                    <a:pt x="0" y="210"/>
                    <a:pt x="123" y="331"/>
                  </a:cubicBezTo>
                  <a:cubicBezTo>
                    <a:pt x="162" y="371"/>
                    <a:pt x="211" y="389"/>
                    <a:pt x="259" y="389"/>
                  </a:cubicBezTo>
                  <a:cubicBezTo>
                    <a:pt x="358" y="389"/>
                    <a:pt x="454" y="311"/>
                    <a:pt x="454" y="195"/>
                  </a:cubicBezTo>
                  <a:cubicBezTo>
                    <a:pt x="454" y="88"/>
                    <a:pt x="367"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2"/>
            <p:cNvSpPr/>
            <p:nvPr/>
          </p:nvSpPr>
          <p:spPr>
            <a:xfrm>
              <a:off x="912325" y="595525"/>
              <a:ext cx="11350" cy="9725"/>
            </a:xfrm>
            <a:custGeom>
              <a:avLst/>
              <a:gdLst/>
              <a:ahLst/>
              <a:cxnLst/>
              <a:rect l="l" t="t" r="r" b="b"/>
              <a:pathLst>
                <a:path w="454" h="389" extrusionOk="0">
                  <a:moveTo>
                    <a:pt x="259" y="1"/>
                  </a:moveTo>
                  <a:cubicBezTo>
                    <a:pt x="86" y="1"/>
                    <a:pt x="1" y="209"/>
                    <a:pt x="122" y="331"/>
                  </a:cubicBezTo>
                  <a:cubicBezTo>
                    <a:pt x="162" y="371"/>
                    <a:pt x="211" y="389"/>
                    <a:pt x="258" y="389"/>
                  </a:cubicBezTo>
                  <a:cubicBezTo>
                    <a:pt x="358" y="389"/>
                    <a:pt x="454" y="311"/>
                    <a:pt x="454" y="195"/>
                  </a:cubicBezTo>
                  <a:cubicBezTo>
                    <a:pt x="454" y="87"/>
                    <a:pt x="367" y="1"/>
                    <a:pt x="261" y="1"/>
                  </a:cubicBezTo>
                  <a:cubicBezTo>
                    <a:pt x="261" y="1"/>
                    <a:pt x="260"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2"/>
            <p:cNvSpPr/>
            <p:nvPr/>
          </p:nvSpPr>
          <p:spPr>
            <a:xfrm>
              <a:off x="952100" y="595525"/>
              <a:ext cx="11325" cy="9725"/>
            </a:xfrm>
            <a:custGeom>
              <a:avLst/>
              <a:gdLst/>
              <a:ahLst/>
              <a:cxnLst/>
              <a:rect l="l" t="t" r="r" b="b"/>
              <a:pathLst>
                <a:path w="453" h="389" extrusionOk="0">
                  <a:moveTo>
                    <a:pt x="262" y="0"/>
                  </a:moveTo>
                  <a:cubicBezTo>
                    <a:pt x="261" y="0"/>
                    <a:pt x="260" y="0"/>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2"/>
            <p:cNvSpPr/>
            <p:nvPr/>
          </p:nvSpPr>
          <p:spPr>
            <a:xfrm>
              <a:off x="991825" y="595525"/>
              <a:ext cx="11350" cy="9725"/>
            </a:xfrm>
            <a:custGeom>
              <a:avLst/>
              <a:gdLst/>
              <a:ahLst/>
              <a:cxnLst/>
              <a:rect l="l" t="t" r="r" b="b"/>
              <a:pathLst>
                <a:path w="454" h="389" extrusionOk="0">
                  <a:moveTo>
                    <a:pt x="260" y="1"/>
                  </a:moveTo>
                  <a:cubicBezTo>
                    <a:pt x="87" y="1"/>
                    <a:pt x="1" y="208"/>
                    <a:pt x="124" y="331"/>
                  </a:cubicBezTo>
                  <a:cubicBezTo>
                    <a:pt x="163" y="371"/>
                    <a:pt x="211" y="389"/>
                    <a:pt x="259"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2"/>
            <p:cNvSpPr/>
            <p:nvPr/>
          </p:nvSpPr>
          <p:spPr>
            <a:xfrm>
              <a:off x="1031600" y="595525"/>
              <a:ext cx="11375" cy="9725"/>
            </a:xfrm>
            <a:custGeom>
              <a:avLst/>
              <a:gdLst/>
              <a:ahLst/>
              <a:cxnLst/>
              <a:rect l="l" t="t" r="r" b="b"/>
              <a:pathLst>
                <a:path w="455" h="389" extrusionOk="0">
                  <a:moveTo>
                    <a:pt x="263" y="0"/>
                  </a:moveTo>
                  <a:cubicBezTo>
                    <a:pt x="262" y="0"/>
                    <a:pt x="262" y="0"/>
                    <a:pt x="261" y="1"/>
                  </a:cubicBezTo>
                  <a:cubicBezTo>
                    <a:pt x="260" y="1"/>
                    <a:pt x="259" y="1"/>
                    <a:pt x="259" y="1"/>
                  </a:cubicBezTo>
                  <a:cubicBezTo>
                    <a:pt x="87" y="1"/>
                    <a:pt x="0" y="209"/>
                    <a:pt x="123" y="331"/>
                  </a:cubicBezTo>
                  <a:cubicBezTo>
                    <a:pt x="162" y="371"/>
                    <a:pt x="211" y="389"/>
                    <a:pt x="259" y="389"/>
                  </a:cubicBezTo>
                  <a:cubicBezTo>
                    <a:pt x="358" y="389"/>
                    <a:pt x="454" y="311"/>
                    <a:pt x="455" y="195"/>
                  </a:cubicBezTo>
                  <a:cubicBezTo>
                    <a:pt x="455"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2"/>
            <p:cNvSpPr/>
            <p:nvPr/>
          </p:nvSpPr>
          <p:spPr>
            <a:xfrm>
              <a:off x="1071350" y="595525"/>
              <a:ext cx="11350" cy="9725"/>
            </a:xfrm>
            <a:custGeom>
              <a:avLst/>
              <a:gdLst/>
              <a:ahLst/>
              <a:cxnLst/>
              <a:rect l="l" t="t" r="r" b="b"/>
              <a:pathLst>
                <a:path w="454" h="389" extrusionOk="0">
                  <a:moveTo>
                    <a:pt x="262" y="0"/>
                  </a:moveTo>
                  <a:cubicBezTo>
                    <a:pt x="261" y="0"/>
                    <a:pt x="260" y="0"/>
                    <a:pt x="259" y="1"/>
                  </a:cubicBezTo>
                  <a:cubicBezTo>
                    <a:pt x="86" y="1"/>
                    <a:pt x="0" y="208"/>
                    <a:pt x="123" y="331"/>
                  </a:cubicBezTo>
                  <a:cubicBezTo>
                    <a:pt x="162" y="371"/>
                    <a:pt x="211" y="389"/>
                    <a:pt x="258" y="389"/>
                  </a:cubicBezTo>
                  <a:cubicBezTo>
                    <a:pt x="358" y="389"/>
                    <a:pt x="453" y="311"/>
                    <a:pt x="453" y="195"/>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2"/>
            <p:cNvSpPr/>
            <p:nvPr/>
          </p:nvSpPr>
          <p:spPr>
            <a:xfrm>
              <a:off x="594250" y="561425"/>
              <a:ext cx="11400" cy="9725"/>
            </a:xfrm>
            <a:custGeom>
              <a:avLst/>
              <a:gdLst/>
              <a:ahLst/>
              <a:cxnLst/>
              <a:rect l="l" t="t" r="r" b="b"/>
              <a:pathLst>
                <a:path w="456" h="389" extrusionOk="0">
                  <a:moveTo>
                    <a:pt x="262" y="0"/>
                  </a:moveTo>
                  <a:cubicBezTo>
                    <a:pt x="87" y="0"/>
                    <a:pt x="1" y="209"/>
                    <a:pt x="124" y="331"/>
                  </a:cubicBezTo>
                  <a:cubicBezTo>
                    <a:pt x="164" y="371"/>
                    <a:pt x="212" y="388"/>
                    <a:pt x="260" y="388"/>
                  </a:cubicBezTo>
                  <a:cubicBezTo>
                    <a:pt x="360" y="388"/>
                    <a:pt x="456" y="311"/>
                    <a:pt x="456"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2"/>
            <p:cNvSpPr/>
            <p:nvPr/>
          </p:nvSpPr>
          <p:spPr>
            <a:xfrm>
              <a:off x="634025" y="561425"/>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2"/>
            <p:cNvSpPr/>
            <p:nvPr/>
          </p:nvSpPr>
          <p:spPr>
            <a:xfrm>
              <a:off x="673775" y="5614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2"/>
            <p:cNvSpPr/>
            <p:nvPr/>
          </p:nvSpPr>
          <p:spPr>
            <a:xfrm>
              <a:off x="713525" y="561425"/>
              <a:ext cx="11400" cy="9725"/>
            </a:xfrm>
            <a:custGeom>
              <a:avLst/>
              <a:gdLst/>
              <a:ahLst/>
              <a:cxnLst/>
              <a:rect l="l" t="t" r="r" b="b"/>
              <a:pathLst>
                <a:path w="456" h="389" extrusionOk="0">
                  <a:moveTo>
                    <a:pt x="261" y="0"/>
                  </a:moveTo>
                  <a:cubicBezTo>
                    <a:pt x="88" y="0"/>
                    <a:pt x="0" y="208"/>
                    <a:pt x="123" y="331"/>
                  </a:cubicBezTo>
                  <a:cubicBezTo>
                    <a:pt x="163" y="371"/>
                    <a:pt x="212" y="388"/>
                    <a:pt x="260" y="388"/>
                  </a:cubicBezTo>
                  <a:cubicBezTo>
                    <a:pt x="360"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2"/>
            <p:cNvSpPr/>
            <p:nvPr/>
          </p:nvSpPr>
          <p:spPr>
            <a:xfrm>
              <a:off x="753300" y="561425"/>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2"/>
            <p:cNvSpPr/>
            <p:nvPr/>
          </p:nvSpPr>
          <p:spPr>
            <a:xfrm>
              <a:off x="793075" y="561425"/>
              <a:ext cx="11350" cy="9725"/>
            </a:xfrm>
            <a:custGeom>
              <a:avLst/>
              <a:gdLst/>
              <a:ahLst/>
              <a:cxnLst/>
              <a:rect l="l" t="t" r="r" b="b"/>
              <a:pathLst>
                <a:path w="454" h="389" extrusionOk="0">
                  <a:moveTo>
                    <a:pt x="259" y="0"/>
                  </a:moveTo>
                  <a:cubicBezTo>
                    <a:pt x="87" y="0"/>
                    <a:pt x="0" y="208"/>
                    <a:pt x="121" y="331"/>
                  </a:cubicBezTo>
                  <a:cubicBezTo>
                    <a:pt x="161" y="371"/>
                    <a:pt x="210" y="388"/>
                    <a:pt x="258" y="388"/>
                  </a:cubicBezTo>
                  <a:cubicBezTo>
                    <a:pt x="358" y="388"/>
                    <a:pt x="453" y="311"/>
                    <a:pt x="453" y="194"/>
                  </a:cubicBezTo>
                  <a:cubicBezTo>
                    <a:pt x="453" y="87"/>
                    <a:pt x="365"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2"/>
            <p:cNvSpPr/>
            <p:nvPr/>
          </p:nvSpPr>
          <p:spPr>
            <a:xfrm>
              <a:off x="832825" y="561425"/>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2"/>
            <p:cNvSpPr/>
            <p:nvPr/>
          </p:nvSpPr>
          <p:spPr>
            <a:xfrm>
              <a:off x="872575" y="561425"/>
              <a:ext cx="11350" cy="9725"/>
            </a:xfrm>
            <a:custGeom>
              <a:avLst/>
              <a:gdLst/>
              <a:ahLst/>
              <a:cxnLst/>
              <a:rect l="l" t="t" r="r" b="b"/>
              <a:pathLst>
                <a:path w="454" h="389" extrusionOk="0">
                  <a:moveTo>
                    <a:pt x="260" y="0"/>
                  </a:moveTo>
                  <a:cubicBezTo>
                    <a:pt x="85" y="0"/>
                    <a:pt x="0" y="209"/>
                    <a:pt x="123" y="332"/>
                  </a:cubicBezTo>
                  <a:cubicBezTo>
                    <a:pt x="163" y="371"/>
                    <a:pt x="211" y="389"/>
                    <a:pt x="259" y="389"/>
                  </a:cubicBezTo>
                  <a:cubicBezTo>
                    <a:pt x="358" y="389"/>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2"/>
            <p:cNvSpPr/>
            <p:nvPr/>
          </p:nvSpPr>
          <p:spPr>
            <a:xfrm>
              <a:off x="912325" y="561425"/>
              <a:ext cx="11350" cy="9725"/>
            </a:xfrm>
            <a:custGeom>
              <a:avLst/>
              <a:gdLst/>
              <a:ahLst/>
              <a:cxnLst/>
              <a:rect l="l" t="t" r="r" b="b"/>
              <a:pathLst>
                <a:path w="454" h="389" extrusionOk="0">
                  <a:moveTo>
                    <a:pt x="259" y="0"/>
                  </a:moveTo>
                  <a:cubicBezTo>
                    <a:pt x="86" y="0"/>
                    <a:pt x="1" y="210"/>
                    <a:pt x="122" y="331"/>
                  </a:cubicBezTo>
                  <a:cubicBezTo>
                    <a:pt x="162" y="371"/>
                    <a:pt x="211" y="388"/>
                    <a:pt x="258" y="388"/>
                  </a:cubicBezTo>
                  <a:cubicBezTo>
                    <a:pt x="358" y="388"/>
                    <a:pt x="454" y="311"/>
                    <a:pt x="454" y="194"/>
                  </a:cubicBezTo>
                  <a:cubicBezTo>
                    <a:pt x="454" y="87"/>
                    <a:pt x="367" y="0"/>
                    <a:pt x="261" y="0"/>
                  </a:cubicBezTo>
                  <a:cubicBezTo>
                    <a:pt x="261" y="0"/>
                    <a:pt x="260"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2"/>
            <p:cNvSpPr/>
            <p:nvPr/>
          </p:nvSpPr>
          <p:spPr>
            <a:xfrm>
              <a:off x="952075" y="561425"/>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2"/>
            <p:cNvSpPr/>
            <p:nvPr/>
          </p:nvSpPr>
          <p:spPr>
            <a:xfrm>
              <a:off x="991825" y="561425"/>
              <a:ext cx="11350" cy="9725"/>
            </a:xfrm>
            <a:custGeom>
              <a:avLst/>
              <a:gdLst/>
              <a:ahLst/>
              <a:cxnLst/>
              <a:rect l="l" t="t" r="r" b="b"/>
              <a:pathLst>
                <a:path w="454" h="389" extrusionOk="0">
                  <a:moveTo>
                    <a:pt x="260" y="0"/>
                  </a:moveTo>
                  <a:cubicBezTo>
                    <a:pt x="87" y="0"/>
                    <a:pt x="1" y="209"/>
                    <a:pt x="124" y="331"/>
                  </a:cubicBezTo>
                  <a:cubicBezTo>
                    <a:pt x="163" y="371"/>
                    <a:pt x="211"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2"/>
            <p:cNvSpPr/>
            <p:nvPr/>
          </p:nvSpPr>
          <p:spPr>
            <a:xfrm>
              <a:off x="673775" y="527300"/>
              <a:ext cx="11375" cy="9750"/>
            </a:xfrm>
            <a:custGeom>
              <a:avLst/>
              <a:gdLst/>
              <a:ahLst/>
              <a:cxnLst/>
              <a:rect l="l" t="t" r="r" b="b"/>
              <a:pathLst>
                <a:path w="455" h="390" extrusionOk="0">
                  <a:moveTo>
                    <a:pt x="261" y="1"/>
                  </a:moveTo>
                  <a:cubicBezTo>
                    <a:pt x="88" y="1"/>
                    <a:pt x="0" y="210"/>
                    <a:pt x="123" y="331"/>
                  </a:cubicBezTo>
                  <a:cubicBezTo>
                    <a:pt x="163" y="371"/>
                    <a:pt x="212" y="389"/>
                    <a:pt x="260" y="389"/>
                  </a:cubicBezTo>
                  <a:cubicBezTo>
                    <a:pt x="359" y="389"/>
                    <a:pt x="455" y="312"/>
                    <a:pt x="455" y="195"/>
                  </a:cubicBezTo>
                  <a:cubicBezTo>
                    <a:pt x="453"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2"/>
            <p:cNvSpPr/>
            <p:nvPr/>
          </p:nvSpPr>
          <p:spPr>
            <a:xfrm>
              <a:off x="713525" y="527300"/>
              <a:ext cx="11400" cy="9750"/>
            </a:xfrm>
            <a:custGeom>
              <a:avLst/>
              <a:gdLst/>
              <a:ahLst/>
              <a:cxnLst/>
              <a:rect l="l" t="t" r="r" b="b"/>
              <a:pathLst>
                <a:path w="456" h="390" extrusionOk="0">
                  <a:moveTo>
                    <a:pt x="261" y="1"/>
                  </a:moveTo>
                  <a:cubicBezTo>
                    <a:pt x="88" y="1"/>
                    <a:pt x="0" y="209"/>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2"/>
            <p:cNvSpPr/>
            <p:nvPr/>
          </p:nvSpPr>
          <p:spPr>
            <a:xfrm>
              <a:off x="753300" y="527300"/>
              <a:ext cx="11375" cy="9750"/>
            </a:xfrm>
            <a:custGeom>
              <a:avLst/>
              <a:gdLst/>
              <a:ahLst/>
              <a:cxnLst/>
              <a:rect l="l" t="t" r="r" b="b"/>
              <a:pathLst>
                <a:path w="455" h="390"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2"/>
            <p:cNvSpPr/>
            <p:nvPr/>
          </p:nvSpPr>
          <p:spPr>
            <a:xfrm>
              <a:off x="793075" y="527300"/>
              <a:ext cx="11350" cy="9750"/>
            </a:xfrm>
            <a:custGeom>
              <a:avLst/>
              <a:gdLst/>
              <a:ahLst/>
              <a:cxnLst/>
              <a:rect l="l" t="t" r="r" b="b"/>
              <a:pathLst>
                <a:path w="454" h="390" extrusionOk="0">
                  <a:moveTo>
                    <a:pt x="259" y="1"/>
                  </a:moveTo>
                  <a:cubicBezTo>
                    <a:pt x="87" y="1"/>
                    <a:pt x="0" y="209"/>
                    <a:pt x="121" y="331"/>
                  </a:cubicBezTo>
                  <a:cubicBezTo>
                    <a:pt x="161" y="371"/>
                    <a:pt x="210" y="389"/>
                    <a:pt x="258" y="389"/>
                  </a:cubicBezTo>
                  <a:cubicBezTo>
                    <a:pt x="358" y="389"/>
                    <a:pt x="453" y="312"/>
                    <a:pt x="453" y="195"/>
                  </a:cubicBezTo>
                  <a:cubicBezTo>
                    <a:pt x="453" y="87"/>
                    <a:pt x="365"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2"/>
            <p:cNvSpPr/>
            <p:nvPr/>
          </p:nvSpPr>
          <p:spPr>
            <a:xfrm>
              <a:off x="832825" y="527300"/>
              <a:ext cx="11350" cy="9750"/>
            </a:xfrm>
            <a:custGeom>
              <a:avLst/>
              <a:gdLst/>
              <a:ahLst/>
              <a:cxnLst/>
              <a:rect l="l" t="t" r="r" b="b"/>
              <a:pathLst>
                <a:path w="454" h="390" extrusionOk="0">
                  <a:moveTo>
                    <a:pt x="259" y="1"/>
                  </a:moveTo>
                  <a:cubicBezTo>
                    <a:pt x="87" y="1"/>
                    <a:pt x="0" y="210"/>
                    <a:pt x="122" y="331"/>
                  </a:cubicBezTo>
                  <a:cubicBezTo>
                    <a:pt x="161" y="371"/>
                    <a:pt x="210" y="389"/>
                    <a:pt x="258" y="389"/>
                  </a:cubicBezTo>
                  <a:cubicBezTo>
                    <a:pt x="358" y="389"/>
                    <a:pt x="453" y="312"/>
                    <a:pt x="453" y="195"/>
                  </a:cubicBezTo>
                  <a:cubicBezTo>
                    <a:pt x="453" y="87"/>
                    <a:pt x="366"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2"/>
            <p:cNvSpPr/>
            <p:nvPr/>
          </p:nvSpPr>
          <p:spPr>
            <a:xfrm>
              <a:off x="872575" y="527300"/>
              <a:ext cx="11350" cy="9750"/>
            </a:xfrm>
            <a:custGeom>
              <a:avLst/>
              <a:gdLst/>
              <a:ahLst/>
              <a:cxnLst/>
              <a:rect l="l" t="t" r="r" b="b"/>
              <a:pathLst>
                <a:path w="454" h="390" extrusionOk="0">
                  <a:moveTo>
                    <a:pt x="260" y="1"/>
                  </a:moveTo>
                  <a:cubicBezTo>
                    <a:pt x="85" y="1"/>
                    <a:pt x="0" y="210"/>
                    <a:pt x="123" y="333"/>
                  </a:cubicBezTo>
                  <a:cubicBezTo>
                    <a:pt x="163" y="372"/>
                    <a:pt x="211" y="390"/>
                    <a:pt x="259" y="390"/>
                  </a:cubicBezTo>
                  <a:cubicBezTo>
                    <a:pt x="358" y="390"/>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2"/>
            <p:cNvSpPr/>
            <p:nvPr/>
          </p:nvSpPr>
          <p:spPr>
            <a:xfrm>
              <a:off x="912325" y="527300"/>
              <a:ext cx="11350" cy="9750"/>
            </a:xfrm>
            <a:custGeom>
              <a:avLst/>
              <a:gdLst/>
              <a:ahLst/>
              <a:cxnLst/>
              <a:rect l="l" t="t" r="r" b="b"/>
              <a:pathLst>
                <a:path w="454" h="390" extrusionOk="0">
                  <a:moveTo>
                    <a:pt x="261" y="1"/>
                  </a:moveTo>
                  <a:cubicBezTo>
                    <a:pt x="87" y="1"/>
                    <a:pt x="1" y="210"/>
                    <a:pt x="122" y="333"/>
                  </a:cubicBezTo>
                  <a:cubicBezTo>
                    <a:pt x="161" y="372"/>
                    <a:pt x="210" y="390"/>
                    <a:pt x="258" y="390"/>
                  </a:cubicBezTo>
                  <a:cubicBezTo>
                    <a:pt x="358" y="390"/>
                    <a:pt x="454" y="312"/>
                    <a:pt x="454" y="195"/>
                  </a:cubicBezTo>
                  <a:cubicBezTo>
                    <a:pt x="454"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2"/>
            <p:cNvSpPr/>
            <p:nvPr/>
          </p:nvSpPr>
          <p:spPr>
            <a:xfrm>
              <a:off x="594250" y="1584550"/>
              <a:ext cx="11400" cy="9725"/>
            </a:xfrm>
            <a:custGeom>
              <a:avLst/>
              <a:gdLst/>
              <a:ahLst/>
              <a:cxnLst/>
              <a:rect l="l" t="t" r="r" b="b"/>
              <a:pathLst>
                <a:path w="456" h="389" extrusionOk="0">
                  <a:moveTo>
                    <a:pt x="262" y="0"/>
                  </a:moveTo>
                  <a:cubicBezTo>
                    <a:pt x="87" y="0"/>
                    <a:pt x="1" y="209"/>
                    <a:pt x="124" y="330"/>
                  </a:cubicBezTo>
                  <a:cubicBezTo>
                    <a:pt x="164" y="370"/>
                    <a:pt x="212" y="388"/>
                    <a:pt x="260" y="388"/>
                  </a:cubicBezTo>
                  <a:cubicBezTo>
                    <a:pt x="360" y="388"/>
                    <a:pt x="456" y="311"/>
                    <a:pt x="456" y="194"/>
                  </a:cubicBezTo>
                  <a:cubicBezTo>
                    <a:pt x="454" y="86"/>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2"/>
            <p:cNvSpPr/>
            <p:nvPr/>
          </p:nvSpPr>
          <p:spPr>
            <a:xfrm>
              <a:off x="634025" y="1584550"/>
              <a:ext cx="11375" cy="9725"/>
            </a:xfrm>
            <a:custGeom>
              <a:avLst/>
              <a:gdLst/>
              <a:ahLst/>
              <a:cxnLst/>
              <a:rect l="l" t="t" r="r" b="b"/>
              <a:pathLst>
                <a:path w="455" h="389" extrusionOk="0">
                  <a:moveTo>
                    <a:pt x="261" y="0"/>
                  </a:moveTo>
                  <a:cubicBezTo>
                    <a:pt x="88" y="0"/>
                    <a:pt x="0" y="208"/>
                    <a:pt x="123" y="330"/>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2"/>
            <p:cNvSpPr/>
            <p:nvPr/>
          </p:nvSpPr>
          <p:spPr>
            <a:xfrm>
              <a:off x="673775" y="1584550"/>
              <a:ext cx="11375" cy="9725"/>
            </a:xfrm>
            <a:custGeom>
              <a:avLst/>
              <a:gdLst/>
              <a:ahLst/>
              <a:cxnLst/>
              <a:rect l="l" t="t" r="r" b="b"/>
              <a:pathLst>
                <a:path w="455" h="389" extrusionOk="0">
                  <a:moveTo>
                    <a:pt x="261" y="0"/>
                  </a:moveTo>
                  <a:cubicBezTo>
                    <a:pt x="88" y="0"/>
                    <a:pt x="0" y="209"/>
                    <a:pt x="123" y="330"/>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2"/>
            <p:cNvSpPr/>
            <p:nvPr/>
          </p:nvSpPr>
          <p:spPr>
            <a:xfrm>
              <a:off x="713525" y="1584550"/>
              <a:ext cx="11400" cy="9725"/>
            </a:xfrm>
            <a:custGeom>
              <a:avLst/>
              <a:gdLst/>
              <a:ahLst/>
              <a:cxnLst/>
              <a:rect l="l" t="t" r="r" b="b"/>
              <a:pathLst>
                <a:path w="456" h="389" extrusionOk="0">
                  <a:moveTo>
                    <a:pt x="261" y="0"/>
                  </a:moveTo>
                  <a:cubicBezTo>
                    <a:pt x="88" y="0"/>
                    <a:pt x="0" y="208"/>
                    <a:pt x="123" y="330"/>
                  </a:cubicBezTo>
                  <a:cubicBezTo>
                    <a:pt x="163" y="370"/>
                    <a:pt x="212" y="388"/>
                    <a:pt x="260" y="388"/>
                  </a:cubicBezTo>
                  <a:cubicBezTo>
                    <a:pt x="360" y="388"/>
                    <a:pt x="455" y="311"/>
                    <a:pt x="455" y="194"/>
                  </a:cubicBezTo>
                  <a:cubicBezTo>
                    <a:pt x="455"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2"/>
            <p:cNvSpPr/>
            <p:nvPr/>
          </p:nvSpPr>
          <p:spPr>
            <a:xfrm>
              <a:off x="753300" y="1584550"/>
              <a:ext cx="11375" cy="9725"/>
            </a:xfrm>
            <a:custGeom>
              <a:avLst/>
              <a:gdLst/>
              <a:ahLst/>
              <a:cxnLst/>
              <a:rect l="l" t="t" r="r" b="b"/>
              <a:pathLst>
                <a:path w="455" h="389" extrusionOk="0">
                  <a:moveTo>
                    <a:pt x="260" y="0"/>
                  </a:moveTo>
                  <a:cubicBezTo>
                    <a:pt x="87" y="0"/>
                    <a:pt x="1" y="209"/>
                    <a:pt x="122" y="330"/>
                  </a:cubicBezTo>
                  <a:cubicBezTo>
                    <a:pt x="162" y="370"/>
                    <a:pt x="211" y="388"/>
                    <a:pt x="259" y="388"/>
                  </a:cubicBezTo>
                  <a:cubicBezTo>
                    <a:pt x="359" y="388"/>
                    <a:pt x="454" y="311"/>
                    <a:pt x="454" y="194"/>
                  </a:cubicBezTo>
                  <a:cubicBezTo>
                    <a:pt x="454" y="86"/>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2"/>
            <p:cNvSpPr/>
            <p:nvPr/>
          </p:nvSpPr>
          <p:spPr>
            <a:xfrm>
              <a:off x="793075" y="1584550"/>
              <a:ext cx="11350" cy="9725"/>
            </a:xfrm>
            <a:custGeom>
              <a:avLst/>
              <a:gdLst/>
              <a:ahLst/>
              <a:cxnLst/>
              <a:rect l="l" t="t" r="r" b="b"/>
              <a:pathLst>
                <a:path w="454" h="389" extrusionOk="0">
                  <a:moveTo>
                    <a:pt x="259" y="0"/>
                  </a:moveTo>
                  <a:cubicBezTo>
                    <a:pt x="87" y="0"/>
                    <a:pt x="0" y="208"/>
                    <a:pt x="121" y="330"/>
                  </a:cubicBezTo>
                  <a:cubicBezTo>
                    <a:pt x="161" y="370"/>
                    <a:pt x="210" y="388"/>
                    <a:pt x="258" y="388"/>
                  </a:cubicBezTo>
                  <a:cubicBezTo>
                    <a:pt x="358" y="388"/>
                    <a:pt x="453" y="311"/>
                    <a:pt x="453" y="194"/>
                  </a:cubicBezTo>
                  <a:cubicBezTo>
                    <a:pt x="453" y="86"/>
                    <a:pt x="365"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2"/>
            <p:cNvSpPr/>
            <p:nvPr/>
          </p:nvSpPr>
          <p:spPr>
            <a:xfrm>
              <a:off x="832825" y="1584550"/>
              <a:ext cx="11350" cy="9725"/>
            </a:xfrm>
            <a:custGeom>
              <a:avLst/>
              <a:gdLst/>
              <a:ahLst/>
              <a:cxnLst/>
              <a:rect l="l" t="t" r="r" b="b"/>
              <a:pathLst>
                <a:path w="454" h="389" extrusionOk="0">
                  <a:moveTo>
                    <a:pt x="259" y="0"/>
                  </a:moveTo>
                  <a:cubicBezTo>
                    <a:pt x="87" y="0"/>
                    <a:pt x="0" y="209"/>
                    <a:pt x="122" y="330"/>
                  </a:cubicBezTo>
                  <a:cubicBezTo>
                    <a:pt x="161" y="370"/>
                    <a:pt x="210" y="388"/>
                    <a:pt x="258" y="388"/>
                  </a:cubicBezTo>
                  <a:cubicBezTo>
                    <a:pt x="358" y="388"/>
                    <a:pt x="453" y="311"/>
                    <a:pt x="453" y="194"/>
                  </a:cubicBezTo>
                  <a:cubicBezTo>
                    <a:pt x="453" y="86"/>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2"/>
            <p:cNvSpPr/>
            <p:nvPr/>
          </p:nvSpPr>
          <p:spPr>
            <a:xfrm>
              <a:off x="872575" y="1584550"/>
              <a:ext cx="11350" cy="9725"/>
            </a:xfrm>
            <a:custGeom>
              <a:avLst/>
              <a:gdLst/>
              <a:ahLst/>
              <a:cxnLst/>
              <a:rect l="l" t="t" r="r" b="b"/>
              <a:pathLst>
                <a:path w="454" h="389" extrusionOk="0">
                  <a:moveTo>
                    <a:pt x="260" y="0"/>
                  </a:moveTo>
                  <a:cubicBezTo>
                    <a:pt x="87" y="0"/>
                    <a:pt x="0" y="208"/>
                    <a:pt x="122" y="330"/>
                  </a:cubicBezTo>
                  <a:cubicBezTo>
                    <a:pt x="161" y="370"/>
                    <a:pt x="210" y="388"/>
                    <a:pt x="258"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2"/>
            <p:cNvSpPr/>
            <p:nvPr/>
          </p:nvSpPr>
          <p:spPr>
            <a:xfrm>
              <a:off x="912325" y="1584550"/>
              <a:ext cx="11350" cy="9725"/>
            </a:xfrm>
            <a:custGeom>
              <a:avLst/>
              <a:gdLst/>
              <a:ahLst/>
              <a:cxnLst/>
              <a:rect l="l" t="t" r="r" b="b"/>
              <a:pathLst>
                <a:path w="454" h="389" extrusionOk="0">
                  <a:moveTo>
                    <a:pt x="260" y="0"/>
                  </a:moveTo>
                  <a:cubicBezTo>
                    <a:pt x="87" y="0"/>
                    <a:pt x="1" y="209"/>
                    <a:pt x="123" y="330"/>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2"/>
            <p:cNvSpPr/>
            <p:nvPr/>
          </p:nvSpPr>
          <p:spPr>
            <a:xfrm>
              <a:off x="952075" y="1584550"/>
              <a:ext cx="11350" cy="9725"/>
            </a:xfrm>
            <a:custGeom>
              <a:avLst/>
              <a:gdLst/>
              <a:ahLst/>
              <a:cxnLst/>
              <a:rect l="l" t="t" r="r" b="b"/>
              <a:pathLst>
                <a:path w="454" h="389" extrusionOk="0">
                  <a:moveTo>
                    <a:pt x="260" y="0"/>
                  </a:moveTo>
                  <a:cubicBezTo>
                    <a:pt x="87" y="0"/>
                    <a:pt x="1" y="208"/>
                    <a:pt x="122" y="330"/>
                  </a:cubicBezTo>
                  <a:cubicBezTo>
                    <a:pt x="162"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2"/>
            <p:cNvSpPr/>
            <p:nvPr/>
          </p:nvSpPr>
          <p:spPr>
            <a:xfrm>
              <a:off x="991825" y="1584550"/>
              <a:ext cx="11350" cy="9725"/>
            </a:xfrm>
            <a:custGeom>
              <a:avLst/>
              <a:gdLst/>
              <a:ahLst/>
              <a:cxnLst/>
              <a:rect l="l" t="t" r="r" b="b"/>
              <a:pathLst>
                <a:path w="454" h="389" extrusionOk="0">
                  <a:moveTo>
                    <a:pt x="260" y="0"/>
                  </a:moveTo>
                  <a:cubicBezTo>
                    <a:pt x="87" y="0"/>
                    <a:pt x="1" y="209"/>
                    <a:pt x="124" y="330"/>
                  </a:cubicBezTo>
                  <a:cubicBezTo>
                    <a:pt x="163" y="370"/>
                    <a:pt x="211" y="388"/>
                    <a:pt x="259" y="388"/>
                  </a:cubicBezTo>
                  <a:cubicBezTo>
                    <a:pt x="359" y="388"/>
                    <a:pt x="454" y="311"/>
                    <a:pt x="454" y="194"/>
                  </a:cubicBezTo>
                  <a:cubicBezTo>
                    <a:pt x="454" y="86"/>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2"/>
            <p:cNvSpPr/>
            <p:nvPr/>
          </p:nvSpPr>
          <p:spPr>
            <a:xfrm>
              <a:off x="514750" y="1550425"/>
              <a:ext cx="11350" cy="9725"/>
            </a:xfrm>
            <a:custGeom>
              <a:avLst/>
              <a:gdLst/>
              <a:ahLst/>
              <a:cxnLst/>
              <a:rect l="l" t="t" r="r" b="b"/>
              <a:pathLst>
                <a:path w="454" h="389" extrusionOk="0">
                  <a:moveTo>
                    <a:pt x="260" y="1"/>
                  </a:moveTo>
                  <a:cubicBezTo>
                    <a:pt x="87" y="1"/>
                    <a:pt x="1" y="208"/>
                    <a:pt x="123" y="331"/>
                  </a:cubicBezTo>
                  <a:cubicBezTo>
                    <a:pt x="163" y="371"/>
                    <a:pt x="211" y="388"/>
                    <a:pt x="259" y="388"/>
                  </a:cubicBezTo>
                  <a:cubicBezTo>
                    <a:pt x="358" y="388"/>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2"/>
            <p:cNvSpPr/>
            <p:nvPr/>
          </p:nvSpPr>
          <p:spPr>
            <a:xfrm>
              <a:off x="554500" y="1550425"/>
              <a:ext cx="11375" cy="9725"/>
            </a:xfrm>
            <a:custGeom>
              <a:avLst/>
              <a:gdLst/>
              <a:ahLst/>
              <a:cxnLst/>
              <a:rect l="l" t="t" r="r" b="b"/>
              <a:pathLst>
                <a:path w="455" h="389" extrusionOk="0">
                  <a:moveTo>
                    <a:pt x="262" y="1"/>
                  </a:moveTo>
                  <a:cubicBezTo>
                    <a:pt x="87" y="1"/>
                    <a:pt x="1" y="208"/>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2"/>
            <p:cNvSpPr/>
            <p:nvPr/>
          </p:nvSpPr>
          <p:spPr>
            <a:xfrm>
              <a:off x="594250" y="1550425"/>
              <a:ext cx="11400" cy="9725"/>
            </a:xfrm>
            <a:custGeom>
              <a:avLst/>
              <a:gdLst/>
              <a:ahLst/>
              <a:cxnLst/>
              <a:rect l="l" t="t" r="r" b="b"/>
              <a:pathLst>
                <a:path w="456" h="389" extrusionOk="0">
                  <a:moveTo>
                    <a:pt x="262" y="1"/>
                  </a:moveTo>
                  <a:cubicBezTo>
                    <a:pt x="87" y="1"/>
                    <a:pt x="1" y="208"/>
                    <a:pt x="124" y="331"/>
                  </a:cubicBezTo>
                  <a:cubicBezTo>
                    <a:pt x="164" y="371"/>
                    <a:pt x="212" y="389"/>
                    <a:pt x="260" y="389"/>
                  </a:cubicBezTo>
                  <a:cubicBezTo>
                    <a:pt x="360" y="389"/>
                    <a:pt x="456" y="312"/>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2"/>
            <p:cNvSpPr/>
            <p:nvPr/>
          </p:nvSpPr>
          <p:spPr>
            <a:xfrm>
              <a:off x="634025" y="1550425"/>
              <a:ext cx="11375" cy="9725"/>
            </a:xfrm>
            <a:custGeom>
              <a:avLst/>
              <a:gdLst/>
              <a:ahLst/>
              <a:cxnLst/>
              <a:rect l="l" t="t" r="r" b="b"/>
              <a:pathLst>
                <a:path w="455" h="389" extrusionOk="0">
                  <a:moveTo>
                    <a:pt x="261" y="1"/>
                  </a:moveTo>
                  <a:cubicBezTo>
                    <a:pt x="88" y="1"/>
                    <a:pt x="0" y="208"/>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2"/>
            <p:cNvSpPr/>
            <p:nvPr/>
          </p:nvSpPr>
          <p:spPr>
            <a:xfrm>
              <a:off x="673775" y="15504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2"/>
            <p:cNvSpPr/>
            <p:nvPr/>
          </p:nvSpPr>
          <p:spPr>
            <a:xfrm>
              <a:off x="673775" y="161865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2"/>
            <p:cNvSpPr/>
            <p:nvPr/>
          </p:nvSpPr>
          <p:spPr>
            <a:xfrm>
              <a:off x="713525" y="1618650"/>
              <a:ext cx="11400" cy="9725"/>
            </a:xfrm>
            <a:custGeom>
              <a:avLst/>
              <a:gdLst/>
              <a:ahLst/>
              <a:cxnLst/>
              <a:rect l="l" t="t" r="r" b="b"/>
              <a:pathLst>
                <a:path w="456" h="389" extrusionOk="0">
                  <a:moveTo>
                    <a:pt x="264" y="0"/>
                  </a:moveTo>
                  <a:cubicBezTo>
                    <a:pt x="263" y="0"/>
                    <a:pt x="262" y="0"/>
                    <a:pt x="261" y="0"/>
                  </a:cubicBezTo>
                  <a:cubicBezTo>
                    <a:pt x="260" y="0"/>
                    <a:pt x="260" y="0"/>
                    <a:pt x="259" y="0"/>
                  </a:cubicBezTo>
                  <a:cubicBezTo>
                    <a:pt x="88" y="0"/>
                    <a:pt x="1" y="208"/>
                    <a:pt x="123" y="331"/>
                  </a:cubicBezTo>
                  <a:cubicBezTo>
                    <a:pt x="163" y="371"/>
                    <a:pt x="212" y="388"/>
                    <a:pt x="260" y="388"/>
                  </a:cubicBezTo>
                  <a:cubicBezTo>
                    <a:pt x="360" y="388"/>
                    <a:pt x="455" y="311"/>
                    <a:pt x="455" y="194"/>
                  </a:cubicBezTo>
                  <a:cubicBezTo>
                    <a:pt x="455" y="88"/>
                    <a:pt x="369"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2"/>
            <p:cNvSpPr/>
            <p:nvPr/>
          </p:nvSpPr>
          <p:spPr>
            <a:xfrm>
              <a:off x="753300" y="1618650"/>
              <a:ext cx="11375" cy="9725"/>
            </a:xfrm>
            <a:custGeom>
              <a:avLst/>
              <a:gdLst/>
              <a:ahLst/>
              <a:cxnLst/>
              <a:rect l="l" t="t" r="r" b="b"/>
              <a:pathLst>
                <a:path w="455" h="389" extrusionOk="0">
                  <a:moveTo>
                    <a:pt x="260" y="0"/>
                  </a:moveTo>
                  <a:cubicBezTo>
                    <a:pt x="87" y="0"/>
                    <a:pt x="1" y="208"/>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2"/>
            <p:cNvSpPr/>
            <p:nvPr/>
          </p:nvSpPr>
          <p:spPr>
            <a:xfrm>
              <a:off x="793075" y="16186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1" y="331"/>
                  </a:cubicBezTo>
                  <a:cubicBezTo>
                    <a:pt x="161" y="371"/>
                    <a:pt x="210" y="388"/>
                    <a:pt x="258" y="388"/>
                  </a:cubicBezTo>
                  <a:cubicBezTo>
                    <a:pt x="358" y="388"/>
                    <a:pt x="453" y="311"/>
                    <a:pt x="453" y="194"/>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2"/>
            <p:cNvSpPr/>
            <p:nvPr/>
          </p:nvSpPr>
          <p:spPr>
            <a:xfrm>
              <a:off x="832825" y="1618650"/>
              <a:ext cx="11350" cy="9725"/>
            </a:xfrm>
            <a:custGeom>
              <a:avLst/>
              <a:gdLst/>
              <a:ahLst/>
              <a:cxnLst/>
              <a:rect l="l" t="t" r="r" b="b"/>
              <a:pathLst>
                <a:path w="454" h="389" extrusionOk="0">
                  <a:moveTo>
                    <a:pt x="259" y="0"/>
                  </a:moveTo>
                  <a:cubicBezTo>
                    <a:pt x="87" y="0"/>
                    <a:pt x="0" y="208"/>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2"/>
            <p:cNvSpPr/>
            <p:nvPr/>
          </p:nvSpPr>
          <p:spPr>
            <a:xfrm>
              <a:off x="872575" y="1618650"/>
              <a:ext cx="11350" cy="9725"/>
            </a:xfrm>
            <a:custGeom>
              <a:avLst/>
              <a:gdLst/>
              <a:ahLst/>
              <a:cxnLst/>
              <a:rect l="l" t="t" r="r" b="b"/>
              <a:pathLst>
                <a:path w="454" h="389" extrusionOk="0">
                  <a:moveTo>
                    <a:pt x="262" y="0"/>
                  </a:moveTo>
                  <a:cubicBezTo>
                    <a:pt x="261" y="0"/>
                    <a:pt x="260" y="0"/>
                    <a:pt x="260" y="0"/>
                  </a:cubicBezTo>
                  <a:cubicBezTo>
                    <a:pt x="87" y="0"/>
                    <a:pt x="0" y="209"/>
                    <a:pt x="123" y="331"/>
                  </a:cubicBezTo>
                  <a:cubicBezTo>
                    <a:pt x="162" y="370"/>
                    <a:pt x="211" y="388"/>
                    <a:pt x="258" y="388"/>
                  </a:cubicBezTo>
                  <a:cubicBezTo>
                    <a:pt x="358" y="388"/>
                    <a:pt x="454" y="310"/>
                    <a:pt x="454" y="194"/>
                  </a:cubicBezTo>
                  <a:cubicBezTo>
                    <a:pt x="454" y="88"/>
                    <a:pt x="367"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2"/>
            <p:cNvSpPr/>
            <p:nvPr/>
          </p:nvSpPr>
          <p:spPr>
            <a:xfrm>
              <a:off x="912325" y="1618650"/>
              <a:ext cx="11350" cy="9725"/>
            </a:xfrm>
            <a:custGeom>
              <a:avLst/>
              <a:gdLst/>
              <a:ahLst/>
              <a:cxnLst/>
              <a:rect l="l" t="t" r="r" b="b"/>
              <a:pathLst>
                <a:path w="454" h="389" extrusionOk="0">
                  <a:moveTo>
                    <a:pt x="259" y="0"/>
                  </a:moveTo>
                  <a:cubicBezTo>
                    <a:pt x="86" y="0"/>
                    <a:pt x="1" y="208"/>
                    <a:pt x="122" y="331"/>
                  </a:cubicBezTo>
                  <a:cubicBezTo>
                    <a:pt x="162" y="371"/>
                    <a:pt x="211" y="388"/>
                    <a:pt x="258" y="388"/>
                  </a:cubicBezTo>
                  <a:cubicBezTo>
                    <a:pt x="358" y="388"/>
                    <a:pt x="454" y="311"/>
                    <a:pt x="454" y="194"/>
                  </a:cubicBezTo>
                  <a:cubicBezTo>
                    <a:pt x="454" y="87"/>
                    <a:pt x="367" y="0"/>
                    <a:pt x="261" y="0"/>
                  </a:cubicBezTo>
                  <a:cubicBezTo>
                    <a:pt x="261" y="0"/>
                    <a:pt x="260"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2"/>
            <p:cNvSpPr/>
            <p:nvPr/>
          </p:nvSpPr>
          <p:spPr>
            <a:xfrm>
              <a:off x="713525" y="1550425"/>
              <a:ext cx="11400" cy="9725"/>
            </a:xfrm>
            <a:custGeom>
              <a:avLst/>
              <a:gdLst/>
              <a:ahLst/>
              <a:cxnLst/>
              <a:rect l="l" t="t" r="r" b="b"/>
              <a:pathLst>
                <a:path w="456" h="389" extrusionOk="0">
                  <a:moveTo>
                    <a:pt x="261" y="1"/>
                  </a:moveTo>
                  <a:cubicBezTo>
                    <a:pt x="88" y="1"/>
                    <a:pt x="0" y="208"/>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2"/>
            <p:cNvSpPr/>
            <p:nvPr/>
          </p:nvSpPr>
          <p:spPr>
            <a:xfrm>
              <a:off x="753300" y="1550425"/>
              <a:ext cx="11375" cy="9725"/>
            </a:xfrm>
            <a:custGeom>
              <a:avLst/>
              <a:gdLst/>
              <a:ahLst/>
              <a:cxnLst/>
              <a:rect l="l" t="t" r="r" b="b"/>
              <a:pathLst>
                <a:path w="455" h="389" extrusionOk="0">
                  <a:moveTo>
                    <a:pt x="260" y="1"/>
                  </a:moveTo>
                  <a:cubicBezTo>
                    <a:pt x="87" y="1"/>
                    <a:pt x="1" y="208"/>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2"/>
            <p:cNvSpPr/>
            <p:nvPr/>
          </p:nvSpPr>
          <p:spPr>
            <a:xfrm>
              <a:off x="793075" y="1550425"/>
              <a:ext cx="11350" cy="9725"/>
            </a:xfrm>
            <a:custGeom>
              <a:avLst/>
              <a:gdLst/>
              <a:ahLst/>
              <a:cxnLst/>
              <a:rect l="l" t="t" r="r" b="b"/>
              <a:pathLst>
                <a:path w="454" h="389" extrusionOk="0">
                  <a:moveTo>
                    <a:pt x="259" y="1"/>
                  </a:moveTo>
                  <a:cubicBezTo>
                    <a:pt x="87" y="1"/>
                    <a:pt x="0" y="208"/>
                    <a:pt x="121"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2"/>
            <p:cNvSpPr/>
            <p:nvPr/>
          </p:nvSpPr>
          <p:spPr>
            <a:xfrm>
              <a:off x="832825" y="1550425"/>
              <a:ext cx="11350" cy="9725"/>
            </a:xfrm>
            <a:custGeom>
              <a:avLst/>
              <a:gdLst/>
              <a:ahLst/>
              <a:cxnLst/>
              <a:rect l="l" t="t" r="r" b="b"/>
              <a:pathLst>
                <a:path w="454" h="389" extrusionOk="0">
                  <a:moveTo>
                    <a:pt x="259" y="1"/>
                  </a:moveTo>
                  <a:cubicBezTo>
                    <a:pt x="87" y="1"/>
                    <a:pt x="0" y="208"/>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2"/>
            <p:cNvSpPr/>
            <p:nvPr/>
          </p:nvSpPr>
          <p:spPr>
            <a:xfrm>
              <a:off x="872575" y="1550425"/>
              <a:ext cx="11350" cy="9725"/>
            </a:xfrm>
            <a:custGeom>
              <a:avLst/>
              <a:gdLst/>
              <a:ahLst/>
              <a:cxnLst/>
              <a:rect l="l" t="t" r="r" b="b"/>
              <a:pathLst>
                <a:path w="454" h="389" extrusionOk="0">
                  <a:moveTo>
                    <a:pt x="260" y="1"/>
                  </a:moveTo>
                  <a:cubicBezTo>
                    <a:pt x="87" y="1"/>
                    <a:pt x="0" y="208"/>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2"/>
            <p:cNvSpPr/>
            <p:nvPr/>
          </p:nvSpPr>
          <p:spPr>
            <a:xfrm>
              <a:off x="912325" y="1550425"/>
              <a:ext cx="11350" cy="9725"/>
            </a:xfrm>
            <a:custGeom>
              <a:avLst/>
              <a:gdLst/>
              <a:ahLst/>
              <a:cxnLst/>
              <a:rect l="l" t="t" r="r" b="b"/>
              <a:pathLst>
                <a:path w="454" h="389" extrusionOk="0">
                  <a:moveTo>
                    <a:pt x="260" y="1"/>
                  </a:moveTo>
                  <a:cubicBezTo>
                    <a:pt x="87" y="1"/>
                    <a:pt x="1" y="208"/>
                    <a:pt x="122" y="331"/>
                  </a:cubicBezTo>
                  <a:cubicBezTo>
                    <a:pt x="162" y="371"/>
                    <a:pt x="211"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2"/>
            <p:cNvSpPr/>
            <p:nvPr/>
          </p:nvSpPr>
          <p:spPr>
            <a:xfrm>
              <a:off x="952075" y="15504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2"/>
            <p:cNvSpPr/>
            <p:nvPr/>
          </p:nvSpPr>
          <p:spPr>
            <a:xfrm>
              <a:off x="991825" y="1550425"/>
              <a:ext cx="11350" cy="9725"/>
            </a:xfrm>
            <a:custGeom>
              <a:avLst/>
              <a:gdLst/>
              <a:ahLst/>
              <a:cxnLst/>
              <a:rect l="l" t="t" r="r" b="b"/>
              <a:pathLst>
                <a:path w="454" h="389" extrusionOk="0">
                  <a:moveTo>
                    <a:pt x="260" y="1"/>
                  </a:moveTo>
                  <a:cubicBezTo>
                    <a:pt x="87" y="1"/>
                    <a:pt x="1" y="208"/>
                    <a:pt x="124" y="331"/>
                  </a:cubicBezTo>
                  <a:cubicBezTo>
                    <a:pt x="163" y="371"/>
                    <a:pt x="211" y="389"/>
                    <a:pt x="259" y="389"/>
                  </a:cubicBezTo>
                  <a:cubicBezTo>
                    <a:pt x="359" y="389"/>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2"/>
            <p:cNvSpPr/>
            <p:nvPr/>
          </p:nvSpPr>
          <p:spPr>
            <a:xfrm>
              <a:off x="1031575" y="1550425"/>
              <a:ext cx="11400" cy="9725"/>
            </a:xfrm>
            <a:custGeom>
              <a:avLst/>
              <a:gdLst/>
              <a:ahLst/>
              <a:cxnLst/>
              <a:rect l="l" t="t" r="r" b="b"/>
              <a:pathLst>
                <a:path w="456" h="389" extrusionOk="0">
                  <a:moveTo>
                    <a:pt x="262" y="1"/>
                  </a:moveTo>
                  <a:cubicBezTo>
                    <a:pt x="89" y="1"/>
                    <a:pt x="1" y="208"/>
                    <a:pt x="124" y="331"/>
                  </a:cubicBezTo>
                  <a:cubicBezTo>
                    <a:pt x="163" y="371"/>
                    <a:pt x="212" y="389"/>
                    <a:pt x="260" y="389"/>
                  </a:cubicBezTo>
                  <a:cubicBezTo>
                    <a:pt x="359" y="389"/>
                    <a:pt x="455" y="312"/>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2"/>
            <p:cNvSpPr/>
            <p:nvPr/>
          </p:nvSpPr>
          <p:spPr>
            <a:xfrm>
              <a:off x="1071350" y="1550425"/>
              <a:ext cx="11350" cy="9725"/>
            </a:xfrm>
            <a:custGeom>
              <a:avLst/>
              <a:gdLst/>
              <a:ahLst/>
              <a:cxnLst/>
              <a:rect l="l" t="t" r="r" b="b"/>
              <a:pathLst>
                <a:path w="454" h="389" extrusionOk="0">
                  <a:moveTo>
                    <a:pt x="259" y="1"/>
                  </a:moveTo>
                  <a:cubicBezTo>
                    <a:pt x="86" y="1"/>
                    <a:pt x="0" y="208"/>
                    <a:pt x="123" y="331"/>
                  </a:cubicBezTo>
                  <a:cubicBezTo>
                    <a:pt x="162" y="371"/>
                    <a:pt x="211"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2"/>
            <p:cNvSpPr/>
            <p:nvPr/>
          </p:nvSpPr>
          <p:spPr>
            <a:xfrm>
              <a:off x="1271775"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2"/>
            <p:cNvSpPr/>
            <p:nvPr/>
          </p:nvSpPr>
          <p:spPr>
            <a:xfrm>
              <a:off x="1271775"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0" y="389"/>
                    <a:pt x="388" y="303"/>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2"/>
            <p:cNvSpPr/>
            <p:nvPr/>
          </p:nvSpPr>
          <p:spPr>
            <a:xfrm>
              <a:off x="1271775"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2"/>
            <p:cNvSpPr/>
            <p:nvPr/>
          </p:nvSpPr>
          <p:spPr>
            <a:xfrm>
              <a:off x="1311525" y="1277575"/>
              <a:ext cx="9700" cy="9725"/>
            </a:xfrm>
            <a:custGeom>
              <a:avLst/>
              <a:gdLst/>
              <a:ahLst/>
              <a:cxnLst/>
              <a:rect l="l" t="t" r="r" b="b"/>
              <a:pathLst>
                <a:path w="388" h="389" extrusionOk="0">
                  <a:moveTo>
                    <a:pt x="195" y="1"/>
                  </a:moveTo>
                  <a:cubicBezTo>
                    <a:pt x="87" y="1"/>
                    <a:pt x="0" y="89"/>
                    <a:pt x="0" y="195"/>
                  </a:cubicBezTo>
                  <a:cubicBezTo>
                    <a:pt x="0" y="302"/>
                    <a:pt x="87" y="389"/>
                    <a:pt x="195" y="389"/>
                  </a:cubicBezTo>
                  <a:cubicBezTo>
                    <a:pt x="301" y="389"/>
                    <a:pt x="387" y="302"/>
                    <a:pt x="387" y="195"/>
                  </a:cubicBezTo>
                  <a:cubicBezTo>
                    <a:pt x="387" y="89"/>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2"/>
            <p:cNvSpPr/>
            <p:nvPr/>
          </p:nvSpPr>
          <p:spPr>
            <a:xfrm>
              <a:off x="1271775"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2"/>
            <p:cNvSpPr/>
            <p:nvPr/>
          </p:nvSpPr>
          <p:spPr>
            <a:xfrm>
              <a:off x="1311525" y="1243475"/>
              <a:ext cx="9700" cy="9725"/>
            </a:xfrm>
            <a:custGeom>
              <a:avLst/>
              <a:gdLst/>
              <a:ahLst/>
              <a:cxnLst/>
              <a:rect l="l" t="t" r="r" b="b"/>
              <a:pathLst>
                <a:path w="388" h="389" extrusionOk="0">
                  <a:moveTo>
                    <a:pt x="195" y="0"/>
                  </a:moveTo>
                  <a:cubicBezTo>
                    <a:pt x="87" y="0"/>
                    <a:pt x="0" y="88"/>
                    <a:pt x="0" y="194"/>
                  </a:cubicBezTo>
                  <a:cubicBezTo>
                    <a:pt x="0" y="302"/>
                    <a:pt x="87" y="388"/>
                    <a:pt x="195" y="388"/>
                  </a:cubicBezTo>
                  <a:cubicBezTo>
                    <a:pt x="301" y="388"/>
                    <a:pt x="387" y="302"/>
                    <a:pt x="387" y="194"/>
                  </a:cubicBezTo>
                  <a:cubicBezTo>
                    <a:pt x="387" y="88"/>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2"/>
            <p:cNvSpPr/>
            <p:nvPr/>
          </p:nvSpPr>
          <p:spPr>
            <a:xfrm>
              <a:off x="1271775"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0" y="387"/>
                    <a:pt x="388" y="301"/>
                    <a:pt x="388" y="193"/>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2"/>
            <p:cNvSpPr/>
            <p:nvPr/>
          </p:nvSpPr>
          <p:spPr>
            <a:xfrm>
              <a:off x="1311525" y="1209400"/>
              <a:ext cx="9700" cy="9700"/>
            </a:xfrm>
            <a:custGeom>
              <a:avLst/>
              <a:gdLst/>
              <a:ahLst/>
              <a:cxnLst/>
              <a:rect l="l" t="t" r="r" b="b"/>
              <a:pathLst>
                <a:path w="388" h="388" extrusionOk="0">
                  <a:moveTo>
                    <a:pt x="195" y="1"/>
                  </a:moveTo>
                  <a:cubicBezTo>
                    <a:pt x="87" y="1"/>
                    <a:pt x="0" y="87"/>
                    <a:pt x="0" y="193"/>
                  </a:cubicBezTo>
                  <a:cubicBezTo>
                    <a:pt x="0" y="301"/>
                    <a:pt x="87" y="387"/>
                    <a:pt x="195" y="387"/>
                  </a:cubicBezTo>
                  <a:cubicBezTo>
                    <a:pt x="301" y="387"/>
                    <a:pt x="387" y="301"/>
                    <a:pt x="387" y="193"/>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2"/>
            <p:cNvSpPr/>
            <p:nvPr/>
          </p:nvSpPr>
          <p:spPr>
            <a:xfrm>
              <a:off x="1271775"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0" y="387"/>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2"/>
            <p:cNvSpPr/>
            <p:nvPr/>
          </p:nvSpPr>
          <p:spPr>
            <a:xfrm>
              <a:off x="1311525" y="1175300"/>
              <a:ext cx="9700" cy="9675"/>
            </a:xfrm>
            <a:custGeom>
              <a:avLst/>
              <a:gdLst/>
              <a:ahLst/>
              <a:cxnLst/>
              <a:rect l="l" t="t" r="r" b="b"/>
              <a:pathLst>
                <a:path w="388" h="387" extrusionOk="0">
                  <a:moveTo>
                    <a:pt x="195" y="0"/>
                  </a:moveTo>
                  <a:cubicBezTo>
                    <a:pt x="87" y="0"/>
                    <a:pt x="0" y="87"/>
                    <a:pt x="0" y="194"/>
                  </a:cubicBezTo>
                  <a:cubicBezTo>
                    <a:pt x="0" y="301"/>
                    <a:pt x="87" y="387"/>
                    <a:pt x="195" y="387"/>
                  </a:cubicBezTo>
                  <a:cubicBezTo>
                    <a:pt x="301" y="387"/>
                    <a:pt x="387" y="301"/>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2"/>
            <p:cNvSpPr/>
            <p:nvPr/>
          </p:nvSpPr>
          <p:spPr>
            <a:xfrm>
              <a:off x="1351275" y="1175300"/>
              <a:ext cx="9725" cy="9675"/>
            </a:xfrm>
            <a:custGeom>
              <a:avLst/>
              <a:gdLst/>
              <a:ahLst/>
              <a:cxnLst/>
              <a:rect l="l" t="t" r="r" b="b"/>
              <a:pathLst>
                <a:path w="389" h="387" extrusionOk="0">
                  <a:moveTo>
                    <a:pt x="195" y="0"/>
                  </a:moveTo>
                  <a:cubicBezTo>
                    <a:pt x="87" y="0"/>
                    <a:pt x="1" y="87"/>
                    <a:pt x="1" y="194"/>
                  </a:cubicBezTo>
                  <a:cubicBezTo>
                    <a:pt x="1" y="301"/>
                    <a:pt x="87" y="387"/>
                    <a:pt x="195" y="387"/>
                  </a:cubicBezTo>
                  <a:cubicBezTo>
                    <a:pt x="301" y="387"/>
                    <a:pt x="389" y="301"/>
                    <a:pt x="389" y="194"/>
                  </a:cubicBezTo>
                  <a:cubicBezTo>
                    <a:pt x="389"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2"/>
            <p:cNvSpPr/>
            <p:nvPr/>
          </p:nvSpPr>
          <p:spPr>
            <a:xfrm>
              <a:off x="1271775"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2"/>
            <p:cNvSpPr/>
            <p:nvPr/>
          </p:nvSpPr>
          <p:spPr>
            <a:xfrm>
              <a:off x="1311525" y="1141200"/>
              <a:ext cx="9700" cy="9675"/>
            </a:xfrm>
            <a:custGeom>
              <a:avLst/>
              <a:gdLst/>
              <a:ahLst/>
              <a:cxnLst/>
              <a:rect l="l" t="t" r="r" b="b"/>
              <a:pathLst>
                <a:path w="388" h="387" extrusionOk="0">
                  <a:moveTo>
                    <a:pt x="195" y="0"/>
                  </a:moveTo>
                  <a:cubicBezTo>
                    <a:pt x="87" y="0"/>
                    <a:pt x="0" y="87"/>
                    <a:pt x="0" y="194"/>
                  </a:cubicBezTo>
                  <a:cubicBezTo>
                    <a:pt x="0" y="300"/>
                    <a:pt x="87" y="387"/>
                    <a:pt x="195" y="387"/>
                  </a:cubicBezTo>
                  <a:cubicBezTo>
                    <a:pt x="301" y="387"/>
                    <a:pt x="387" y="300"/>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2"/>
            <p:cNvSpPr/>
            <p:nvPr/>
          </p:nvSpPr>
          <p:spPr>
            <a:xfrm>
              <a:off x="1351275" y="114120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1" y="387"/>
                    <a:pt x="389" y="300"/>
                    <a:pt x="389" y="194"/>
                  </a:cubicBezTo>
                  <a:cubicBezTo>
                    <a:pt x="389"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2"/>
            <p:cNvSpPr/>
            <p:nvPr/>
          </p:nvSpPr>
          <p:spPr>
            <a:xfrm>
              <a:off x="1271775"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2"/>
            <p:cNvSpPr/>
            <p:nvPr/>
          </p:nvSpPr>
          <p:spPr>
            <a:xfrm>
              <a:off x="1311525" y="1107075"/>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2"/>
            <p:cNvSpPr/>
            <p:nvPr/>
          </p:nvSpPr>
          <p:spPr>
            <a:xfrm>
              <a:off x="1351275" y="11070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1" y="389"/>
                    <a:pt x="389" y="301"/>
                    <a:pt x="389" y="195"/>
                  </a:cubicBezTo>
                  <a:cubicBezTo>
                    <a:pt x="389"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2"/>
            <p:cNvSpPr/>
            <p:nvPr/>
          </p:nvSpPr>
          <p:spPr>
            <a:xfrm>
              <a:off x="1271775"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2"/>
            <p:cNvSpPr/>
            <p:nvPr/>
          </p:nvSpPr>
          <p:spPr>
            <a:xfrm>
              <a:off x="1311525" y="1072975"/>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2"/>
            <p:cNvSpPr/>
            <p:nvPr/>
          </p:nvSpPr>
          <p:spPr>
            <a:xfrm>
              <a:off x="1351275" y="10729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1" y="389"/>
                    <a:pt x="389" y="301"/>
                    <a:pt x="389" y="195"/>
                  </a:cubicBezTo>
                  <a:cubicBezTo>
                    <a:pt x="389"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2"/>
            <p:cNvSpPr/>
            <p:nvPr/>
          </p:nvSpPr>
          <p:spPr>
            <a:xfrm>
              <a:off x="1271775"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0" y="388"/>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2"/>
            <p:cNvSpPr/>
            <p:nvPr/>
          </p:nvSpPr>
          <p:spPr>
            <a:xfrm>
              <a:off x="1311525" y="1038875"/>
              <a:ext cx="9700" cy="9725"/>
            </a:xfrm>
            <a:custGeom>
              <a:avLst/>
              <a:gdLst/>
              <a:ahLst/>
              <a:cxnLst/>
              <a:rect l="l" t="t" r="r" b="b"/>
              <a:pathLst>
                <a:path w="388" h="389" extrusionOk="0">
                  <a:moveTo>
                    <a:pt x="195" y="0"/>
                  </a:moveTo>
                  <a:cubicBezTo>
                    <a:pt x="87" y="0"/>
                    <a:pt x="0" y="87"/>
                    <a:pt x="0" y="194"/>
                  </a:cubicBezTo>
                  <a:cubicBezTo>
                    <a:pt x="0" y="301"/>
                    <a:pt x="87" y="388"/>
                    <a:pt x="195" y="388"/>
                  </a:cubicBezTo>
                  <a:cubicBezTo>
                    <a:pt x="301" y="388"/>
                    <a:pt x="387" y="301"/>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2"/>
            <p:cNvSpPr/>
            <p:nvPr/>
          </p:nvSpPr>
          <p:spPr>
            <a:xfrm>
              <a:off x="1351275" y="1038875"/>
              <a:ext cx="9725" cy="9725"/>
            </a:xfrm>
            <a:custGeom>
              <a:avLst/>
              <a:gdLst/>
              <a:ahLst/>
              <a:cxnLst/>
              <a:rect l="l" t="t" r="r" b="b"/>
              <a:pathLst>
                <a:path w="389" h="389" extrusionOk="0">
                  <a:moveTo>
                    <a:pt x="195" y="0"/>
                  </a:moveTo>
                  <a:cubicBezTo>
                    <a:pt x="87" y="0"/>
                    <a:pt x="1" y="87"/>
                    <a:pt x="1" y="194"/>
                  </a:cubicBezTo>
                  <a:cubicBezTo>
                    <a:pt x="1" y="301"/>
                    <a:pt x="87" y="388"/>
                    <a:pt x="195" y="388"/>
                  </a:cubicBezTo>
                  <a:cubicBezTo>
                    <a:pt x="301" y="388"/>
                    <a:pt x="389" y="301"/>
                    <a:pt x="389" y="194"/>
                  </a:cubicBezTo>
                  <a:cubicBezTo>
                    <a:pt x="389"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2"/>
            <p:cNvSpPr/>
            <p:nvPr/>
          </p:nvSpPr>
          <p:spPr>
            <a:xfrm>
              <a:off x="1271775"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0" y="388"/>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2"/>
            <p:cNvSpPr/>
            <p:nvPr/>
          </p:nvSpPr>
          <p:spPr>
            <a:xfrm>
              <a:off x="1311525" y="1004775"/>
              <a:ext cx="9700" cy="9725"/>
            </a:xfrm>
            <a:custGeom>
              <a:avLst/>
              <a:gdLst/>
              <a:ahLst/>
              <a:cxnLst/>
              <a:rect l="l" t="t" r="r" b="b"/>
              <a:pathLst>
                <a:path w="388" h="389" extrusionOk="0">
                  <a:moveTo>
                    <a:pt x="195" y="0"/>
                  </a:moveTo>
                  <a:cubicBezTo>
                    <a:pt x="87" y="0"/>
                    <a:pt x="0" y="87"/>
                    <a:pt x="0" y="194"/>
                  </a:cubicBezTo>
                  <a:cubicBezTo>
                    <a:pt x="0" y="300"/>
                    <a:pt x="87" y="388"/>
                    <a:pt x="195" y="388"/>
                  </a:cubicBezTo>
                  <a:cubicBezTo>
                    <a:pt x="301" y="388"/>
                    <a:pt x="387" y="300"/>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2"/>
            <p:cNvSpPr/>
            <p:nvPr/>
          </p:nvSpPr>
          <p:spPr>
            <a:xfrm>
              <a:off x="1351275" y="1004775"/>
              <a:ext cx="9725" cy="9725"/>
            </a:xfrm>
            <a:custGeom>
              <a:avLst/>
              <a:gdLst/>
              <a:ahLst/>
              <a:cxnLst/>
              <a:rect l="l" t="t" r="r" b="b"/>
              <a:pathLst>
                <a:path w="389" h="389" extrusionOk="0">
                  <a:moveTo>
                    <a:pt x="195" y="0"/>
                  </a:moveTo>
                  <a:cubicBezTo>
                    <a:pt x="87" y="0"/>
                    <a:pt x="1" y="87"/>
                    <a:pt x="1" y="194"/>
                  </a:cubicBezTo>
                  <a:cubicBezTo>
                    <a:pt x="1" y="300"/>
                    <a:pt x="87" y="388"/>
                    <a:pt x="195" y="388"/>
                  </a:cubicBezTo>
                  <a:cubicBezTo>
                    <a:pt x="301" y="388"/>
                    <a:pt x="389" y="300"/>
                    <a:pt x="389" y="194"/>
                  </a:cubicBezTo>
                  <a:cubicBezTo>
                    <a:pt x="389"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2"/>
            <p:cNvSpPr/>
            <p:nvPr/>
          </p:nvSpPr>
          <p:spPr>
            <a:xfrm>
              <a:off x="1271775"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2"/>
            <p:cNvSpPr/>
            <p:nvPr/>
          </p:nvSpPr>
          <p:spPr>
            <a:xfrm>
              <a:off x="1311525" y="970650"/>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2"/>
            <p:cNvSpPr/>
            <p:nvPr/>
          </p:nvSpPr>
          <p:spPr>
            <a:xfrm>
              <a:off x="1271775"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0" y="389"/>
                    <a:pt x="388" y="302"/>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2"/>
            <p:cNvSpPr/>
            <p:nvPr/>
          </p:nvSpPr>
          <p:spPr>
            <a:xfrm>
              <a:off x="1311525" y="936550"/>
              <a:ext cx="9700" cy="9725"/>
            </a:xfrm>
            <a:custGeom>
              <a:avLst/>
              <a:gdLst/>
              <a:ahLst/>
              <a:cxnLst/>
              <a:rect l="l" t="t" r="r" b="b"/>
              <a:pathLst>
                <a:path w="388" h="389" extrusionOk="0">
                  <a:moveTo>
                    <a:pt x="195" y="1"/>
                  </a:moveTo>
                  <a:cubicBezTo>
                    <a:pt x="87" y="1"/>
                    <a:pt x="0" y="87"/>
                    <a:pt x="0" y="195"/>
                  </a:cubicBezTo>
                  <a:cubicBezTo>
                    <a:pt x="0" y="302"/>
                    <a:pt x="87" y="389"/>
                    <a:pt x="195" y="389"/>
                  </a:cubicBezTo>
                  <a:cubicBezTo>
                    <a:pt x="301" y="389"/>
                    <a:pt x="387" y="302"/>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2"/>
            <p:cNvSpPr/>
            <p:nvPr/>
          </p:nvSpPr>
          <p:spPr>
            <a:xfrm>
              <a:off x="1271775"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2"/>
            <p:cNvSpPr/>
            <p:nvPr/>
          </p:nvSpPr>
          <p:spPr>
            <a:xfrm>
              <a:off x="1311525" y="902450"/>
              <a:ext cx="9700" cy="9725"/>
            </a:xfrm>
            <a:custGeom>
              <a:avLst/>
              <a:gdLst/>
              <a:ahLst/>
              <a:cxnLst/>
              <a:rect l="l" t="t" r="r" b="b"/>
              <a:pathLst>
                <a:path w="388" h="389" extrusionOk="0">
                  <a:moveTo>
                    <a:pt x="195" y="0"/>
                  </a:moveTo>
                  <a:cubicBezTo>
                    <a:pt x="87" y="0"/>
                    <a:pt x="0" y="87"/>
                    <a:pt x="0" y="194"/>
                  </a:cubicBezTo>
                  <a:cubicBezTo>
                    <a:pt x="0" y="302"/>
                    <a:pt x="87" y="388"/>
                    <a:pt x="195" y="388"/>
                  </a:cubicBezTo>
                  <a:cubicBezTo>
                    <a:pt x="301" y="388"/>
                    <a:pt x="387" y="302"/>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2"/>
            <p:cNvSpPr/>
            <p:nvPr/>
          </p:nvSpPr>
          <p:spPr>
            <a:xfrm>
              <a:off x="1271775"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2"/>
            <p:cNvSpPr/>
            <p:nvPr/>
          </p:nvSpPr>
          <p:spPr>
            <a:xfrm>
              <a:off x="1311525" y="868350"/>
              <a:ext cx="9700" cy="9725"/>
            </a:xfrm>
            <a:custGeom>
              <a:avLst/>
              <a:gdLst/>
              <a:ahLst/>
              <a:cxnLst/>
              <a:rect l="l" t="t" r="r" b="b"/>
              <a:pathLst>
                <a:path w="388" h="389" extrusionOk="0">
                  <a:moveTo>
                    <a:pt x="195" y="0"/>
                  </a:moveTo>
                  <a:cubicBezTo>
                    <a:pt x="87" y="0"/>
                    <a:pt x="0" y="88"/>
                    <a:pt x="0" y="194"/>
                  </a:cubicBezTo>
                  <a:cubicBezTo>
                    <a:pt x="0" y="302"/>
                    <a:pt x="87" y="388"/>
                    <a:pt x="195" y="388"/>
                  </a:cubicBezTo>
                  <a:cubicBezTo>
                    <a:pt x="301" y="388"/>
                    <a:pt x="387" y="302"/>
                    <a:pt x="387" y="194"/>
                  </a:cubicBezTo>
                  <a:cubicBezTo>
                    <a:pt x="387" y="88"/>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2"/>
            <p:cNvSpPr/>
            <p:nvPr/>
          </p:nvSpPr>
          <p:spPr>
            <a:xfrm>
              <a:off x="1271775"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2"/>
            <p:cNvSpPr/>
            <p:nvPr/>
          </p:nvSpPr>
          <p:spPr>
            <a:xfrm>
              <a:off x="1271775"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0" y="389"/>
                    <a:pt x="388" y="302"/>
                    <a:pt x="388" y="195"/>
                  </a:cubicBezTo>
                  <a:cubicBezTo>
                    <a:pt x="388" y="88"/>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20" name="Google Shape;2520;p2"/>
          <p:cNvSpPr/>
          <p:nvPr/>
        </p:nvSpPr>
        <p:spPr>
          <a:xfrm>
            <a:off x="2492561" y="-1061662"/>
            <a:ext cx="1900005" cy="1900005"/>
          </a:xfrm>
          <a:custGeom>
            <a:avLst/>
            <a:gdLst/>
            <a:ahLst/>
            <a:cxnLst/>
            <a:rect l="l" t="t" r="r" b="b"/>
            <a:pathLst>
              <a:path w="44706" h="44706" extrusionOk="0">
                <a:moveTo>
                  <a:pt x="22353" y="211"/>
                </a:moveTo>
                <a:cubicBezTo>
                  <a:pt x="34563" y="211"/>
                  <a:pt x="44496" y="10143"/>
                  <a:pt x="44496" y="22353"/>
                </a:cubicBezTo>
                <a:cubicBezTo>
                  <a:pt x="44496" y="34565"/>
                  <a:pt x="34563" y="44496"/>
                  <a:pt x="22353" y="44496"/>
                </a:cubicBezTo>
                <a:cubicBezTo>
                  <a:pt x="10144" y="44496"/>
                  <a:pt x="209" y="34563"/>
                  <a:pt x="209" y="22355"/>
                </a:cubicBezTo>
                <a:cubicBezTo>
                  <a:pt x="209" y="10144"/>
                  <a:pt x="10143" y="211"/>
                  <a:pt x="22353" y="211"/>
                </a:cubicBezTo>
                <a:close/>
                <a:moveTo>
                  <a:pt x="22353" y="0"/>
                </a:moveTo>
                <a:cubicBezTo>
                  <a:pt x="10028" y="0"/>
                  <a:pt x="0" y="10028"/>
                  <a:pt x="0" y="22353"/>
                </a:cubicBezTo>
                <a:cubicBezTo>
                  <a:pt x="0" y="34678"/>
                  <a:pt x="10028" y="44706"/>
                  <a:pt x="22353" y="44706"/>
                </a:cubicBezTo>
                <a:cubicBezTo>
                  <a:pt x="34678" y="44706"/>
                  <a:pt x="44706" y="34678"/>
                  <a:pt x="44706" y="22353"/>
                </a:cubicBezTo>
                <a:cubicBezTo>
                  <a:pt x="44706" y="10028"/>
                  <a:pt x="34678" y="0"/>
                  <a:pt x="2235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2"/>
          <p:cNvSpPr/>
          <p:nvPr/>
        </p:nvSpPr>
        <p:spPr>
          <a:xfrm>
            <a:off x="3796563" y="285639"/>
            <a:ext cx="895831" cy="775779"/>
          </a:xfrm>
          <a:custGeom>
            <a:avLst/>
            <a:gdLst/>
            <a:ahLst/>
            <a:cxnLst/>
            <a:rect l="l" t="t" r="r" b="b"/>
            <a:pathLst>
              <a:path w="21416" h="18546" extrusionOk="0">
                <a:moveTo>
                  <a:pt x="15940" y="210"/>
                </a:moveTo>
                <a:lnTo>
                  <a:pt x="21173" y="9273"/>
                </a:lnTo>
                <a:lnTo>
                  <a:pt x="15940" y="18336"/>
                </a:lnTo>
                <a:lnTo>
                  <a:pt x="5475" y="18336"/>
                </a:lnTo>
                <a:lnTo>
                  <a:pt x="242" y="9273"/>
                </a:lnTo>
                <a:lnTo>
                  <a:pt x="5475" y="210"/>
                </a:lnTo>
                <a:close/>
                <a:moveTo>
                  <a:pt x="5355" y="0"/>
                </a:moveTo>
                <a:lnTo>
                  <a:pt x="1" y="9273"/>
                </a:lnTo>
                <a:lnTo>
                  <a:pt x="5325" y="18494"/>
                </a:lnTo>
                <a:lnTo>
                  <a:pt x="5355" y="18545"/>
                </a:lnTo>
                <a:lnTo>
                  <a:pt x="16061" y="18545"/>
                </a:lnTo>
                <a:lnTo>
                  <a:pt x="21415" y="9273"/>
                </a:lnTo>
                <a:lnTo>
                  <a:pt x="16092" y="53"/>
                </a:lnTo>
                <a:lnTo>
                  <a:pt x="160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2"/>
          <p:cNvSpPr/>
          <p:nvPr/>
        </p:nvSpPr>
        <p:spPr>
          <a:xfrm>
            <a:off x="5221247" y="223854"/>
            <a:ext cx="277040" cy="252486"/>
          </a:xfrm>
          <a:custGeom>
            <a:avLst/>
            <a:gdLst/>
            <a:ahLst/>
            <a:cxnLst/>
            <a:rect l="l" t="t" r="r" b="b"/>
            <a:pathLst>
              <a:path w="6623" h="6036" extrusionOk="0">
                <a:moveTo>
                  <a:pt x="3311" y="1"/>
                </a:moveTo>
                <a:cubicBezTo>
                  <a:pt x="2539" y="1"/>
                  <a:pt x="1767" y="295"/>
                  <a:pt x="1178" y="884"/>
                </a:cubicBezTo>
                <a:cubicBezTo>
                  <a:pt x="0" y="2064"/>
                  <a:pt x="0" y="3974"/>
                  <a:pt x="1178" y="5151"/>
                </a:cubicBezTo>
                <a:cubicBezTo>
                  <a:pt x="1767" y="5741"/>
                  <a:pt x="2539" y="6036"/>
                  <a:pt x="3311" y="6036"/>
                </a:cubicBezTo>
                <a:cubicBezTo>
                  <a:pt x="4084" y="6036"/>
                  <a:pt x="4856" y="5741"/>
                  <a:pt x="5445" y="5151"/>
                </a:cubicBezTo>
                <a:cubicBezTo>
                  <a:pt x="6623" y="3974"/>
                  <a:pt x="6623" y="2064"/>
                  <a:pt x="5445" y="884"/>
                </a:cubicBezTo>
                <a:cubicBezTo>
                  <a:pt x="4856" y="295"/>
                  <a:pt x="4084" y="1"/>
                  <a:pt x="3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23" name="Google Shape;2523;p2"/>
          <p:cNvGrpSpPr/>
          <p:nvPr/>
        </p:nvGrpSpPr>
        <p:grpSpPr>
          <a:xfrm>
            <a:off x="1655304" y="1607140"/>
            <a:ext cx="1490178" cy="21378"/>
            <a:chOff x="2940000" y="3484425"/>
            <a:chExt cx="876575" cy="12575"/>
          </a:xfrm>
        </p:grpSpPr>
        <p:sp>
          <p:nvSpPr>
            <p:cNvPr id="2524" name="Google Shape;2524;p2"/>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2"/>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2"/>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2"/>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2"/>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2"/>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2"/>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2"/>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2"/>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2"/>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2"/>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2"/>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36" name="Google Shape;2536;p2"/>
          <p:cNvSpPr/>
          <p:nvPr/>
        </p:nvSpPr>
        <p:spPr>
          <a:xfrm>
            <a:off x="8421482" y="4766695"/>
            <a:ext cx="107096" cy="103087"/>
          </a:xfrm>
          <a:custGeom>
            <a:avLst/>
            <a:gdLst/>
            <a:ahLst/>
            <a:cxnLst/>
            <a:rect l="l" t="t" r="r" b="b"/>
            <a:pathLst>
              <a:path w="2324" h="2237" extrusionOk="0">
                <a:moveTo>
                  <a:pt x="1207" y="1"/>
                </a:moveTo>
                <a:cubicBezTo>
                  <a:pt x="753" y="1"/>
                  <a:pt x="346" y="272"/>
                  <a:pt x="173" y="690"/>
                </a:cubicBezTo>
                <a:cubicBezTo>
                  <a:pt x="0" y="1109"/>
                  <a:pt x="96" y="1589"/>
                  <a:pt x="415" y="1909"/>
                </a:cubicBezTo>
                <a:cubicBezTo>
                  <a:pt x="629" y="2123"/>
                  <a:pt x="915" y="2237"/>
                  <a:pt x="1206" y="2237"/>
                </a:cubicBezTo>
                <a:cubicBezTo>
                  <a:pt x="1350" y="2237"/>
                  <a:pt x="1496" y="2209"/>
                  <a:pt x="1634" y="2152"/>
                </a:cubicBezTo>
                <a:cubicBezTo>
                  <a:pt x="2051" y="1977"/>
                  <a:pt x="2324" y="1571"/>
                  <a:pt x="2324" y="1118"/>
                </a:cubicBezTo>
                <a:cubicBezTo>
                  <a:pt x="2324" y="501"/>
                  <a:pt x="1824" y="1"/>
                  <a:pt x="12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2"/>
          <p:cNvSpPr txBox="1">
            <a:spLocks noGrp="1"/>
          </p:cNvSpPr>
          <p:nvPr>
            <p:ph type="ctrTitle"/>
          </p:nvPr>
        </p:nvSpPr>
        <p:spPr>
          <a:xfrm>
            <a:off x="2743201" y="1500680"/>
            <a:ext cx="3657600" cy="20526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4"/>
              </a:buClr>
              <a:buSzPts val="3300"/>
              <a:buFont typeface="Poppins Light"/>
              <a:buNone/>
              <a:defRPr sz="3300" b="0">
                <a:solidFill>
                  <a:schemeClr val="accent4"/>
                </a:solidFill>
                <a:latin typeface="Poppins Light"/>
                <a:ea typeface="Poppins Light"/>
                <a:cs typeface="Poppins Light"/>
                <a:sym typeface="Poppins Light"/>
              </a:defRPr>
            </a:lvl1pPr>
            <a:lvl2pPr lvl="1" algn="ctr">
              <a:spcBef>
                <a:spcPts val="0"/>
              </a:spcBef>
              <a:spcAft>
                <a:spcPts val="0"/>
              </a:spcAft>
              <a:buClr>
                <a:schemeClr val="accent4"/>
              </a:buClr>
              <a:buSzPts val="5200"/>
              <a:buNone/>
              <a:defRPr sz="5200">
                <a:solidFill>
                  <a:schemeClr val="accent4"/>
                </a:solidFill>
              </a:defRPr>
            </a:lvl2pPr>
            <a:lvl3pPr lvl="2" algn="ctr">
              <a:spcBef>
                <a:spcPts val="0"/>
              </a:spcBef>
              <a:spcAft>
                <a:spcPts val="0"/>
              </a:spcAft>
              <a:buClr>
                <a:schemeClr val="accent4"/>
              </a:buClr>
              <a:buSzPts val="5200"/>
              <a:buNone/>
              <a:defRPr sz="5200">
                <a:solidFill>
                  <a:schemeClr val="accent4"/>
                </a:solidFill>
              </a:defRPr>
            </a:lvl3pPr>
            <a:lvl4pPr lvl="3" algn="ctr">
              <a:spcBef>
                <a:spcPts val="0"/>
              </a:spcBef>
              <a:spcAft>
                <a:spcPts val="0"/>
              </a:spcAft>
              <a:buClr>
                <a:schemeClr val="accent4"/>
              </a:buClr>
              <a:buSzPts val="5200"/>
              <a:buNone/>
              <a:defRPr sz="5200">
                <a:solidFill>
                  <a:schemeClr val="accent4"/>
                </a:solidFill>
              </a:defRPr>
            </a:lvl4pPr>
            <a:lvl5pPr lvl="4" algn="ctr">
              <a:spcBef>
                <a:spcPts val="0"/>
              </a:spcBef>
              <a:spcAft>
                <a:spcPts val="0"/>
              </a:spcAft>
              <a:buClr>
                <a:schemeClr val="accent4"/>
              </a:buClr>
              <a:buSzPts val="5200"/>
              <a:buNone/>
              <a:defRPr sz="5200">
                <a:solidFill>
                  <a:schemeClr val="accent4"/>
                </a:solidFill>
              </a:defRPr>
            </a:lvl5pPr>
            <a:lvl6pPr lvl="5" algn="ctr">
              <a:spcBef>
                <a:spcPts val="0"/>
              </a:spcBef>
              <a:spcAft>
                <a:spcPts val="0"/>
              </a:spcAft>
              <a:buClr>
                <a:schemeClr val="accent4"/>
              </a:buClr>
              <a:buSzPts val="5200"/>
              <a:buNone/>
              <a:defRPr sz="5200">
                <a:solidFill>
                  <a:schemeClr val="accent4"/>
                </a:solidFill>
              </a:defRPr>
            </a:lvl6pPr>
            <a:lvl7pPr lvl="6" algn="ctr">
              <a:spcBef>
                <a:spcPts val="0"/>
              </a:spcBef>
              <a:spcAft>
                <a:spcPts val="0"/>
              </a:spcAft>
              <a:buClr>
                <a:schemeClr val="accent4"/>
              </a:buClr>
              <a:buSzPts val="5200"/>
              <a:buNone/>
              <a:defRPr sz="5200">
                <a:solidFill>
                  <a:schemeClr val="accent4"/>
                </a:solidFill>
              </a:defRPr>
            </a:lvl7pPr>
            <a:lvl8pPr lvl="7" algn="ctr">
              <a:spcBef>
                <a:spcPts val="0"/>
              </a:spcBef>
              <a:spcAft>
                <a:spcPts val="0"/>
              </a:spcAft>
              <a:buClr>
                <a:schemeClr val="accent4"/>
              </a:buClr>
              <a:buSzPts val="5200"/>
              <a:buNone/>
              <a:defRPr sz="5200">
                <a:solidFill>
                  <a:schemeClr val="accent4"/>
                </a:solidFill>
              </a:defRPr>
            </a:lvl8pPr>
            <a:lvl9pPr lvl="8" algn="ctr">
              <a:spcBef>
                <a:spcPts val="0"/>
              </a:spcBef>
              <a:spcAft>
                <a:spcPts val="0"/>
              </a:spcAft>
              <a:buClr>
                <a:schemeClr val="accent4"/>
              </a:buClr>
              <a:buSzPts val="5200"/>
              <a:buNone/>
              <a:defRPr sz="5200">
                <a:solidFill>
                  <a:schemeClr val="accent4"/>
                </a:solidFill>
              </a:defRPr>
            </a:lvl9pPr>
          </a:lstStyle>
          <a:p>
            <a:endParaRPr/>
          </a:p>
        </p:txBody>
      </p:sp>
      <p:sp>
        <p:nvSpPr>
          <p:cNvPr id="2538" name="Google Shape;2538;p2"/>
          <p:cNvSpPr txBox="1">
            <a:spLocks noGrp="1"/>
          </p:cNvSpPr>
          <p:nvPr>
            <p:ph type="subTitle" idx="1"/>
          </p:nvPr>
        </p:nvSpPr>
        <p:spPr>
          <a:xfrm>
            <a:off x="1700775" y="3152292"/>
            <a:ext cx="5742900" cy="678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1400"/>
              <a:buFont typeface="Poppins"/>
              <a:buNone/>
              <a:defRPr b="1">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0"/>
              </a:spcBef>
              <a:spcAft>
                <a:spcPts val="0"/>
              </a:spcAft>
              <a:buClr>
                <a:schemeClr val="lt1"/>
              </a:buClr>
              <a:buSzPts val="1400"/>
              <a:buNone/>
              <a:defRPr>
                <a:solidFill>
                  <a:schemeClr val="lt1"/>
                </a:solidFill>
              </a:defRPr>
            </a:lvl3pPr>
            <a:lvl4pPr lvl="3" algn="ctr">
              <a:lnSpc>
                <a:spcPct val="100000"/>
              </a:lnSpc>
              <a:spcBef>
                <a:spcPts val="0"/>
              </a:spcBef>
              <a:spcAft>
                <a:spcPts val="0"/>
              </a:spcAft>
              <a:buClr>
                <a:schemeClr val="lt1"/>
              </a:buClr>
              <a:buSzPts val="1400"/>
              <a:buNone/>
              <a:defRPr>
                <a:solidFill>
                  <a:schemeClr val="lt1"/>
                </a:solidFill>
              </a:defRPr>
            </a:lvl4pPr>
            <a:lvl5pPr lvl="4" algn="ctr">
              <a:lnSpc>
                <a:spcPct val="100000"/>
              </a:lnSpc>
              <a:spcBef>
                <a:spcPts val="0"/>
              </a:spcBef>
              <a:spcAft>
                <a:spcPts val="0"/>
              </a:spcAft>
              <a:buClr>
                <a:schemeClr val="lt1"/>
              </a:buClr>
              <a:buSzPts val="1400"/>
              <a:buNone/>
              <a:defRPr>
                <a:solidFill>
                  <a:schemeClr val="lt1"/>
                </a:solidFill>
              </a:defRPr>
            </a:lvl5pPr>
            <a:lvl6pPr lvl="5" algn="ctr">
              <a:lnSpc>
                <a:spcPct val="100000"/>
              </a:lnSpc>
              <a:spcBef>
                <a:spcPts val="0"/>
              </a:spcBef>
              <a:spcAft>
                <a:spcPts val="0"/>
              </a:spcAft>
              <a:buClr>
                <a:schemeClr val="lt1"/>
              </a:buClr>
              <a:buSzPts val="1400"/>
              <a:buNone/>
              <a:defRPr>
                <a:solidFill>
                  <a:schemeClr val="lt1"/>
                </a:solidFill>
              </a:defRPr>
            </a:lvl6pPr>
            <a:lvl7pPr lvl="6" algn="ctr">
              <a:lnSpc>
                <a:spcPct val="100000"/>
              </a:lnSpc>
              <a:spcBef>
                <a:spcPts val="0"/>
              </a:spcBef>
              <a:spcAft>
                <a:spcPts val="0"/>
              </a:spcAft>
              <a:buClr>
                <a:schemeClr val="lt1"/>
              </a:buClr>
              <a:buSzPts val="1400"/>
              <a:buNone/>
              <a:defRPr>
                <a:solidFill>
                  <a:schemeClr val="lt1"/>
                </a:solidFill>
              </a:defRPr>
            </a:lvl7pPr>
            <a:lvl8pPr lvl="7" algn="ctr">
              <a:lnSpc>
                <a:spcPct val="100000"/>
              </a:lnSpc>
              <a:spcBef>
                <a:spcPts val="0"/>
              </a:spcBef>
              <a:spcAft>
                <a:spcPts val="0"/>
              </a:spcAft>
              <a:buClr>
                <a:schemeClr val="lt1"/>
              </a:buClr>
              <a:buSzPts val="1400"/>
              <a:buNone/>
              <a:defRPr>
                <a:solidFill>
                  <a:schemeClr val="lt1"/>
                </a:solidFill>
              </a:defRPr>
            </a:lvl8pPr>
            <a:lvl9pPr lvl="8" algn="ctr">
              <a:lnSpc>
                <a:spcPct val="100000"/>
              </a:lnSpc>
              <a:spcBef>
                <a:spcPts val="0"/>
              </a:spcBef>
              <a:spcAft>
                <a:spcPts val="0"/>
              </a:spcAft>
              <a:buClr>
                <a:schemeClr val="lt1"/>
              </a:buClr>
              <a:buSzPts val="1400"/>
              <a:buNone/>
              <a:defRPr>
                <a:solidFill>
                  <a:schemeClr val="lt1"/>
                </a:solidFill>
              </a:defRPr>
            </a:lvl9pPr>
          </a:lstStyle>
          <a:p>
            <a:endParaRPr/>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43"/>
        <p:cNvGrpSpPr/>
        <p:nvPr/>
      </p:nvGrpSpPr>
      <p:grpSpPr>
        <a:xfrm>
          <a:off x="0" y="0"/>
          <a:ext cx="0" cy="0"/>
          <a:chOff x="0" y="0"/>
          <a:chExt cx="0" cy="0"/>
        </a:xfrm>
      </p:grpSpPr>
      <p:sp>
        <p:nvSpPr>
          <p:cNvPr id="2544" name="Google Shape;2544;p4"/>
          <p:cNvSpPr txBox="1">
            <a:spLocks noGrp="1"/>
          </p:cNvSpPr>
          <p:nvPr>
            <p:ph type="body" idx="1"/>
          </p:nvPr>
        </p:nvSpPr>
        <p:spPr>
          <a:xfrm>
            <a:off x="722375" y="1084525"/>
            <a:ext cx="7699200" cy="34842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292100">
              <a:spcBef>
                <a:spcPts val="1600"/>
              </a:spcBef>
              <a:spcAft>
                <a:spcPts val="0"/>
              </a:spcAft>
              <a:buSzPts val="1000"/>
              <a:buFont typeface="Poppins Light"/>
              <a:buChar char="○"/>
              <a:defRPr sz="1000">
                <a:latin typeface="Poppins Light"/>
                <a:ea typeface="Poppins Light"/>
                <a:cs typeface="Poppins Light"/>
                <a:sym typeface="Poppins Light"/>
              </a:defRPr>
            </a:lvl2pPr>
            <a:lvl3pPr marL="1371600" lvl="2" indent="-292100">
              <a:spcBef>
                <a:spcPts val="1600"/>
              </a:spcBef>
              <a:spcAft>
                <a:spcPts val="0"/>
              </a:spcAft>
              <a:buSzPts val="1000"/>
              <a:buFont typeface="Poppins Light"/>
              <a:buChar char="■"/>
              <a:defRPr sz="1000">
                <a:latin typeface="Poppins Light"/>
                <a:ea typeface="Poppins Light"/>
                <a:cs typeface="Poppins Light"/>
                <a:sym typeface="Poppins Light"/>
              </a:defRPr>
            </a:lvl3pPr>
            <a:lvl4pPr marL="1828800" lvl="3" indent="-292100">
              <a:spcBef>
                <a:spcPts val="1600"/>
              </a:spcBef>
              <a:spcAft>
                <a:spcPts val="0"/>
              </a:spcAft>
              <a:buSzPts val="1000"/>
              <a:buFont typeface="Poppins Light"/>
              <a:buChar char="●"/>
              <a:defRPr sz="1000">
                <a:latin typeface="Poppins Light"/>
                <a:ea typeface="Poppins Light"/>
                <a:cs typeface="Poppins Light"/>
                <a:sym typeface="Poppins Light"/>
              </a:defRPr>
            </a:lvl4pPr>
            <a:lvl5pPr marL="2286000" lvl="4" indent="-292100">
              <a:spcBef>
                <a:spcPts val="1600"/>
              </a:spcBef>
              <a:spcAft>
                <a:spcPts val="0"/>
              </a:spcAft>
              <a:buSzPts val="1000"/>
              <a:buFont typeface="Poppins Light"/>
              <a:buChar char="○"/>
              <a:defRPr sz="1000">
                <a:latin typeface="Poppins Light"/>
                <a:ea typeface="Poppins Light"/>
                <a:cs typeface="Poppins Light"/>
                <a:sym typeface="Poppins Light"/>
              </a:defRPr>
            </a:lvl5pPr>
            <a:lvl6pPr marL="2743200" lvl="5" indent="-292100">
              <a:spcBef>
                <a:spcPts val="1600"/>
              </a:spcBef>
              <a:spcAft>
                <a:spcPts val="0"/>
              </a:spcAft>
              <a:buSzPts val="1000"/>
              <a:buFont typeface="Poppins Light"/>
              <a:buChar char="■"/>
              <a:defRPr sz="1000">
                <a:latin typeface="Poppins Light"/>
                <a:ea typeface="Poppins Light"/>
                <a:cs typeface="Poppins Light"/>
                <a:sym typeface="Poppins Light"/>
              </a:defRPr>
            </a:lvl6pPr>
            <a:lvl7pPr marL="3200400" lvl="6" indent="-292100">
              <a:spcBef>
                <a:spcPts val="1600"/>
              </a:spcBef>
              <a:spcAft>
                <a:spcPts val="0"/>
              </a:spcAft>
              <a:buSzPts val="1000"/>
              <a:buFont typeface="Poppins Light"/>
              <a:buChar char="●"/>
              <a:defRPr sz="1000">
                <a:latin typeface="Poppins Light"/>
                <a:ea typeface="Poppins Light"/>
                <a:cs typeface="Poppins Light"/>
                <a:sym typeface="Poppins Light"/>
              </a:defRPr>
            </a:lvl7pPr>
            <a:lvl8pPr marL="3657600" lvl="7" indent="-292100">
              <a:spcBef>
                <a:spcPts val="1600"/>
              </a:spcBef>
              <a:spcAft>
                <a:spcPts val="0"/>
              </a:spcAft>
              <a:buSzPts val="1000"/>
              <a:buFont typeface="Poppins Light"/>
              <a:buChar char="○"/>
              <a:defRPr sz="1000">
                <a:latin typeface="Poppins Light"/>
                <a:ea typeface="Poppins Light"/>
                <a:cs typeface="Poppins Light"/>
                <a:sym typeface="Poppins Light"/>
              </a:defRPr>
            </a:lvl8pPr>
            <a:lvl9pPr marL="4114800" lvl="8" indent="-292100">
              <a:spcBef>
                <a:spcPts val="1600"/>
              </a:spcBef>
              <a:spcAft>
                <a:spcPts val="1600"/>
              </a:spcAft>
              <a:buSzPts val="1000"/>
              <a:buFont typeface="Poppins Light"/>
              <a:buChar char="■"/>
              <a:defRPr sz="1000">
                <a:latin typeface="Poppins Light"/>
                <a:ea typeface="Poppins Light"/>
                <a:cs typeface="Poppins Light"/>
                <a:sym typeface="Poppins Light"/>
              </a:defRPr>
            </a:lvl9pPr>
          </a:lstStyle>
          <a:p>
            <a:endParaRPr/>
          </a:p>
        </p:txBody>
      </p:sp>
      <p:sp>
        <p:nvSpPr>
          <p:cNvPr id="2545" name="Google Shape;2545;p4"/>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54"/>
        <p:cNvGrpSpPr/>
        <p:nvPr/>
      </p:nvGrpSpPr>
      <p:grpSpPr>
        <a:xfrm>
          <a:off x="0" y="0"/>
          <a:ext cx="0" cy="0"/>
          <a:chOff x="0" y="0"/>
          <a:chExt cx="0" cy="0"/>
        </a:xfrm>
      </p:grpSpPr>
      <p:sp>
        <p:nvSpPr>
          <p:cNvPr id="2555" name="Google Shape;2555;p6"/>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72"/>
        <p:cNvGrpSpPr/>
        <p:nvPr/>
      </p:nvGrpSpPr>
      <p:grpSpPr>
        <a:xfrm>
          <a:off x="0" y="0"/>
          <a:ext cx="0" cy="0"/>
          <a:chOff x="0" y="0"/>
          <a:chExt cx="0" cy="0"/>
        </a:xfrm>
      </p:grpSpPr>
      <p:sp>
        <p:nvSpPr>
          <p:cNvPr id="3573" name="Google Shape;3573;p9"/>
          <p:cNvSpPr txBox="1">
            <a:spLocks noGrp="1"/>
          </p:cNvSpPr>
          <p:nvPr>
            <p:ph type="subTitle" idx="1"/>
          </p:nvPr>
        </p:nvSpPr>
        <p:spPr>
          <a:xfrm>
            <a:off x="914400" y="1765007"/>
            <a:ext cx="3396300" cy="478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1600"/>
              <a:buFont typeface="Poppins SemiBold"/>
              <a:buNone/>
              <a:defRPr sz="1600">
                <a:solidFill>
                  <a:schemeClr val="lt1"/>
                </a:solidFill>
                <a:latin typeface="Poppins SemiBold"/>
                <a:ea typeface="Poppins SemiBold"/>
                <a:cs typeface="Poppins SemiBold"/>
                <a:sym typeface="Poppins SemiBold"/>
              </a:defRPr>
            </a:lvl1pPr>
            <a:lvl2pPr lvl="1">
              <a:lnSpc>
                <a:spcPct val="100000"/>
              </a:lnSpc>
              <a:spcBef>
                <a:spcPts val="0"/>
              </a:spcBef>
              <a:spcAft>
                <a:spcPts val="0"/>
              </a:spcAft>
              <a:buClr>
                <a:schemeClr val="lt1"/>
              </a:buClr>
              <a:buSzPts val="1600"/>
              <a:buFont typeface="Poppins SemiBold"/>
              <a:buNone/>
              <a:defRPr sz="1600">
                <a:solidFill>
                  <a:schemeClr val="lt1"/>
                </a:solidFill>
                <a:latin typeface="Poppins SemiBold"/>
                <a:ea typeface="Poppins SemiBold"/>
                <a:cs typeface="Poppins SemiBold"/>
                <a:sym typeface="Poppins SemiBold"/>
              </a:defRPr>
            </a:lvl2pPr>
            <a:lvl3pPr lvl="2">
              <a:lnSpc>
                <a:spcPct val="100000"/>
              </a:lnSpc>
              <a:spcBef>
                <a:spcPts val="0"/>
              </a:spcBef>
              <a:spcAft>
                <a:spcPts val="0"/>
              </a:spcAft>
              <a:buClr>
                <a:schemeClr val="lt1"/>
              </a:buClr>
              <a:buSzPts val="1600"/>
              <a:buFont typeface="Poppins SemiBold"/>
              <a:buNone/>
              <a:defRPr sz="1600">
                <a:solidFill>
                  <a:schemeClr val="lt1"/>
                </a:solidFill>
                <a:latin typeface="Poppins SemiBold"/>
                <a:ea typeface="Poppins SemiBold"/>
                <a:cs typeface="Poppins SemiBold"/>
                <a:sym typeface="Poppins SemiBold"/>
              </a:defRPr>
            </a:lvl3pPr>
            <a:lvl4pPr lvl="3">
              <a:lnSpc>
                <a:spcPct val="100000"/>
              </a:lnSpc>
              <a:spcBef>
                <a:spcPts val="0"/>
              </a:spcBef>
              <a:spcAft>
                <a:spcPts val="0"/>
              </a:spcAft>
              <a:buClr>
                <a:schemeClr val="lt1"/>
              </a:buClr>
              <a:buSzPts val="1600"/>
              <a:buFont typeface="Poppins SemiBold"/>
              <a:buNone/>
              <a:defRPr sz="1600">
                <a:solidFill>
                  <a:schemeClr val="lt1"/>
                </a:solidFill>
                <a:latin typeface="Poppins SemiBold"/>
                <a:ea typeface="Poppins SemiBold"/>
                <a:cs typeface="Poppins SemiBold"/>
                <a:sym typeface="Poppins SemiBold"/>
              </a:defRPr>
            </a:lvl4pPr>
            <a:lvl5pPr lvl="4">
              <a:lnSpc>
                <a:spcPct val="100000"/>
              </a:lnSpc>
              <a:spcBef>
                <a:spcPts val="0"/>
              </a:spcBef>
              <a:spcAft>
                <a:spcPts val="0"/>
              </a:spcAft>
              <a:buClr>
                <a:schemeClr val="lt1"/>
              </a:buClr>
              <a:buSzPts val="1600"/>
              <a:buFont typeface="Poppins SemiBold"/>
              <a:buNone/>
              <a:defRPr sz="1600">
                <a:solidFill>
                  <a:schemeClr val="lt1"/>
                </a:solidFill>
                <a:latin typeface="Poppins SemiBold"/>
                <a:ea typeface="Poppins SemiBold"/>
                <a:cs typeface="Poppins SemiBold"/>
                <a:sym typeface="Poppins SemiBold"/>
              </a:defRPr>
            </a:lvl5pPr>
            <a:lvl6pPr lvl="5">
              <a:lnSpc>
                <a:spcPct val="100000"/>
              </a:lnSpc>
              <a:spcBef>
                <a:spcPts val="0"/>
              </a:spcBef>
              <a:spcAft>
                <a:spcPts val="0"/>
              </a:spcAft>
              <a:buClr>
                <a:schemeClr val="lt1"/>
              </a:buClr>
              <a:buSzPts val="1600"/>
              <a:buFont typeface="Poppins SemiBold"/>
              <a:buNone/>
              <a:defRPr sz="1600">
                <a:solidFill>
                  <a:schemeClr val="lt1"/>
                </a:solidFill>
                <a:latin typeface="Poppins SemiBold"/>
                <a:ea typeface="Poppins SemiBold"/>
                <a:cs typeface="Poppins SemiBold"/>
                <a:sym typeface="Poppins SemiBold"/>
              </a:defRPr>
            </a:lvl6pPr>
            <a:lvl7pPr lvl="6">
              <a:lnSpc>
                <a:spcPct val="100000"/>
              </a:lnSpc>
              <a:spcBef>
                <a:spcPts val="0"/>
              </a:spcBef>
              <a:spcAft>
                <a:spcPts val="0"/>
              </a:spcAft>
              <a:buClr>
                <a:schemeClr val="lt1"/>
              </a:buClr>
              <a:buSzPts val="1600"/>
              <a:buFont typeface="Poppins SemiBold"/>
              <a:buNone/>
              <a:defRPr sz="1600">
                <a:solidFill>
                  <a:schemeClr val="lt1"/>
                </a:solidFill>
                <a:latin typeface="Poppins SemiBold"/>
                <a:ea typeface="Poppins SemiBold"/>
                <a:cs typeface="Poppins SemiBold"/>
                <a:sym typeface="Poppins SemiBold"/>
              </a:defRPr>
            </a:lvl7pPr>
            <a:lvl8pPr lvl="7">
              <a:lnSpc>
                <a:spcPct val="100000"/>
              </a:lnSpc>
              <a:spcBef>
                <a:spcPts val="0"/>
              </a:spcBef>
              <a:spcAft>
                <a:spcPts val="0"/>
              </a:spcAft>
              <a:buClr>
                <a:schemeClr val="lt1"/>
              </a:buClr>
              <a:buSzPts val="1600"/>
              <a:buFont typeface="Poppins SemiBold"/>
              <a:buNone/>
              <a:defRPr sz="1600">
                <a:solidFill>
                  <a:schemeClr val="lt1"/>
                </a:solidFill>
                <a:latin typeface="Poppins SemiBold"/>
                <a:ea typeface="Poppins SemiBold"/>
                <a:cs typeface="Poppins SemiBold"/>
                <a:sym typeface="Poppins SemiBold"/>
              </a:defRPr>
            </a:lvl8pPr>
            <a:lvl9pPr lvl="8">
              <a:lnSpc>
                <a:spcPct val="100000"/>
              </a:lnSpc>
              <a:spcBef>
                <a:spcPts val="0"/>
              </a:spcBef>
              <a:spcAft>
                <a:spcPts val="0"/>
              </a:spcAft>
              <a:buClr>
                <a:schemeClr val="lt1"/>
              </a:buClr>
              <a:buSzPts val="1600"/>
              <a:buFont typeface="Poppins SemiBold"/>
              <a:buNone/>
              <a:defRPr sz="1600">
                <a:solidFill>
                  <a:schemeClr val="lt1"/>
                </a:solidFill>
                <a:latin typeface="Poppins SemiBold"/>
                <a:ea typeface="Poppins SemiBold"/>
                <a:cs typeface="Poppins SemiBold"/>
                <a:sym typeface="Poppins SemiBold"/>
              </a:defRPr>
            </a:lvl9pPr>
          </a:lstStyle>
          <a:p>
            <a:endParaRPr/>
          </a:p>
        </p:txBody>
      </p:sp>
      <p:sp>
        <p:nvSpPr>
          <p:cNvPr id="3574" name="Google Shape;3574;p9"/>
          <p:cNvSpPr txBox="1">
            <a:spLocks noGrp="1"/>
          </p:cNvSpPr>
          <p:nvPr>
            <p:ph type="body" idx="2"/>
          </p:nvPr>
        </p:nvSpPr>
        <p:spPr>
          <a:xfrm>
            <a:off x="914400" y="2285057"/>
            <a:ext cx="2833800" cy="22629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Clr>
                <a:schemeClr val="lt1"/>
              </a:buClr>
              <a:buSzPts val="1400"/>
              <a:buChar char="●"/>
              <a:defRPr>
                <a:solidFill>
                  <a:schemeClr val="lt1"/>
                </a:solidFill>
              </a:defRPr>
            </a:lvl1pPr>
            <a:lvl2pPr marL="914400" lvl="1" indent="-317500" rtl="0">
              <a:lnSpc>
                <a:spcPct val="100000"/>
              </a:lnSpc>
              <a:spcBef>
                <a:spcPts val="1600"/>
              </a:spcBef>
              <a:spcAft>
                <a:spcPts val="0"/>
              </a:spcAft>
              <a:buClr>
                <a:schemeClr val="lt1"/>
              </a:buClr>
              <a:buSzPts val="1400"/>
              <a:buFont typeface="Poppins Light"/>
              <a:buChar char="○"/>
              <a:defRPr>
                <a:solidFill>
                  <a:schemeClr val="lt1"/>
                </a:solidFill>
                <a:latin typeface="Poppins Light"/>
                <a:ea typeface="Poppins Light"/>
                <a:cs typeface="Poppins Light"/>
                <a:sym typeface="Poppins Light"/>
              </a:defRPr>
            </a:lvl2pPr>
            <a:lvl3pPr marL="1371600" lvl="2" indent="-317500" rtl="0">
              <a:lnSpc>
                <a:spcPct val="100000"/>
              </a:lnSpc>
              <a:spcBef>
                <a:spcPts val="1600"/>
              </a:spcBef>
              <a:spcAft>
                <a:spcPts val="0"/>
              </a:spcAft>
              <a:buClr>
                <a:schemeClr val="lt1"/>
              </a:buClr>
              <a:buSzPts val="1400"/>
              <a:buFont typeface="Poppins Light"/>
              <a:buChar char="■"/>
              <a:defRPr>
                <a:solidFill>
                  <a:schemeClr val="lt1"/>
                </a:solidFill>
                <a:latin typeface="Poppins Light"/>
                <a:ea typeface="Poppins Light"/>
                <a:cs typeface="Poppins Light"/>
                <a:sym typeface="Poppins Light"/>
              </a:defRPr>
            </a:lvl3pPr>
            <a:lvl4pPr marL="1828800" lvl="3" indent="-317500" rtl="0">
              <a:lnSpc>
                <a:spcPct val="100000"/>
              </a:lnSpc>
              <a:spcBef>
                <a:spcPts val="1600"/>
              </a:spcBef>
              <a:spcAft>
                <a:spcPts val="0"/>
              </a:spcAft>
              <a:buClr>
                <a:schemeClr val="lt1"/>
              </a:buClr>
              <a:buSzPts val="1400"/>
              <a:buFont typeface="Poppins Light"/>
              <a:buChar char="●"/>
              <a:defRPr>
                <a:solidFill>
                  <a:schemeClr val="lt1"/>
                </a:solidFill>
                <a:latin typeface="Poppins Light"/>
                <a:ea typeface="Poppins Light"/>
                <a:cs typeface="Poppins Light"/>
                <a:sym typeface="Poppins Light"/>
              </a:defRPr>
            </a:lvl4pPr>
            <a:lvl5pPr marL="2286000" lvl="4" indent="-317500" rtl="0">
              <a:lnSpc>
                <a:spcPct val="100000"/>
              </a:lnSpc>
              <a:spcBef>
                <a:spcPts val="1600"/>
              </a:spcBef>
              <a:spcAft>
                <a:spcPts val="0"/>
              </a:spcAft>
              <a:buClr>
                <a:schemeClr val="lt1"/>
              </a:buClr>
              <a:buSzPts val="1400"/>
              <a:buFont typeface="Poppins Light"/>
              <a:buChar char="○"/>
              <a:defRPr>
                <a:solidFill>
                  <a:schemeClr val="lt1"/>
                </a:solidFill>
                <a:latin typeface="Poppins Light"/>
                <a:ea typeface="Poppins Light"/>
                <a:cs typeface="Poppins Light"/>
                <a:sym typeface="Poppins Light"/>
              </a:defRPr>
            </a:lvl5pPr>
            <a:lvl6pPr marL="2743200" lvl="5" indent="-317500" rtl="0">
              <a:lnSpc>
                <a:spcPct val="100000"/>
              </a:lnSpc>
              <a:spcBef>
                <a:spcPts val="1600"/>
              </a:spcBef>
              <a:spcAft>
                <a:spcPts val="0"/>
              </a:spcAft>
              <a:buClr>
                <a:schemeClr val="lt1"/>
              </a:buClr>
              <a:buSzPts val="1400"/>
              <a:buFont typeface="Poppins Light"/>
              <a:buChar char="■"/>
              <a:defRPr>
                <a:solidFill>
                  <a:schemeClr val="lt1"/>
                </a:solidFill>
                <a:latin typeface="Poppins Light"/>
                <a:ea typeface="Poppins Light"/>
                <a:cs typeface="Poppins Light"/>
                <a:sym typeface="Poppins Light"/>
              </a:defRPr>
            </a:lvl6pPr>
            <a:lvl7pPr marL="3200400" lvl="6" indent="-317500" rtl="0">
              <a:lnSpc>
                <a:spcPct val="100000"/>
              </a:lnSpc>
              <a:spcBef>
                <a:spcPts val="1600"/>
              </a:spcBef>
              <a:spcAft>
                <a:spcPts val="0"/>
              </a:spcAft>
              <a:buClr>
                <a:schemeClr val="lt1"/>
              </a:buClr>
              <a:buSzPts val="1400"/>
              <a:buFont typeface="Poppins Light"/>
              <a:buChar char="●"/>
              <a:defRPr>
                <a:solidFill>
                  <a:schemeClr val="lt1"/>
                </a:solidFill>
                <a:latin typeface="Poppins Light"/>
                <a:ea typeface="Poppins Light"/>
                <a:cs typeface="Poppins Light"/>
                <a:sym typeface="Poppins Light"/>
              </a:defRPr>
            </a:lvl7pPr>
            <a:lvl8pPr marL="3657600" lvl="7" indent="-317500" rtl="0">
              <a:lnSpc>
                <a:spcPct val="100000"/>
              </a:lnSpc>
              <a:spcBef>
                <a:spcPts val="1600"/>
              </a:spcBef>
              <a:spcAft>
                <a:spcPts val="0"/>
              </a:spcAft>
              <a:buClr>
                <a:schemeClr val="lt1"/>
              </a:buClr>
              <a:buSzPts val="1400"/>
              <a:buFont typeface="Poppins Light"/>
              <a:buChar char="○"/>
              <a:defRPr>
                <a:solidFill>
                  <a:schemeClr val="lt1"/>
                </a:solidFill>
                <a:latin typeface="Poppins Light"/>
                <a:ea typeface="Poppins Light"/>
                <a:cs typeface="Poppins Light"/>
                <a:sym typeface="Poppins Light"/>
              </a:defRPr>
            </a:lvl8pPr>
            <a:lvl9pPr marL="4114800" lvl="8" indent="-317500" rtl="0">
              <a:lnSpc>
                <a:spcPct val="100000"/>
              </a:lnSpc>
              <a:spcBef>
                <a:spcPts val="1600"/>
              </a:spcBef>
              <a:spcAft>
                <a:spcPts val="1600"/>
              </a:spcAft>
              <a:buClr>
                <a:schemeClr val="lt1"/>
              </a:buClr>
              <a:buSzPts val="1400"/>
              <a:buFont typeface="Poppins Light"/>
              <a:buChar char="■"/>
              <a:defRPr>
                <a:solidFill>
                  <a:schemeClr val="lt1"/>
                </a:solidFill>
                <a:latin typeface="Poppins Light"/>
                <a:ea typeface="Poppins Light"/>
                <a:cs typeface="Poppins Light"/>
                <a:sym typeface="Poppins Light"/>
              </a:defRPr>
            </a:lvl9pPr>
          </a:lstStyle>
          <a:p>
            <a:endParaRPr/>
          </a:p>
        </p:txBody>
      </p:sp>
      <p:sp>
        <p:nvSpPr>
          <p:cNvPr id="3575" name="Google Shape;3575;p9"/>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581"/>
        <p:cNvGrpSpPr/>
        <p:nvPr/>
      </p:nvGrpSpPr>
      <p:grpSpPr>
        <a:xfrm>
          <a:off x="0" y="0"/>
          <a:ext cx="0" cy="0"/>
          <a:chOff x="0" y="0"/>
          <a:chExt cx="0" cy="0"/>
        </a:xfrm>
      </p:grpSpPr>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1">
  <p:cSld name="CUSTOM_17">
    <p:bg>
      <p:bgPr>
        <a:solidFill>
          <a:schemeClr val="accent2"/>
        </a:solidFill>
        <a:effectLst/>
      </p:bgPr>
    </p:bg>
    <p:spTree>
      <p:nvGrpSpPr>
        <p:cNvPr id="1" name="Shape 3628"/>
        <p:cNvGrpSpPr/>
        <p:nvPr/>
      </p:nvGrpSpPr>
      <p:grpSpPr>
        <a:xfrm>
          <a:off x="0" y="0"/>
          <a:ext cx="0" cy="0"/>
          <a:chOff x="0" y="0"/>
          <a:chExt cx="0" cy="0"/>
        </a:xfrm>
      </p:grpSpPr>
      <p:grpSp>
        <p:nvGrpSpPr>
          <p:cNvPr id="3629" name="Google Shape;3629;p16"/>
          <p:cNvGrpSpPr/>
          <p:nvPr/>
        </p:nvGrpSpPr>
        <p:grpSpPr>
          <a:xfrm>
            <a:off x="6131096" y="203413"/>
            <a:ext cx="2758943" cy="2769257"/>
            <a:chOff x="6131096" y="203413"/>
            <a:chExt cx="2758943" cy="2769257"/>
          </a:xfrm>
        </p:grpSpPr>
        <p:grpSp>
          <p:nvGrpSpPr>
            <p:cNvPr id="3630" name="Google Shape;3630;p16"/>
            <p:cNvGrpSpPr/>
            <p:nvPr/>
          </p:nvGrpSpPr>
          <p:grpSpPr>
            <a:xfrm rot="-5400000">
              <a:off x="7688772" y="1771402"/>
              <a:ext cx="349968" cy="2052568"/>
              <a:chOff x="1037125" y="2236325"/>
              <a:chExt cx="149100" cy="874475"/>
            </a:xfrm>
          </p:grpSpPr>
          <p:sp>
            <p:nvSpPr>
              <p:cNvPr id="3631" name="Google Shape;3631;p16"/>
              <p:cNvSpPr/>
              <p:nvPr/>
            </p:nvSpPr>
            <p:spPr>
              <a:xfrm>
                <a:off x="1171575" y="2471400"/>
                <a:ext cx="14650" cy="12600"/>
              </a:xfrm>
              <a:custGeom>
                <a:avLst/>
                <a:gdLst/>
                <a:ahLst/>
                <a:cxnLst/>
                <a:rect l="l" t="t" r="r" b="b"/>
                <a:pathLst>
                  <a:path w="586" h="504" extrusionOk="0">
                    <a:moveTo>
                      <a:pt x="333" y="0"/>
                    </a:moveTo>
                    <a:cubicBezTo>
                      <a:pt x="272" y="0"/>
                      <a:pt x="209" y="23"/>
                      <a:pt x="158" y="74"/>
                    </a:cubicBezTo>
                    <a:cubicBezTo>
                      <a:pt x="0" y="232"/>
                      <a:pt x="111" y="503"/>
                      <a:pt x="335" y="503"/>
                    </a:cubicBezTo>
                    <a:cubicBezTo>
                      <a:pt x="473" y="502"/>
                      <a:pt x="586" y="389"/>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2" name="Google Shape;3632;p16"/>
              <p:cNvSpPr/>
              <p:nvPr/>
            </p:nvSpPr>
            <p:spPr>
              <a:xfrm>
                <a:off x="1171575" y="2549750"/>
                <a:ext cx="14650" cy="12575"/>
              </a:xfrm>
              <a:custGeom>
                <a:avLst/>
                <a:gdLst/>
                <a:ahLst/>
                <a:cxnLst/>
                <a:rect l="l" t="t" r="r" b="b"/>
                <a:pathLst>
                  <a:path w="586" h="503" extrusionOk="0">
                    <a:moveTo>
                      <a:pt x="334" y="0"/>
                    </a:moveTo>
                    <a:cubicBezTo>
                      <a:pt x="272" y="0"/>
                      <a:pt x="209" y="23"/>
                      <a:pt x="158" y="75"/>
                    </a:cubicBezTo>
                    <a:cubicBezTo>
                      <a:pt x="0" y="233"/>
                      <a:pt x="113" y="502"/>
                      <a:pt x="335" y="502"/>
                    </a:cubicBezTo>
                    <a:cubicBezTo>
                      <a:pt x="473" y="502"/>
                      <a:pt x="586" y="390"/>
                      <a:pt x="586" y="252"/>
                    </a:cubicBezTo>
                    <a:cubicBezTo>
                      <a:pt x="586" y="101"/>
                      <a:pt x="462"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3" name="Google Shape;3633;p16"/>
              <p:cNvSpPr/>
              <p:nvPr/>
            </p:nvSpPr>
            <p:spPr>
              <a:xfrm>
                <a:off x="1171575" y="2628100"/>
                <a:ext cx="14650" cy="12600"/>
              </a:xfrm>
              <a:custGeom>
                <a:avLst/>
                <a:gdLst/>
                <a:ahLst/>
                <a:cxnLst/>
                <a:rect l="l" t="t" r="r" b="b"/>
                <a:pathLst>
                  <a:path w="586" h="504" extrusionOk="0">
                    <a:moveTo>
                      <a:pt x="333" y="0"/>
                    </a:moveTo>
                    <a:cubicBezTo>
                      <a:pt x="272" y="0"/>
                      <a:pt x="209" y="23"/>
                      <a:pt x="158" y="74"/>
                    </a:cubicBezTo>
                    <a:cubicBezTo>
                      <a:pt x="0" y="232"/>
                      <a:pt x="113" y="503"/>
                      <a:pt x="335" y="503"/>
                    </a:cubicBezTo>
                    <a:cubicBezTo>
                      <a:pt x="473" y="503"/>
                      <a:pt x="586" y="391"/>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16"/>
              <p:cNvSpPr/>
              <p:nvPr/>
            </p:nvSpPr>
            <p:spPr>
              <a:xfrm>
                <a:off x="1171575" y="2706475"/>
                <a:ext cx="14650" cy="12550"/>
              </a:xfrm>
              <a:custGeom>
                <a:avLst/>
                <a:gdLst/>
                <a:ahLst/>
                <a:cxnLst/>
                <a:rect l="l" t="t" r="r" b="b"/>
                <a:pathLst>
                  <a:path w="586" h="502" extrusionOk="0">
                    <a:moveTo>
                      <a:pt x="333" y="0"/>
                    </a:moveTo>
                    <a:cubicBezTo>
                      <a:pt x="272" y="0"/>
                      <a:pt x="209" y="23"/>
                      <a:pt x="158" y="74"/>
                    </a:cubicBezTo>
                    <a:cubicBezTo>
                      <a:pt x="0" y="232"/>
                      <a:pt x="113" y="501"/>
                      <a:pt x="335" y="501"/>
                    </a:cubicBezTo>
                    <a:cubicBezTo>
                      <a:pt x="473"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16"/>
              <p:cNvSpPr/>
              <p:nvPr/>
            </p:nvSpPr>
            <p:spPr>
              <a:xfrm>
                <a:off x="1171575" y="2784825"/>
                <a:ext cx="14650" cy="12600"/>
              </a:xfrm>
              <a:custGeom>
                <a:avLst/>
                <a:gdLst/>
                <a:ahLst/>
                <a:cxnLst/>
                <a:rect l="l" t="t" r="r" b="b"/>
                <a:pathLst>
                  <a:path w="586" h="504" extrusionOk="0">
                    <a:moveTo>
                      <a:pt x="333" y="1"/>
                    </a:moveTo>
                    <a:cubicBezTo>
                      <a:pt x="272" y="1"/>
                      <a:pt x="209" y="24"/>
                      <a:pt x="158" y="75"/>
                    </a:cubicBezTo>
                    <a:cubicBezTo>
                      <a:pt x="0" y="232"/>
                      <a:pt x="111" y="504"/>
                      <a:pt x="335" y="504"/>
                    </a:cubicBezTo>
                    <a:cubicBezTo>
                      <a:pt x="473" y="504"/>
                      <a:pt x="586" y="390"/>
                      <a:pt x="586" y="252"/>
                    </a:cubicBezTo>
                    <a:cubicBezTo>
                      <a:pt x="586" y="101"/>
                      <a:pt x="462"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16"/>
              <p:cNvSpPr/>
              <p:nvPr/>
            </p:nvSpPr>
            <p:spPr>
              <a:xfrm>
                <a:off x="1104350" y="24714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89"/>
                      <a:pt x="587" y="251"/>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637;p16"/>
              <p:cNvSpPr/>
              <p:nvPr/>
            </p:nvSpPr>
            <p:spPr>
              <a:xfrm>
                <a:off x="1104350" y="2549750"/>
                <a:ext cx="14675" cy="12575"/>
              </a:xfrm>
              <a:custGeom>
                <a:avLst/>
                <a:gdLst/>
                <a:ahLst/>
                <a:cxnLst/>
                <a:rect l="l" t="t" r="r" b="b"/>
                <a:pathLst>
                  <a:path w="587" h="503" extrusionOk="0">
                    <a:moveTo>
                      <a:pt x="334" y="0"/>
                    </a:moveTo>
                    <a:cubicBezTo>
                      <a:pt x="272" y="0"/>
                      <a:pt x="209" y="23"/>
                      <a:pt x="158" y="75"/>
                    </a:cubicBezTo>
                    <a:cubicBezTo>
                      <a:pt x="0" y="233"/>
                      <a:pt x="112" y="502"/>
                      <a:pt x="335" y="502"/>
                    </a:cubicBezTo>
                    <a:cubicBezTo>
                      <a:pt x="475" y="502"/>
                      <a:pt x="587" y="390"/>
                      <a:pt x="587" y="252"/>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638;p16"/>
              <p:cNvSpPr/>
              <p:nvPr/>
            </p:nvSpPr>
            <p:spPr>
              <a:xfrm>
                <a:off x="1104350" y="26281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91"/>
                      <a:pt x="587" y="251"/>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16"/>
              <p:cNvSpPr/>
              <p:nvPr/>
            </p:nvSpPr>
            <p:spPr>
              <a:xfrm>
                <a:off x="1104350" y="2706475"/>
                <a:ext cx="14675" cy="12550"/>
              </a:xfrm>
              <a:custGeom>
                <a:avLst/>
                <a:gdLst/>
                <a:ahLst/>
                <a:cxnLst/>
                <a:rect l="l" t="t" r="r" b="b"/>
                <a:pathLst>
                  <a:path w="587" h="502" extrusionOk="0">
                    <a:moveTo>
                      <a:pt x="334" y="0"/>
                    </a:moveTo>
                    <a:cubicBezTo>
                      <a:pt x="272" y="0"/>
                      <a:pt x="209" y="23"/>
                      <a:pt x="158" y="74"/>
                    </a:cubicBezTo>
                    <a:cubicBezTo>
                      <a:pt x="0" y="232"/>
                      <a:pt x="112" y="501"/>
                      <a:pt x="335" y="501"/>
                    </a:cubicBezTo>
                    <a:cubicBezTo>
                      <a:pt x="475" y="501"/>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0" name="Google Shape;3640;p16"/>
              <p:cNvSpPr/>
              <p:nvPr/>
            </p:nvSpPr>
            <p:spPr>
              <a:xfrm>
                <a:off x="1104350" y="2784825"/>
                <a:ext cx="14675" cy="12600"/>
              </a:xfrm>
              <a:custGeom>
                <a:avLst/>
                <a:gdLst/>
                <a:ahLst/>
                <a:cxnLst/>
                <a:rect l="l" t="t" r="r" b="b"/>
                <a:pathLst>
                  <a:path w="587" h="504" extrusionOk="0">
                    <a:moveTo>
                      <a:pt x="334" y="1"/>
                    </a:moveTo>
                    <a:cubicBezTo>
                      <a:pt x="272" y="1"/>
                      <a:pt x="209" y="24"/>
                      <a:pt x="158" y="75"/>
                    </a:cubicBezTo>
                    <a:cubicBezTo>
                      <a:pt x="0" y="232"/>
                      <a:pt x="112" y="504"/>
                      <a:pt x="335" y="504"/>
                    </a:cubicBezTo>
                    <a:cubicBezTo>
                      <a:pt x="475" y="504"/>
                      <a:pt x="587" y="390"/>
                      <a:pt x="587" y="252"/>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641;p16"/>
              <p:cNvSpPr/>
              <p:nvPr/>
            </p:nvSpPr>
            <p:spPr>
              <a:xfrm>
                <a:off x="1037125" y="2471400"/>
                <a:ext cx="14675" cy="12600"/>
              </a:xfrm>
              <a:custGeom>
                <a:avLst/>
                <a:gdLst/>
                <a:ahLst/>
                <a:cxnLst/>
                <a:rect l="l" t="t" r="r" b="b"/>
                <a:pathLst>
                  <a:path w="587" h="504" extrusionOk="0">
                    <a:moveTo>
                      <a:pt x="334" y="0"/>
                    </a:moveTo>
                    <a:cubicBezTo>
                      <a:pt x="273" y="0"/>
                      <a:pt x="210" y="23"/>
                      <a:pt x="159" y="74"/>
                    </a:cubicBezTo>
                    <a:cubicBezTo>
                      <a:pt x="0" y="232"/>
                      <a:pt x="112" y="503"/>
                      <a:pt x="337" y="503"/>
                    </a:cubicBezTo>
                    <a:cubicBezTo>
                      <a:pt x="475" y="503"/>
                      <a:pt x="587" y="389"/>
                      <a:pt x="587" y="251"/>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16"/>
              <p:cNvSpPr/>
              <p:nvPr/>
            </p:nvSpPr>
            <p:spPr>
              <a:xfrm>
                <a:off x="1037125" y="2549750"/>
                <a:ext cx="14675" cy="12575"/>
              </a:xfrm>
              <a:custGeom>
                <a:avLst/>
                <a:gdLst/>
                <a:ahLst/>
                <a:cxnLst/>
                <a:rect l="l" t="t" r="r" b="b"/>
                <a:pathLst>
                  <a:path w="587" h="503" extrusionOk="0">
                    <a:moveTo>
                      <a:pt x="335" y="0"/>
                    </a:moveTo>
                    <a:cubicBezTo>
                      <a:pt x="273" y="0"/>
                      <a:pt x="210" y="23"/>
                      <a:pt x="159" y="75"/>
                    </a:cubicBezTo>
                    <a:cubicBezTo>
                      <a:pt x="0" y="233"/>
                      <a:pt x="112" y="502"/>
                      <a:pt x="337" y="502"/>
                    </a:cubicBezTo>
                    <a:cubicBezTo>
                      <a:pt x="475" y="502"/>
                      <a:pt x="587" y="390"/>
                      <a:pt x="587" y="252"/>
                    </a:cubicBezTo>
                    <a:cubicBezTo>
                      <a:pt x="587" y="101"/>
                      <a:pt x="464" y="0"/>
                      <a:pt x="33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16"/>
              <p:cNvSpPr/>
              <p:nvPr/>
            </p:nvSpPr>
            <p:spPr>
              <a:xfrm>
                <a:off x="1037150" y="2628100"/>
                <a:ext cx="14650" cy="12600"/>
              </a:xfrm>
              <a:custGeom>
                <a:avLst/>
                <a:gdLst/>
                <a:ahLst/>
                <a:cxnLst/>
                <a:rect l="l" t="t" r="r" b="b"/>
                <a:pathLst>
                  <a:path w="586" h="504" extrusionOk="0">
                    <a:moveTo>
                      <a:pt x="333" y="0"/>
                    </a:moveTo>
                    <a:cubicBezTo>
                      <a:pt x="272" y="0"/>
                      <a:pt x="209" y="23"/>
                      <a:pt x="158" y="74"/>
                    </a:cubicBezTo>
                    <a:cubicBezTo>
                      <a:pt x="1" y="232"/>
                      <a:pt x="113" y="503"/>
                      <a:pt x="336" y="503"/>
                    </a:cubicBezTo>
                    <a:cubicBezTo>
                      <a:pt x="474" y="503"/>
                      <a:pt x="586" y="391"/>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16"/>
              <p:cNvSpPr/>
              <p:nvPr/>
            </p:nvSpPr>
            <p:spPr>
              <a:xfrm>
                <a:off x="1037150" y="2706475"/>
                <a:ext cx="14650" cy="12550"/>
              </a:xfrm>
              <a:custGeom>
                <a:avLst/>
                <a:gdLst/>
                <a:ahLst/>
                <a:cxnLst/>
                <a:rect l="l" t="t" r="r" b="b"/>
                <a:pathLst>
                  <a:path w="586" h="502" extrusionOk="0">
                    <a:moveTo>
                      <a:pt x="333" y="0"/>
                    </a:moveTo>
                    <a:cubicBezTo>
                      <a:pt x="272" y="0"/>
                      <a:pt x="209" y="23"/>
                      <a:pt x="158" y="74"/>
                    </a:cubicBezTo>
                    <a:cubicBezTo>
                      <a:pt x="1" y="232"/>
                      <a:pt x="113" y="501"/>
                      <a:pt x="336" y="501"/>
                    </a:cubicBezTo>
                    <a:cubicBezTo>
                      <a:pt x="474"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16"/>
              <p:cNvSpPr/>
              <p:nvPr/>
            </p:nvSpPr>
            <p:spPr>
              <a:xfrm>
                <a:off x="1171575" y="2236325"/>
                <a:ext cx="14650" cy="12600"/>
              </a:xfrm>
              <a:custGeom>
                <a:avLst/>
                <a:gdLst/>
                <a:ahLst/>
                <a:cxnLst/>
                <a:rect l="l" t="t" r="r" b="b"/>
                <a:pathLst>
                  <a:path w="586" h="504" extrusionOk="0">
                    <a:moveTo>
                      <a:pt x="333" y="1"/>
                    </a:moveTo>
                    <a:cubicBezTo>
                      <a:pt x="272" y="1"/>
                      <a:pt x="209" y="23"/>
                      <a:pt x="158" y="74"/>
                    </a:cubicBezTo>
                    <a:cubicBezTo>
                      <a:pt x="0" y="232"/>
                      <a:pt x="113" y="503"/>
                      <a:pt x="335" y="503"/>
                    </a:cubicBezTo>
                    <a:cubicBezTo>
                      <a:pt x="473" y="503"/>
                      <a:pt x="586" y="391"/>
                      <a:pt x="586" y="252"/>
                    </a:cubicBezTo>
                    <a:cubicBezTo>
                      <a:pt x="586" y="101"/>
                      <a:pt x="462"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6" name="Google Shape;3646;p16"/>
              <p:cNvSpPr/>
              <p:nvPr/>
            </p:nvSpPr>
            <p:spPr>
              <a:xfrm>
                <a:off x="1171575" y="2314700"/>
                <a:ext cx="14650" cy="12550"/>
              </a:xfrm>
              <a:custGeom>
                <a:avLst/>
                <a:gdLst/>
                <a:ahLst/>
                <a:cxnLst/>
                <a:rect l="l" t="t" r="r" b="b"/>
                <a:pathLst>
                  <a:path w="586" h="502" extrusionOk="0">
                    <a:moveTo>
                      <a:pt x="333" y="0"/>
                    </a:moveTo>
                    <a:cubicBezTo>
                      <a:pt x="272" y="0"/>
                      <a:pt x="209" y="23"/>
                      <a:pt x="158" y="74"/>
                    </a:cubicBezTo>
                    <a:cubicBezTo>
                      <a:pt x="0" y="232"/>
                      <a:pt x="113" y="502"/>
                      <a:pt x="335" y="502"/>
                    </a:cubicBezTo>
                    <a:cubicBezTo>
                      <a:pt x="473" y="502"/>
                      <a:pt x="586" y="389"/>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647;p16"/>
              <p:cNvSpPr/>
              <p:nvPr/>
            </p:nvSpPr>
            <p:spPr>
              <a:xfrm>
                <a:off x="1171575" y="2393025"/>
                <a:ext cx="14650" cy="12600"/>
              </a:xfrm>
              <a:custGeom>
                <a:avLst/>
                <a:gdLst/>
                <a:ahLst/>
                <a:cxnLst/>
                <a:rect l="l" t="t" r="r" b="b"/>
                <a:pathLst>
                  <a:path w="586" h="504" extrusionOk="0">
                    <a:moveTo>
                      <a:pt x="333" y="1"/>
                    </a:moveTo>
                    <a:cubicBezTo>
                      <a:pt x="271" y="1"/>
                      <a:pt x="209" y="23"/>
                      <a:pt x="158" y="74"/>
                    </a:cubicBezTo>
                    <a:cubicBezTo>
                      <a:pt x="0" y="233"/>
                      <a:pt x="111" y="503"/>
                      <a:pt x="335" y="503"/>
                    </a:cubicBezTo>
                    <a:cubicBezTo>
                      <a:pt x="473" y="503"/>
                      <a:pt x="586" y="391"/>
                      <a:pt x="586" y="253"/>
                    </a:cubicBezTo>
                    <a:cubicBezTo>
                      <a:pt x="586" y="101"/>
                      <a:pt x="462"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16"/>
              <p:cNvSpPr/>
              <p:nvPr/>
            </p:nvSpPr>
            <p:spPr>
              <a:xfrm>
                <a:off x="1104350" y="2236325"/>
                <a:ext cx="14675" cy="12600"/>
              </a:xfrm>
              <a:custGeom>
                <a:avLst/>
                <a:gdLst/>
                <a:ahLst/>
                <a:cxnLst/>
                <a:rect l="l" t="t" r="r" b="b"/>
                <a:pathLst>
                  <a:path w="587" h="504" extrusionOk="0">
                    <a:moveTo>
                      <a:pt x="334" y="1"/>
                    </a:moveTo>
                    <a:cubicBezTo>
                      <a:pt x="272" y="1"/>
                      <a:pt x="209" y="23"/>
                      <a:pt x="158" y="74"/>
                    </a:cubicBezTo>
                    <a:cubicBezTo>
                      <a:pt x="0" y="232"/>
                      <a:pt x="112" y="503"/>
                      <a:pt x="335" y="503"/>
                    </a:cubicBezTo>
                    <a:cubicBezTo>
                      <a:pt x="475" y="503"/>
                      <a:pt x="587" y="391"/>
                      <a:pt x="587" y="252"/>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16"/>
              <p:cNvSpPr/>
              <p:nvPr/>
            </p:nvSpPr>
            <p:spPr>
              <a:xfrm>
                <a:off x="1104350" y="2314700"/>
                <a:ext cx="14675" cy="12550"/>
              </a:xfrm>
              <a:custGeom>
                <a:avLst/>
                <a:gdLst/>
                <a:ahLst/>
                <a:cxnLst/>
                <a:rect l="l" t="t" r="r" b="b"/>
                <a:pathLst>
                  <a:path w="587" h="502" extrusionOk="0">
                    <a:moveTo>
                      <a:pt x="334" y="0"/>
                    </a:moveTo>
                    <a:cubicBezTo>
                      <a:pt x="272" y="0"/>
                      <a:pt x="209" y="23"/>
                      <a:pt x="158" y="74"/>
                    </a:cubicBezTo>
                    <a:cubicBezTo>
                      <a:pt x="0" y="232"/>
                      <a:pt x="112" y="502"/>
                      <a:pt x="335" y="502"/>
                    </a:cubicBezTo>
                    <a:cubicBezTo>
                      <a:pt x="475" y="502"/>
                      <a:pt x="587" y="389"/>
                      <a:pt x="587" y="251"/>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16"/>
              <p:cNvSpPr/>
              <p:nvPr/>
            </p:nvSpPr>
            <p:spPr>
              <a:xfrm>
                <a:off x="1104350" y="2393025"/>
                <a:ext cx="14675" cy="12600"/>
              </a:xfrm>
              <a:custGeom>
                <a:avLst/>
                <a:gdLst/>
                <a:ahLst/>
                <a:cxnLst/>
                <a:rect l="l" t="t" r="r" b="b"/>
                <a:pathLst>
                  <a:path w="587" h="504" extrusionOk="0">
                    <a:moveTo>
                      <a:pt x="334" y="1"/>
                    </a:moveTo>
                    <a:cubicBezTo>
                      <a:pt x="272" y="1"/>
                      <a:pt x="209" y="23"/>
                      <a:pt x="158" y="74"/>
                    </a:cubicBezTo>
                    <a:cubicBezTo>
                      <a:pt x="0" y="233"/>
                      <a:pt x="112" y="503"/>
                      <a:pt x="335" y="503"/>
                    </a:cubicBezTo>
                    <a:cubicBezTo>
                      <a:pt x="475" y="503"/>
                      <a:pt x="587" y="391"/>
                      <a:pt x="587" y="253"/>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16"/>
              <p:cNvSpPr/>
              <p:nvPr/>
            </p:nvSpPr>
            <p:spPr>
              <a:xfrm>
                <a:off x="1037150" y="2236325"/>
                <a:ext cx="14650" cy="12600"/>
              </a:xfrm>
              <a:custGeom>
                <a:avLst/>
                <a:gdLst/>
                <a:ahLst/>
                <a:cxnLst/>
                <a:rect l="l" t="t" r="r" b="b"/>
                <a:pathLst>
                  <a:path w="586" h="504" extrusionOk="0">
                    <a:moveTo>
                      <a:pt x="333" y="1"/>
                    </a:moveTo>
                    <a:cubicBezTo>
                      <a:pt x="272" y="1"/>
                      <a:pt x="209" y="23"/>
                      <a:pt x="158" y="74"/>
                    </a:cubicBezTo>
                    <a:cubicBezTo>
                      <a:pt x="1" y="232"/>
                      <a:pt x="113" y="503"/>
                      <a:pt x="336" y="503"/>
                    </a:cubicBezTo>
                    <a:cubicBezTo>
                      <a:pt x="474" y="503"/>
                      <a:pt x="586" y="391"/>
                      <a:pt x="586" y="252"/>
                    </a:cubicBezTo>
                    <a:cubicBezTo>
                      <a:pt x="586" y="101"/>
                      <a:pt x="462"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16"/>
              <p:cNvSpPr/>
              <p:nvPr/>
            </p:nvSpPr>
            <p:spPr>
              <a:xfrm>
                <a:off x="1037150" y="2314700"/>
                <a:ext cx="14650" cy="12550"/>
              </a:xfrm>
              <a:custGeom>
                <a:avLst/>
                <a:gdLst/>
                <a:ahLst/>
                <a:cxnLst/>
                <a:rect l="l" t="t" r="r" b="b"/>
                <a:pathLst>
                  <a:path w="586" h="502" extrusionOk="0">
                    <a:moveTo>
                      <a:pt x="333" y="0"/>
                    </a:moveTo>
                    <a:cubicBezTo>
                      <a:pt x="272" y="0"/>
                      <a:pt x="209" y="23"/>
                      <a:pt x="158" y="74"/>
                    </a:cubicBezTo>
                    <a:cubicBezTo>
                      <a:pt x="1" y="232"/>
                      <a:pt x="113" y="502"/>
                      <a:pt x="336" y="502"/>
                    </a:cubicBezTo>
                    <a:cubicBezTo>
                      <a:pt x="474" y="502"/>
                      <a:pt x="586" y="389"/>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3" name="Google Shape;3653;p16"/>
              <p:cNvSpPr/>
              <p:nvPr/>
            </p:nvSpPr>
            <p:spPr>
              <a:xfrm>
                <a:off x="1037125" y="239302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4" name="Google Shape;3654;p16"/>
              <p:cNvSpPr/>
              <p:nvPr/>
            </p:nvSpPr>
            <p:spPr>
              <a:xfrm>
                <a:off x="1037125" y="2784825"/>
                <a:ext cx="14675" cy="12600"/>
              </a:xfrm>
              <a:custGeom>
                <a:avLst/>
                <a:gdLst/>
                <a:ahLst/>
                <a:cxnLst/>
                <a:rect l="l" t="t" r="r" b="b"/>
                <a:pathLst>
                  <a:path w="587" h="504" extrusionOk="0">
                    <a:moveTo>
                      <a:pt x="334" y="1"/>
                    </a:moveTo>
                    <a:cubicBezTo>
                      <a:pt x="273" y="1"/>
                      <a:pt x="210" y="24"/>
                      <a:pt x="159" y="75"/>
                    </a:cubicBezTo>
                    <a:cubicBezTo>
                      <a:pt x="0" y="232"/>
                      <a:pt x="112" y="504"/>
                      <a:pt x="337" y="504"/>
                    </a:cubicBezTo>
                    <a:cubicBezTo>
                      <a:pt x="475" y="504"/>
                      <a:pt x="587" y="390"/>
                      <a:pt x="587" y="252"/>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5" name="Google Shape;3655;p16"/>
              <p:cNvSpPr/>
              <p:nvPr/>
            </p:nvSpPr>
            <p:spPr>
              <a:xfrm>
                <a:off x="1171575" y="2863175"/>
                <a:ext cx="14650" cy="12575"/>
              </a:xfrm>
              <a:custGeom>
                <a:avLst/>
                <a:gdLst/>
                <a:ahLst/>
                <a:cxnLst/>
                <a:rect l="l" t="t" r="r" b="b"/>
                <a:pathLst>
                  <a:path w="586" h="503" extrusionOk="0">
                    <a:moveTo>
                      <a:pt x="333" y="0"/>
                    </a:moveTo>
                    <a:cubicBezTo>
                      <a:pt x="272" y="0"/>
                      <a:pt x="209" y="23"/>
                      <a:pt x="158" y="74"/>
                    </a:cubicBezTo>
                    <a:cubicBezTo>
                      <a:pt x="0" y="232"/>
                      <a:pt x="111" y="503"/>
                      <a:pt x="335" y="503"/>
                    </a:cubicBezTo>
                    <a:cubicBezTo>
                      <a:pt x="473"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6" name="Google Shape;3656;p16"/>
              <p:cNvSpPr/>
              <p:nvPr/>
            </p:nvSpPr>
            <p:spPr>
              <a:xfrm>
                <a:off x="1171575" y="2941500"/>
                <a:ext cx="14650" cy="12600"/>
              </a:xfrm>
              <a:custGeom>
                <a:avLst/>
                <a:gdLst/>
                <a:ahLst/>
                <a:cxnLst/>
                <a:rect l="l" t="t" r="r" b="b"/>
                <a:pathLst>
                  <a:path w="586" h="504" extrusionOk="0">
                    <a:moveTo>
                      <a:pt x="334" y="1"/>
                    </a:moveTo>
                    <a:cubicBezTo>
                      <a:pt x="272" y="1"/>
                      <a:pt x="209" y="24"/>
                      <a:pt x="158" y="76"/>
                    </a:cubicBezTo>
                    <a:cubicBezTo>
                      <a:pt x="0" y="233"/>
                      <a:pt x="113" y="503"/>
                      <a:pt x="335" y="503"/>
                    </a:cubicBezTo>
                    <a:cubicBezTo>
                      <a:pt x="473" y="503"/>
                      <a:pt x="586" y="391"/>
                      <a:pt x="586" y="253"/>
                    </a:cubicBezTo>
                    <a:cubicBezTo>
                      <a:pt x="586" y="101"/>
                      <a:pt x="462"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7" name="Google Shape;3657;p16"/>
              <p:cNvSpPr/>
              <p:nvPr/>
            </p:nvSpPr>
            <p:spPr>
              <a:xfrm>
                <a:off x="1171575" y="3019875"/>
                <a:ext cx="14650" cy="12575"/>
              </a:xfrm>
              <a:custGeom>
                <a:avLst/>
                <a:gdLst/>
                <a:ahLst/>
                <a:cxnLst/>
                <a:rect l="l" t="t" r="r" b="b"/>
                <a:pathLst>
                  <a:path w="586" h="503" extrusionOk="0">
                    <a:moveTo>
                      <a:pt x="333" y="0"/>
                    </a:moveTo>
                    <a:cubicBezTo>
                      <a:pt x="272" y="0"/>
                      <a:pt x="209" y="23"/>
                      <a:pt x="158" y="74"/>
                    </a:cubicBezTo>
                    <a:cubicBezTo>
                      <a:pt x="0" y="232"/>
                      <a:pt x="113" y="503"/>
                      <a:pt x="335" y="503"/>
                    </a:cubicBezTo>
                    <a:cubicBezTo>
                      <a:pt x="473" y="503"/>
                      <a:pt x="586" y="391"/>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658;p16"/>
              <p:cNvSpPr/>
              <p:nvPr/>
            </p:nvSpPr>
            <p:spPr>
              <a:xfrm>
                <a:off x="1171575" y="3098250"/>
                <a:ext cx="14650" cy="12550"/>
              </a:xfrm>
              <a:custGeom>
                <a:avLst/>
                <a:gdLst/>
                <a:ahLst/>
                <a:cxnLst/>
                <a:rect l="l" t="t" r="r" b="b"/>
                <a:pathLst>
                  <a:path w="586" h="502" extrusionOk="0">
                    <a:moveTo>
                      <a:pt x="333" y="0"/>
                    </a:moveTo>
                    <a:cubicBezTo>
                      <a:pt x="272" y="0"/>
                      <a:pt x="209" y="23"/>
                      <a:pt x="158" y="74"/>
                    </a:cubicBezTo>
                    <a:cubicBezTo>
                      <a:pt x="0" y="231"/>
                      <a:pt x="113" y="501"/>
                      <a:pt x="335" y="501"/>
                    </a:cubicBezTo>
                    <a:cubicBezTo>
                      <a:pt x="473"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16"/>
              <p:cNvSpPr/>
              <p:nvPr/>
            </p:nvSpPr>
            <p:spPr>
              <a:xfrm>
                <a:off x="1104350" y="28631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0" name="Google Shape;3660;p16"/>
              <p:cNvSpPr/>
              <p:nvPr/>
            </p:nvSpPr>
            <p:spPr>
              <a:xfrm>
                <a:off x="1104350" y="2941500"/>
                <a:ext cx="14675" cy="12600"/>
              </a:xfrm>
              <a:custGeom>
                <a:avLst/>
                <a:gdLst/>
                <a:ahLst/>
                <a:cxnLst/>
                <a:rect l="l" t="t" r="r" b="b"/>
                <a:pathLst>
                  <a:path w="587" h="504" extrusionOk="0">
                    <a:moveTo>
                      <a:pt x="334" y="1"/>
                    </a:moveTo>
                    <a:cubicBezTo>
                      <a:pt x="272" y="1"/>
                      <a:pt x="209" y="24"/>
                      <a:pt x="158" y="76"/>
                    </a:cubicBezTo>
                    <a:cubicBezTo>
                      <a:pt x="0" y="233"/>
                      <a:pt x="112" y="503"/>
                      <a:pt x="335" y="503"/>
                    </a:cubicBezTo>
                    <a:cubicBezTo>
                      <a:pt x="475" y="503"/>
                      <a:pt x="587" y="391"/>
                      <a:pt x="587" y="253"/>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1" name="Google Shape;3661;p16"/>
              <p:cNvSpPr/>
              <p:nvPr/>
            </p:nvSpPr>
            <p:spPr>
              <a:xfrm>
                <a:off x="1104350" y="30198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91"/>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2" name="Google Shape;3662;p16"/>
              <p:cNvSpPr/>
              <p:nvPr/>
            </p:nvSpPr>
            <p:spPr>
              <a:xfrm>
                <a:off x="1104350" y="3098250"/>
                <a:ext cx="14675" cy="12550"/>
              </a:xfrm>
              <a:custGeom>
                <a:avLst/>
                <a:gdLst/>
                <a:ahLst/>
                <a:cxnLst/>
                <a:rect l="l" t="t" r="r" b="b"/>
                <a:pathLst>
                  <a:path w="587" h="502" extrusionOk="0">
                    <a:moveTo>
                      <a:pt x="334" y="0"/>
                    </a:moveTo>
                    <a:cubicBezTo>
                      <a:pt x="272" y="0"/>
                      <a:pt x="209" y="23"/>
                      <a:pt x="158" y="74"/>
                    </a:cubicBezTo>
                    <a:cubicBezTo>
                      <a:pt x="0" y="231"/>
                      <a:pt x="112" y="501"/>
                      <a:pt x="335" y="501"/>
                    </a:cubicBezTo>
                    <a:cubicBezTo>
                      <a:pt x="475" y="501"/>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16"/>
              <p:cNvSpPr/>
              <p:nvPr/>
            </p:nvSpPr>
            <p:spPr>
              <a:xfrm>
                <a:off x="1037125" y="2863175"/>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16"/>
              <p:cNvSpPr/>
              <p:nvPr/>
            </p:nvSpPr>
            <p:spPr>
              <a:xfrm>
                <a:off x="1037125" y="2941500"/>
                <a:ext cx="14675" cy="12600"/>
              </a:xfrm>
              <a:custGeom>
                <a:avLst/>
                <a:gdLst/>
                <a:ahLst/>
                <a:cxnLst/>
                <a:rect l="l" t="t" r="r" b="b"/>
                <a:pathLst>
                  <a:path w="587" h="504" extrusionOk="0">
                    <a:moveTo>
                      <a:pt x="335" y="1"/>
                    </a:moveTo>
                    <a:cubicBezTo>
                      <a:pt x="273" y="1"/>
                      <a:pt x="210" y="24"/>
                      <a:pt x="159" y="76"/>
                    </a:cubicBezTo>
                    <a:cubicBezTo>
                      <a:pt x="0" y="233"/>
                      <a:pt x="112" y="503"/>
                      <a:pt x="337" y="503"/>
                    </a:cubicBezTo>
                    <a:cubicBezTo>
                      <a:pt x="475" y="503"/>
                      <a:pt x="587" y="391"/>
                      <a:pt x="587" y="253"/>
                    </a:cubicBezTo>
                    <a:cubicBezTo>
                      <a:pt x="587" y="101"/>
                      <a:pt x="464" y="1"/>
                      <a:pt x="33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5" name="Google Shape;3665;p16"/>
              <p:cNvSpPr/>
              <p:nvPr/>
            </p:nvSpPr>
            <p:spPr>
              <a:xfrm>
                <a:off x="1037150" y="3019875"/>
                <a:ext cx="14650" cy="12575"/>
              </a:xfrm>
              <a:custGeom>
                <a:avLst/>
                <a:gdLst/>
                <a:ahLst/>
                <a:cxnLst/>
                <a:rect l="l" t="t" r="r" b="b"/>
                <a:pathLst>
                  <a:path w="586" h="503" extrusionOk="0">
                    <a:moveTo>
                      <a:pt x="333" y="0"/>
                    </a:moveTo>
                    <a:cubicBezTo>
                      <a:pt x="272" y="0"/>
                      <a:pt x="209" y="23"/>
                      <a:pt x="158" y="74"/>
                    </a:cubicBezTo>
                    <a:cubicBezTo>
                      <a:pt x="1" y="232"/>
                      <a:pt x="113" y="503"/>
                      <a:pt x="336" y="503"/>
                    </a:cubicBezTo>
                    <a:cubicBezTo>
                      <a:pt x="474" y="503"/>
                      <a:pt x="586" y="391"/>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6" name="Google Shape;3666;p16"/>
              <p:cNvSpPr/>
              <p:nvPr/>
            </p:nvSpPr>
            <p:spPr>
              <a:xfrm>
                <a:off x="1037150" y="3098250"/>
                <a:ext cx="14650" cy="12550"/>
              </a:xfrm>
              <a:custGeom>
                <a:avLst/>
                <a:gdLst/>
                <a:ahLst/>
                <a:cxnLst/>
                <a:rect l="l" t="t" r="r" b="b"/>
                <a:pathLst>
                  <a:path w="586" h="502" extrusionOk="0">
                    <a:moveTo>
                      <a:pt x="333" y="0"/>
                    </a:moveTo>
                    <a:cubicBezTo>
                      <a:pt x="272" y="0"/>
                      <a:pt x="209" y="23"/>
                      <a:pt x="158" y="74"/>
                    </a:cubicBezTo>
                    <a:cubicBezTo>
                      <a:pt x="1" y="231"/>
                      <a:pt x="113" y="501"/>
                      <a:pt x="336" y="501"/>
                    </a:cubicBezTo>
                    <a:cubicBezTo>
                      <a:pt x="474"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67" name="Google Shape;3667;p16"/>
            <p:cNvSpPr/>
            <p:nvPr/>
          </p:nvSpPr>
          <p:spPr>
            <a:xfrm>
              <a:off x="6131096" y="203413"/>
              <a:ext cx="954308" cy="836766"/>
            </a:xfrm>
            <a:custGeom>
              <a:avLst/>
              <a:gdLst/>
              <a:ahLst/>
              <a:cxnLst/>
              <a:rect l="l" t="t" r="r" b="b"/>
              <a:pathLst>
                <a:path w="28132" h="24667" extrusionOk="0">
                  <a:moveTo>
                    <a:pt x="14066" y="424"/>
                  </a:moveTo>
                  <a:lnTo>
                    <a:pt x="27770" y="24457"/>
                  </a:lnTo>
                  <a:lnTo>
                    <a:pt x="359" y="24457"/>
                  </a:lnTo>
                  <a:lnTo>
                    <a:pt x="14066" y="424"/>
                  </a:lnTo>
                  <a:close/>
                  <a:moveTo>
                    <a:pt x="14066" y="1"/>
                  </a:moveTo>
                  <a:lnTo>
                    <a:pt x="88" y="24511"/>
                  </a:lnTo>
                  <a:lnTo>
                    <a:pt x="0" y="24667"/>
                  </a:lnTo>
                  <a:lnTo>
                    <a:pt x="28131" y="24667"/>
                  </a:lnTo>
                  <a:lnTo>
                    <a:pt x="14066" y="1"/>
                  </a:ln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668;p16"/>
            <p:cNvSpPr/>
            <p:nvPr/>
          </p:nvSpPr>
          <p:spPr>
            <a:xfrm>
              <a:off x="7863098" y="1189373"/>
              <a:ext cx="722148" cy="633202"/>
            </a:xfrm>
            <a:custGeom>
              <a:avLst/>
              <a:gdLst/>
              <a:ahLst/>
              <a:cxnLst/>
              <a:rect l="l" t="t" r="r" b="b"/>
              <a:pathLst>
                <a:path w="28132" h="24667" extrusionOk="0">
                  <a:moveTo>
                    <a:pt x="14067" y="423"/>
                  </a:moveTo>
                  <a:lnTo>
                    <a:pt x="27772" y="24458"/>
                  </a:lnTo>
                  <a:lnTo>
                    <a:pt x="361" y="24458"/>
                  </a:lnTo>
                  <a:lnTo>
                    <a:pt x="14067" y="423"/>
                  </a:lnTo>
                  <a:close/>
                  <a:moveTo>
                    <a:pt x="14067" y="0"/>
                  </a:moveTo>
                  <a:lnTo>
                    <a:pt x="90" y="24510"/>
                  </a:lnTo>
                  <a:lnTo>
                    <a:pt x="0" y="24666"/>
                  </a:lnTo>
                  <a:lnTo>
                    <a:pt x="28131" y="24666"/>
                  </a:lnTo>
                  <a:lnTo>
                    <a:pt x="14067" y="0"/>
                  </a:ln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69" name="Google Shape;3669;p16"/>
            <p:cNvGrpSpPr/>
            <p:nvPr/>
          </p:nvGrpSpPr>
          <p:grpSpPr>
            <a:xfrm rot="-5400000">
              <a:off x="7511547" y="394216"/>
              <a:ext cx="1019815" cy="944312"/>
              <a:chOff x="2113525" y="2880575"/>
              <a:chExt cx="609500" cy="564375"/>
            </a:xfrm>
          </p:grpSpPr>
          <p:sp>
            <p:nvSpPr>
              <p:cNvPr id="3670" name="Google Shape;3670;p16"/>
              <p:cNvSpPr/>
              <p:nvPr/>
            </p:nvSpPr>
            <p:spPr>
              <a:xfrm>
                <a:off x="2159100" y="3015125"/>
                <a:ext cx="58125" cy="55900"/>
              </a:xfrm>
              <a:custGeom>
                <a:avLst/>
                <a:gdLst/>
                <a:ahLst/>
                <a:cxnLst/>
                <a:rect l="l" t="t" r="r" b="b"/>
                <a:pathLst>
                  <a:path w="2325" h="2236" extrusionOk="0">
                    <a:moveTo>
                      <a:pt x="1206" y="0"/>
                    </a:moveTo>
                    <a:cubicBezTo>
                      <a:pt x="754" y="0"/>
                      <a:pt x="347" y="271"/>
                      <a:pt x="174" y="690"/>
                    </a:cubicBezTo>
                    <a:cubicBezTo>
                      <a:pt x="1" y="1107"/>
                      <a:pt x="96" y="1589"/>
                      <a:pt x="416" y="1907"/>
                    </a:cubicBezTo>
                    <a:cubicBezTo>
                      <a:pt x="630" y="2121"/>
                      <a:pt x="916" y="2235"/>
                      <a:pt x="1207" y="2235"/>
                    </a:cubicBezTo>
                    <a:cubicBezTo>
                      <a:pt x="1351" y="2235"/>
                      <a:pt x="1496" y="2207"/>
                      <a:pt x="1634" y="2150"/>
                    </a:cubicBezTo>
                    <a:cubicBezTo>
                      <a:pt x="2052" y="1977"/>
                      <a:pt x="2325" y="1569"/>
                      <a:pt x="2325" y="1117"/>
                    </a:cubicBezTo>
                    <a:cubicBezTo>
                      <a:pt x="2325" y="500"/>
                      <a:pt x="1823" y="0"/>
                      <a:pt x="12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16"/>
              <p:cNvSpPr/>
              <p:nvPr/>
            </p:nvSpPr>
            <p:spPr>
              <a:xfrm>
                <a:off x="2113525" y="2967325"/>
                <a:ext cx="151450" cy="151450"/>
              </a:xfrm>
              <a:custGeom>
                <a:avLst/>
                <a:gdLst/>
                <a:ahLst/>
                <a:cxnLst/>
                <a:rect l="l" t="t" r="r" b="b"/>
                <a:pathLst>
                  <a:path w="6058" h="6058" extrusionOk="0">
                    <a:moveTo>
                      <a:pt x="3029" y="210"/>
                    </a:moveTo>
                    <a:cubicBezTo>
                      <a:pt x="4583" y="210"/>
                      <a:pt x="5849" y="1476"/>
                      <a:pt x="5849" y="3029"/>
                    </a:cubicBezTo>
                    <a:cubicBezTo>
                      <a:pt x="5849" y="4583"/>
                      <a:pt x="4583" y="5849"/>
                      <a:pt x="3029" y="5849"/>
                    </a:cubicBezTo>
                    <a:cubicBezTo>
                      <a:pt x="1474" y="5849"/>
                      <a:pt x="210" y="4583"/>
                      <a:pt x="210" y="3029"/>
                    </a:cubicBezTo>
                    <a:cubicBezTo>
                      <a:pt x="210" y="1476"/>
                      <a:pt x="1475" y="210"/>
                      <a:pt x="3029" y="210"/>
                    </a:cubicBezTo>
                    <a:close/>
                    <a:moveTo>
                      <a:pt x="3029" y="1"/>
                    </a:moveTo>
                    <a:cubicBezTo>
                      <a:pt x="1359" y="1"/>
                      <a:pt x="0" y="1359"/>
                      <a:pt x="0" y="3029"/>
                    </a:cubicBezTo>
                    <a:cubicBezTo>
                      <a:pt x="0" y="4700"/>
                      <a:pt x="1359" y="6058"/>
                      <a:pt x="3029" y="6058"/>
                    </a:cubicBezTo>
                    <a:cubicBezTo>
                      <a:pt x="4700" y="6058"/>
                      <a:pt x="6058" y="4700"/>
                      <a:pt x="6058" y="3029"/>
                    </a:cubicBezTo>
                    <a:cubicBezTo>
                      <a:pt x="6058" y="1360"/>
                      <a:pt x="4700" y="1"/>
                      <a:pt x="302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16"/>
              <p:cNvSpPr/>
              <p:nvPr/>
            </p:nvSpPr>
            <p:spPr>
              <a:xfrm>
                <a:off x="2158650" y="2880575"/>
                <a:ext cx="564375" cy="564375"/>
              </a:xfrm>
              <a:custGeom>
                <a:avLst/>
                <a:gdLst/>
                <a:ahLst/>
                <a:cxnLst/>
                <a:rect l="l" t="t" r="r" b="b"/>
                <a:pathLst>
                  <a:path w="22575" h="22575" extrusionOk="0">
                    <a:moveTo>
                      <a:pt x="11288" y="210"/>
                    </a:moveTo>
                    <a:cubicBezTo>
                      <a:pt x="17395" y="210"/>
                      <a:pt x="22366" y="5181"/>
                      <a:pt x="22366" y="11289"/>
                    </a:cubicBezTo>
                    <a:cubicBezTo>
                      <a:pt x="22366" y="17397"/>
                      <a:pt x="17397" y="22367"/>
                      <a:pt x="11288" y="22367"/>
                    </a:cubicBezTo>
                    <a:cubicBezTo>
                      <a:pt x="5179" y="22367"/>
                      <a:pt x="210" y="17397"/>
                      <a:pt x="210" y="11288"/>
                    </a:cubicBezTo>
                    <a:cubicBezTo>
                      <a:pt x="210" y="5181"/>
                      <a:pt x="5179" y="210"/>
                      <a:pt x="11288" y="210"/>
                    </a:cubicBezTo>
                    <a:close/>
                    <a:moveTo>
                      <a:pt x="11288" y="1"/>
                    </a:moveTo>
                    <a:cubicBezTo>
                      <a:pt x="5064" y="1"/>
                      <a:pt x="1" y="5064"/>
                      <a:pt x="1" y="11288"/>
                    </a:cubicBezTo>
                    <a:cubicBezTo>
                      <a:pt x="1" y="17512"/>
                      <a:pt x="5064" y="22575"/>
                      <a:pt x="11288" y="22575"/>
                    </a:cubicBezTo>
                    <a:cubicBezTo>
                      <a:pt x="17512" y="22575"/>
                      <a:pt x="22575" y="17512"/>
                      <a:pt x="22575" y="11288"/>
                    </a:cubicBezTo>
                    <a:cubicBezTo>
                      <a:pt x="22575" y="5064"/>
                      <a:pt x="17512" y="1"/>
                      <a:pt x="112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673;p16"/>
              <p:cNvSpPr/>
              <p:nvPr/>
            </p:nvSpPr>
            <p:spPr>
              <a:xfrm>
                <a:off x="2542800" y="2882550"/>
                <a:ext cx="55925" cy="55925"/>
              </a:xfrm>
              <a:custGeom>
                <a:avLst/>
                <a:gdLst/>
                <a:ahLst/>
                <a:cxnLst/>
                <a:rect l="l" t="t" r="r" b="b"/>
                <a:pathLst>
                  <a:path w="2237" h="2237" extrusionOk="0">
                    <a:moveTo>
                      <a:pt x="1118" y="1"/>
                    </a:moveTo>
                    <a:cubicBezTo>
                      <a:pt x="501" y="1"/>
                      <a:pt x="1" y="501"/>
                      <a:pt x="1" y="1118"/>
                    </a:cubicBezTo>
                    <a:cubicBezTo>
                      <a:pt x="1" y="1736"/>
                      <a:pt x="501" y="2237"/>
                      <a:pt x="1118" y="2237"/>
                    </a:cubicBezTo>
                    <a:cubicBezTo>
                      <a:pt x="1737" y="2237"/>
                      <a:pt x="2237" y="1736"/>
                      <a:pt x="2237" y="1118"/>
                    </a:cubicBezTo>
                    <a:cubicBezTo>
                      <a:pt x="2237" y="501"/>
                      <a:pt x="1737" y="1"/>
                      <a:pt x="11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674" name="Google Shape;3674;p16"/>
          <p:cNvSpPr/>
          <p:nvPr/>
        </p:nvSpPr>
        <p:spPr>
          <a:xfrm>
            <a:off x="0" y="3244025"/>
            <a:ext cx="9154500" cy="1899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5" name="Google Shape;3675;p16"/>
          <p:cNvSpPr txBox="1">
            <a:spLocks noGrp="1"/>
          </p:cNvSpPr>
          <p:nvPr>
            <p:ph type="subTitle" idx="1"/>
          </p:nvPr>
        </p:nvSpPr>
        <p:spPr>
          <a:xfrm>
            <a:off x="722375" y="3653481"/>
            <a:ext cx="5609100" cy="635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accent3"/>
              </a:buClr>
              <a:buSzPts val="3300"/>
              <a:buNone/>
              <a:defRPr sz="3300"/>
            </a:lvl1pPr>
            <a:lvl2pPr lvl="1" algn="ctr">
              <a:spcBef>
                <a:spcPts val="0"/>
              </a:spcBef>
              <a:spcAft>
                <a:spcPts val="0"/>
              </a:spcAft>
              <a:buClr>
                <a:schemeClr val="accent3"/>
              </a:buClr>
              <a:buSzPts val="3300"/>
              <a:buFont typeface="Poppins Light"/>
              <a:buNone/>
              <a:defRPr sz="3300">
                <a:solidFill>
                  <a:schemeClr val="accent3"/>
                </a:solidFill>
                <a:latin typeface="Poppins Light"/>
                <a:ea typeface="Poppins Light"/>
                <a:cs typeface="Poppins Light"/>
                <a:sym typeface="Poppins Light"/>
              </a:defRPr>
            </a:lvl2pPr>
            <a:lvl3pPr lvl="2" algn="ctr">
              <a:spcBef>
                <a:spcPts val="1600"/>
              </a:spcBef>
              <a:spcAft>
                <a:spcPts val="0"/>
              </a:spcAft>
              <a:buClr>
                <a:schemeClr val="accent3"/>
              </a:buClr>
              <a:buSzPts val="3300"/>
              <a:buFont typeface="Poppins Light"/>
              <a:buNone/>
              <a:defRPr sz="3300">
                <a:solidFill>
                  <a:schemeClr val="accent3"/>
                </a:solidFill>
                <a:latin typeface="Poppins Light"/>
                <a:ea typeface="Poppins Light"/>
                <a:cs typeface="Poppins Light"/>
                <a:sym typeface="Poppins Light"/>
              </a:defRPr>
            </a:lvl3pPr>
            <a:lvl4pPr lvl="3" algn="ctr">
              <a:spcBef>
                <a:spcPts val="1600"/>
              </a:spcBef>
              <a:spcAft>
                <a:spcPts val="0"/>
              </a:spcAft>
              <a:buClr>
                <a:schemeClr val="accent3"/>
              </a:buClr>
              <a:buSzPts val="3300"/>
              <a:buFont typeface="Poppins Light"/>
              <a:buNone/>
              <a:defRPr sz="3300">
                <a:solidFill>
                  <a:schemeClr val="accent3"/>
                </a:solidFill>
                <a:latin typeface="Poppins Light"/>
                <a:ea typeface="Poppins Light"/>
                <a:cs typeface="Poppins Light"/>
                <a:sym typeface="Poppins Light"/>
              </a:defRPr>
            </a:lvl4pPr>
            <a:lvl5pPr lvl="4" algn="ctr">
              <a:spcBef>
                <a:spcPts val="1600"/>
              </a:spcBef>
              <a:spcAft>
                <a:spcPts val="0"/>
              </a:spcAft>
              <a:buClr>
                <a:schemeClr val="accent3"/>
              </a:buClr>
              <a:buSzPts val="3300"/>
              <a:buFont typeface="Poppins Light"/>
              <a:buNone/>
              <a:defRPr sz="3300">
                <a:solidFill>
                  <a:schemeClr val="accent3"/>
                </a:solidFill>
                <a:latin typeface="Poppins Light"/>
                <a:ea typeface="Poppins Light"/>
                <a:cs typeface="Poppins Light"/>
                <a:sym typeface="Poppins Light"/>
              </a:defRPr>
            </a:lvl5pPr>
            <a:lvl6pPr lvl="5" algn="ctr">
              <a:spcBef>
                <a:spcPts val="1600"/>
              </a:spcBef>
              <a:spcAft>
                <a:spcPts val="0"/>
              </a:spcAft>
              <a:buClr>
                <a:schemeClr val="accent3"/>
              </a:buClr>
              <a:buSzPts val="3300"/>
              <a:buFont typeface="Poppins Light"/>
              <a:buNone/>
              <a:defRPr sz="3300">
                <a:solidFill>
                  <a:schemeClr val="accent3"/>
                </a:solidFill>
                <a:latin typeface="Poppins Light"/>
                <a:ea typeface="Poppins Light"/>
                <a:cs typeface="Poppins Light"/>
                <a:sym typeface="Poppins Light"/>
              </a:defRPr>
            </a:lvl6pPr>
            <a:lvl7pPr lvl="6" algn="ctr">
              <a:spcBef>
                <a:spcPts val="1600"/>
              </a:spcBef>
              <a:spcAft>
                <a:spcPts val="0"/>
              </a:spcAft>
              <a:buClr>
                <a:schemeClr val="accent3"/>
              </a:buClr>
              <a:buSzPts val="3300"/>
              <a:buFont typeface="Poppins Light"/>
              <a:buNone/>
              <a:defRPr sz="3300">
                <a:solidFill>
                  <a:schemeClr val="accent3"/>
                </a:solidFill>
                <a:latin typeface="Poppins Light"/>
                <a:ea typeface="Poppins Light"/>
                <a:cs typeface="Poppins Light"/>
                <a:sym typeface="Poppins Light"/>
              </a:defRPr>
            </a:lvl7pPr>
            <a:lvl8pPr lvl="7" algn="ctr">
              <a:spcBef>
                <a:spcPts val="1600"/>
              </a:spcBef>
              <a:spcAft>
                <a:spcPts val="0"/>
              </a:spcAft>
              <a:buClr>
                <a:schemeClr val="accent3"/>
              </a:buClr>
              <a:buSzPts val="3300"/>
              <a:buFont typeface="Poppins Light"/>
              <a:buNone/>
              <a:defRPr sz="3300">
                <a:solidFill>
                  <a:schemeClr val="accent3"/>
                </a:solidFill>
                <a:latin typeface="Poppins Light"/>
                <a:ea typeface="Poppins Light"/>
                <a:cs typeface="Poppins Light"/>
                <a:sym typeface="Poppins Light"/>
              </a:defRPr>
            </a:lvl8pPr>
            <a:lvl9pPr lvl="8" algn="ctr">
              <a:spcBef>
                <a:spcPts val="1600"/>
              </a:spcBef>
              <a:spcAft>
                <a:spcPts val="1600"/>
              </a:spcAft>
              <a:buClr>
                <a:schemeClr val="accent3"/>
              </a:buClr>
              <a:buSzPts val="3300"/>
              <a:buFont typeface="Poppins Light"/>
              <a:buNone/>
              <a:defRPr sz="3300">
                <a:solidFill>
                  <a:schemeClr val="accent3"/>
                </a:solidFill>
                <a:latin typeface="Poppins Light"/>
                <a:ea typeface="Poppins Light"/>
                <a:cs typeface="Poppins Light"/>
                <a:sym typeface="Poppins Light"/>
              </a:defRPr>
            </a:lvl9pPr>
          </a:lstStyle>
          <a:p>
            <a:endParaRPr/>
          </a:p>
        </p:txBody>
      </p:sp>
      <p:sp>
        <p:nvSpPr>
          <p:cNvPr id="3676" name="Google Shape;3676;p16"/>
          <p:cNvSpPr txBox="1">
            <a:spLocks noGrp="1"/>
          </p:cNvSpPr>
          <p:nvPr>
            <p:ph type="subTitle" idx="2"/>
          </p:nvPr>
        </p:nvSpPr>
        <p:spPr>
          <a:xfrm>
            <a:off x="722375" y="4288575"/>
            <a:ext cx="7699200" cy="314100"/>
          </a:xfrm>
          <a:prstGeom prst="rect">
            <a:avLst/>
          </a:prstGeom>
          <a:noFill/>
        </p:spPr>
        <p:txBody>
          <a:bodyPr spcFirstLastPara="1" wrap="square" lIns="91425" tIns="91425" rIns="91425" bIns="91425" anchor="t" anchorCtr="0">
            <a:noAutofit/>
          </a:bodyPr>
          <a:lstStyle>
            <a:lvl1pPr lvl="0">
              <a:lnSpc>
                <a:spcPct val="100000"/>
              </a:lnSpc>
              <a:spcBef>
                <a:spcPts val="0"/>
              </a:spcBef>
              <a:spcAft>
                <a:spcPts val="0"/>
              </a:spcAft>
              <a:buSzPts val="1400"/>
              <a:buNone/>
              <a:defRPr b="1">
                <a:solidFill>
                  <a:schemeClr val="accent1"/>
                </a:solidFill>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a:endParaRPr/>
          </a:p>
        </p:txBody>
      </p:sp>
      <p:sp>
        <p:nvSpPr>
          <p:cNvPr id="3677" name="Google Shape;3677;p16"/>
          <p:cNvSpPr txBox="1">
            <a:spLocks noGrp="1"/>
          </p:cNvSpPr>
          <p:nvPr>
            <p:ph type="title" hasCustomPrompt="1"/>
          </p:nvPr>
        </p:nvSpPr>
        <p:spPr>
          <a:xfrm>
            <a:off x="4794900" y="2184968"/>
            <a:ext cx="3626700" cy="26676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accent1"/>
              </a:buClr>
              <a:buSzPts val="12000"/>
              <a:buFont typeface="Poppins SemiBold"/>
              <a:buNone/>
              <a:defRPr sz="20000" b="0">
                <a:solidFill>
                  <a:schemeClr val="accent1"/>
                </a:solidFill>
                <a:latin typeface="Poppins SemiBold"/>
                <a:ea typeface="Poppins SemiBold"/>
                <a:cs typeface="Poppins SemiBold"/>
                <a:sym typeface="Poppins SemiBold"/>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grpSp>
        <p:nvGrpSpPr>
          <p:cNvPr id="3678" name="Google Shape;3678;p16"/>
          <p:cNvGrpSpPr/>
          <p:nvPr/>
        </p:nvGrpSpPr>
        <p:grpSpPr>
          <a:xfrm flipH="1">
            <a:off x="-1651195" y="-919943"/>
            <a:ext cx="6389329" cy="4960483"/>
            <a:chOff x="2999375" y="238125"/>
            <a:chExt cx="1240550" cy="963500"/>
          </a:xfrm>
        </p:grpSpPr>
        <p:sp>
          <p:nvSpPr>
            <p:cNvPr id="3679" name="Google Shape;3679;p16"/>
            <p:cNvSpPr/>
            <p:nvPr/>
          </p:nvSpPr>
          <p:spPr>
            <a:xfrm>
              <a:off x="3197150" y="1064800"/>
              <a:ext cx="856125" cy="29700"/>
            </a:xfrm>
            <a:custGeom>
              <a:avLst/>
              <a:gdLst/>
              <a:ahLst/>
              <a:cxnLst/>
              <a:rect l="l" t="t" r="r" b="b"/>
              <a:pathLst>
                <a:path w="34245" h="1188" extrusionOk="0">
                  <a:moveTo>
                    <a:pt x="34160" y="85"/>
                  </a:moveTo>
                  <a:lnTo>
                    <a:pt x="34160" y="1114"/>
                  </a:lnTo>
                  <a:lnTo>
                    <a:pt x="85" y="1114"/>
                  </a:lnTo>
                  <a:lnTo>
                    <a:pt x="85" y="85"/>
                  </a:lnTo>
                  <a:close/>
                  <a:moveTo>
                    <a:pt x="43" y="0"/>
                  </a:moveTo>
                  <a:cubicBezTo>
                    <a:pt x="22" y="0"/>
                    <a:pt x="1" y="21"/>
                    <a:pt x="1" y="43"/>
                  </a:cubicBezTo>
                  <a:lnTo>
                    <a:pt x="1" y="1157"/>
                  </a:lnTo>
                  <a:cubicBezTo>
                    <a:pt x="1" y="1178"/>
                    <a:pt x="22" y="1188"/>
                    <a:pt x="43" y="1188"/>
                  </a:cubicBezTo>
                  <a:lnTo>
                    <a:pt x="34202" y="1188"/>
                  </a:lnTo>
                  <a:cubicBezTo>
                    <a:pt x="34223" y="1188"/>
                    <a:pt x="34244" y="1178"/>
                    <a:pt x="34244" y="1157"/>
                  </a:cubicBezTo>
                  <a:lnTo>
                    <a:pt x="34244" y="43"/>
                  </a:lnTo>
                  <a:cubicBezTo>
                    <a:pt x="34244" y="21"/>
                    <a:pt x="34223" y="0"/>
                    <a:pt x="342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0" name="Google Shape;3680;p16"/>
            <p:cNvSpPr/>
            <p:nvPr/>
          </p:nvSpPr>
          <p:spPr>
            <a:xfrm>
              <a:off x="3812500" y="380100"/>
              <a:ext cx="190400" cy="189725"/>
            </a:xfrm>
            <a:custGeom>
              <a:avLst/>
              <a:gdLst/>
              <a:ahLst/>
              <a:cxnLst/>
              <a:rect l="l" t="t" r="r" b="b"/>
              <a:pathLst>
                <a:path w="7616" h="7589" extrusionOk="0">
                  <a:moveTo>
                    <a:pt x="44" y="1"/>
                  </a:moveTo>
                  <a:cubicBezTo>
                    <a:pt x="33" y="1"/>
                    <a:pt x="23" y="6"/>
                    <a:pt x="12" y="16"/>
                  </a:cubicBezTo>
                  <a:cubicBezTo>
                    <a:pt x="1" y="27"/>
                    <a:pt x="1" y="59"/>
                    <a:pt x="12" y="69"/>
                  </a:cubicBezTo>
                  <a:lnTo>
                    <a:pt x="7542" y="7578"/>
                  </a:lnTo>
                  <a:cubicBezTo>
                    <a:pt x="7552" y="7589"/>
                    <a:pt x="7563" y="7589"/>
                    <a:pt x="7573" y="7589"/>
                  </a:cubicBezTo>
                  <a:cubicBezTo>
                    <a:pt x="7584" y="7589"/>
                    <a:pt x="7594" y="7589"/>
                    <a:pt x="7605" y="7578"/>
                  </a:cubicBezTo>
                  <a:cubicBezTo>
                    <a:pt x="7615" y="7567"/>
                    <a:pt x="7615" y="7535"/>
                    <a:pt x="7605" y="7525"/>
                  </a:cubicBezTo>
                  <a:lnTo>
                    <a:pt x="76" y="16"/>
                  </a:lnTo>
                  <a:cubicBezTo>
                    <a:pt x="65" y="6"/>
                    <a:pt x="54" y="1"/>
                    <a:pt x="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1" name="Google Shape;3681;p16"/>
            <p:cNvSpPr/>
            <p:nvPr/>
          </p:nvSpPr>
          <p:spPr>
            <a:xfrm>
              <a:off x="3812500" y="354300"/>
              <a:ext cx="191725" cy="216850"/>
            </a:xfrm>
            <a:custGeom>
              <a:avLst/>
              <a:gdLst/>
              <a:ahLst/>
              <a:cxnLst/>
              <a:rect l="l" t="t" r="r" b="b"/>
              <a:pathLst>
                <a:path w="7669" h="8674" extrusionOk="0">
                  <a:moveTo>
                    <a:pt x="44" y="1"/>
                  </a:moveTo>
                  <a:cubicBezTo>
                    <a:pt x="33" y="1"/>
                    <a:pt x="23" y="4"/>
                    <a:pt x="12" y="9"/>
                  </a:cubicBezTo>
                  <a:cubicBezTo>
                    <a:pt x="1" y="30"/>
                    <a:pt x="1" y="52"/>
                    <a:pt x="12" y="73"/>
                  </a:cubicBezTo>
                  <a:lnTo>
                    <a:pt x="7584" y="7613"/>
                  </a:lnTo>
                  <a:lnTo>
                    <a:pt x="7584" y="8631"/>
                  </a:lnTo>
                  <a:cubicBezTo>
                    <a:pt x="7584" y="8652"/>
                    <a:pt x="7605" y="8673"/>
                    <a:pt x="7626" y="8673"/>
                  </a:cubicBezTo>
                  <a:cubicBezTo>
                    <a:pt x="7648" y="8673"/>
                    <a:pt x="7669" y="8652"/>
                    <a:pt x="7669" y="8631"/>
                  </a:cubicBezTo>
                  <a:lnTo>
                    <a:pt x="7669" y="7591"/>
                  </a:lnTo>
                  <a:cubicBezTo>
                    <a:pt x="7669" y="7581"/>
                    <a:pt x="7658" y="7570"/>
                    <a:pt x="7658" y="7560"/>
                  </a:cubicBezTo>
                  <a:lnTo>
                    <a:pt x="76" y="9"/>
                  </a:lnTo>
                  <a:cubicBezTo>
                    <a:pt x="65" y="4"/>
                    <a:pt x="54" y="1"/>
                    <a:pt x="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2" name="Google Shape;3682;p16"/>
            <p:cNvSpPr/>
            <p:nvPr/>
          </p:nvSpPr>
          <p:spPr>
            <a:xfrm>
              <a:off x="3605450" y="569275"/>
              <a:ext cx="414425" cy="15125"/>
            </a:xfrm>
            <a:custGeom>
              <a:avLst/>
              <a:gdLst/>
              <a:ahLst/>
              <a:cxnLst/>
              <a:rect l="l" t="t" r="r" b="b"/>
              <a:pathLst>
                <a:path w="16577" h="605" extrusionOk="0">
                  <a:moveTo>
                    <a:pt x="16279" y="74"/>
                  </a:moveTo>
                  <a:cubicBezTo>
                    <a:pt x="16396" y="74"/>
                    <a:pt x="16491" y="170"/>
                    <a:pt x="16491" y="286"/>
                  </a:cubicBezTo>
                  <a:lnTo>
                    <a:pt x="16491" y="307"/>
                  </a:lnTo>
                  <a:cubicBezTo>
                    <a:pt x="16491" y="425"/>
                    <a:pt x="16396" y="520"/>
                    <a:pt x="16279" y="520"/>
                  </a:cubicBezTo>
                  <a:lnTo>
                    <a:pt x="287" y="520"/>
                  </a:lnTo>
                  <a:cubicBezTo>
                    <a:pt x="170" y="520"/>
                    <a:pt x="74" y="425"/>
                    <a:pt x="74" y="307"/>
                  </a:cubicBezTo>
                  <a:lnTo>
                    <a:pt x="74" y="286"/>
                  </a:lnTo>
                  <a:cubicBezTo>
                    <a:pt x="74" y="170"/>
                    <a:pt x="170" y="74"/>
                    <a:pt x="287" y="74"/>
                  </a:cubicBezTo>
                  <a:close/>
                  <a:moveTo>
                    <a:pt x="287" y="0"/>
                  </a:moveTo>
                  <a:cubicBezTo>
                    <a:pt x="128" y="0"/>
                    <a:pt x="1" y="128"/>
                    <a:pt x="1" y="286"/>
                  </a:cubicBezTo>
                  <a:lnTo>
                    <a:pt x="1" y="307"/>
                  </a:lnTo>
                  <a:cubicBezTo>
                    <a:pt x="1" y="467"/>
                    <a:pt x="128" y="604"/>
                    <a:pt x="287" y="604"/>
                  </a:cubicBezTo>
                  <a:lnTo>
                    <a:pt x="16279" y="604"/>
                  </a:lnTo>
                  <a:cubicBezTo>
                    <a:pt x="16439" y="604"/>
                    <a:pt x="16576" y="467"/>
                    <a:pt x="16576" y="307"/>
                  </a:cubicBezTo>
                  <a:lnTo>
                    <a:pt x="16576" y="286"/>
                  </a:lnTo>
                  <a:cubicBezTo>
                    <a:pt x="16576" y="128"/>
                    <a:pt x="16439" y="0"/>
                    <a:pt x="162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3" name="Google Shape;3683;p16"/>
            <p:cNvSpPr/>
            <p:nvPr/>
          </p:nvSpPr>
          <p:spPr>
            <a:xfrm>
              <a:off x="3812500" y="335025"/>
              <a:ext cx="225150" cy="236125"/>
            </a:xfrm>
            <a:custGeom>
              <a:avLst/>
              <a:gdLst/>
              <a:ahLst/>
              <a:cxnLst/>
              <a:rect l="l" t="t" r="r" b="b"/>
              <a:pathLst>
                <a:path w="9006" h="9445" extrusionOk="0">
                  <a:moveTo>
                    <a:pt x="44" y="1"/>
                  </a:moveTo>
                  <a:cubicBezTo>
                    <a:pt x="33" y="1"/>
                    <a:pt x="23" y="6"/>
                    <a:pt x="12" y="17"/>
                  </a:cubicBezTo>
                  <a:cubicBezTo>
                    <a:pt x="1" y="27"/>
                    <a:pt x="1" y="59"/>
                    <a:pt x="12" y="69"/>
                  </a:cubicBezTo>
                  <a:lnTo>
                    <a:pt x="8930" y="8989"/>
                  </a:lnTo>
                  <a:lnTo>
                    <a:pt x="8930" y="9370"/>
                  </a:lnTo>
                  <a:lnTo>
                    <a:pt x="7626" y="9370"/>
                  </a:lnTo>
                  <a:cubicBezTo>
                    <a:pt x="7605" y="9370"/>
                    <a:pt x="7584" y="9381"/>
                    <a:pt x="7584" y="9402"/>
                  </a:cubicBezTo>
                  <a:cubicBezTo>
                    <a:pt x="7584" y="9434"/>
                    <a:pt x="7605" y="9444"/>
                    <a:pt x="7626" y="9444"/>
                  </a:cubicBezTo>
                  <a:lnTo>
                    <a:pt x="8963" y="9444"/>
                  </a:lnTo>
                  <a:cubicBezTo>
                    <a:pt x="8994" y="9444"/>
                    <a:pt x="9005" y="9434"/>
                    <a:pt x="9005" y="9402"/>
                  </a:cubicBezTo>
                  <a:lnTo>
                    <a:pt x="9005" y="8967"/>
                  </a:lnTo>
                  <a:cubicBezTo>
                    <a:pt x="9005" y="8956"/>
                    <a:pt x="9005" y="8946"/>
                    <a:pt x="8994" y="8935"/>
                  </a:cubicBezTo>
                  <a:lnTo>
                    <a:pt x="76" y="17"/>
                  </a:lnTo>
                  <a:cubicBezTo>
                    <a:pt x="65" y="6"/>
                    <a:pt x="54" y="1"/>
                    <a:pt x="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4" name="Google Shape;3684;p16"/>
            <p:cNvSpPr/>
            <p:nvPr/>
          </p:nvSpPr>
          <p:spPr>
            <a:xfrm>
              <a:off x="3624275" y="380100"/>
              <a:ext cx="190375" cy="189725"/>
            </a:xfrm>
            <a:custGeom>
              <a:avLst/>
              <a:gdLst/>
              <a:ahLst/>
              <a:cxnLst/>
              <a:rect l="l" t="t" r="r" b="b"/>
              <a:pathLst>
                <a:path w="7615" h="7589" extrusionOk="0">
                  <a:moveTo>
                    <a:pt x="7573" y="1"/>
                  </a:moveTo>
                  <a:cubicBezTo>
                    <a:pt x="7562" y="1"/>
                    <a:pt x="7552" y="6"/>
                    <a:pt x="7541" y="16"/>
                  </a:cubicBezTo>
                  <a:lnTo>
                    <a:pt x="21" y="7525"/>
                  </a:lnTo>
                  <a:cubicBezTo>
                    <a:pt x="0" y="7535"/>
                    <a:pt x="0" y="7567"/>
                    <a:pt x="21" y="7578"/>
                  </a:cubicBezTo>
                  <a:cubicBezTo>
                    <a:pt x="21" y="7589"/>
                    <a:pt x="32" y="7589"/>
                    <a:pt x="43" y="7589"/>
                  </a:cubicBezTo>
                  <a:cubicBezTo>
                    <a:pt x="54" y="7589"/>
                    <a:pt x="64" y="7589"/>
                    <a:pt x="75" y="7578"/>
                  </a:cubicBezTo>
                  <a:lnTo>
                    <a:pt x="7605" y="69"/>
                  </a:lnTo>
                  <a:cubicBezTo>
                    <a:pt x="7615" y="59"/>
                    <a:pt x="7615" y="27"/>
                    <a:pt x="7605" y="16"/>
                  </a:cubicBezTo>
                  <a:cubicBezTo>
                    <a:pt x="7594" y="6"/>
                    <a:pt x="7583" y="1"/>
                    <a:pt x="75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5" name="Google Shape;3685;p16"/>
            <p:cNvSpPr/>
            <p:nvPr/>
          </p:nvSpPr>
          <p:spPr>
            <a:xfrm>
              <a:off x="3623200" y="354300"/>
              <a:ext cx="191450" cy="216850"/>
            </a:xfrm>
            <a:custGeom>
              <a:avLst/>
              <a:gdLst/>
              <a:ahLst/>
              <a:cxnLst/>
              <a:rect l="l" t="t" r="r" b="b"/>
              <a:pathLst>
                <a:path w="7658" h="8674" extrusionOk="0">
                  <a:moveTo>
                    <a:pt x="7616" y="1"/>
                  </a:moveTo>
                  <a:cubicBezTo>
                    <a:pt x="7605" y="1"/>
                    <a:pt x="7595" y="4"/>
                    <a:pt x="7584" y="9"/>
                  </a:cubicBezTo>
                  <a:lnTo>
                    <a:pt x="12" y="7560"/>
                  </a:lnTo>
                  <a:cubicBezTo>
                    <a:pt x="1" y="7570"/>
                    <a:pt x="1" y="7581"/>
                    <a:pt x="1" y="7591"/>
                  </a:cubicBezTo>
                  <a:lnTo>
                    <a:pt x="1" y="8631"/>
                  </a:lnTo>
                  <a:cubicBezTo>
                    <a:pt x="1" y="8652"/>
                    <a:pt x="12" y="8673"/>
                    <a:pt x="33" y="8673"/>
                  </a:cubicBezTo>
                  <a:cubicBezTo>
                    <a:pt x="64" y="8673"/>
                    <a:pt x="75" y="8652"/>
                    <a:pt x="75" y="8631"/>
                  </a:cubicBezTo>
                  <a:lnTo>
                    <a:pt x="75" y="7613"/>
                  </a:lnTo>
                  <a:lnTo>
                    <a:pt x="7648" y="73"/>
                  </a:lnTo>
                  <a:cubicBezTo>
                    <a:pt x="7658" y="52"/>
                    <a:pt x="7658" y="30"/>
                    <a:pt x="7648" y="9"/>
                  </a:cubicBezTo>
                  <a:cubicBezTo>
                    <a:pt x="7637" y="4"/>
                    <a:pt x="7626" y="1"/>
                    <a:pt x="76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686;p16"/>
            <p:cNvSpPr/>
            <p:nvPr/>
          </p:nvSpPr>
          <p:spPr>
            <a:xfrm>
              <a:off x="3589550" y="335025"/>
              <a:ext cx="225100" cy="236125"/>
            </a:xfrm>
            <a:custGeom>
              <a:avLst/>
              <a:gdLst/>
              <a:ahLst/>
              <a:cxnLst/>
              <a:rect l="l" t="t" r="r" b="b"/>
              <a:pathLst>
                <a:path w="9004" h="9445" extrusionOk="0">
                  <a:moveTo>
                    <a:pt x="8962" y="1"/>
                  </a:moveTo>
                  <a:cubicBezTo>
                    <a:pt x="8951" y="1"/>
                    <a:pt x="8941" y="6"/>
                    <a:pt x="8930" y="17"/>
                  </a:cubicBezTo>
                  <a:lnTo>
                    <a:pt x="11" y="8935"/>
                  </a:lnTo>
                  <a:cubicBezTo>
                    <a:pt x="11" y="8946"/>
                    <a:pt x="0" y="8956"/>
                    <a:pt x="0" y="8967"/>
                  </a:cubicBezTo>
                  <a:lnTo>
                    <a:pt x="0" y="9402"/>
                  </a:lnTo>
                  <a:cubicBezTo>
                    <a:pt x="0" y="9434"/>
                    <a:pt x="22" y="9444"/>
                    <a:pt x="43" y="9444"/>
                  </a:cubicBezTo>
                  <a:lnTo>
                    <a:pt x="1379" y="9444"/>
                  </a:lnTo>
                  <a:cubicBezTo>
                    <a:pt x="1410" y="9444"/>
                    <a:pt x="1421" y="9434"/>
                    <a:pt x="1421" y="9402"/>
                  </a:cubicBezTo>
                  <a:cubicBezTo>
                    <a:pt x="1421" y="9381"/>
                    <a:pt x="1410" y="9370"/>
                    <a:pt x="1379" y="9370"/>
                  </a:cubicBezTo>
                  <a:lnTo>
                    <a:pt x="85" y="9370"/>
                  </a:lnTo>
                  <a:lnTo>
                    <a:pt x="85" y="8989"/>
                  </a:lnTo>
                  <a:lnTo>
                    <a:pt x="8994" y="69"/>
                  </a:lnTo>
                  <a:cubicBezTo>
                    <a:pt x="9004" y="59"/>
                    <a:pt x="9004" y="27"/>
                    <a:pt x="8994" y="17"/>
                  </a:cubicBezTo>
                  <a:cubicBezTo>
                    <a:pt x="8983" y="6"/>
                    <a:pt x="8972" y="1"/>
                    <a:pt x="89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687;p16"/>
            <p:cNvSpPr/>
            <p:nvPr/>
          </p:nvSpPr>
          <p:spPr>
            <a:xfrm>
              <a:off x="3658475" y="593675"/>
              <a:ext cx="37925" cy="38725"/>
            </a:xfrm>
            <a:custGeom>
              <a:avLst/>
              <a:gdLst/>
              <a:ahLst/>
              <a:cxnLst/>
              <a:rect l="l" t="t" r="r" b="b"/>
              <a:pathLst>
                <a:path w="1517" h="1549" extrusionOk="0">
                  <a:moveTo>
                    <a:pt x="1432" y="85"/>
                  </a:moveTo>
                  <a:lnTo>
                    <a:pt x="1432" y="1464"/>
                  </a:lnTo>
                  <a:lnTo>
                    <a:pt x="86" y="1464"/>
                  </a:lnTo>
                  <a:lnTo>
                    <a:pt x="86" y="85"/>
                  </a:lnTo>
                  <a:close/>
                  <a:moveTo>
                    <a:pt x="43" y="0"/>
                  </a:moveTo>
                  <a:cubicBezTo>
                    <a:pt x="22" y="0"/>
                    <a:pt x="1" y="21"/>
                    <a:pt x="1" y="42"/>
                  </a:cubicBezTo>
                  <a:lnTo>
                    <a:pt x="1" y="1506"/>
                  </a:lnTo>
                  <a:cubicBezTo>
                    <a:pt x="1" y="1527"/>
                    <a:pt x="22" y="1548"/>
                    <a:pt x="43" y="1548"/>
                  </a:cubicBezTo>
                  <a:lnTo>
                    <a:pt x="1474" y="1548"/>
                  </a:lnTo>
                  <a:cubicBezTo>
                    <a:pt x="1496" y="1548"/>
                    <a:pt x="1517" y="1527"/>
                    <a:pt x="1517" y="1506"/>
                  </a:cubicBezTo>
                  <a:lnTo>
                    <a:pt x="1517" y="42"/>
                  </a:lnTo>
                  <a:cubicBezTo>
                    <a:pt x="1517" y="21"/>
                    <a:pt x="1496" y="0"/>
                    <a:pt x="14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688;p16"/>
            <p:cNvSpPr/>
            <p:nvPr/>
          </p:nvSpPr>
          <p:spPr>
            <a:xfrm>
              <a:off x="3664325" y="599500"/>
              <a:ext cx="26250" cy="27075"/>
            </a:xfrm>
            <a:custGeom>
              <a:avLst/>
              <a:gdLst/>
              <a:ahLst/>
              <a:cxnLst/>
              <a:rect l="l" t="t" r="r" b="b"/>
              <a:pathLst>
                <a:path w="1050" h="1083" extrusionOk="0">
                  <a:moveTo>
                    <a:pt x="976" y="85"/>
                  </a:moveTo>
                  <a:lnTo>
                    <a:pt x="976" y="997"/>
                  </a:lnTo>
                  <a:lnTo>
                    <a:pt x="85" y="997"/>
                  </a:lnTo>
                  <a:lnTo>
                    <a:pt x="85" y="85"/>
                  </a:lnTo>
                  <a:close/>
                  <a:moveTo>
                    <a:pt x="42" y="0"/>
                  </a:moveTo>
                  <a:cubicBezTo>
                    <a:pt x="21" y="0"/>
                    <a:pt x="0" y="22"/>
                    <a:pt x="0" y="43"/>
                  </a:cubicBezTo>
                  <a:lnTo>
                    <a:pt x="0" y="1040"/>
                  </a:lnTo>
                  <a:cubicBezTo>
                    <a:pt x="0" y="1061"/>
                    <a:pt x="21" y="1082"/>
                    <a:pt x="42" y="1082"/>
                  </a:cubicBezTo>
                  <a:lnTo>
                    <a:pt x="1007" y="1082"/>
                  </a:lnTo>
                  <a:cubicBezTo>
                    <a:pt x="1039" y="1082"/>
                    <a:pt x="1049" y="1061"/>
                    <a:pt x="1049" y="1040"/>
                  </a:cubicBezTo>
                  <a:lnTo>
                    <a:pt x="1049" y="43"/>
                  </a:lnTo>
                  <a:cubicBezTo>
                    <a:pt x="1049" y="22"/>
                    <a:pt x="1039" y="0"/>
                    <a:pt x="10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9" name="Google Shape;3689;p16"/>
            <p:cNvSpPr/>
            <p:nvPr/>
          </p:nvSpPr>
          <p:spPr>
            <a:xfrm>
              <a:off x="3676500" y="600550"/>
              <a:ext cx="2150" cy="24950"/>
            </a:xfrm>
            <a:custGeom>
              <a:avLst/>
              <a:gdLst/>
              <a:ahLst/>
              <a:cxnLst/>
              <a:rect l="l" t="t" r="r" b="b"/>
              <a:pathLst>
                <a:path w="86" h="998" extrusionOk="0">
                  <a:moveTo>
                    <a:pt x="1" y="1"/>
                  </a:moveTo>
                  <a:lnTo>
                    <a:pt x="1" y="998"/>
                  </a:lnTo>
                  <a:lnTo>
                    <a:pt x="86" y="998"/>
                  </a:lnTo>
                  <a:lnTo>
                    <a:pt x="8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0" name="Google Shape;3690;p16"/>
            <p:cNvSpPr/>
            <p:nvPr/>
          </p:nvSpPr>
          <p:spPr>
            <a:xfrm>
              <a:off x="3924925" y="593675"/>
              <a:ext cx="37950" cy="38725"/>
            </a:xfrm>
            <a:custGeom>
              <a:avLst/>
              <a:gdLst/>
              <a:ahLst/>
              <a:cxnLst/>
              <a:rect l="l" t="t" r="r" b="b"/>
              <a:pathLst>
                <a:path w="1518" h="1549" extrusionOk="0">
                  <a:moveTo>
                    <a:pt x="1433" y="85"/>
                  </a:moveTo>
                  <a:lnTo>
                    <a:pt x="1433" y="1464"/>
                  </a:lnTo>
                  <a:lnTo>
                    <a:pt x="85" y="1464"/>
                  </a:lnTo>
                  <a:lnTo>
                    <a:pt x="85" y="85"/>
                  </a:lnTo>
                  <a:close/>
                  <a:moveTo>
                    <a:pt x="43" y="0"/>
                  </a:moveTo>
                  <a:cubicBezTo>
                    <a:pt x="22" y="0"/>
                    <a:pt x="1" y="21"/>
                    <a:pt x="1" y="42"/>
                  </a:cubicBezTo>
                  <a:lnTo>
                    <a:pt x="1" y="1506"/>
                  </a:lnTo>
                  <a:cubicBezTo>
                    <a:pt x="1" y="1527"/>
                    <a:pt x="22" y="1548"/>
                    <a:pt x="43" y="1548"/>
                  </a:cubicBezTo>
                  <a:lnTo>
                    <a:pt x="1475" y="1548"/>
                  </a:lnTo>
                  <a:cubicBezTo>
                    <a:pt x="1496" y="1548"/>
                    <a:pt x="1517" y="1527"/>
                    <a:pt x="1517" y="1506"/>
                  </a:cubicBezTo>
                  <a:lnTo>
                    <a:pt x="1517" y="42"/>
                  </a:lnTo>
                  <a:cubicBezTo>
                    <a:pt x="1517" y="21"/>
                    <a:pt x="1496" y="0"/>
                    <a:pt x="14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1" name="Google Shape;3691;p16"/>
            <p:cNvSpPr/>
            <p:nvPr/>
          </p:nvSpPr>
          <p:spPr>
            <a:xfrm>
              <a:off x="3930750" y="599500"/>
              <a:ext cx="26300" cy="27075"/>
            </a:xfrm>
            <a:custGeom>
              <a:avLst/>
              <a:gdLst/>
              <a:ahLst/>
              <a:cxnLst/>
              <a:rect l="l" t="t" r="r" b="b"/>
              <a:pathLst>
                <a:path w="1052" h="1083" extrusionOk="0">
                  <a:moveTo>
                    <a:pt x="966" y="85"/>
                  </a:moveTo>
                  <a:lnTo>
                    <a:pt x="966" y="997"/>
                  </a:lnTo>
                  <a:lnTo>
                    <a:pt x="86" y="997"/>
                  </a:lnTo>
                  <a:lnTo>
                    <a:pt x="86" y="85"/>
                  </a:lnTo>
                  <a:close/>
                  <a:moveTo>
                    <a:pt x="43" y="0"/>
                  </a:moveTo>
                  <a:cubicBezTo>
                    <a:pt x="22" y="0"/>
                    <a:pt x="1" y="22"/>
                    <a:pt x="1" y="43"/>
                  </a:cubicBezTo>
                  <a:lnTo>
                    <a:pt x="1" y="1040"/>
                  </a:lnTo>
                  <a:cubicBezTo>
                    <a:pt x="1" y="1061"/>
                    <a:pt x="22" y="1082"/>
                    <a:pt x="43" y="1082"/>
                  </a:cubicBezTo>
                  <a:lnTo>
                    <a:pt x="1009" y="1082"/>
                  </a:lnTo>
                  <a:cubicBezTo>
                    <a:pt x="1030" y="1082"/>
                    <a:pt x="1051" y="1061"/>
                    <a:pt x="1051" y="1040"/>
                  </a:cubicBezTo>
                  <a:lnTo>
                    <a:pt x="1051" y="43"/>
                  </a:lnTo>
                  <a:cubicBezTo>
                    <a:pt x="1051" y="22"/>
                    <a:pt x="1030" y="0"/>
                    <a:pt x="10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2" name="Google Shape;3692;p16"/>
            <p:cNvSpPr/>
            <p:nvPr/>
          </p:nvSpPr>
          <p:spPr>
            <a:xfrm>
              <a:off x="3942950" y="600550"/>
              <a:ext cx="1900" cy="24950"/>
            </a:xfrm>
            <a:custGeom>
              <a:avLst/>
              <a:gdLst/>
              <a:ahLst/>
              <a:cxnLst/>
              <a:rect l="l" t="t" r="r" b="b"/>
              <a:pathLst>
                <a:path w="76" h="998" extrusionOk="0">
                  <a:moveTo>
                    <a:pt x="1" y="1"/>
                  </a:moveTo>
                  <a:lnTo>
                    <a:pt x="1" y="998"/>
                  </a:lnTo>
                  <a:lnTo>
                    <a:pt x="75" y="998"/>
                  </a:lnTo>
                  <a:lnTo>
                    <a:pt x="7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3" name="Google Shape;3693;p16"/>
            <p:cNvSpPr/>
            <p:nvPr/>
          </p:nvSpPr>
          <p:spPr>
            <a:xfrm>
              <a:off x="3765600" y="593675"/>
              <a:ext cx="95200" cy="93875"/>
            </a:xfrm>
            <a:custGeom>
              <a:avLst/>
              <a:gdLst/>
              <a:ahLst/>
              <a:cxnLst/>
              <a:rect l="l" t="t" r="r" b="b"/>
              <a:pathLst>
                <a:path w="3808" h="3755" extrusionOk="0">
                  <a:moveTo>
                    <a:pt x="3722" y="85"/>
                  </a:moveTo>
                  <a:lnTo>
                    <a:pt x="3722" y="3680"/>
                  </a:lnTo>
                  <a:lnTo>
                    <a:pt x="85" y="3680"/>
                  </a:lnTo>
                  <a:lnTo>
                    <a:pt x="85" y="85"/>
                  </a:lnTo>
                  <a:close/>
                  <a:moveTo>
                    <a:pt x="43" y="0"/>
                  </a:moveTo>
                  <a:cubicBezTo>
                    <a:pt x="21" y="0"/>
                    <a:pt x="0" y="21"/>
                    <a:pt x="0" y="42"/>
                  </a:cubicBezTo>
                  <a:lnTo>
                    <a:pt x="0" y="3722"/>
                  </a:lnTo>
                  <a:cubicBezTo>
                    <a:pt x="0" y="3743"/>
                    <a:pt x="21" y="3754"/>
                    <a:pt x="43" y="3754"/>
                  </a:cubicBezTo>
                  <a:lnTo>
                    <a:pt x="3765" y="3754"/>
                  </a:lnTo>
                  <a:cubicBezTo>
                    <a:pt x="3786" y="3754"/>
                    <a:pt x="3807" y="3743"/>
                    <a:pt x="3807" y="3722"/>
                  </a:cubicBezTo>
                  <a:lnTo>
                    <a:pt x="3807" y="42"/>
                  </a:lnTo>
                  <a:cubicBezTo>
                    <a:pt x="3807" y="21"/>
                    <a:pt x="3786" y="0"/>
                    <a:pt x="37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4" name="Google Shape;3694;p16"/>
            <p:cNvSpPr/>
            <p:nvPr/>
          </p:nvSpPr>
          <p:spPr>
            <a:xfrm>
              <a:off x="3771675" y="599750"/>
              <a:ext cx="83025" cy="81950"/>
            </a:xfrm>
            <a:custGeom>
              <a:avLst/>
              <a:gdLst/>
              <a:ahLst/>
              <a:cxnLst/>
              <a:rect l="l" t="t" r="r" b="b"/>
              <a:pathLst>
                <a:path w="3321" h="3278" extrusionOk="0">
                  <a:moveTo>
                    <a:pt x="3236" y="85"/>
                  </a:moveTo>
                  <a:lnTo>
                    <a:pt x="3236" y="3193"/>
                  </a:lnTo>
                  <a:lnTo>
                    <a:pt x="86" y="3193"/>
                  </a:lnTo>
                  <a:lnTo>
                    <a:pt x="86" y="85"/>
                  </a:lnTo>
                  <a:close/>
                  <a:moveTo>
                    <a:pt x="43" y="1"/>
                  </a:moveTo>
                  <a:cubicBezTo>
                    <a:pt x="22" y="1"/>
                    <a:pt x="1" y="22"/>
                    <a:pt x="1" y="43"/>
                  </a:cubicBezTo>
                  <a:lnTo>
                    <a:pt x="1" y="3236"/>
                  </a:lnTo>
                  <a:cubicBezTo>
                    <a:pt x="1" y="3257"/>
                    <a:pt x="22" y="3278"/>
                    <a:pt x="43" y="3278"/>
                  </a:cubicBezTo>
                  <a:lnTo>
                    <a:pt x="3278" y="3278"/>
                  </a:lnTo>
                  <a:cubicBezTo>
                    <a:pt x="3299" y="3278"/>
                    <a:pt x="3321" y="3257"/>
                    <a:pt x="3321" y="3236"/>
                  </a:cubicBezTo>
                  <a:lnTo>
                    <a:pt x="3321" y="43"/>
                  </a:lnTo>
                  <a:cubicBezTo>
                    <a:pt x="3321" y="22"/>
                    <a:pt x="3299" y="1"/>
                    <a:pt x="32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5" name="Google Shape;3695;p16"/>
            <p:cNvSpPr/>
            <p:nvPr/>
          </p:nvSpPr>
          <p:spPr>
            <a:xfrm>
              <a:off x="3808275" y="599750"/>
              <a:ext cx="10100" cy="81950"/>
            </a:xfrm>
            <a:custGeom>
              <a:avLst/>
              <a:gdLst/>
              <a:ahLst/>
              <a:cxnLst/>
              <a:rect l="l" t="t" r="r" b="b"/>
              <a:pathLst>
                <a:path w="404" h="3278" extrusionOk="0">
                  <a:moveTo>
                    <a:pt x="318" y="85"/>
                  </a:moveTo>
                  <a:lnTo>
                    <a:pt x="318" y="3193"/>
                  </a:lnTo>
                  <a:lnTo>
                    <a:pt x="75" y="3193"/>
                  </a:lnTo>
                  <a:lnTo>
                    <a:pt x="75" y="85"/>
                  </a:lnTo>
                  <a:close/>
                  <a:moveTo>
                    <a:pt x="32" y="1"/>
                  </a:moveTo>
                  <a:cubicBezTo>
                    <a:pt x="11" y="1"/>
                    <a:pt x="0" y="22"/>
                    <a:pt x="0" y="43"/>
                  </a:cubicBezTo>
                  <a:lnTo>
                    <a:pt x="0" y="3236"/>
                  </a:lnTo>
                  <a:cubicBezTo>
                    <a:pt x="0" y="3257"/>
                    <a:pt x="11" y="3278"/>
                    <a:pt x="32" y="3278"/>
                  </a:cubicBezTo>
                  <a:lnTo>
                    <a:pt x="361" y="3278"/>
                  </a:lnTo>
                  <a:cubicBezTo>
                    <a:pt x="382" y="3278"/>
                    <a:pt x="403" y="3257"/>
                    <a:pt x="403" y="3236"/>
                  </a:cubicBezTo>
                  <a:lnTo>
                    <a:pt x="403" y="43"/>
                  </a:lnTo>
                  <a:cubicBezTo>
                    <a:pt x="403" y="22"/>
                    <a:pt x="382" y="1"/>
                    <a:pt x="3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6" name="Google Shape;3696;p16"/>
            <p:cNvSpPr/>
            <p:nvPr/>
          </p:nvSpPr>
          <p:spPr>
            <a:xfrm>
              <a:off x="3771675" y="637925"/>
              <a:ext cx="38475" cy="6150"/>
            </a:xfrm>
            <a:custGeom>
              <a:avLst/>
              <a:gdLst/>
              <a:ahLst/>
              <a:cxnLst/>
              <a:rect l="l" t="t" r="r" b="b"/>
              <a:pathLst>
                <a:path w="1539" h="246" extrusionOk="0">
                  <a:moveTo>
                    <a:pt x="1464" y="86"/>
                  </a:moveTo>
                  <a:lnTo>
                    <a:pt x="1464" y="160"/>
                  </a:lnTo>
                  <a:lnTo>
                    <a:pt x="86" y="160"/>
                  </a:lnTo>
                  <a:lnTo>
                    <a:pt x="86" y="86"/>
                  </a:lnTo>
                  <a:close/>
                  <a:moveTo>
                    <a:pt x="43" y="1"/>
                  </a:moveTo>
                  <a:cubicBezTo>
                    <a:pt x="22" y="1"/>
                    <a:pt x="1" y="22"/>
                    <a:pt x="1" y="43"/>
                  </a:cubicBezTo>
                  <a:lnTo>
                    <a:pt x="1" y="203"/>
                  </a:lnTo>
                  <a:cubicBezTo>
                    <a:pt x="1" y="224"/>
                    <a:pt x="22" y="245"/>
                    <a:pt x="43" y="245"/>
                  </a:cubicBezTo>
                  <a:lnTo>
                    <a:pt x="1496" y="245"/>
                  </a:lnTo>
                  <a:cubicBezTo>
                    <a:pt x="1528" y="245"/>
                    <a:pt x="1539" y="224"/>
                    <a:pt x="1539" y="203"/>
                  </a:cubicBezTo>
                  <a:lnTo>
                    <a:pt x="1539" y="43"/>
                  </a:lnTo>
                  <a:cubicBezTo>
                    <a:pt x="1539" y="22"/>
                    <a:pt x="1528" y="1"/>
                    <a:pt x="14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7" name="Google Shape;3697;p16"/>
            <p:cNvSpPr/>
            <p:nvPr/>
          </p:nvSpPr>
          <p:spPr>
            <a:xfrm>
              <a:off x="3816225" y="637925"/>
              <a:ext cx="38475" cy="6150"/>
            </a:xfrm>
            <a:custGeom>
              <a:avLst/>
              <a:gdLst/>
              <a:ahLst/>
              <a:cxnLst/>
              <a:rect l="l" t="t" r="r" b="b"/>
              <a:pathLst>
                <a:path w="1539" h="246" extrusionOk="0">
                  <a:moveTo>
                    <a:pt x="1454" y="86"/>
                  </a:moveTo>
                  <a:lnTo>
                    <a:pt x="1454" y="160"/>
                  </a:lnTo>
                  <a:lnTo>
                    <a:pt x="85" y="160"/>
                  </a:lnTo>
                  <a:lnTo>
                    <a:pt x="85" y="86"/>
                  </a:lnTo>
                  <a:close/>
                  <a:moveTo>
                    <a:pt x="43" y="1"/>
                  </a:moveTo>
                  <a:cubicBezTo>
                    <a:pt x="22" y="1"/>
                    <a:pt x="0" y="22"/>
                    <a:pt x="0" y="43"/>
                  </a:cubicBezTo>
                  <a:lnTo>
                    <a:pt x="0" y="203"/>
                  </a:lnTo>
                  <a:cubicBezTo>
                    <a:pt x="0" y="224"/>
                    <a:pt x="22" y="245"/>
                    <a:pt x="43" y="245"/>
                  </a:cubicBezTo>
                  <a:lnTo>
                    <a:pt x="1496" y="245"/>
                  </a:lnTo>
                  <a:cubicBezTo>
                    <a:pt x="1517" y="245"/>
                    <a:pt x="1539" y="224"/>
                    <a:pt x="1539" y="203"/>
                  </a:cubicBezTo>
                  <a:lnTo>
                    <a:pt x="1539" y="43"/>
                  </a:lnTo>
                  <a:cubicBezTo>
                    <a:pt x="1539" y="22"/>
                    <a:pt x="1517" y="1"/>
                    <a:pt x="14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8" name="Google Shape;3698;p16"/>
            <p:cNvSpPr/>
            <p:nvPr/>
          </p:nvSpPr>
          <p:spPr>
            <a:xfrm>
              <a:off x="3789175" y="600800"/>
              <a:ext cx="2150" cy="38225"/>
            </a:xfrm>
            <a:custGeom>
              <a:avLst/>
              <a:gdLst/>
              <a:ahLst/>
              <a:cxnLst/>
              <a:rect l="l" t="t" r="r" b="b"/>
              <a:pathLst>
                <a:path w="86" h="1529" extrusionOk="0">
                  <a:moveTo>
                    <a:pt x="1" y="1"/>
                  </a:moveTo>
                  <a:lnTo>
                    <a:pt x="1" y="1528"/>
                  </a:lnTo>
                  <a:lnTo>
                    <a:pt x="85" y="1528"/>
                  </a:lnTo>
                  <a:lnTo>
                    <a:pt x="8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9" name="Google Shape;3699;p16"/>
            <p:cNvSpPr/>
            <p:nvPr/>
          </p:nvSpPr>
          <p:spPr>
            <a:xfrm>
              <a:off x="3835050" y="600800"/>
              <a:ext cx="2150" cy="38225"/>
            </a:xfrm>
            <a:custGeom>
              <a:avLst/>
              <a:gdLst/>
              <a:ahLst/>
              <a:cxnLst/>
              <a:rect l="l" t="t" r="r" b="b"/>
              <a:pathLst>
                <a:path w="86" h="1529" extrusionOk="0">
                  <a:moveTo>
                    <a:pt x="1" y="1"/>
                  </a:moveTo>
                  <a:lnTo>
                    <a:pt x="1" y="1528"/>
                  </a:lnTo>
                  <a:lnTo>
                    <a:pt x="86" y="1528"/>
                  </a:lnTo>
                  <a:lnTo>
                    <a:pt x="8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0" name="Google Shape;3700;p16"/>
            <p:cNvSpPr/>
            <p:nvPr/>
          </p:nvSpPr>
          <p:spPr>
            <a:xfrm>
              <a:off x="3745700" y="598150"/>
              <a:ext cx="22050" cy="85675"/>
            </a:xfrm>
            <a:custGeom>
              <a:avLst/>
              <a:gdLst/>
              <a:ahLst/>
              <a:cxnLst/>
              <a:rect l="l" t="t" r="r" b="b"/>
              <a:pathLst>
                <a:path w="882" h="3427" extrusionOk="0">
                  <a:moveTo>
                    <a:pt x="796" y="86"/>
                  </a:moveTo>
                  <a:lnTo>
                    <a:pt x="796" y="3342"/>
                  </a:lnTo>
                  <a:lnTo>
                    <a:pt x="85" y="3342"/>
                  </a:lnTo>
                  <a:lnTo>
                    <a:pt x="85" y="86"/>
                  </a:lnTo>
                  <a:close/>
                  <a:moveTo>
                    <a:pt x="43" y="1"/>
                  </a:moveTo>
                  <a:cubicBezTo>
                    <a:pt x="22" y="1"/>
                    <a:pt x="0" y="22"/>
                    <a:pt x="0" y="43"/>
                  </a:cubicBezTo>
                  <a:lnTo>
                    <a:pt x="0" y="3384"/>
                  </a:lnTo>
                  <a:cubicBezTo>
                    <a:pt x="0" y="3406"/>
                    <a:pt x="22" y="3427"/>
                    <a:pt x="43" y="3427"/>
                  </a:cubicBezTo>
                  <a:lnTo>
                    <a:pt x="839" y="3427"/>
                  </a:lnTo>
                  <a:cubicBezTo>
                    <a:pt x="860" y="3427"/>
                    <a:pt x="881" y="3406"/>
                    <a:pt x="881" y="3384"/>
                  </a:cubicBezTo>
                  <a:lnTo>
                    <a:pt x="881" y="43"/>
                  </a:lnTo>
                  <a:cubicBezTo>
                    <a:pt x="881" y="22"/>
                    <a:pt x="860" y="1"/>
                    <a:pt x="8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1" name="Google Shape;3701;p16"/>
            <p:cNvSpPr/>
            <p:nvPr/>
          </p:nvSpPr>
          <p:spPr>
            <a:xfrm>
              <a:off x="3749400" y="602150"/>
              <a:ext cx="18350" cy="75050"/>
            </a:xfrm>
            <a:custGeom>
              <a:avLst/>
              <a:gdLst/>
              <a:ahLst/>
              <a:cxnLst/>
              <a:rect l="l" t="t" r="r" b="b"/>
              <a:pathLst>
                <a:path w="734" h="3002" extrusionOk="0">
                  <a:moveTo>
                    <a:pt x="648" y="85"/>
                  </a:moveTo>
                  <a:lnTo>
                    <a:pt x="648" y="2927"/>
                  </a:lnTo>
                  <a:lnTo>
                    <a:pt x="86" y="2927"/>
                  </a:lnTo>
                  <a:lnTo>
                    <a:pt x="86" y="85"/>
                  </a:lnTo>
                  <a:close/>
                  <a:moveTo>
                    <a:pt x="43" y="0"/>
                  </a:moveTo>
                  <a:cubicBezTo>
                    <a:pt x="22" y="0"/>
                    <a:pt x="1" y="22"/>
                    <a:pt x="1" y="43"/>
                  </a:cubicBezTo>
                  <a:lnTo>
                    <a:pt x="1" y="2959"/>
                  </a:lnTo>
                  <a:cubicBezTo>
                    <a:pt x="1" y="2991"/>
                    <a:pt x="22" y="3001"/>
                    <a:pt x="43" y="3001"/>
                  </a:cubicBezTo>
                  <a:lnTo>
                    <a:pt x="691" y="3001"/>
                  </a:lnTo>
                  <a:cubicBezTo>
                    <a:pt x="712" y="3001"/>
                    <a:pt x="733" y="2991"/>
                    <a:pt x="733" y="2959"/>
                  </a:cubicBezTo>
                  <a:lnTo>
                    <a:pt x="733" y="43"/>
                  </a:lnTo>
                  <a:cubicBezTo>
                    <a:pt x="733" y="22"/>
                    <a:pt x="712" y="0"/>
                    <a:pt x="6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2" name="Google Shape;3702;p16"/>
            <p:cNvSpPr/>
            <p:nvPr/>
          </p:nvSpPr>
          <p:spPr>
            <a:xfrm>
              <a:off x="3749400" y="635550"/>
              <a:ext cx="18350" cy="7700"/>
            </a:xfrm>
            <a:custGeom>
              <a:avLst/>
              <a:gdLst/>
              <a:ahLst/>
              <a:cxnLst/>
              <a:rect l="l" t="t" r="r" b="b"/>
              <a:pathLst>
                <a:path w="734" h="308" extrusionOk="0">
                  <a:moveTo>
                    <a:pt x="648" y="74"/>
                  </a:moveTo>
                  <a:lnTo>
                    <a:pt x="648" y="223"/>
                  </a:lnTo>
                  <a:lnTo>
                    <a:pt x="86" y="223"/>
                  </a:lnTo>
                  <a:lnTo>
                    <a:pt x="86" y="74"/>
                  </a:lnTo>
                  <a:close/>
                  <a:moveTo>
                    <a:pt x="43" y="1"/>
                  </a:moveTo>
                  <a:cubicBezTo>
                    <a:pt x="22" y="1"/>
                    <a:pt x="1" y="11"/>
                    <a:pt x="1" y="43"/>
                  </a:cubicBezTo>
                  <a:lnTo>
                    <a:pt x="1" y="265"/>
                  </a:lnTo>
                  <a:cubicBezTo>
                    <a:pt x="1" y="287"/>
                    <a:pt x="22" y="308"/>
                    <a:pt x="43" y="308"/>
                  </a:cubicBezTo>
                  <a:lnTo>
                    <a:pt x="691" y="308"/>
                  </a:lnTo>
                  <a:cubicBezTo>
                    <a:pt x="712" y="308"/>
                    <a:pt x="733" y="287"/>
                    <a:pt x="733" y="265"/>
                  </a:cubicBezTo>
                  <a:lnTo>
                    <a:pt x="733" y="43"/>
                  </a:lnTo>
                  <a:cubicBezTo>
                    <a:pt x="733" y="11"/>
                    <a:pt x="712" y="1"/>
                    <a:pt x="6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3" name="Google Shape;3703;p16"/>
            <p:cNvSpPr/>
            <p:nvPr/>
          </p:nvSpPr>
          <p:spPr>
            <a:xfrm>
              <a:off x="3858650" y="598150"/>
              <a:ext cx="22025" cy="85675"/>
            </a:xfrm>
            <a:custGeom>
              <a:avLst/>
              <a:gdLst/>
              <a:ahLst/>
              <a:cxnLst/>
              <a:rect l="l" t="t" r="r" b="b"/>
              <a:pathLst>
                <a:path w="881" h="3427" extrusionOk="0">
                  <a:moveTo>
                    <a:pt x="796" y="86"/>
                  </a:moveTo>
                  <a:lnTo>
                    <a:pt x="796" y="3342"/>
                  </a:lnTo>
                  <a:lnTo>
                    <a:pt x="85" y="3342"/>
                  </a:lnTo>
                  <a:lnTo>
                    <a:pt x="85" y="86"/>
                  </a:lnTo>
                  <a:close/>
                  <a:moveTo>
                    <a:pt x="43" y="1"/>
                  </a:moveTo>
                  <a:cubicBezTo>
                    <a:pt x="21" y="1"/>
                    <a:pt x="0" y="22"/>
                    <a:pt x="0" y="43"/>
                  </a:cubicBezTo>
                  <a:lnTo>
                    <a:pt x="0" y="3384"/>
                  </a:lnTo>
                  <a:cubicBezTo>
                    <a:pt x="0" y="3406"/>
                    <a:pt x="21" y="3427"/>
                    <a:pt x="43" y="3427"/>
                  </a:cubicBezTo>
                  <a:lnTo>
                    <a:pt x="838" y="3427"/>
                  </a:lnTo>
                  <a:cubicBezTo>
                    <a:pt x="860" y="3427"/>
                    <a:pt x="881" y="3406"/>
                    <a:pt x="881" y="3384"/>
                  </a:cubicBezTo>
                  <a:lnTo>
                    <a:pt x="881" y="43"/>
                  </a:lnTo>
                  <a:cubicBezTo>
                    <a:pt x="881" y="22"/>
                    <a:pt x="860" y="1"/>
                    <a:pt x="8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4" name="Google Shape;3704;p16"/>
            <p:cNvSpPr/>
            <p:nvPr/>
          </p:nvSpPr>
          <p:spPr>
            <a:xfrm>
              <a:off x="3858650" y="602150"/>
              <a:ext cx="18325" cy="75050"/>
            </a:xfrm>
            <a:custGeom>
              <a:avLst/>
              <a:gdLst/>
              <a:ahLst/>
              <a:cxnLst/>
              <a:rect l="l" t="t" r="r" b="b"/>
              <a:pathLst>
                <a:path w="733" h="3002" extrusionOk="0">
                  <a:moveTo>
                    <a:pt x="648" y="85"/>
                  </a:moveTo>
                  <a:lnTo>
                    <a:pt x="648" y="2927"/>
                  </a:lnTo>
                  <a:lnTo>
                    <a:pt x="85" y="2927"/>
                  </a:lnTo>
                  <a:lnTo>
                    <a:pt x="85" y="85"/>
                  </a:lnTo>
                  <a:close/>
                  <a:moveTo>
                    <a:pt x="43" y="0"/>
                  </a:moveTo>
                  <a:cubicBezTo>
                    <a:pt x="21" y="0"/>
                    <a:pt x="0" y="22"/>
                    <a:pt x="0" y="43"/>
                  </a:cubicBezTo>
                  <a:lnTo>
                    <a:pt x="0" y="2959"/>
                  </a:lnTo>
                  <a:cubicBezTo>
                    <a:pt x="0" y="2991"/>
                    <a:pt x="21" y="3001"/>
                    <a:pt x="43" y="3001"/>
                  </a:cubicBezTo>
                  <a:lnTo>
                    <a:pt x="690" y="3001"/>
                  </a:lnTo>
                  <a:cubicBezTo>
                    <a:pt x="711" y="3001"/>
                    <a:pt x="732" y="2991"/>
                    <a:pt x="732" y="2959"/>
                  </a:cubicBezTo>
                  <a:lnTo>
                    <a:pt x="732" y="43"/>
                  </a:lnTo>
                  <a:cubicBezTo>
                    <a:pt x="732" y="22"/>
                    <a:pt x="711" y="0"/>
                    <a:pt x="6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5" name="Google Shape;3705;p16"/>
            <p:cNvSpPr/>
            <p:nvPr/>
          </p:nvSpPr>
          <p:spPr>
            <a:xfrm>
              <a:off x="3858650" y="635550"/>
              <a:ext cx="18325" cy="7700"/>
            </a:xfrm>
            <a:custGeom>
              <a:avLst/>
              <a:gdLst/>
              <a:ahLst/>
              <a:cxnLst/>
              <a:rect l="l" t="t" r="r" b="b"/>
              <a:pathLst>
                <a:path w="733" h="308" extrusionOk="0">
                  <a:moveTo>
                    <a:pt x="648" y="74"/>
                  </a:moveTo>
                  <a:lnTo>
                    <a:pt x="648" y="223"/>
                  </a:lnTo>
                  <a:lnTo>
                    <a:pt x="85" y="223"/>
                  </a:lnTo>
                  <a:lnTo>
                    <a:pt x="85" y="74"/>
                  </a:lnTo>
                  <a:close/>
                  <a:moveTo>
                    <a:pt x="43" y="1"/>
                  </a:moveTo>
                  <a:cubicBezTo>
                    <a:pt x="21" y="1"/>
                    <a:pt x="0" y="11"/>
                    <a:pt x="0" y="43"/>
                  </a:cubicBezTo>
                  <a:lnTo>
                    <a:pt x="0" y="265"/>
                  </a:lnTo>
                  <a:cubicBezTo>
                    <a:pt x="0" y="287"/>
                    <a:pt x="21" y="308"/>
                    <a:pt x="43" y="308"/>
                  </a:cubicBezTo>
                  <a:lnTo>
                    <a:pt x="690" y="308"/>
                  </a:lnTo>
                  <a:cubicBezTo>
                    <a:pt x="711" y="308"/>
                    <a:pt x="732" y="287"/>
                    <a:pt x="732" y="265"/>
                  </a:cubicBezTo>
                  <a:lnTo>
                    <a:pt x="732" y="43"/>
                  </a:lnTo>
                  <a:cubicBezTo>
                    <a:pt x="732" y="11"/>
                    <a:pt x="711" y="1"/>
                    <a:pt x="6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6" name="Google Shape;3706;p16"/>
            <p:cNvSpPr/>
            <p:nvPr/>
          </p:nvSpPr>
          <p:spPr>
            <a:xfrm>
              <a:off x="3616850" y="582250"/>
              <a:ext cx="10375" cy="113775"/>
            </a:xfrm>
            <a:custGeom>
              <a:avLst/>
              <a:gdLst/>
              <a:ahLst/>
              <a:cxnLst/>
              <a:rect l="l" t="t" r="r" b="b"/>
              <a:pathLst>
                <a:path w="415" h="4551" extrusionOk="0">
                  <a:moveTo>
                    <a:pt x="329" y="85"/>
                  </a:moveTo>
                  <a:lnTo>
                    <a:pt x="329" y="4476"/>
                  </a:lnTo>
                  <a:lnTo>
                    <a:pt x="85" y="4476"/>
                  </a:lnTo>
                  <a:lnTo>
                    <a:pt x="85" y="85"/>
                  </a:lnTo>
                  <a:close/>
                  <a:moveTo>
                    <a:pt x="43" y="1"/>
                  </a:moveTo>
                  <a:cubicBezTo>
                    <a:pt x="21" y="1"/>
                    <a:pt x="0" y="22"/>
                    <a:pt x="0" y="43"/>
                  </a:cubicBezTo>
                  <a:lnTo>
                    <a:pt x="0" y="4508"/>
                  </a:lnTo>
                  <a:cubicBezTo>
                    <a:pt x="0" y="4529"/>
                    <a:pt x="21" y="4551"/>
                    <a:pt x="43" y="4551"/>
                  </a:cubicBezTo>
                  <a:lnTo>
                    <a:pt x="372" y="4551"/>
                  </a:lnTo>
                  <a:cubicBezTo>
                    <a:pt x="393" y="4551"/>
                    <a:pt x="414" y="4529"/>
                    <a:pt x="414" y="4508"/>
                  </a:cubicBezTo>
                  <a:lnTo>
                    <a:pt x="414" y="43"/>
                  </a:lnTo>
                  <a:cubicBezTo>
                    <a:pt x="414" y="22"/>
                    <a:pt x="393" y="1"/>
                    <a:pt x="3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7" name="Google Shape;3707;p16"/>
            <p:cNvSpPr/>
            <p:nvPr/>
          </p:nvSpPr>
          <p:spPr>
            <a:xfrm>
              <a:off x="3993850" y="582250"/>
              <a:ext cx="10375" cy="113775"/>
            </a:xfrm>
            <a:custGeom>
              <a:avLst/>
              <a:gdLst/>
              <a:ahLst/>
              <a:cxnLst/>
              <a:rect l="l" t="t" r="r" b="b"/>
              <a:pathLst>
                <a:path w="415" h="4551" extrusionOk="0">
                  <a:moveTo>
                    <a:pt x="330" y="85"/>
                  </a:moveTo>
                  <a:lnTo>
                    <a:pt x="330" y="4476"/>
                  </a:lnTo>
                  <a:lnTo>
                    <a:pt x="86" y="4476"/>
                  </a:lnTo>
                  <a:lnTo>
                    <a:pt x="86" y="85"/>
                  </a:lnTo>
                  <a:close/>
                  <a:moveTo>
                    <a:pt x="43" y="1"/>
                  </a:moveTo>
                  <a:cubicBezTo>
                    <a:pt x="22" y="1"/>
                    <a:pt x="1" y="22"/>
                    <a:pt x="1" y="43"/>
                  </a:cubicBezTo>
                  <a:lnTo>
                    <a:pt x="1" y="4508"/>
                  </a:lnTo>
                  <a:cubicBezTo>
                    <a:pt x="1" y="4529"/>
                    <a:pt x="22" y="4551"/>
                    <a:pt x="43" y="4551"/>
                  </a:cubicBezTo>
                  <a:lnTo>
                    <a:pt x="372" y="4551"/>
                  </a:lnTo>
                  <a:cubicBezTo>
                    <a:pt x="394" y="4551"/>
                    <a:pt x="415" y="4529"/>
                    <a:pt x="415" y="4508"/>
                  </a:cubicBezTo>
                  <a:lnTo>
                    <a:pt x="415" y="43"/>
                  </a:lnTo>
                  <a:cubicBezTo>
                    <a:pt x="415" y="22"/>
                    <a:pt x="394" y="1"/>
                    <a:pt x="3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8" name="Google Shape;3708;p16"/>
            <p:cNvSpPr/>
            <p:nvPr/>
          </p:nvSpPr>
          <p:spPr>
            <a:xfrm>
              <a:off x="3580775" y="694125"/>
              <a:ext cx="495575" cy="24425"/>
            </a:xfrm>
            <a:custGeom>
              <a:avLst/>
              <a:gdLst/>
              <a:ahLst/>
              <a:cxnLst/>
              <a:rect l="l" t="t" r="r" b="b"/>
              <a:pathLst>
                <a:path w="19823" h="977" extrusionOk="0">
                  <a:moveTo>
                    <a:pt x="17839" y="76"/>
                  </a:moveTo>
                  <a:lnTo>
                    <a:pt x="19599" y="892"/>
                  </a:lnTo>
                  <a:lnTo>
                    <a:pt x="107" y="892"/>
                  </a:lnTo>
                  <a:lnTo>
                    <a:pt x="542" y="76"/>
                  </a:lnTo>
                  <a:close/>
                  <a:moveTo>
                    <a:pt x="521" y="1"/>
                  </a:moveTo>
                  <a:cubicBezTo>
                    <a:pt x="510" y="1"/>
                    <a:pt x="489" y="1"/>
                    <a:pt x="489" y="22"/>
                  </a:cubicBezTo>
                  <a:lnTo>
                    <a:pt x="1" y="913"/>
                  </a:lnTo>
                  <a:lnTo>
                    <a:pt x="1" y="955"/>
                  </a:lnTo>
                  <a:cubicBezTo>
                    <a:pt x="12" y="966"/>
                    <a:pt x="22" y="977"/>
                    <a:pt x="43" y="977"/>
                  </a:cubicBezTo>
                  <a:lnTo>
                    <a:pt x="19780" y="977"/>
                  </a:lnTo>
                  <a:cubicBezTo>
                    <a:pt x="19801" y="977"/>
                    <a:pt x="19823" y="966"/>
                    <a:pt x="19823" y="945"/>
                  </a:cubicBezTo>
                  <a:cubicBezTo>
                    <a:pt x="19823" y="924"/>
                    <a:pt x="19811" y="903"/>
                    <a:pt x="19801" y="903"/>
                  </a:cubicBezTo>
                  <a:lnTo>
                    <a:pt x="1787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9" name="Google Shape;3709;p16"/>
            <p:cNvSpPr/>
            <p:nvPr/>
          </p:nvSpPr>
          <p:spPr>
            <a:xfrm>
              <a:off x="3585550" y="722250"/>
              <a:ext cx="468000" cy="7975"/>
            </a:xfrm>
            <a:custGeom>
              <a:avLst/>
              <a:gdLst/>
              <a:ahLst/>
              <a:cxnLst/>
              <a:rect l="l" t="t" r="r" b="b"/>
              <a:pathLst>
                <a:path w="18720" h="319" extrusionOk="0">
                  <a:moveTo>
                    <a:pt x="18645" y="85"/>
                  </a:moveTo>
                  <a:lnTo>
                    <a:pt x="18645" y="233"/>
                  </a:lnTo>
                  <a:lnTo>
                    <a:pt x="75" y="233"/>
                  </a:lnTo>
                  <a:lnTo>
                    <a:pt x="75" y="85"/>
                  </a:lnTo>
                  <a:close/>
                  <a:moveTo>
                    <a:pt x="43" y="0"/>
                  </a:moveTo>
                  <a:cubicBezTo>
                    <a:pt x="12" y="0"/>
                    <a:pt x="1" y="21"/>
                    <a:pt x="1" y="43"/>
                  </a:cubicBezTo>
                  <a:lnTo>
                    <a:pt x="1" y="276"/>
                  </a:lnTo>
                  <a:cubicBezTo>
                    <a:pt x="1" y="297"/>
                    <a:pt x="12" y="318"/>
                    <a:pt x="43" y="318"/>
                  </a:cubicBezTo>
                  <a:lnTo>
                    <a:pt x="18677" y="318"/>
                  </a:lnTo>
                  <a:cubicBezTo>
                    <a:pt x="18708" y="318"/>
                    <a:pt x="18719" y="297"/>
                    <a:pt x="18719" y="276"/>
                  </a:cubicBezTo>
                  <a:lnTo>
                    <a:pt x="18719" y="43"/>
                  </a:lnTo>
                  <a:cubicBezTo>
                    <a:pt x="18719" y="21"/>
                    <a:pt x="18708" y="0"/>
                    <a:pt x="1867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0" name="Google Shape;3710;p16"/>
            <p:cNvSpPr/>
            <p:nvPr/>
          </p:nvSpPr>
          <p:spPr>
            <a:xfrm>
              <a:off x="3915125" y="778725"/>
              <a:ext cx="21775" cy="85400"/>
            </a:xfrm>
            <a:custGeom>
              <a:avLst/>
              <a:gdLst/>
              <a:ahLst/>
              <a:cxnLst/>
              <a:rect l="l" t="t" r="r" b="b"/>
              <a:pathLst>
                <a:path w="871" h="3416" extrusionOk="0">
                  <a:moveTo>
                    <a:pt x="785" y="85"/>
                  </a:moveTo>
                  <a:lnTo>
                    <a:pt x="785" y="3341"/>
                  </a:lnTo>
                  <a:lnTo>
                    <a:pt x="74" y="3341"/>
                  </a:lnTo>
                  <a:lnTo>
                    <a:pt x="74" y="85"/>
                  </a:lnTo>
                  <a:close/>
                  <a:moveTo>
                    <a:pt x="32" y="0"/>
                  </a:moveTo>
                  <a:cubicBezTo>
                    <a:pt x="11" y="0"/>
                    <a:pt x="1" y="22"/>
                    <a:pt x="1" y="43"/>
                  </a:cubicBezTo>
                  <a:lnTo>
                    <a:pt x="1" y="3383"/>
                  </a:lnTo>
                  <a:cubicBezTo>
                    <a:pt x="1" y="3404"/>
                    <a:pt x="11" y="3415"/>
                    <a:pt x="32" y="3415"/>
                  </a:cubicBezTo>
                  <a:lnTo>
                    <a:pt x="828" y="3415"/>
                  </a:lnTo>
                  <a:cubicBezTo>
                    <a:pt x="849" y="3415"/>
                    <a:pt x="870" y="3404"/>
                    <a:pt x="870" y="3383"/>
                  </a:cubicBezTo>
                  <a:lnTo>
                    <a:pt x="870" y="43"/>
                  </a:lnTo>
                  <a:cubicBezTo>
                    <a:pt x="870" y="22"/>
                    <a:pt x="849" y="0"/>
                    <a:pt x="8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1" name="Google Shape;3711;p16"/>
            <p:cNvSpPr/>
            <p:nvPr/>
          </p:nvSpPr>
          <p:spPr>
            <a:xfrm>
              <a:off x="3915125" y="782425"/>
              <a:ext cx="18050" cy="75325"/>
            </a:xfrm>
            <a:custGeom>
              <a:avLst/>
              <a:gdLst/>
              <a:ahLst/>
              <a:cxnLst/>
              <a:rect l="l" t="t" r="r" b="b"/>
              <a:pathLst>
                <a:path w="722" h="3013" extrusionOk="0">
                  <a:moveTo>
                    <a:pt x="637" y="86"/>
                  </a:moveTo>
                  <a:lnTo>
                    <a:pt x="637" y="2928"/>
                  </a:lnTo>
                  <a:lnTo>
                    <a:pt x="74" y="2928"/>
                  </a:lnTo>
                  <a:lnTo>
                    <a:pt x="74" y="86"/>
                  </a:lnTo>
                  <a:close/>
                  <a:moveTo>
                    <a:pt x="32" y="1"/>
                  </a:moveTo>
                  <a:cubicBezTo>
                    <a:pt x="11" y="1"/>
                    <a:pt x="1" y="22"/>
                    <a:pt x="1" y="43"/>
                  </a:cubicBezTo>
                  <a:lnTo>
                    <a:pt x="1" y="2970"/>
                  </a:lnTo>
                  <a:cubicBezTo>
                    <a:pt x="1" y="2992"/>
                    <a:pt x="11" y="3013"/>
                    <a:pt x="32" y="3013"/>
                  </a:cubicBezTo>
                  <a:lnTo>
                    <a:pt x="679" y="3013"/>
                  </a:lnTo>
                  <a:cubicBezTo>
                    <a:pt x="700" y="3013"/>
                    <a:pt x="722" y="2992"/>
                    <a:pt x="722" y="2970"/>
                  </a:cubicBezTo>
                  <a:lnTo>
                    <a:pt x="722" y="43"/>
                  </a:lnTo>
                  <a:cubicBezTo>
                    <a:pt x="722" y="22"/>
                    <a:pt x="700" y="1"/>
                    <a:pt x="6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2" name="Google Shape;3712;p16"/>
            <p:cNvSpPr/>
            <p:nvPr/>
          </p:nvSpPr>
          <p:spPr>
            <a:xfrm>
              <a:off x="3915125" y="815850"/>
              <a:ext cx="18050" cy="7700"/>
            </a:xfrm>
            <a:custGeom>
              <a:avLst/>
              <a:gdLst/>
              <a:ahLst/>
              <a:cxnLst/>
              <a:rect l="l" t="t" r="r" b="b"/>
              <a:pathLst>
                <a:path w="722" h="308" extrusionOk="0">
                  <a:moveTo>
                    <a:pt x="637" y="85"/>
                  </a:moveTo>
                  <a:lnTo>
                    <a:pt x="637" y="223"/>
                  </a:lnTo>
                  <a:lnTo>
                    <a:pt x="74" y="223"/>
                  </a:lnTo>
                  <a:lnTo>
                    <a:pt x="74" y="85"/>
                  </a:lnTo>
                  <a:close/>
                  <a:moveTo>
                    <a:pt x="32" y="0"/>
                  </a:moveTo>
                  <a:cubicBezTo>
                    <a:pt x="11" y="0"/>
                    <a:pt x="1" y="21"/>
                    <a:pt x="1" y="43"/>
                  </a:cubicBezTo>
                  <a:lnTo>
                    <a:pt x="1" y="265"/>
                  </a:lnTo>
                  <a:cubicBezTo>
                    <a:pt x="1" y="286"/>
                    <a:pt x="11" y="307"/>
                    <a:pt x="32" y="307"/>
                  </a:cubicBezTo>
                  <a:lnTo>
                    <a:pt x="679" y="307"/>
                  </a:lnTo>
                  <a:cubicBezTo>
                    <a:pt x="700" y="307"/>
                    <a:pt x="722" y="286"/>
                    <a:pt x="722" y="265"/>
                  </a:cubicBezTo>
                  <a:lnTo>
                    <a:pt x="722" y="43"/>
                  </a:lnTo>
                  <a:cubicBezTo>
                    <a:pt x="722" y="21"/>
                    <a:pt x="700" y="0"/>
                    <a:pt x="6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3" name="Google Shape;3713;p16"/>
            <p:cNvSpPr/>
            <p:nvPr/>
          </p:nvSpPr>
          <p:spPr>
            <a:xfrm>
              <a:off x="3842725" y="778725"/>
              <a:ext cx="21775" cy="85400"/>
            </a:xfrm>
            <a:custGeom>
              <a:avLst/>
              <a:gdLst/>
              <a:ahLst/>
              <a:cxnLst/>
              <a:rect l="l" t="t" r="r" b="b"/>
              <a:pathLst>
                <a:path w="871" h="3416" extrusionOk="0">
                  <a:moveTo>
                    <a:pt x="797" y="85"/>
                  </a:moveTo>
                  <a:lnTo>
                    <a:pt x="797" y="3341"/>
                  </a:lnTo>
                  <a:lnTo>
                    <a:pt x="86" y="3341"/>
                  </a:lnTo>
                  <a:lnTo>
                    <a:pt x="86" y="85"/>
                  </a:lnTo>
                  <a:close/>
                  <a:moveTo>
                    <a:pt x="43" y="0"/>
                  </a:moveTo>
                  <a:cubicBezTo>
                    <a:pt x="22" y="0"/>
                    <a:pt x="1" y="22"/>
                    <a:pt x="1" y="43"/>
                  </a:cubicBezTo>
                  <a:lnTo>
                    <a:pt x="1" y="3383"/>
                  </a:lnTo>
                  <a:cubicBezTo>
                    <a:pt x="1" y="3404"/>
                    <a:pt x="22" y="3415"/>
                    <a:pt x="43" y="3415"/>
                  </a:cubicBezTo>
                  <a:lnTo>
                    <a:pt x="828" y="3415"/>
                  </a:lnTo>
                  <a:cubicBezTo>
                    <a:pt x="860" y="3415"/>
                    <a:pt x="871" y="3404"/>
                    <a:pt x="871" y="3383"/>
                  </a:cubicBezTo>
                  <a:lnTo>
                    <a:pt x="871" y="43"/>
                  </a:lnTo>
                  <a:cubicBezTo>
                    <a:pt x="871" y="22"/>
                    <a:pt x="860" y="0"/>
                    <a:pt x="8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4" name="Google Shape;3714;p16"/>
            <p:cNvSpPr/>
            <p:nvPr/>
          </p:nvSpPr>
          <p:spPr>
            <a:xfrm>
              <a:off x="3846450" y="782425"/>
              <a:ext cx="18050" cy="75325"/>
            </a:xfrm>
            <a:custGeom>
              <a:avLst/>
              <a:gdLst/>
              <a:ahLst/>
              <a:cxnLst/>
              <a:rect l="l" t="t" r="r" b="b"/>
              <a:pathLst>
                <a:path w="722" h="3013" extrusionOk="0">
                  <a:moveTo>
                    <a:pt x="648" y="86"/>
                  </a:moveTo>
                  <a:lnTo>
                    <a:pt x="648" y="2928"/>
                  </a:lnTo>
                  <a:lnTo>
                    <a:pt x="85" y="2928"/>
                  </a:lnTo>
                  <a:lnTo>
                    <a:pt x="85" y="86"/>
                  </a:lnTo>
                  <a:close/>
                  <a:moveTo>
                    <a:pt x="43" y="1"/>
                  </a:moveTo>
                  <a:cubicBezTo>
                    <a:pt x="22" y="1"/>
                    <a:pt x="0" y="22"/>
                    <a:pt x="0" y="43"/>
                  </a:cubicBezTo>
                  <a:lnTo>
                    <a:pt x="0" y="2970"/>
                  </a:lnTo>
                  <a:cubicBezTo>
                    <a:pt x="0" y="2992"/>
                    <a:pt x="22" y="3013"/>
                    <a:pt x="43" y="3013"/>
                  </a:cubicBezTo>
                  <a:lnTo>
                    <a:pt x="679" y="3013"/>
                  </a:lnTo>
                  <a:cubicBezTo>
                    <a:pt x="711" y="3013"/>
                    <a:pt x="722" y="2992"/>
                    <a:pt x="722" y="2970"/>
                  </a:cubicBezTo>
                  <a:lnTo>
                    <a:pt x="722" y="43"/>
                  </a:lnTo>
                  <a:cubicBezTo>
                    <a:pt x="722" y="22"/>
                    <a:pt x="711" y="1"/>
                    <a:pt x="6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5" name="Google Shape;3715;p16"/>
            <p:cNvSpPr/>
            <p:nvPr/>
          </p:nvSpPr>
          <p:spPr>
            <a:xfrm>
              <a:off x="3846450" y="815850"/>
              <a:ext cx="18050" cy="7700"/>
            </a:xfrm>
            <a:custGeom>
              <a:avLst/>
              <a:gdLst/>
              <a:ahLst/>
              <a:cxnLst/>
              <a:rect l="l" t="t" r="r" b="b"/>
              <a:pathLst>
                <a:path w="722" h="308" extrusionOk="0">
                  <a:moveTo>
                    <a:pt x="648" y="85"/>
                  </a:moveTo>
                  <a:lnTo>
                    <a:pt x="648" y="223"/>
                  </a:lnTo>
                  <a:lnTo>
                    <a:pt x="85" y="223"/>
                  </a:lnTo>
                  <a:lnTo>
                    <a:pt x="85" y="85"/>
                  </a:lnTo>
                  <a:close/>
                  <a:moveTo>
                    <a:pt x="43" y="0"/>
                  </a:moveTo>
                  <a:cubicBezTo>
                    <a:pt x="22" y="0"/>
                    <a:pt x="0" y="21"/>
                    <a:pt x="0" y="43"/>
                  </a:cubicBezTo>
                  <a:lnTo>
                    <a:pt x="0" y="265"/>
                  </a:lnTo>
                  <a:cubicBezTo>
                    <a:pt x="0" y="286"/>
                    <a:pt x="22" y="307"/>
                    <a:pt x="43" y="307"/>
                  </a:cubicBezTo>
                  <a:lnTo>
                    <a:pt x="679" y="307"/>
                  </a:lnTo>
                  <a:cubicBezTo>
                    <a:pt x="711" y="307"/>
                    <a:pt x="722" y="286"/>
                    <a:pt x="722" y="265"/>
                  </a:cubicBezTo>
                  <a:lnTo>
                    <a:pt x="722" y="43"/>
                  </a:lnTo>
                  <a:cubicBezTo>
                    <a:pt x="722" y="21"/>
                    <a:pt x="711" y="0"/>
                    <a:pt x="6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6" name="Google Shape;3716;p16"/>
            <p:cNvSpPr/>
            <p:nvPr/>
          </p:nvSpPr>
          <p:spPr>
            <a:xfrm>
              <a:off x="3862625" y="773675"/>
              <a:ext cx="54375" cy="95475"/>
            </a:xfrm>
            <a:custGeom>
              <a:avLst/>
              <a:gdLst/>
              <a:ahLst/>
              <a:cxnLst/>
              <a:rect l="l" t="t" r="r" b="b"/>
              <a:pathLst>
                <a:path w="2175" h="3819" extrusionOk="0">
                  <a:moveTo>
                    <a:pt x="2101" y="85"/>
                  </a:moveTo>
                  <a:lnTo>
                    <a:pt x="2101" y="3745"/>
                  </a:lnTo>
                  <a:lnTo>
                    <a:pt x="75" y="3745"/>
                  </a:lnTo>
                  <a:lnTo>
                    <a:pt x="75" y="85"/>
                  </a:lnTo>
                  <a:close/>
                  <a:moveTo>
                    <a:pt x="32" y="1"/>
                  </a:moveTo>
                  <a:cubicBezTo>
                    <a:pt x="11" y="1"/>
                    <a:pt x="1" y="22"/>
                    <a:pt x="1" y="43"/>
                  </a:cubicBezTo>
                  <a:lnTo>
                    <a:pt x="1" y="3776"/>
                  </a:lnTo>
                  <a:cubicBezTo>
                    <a:pt x="1" y="3808"/>
                    <a:pt x="11" y="3818"/>
                    <a:pt x="32" y="3818"/>
                  </a:cubicBezTo>
                  <a:lnTo>
                    <a:pt x="2132" y="3818"/>
                  </a:lnTo>
                  <a:cubicBezTo>
                    <a:pt x="2164" y="3818"/>
                    <a:pt x="2174" y="3808"/>
                    <a:pt x="2174" y="3776"/>
                  </a:cubicBezTo>
                  <a:lnTo>
                    <a:pt x="2174" y="43"/>
                  </a:lnTo>
                  <a:cubicBezTo>
                    <a:pt x="2174" y="22"/>
                    <a:pt x="2164" y="1"/>
                    <a:pt x="21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7" name="Google Shape;3717;p16"/>
            <p:cNvSpPr/>
            <p:nvPr/>
          </p:nvSpPr>
          <p:spPr>
            <a:xfrm>
              <a:off x="3868475" y="778725"/>
              <a:ext cx="42700" cy="85400"/>
            </a:xfrm>
            <a:custGeom>
              <a:avLst/>
              <a:gdLst/>
              <a:ahLst/>
              <a:cxnLst/>
              <a:rect l="l" t="t" r="r" b="b"/>
              <a:pathLst>
                <a:path w="1708" h="3416" extrusionOk="0">
                  <a:moveTo>
                    <a:pt x="1622" y="85"/>
                  </a:moveTo>
                  <a:lnTo>
                    <a:pt x="1622" y="3341"/>
                  </a:lnTo>
                  <a:lnTo>
                    <a:pt x="85" y="3341"/>
                  </a:lnTo>
                  <a:lnTo>
                    <a:pt x="85" y="85"/>
                  </a:lnTo>
                  <a:close/>
                  <a:moveTo>
                    <a:pt x="42" y="0"/>
                  </a:moveTo>
                  <a:cubicBezTo>
                    <a:pt x="21" y="0"/>
                    <a:pt x="0" y="22"/>
                    <a:pt x="0" y="43"/>
                  </a:cubicBezTo>
                  <a:lnTo>
                    <a:pt x="0" y="3383"/>
                  </a:lnTo>
                  <a:cubicBezTo>
                    <a:pt x="0" y="3404"/>
                    <a:pt x="21" y="3415"/>
                    <a:pt x="42" y="3415"/>
                  </a:cubicBezTo>
                  <a:lnTo>
                    <a:pt x="1665" y="3415"/>
                  </a:lnTo>
                  <a:cubicBezTo>
                    <a:pt x="1686" y="3415"/>
                    <a:pt x="1707" y="3404"/>
                    <a:pt x="1707" y="3383"/>
                  </a:cubicBezTo>
                  <a:lnTo>
                    <a:pt x="1707" y="43"/>
                  </a:lnTo>
                  <a:cubicBezTo>
                    <a:pt x="1707" y="22"/>
                    <a:pt x="1686" y="0"/>
                    <a:pt x="16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8" name="Google Shape;3718;p16"/>
            <p:cNvSpPr/>
            <p:nvPr/>
          </p:nvSpPr>
          <p:spPr>
            <a:xfrm>
              <a:off x="3868475" y="818750"/>
              <a:ext cx="42700" cy="6925"/>
            </a:xfrm>
            <a:custGeom>
              <a:avLst/>
              <a:gdLst/>
              <a:ahLst/>
              <a:cxnLst/>
              <a:rect l="l" t="t" r="r" b="b"/>
              <a:pathLst>
                <a:path w="1708" h="277" extrusionOk="0">
                  <a:moveTo>
                    <a:pt x="1622" y="85"/>
                  </a:moveTo>
                  <a:lnTo>
                    <a:pt x="1622" y="202"/>
                  </a:lnTo>
                  <a:lnTo>
                    <a:pt x="85" y="202"/>
                  </a:lnTo>
                  <a:lnTo>
                    <a:pt x="85" y="85"/>
                  </a:lnTo>
                  <a:close/>
                  <a:moveTo>
                    <a:pt x="42" y="0"/>
                  </a:moveTo>
                  <a:cubicBezTo>
                    <a:pt x="21" y="0"/>
                    <a:pt x="0" y="22"/>
                    <a:pt x="0" y="43"/>
                  </a:cubicBezTo>
                  <a:lnTo>
                    <a:pt x="0" y="234"/>
                  </a:lnTo>
                  <a:cubicBezTo>
                    <a:pt x="0" y="266"/>
                    <a:pt x="21" y="276"/>
                    <a:pt x="42" y="276"/>
                  </a:cubicBezTo>
                  <a:lnTo>
                    <a:pt x="1665" y="276"/>
                  </a:lnTo>
                  <a:cubicBezTo>
                    <a:pt x="1686" y="276"/>
                    <a:pt x="1707" y="266"/>
                    <a:pt x="1707" y="234"/>
                  </a:cubicBezTo>
                  <a:lnTo>
                    <a:pt x="1707" y="43"/>
                  </a:lnTo>
                  <a:cubicBezTo>
                    <a:pt x="1707" y="22"/>
                    <a:pt x="1686" y="0"/>
                    <a:pt x="16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9" name="Google Shape;3719;p16"/>
            <p:cNvSpPr/>
            <p:nvPr/>
          </p:nvSpPr>
          <p:spPr>
            <a:xfrm>
              <a:off x="3888875" y="779775"/>
              <a:ext cx="1875" cy="40050"/>
            </a:xfrm>
            <a:custGeom>
              <a:avLst/>
              <a:gdLst/>
              <a:ahLst/>
              <a:cxnLst/>
              <a:rect l="l" t="t" r="r" b="b"/>
              <a:pathLst>
                <a:path w="75" h="1602" extrusionOk="0">
                  <a:moveTo>
                    <a:pt x="0" y="1"/>
                  </a:moveTo>
                  <a:lnTo>
                    <a:pt x="0" y="1602"/>
                  </a:lnTo>
                  <a:lnTo>
                    <a:pt x="75" y="1602"/>
                  </a:lnTo>
                  <a:lnTo>
                    <a:pt x="7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0" name="Google Shape;3720;p16"/>
            <p:cNvSpPr/>
            <p:nvPr/>
          </p:nvSpPr>
          <p:spPr>
            <a:xfrm>
              <a:off x="3519800" y="780325"/>
              <a:ext cx="21775" cy="85650"/>
            </a:xfrm>
            <a:custGeom>
              <a:avLst/>
              <a:gdLst/>
              <a:ahLst/>
              <a:cxnLst/>
              <a:rect l="l" t="t" r="r" b="b"/>
              <a:pathLst>
                <a:path w="871" h="3426" extrusionOk="0">
                  <a:moveTo>
                    <a:pt x="786" y="85"/>
                  </a:moveTo>
                  <a:lnTo>
                    <a:pt x="786" y="3340"/>
                  </a:lnTo>
                  <a:lnTo>
                    <a:pt x="86" y="3340"/>
                  </a:lnTo>
                  <a:lnTo>
                    <a:pt x="86" y="85"/>
                  </a:lnTo>
                  <a:close/>
                  <a:moveTo>
                    <a:pt x="43" y="0"/>
                  </a:moveTo>
                  <a:cubicBezTo>
                    <a:pt x="22" y="0"/>
                    <a:pt x="1" y="21"/>
                    <a:pt x="1" y="43"/>
                  </a:cubicBezTo>
                  <a:lnTo>
                    <a:pt x="1" y="3383"/>
                  </a:lnTo>
                  <a:cubicBezTo>
                    <a:pt x="1" y="3404"/>
                    <a:pt x="22" y="3425"/>
                    <a:pt x="43" y="3425"/>
                  </a:cubicBezTo>
                  <a:lnTo>
                    <a:pt x="828" y="3425"/>
                  </a:lnTo>
                  <a:cubicBezTo>
                    <a:pt x="849" y="3425"/>
                    <a:pt x="870" y="3404"/>
                    <a:pt x="870" y="3383"/>
                  </a:cubicBezTo>
                  <a:lnTo>
                    <a:pt x="870" y="43"/>
                  </a:lnTo>
                  <a:cubicBezTo>
                    <a:pt x="870" y="21"/>
                    <a:pt x="849" y="0"/>
                    <a:pt x="8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1" name="Google Shape;3721;p16"/>
            <p:cNvSpPr/>
            <p:nvPr/>
          </p:nvSpPr>
          <p:spPr>
            <a:xfrm>
              <a:off x="3519800" y="784275"/>
              <a:ext cx="18050" cy="75075"/>
            </a:xfrm>
            <a:custGeom>
              <a:avLst/>
              <a:gdLst/>
              <a:ahLst/>
              <a:cxnLst/>
              <a:rect l="l" t="t" r="r" b="b"/>
              <a:pathLst>
                <a:path w="722" h="3003" extrusionOk="0">
                  <a:moveTo>
                    <a:pt x="637" y="86"/>
                  </a:moveTo>
                  <a:lnTo>
                    <a:pt x="637" y="2928"/>
                  </a:lnTo>
                  <a:lnTo>
                    <a:pt x="86" y="2928"/>
                  </a:lnTo>
                  <a:lnTo>
                    <a:pt x="86" y="86"/>
                  </a:lnTo>
                  <a:close/>
                  <a:moveTo>
                    <a:pt x="43" y="1"/>
                  </a:moveTo>
                  <a:cubicBezTo>
                    <a:pt x="22" y="1"/>
                    <a:pt x="1" y="22"/>
                    <a:pt x="1" y="43"/>
                  </a:cubicBezTo>
                  <a:lnTo>
                    <a:pt x="1" y="2960"/>
                  </a:lnTo>
                  <a:cubicBezTo>
                    <a:pt x="1" y="2991"/>
                    <a:pt x="22" y="3002"/>
                    <a:pt x="43" y="3002"/>
                  </a:cubicBezTo>
                  <a:lnTo>
                    <a:pt x="679" y="3002"/>
                  </a:lnTo>
                  <a:cubicBezTo>
                    <a:pt x="701" y="3002"/>
                    <a:pt x="722" y="2991"/>
                    <a:pt x="722" y="2960"/>
                  </a:cubicBezTo>
                  <a:lnTo>
                    <a:pt x="722" y="43"/>
                  </a:lnTo>
                  <a:cubicBezTo>
                    <a:pt x="722" y="22"/>
                    <a:pt x="701" y="1"/>
                    <a:pt x="6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2" name="Google Shape;3722;p16"/>
            <p:cNvSpPr/>
            <p:nvPr/>
          </p:nvSpPr>
          <p:spPr>
            <a:xfrm>
              <a:off x="3519800" y="817700"/>
              <a:ext cx="18050" cy="7725"/>
            </a:xfrm>
            <a:custGeom>
              <a:avLst/>
              <a:gdLst/>
              <a:ahLst/>
              <a:cxnLst/>
              <a:rect l="l" t="t" r="r" b="b"/>
              <a:pathLst>
                <a:path w="722" h="309" extrusionOk="0">
                  <a:moveTo>
                    <a:pt x="637" y="75"/>
                  </a:moveTo>
                  <a:lnTo>
                    <a:pt x="637" y="223"/>
                  </a:lnTo>
                  <a:lnTo>
                    <a:pt x="86" y="223"/>
                  </a:lnTo>
                  <a:lnTo>
                    <a:pt x="86" y="75"/>
                  </a:lnTo>
                  <a:close/>
                  <a:moveTo>
                    <a:pt x="43" y="0"/>
                  </a:moveTo>
                  <a:cubicBezTo>
                    <a:pt x="22" y="0"/>
                    <a:pt x="1" y="11"/>
                    <a:pt x="1" y="42"/>
                  </a:cubicBezTo>
                  <a:lnTo>
                    <a:pt x="1" y="266"/>
                  </a:lnTo>
                  <a:cubicBezTo>
                    <a:pt x="1" y="287"/>
                    <a:pt x="22" y="308"/>
                    <a:pt x="43" y="308"/>
                  </a:cubicBezTo>
                  <a:lnTo>
                    <a:pt x="679" y="308"/>
                  </a:lnTo>
                  <a:cubicBezTo>
                    <a:pt x="701" y="308"/>
                    <a:pt x="722" y="287"/>
                    <a:pt x="722" y="266"/>
                  </a:cubicBezTo>
                  <a:lnTo>
                    <a:pt x="722" y="42"/>
                  </a:lnTo>
                  <a:cubicBezTo>
                    <a:pt x="722" y="11"/>
                    <a:pt x="701" y="0"/>
                    <a:pt x="6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3" name="Google Shape;3723;p16"/>
            <p:cNvSpPr/>
            <p:nvPr/>
          </p:nvSpPr>
          <p:spPr>
            <a:xfrm>
              <a:off x="3447700" y="780325"/>
              <a:ext cx="21750" cy="85650"/>
            </a:xfrm>
            <a:custGeom>
              <a:avLst/>
              <a:gdLst/>
              <a:ahLst/>
              <a:cxnLst/>
              <a:rect l="l" t="t" r="r" b="b"/>
              <a:pathLst>
                <a:path w="870" h="3426" extrusionOk="0">
                  <a:moveTo>
                    <a:pt x="785" y="85"/>
                  </a:moveTo>
                  <a:lnTo>
                    <a:pt x="785" y="3340"/>
                  </a:lnTo>
                  <a:lnTo>
                    <a:pt x="75" y="3340"/>
                  </a:lnTo>
                  <a:lnTo>
                    <a:pt x="75" y="85"/>
                  </a:lnTo>
                  <a:close/>
                  <a:moveTo>
                    <a:pt x="32" y="0"/>
                  </a:moveTo>
                  <a:cubicBezTo>
                    <a:pt x="11" y="0"/>
                    <a:pt x="0" y="21"/>
                    <a:pt x="0" y="43"/>
                  </a:cubicBezTo>
                  <a:lnTo>
                    <a:pt x="0" y="3383"/>
                  </a:lnTo>
                  <a:cubicBezTo>
                    <a:pt x="0" y="3404"/>
                    <a:pt x="11" y="3425"/>
                    <a:pt x="32" y="3425"/>
                  </a:cubicBezTo>
                  <a:lnTo>
                    <a:pt x="827" y="3425"/>
                  </a:lnTo>
                  <a:cubicBezTo>
                    <a:pt x="849" y="3425"/>
                    <a:pt x="870" y="3404"/>
                    <a:pt x="870" y="3383"/>
                  </a:cubicBezTo>
                  <a:lnTo>
                    <a:pt x="870" y="43"/>
                  </a:lnTo>
                  <a:cubicBezTo>
                    <a:pt x="870" y="21"/>
                    <a:pt x="849" y="0"/>
                    <a:pt x="8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4" name="Google Shape;3724;p16"/>
            <p:cNvSpPr/>
            <p:nvPr/>
          </p:nvSpPr>
          <p:spPr>
            <a:xfrm>
              <a:off x="3451400" y="784275"/>
              <a:ext cx="18050" cy="75075"/>
            </a:xfrm>
            <a:custGeom>
              <a:avLst/>
              <a:gdLst/>
              <a:ahLst/>
              <a:cxnLst/>
              <a:rect l="l" t="t" r="r" b="b"/>
              <a:pathLst>
                <a:path w="722" h="3003" extrusionOk="0">
                  <a:moveTo>
                    <a:pt x="637" y="86"/>
                  </a:moveTo>
                  <a:lnTo>
                    <a:pt x="637" y="2928"/>
                  </a:lnTo>
                  <a:lnTo>
                    <a:pt x="75" y="2928"/>
                  </a:lnTo>
                  <a:lnTo>
                    <a:pt x="75" y="86"/>
                  </a:lnTo>
                  <a:close/>
                  <a:moveTo>
                    <a:pt x="33" y="1"/>
                  </a:moveTo>
                  <a:cubicBezTo>
                    <a:pt x="12" y="1"/>
                    <a:pt x="1" y="22"/>
                    <a:pt x="1" y="43"/>
                  </a:cubicBezTo>
                  <a:lnTo>
                    <a:pt x="1" y="2960"/>
                  </a:lnTo>
                  <a:cubicBezTo>
                    <a:pt x="1" y="2991"/>
                    <a:pt x="12" y="3002"/>
                    <a:pt x="33" y="3002"/>
                  </a:cubicBezTo>
                  <a:lnTo>
                    <a:pt x="679" y="3002"/>
                  </a:lnTo>
                  <a:cubicBezTo>
                    <a:pt x="701" y="3002"/>
                    <a:pt x="722" y="2991"/>
                    <a:pt x="722" y="2960"/>
                  </a:cubicBezTo>
                  <a:lnTo>
                    <a:pt x="722" y="43"/>
                  </a:lnTo>
                  <a:cubicBezTo>
                    <a:pt x="722" y="22"/>
                    <a:pt x="701" y="1"/>
                    <a:pt x="6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5" name="Google Shape;3725;p16"/>
            <p:cNvSpPr/>
            <p:nvPr/>
          </p:nvSpPr>
          <p:spPr>
            <a:xfrm>
              <a:off x="3451400" y="817700"/>
              <a:ext cx="18050" cy="7725"/>
            </a:xfrm>
            <a:custGeom>
              <a:avLst/>
              <a:gdLst/>
              <a:ahLst/>
              <a:cxnLst/>
              <a:rect l="l" t="t" r="r" b="b"/>
              <a:pathLst>
                <a:path w="722" h="309" extrusionOk="0">
                  <a:moveTo>
                    <a:pt x="637" y="75"/>
                  </a:moveTo>
                  <a:lnTo>
                    <a:pt x="637" y="223"/>
                  </a:lnTo>
                  <a:lnTo>
                    <a:pt x="75" y="223"/>
                  </a:lnTo>
                  <a:lnTo>
                    <a:pt x="75" y="75"/>
                  </a:lnTo>
                  <a:close/>
                  <a:moveTo>
                    <a:pt x="33" y="0"/>
                  </a:moveTo>
                  <a:cubicBezTo>
                    <a:pt x="12" y="0"/>
                    <a:pt x="1" y="11"/>
                    <a:pt x="1" y="42"/>
                  </a:cubicBezTo>
                  <a:lnTo>
                    <a:pt x="1" y="266"/>
                  </a:lnTo>
                  <a:cubicBezTo>
                    <a:pt x="1" y="287"/>
                    <a:pt x="12" y="308"/>
                    <a:pt x="33" y="308"/>
                  </a:cubicBezTo>
                  <a:lnTo>
                    <a:pt x="679" y="308"/>
                  </a:lnTo>
                  <a:cubicBezTo>
                    <a:pt x="701" y="308"/>
                    <a:pt x="722" y="287"/>
                    <a:pt x="722" y="266"/>
                  </a:cubicBezTo>
                  <a:lnTo>
                    <a:pt x="722" y="42"/>
                  </a:lnTo>
                  <a:cubicBezTo>
                    <a:pt x="722" y="11"/>
                    <a:pt x="701" y="0"/>
                    <a:pt x="6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6" name="Google Shape;3726;p16"/>
            <p:cNvSpPr/>
            <p:nvPr/>
          </p:nvSpPr>
          <p:spPr>
            <a:xfrm>
              <a:off x="3467300" y="775275"/>
              <a:ext cx="54650" cy="95750"/>
            </a:xfrm>
            <a:custGeom>
              <a:avLst/>
              <a:gdLst/>
              <a:ahLst/>
              <a:cxnLst/>
              <a:rect l="l" t="t" r="r" b="b"/>
              <a:pathLst>
                <a:path w="2186" h="3830" extrusionOk="0">
                  <a:moveTo>
                    <a:pt x="2101" y="85"/>
                  </a:moveTo>
                  <a:lnTo>
                    <a:pt x="2101" y="3744"/>
                  </a:lnTo>
                  <a:lnTo>
                    <a:pt x="86" y="3744"/>
                  </a:lnTo>
                  <a:lnTo>
                    <a:pt x="86" y="85"/>
                  </a:lnTo>
                  <a:close/>
                  <a:moveTo>
                    <a:pt x="43" y="0"/>
                  </a:moveTo>
                  <a:cubicBezTo>
                    <a:pt x="22" y="0"/>
                    <a:pt x="1" y="21"/>
                    <a:pt x="1" y="43"/>
                  </a:cubicBezTo>
                  <a:lnTo>
                    <a:pt x="1" y="3787"/>
                  </a:lnTo>
                  <a:cubicBezTo>
                    <a:pt x="1" y="3808"/>
                    <a:pt x="22" y="3829"/>
                    <a:pt x="43" y="3829"/>
                  </a:cubicBezTo>
                  <a:lnTo>
                    <a:pt x="2143" y="3829"/>
                  </a:lnTo>
                  <a:cubicBezTo>
                    <a:pt x="2164" y="3829"/>
                    <a:pt x="2186" y="3808"/>
                    <a:pt x="2186" y="3787"/>
                  </a:cubicBezTo>
                  <a:lnTo>
                    <a:pt x="2186" y="43"/>
                  </a:lnTo>
                  <a:cubicBezTo>
                    <a:pt x="2186" y="21"/>
                    <a:pt x="2164" y="0"/>
                    <a:pt x="21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7" name="Google Shape;3727;p16"/>
            <p:cNvSpPr/>
            <p:nvPr/>
          </p:nvSpPr>
          <p:spPr>
            <a:xfrm>
              <a:off x="3473150" y="780325"/>
              <a:ext cx="42725" cy="85650"/>
            </a:xfrm>
            <a:custGeom>
              <a:avLst/>
              <a:gdLst/>
              <a:ahLst/>
              <a:cxnLst/>
              <a:rect l="l" t="t" r="r" b="b"/>
              <a:pathLst>
                <a:path w="1709" h="3426" extrusionOk="0">
                  <a:moveTo>
                    <a:pt x="1633" y="85"/>
                  </a:moveTo>
                  <a:lnTo>
                    <a:pt x="1633" y="3340"/>
                  </a:lnTo>
                  <a:lnTo>
                    <a:pt x="85" y="3340"/>
                  </a:lnTo>
                  <a:lnTo>
                    <a:pt x="85" y="85"/>
                  </a:lnTo>
                  <a:close/>
                  <a:moveTo>
                    <a:pt x="43" y="0"/>
                  </a:moveTo>
                  <a:cubicBezTo>
                    <a:pt x="21" y="0"/>
                    <a:pt x="0" y="21"/>
                    <a:pt x="0" y="43"/>
                  </a:cubicBezTo>
                  <a:lnTo>
                    <a:pt x="0" y="3383"/>
                  </a:lnTo>
                  <a:cubicBezTo>
                    <a:pt x="0" y="3404"/>
                    <a:pt x="21" y="3425"/>
                    <a:pt x="43" y="3425"/>
                  </a:cubicBezTo>
                  <a:lnTo>
                    <a:pt x="1666" y="3425"/>
                  </a:lnTo>
                  <a:cubicBezTo>
                    <a:pt x="1687" y="3425"/>
                    <a:pt x="1708" y="3404"/>
                    <a:pt x="1708" y="3383"/>
                  </a:cubicBezTo>
                  <a:lnTo>
                    <a:pt x="1708" y="43"/>
                  </a:lnTo>
                  <a:cubicBezTo>
                    <a:pt x="1708" y="21"/>
                    <a:pt x="1687" y="0"/>
                    <a:pt x="166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8" name="Google Shape;3728;p16"/>
            <p:cNvSpPr/>
            <p:nvPr/>
          </p:nvSpPr>
          <p:spPr>
            <a:xfrm>
              <a:off x="3473150" y="820350"/>
              <a:ext cx="42725" cy="7175"/>
            </a:xfrm>
            <a:custGeom>
              <a:avLst/>
              <a:gdLst/>
              <a:ahLst/>
              <a:cxnLst/>
              <a:rect l="l" t="t" r="r" b="b"/>
              <a:pathLst>
                <a:path w="1709" h="287" extrusionOk="0">
                  <a:moveTo>
                    <a:pt x="1633" y="85"/>
                  </a:moveTo>
                  <a:lnTo>
                    <a:pt x="1633" y="202"/>
                  </a:lnTo>
                  <a:lnTo>
                    <a:pt x="85" y="202"/>
                  </a:lnTo>
                  <a:lnTo>
                    <a:pt x="85" y="85"/>
                  </a:lnTo>
                  <a:close/>
                  <a:moveTo>
                    <a:pt x="43" y="0"/>
                  </a:moveTo>
                  <a:cubicBezTo>
                    <a:pt x="21" y="0"/>
                    <a:pt x="0" y="21"/>
                    <a:pt x="0" y="43"/>
                  </a:cubicBezTo>
                  <a:lnTo>
                    <a:pt x="0" y="244"/>
                  </a:lnTo>
                  <a:cubicBezTo>
                    <a:pt x="0" y="266"/>
                    <a:pt x="21" y="287"/>
                    <a:pt x="43" y="287"/>
                  </a:cubicBezTo>
                  <a:lnTo>
                    <a:pt x="1666" y="287"/>
                  </a:lnTo>
                  <a:cubicBezTo>
                    <a:pt x="1687" y="287"/>
                    <a:pt x="1708" y="266"/>
                    <a:pt x="1708" y="244"/>
                  </a:cubicBezTo>
                  <a:lnTo>
                    <a:pt x="1708" y="43"/>
                  </a:lnTo>
                  <a:cubicBezTo>
                    <a:pt x="1708" y="21"/>
                    <a:pt x="1687" y="0"/>
                    <a:pt x="166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9" name="Google Shape;3729;p16"/>
            <p:cNvSpPr/>
            <p:nvPr/>
          </p:nvSpPr>
          <p:spPr>
            <a:xfrm>
              <a:off x="3493575" y="781375"/>
              <a:ext cx="2150" cy="40050"/>
            </a:xfrm>
            <a:custGeom>
              <a:avLst/>
              <a:gdLst/>
              <a:ahLst/>
              <a:cxnLst/>
              <a:rect l="l" t="t" r="r" b="b"/>
              <a:pathLst>
                <a:path w="86" h="1602" extrusionOk="0">
                  <a:moveTo>
                    <a:pt x="0" y="1"/>
                  </a:moveTo>
                  <a:lnTo>
                    <a:pt x="0" y="1602"/>
                  </a:lnTo>
                  <a:lnTo>
                    <a:pt x="85" y="1602"/>
                  </a:lnTo>
                  <a:lnTo>
                    <a:pt x="8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0" name="Google Shape;3730;p16"/>
            <p:cNvSpPr/>
            <p:nvPr/>
          </p:nvSpPr>
          <p:spPr>
            <a:xfrm>
              <a:off x="3357025" y="780325"/>
              <a:ext cx="21750" cy="85650"/>
            </a:xfrm>
            <a:custGeom>
              <a:avLst/>
              <a:gdLst/>
              <a:ahLst/>
              <a:cxnLst/>
              <a:rect l="l" t="t" r="r" b="b"/>
              <a:pathLst>
                <a:path w="870" h="3426" extrusionOk="0">
                  <a:moveTo>
                    <a:pt x="785" y="85"/>
                  </a:moveTo>
                  <a:lnTo>
                    <a:pt x="785" y="3340"/>
                  </a:lnTo>
                  <a:lnTo>
                    <a:pt x="75" y="3340"/>
                  </a:lnTo>
                  <a:lnTo>
                    <a:pt x="75" y="85"/>
                  </a:lnTo>
                  <a:close/>
                  <a:moveTo>
                    <a:pt x="43" y="0"/>
                  </a:moveTo>
                  <a:cubicBezTo>
                    <a:pt x="11" y="0"/>
                    <a:pt x="0" y="21"/>
                    <a:pt x="0" y="43"/>
                  </a:cubicBezTo>
                  <a:lnTo>
                    <a:pt x="0" y="3383"/>
                  </a:lnTo>
                  <a:cubicBezTo>
                    <a:pt x="0" y="3404"/>
                    <a:pt x="11" y="3425"/>
                    <a:pt x="43" y="3425"/>
                  </a:cubicBezTo>
                  <a:lnTo>
                    <a:pt x="827" y="3425"/>
                  </a:lnTo>
                  <a:cubicBezTo>
                    <a:pt x="849" y="3425"/>
                    <a:pt x="870" y="3404"/>
                    <a:pt x="870" y="3383"/>
                  </a:cubicBezTo>
                  <a:lnTo>
                    <a:pt x="870" y="43"/>
                  </a:lnTo>
                  <a:cubicBezTo>
                    <a:pt x="870" y="21"/>
                    <a:pt x="849" y="0"/>
                    <a:pt x="8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1" name="Google Shape;3731;p16"/>
            <p:cNvSpPr/>
            <p:nvPr/>
          </p:nvSpPr>
          <p:spPr>
            <a:xfrm>
              <a:off x="3357025" y="784275"/>
              <a:ext cx="18050" cy="75075"/>
            </a:xfrm>
            <a:custGeom>
              <a:avLst/>
              <a:gdLst/>
              <a:ahLst/>
              <a:cxnLst/>
              <a:rect l="l" t="t" r="r" b="b"/>
              <a:pathLst>
                <a:path w="722" h="3003" extrusionOk="0">
                  <a:moveTo>
                    <a:pt x="636" y="86"/>
                  </a:moveTo>
                  <a:lnTo>
                    <a:pt x="636" y="2928"/>
                  </a:lnTo>
                  <a:lnTo>
                    <a:pt x="75" y="2928"/>
                  </a:lnTo>
                  <a:lnTo>
                    <a:pt x="75" y="86"/>
                  </a:lnTo>
                  <a:close/>
                  <a:moveTo>
                    <a:pt x="43" y="1"/>
                  </a:moveTo>
                  <a:cubicBezTo>
                    <a:pt x="11" y="1"/>
                    <a:pt x="0" y="22"/>
                    <a:pt x="0" y="43"/>
                  </a:cubicBezTo>
                  <a:lnTo>
                    <a:pt x="0" y="2960"/>
                  </a:lnTo>
                  <a:cubicBezTo>
                    <a:pt x="0" y="2991"/>
                    <a:pt x="11" y="3002"/>
                    <a:pt x="43" y="3002"/>
                  </a:cubicBezTo>
                  <a:lnTo>
                    <a:pt x="679" y="3002"/>
                  </a:lnTo>
                  <a:cubicBezTo>
                    <a:pt x="700" y="3002"/>
                    <a:pt x="721" y="2991"/>
                    <a:pt x="721" y="2960"/>
                  </a:cubicBezTo>
                  <a:lnTo>
                    <a:pt x="721" y="43"/>
                  </a:lnTo>
                  <a:cubicBezTo>
                    <a:pt x="721" y="22"/>
                    <a:pt x="700" y="1"/>
                    <a:pt x="6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2" name="Google Shape;3732;p16"/>
            <p:cNvSpPr/>
            <p:nvPr/>
          </p:nvSpPr>
          <p:spPr>
            <a:xfrm>
              <a:off x="3357025" y="817700"/>
              <a:ext cx="18050" cy="7725"/>
            </a:xfrm>
            <a:custGeom>
              <a:avLst/>
              <a:gdLst/>
              <a:ahLst/>
              <a:cxnLst/>
              <a:rect l="l" t="t" r="r" b="b"/>
              <a:pathLst>
                <a:path w="722" h="309" extrusionOk="0">
                  <a:moveTo>
                    <a:pt x="636" y="75"/>
                  </a:moveTo>
                  <a:lnTo>
                    <a:pt x="636" y="223"/>
                  </a:lnTo>
                  <a:lnTo>
                    <a:pt x="75" y="223"/>
                  </a:lnTo>
                  <a:lnTo>
                    <a:pt x="75" y="75"/>
                  </a:lnTo>
                  <a:close/>
                  <a:moveTo>
                    <a:pt x="43" y="0"/>
                  </a:moveTo>
                  <a:cubicBezTo>
                    <a:pt x="11" y="0"/>
                    <a:pt x="0" y="11"/>
                    <a:pt x="0" y="42"/>
                  </a:cubicBezTo>
                  <a:lnTo>
                    <a:pt x="0" y="266"/>
                  </a:lnTo>
                  <a:cubicBezTo>
                    <a:pt x="0" y="287"/>
                    <a:pt x="11" y="308"/>
                    <a:pt x="43" y="308"/>
                  </a:cubicBezTo>
                  <a:lnTo>
                    <a:pt x="679" y="308"/>
                  </a:lnTo>
                  <a:cubicBezTo>
                    <a:pt x="700" y="308"/>
                    <a:pt x="721" y="287"/>
                    <a:pt x="721" y="266"/>
                  </a:cubicBezTo>
                  <a:lnTo>
                    <a:pt x="721" y="42"/>
                  </a:lnTo>
                  <a:cubicBezTo>
                    <a:pt x="721" y="11"/>
                    <a:pt x="700" y="0"/>
                    <a:pt x="6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3" name="Google Shape;3733;p16"/>
            <p:cNvSpPr/>
            <p:nvPr/>
          </p:nvSpPr>
          <p:spPr>
            <a:xfrm>
              <a:off x="3284650" y="780325"/>
              <a:ext cx="21750" cy="85650"/>
            </a:xfrm>
            <a:custGeom>
              <a:avLst/>
              <a:gdLst/>
              <a:ahLst/>
              <a:cxnLst/>
              <a:rect l="l" t="t" r="r" b="b"/>
              <a:pathLst>
                <a:path w="870" h="3426" extrusionOk="0">
                  <a:moveTo>
                    <a:pt x="795" y="85"/>
                  </a:moveTo>
                  <a:lnTo>
                    <a:pt x="795" y="3340"/>
                  </a:lnTo>
                  <a:lnTo>
                    <a:pt x="85" y="3340"/>
                  </a:lnTo>
                  <a:lnTo>
                    <a:pt x="85" y="85"/>
                  </a:lnTo>
                  <a:close/>
                  <a:moveTo>
                    <a:pt x="43" y="0"/>
                  </a:moveTo>
                  <a:cubicBezTo>
                    <a:pt x="22" y="0"/>
                    <a:pt x="0" y="21"/>
                    <a:pt x="0" y="43"/>
                  </a:cubicBezTo>
                  <a:lnTo>
                    <a:pt x="0" y="3383"/>
                  </a:lnTo>
                  <a:cubicBezTo>
                    <a:pt x="0" y="3404"/>
                    <a:pt x="22" y="3425"/>
                    <a:pt x="43" y="3425"/>
                  </a:cubicBezTo>
                  <a:lnTo>
                    <a:pt x="838" y="3425"/>
                  </a:lnTo>
                  <a:cubicBezTo>
                    <a:pt x="859" y="3425"/>
                    <a:pt x="870" y="3404"/>
                    <a:pt x="870" y="3383"/>
                  </a:cubicBezTo>
                  <a:lnTo>
                    <a:pt x="870" y="43"/>
                  </a:lnTo>
                  <a:cubicBezTo>
                    <a:pt x="870" y="21"/>
                    <a:pt x="859" y="0"/>
                    <a:pt x="8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4" name="Google Shape;3734;p16"/>
            <p:cNvSpPr/>
            <p:nvPr/>
          </p:nvSpPr>
          <p:spPr>
            <a:xfrm>
              <a:off x="3288350" y="784275"/>
              <a:ext cx="18050" cy="75075"/>
            </a:xfrm>
            <a:custGeom>
              <a:avLst/>
              <a:gdLst/>
              <a:ahLst/>
              <a:cxnLst/>
              <a:rect l="l" t="t" r="r" b="b"/>
              <a:pathLst>
                <a:path w="722" h="3003" extrusionOk="0">
                  <a:moveTo>
                    <a:pt x="647" y="86"/>
                  </a:moveTo>
                  <a:lnTo>
                    <a:pt x="647" y="2928"/>
                  </a:lnTo>
                  <a:lnTo>
                    <a:pt x="86" y="2928"/>
                  </a:lnTo>
                  <a:lnTo>
                    <a:pt x="86" y="86"/>
                  </a:lnTo>
                  <a:close/>
                  <a:moveTo>
                    <a:pt x="43" y="1"/>
                  </a:moveTo>
                  <a:cubicBezTo>
                    <a:pt x="22" y="1"/>
                    <a:pt x="1" y="22"/>
                    <a:pt x="1" y="43"/>
                  </a:cubicBezTo>
                  <a:lnTo>
                    <a:pt x="1" y="2960"/>
                  </a:lnTo>
                  <a:cubicBezTo>
                    <a:pt x="1" y="2991"/>
                    <a:pt x="22" y="3002"/>
                    <a:pt x="43" y="3002"/>
                  </a:cubicBezTo>
                  <a:lnTo>
                    <a:pt x="690" y="3002"/>
                  </a:lnTo>
                  <a:cubicBezTo>
                    <a:pt x="711" y="3002"/>
                    <a:pt x="722" y="2991"/>
                    <a:pt x="722" y="2960"/>
                  </a:cubicBezTo>
                  <a:lnTo>
                    <a:pt x="722" y="43"/>
                  </a:lnTo>
                  <a:cubicBezTo>
                    <a:pt x="722" y="22"/>
                    <a:pt x="711" y="1"/>
                    <a:pt x="6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5" name="Google Shape;3735;p16"/>
            <p:cNvSpPr/>
            <p:nvPr/>
          </p:nvSpPr>
          <p:spPr>
            <a:xfrm>
              <a:off x="3288350" y="817700"/>
              <a:ext cx="18050" cy="7725"/>
            </a:xfrm>
            <a:custGeom>
              <a:avLst/>
              <a:gdLst/>
              <a:ahLst/>
              <a:cxnLst/>
              <a:rect l="l" t="t" r="r" b="b"/>
              <a:pathLst>
                <a:path w="722" h="309" extrusionOk="0">
                  <a:moveTo>
                    <a:pt x="647" y="75"/>
                  </a:moveTo>
                  <a:lnTo>
                    <a:pt x="647" y="223"/>
                  </a:lnTo>
                  <a:lnTo>
                    <a:pt x="86" y="223"/>
                  </a:lnTo>
                  <a:lnTo>
                    <a:pt x="86" y="75"/>
                  </a:lnTo>
                  <a:close/>
                  <a:moveTo>
                    <a:pt x="43" y="0"/>
                  </a:moveTo>
                  <a:cubicBezTo>
                    <a:pt x="22" y="0"/>
                    <a:pt x="1" y="11"/>
                    <a:pt x="1" y="42"/>
                  </a:cubicBezTo>
                  <a:lnTo>
                    <a:pt x="1" y="266"/>
                  </a:lnTo>
                  <a:cubicBezTo>
                    <a:pt x="1" y="287"/>
                    <a:pt x="22" y="308"/>
                    <a:pt x="43" y="308"/>
                  </a:cubicBezTo>
                  <a:lnTo>
                    <a:pt x="690" y="308"/>
                  </a:lnTo>
                  <a:cubicBezTo>
                    <a:pt x="711" y="308"/>
                    <a:pt x="722" y="287"/>
                    <a:pt x="722" y="266"/>
                  </a:cubicBezTo>
                  <a:lnTo>
                    <a:pt x="722" y="42"/>
                  </a:lnTo>
                  <a:cubicBezTo>
                    <a:pt x="722" y="11"/>
                    <a:pt x="711" y="0"/>
                    <a:pt x="6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6" name="Google Shape;3736;p16"/>
            <p:cNvSpPr/>
            <p:nvPr/>
          </p:nvSpPr>
          <p:spPr>
            <a:xfrm>
              <a:off x="3304525" y="775275"/>
              <a:ext cx="54375" cy="95750"/>
            </a:xfrm>
            <a:custGeom>
              <a:avLst/>
              <a:gdLst/>
              <a:ahLst/>
              <a:cxnLst/>
              <a:rect l="l" t="t" r="r" b="b"/>
              <a:pathLst>
                <a:path w="2175" h="3830" extrusionOk="0">
                  <a:moveTo>
                    <a:pt x="2100" y="85"/>
                  </a:moveTo>
                  <a:lnTo>
                    <a:pt x="2100" y="3744"/>
                  </a:lnTo>
                  <a:lnTo>
                    <a:pt x="75" y="3744"/>
                  </a:lnTo>
                  <a:lnTo>
                    <a:pt x="75" y="85"/>
                  </a:lnTo>
                  <a:close/>
                  <a:moveTo>
                    <a:pt x="43" y="0"/>
                  </a:moveTo>
                  <a:cubicBezTo>
                    <a:pt x="11" y="0"/>
                    <a:pt x="0" y="21"/>
                    <a:pt x="0" y="43"/>
                  </a:cubicBezTo>
                  <a:lnTo>
                    <a:pt x="0" y="3787"/>
                  </a:lnTo>
                  <a:cubicBezTo>
                    <a:pt x="0" y="3808"/>
                    <a:pt x="11" y="3829"/>
                    <a:pt x="43" y="3829"/>
                  </a:cubicBezTo>
                  <a:lnTo>
                    <a:pt x="2143" y="3829"/>
                  </a:lnTo>
                  <a:cubicBezTo>
                    <a:pt x="2164" y="3829"/>
                    <a:pt x="2175" y="3808"/>
                    <a:pt x="2175" y="3787"/>
                  </a:cubicBezTo>
                  <a:lnTo>
                    <a:pt x="2175" y="43"/>
                  </a:lnTo>
                  <a:cubicBezTo>
                    <a:pt x="2175" y="21"/>
                    <a:pt x="2164" y="0"/>
                    <a:pt x="21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7" name="Google Shape;3737;p16"/>
            <p:cNvSpPr/>
            <p:nvPr/>
          </p:nvSpPr>
          <p:spPr>
            <a:xfrm>
              <a:off x="3310350" y="780325"/>
              <a:ext cx="42725" cy="85650"/>
            </a:xfrm>
            <a:custGeom>
              <a:avLst/>
              <a:gdLst/>
              <a:ahLst/>
              <a:cxnLst/>
              <a:rect l="l" t="t" r="r" b="b"/>
              <a:pathLst>
                <a:path w="1709" h="3426" extrusionOk="0">
                  <a:moveTo>
                    <a:pt x="1624" y="85"/>
                  </a:moveTo>
                  <a:lnTo>
                    <a:pt x="1624" y="3340"/>
                  </a:lnTo>
                  <a:lnTo>
                    <a:pt x="85" y="3340"/>
                  </a:lnTo>
                  <a:lnTo>
                    <a:pt x="85" y="85"/>
                  </a:lnTo>
                  <a:close/>
                  <a:moveTo>
                    <a:pt x="43" y="0"/>
                  </a:moveTo>
                  <a:cubicBezTo>
                    <a:pt x="22" y="0"/>
                    <a:pt x="1" y="21"/>
                    <a:pt x="1" y="43"/>
                  </a:cubicBezTo>
                  <a:lnTo>
                    <a:pt x="1" y="3383"/>
                  </a:lnTo>
                  <a:cubicBezTo>
                    <a:pt x="1" y="3404"/>
                    <a:pt x="22" y="3425"/>
                    <a:pt x="43" y="3425"/>
                  </a:cubicBezTo>
                  <a:lnTo>
                    <a:pt x="1666" y="3425"/>
                  </a:lnTo>
                  <a:cubicBezTo>
                    <a:pt x="1687" y="3425"/>
                    <a:pt x="1708" y="3404"/>
                    <a:pt x="1708" y="3383"/>
                  </a:cubicBezTo>
                  <a:lnTo>
                    <a:pt x="1708" y="43"/>
                  </a:lnTo>
                  <a:cubicBezTo>
                    <a:pt x="1708" y="21"/>
                    <a:pt x="1687" y="0"/>
                    <a:pt x="166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8" name="Google Shape;3738;p16"/>
            <p:cNvSpPr/>
            <p:nvPr/>
          </p:nvSpPr>
          <p:spPr>
            <a:xfrm>
              <a:off x="3310350" y="820350"/>
              <a:ext cx="42725" cy="7175"/>
            </a:xfrm>
            <a:custGeom>
              <a:avLst/>
              <a:gdLst/>
              <a:ahLst/>
              <a:cxnLst/>
              <a:rect l="l" t="t" r="r" b="b"/>
              <a:pathLst>
                <a:path w="1709" h="287" extrusionOk="0">
                  <a:moveTo>
                    <a:pt x="1624" y="85"/>
                  </a:moveTo>
                  <a:lnTo>
                    <a:pt x="1624" y="202"/>
                  </a:lnTo>
                  <a:lnTo>
                    <a:pt x="85" y="202"/>
                  </a:lnTo>
                  <a:lnTo>
                    <a:pt x="85" y="85"/>
                  </a:lnTo>
                  <a:close/>
                  <a:moveTo>
                    <a:pt x="43" y="0"/>
                  </a:moveTo>
                  <a:cubicBezTo>
                    <a:pt x="22" y="0"/>
                    <a:pt x="1" y="21"/>
                    <a:pt x="1" y="43"/>
                  </a:cubicBezTo>
                  <a:lnTo>
                    <a:pt x="1" y="244"/>
                  </a:lnTo>
                  <a:cubicBezTo>
                    <a:pt x="1" y="266"/>
                    <a:pt x="22" y="287"/>
                    <a:pt x="43" y="287"/>
                  </a:cubicBezTo>
                  <a:lnTo>
                    <a:pt x="1666" y="287"/>
                  </a:lnTo>
                  <a:cubicBezTo>
                    <a:pt x="1687" y="287"/>
                    <a:pt x="1708" y="266"/>
                    <a:pt x="1708" y="244"/>
                  </a:cubicBezTo>
                  <a:lnTo>
                    <a:pt x="1708" y="43"/>
                  </a:lnTo>
                  <a:cubicBezTo>
                    <a:pt x="1708" y="21"/>
                    <a:pt x="1687" y="0"/>
                    <a:pt x="166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9" name="Google Shape;3739;p16"/>
            <p:cNvSpPr/>
            <p:nvPr/>
          </p:nvSpPr>
          <p:spPr>
            <a:xfrm>
              <a:off x="3330775" y="781375"/>
              <a:ext cx="1875" cy="40050"/>
            </a:xfrm>
            <a:custGeom>
              <a:avLst/>
              <a:gdLst/>
              <a:ahLst/>
              <a:cxnLst/>
              <a:rect l="l" t="t" r="r" b="b"/>
              <a:pathLst>
                <a:path w="75" h="1602" extrusionOk="0">
                  <a:moveTo>
                    <a:pt x="1" y="1"/>
                  </a:moveTo>
                  <a:lnTo>
                    <a:pt x="1" y="1602"/>
                  </a:lnTo>
                  <a:lnTo>
                    <a:pt x="74" y="1602"/>
                  </a:lnTo>
                  <a:lnTo>
                    <a:pt x="7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0" name="Google Shape;3740;p16"/>
            <p:cNvSpPr/>
            <p:nvPr/>
          </p:nvSpPr>
          <p:spPr>
            <a:xfrm>
              <a:off x="3595625" y="746900"/>
              <a:ext cx="36100" cy="8525"/>
            </a:xfrm>
            <a:custGeom>
              <a:avLst/>
              <a:gdLst/>
              <a:ahLst/>
              <a:cxnLst/>
              <a:rect l="l" t="t" r="r" b="b"/>
              <a:pathLst>
                <a:path w="1444" h="341" extrusionOk="0">
                  <a:moveTo>
                    <a:pt x="1273" y="86"/>
                  </a:moveTo>
                  <a:cubicBezTo>
                    <a:pt x="1316" y="86"/>
                    <a:pt x="1358" y="128"/>
                    <a:pt x="1358" y="171"/>
                  </a:cubicBezTo>
                  <a:cubicBezTo>
                    <a:pt x="1358" y="223"/>
                    <a:pt x="1316" y="255"/>
                    <a:pt x="1273" y="255"/>
                  </a:cubicBezTo>
                  <a:lnTo>
                    <a:pt x="171" y="255"/>
                  </a:lnTo>
                  <a:cubicBezTo>
                    <a:pt x="118" y="255"/>
                    <a:pt x="86" y="223"/>
                    <a:pt x="86" y="171"/>
                  </a:cubicBezTo>
                  <a:cubicBezTo>
                    <a:pt x="86" y="128"/>
                    <a:pt x="118" y="86"/>
                    <a:pt x="171" y="86"/>
                  </a:cubicBezTo>
                  <a:close/>
                  <a:moveTo>
                    <a:pt x="171" y="1"/>
                  </a:moveTo>
                  <a:cubicBezTo>
                    <a:pt x="75" y="1"/>
                    <a:pt x="1" y="75"/>
                    <a:pt x="1" y="171"/>
                  </a:cubicBezTo>
                  <a:cubicBezTo>
                    <a:pt x="1" y="266"/>
                    <a:pt x="75" y="340"/>
                    <a:pt x="171" y="340"/>
                  </a:cubicBezTo>
                  <a:lnTo>
                    <a:pt x="1273" y="340"/>
                  </a:lnTo>
                  <a:cubicBezTo>
                    <a:pt x="1369" y="340"/>
                    <a:pt x="1443" y="266"/>
                    <a:pt x="1443" y="171"/>
                  </a:cubicBezTo>
                  <a:cubicBezTo>
                    <a:pt x="1443" y="75"/>
                    <a:pt x="1369" y="1"/>
                    <a:pt x="12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1" name="Google Shape;3741;p16"/>
            <p:cNvSpPr/>
            <p:nvPr/>
          </p:nvSpPr>
          <p:spPr>
            <a:xfrm>
              <a:off x="3595625" y="753275"/>
              <a:ext cx="36100" cy="109775"/>
            </a:xfrm>
            <a:custGeom>
              <a:avLst/>
              <a:gdLst/>
              <a:ahLst/>
              <a:cxnLst/>
              <a:rect l="l" t="t" r="r" b="b"/>
              <a:pathLst>
                <a:path w="1444" h="4391" extrusionOk="0">
                  <a:moveTo>
                    <a:pt x="1125" y="85"/>
                  </a:moveTo>
                  <a:lnTo>
                    <a:pt x="1358" y="4306"/>
                  </a:lnTo>
                  <a:lnTo>
                    <a:pt x="86" y="4306"/>
                  </a:lnTo>
                  <a:lnTo>
                    <a:pt x="319" y="85"/>
                  </a:lnTo>
                  <a:close/>
                  <a:moveTo>
                    <a:pt x="277" y="0"/>
                  </a:moveTo>
                  <a:cubicBezTo>
                    <a:pt x="255" y="0"/>
                    <a:pt x="234" y="22"/>
                    <a:pt x="234" y="43"/>
                  </a:cubicBezTo>
                  <a:lnTo>
                    <a:pt x="1" y="4349"/>
                  </a:lnTo>
                  <a:cubicBezTo>
                    <a:pt x="1" y="4359"/>
                    <a:pt x="12" y="4370"/>
                    <a:pt x="12" y="4380"/>
                  </a:cubicBezTo>
                  <a:cubicBezTo>
                    <a:pt x="22" y="4380"/>
                    <a:pt x="33" y="4391"/>
                    <a:pt x="43" y="4391"/>
                  </a:cubicBezTo>
                  <a:lnTo>
                    <a:pt x="1401" y="4391"/>
                  </a:lnTo>
                  <a:cubicBezTo>
                    <a:pt x="1412" y="4391"/>
                    <a:pt x="1422" y="4380"/>
                    <a:pt x="1422" y="4380"/>
                  </a:cubicBezTo>
                  <a:cubicBezTo>
                    <a:pt x="1433" y="4370"/>
                    <a:pt x="1443" y="4359"/>
                    <a:pt x="1443" y="4349"/>
                  </a:cubicBezTo>
                  <a:lnTo>
                    <a:pt x="1200" y="43"/>
                  </a:lnTo>
                  <a:cubicBezTo>
                    <a:pt x="1200" y="22"/>
                    <a:pt x="1189" y="0"/>
                    <a:pt x="11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2" name="Google Shape;3742;p16"/>
            <p:cNvSpPr/>
            <p:nvPr/>
          </p:nvSpPr>
          <p:spPr>
            <a:xfrm>
              <a:off x="3588200" y="860925"/>
              <a:ext cx="50675" cy="9825"/>
            </a:xfrm>
            <a:custGeom>
              <a:avLst/>
              <a:gdLst/>
              <a:ahLst/>
              <a:cxnLst/>
              <a:rect l="l" t="t" r="r" b="b"/>
              <a:pathLst>
                <a:path w="2027" h="393" extrusionOk="0">
                  <a:moveTo>
                    <a:pt x="1867" y="85"/>
                  </a:moveTo>
                  <a:cubicBezTo>
                    <a:pt x="1910" y="85"/>
                    <a:pt x="1952" y="116"/>
                    <a:pt x="1952" y="170"/>
                  </a:cubicBezTo>
                  <a:lnTo>
                    <a:pt x="1952" y="222"/>
                  </a:lnTo>
                  <a:cubicBezTo>
                    <a:pt x="1952" y="276"/>
                    <a:pt x="1910" y="307"/>
                    <a:pt x="1867" y="307"/>
                  </a:cubicBezTo>
                  <a:lnTo>
                    <a:pt x="171" y="307"/>
                  </a:lnTo>
                  <a:cubicBezTo>
                    <a:pt x="128" y="307"/>
                    <a:pt x="86" y="276"/>
                    <a:pt x="86" y="222"/>
                  </a:cubicBezTo>
                  <a:lnTo>
                    <a:pt x="86" y="170"/>
                  </a:lnTo>
                  <a:cubicBezTo>
                    <a:pt x="86" y="116"/>
                    <a:pt x="128" y="85"/>
                    <a:pt x="171" y="85"/>
                  </a:cubicBezTo>
                  <a:close/>
                  <a:moveTo>
                    <a:pt x="171" y="0"/>
                  </a:moveTo>
                  <a:cubicBezTo>
                    <a:pt x="76" y="0"/>
                    <a:pt x="1" y="74"/>
                    <a:pt x="1" y="170"/>
                  </a:cubicBezTo>
                  <a:lnTo>
                    <a:pt x="1" y="222"/>
                  </a:lnTo>
                  <a:cubicBezTo>
                    <a:pt x="1" y="318"/>
                    <a:pt x="76" y="392"/>
                    <a:pt x="171" y="392"/>
                  </a:cubicBezTo>
                  <a:lnTo>
                    <a:pt x="1867" y="392"/>
                  </a:lnTo>
                  <a:cubicBezTo>
                    <a:pt x="1952" y="392"/>
                    <a:pt x="2027" y="318"/>
                    <a:pt x="2027" y="222"/>
                  </a:cubicBezTo>
                  <a:lnTo>
                    <a:pt x="2027" y="170"/>
                  </a:lnTo>
                  <a:cubicBezTo>
                    <a:pt x="2027" y="74"/>
                    <a:pt x="1952" y="0"/>
                    <a:pt x="18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3" name="Google Shape;3743;p16"/>
            <p:cNvSpPr/>
            <p:nvPr/>
          </p:nvSpPr>
          <p:spPr>
            <a:xfrm>
              <a:off x="3593800" y="868600"/>
              <a:ext cx="39500" cy="104750"/>
            </a:xfrm>
            <a:custGeom>
              <a:avLst/>
              <a:gdLst/>
              <a:ahLst/>
              <a:cxnLst/>
              <a:rect l="l" t="t" r="r" b="b"/>
              <a:pathLst>
                <a:path w="1580" h="4190" extrusionOk="0">
                  <a:moveTo>
                    <a:pt x="1506" y="85"/>
                  </a:moveTo>
                  <a:lnTo>
                    <a:pt x="1506" y="4115"/>
                  </a:lnTo>
                  <a:lnTo>
                    <a:pt x="85" y="4115"/>
                  </a:lnTo>
                  <a:lnTo>
                    <a:pt x="85" y="85"/>
                  </a:lnTo>
                  <a:close/>
                  <a:moveTo>
                    <a:pt x="42" y="0"/>
                  </a:moveTo>
                  <a:cubicBezTo>
                    <a:pt x="21" y="0"/>
                    <a:pt x="0" y="21"/>
                    <a:pt x="0" y="43"/>
                  </a:cubicBezTo>
                  <a:lnTo>
                    <a:pt x="0" y="4147"/>
                  </a:lnTo>
                  <a:cubicBezTo>
                    <a:pt x="0" y="4169"/>
                    <a:pt x="21" y="4190"/>
                    <a:pt x="42" y="4190"/>
                  </a:cubicBezTo>
                  <a:lnTo>
                    <a:pt x="1548" y="4190"/>
                  </a:lnTo>
                  <a:cubicBezTo>
                    <a:pt x="1570" y="4190"/>
                    <a:pt x="1580" y="4169"/>
                    <a:pt x="1580" y="4147"/>
                  </a:cubicBezTo>
                  <a:lnTo>
                    <a:pt x="1580" y="43"/>
                  </a:lnTo>
                  <a:cubicBezTo>
                    <a:pt x="1580" y="21"/>
                    <a:pt x="1570" y="0"/>
                    <a:pt x="15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4" name="Google Shape;3744;p16"/>
            <p:cNvSpPr/>
            <p:nvPr/>
          </p:nvSpPr>
          <p:spPr>
            <a:xfrm>
              <a:off x="3593800" y="868600"/>
              <a:ext cx="27300" cy="14875"/>
            </a:xfrm>
            <a:custGeom>
              <a:avLst/>
              <a:gdLst/>
              <a:ahLst/>
              <a:cxnLst/>
              <a:rect l="l" t="t" r="r" b="b"/>
              <a:pathLst>
                <a:path w="1092" h="595" extrusionOk="0">
                  <a:moveTo>
                    <a:pt x="1018" y="85"/>
                  </a:moveTo>
                  <a:lnTo>
                    <a:pt x="1018" y="520"/>
                  </a:lnTo>
                  <a:lnTo>
                    <a:pt x="85" y="520"/>
                  </a:lnTo>
                  <a:lnTo>
                    <a:pt x="85" y="85"/>
                  </a:lnTo>
                  <a:close/>
                  <a:moveTo>
                    <a:pt x="0" y="0"/>
                  </a:moveTo>
                  <a:lnTo>
                    <a:pt x="0" y="594"/>
                  </a:lnTo>
                  <a:lnTo>
                    <a:pt x="1092" y="594"/>
                  </a:lnTo>
                  <a:lnTo>
                    <a:pt x="109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5" name="Google Shape;3745;p16"/>
            <p:cNvSpPr/>
            <p:nvPr/>
          </p:nvSpPr>
          <p:spPr>
            <a:xfrm>
              <a:off x="3619250" y="868600"/>
              <a:ext cx="14050" cy="14875"/>
            </a:xfrm>
            <a:custGeom>
              <a:avLst/>
              <a:gdLst/>
              <a:ahLst/>
              <a:cxnLst/>
              <a:rect l="l" t="t" r="r" b="b"/>
              <a:pathLst>
                <a:path w="562" h="595" extrusionOk="0">
                  <a:moveTo>
                    <a:pt x="488" y="85"/>
                  </a:moveTo>
                  <a:lnTo>
                    <a:pt x="488" y="520"/>
                  </a:lnTo>
                  <a:lnTo>
                    <a:pt x="74" y="520"/>
                  </a:lnTo>
                  <a:lnTo>
                    <a:pt x="74" y="85"/>
                  </a:lnTo>
                  <a:close/>
                  <a:moveTo>
                    <a:pt x="0" y="0"/>
                  </a:moveTo>
                  <a:lnTo>
                    <a:pt x="0" y="594"/>
                  </a:lnTo>
                  <a:lnTo>
                    <a:pt x="562" y="594"/>
                  </a:lnTo>
                  <a:lnTo>
                    <a:pt x="5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6" name="Google Shape;3746;p16"/>
            <p:cNvSpPr/>
            <p:nvPr/>
          </p:nvSpPr>
          <p:spPr>
            <a:xfrm>
              <a:off x="3606250" y="881600"/>
              <a:ext cx="27050" cy="14875"/>
            </a:xfrm>
            <a:custGeom>
              <a:avLst/>
              <a:gdLst/>
              <a:ahLst/>
              <a:cxnLst/>
              <a:rect l="l" t="t" r="r" b="b"/>
              <a:pathLst>
                <a:path w="1082" h="595" extrusionOk="0">
                  <a:moveTo>
                    <a:pt x="1008" y="74"/>
                  </a:moveTo>
                  <a:lnTo>
                    <a:pt x="1008" y="509"/>
                  </a:lnTo>
                  <a:lnTo>
                    <a:pt x="75" y="509"/>
                  </a:lnTo>
                  <a:lnTo>
                    <a:pt x="75" y="74"/>
                  </a:lnTo>
                  <a:close/>
                  <a:moveTo>
                    <a:pt x="0" y="0"/>
                  </a:moveTo>
                  <a:lnTo>
                    <a:pt x="0" y="594"/>
                  </a:lnTo>
                  <a:lnTo>
                    <a:pt x="1082" y="594"/>
                  </a:lnTo>
                  <a:lnTo>
                    <a:pt x="108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7" name="Google Shape;3747;p16"/>
            <p:cNvSpPr/>
            <p:nvPr/>
          </p:nvSpPr>
          <p:spPr>
            <a:xfrm>
              <a:off x="3593800" y="881600"/>
              <a:ext cx="14325" cy="14875"/>
            </a:xfrm>
            <a:custGeom>
              <a:avLst/>
              <a:gdLst/>
              <a:ahLst/>
              <a:cxnLst/>
              <a:rect l="l" t="t" r="r" b="b"/>
              <a:pathLst>
                <a:path w="573" h="595" extrusionOk="0">
                  <a:moveTo>
                    <a:pt x="498" y="74"/>
                  </a:moveTo>
                  <a:lnTo>
                    <a:pt x="498" y="509"/>
                  </a:lnTo>
                  <a:lnTo>
                    <a:pt x="85" y="509"/>
                  </a:lnTo>
                  <a:lnTo>
                    <a:pt x="85" y="74"/>
                  </a:lnTo>
                  <a:close/>
                  <a:moveTo>
                    <a:pt x="0" y="0"/>
                  </a:moveTo>
                  <a:lnTo>
                    <a:pt x="0" y="594"/>
                  </a:lnTo>
                  <a:lnTo>
                    <a:pt x="573" y="594"/>
                  </a:lnTo>
                  <a:lnTo>
                    <a:pt x="57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8" name="Google Shape;3748;p16"/>
            <p:cNvSpPr/>
            <p:nvPr/>
          </p:nvSpPr>
          <p:spPr>
            <a:xfrm>
              <a:off x="3593800" y="894325"/>
              <a:ext cx="27300" cy="14875"/>
            </a:xfrm>
            <a:custGeom>
              <a:avLst/>
              <a:gdLst/>
              <a:ahLst/>
              <a:cxnLst/>
              <a:rect l="l" t="t" r="r" b="b"/>
              <a:pathLst>
                <a:path w="1092" h="595" extrusionOk="0">
                  <a:moveTo>
                    <a:pt x="1018" y="85"/>
                  </a:moveTo>
                  <a:lnTo>
                    <a:pt x="1018" y="520"/>
                  </a:lnTo>
                  <a:lnTo>
                    <a:pt x="85" y="520"/>
                  </a:lnTo>
                  <a:lnTo>
                    <a:pt x="85" y="85"/>
                  </a:lnTo>
                  <a:close/>
                  <a:moveTo>
                    <a:pt x="0" y="0"/>
                  </a:moveTo>
                  <a:lnTo>
                    <a:pt x="0" y="594"/>
                  </a:lnTo>
                  <a:lnTo>
                    <a:pt x="1092" y="594"/>
                  </a:lnTo>
                  <a:lnTo>
                    <a:pt x="109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9" name="Google Shape;3749;p16"/>
            <p:cNvSpPr/>
            <p:nvPr/>
          </p:nvSpPr>
          <p:spPr>
            <a:xfrm>
              <a:off x="3619250" y="894325"/>
              <a:ext cx="14050" cy="14875"/>
            </a:xfrm>
            <a:custGeom>
              <a:avLst/>
              <a:gdLst/>
              <a:ahLst/>
              <a:cxnLst/>
              <a:rect l="l" t="t" r="r" b="b"/>
              <a:pathLst>
                <a:path w="562" h="595" extrusionOk="0">
                  <a:moveTo>
                    <a:pt x="488" y="85"/>
                  </a:moveTo>
                  <a:lnTo>
                    <a:pt x="488" y="520"/>
                  </a:lnTo>
                  <a:lnTo>
                    <a:pt x="74" y="520"/>
                  </a:lnTo>
                  <a:lnTo>
                    <a:pt x="74" y="85"/>
                  </a:lnTo>
                  <a:close/>
                  <a:moveTo>
                    <a:pt x="0" y="0"/>
                  </a:moveTo>
                  <a:lnTo>
                    <a:pt x="0" y="594"/>
                  </a:lnTo>
                  <a:lnTo>
                    <a:pt x="562" y="594"/>
                  </a:lnTo>
                  <a:lnTo>
                    <a:pt x="5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0" name="Google Shape;3750;p16"/>
            <p:cNvSpPr/>
            <p:nvPr/>
          </p:nvSpPr>
          <p:spPr>
            <a:xfrm>
              <a:off x="3606250" y="907300"/>
              <a:ext cx="27050" cy="14875"/>
            </a:xfrm>
            <a:custGeom>
              <a:avLst/>
              <a:gdLst/>
              <a:ahLst/>
              <a:cxnLst/>
              <a:rect l="l" t="t" r="r" b="b"/>
              <a:pathLst>
                <a:path w="1082" h="595" extrusionOk="0">
                  <a:moveTo>
                    <a:pt x="1008" y="75"/>
                  </a:moveTo>
                  <a:lnTo>
                    <a:pt x="1008" y="510"/>
                  </a:lnTo>
                  <a:lnTo>
                    <a:pt x="75" y="510"/>
                  </a:lnTo>
                  <a:lnTo>
                    <a:pt x="75" y="75"/>
                  </a:lnTo>
                  <a:close/>
                  <a:moveTo>
                    <a:pt x="0" y="1"/>
                  </a:moveTo>
                  <a:lnTo>
                    <a:pt x="0" y="594"/>
                  </a:lnTo>
                  <a:lnTo>
                    <a:pt x="1082" y="594"/>
                  </a:lnTo>
                  <a:lnTo>
                    <a:pt x="108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1" name="Google Shape;3751;p16"/>
            <p:cNvSpPr/>
            <p:nvPr/>
          </p:nvSpPr>
          <p:spPr>
            <a:xfrm>
              <a:off x="3593800" y="907300"/>
              <a:ext cx="14325" cy="14875"/>
            </a:xfrm>
            <a:custGeom>
              <a:avLst/>
              <a:gdLst/>
              <a:ahLst/>
              <a:cxnLst/>
              <a:rect l="l" t="t" r="r" b="b"/>
              <a:pathLst>
                <a:path w="573" h="595" extrusionOk="0">
                  <a:moveTo>
                    <a:pt x="498" y="75"/>
                  </a:moveTo>
                  <a:lnTo>
                    <a:pt x="498" y="510"/>
                  </a:lnTo>
                  <a:lnTo>
                    <a:pt x="85" y="510"/>
                  </a:lnTo>
                  <a:lnTo>
                    <a:pt x="85" y="75"/>
                  </a:lnTo>
                  <a:close/>
                  <a:moveTo>
                    <a:pt x="0" y="1"/>
                  </a:moveTo>
                  <a:lnTo>
                    <a:pt x="0" y="594"/>
                  </a:lnTo>
                  <a:lnTo>
                    <a:pt x="573" y="594"/>
                  </a:lnTo>
                  <a:lnTo>
                    <a:pt x="57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2" name="Google Shape;3752;p16"/>
            <p:cNvSpPr/>
            <p:nvPr/>
          </p:nvSpPr>
          <p:spPr>
            <a:xfrm>
              <a:off x="3593800" y="920025"/>
              <a:ext cx="27300" cy="14875"/>
            </a:xfrm>
            <a:custGeom>
              <a:avLst/>
              <a:gdLst/>
              <a:ahLst/>
              <a:cxnLst/>
              <a:rect l="l" t="t" r="r" b="b"/>
              <a:pathLst>
                <a:path w="1092" h="595" extrusionOk="0">
                  <a:moveTo>
                    <a:pt x="1018" y="85"/>
                  </a:moveTo>
                  <a:lnTo>
                    <a:pt x="1018" y="510"/>
                  </a:lnTo>
                  <a:lnTo>
                    <a:pt x="85" y="510"/>
                  </a:lnTo>
                  <a:lnTo>
                    <a:pt x="85" y="85"/>
                  </a:lnTo>
                  <a:close/>
                  <a:moveTo>
                    <a:pt x="0" y="1"/>
                  </a:moveTo>
                  <a:lnTo>
                    <a:pt x="0" y="595"/>
                  </a:lnTo>
                  <a:lnTo>
                    <a:pt x="1092" y="595"/>
                  </a:lnTo>
                  <a:lnTo>
                    <a:pt x="10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3" name="Google Shape;3753;p16"/>
            <p:cNvSpPr/>
            <p:nvPr/>
          </p:nvSpPr>
          <p:spPr>
            <a:xfrm>
              <a:off x="3619250" y="920025"/>
              <a:ext cx="14050" cy="14875"/>
            </a:xfrm>
            <a:custGeom>
              <a:avLst/>
              <a:gdLst/>
              <a:ahLst/>
              <a:cxnLst/>
              <a:rect l="l" t="t" r="r" b="b"/>
              <a:pathLst>
                <a:path w="562" h="595" extrusionOk="0">
                  <a:moveTo>
                    <a:pt x="488" y="85"/>
                  </a:moveTo>
                  <a:lnTo>
                    <a:pt x="488" y="510"/>
                  </a:lnTo>
                  <a:lnTo>
                    <a:pt x="74" y="510"/>
                  </a:lnTo>
                  <a:lnTo>
                    <a:pt x="74" y="85"/>
                  </a:lnTo>
                  <a:close/>
                  <a:moveTo>
                    <a:pt x="0" y="1"/>
                  </a:moveTo>
                  <a:lnTo>
                    <a:pt x="0" y="595"/>
                  </a:lnTo>
                  <a:lnTo>
                    <a:pt x="562" y="595"/>
                  </a:lnTo>
                  <a:lnTo>
                    <a:pt x="56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4" name="Google Shape;3754;p16"/>
            <p:cNvSpPr/>
            <p:nvPr/>
          </p:nvSpPr>
          <p:spPr>
            <a:xfrm>
              <a:off x="3606250" y="932750"/>
              <a:ext cx="27050" cy="14875"/>
            </a:xfrm>
            <a:custGeom>
              <a:avLst/>
              <a:gdLst/>
              <a:ahLst/>
              <a:cxnLst/>
              <a:rect l="l" t="t" r="r" b="b"/>
              <a:pathLst>
                <a:path w="1082" h="595" extrusionOk="0">
                  <a:moveTo>
                    <a:pt x="1008" y="86"/>
                  </a:moveTo>
                  <a:lnTo>
                    <a:pt x="1008" y="521"/>
                  </a:lnTo>
                  <a:lnTo>
                    <a:pt x="75" y="521"/>
                  </a:lnTo>
                  <a:lnTo>
                    <a:pt x="75" y="86"/>
                  </a:lnTo>
                  <a:close/>
                  <a:moveTo>
                    <a:pt x="0" y="1"/>
                  </a:moveTo>
                  <a:lnTo>
                    <a:pt x="0" y="595"/>
                  </a:lnTo>
                  <a:lnTo>
                    <a:pt x="1082" y="595"/>
                  </a:lnTo>
                  <a:lnTo>
                    <a:pt x="108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5" name="Google Shape;3755;p16"/>
            <p:cNvSpPr/>
            <p:nvPr/>
          </p:nvSpPr>
          <p:spPr>
            <a:xfrm>
              <a:off x="3593800" y="932750"/>
              <a:ext cx="14325" cy="14875"/>
            </a:xfrm>
            <a:custGeom>
              <a:avLst/>
              <a:gdLst/>
              <a:ahLst/>
              <a:cxnLst/>
              <a:rect l="l" t="t" r="r" b="b"/>
              <a:pathLst>
                <a:path w="573" h="595" extrusionOk="0">
                  <a:moveTo>
                    <a:pt x="498" y="86"/>
                  </a:moveTo>
                  <a:lnTo>
                    <a:pt x="498" y="521"/>
                  </a:lnTo>
                  <a:lnTo>
                    <a:pt x="85" y="521"/>
                  </a:lnTo>
                  <a:lnTo>
                    <a:pt x="85" y="86"/>
                  </a:lnTo>
                  <a:close/>
                  <a:moveTo>
                    <a:pt x="0" y="1"/>
                  </a:moveTo>
                  <a:lnTo>
                    <a:pt x="0" y="595"/>
                  </a:lnTo>
                  <a:lnTo>
                    <a:pt x="573" y="595"/>
                  </a:lnTo>
                  <a:lnTo>
                    <a:pt x="57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6" name="Google Shape;3756;p16"/>
            <p:cNvSpPr/>
            <p:nvPr/>
          </p:nvSpPr>
          <p:spPr>
            <a:xfrm>
              <a:off x="3593800" y="945750"/>
              <a:ext cx="27300" cy="14875"/>
            </a:xfrm>
            <a:custGeom>
              <a:avLst/>
              <a:gdLst/>
              <a:ahLst/>
              <a:cxnLst/>
              <a:rect l="l" t="t" r="r" b="b"/>
              <a:pathLst>
                <a:path w="1092" h="595" extrusionOk="0">
                  <a:moveTo>
                    <a:pt x="1018" y="75"/>
                  </a:moveTo>
                  <a:lnTo>
                    <a:pt x="1018" y="510"/>
                  </a:lnTo>
                  <a:lnTo>
                    <a:pt x="85" y="510"/>
                  </a:lnTo>
                  <a:lnTo>
                    <a:pt x="85" y="75"/>
                  </a:lnTo>
                  <a:close/>
                  <a:moveTo>
                    <a:pt x="0" y="1"/>
                  </a:moveTo>
                  <a:lnTo>
                    <a:pt x="0" y="595"/>
                  </a:lnTo>
                  <a:lnTo>
                    <a:pt x="1092" y="595"/>
                  </a:lnTo>
                  <a:lnTo>
                    <a:pt x="10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7" name="Google Shape;3757;p16"/>
            <p:cNvSpPr/>
            <p:nvPr/>
          </p:nvSpPr>
          <p:spPr>
            <a:xfrm>
              <a:off x="3619250" y="945750"/>
              <a:ext cx="14050" cy="14875"/>
            </a:xfrm>
            <a:custGeom>
              <a:avLst/>
              <a:gdLst/>
              <a:ahLst/>
              <a:cxnLst/>
              <a:rect l="l" t="t" r="r" b="b"/>
              <a:pathLst>
                <a:path w="562" h="595" extrusionOk="0">
                  <a:moveTo>
                    <a:pt x="488" y="75"/>
                  </a:moveTo>
                  <a:lnTo>
                    <a:pt x="488" y="510"/>
                  </a:lnTo>
                  <a:lnTo>
                    <a:pt x="74" y="510"/>
                  </a:lnTo>
                  <a:lnTo>
                    <a:pt x="74" y="75"/>
                  </a:lnTo>
                  <a:close/>
                  <a:moveTo>
                    <a:pt x="0" y="1"/>
                  </a:moveTo>
                  <a:lnTo>
                    <a:pt x="0" y="595"/>
                  </a:lnTo>
                  <a:lnTo>
                    <a:pt x="562" y="595"/>
                  </a:lnTo>
                  <a:lnTo>
                    <a:pt x="56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8" name="Google Shape;3758;p16"/>
            <p:cNvSpPr/>
            <p:nvPr/>
          </p:nvSpPr>
          <p:spPr>
            <a:xfrm>
              <a:off x="3606250" y="958475"/>
              <a:ext cx="27050" cy="14875"/>
            </a:xfrm>
            <a:custGeom>
              <a:avLst/>
              <a:gdLst/>
              <a:ahLst/>
              <a:cxnLst/>
              <a:rect l="l" t="t" r="r" b="b"/>
              <a:pathLst>
                <a:path w="1082" h="595" extrusionOk="0">
                  <a:moveTo>
                    <a:pt x="1008" y="86"/>
                  </a:moveTo>
                  <a:lnTo>
                    <a:pt x="1008" y="520"/>
                  </a:lnTo>
                  <a:lnTo>
                    <a:pt x="75" y="520"/>
                  </a:lnTo>
                  <a:lnTo>
                    <a:pt x="75" y="86"/>
                  </a:lnTo>
                  <a:close/>
                  <a:moveTo>
                    <a:pt x="0" y="1"/>
                  </a:moveTo>
                  <a:lnTo>
                    <a:pt x="0" y="595"/>
                  </a:lnTo>
                  <a:lnTo>
                    <a:pt x="1082" y="595"/>
                  </a:lnTo>
                  <a:lnTo>
                    <a:pt x="108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9" name="Google Shape;3759;p16"/>
            <p:cNvSpPr/>
            <p:nvPr/>
          </p:nvSpPr>
          <p:spPr>
            <a:xfrm>
              <a:off x="3593800" y="958475"/>
              <a:ext cx="14325" cy="14875"/>
            </a:xfrm>
            <a:custGeom>
              <a:avLst/>
              <a:gdLst/>
              <a:ahLst/>
              <a:cxnLst/>
              <a:rect l="l" t="t" r="r" b="b"/>
              <a:pathLst>
                <a:path w="573" h="595" extrusionOk="0">
                  <a:moveTo>
                    <a:pt x="498" y="86"/>
                  </a:moveTo>
                  <a:lnTo>
                    <a:pt x="498" y="520"/>
                  </a:lnTo>
                  <a:lnTo>
                    <a:pt x="85" y="520"/>
                  </a:lnTo>
                  <a:lnTo>
                    <a:pt x="85" y="86"/>
                  </a:lnTo>
                  <a:close/>
                  <a:moveTo>
                    <a:pt x="0" y="1"/>
                  </a:moveTo>
                  <a:lnTo>
                    <a:pt x="0" y="595"/>
                  </a:lnTo>
                  <a:lnTo>
                    <a:pt x="573" y="595"/>
                  </a:lnTo>
                  <a:lnTo>
                    <a:pt x="57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0" name="Google Shape;3760;p16"/>
            <p:cNvSpPr/>
            <p:nvPr/>
          </p:nvSpPr>
          <p:spPr>
            <a:xfrm>
              <a:off x="3765600" y="746900"/>
              <a:ext cx="36075" cy="8525"/>
            </a:xfrm>
            <a:custGeom>
              <a:avLst/>
              <a:gdLst/>
              <a:ahLst/>
              <a:cxnLst/>
              <a:rect l="l" t="t" r="r" b="b"/>
              <a:pathLst>
                <a:path w="1443" h="341" extrusionOk="0">
                  <a:moveTo>
                    <a:pt x="1273" y="86"/>
                  </a:moveTo>
                  <a:cubicBezTo>
                    <a:pt x="1315" y="86"/>
                    <a:pt x="1358" y="128"/>
                    <a:pt x="1358" y="171"/>
                  </a:cubicBezTo>
                  <a:cubicBezTo>
                    <a:pt x="1358" y="223"/>
                    <a:pt x="1315" y="255"/>
                    <a:pt x="1273" y="255"/>
                  </a:cubicBezTo>
                  <a:lnTo>
                    <a:pt x="170" y="255"/>
                  </a:lnTo>
                  <a:cubicBezTo>
                    <a:pt x="116" y="255"/>
                    <a:pt x="85" y="223"/>
                    <a:pt x="85" y="171"/>
                  </a:cubicBezTo>
                  <a:cubicBezTo>
                    <a:pt x="85" y="128"/>
                    <a:pt x="116" y="86"/>
                    <a:pt x="170" y="86"/>
                  </a:cubicBezTo>
                  <a:close/>
                  <a:moveTo>
                    <a:pt x="170" y="1"/>
                  </a:moveTo>
                  <a:cubicBezTo>
                    <a:pt x="74" y="1"/>
                    <a:pt x="0" y="75"/>
                    <a:pt x="0" y="171"/>
                  </a:cubicBezTo>
                  <a:cubicBezTo>
                    <a:pt x="0" y="266"/>
                    <a:pt x="74" y="340"/>
                    <a:pt x="170" y="340"/>
                  </a:cubicBezTo>
                  <a:lnTo>
                    <a:pt x="1273" y="340"/>
                  </a:lnTo>
                  <a:cubicBezTo>
                    <a:pt x="1368" y="340"/>
                    <a:pt x="1443" y="266"/>
                    <a:pt x="1443" y="171"/>
                  </a:cubicBezTo>
                  <a:cubicBezTo>
                    <a:pt x="1443" y="75"/>
                    <a:pt x="1368" y="1"/>
                    <a:pt x="12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1" name="Google Shape;3761;p16"/>
            <p:cNvSpPr/>
            <p:nvPr/>
          </p:nvSpPr>
          <p:spPr>
            <a:xfrm>
              <a:off x="3765600" y="753275"/>
              <a:ext cx="36075" cy="109775"/>
            </a:xfrm>
            <a:custGeom>
              <a:avLst/>
              <a:gdLst/>
              <a:ahLst/>
              <a:cxnLst/>
              <a:rect l="l" t="t" r="r" b="b"/>
              <a:pathLst>
                <a:path w="1443" h="4391" extrusionOk="0">
                  <a:moveTo>
                    <a:pt x="1124" y="85"/>
                  </a:moveTo>
                  <a:lnTo>
                    <a:pt x="1358" y="4306"/>
                  </a:lnTo>
                  <a:lnTo>
                    <a:pt x="85" y="4306"/>
                  </a:lnTo>
                  <a:lnTo>
                    <a:pt x="318" y="85"/>
                  </a:lnTo>
                  <a:close/>
                  <a:moveTo>
                    <a:pt x="276" y="0"/>
                  </a:moveTo>
                  <a:cubicBezTo>
                    <a:pt x="255" y="0"/>
                    <a:pt x="234" y="22"/>
                    <a:pt x="234" y="43"/>
                  </a:cubicBezTo>
                  <a:lnTo>
                    <a:pt x="0" y="4349"/>
                  </a:lnTo>
                  <a:cubicBezTo>
                    <a:pt x="0" y="4359"/>
                    <a:pt x="10" y="4370"/>
                    <a:pt x="10" y="4380"/>
                  </a:cubicBezTo>
                  <a:cubicBezTo>
                    <a:pt x="21" y="4380"/>
                    <a:pt x="32" y="4391"/>
                    <a:pt x="43" y="4391"/>
                  </a:cubicBezTo>
                  <a:lnTo>
                    <a:pt x="1400" y="4391"/>
                  </a:lnTo>
                  <a:cubicBezTo>
                    <a:pt x="1410" y="4391"/>
                    <a:pt x="1421" y="4380"/>
                    <a:pt x="1421" y="4380"/>
                  </a:cubicBezTo>
                  <a:cubicBezTo>
                    <a:pt x="1431" y="4370"/>
                    <a:pt x="1443" y="4359"/>
                    <a:pt x="1431" y="4349"/>
                  </a:cubicBezTo>
                  <a:lnTo>
                    <a:pt x="1198" y="43"/>
                  </a:lnTo>
                  <a:cubicBezTo>
                    <a:pt x="1198" y="22"/>
                    <a:pt x="1188" y="0"/>
                    <a:pt x="11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2" name="Google Shape;3762;p16"/>
            <p:cNvSpPr/>
            <p:nvPr/>
          </p:nvSpPr>
          <p:spPr>
            <a:xfrm>
              <a:off x="3758175" y="860925"/>
              <a:ext cx="50650" cy="9825"/>
            </a:xfrm>
            <a:custGeom>
              <a:avLst/>
              <a:gdLst/>
              <a:ahLst/>
              <a:cxnLst/>
              <a:rect l="l" t="t" r="r" b="b"/>
              <a:pathLst>
                <a:path w="2026" h="393" extrusionOk="0">
                  <a:moveTo>
                    <a:pt x="1867" y="85"/>
                  </a:moveTo>
                  <a:cubicBezTo>
                    <a:pt x="1909" y="85"/>
                    <a:pt x="1952" y="116"/>
                    <a:pt x="1952" y="170"/>
                  </a:cubicBezTo>
                  <a:lnTo>
                    <a:pt x="1952" y="222"/>
                  </a:lnTo>
                  <a:cubicBezTo>
                    <a:pt x="1952" y="276"/>
                    <a:pt x="1909" y="307"/>
                    <a:pt x="1867" y="307"/>
                  </a:cubicBezTo>
                  <a:lnTo>
                    <a:pt x="170" y="307"/>
                  </a:lnTo>
                  <a:cubicBezTo>
                    <a:pt x="128" y="307"/>
                    <a:pt x="85" y="276"/>
                    <a:pt x="85" y="222"/>
                  </a:cubicBezTo>
                  <a:lnTo>
                    <a:pt x="85" y="170"/>
                  </a:lnTo>
                  <a:cubicBezTo>
                    <a:pt x="85" y="116"/>
                    <a:pt x="128" y="85"/>
                    <a:pt x="170" y="85"/>
                  </a:cubicBezTo>
                  <a:close/>
                  <a:moveTo>
                    <a:pt x="170" y="0"/>
                  </a:moveTo>
                  <a:cubicBezTo>
                    <a:pt x="74" y="0"/>
                    <a:pt x="0" y="74"/>
                    <a:pt x="0" y="170"/>
                  </a:cubicBezTo>
                  <a:lnTo>
                    <a:pt x="0" y="222"/>
                  </a:lnTo>
                  <a:cubicBezTo>
                    <a:pt x="0" y="318"/>
                    <a:pt x="74" y="392"/>
                    <a:pt x="170" y="392"/>
                  </a:cubicBezTo>
                  <a:lnTo>
                    <a:pt x="1867" y="392"/>
                  </a:lnTo>
                  <a:cubicBezTo>
                    <a:pt x="1952" y="392"/>
                    <a:pt x="2025" y="318"/>
                    <a:pt x="2025" y="222"/>
                  </a:cubicBezTo>
                  <a:lnTo>
                    <a:pt x="2025" y="170"/>
                  </a:lnTo>
                  <a:cubicBezTo>
                    <a:pt x="2025" y="74"/>
                    <a:pt x="1952" y="0"/>
                    <a:pt x="18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3" name="Google Shape;3763;p16"/>
            <p:cNvSpPr/>
            <p:nvPr/>
          </p:nvSpPr>
          <p:spPr>
            <a:xfrm>
              <a:off x="3763725" y="868600"/>
              <a:ext cx="39550" cy="104750"/>
            </a:xfrm>
            <a:custGeom>
              <a:avLst/>
              <a:gdLst/>
              <a:ahLst/>
              <a:cxnLst/>
              <a:rect l="l" t="t" r="r" b="b"/>
              <a:pathLst>
                <a:path w="1582" h="4190" extrusionOk="0">
                  <a:moveTo>
                    <a:pt x="1506" y="85"/>
                  </a:moveTo>
                  <a:lnTo>
                    <a:pt x="1506" y="4115"/>
                  </a:lnTo>
                  <a:lnTo>
                    <a:pt x="85" y="4115"/>
                  </a:lnTo>
                  <a:lnTo>
                    <a:pt x="85" y="85"/>
                  </a:lnTo>
                  <a:close/>
                  <a:moveTo>
                    <a:pt x="43" y="0"/>
                  </a:moveTo>
                  <a:cubicBezTo>
                    <a:pt x="22" y="0"/>
                    <a:pt x="1" y="21"/>
                    <a:pt x="1" y="43"/>
                  </a:cubicBezTo>
                  <a:lnTo>
                    <a:pt x="1" y="4147"/>
                  </a:lnTo>
                  <a:cubicBezTo>
                    <a:pt x="1" y="4169"/>
                    <a:pt x="22" y="4190"/>
                    <a:pt x="43" y="4190"/>
                  </a:cubicBezTo>
                  <a:lnTo>
                    <a:pt x="1549" y="4190"/>
                  </a:lnTo>
                  <a:cubicBezTo>
                    <a:pt x="1570" y="4190"/>
                    <a:pt x="1581" y="4169"/>
                    <a:pt x="1581" y="4147"/>
                  </a:cubicBezTo>
                  <a:lnTo>
                    <a:pt x="1581" y="43"/>
                  </a:lnTo>
                  <a:cubicBezTo>
                    <a:pt x="1581" y="21"/>
                    <a:pt x="1570" y="0"/>
                    <a:pt x="15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4" name="Google Shape;3764;p16"/>
            <p:cNvSpPr/>
            <p:nvPr/>
          </p:nvSpPr>
          <p:spPr>
            <a:xfrm>
              <a:off x="3763725" y="868600"/>
              <a:ext cx="27350" cy="14875"/>
            </a:xfrm>
            <a:custGeom>
              <a:avLst/>
              <a:gdLst/>
              <a:ahLst/>
              <a:cxnLst/>
              <a:rect l="l" t="t" r="r" b="b"/>
              <a:pathLst>
                <a:path w="1094" h="595" extrusionOk="0">
                  <a:moveTo>
                    <a:pt x="1019" y="85"/>
                  </a:moveTo>
                  <a:lnTo>
                    <a:pt x="1019" y="520"/>
                  </a:lnTo>
                  <a:lnTo>
                    <a:pt x="85" y="520"/>
                  </a:lnTo>
                  <a:lnTo>
                    <a:pt x="85" y="85"/>
                  </a:lnTo>
                  <a:close/>
                  <a:moveTo>
                    <a:pt x="1" y="0"/>
                  </a:moveTo>
                  <a:lnTo>
                    <a:pt x="1" y="594"/>
                  </a:lnTo>
                  <a:lnTo>
                    <a:pt x="1093" y="594"/>
                  </a:lnTo>
                  <a:lnTo>
                    <a:pt x="10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5" name="Google Shape;3765;p16"/>
            <p:cNvSpPr/>
            <p:nvPr/>
          </p:nvSpPr>
          <p:spPr>
            <a:xfrm>
              <a:off x="3789175" y="868600"/>
              <a:ext cx="14100" cy="14875"/>
            </a:xfrm>
            <a:custGeom>
              <a:avLst/>
              <a:gdLst/>
              <a:ahLst/>
              <a:cxnLst/>
              <a:rect l="l" t="t" r="r" b="b"/>
              <a:pathLst>
                <a:path w="564" h="595" extrusionOk="0">
                  <a:moveTo>
                    <a:pt x="488" y="85"/>
                  </a:moveTo>
                  <a:lnTo>
                    <a:pt x="488" y="520"/>
                  </a:lnTo>
                  <a:lnTo>
                    <a:pt x="75" y="520"/>
                  </a:lnTo>
                  <a:lnTo>
                    <a:pt x="75" y="85"/>
                  </a:lnTo>
                  <a:close/>
                  <a:moveTo>
                    <a:pt x="1" y="0"/>
                  </a:moveTo>
                  <a:lnTo>
                    <a:pt x="1" y="594"/>
                  </a:lnTo>
                  <a:lnTo>
                    <a:pt x="563" y="594"/>
                  </a:lnTo>
                  <a:lnTo>
                    <a:pt x="56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6" name="Google Shape;3766;p16"/>
            <p:cNvSpPr/>
            <p:nvPr/>
          </p:nvSpPr>
          <p:spPr>
            <a:xfrm>
              <a:off x="3776200" y="881600"/>
              <a:ext cx="27075" cy="14875"/>
            </a:xfrm>
            <a:custGeom>
              <a:avLst/>
              <a:gdLst/>
              <a:ahLst/>
              <a:cxnLst/>
              <a:rect l="l" t="t" r="r" b="b"/>
              <a:pathLst>
                <a:path w="1083" h="595" extrusionOk="0">
                  <a:moveTo>
                    <a:pt x="1007" y="74"/>
                  </a:moveTo>
                  <a:lnTo>
                    <a:pt x="1007" y="509"/>
                  </a:lnTo>
                  <a:lnTo>
                    <a:pt x="74" y="509"/>
                  </a:lnTo>
                  <a:lnTo>
                    <a:pt x="74" y="74"/>
                  </a:lnTo>
                  <a:close/>
                  <a:moveTo>
                    <a:pt x="0" y="0"/>
                  </a:moveTo>
                  <a:lnTo>
                    <a:pt x="0" y="594"/>
                  </a:lnTo>
                  <a:lnTo>
                    <a:pt x="1082" y="594"/>
                  </a:lnTo>
                  <a:lnTo>
                    <a:pt x="108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7" name="Google Shape;3767;p16"/>
            <p:cNvSpPr/>
            <p:nvPr/>
          </p:nvSpPr>
          <p:spPr>
            <a:xfrm>
              <a:off x="3763725" y="881600"/>
              <a:ext cx="14350" cy="14875"/>
            </a:xfrm>
            <a:custGeom>
              <a:avLst/>
              <a:gdLst/>
              <a:ahLst/>
              <a:cxnLst/>
              <a:rect l="l" t="t" r="r" b="b"/>
              <a:pathLst>
                <a:path w="574" h="595" extrusionOk="0">
                  <a:moveTo>
                    <a:pt x="499" y="74"/>
                  </a:moveTo>
                  <a:lnTo>
                    <a:pt x="499" y="509"/>
                  </a:lnTo>
                  <a:lnTo>
                    <a:pt x="85" y="509"/>
                  </a:lnTo>
                  <a:lnTo>
                    <a:pt x="85" y="74"/>
                  </a:lnTo>
                  <a:close/>
                  <a:moveTo>
                    <a:pt x="1" y="0"/>
                  </a:moveTo>
                  <a:lnTo>
                    <a:pt x="1" y="594"/>
                  </a:lnTo>
                  <a:lnTo>
                    <a:pt x="573" y="594"/>
                  </a:lnTo>
                  <a:lnTo>
                    <a:pt x="57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8" name="Google Shape;3768;p16"/>
            <p:cNvSpPr/>
            <p:nvPr/>
          </p:nvSpPr>
          <p:spPr>
            <a:xfrm>
              <a:off x="3763725" y="894325"/>
              <a:ext cx="27350" cy="14875"/>
            </a:xfrm>
            <a:custGeom>
              <a:avLst/>
              <a:gdLst/>
              <a:ahLst/>
              <a:cxnLst/>
              <a:rect l="l" t="t" r="r" b="b"/>
              <a:pathLst>
                <a:path w="1094" h="595" extrusionOk="0">
                  <a:moveTo>
                    <a:pt x="1019" y="85"/>
                  </a:moveTo>
                  <a:lnTo>
                    <a:pt x="1019" y="520"/>
                  </a:lnTo>
                  <a:lnTo>
                    <a:pt x="85" y="520"/>
                  </a:lnTo>
                  <a:lnTo>
                    <a:pt x="85" y="85"/>
                  </a:lnTo>
                  <a:close/>
                  <a:moveTo>
                    <a:pt x="1" y="0"/>
                  </a:moveTo>
                  <a:lnTo>
                    <a:pt x="1" y="594"/>
                  </a:lnTo>
                  <a:lnTo>
                    <a:pt x="1093" y="594"/>
                  </a:lnTo>
                  <a:lnTo>
                    <a:pt x="10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9" name="Google Shape;3769;p16"/>
            <p:cNvSpPr/>
            <p:nvPr/>
          </p:nvSpPr>
          <p:spPr>
            <a:xfrm>
              <a:off x="3789175" y="894325"/>
              <a:ext cx="14100" cy="14875"/>
            </a:xfrm>
            <a:custGeom>
              <a:avLst/>
              <a:gdLst/>
              <a:ahLst/>
              <a:cxnLst/>
              <a:rect l="l" t="t" r="r" b="b"/>
              <a:pathLst>
                <a:path w="564" h="595" extrusionOk="0">
                  <a:moveTo>
                    <a:pt x="488" y="85"/>
                  </a:moveTo>
                  <a:lnTo>
                    <a:pt x="488" y="520"/>
                  </a:lnTo>
                  <a:lnTo>
                    <a:pt x="75" y="520"/>
                  </a:lnTo>
                  <a:lnTo>
                    <a:pt x="75" y="85"/>
                  </a:lnTo>
                  <a:close/>
                  <a:moveTo>
                    <a:pt x="1" y="0"/>
                  </a:moveTo>
                  <a:lnTo>
                    <a:pt x="1" y="594"/>
                  </a:lnTo>
                  <a:lnTo>
                    <a:pt x="563" y="594"/>
                  </a:lnTo>
                  <a:lnTo>
                    <a:pt x="56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770;p16"/>
            <p:cNvSpPr/>
            <p:nvPr/>
          </p:nvSpPr>
          <p:spPr>
            <a:xfrm>
              <a:off x="3776200" y="907300"/>
              <a:ext cx="27075" cy="14875"/>
            </a:xfrm>
            <a:custGeom>
              <a:avLst/>
              <a:gdLst/>
              <a:ahLst/>
              <a:cxnLst/>
              <a:rect l="l" t="t" r="r" b="b"/>
              <a:pathLst>
                <a:path w="1083" h="595" extrusionOk="0">
                  <a:moveTo>
                    <a:pt x="1007" y="75"/>
                  </a:moveTo>
                  <a:lnTo>
                    <a:pt x="1007" y="510"/>
                  </a:lnTo>
                  <a:lnTo>
                    <a:pt x="74" y="510"/>
                  </a:lnTo>
                  <a:lnTo>
                    <a:pt x="74" y="75"/>
                  </a:lnTo>
                  <a:close/>
                  <a:moveTo>
                    <a:pt x="0" y="1"/>
                  </a:moveTo>
                  <a:lnTo>
                    <a:pt x="0" y="594"/>
                  </a:lnTo>
                  <a:lnTo>
                    <a:pt x="1082" y="594"/>
                  </a:lnTo>
                  <a:lnTo>
                    <a:pt x="108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771;p16"/>
            <p:cNvSpPr/>
            <p:nvPr/>
          </p:nvSpPr>
          <p:spPr>
            <a:xfrm>
              <a:off x="3763725" y="907300"/>
              <a:ext cx="14350" cy="14875"/>
            </a:xfrm>
            <a:custGeom>
              <a:avLst/>
              <a:gdLst/>
              <a:ahLst/>
              <a:cxnLst/>
              <a:rect l="l" t="t" r="r" b="b"/>
              <a:pathLst>
                <a:path w="574" h="595" extrusionOk="0">
                  <a:moveTo>
                    <a:pt x="499" y="75"/>
                  </a:moveTo>
                  <a:lnTo>
                    <a:pt x="499" y="510"/>
                  </a:lnTo>
                  <a:lnTo>
                    <a:pt x="85" y="510"/>
                  </a:lnTo>
                  <a:lnTo>
                    <a:pt x="85" y="75"/>
                  </a:lnTo>
                  <a:close/>
                  <a:moveTo>
                    <a:pt x="1" y="1"/>
                  </a:moveTo>
                  <a:lnTo>
                    <a:pt x="1" y="594"/>
                  </a:lnTo>
                  <a:lnTo>
                    <a:pt x="573" y="594"/>
                  </a:lnTo>
                  <a:lnTo>
                    <a:pt x="57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2" name="Google Shape;3772;p16"/>
            <p:cNvSpPr/>
            <p:nvPr/>
          </p:nvSpPr>
          <p:spPr>
            <a:xfrm>
              <a:off x="3763725" y="920025"/>
              <a:ext cx="27350" cy="14875"/>
            </a:xfrm>
            <a:custGeom>
              <a:avLst/>
              <a:gdLst/>
              <a:ahLst/>
              <a:cxnLst/>
              <a:rect l="l" t="t" r="r" b="b"/>
              <a:pathLst>
                <a:path w="1094" h="595" extrusionOk="0">
                  <a:moveTo>
                    <a:pt x="1019" y="85"/>
                  </a:moveTo>
                  <a:lnTo>
                    <a:pt x="1019" y="510"/>
                  </a:lnTo>
                  <a:lnTo>
                    <a:pt x="85" y="510"/>
                  </a:lnTo>
                  <a:lnTo>
                    <a:pt x="85" y="85"/>
                  </a:lnTo>
                  <a:close/>
                  <a:moveTo>
                    <a:pt x="1" y="1"/>
                  </a:moveTo>
                  <a:lnTo>
                    <a:pt x="1" y="595"/>
                  </a:lnTo>
                  <a:lnTo>
                    <a:pt x="1093" y="595"/>
                  </a:lnTo>
                  <a:lnTo>
                    <a:pt x="10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3" name="Google Shape;3773;p16"/>
            <p:cNvSpPr/>
            <p:nvPr/>
          </p:nvSpPr>
          <p:spPr>
            <a:xfrm>
              <a:off x="3789175" y="920025"/>
              <a:ext cx="14100" cy="14875"/>
            </a:xfrm>
            <a:custGeom>
              <a:avLst/>
              <a:gdLst/>
              <a:ahLst/>
              <a:cxnLst/>
              <a:rect l="l" t="t" r="r" b="b"/>
              <a:pathLst>
                <a:path w="564" h="595" extrusionOk="0">
                  <a:moveTo>
                    <a:pt x="488" y="85"/>
                  </a:moveTo>
                  <a:lnTo>
                    <a:pt x="488" y="510"/>
                  </a:lnTo>
                  <a:lnTo>
                    <a:pt x="75" y="510"/>
                  </a:lnTo>
                  <a:lnTo>
                    <a:pt x="75" y="85"/>
                  </a:lnTo>
                  <a:close/>
                  <a:moveTo>
                    <a:pt x="1" y="1"/>
                  </a:moveTo>
                  <a:lnTo>
                    <a:pt x="1" y="595"/>
                  </a:lnTo>
                  <a:lnTo>
                    <a:pt x="563" y="595"/>
                  </a:lnTo>
                  <a:lnTo>
                    <a:pt x="56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4" name="Google Shape;3774;p16"/>
            <p:cNvSpPr/>
            <p:nvPr/>
          </p:nvSpPr>
          <p:spPr>
            <a:xfrm>
              <a:off x="3776200" y="932750"/>
              <a:ext cx="27075" cy="14875"/>
            </a:xfrm>
            <a:custGeom>
              <a:avLst/>
              <a:gdLst/>
              <a:ahLst/>
              <a:cxnLst/>
              <a:rect l="l" t="t" r="r" b="b"/>
              <a:pathLst>
                <a:path w="1083" h="595" extrusionOk="0">
                  <a:moveTo>
                    <a:pt x="1007" y="86"/>
                  </a:moveTo>
                  <a:lnTo>
                    <a:pt x="1007" y="521"/>
                  </a:lnTo>
                  <a:lnTo>
                    <a:pt x="74" y="521"/>
                  </a:lnTo>
                  <a:lnTo>
                    <a:pt x="74" y="86"/>
                  </a:lnTo>
                  <a:close/>
                  <a:moveTo>
                    <a:pt x="0" y="1"/>
                  </a:moveTo>
                  <a:lnTo>
                    <a:pt x="0" y="595"/>
                  </a:lnTo>
                  <a:lnTo>
                    <a:pt x="1082" y="595"/>
                  </a:lnTo>
                  <a:lnTo>
                    <a:pt x="108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5" name="Google Shape;3775;p16"/>
            <p:cNvSpPr/>
            <p:nvPr/>
          </p:nvSpPr>
          <p:spPr>
            <a:xfrm>
              <a:off x="3763725" y="932750"/>
              <a:ext cx="14350" cy="14875"/>
            </a:xfrm>
            <a:custGeom>
              <a:avLst/>
              <a:gdLst/>
              <a:ahLst/>
              <a:cxnLst/>
              <a:rect l="l" t="t" r="r" b="b"/>
              <a:pathLst>
                <a:path w="574" h="595" extrusionOk="0">
                  <a:moveTo>
                    <a:pt x="499" y="86"/>
                  </a:moveTo>
                  <a:lnTo>
                    <a:pt x="499" y="521"/>
                  </a:lnTo>
                  <a:lnTo>
                    <a:pt x="85" y="521"/>
                  </a:lnTo>
                  <a:lnTo>
                    <a:pt x="85" y="86"/>
                  </a:lnTo>
                  <a:close/>
                  <a:moveTo>
                    <a:pt x="1" y="1"/>
                  </a:moveTo>
                  <a:lnTo>
                    <a:pt x="1" y="595"/>
                  </a:lnTo>
                  <a:lnTo>
                    <a:pt x="573" y="595"/>
                  </a:lnTo>
                  <a:lnTo>
                    <a:pt x="57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6" name="Google Shape;3776;p16"/>
            <p:cNvSpPr/>
            <p:nvPr/>
          </p:nvSpPr>
          <p:spPr>
            <a:xfrm>
              <a:off x="3763725" y="945750"/>
              <a:ext cx="27350" cy="14875"/>
            </a:xfrm>
            <a:custGeom>
              <a:avLst/>
              <a:gdLst/>
              <a:ahLst/>
              <a:cxnLst/>
              <a:rect l="l" t="t" r="r" b="b"/>
              <a:pathLst>
                <a:path w="1094" h="595" extrusionOk="0">
                  <a:moveTo>
                    <a:pt x="1019" y="75"/>
                  </a:moveTo>
                  <a:lnTo>
                    <a:pt x="1019" y="510"/>
                  </a:lnTo>
                  <a:lnTo>
                    <a:pt x="85" y="510"/>
                  </a:lnTo>
                  <a:lnTo>
                    <a:pt x="85" y="75"/>
                  </a:lnTo>
                  <a:close/>
                  <a:moveTo>
                    <a:pt x="1" y="1"/>
                  </a:moveTo>
                  <a:lnTo>
                    <a:pt x="1" y="595"/>
                  </a:lnTo>
                  <a:lnTo>
                    <a:pt x="1093" y="595"/>
                  </a:lnTo>
                  <a:lnTo>
                    <a:pt x="10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7" name="Google Shape;3777;p16"/>
            <p:cNvSpPr/>
            <p:nvPr/>
          </p:nvSpPr>
          <p:spPr>
            <a:xfrm>
              <a:off x="3789175" y="945750"/>
              <a:ext cx="14100" cy="14875"/>
            </a:xfrm>
            <a:custGeom>
              <a:avLst/>
              <a:gdLst/>
              <a:ahLst/>
              <a:cxnLst/>
              <a:rect l="l" t="t" r="r" b="b"/>
              <a:pathLst>
                <a:path w="564" h="595" extrusionOk="0">
                  <a:moveTo>
                    <a:pt x="488" y="75"/>
                  </a:moveTo>
                  <a:lnTo>
                    <a:pt x="488" y="510"/>
                  </a:lnTo>
                  <a:lnTo>
                    <a:pt x="75" y="510"/>
                  </a:lnTo>
                  <a:lnTo>
                    <a:pt x="75" y="75"/>
                  </a:lnTo>
                  <a:close/>
                  <a:moveTo>
                    <a:pt x="1" y="1"/>
                  </a:moveTo>
                  <a:lnTo>
                    <a:pt x="1" y="595"/>
                  </a:lnTo>
                  <a:lnTo>
                    <a:pt x="563" y="595"/>
                  </a:lnTo>
                  <a:lnTo>
                    <a:pt x="56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8" name="Google Shape;3778;p16"/>
            <p:cNvSpPr/>
            <p:nvPr/>
          </p:nvSpPr>
          <p:spPr>
            <a:xfrm>
              <a:off x="3776200" y="958475"/>
              <a:ext cx="27075" cy="14875"/>
            </a:xfrm>
            <a:custGeom>
              <a:avLst/>
              <a:gdLst/>
              <a:ahLst/>
              <a:cxnLst/>
              <a:rect l="l" t="t" r="r" b="b"/>
              <a:pathLst>
                <a:path w="1083" h="595" extrusionOk="0">
                  <a:moveTo>
                    <a:pt x="1007" y="86"/>
                  </a:moveTo>
                  <a:lnTo>
                    <a:pt x="1007" y="520"/>
                  </a:lnTo>
                  <a:lnTo>
                    <a:pt x="74" y="520"/>
                  </a:lnTo>
                  <a:lnTo>
                    <a:pt x="74" y="86"/>
                  </a:lnTo>
                  <a:close/>
                  <a:moveTo>
                    <a:pt x="0" y="1"/>
                  </a:moveTo>
                  <a:lnTo>
                    <a:pt x="0" y="595"/>
                  </a:lnTo>
                  <a:lnTo>
                    <a:pt x="1082" y="595"/>
                  </a:lnTo>
                  <a:lnTo>
                    <a:pt x="108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9" name="Google Shape;3779;p16"/>
            <p:cNvSpPr/>
            <p:nvPr/>
          </p:nvSpPr>
          <p:spPr>
            <a:xfrm>
              <a:off x="3763725" y="958475"/>
              <a:ext cx="14350" cy="14875"/>
            </a:xfrm>
            <a:custGeom>
              <a:avLst/>
              <a:gdLst/>
              <a:ahLst/>
              <a:cxnLst/>
              <a:rect l="l" t="t" r="r" b="b"/>
              <a:pathLst>
                <a:path w="574" h="595" extrusionOk="0">
                  <a:moveTo>
                    <a:pt x="499" y="86"/>
                  </a:moveTo>
                  <a:lnTo>
                    <a:pt x="499" y="520"/>
                  </a:lnTo>
                  <a:lnTo>
                    <a:pt x="85" y="520"/>
                  </a:lnTo>
                  <a:lnTo>
                    <a:pt x="85" y="86"/>
                  </a:lnTo>
                  <a:close/>
                  <a:moveTo>
                    <a:pt x="1" y="1"/>
                  </a:moveTo>
                  <a:lnTo>
                    <a:pt x="1" y="595"/>
                  </a:lnTo>
                  <a:lnTo>
                    <a:pt x="573" y="595"/>
                  </a:lnTo>
                  <a:lnTo>
                    <a:pt x="57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0" name="Google Shape;3780;p16"/>
            <p:cNvSpPr/>
            <p:nvPr/>
          </p:nvSpPr>
          <p:spPr>
            <a:xfrm>
              <a:off x="4015350" y="746900"/>
              <a:ext cx="36075" cy="8525"/>
            </a:xfrm>
            <a:custGeom>
              <a:avLst/>
              <a:gdLst/>
              <a:ahLst/>
              <a:cxnLst/>
              <a:rect l="l" t="t" r="r" b="b"/>
              <a:pathLst>
                <a:path w="1443" h="341" extrusionOk="0">
                  <a:moveTo>
                    <a:pt x="1273" y="86"/>
                  </a:moveTo>
                  <a:cubicBezTo>
                    <a:pt x="1326" y="86"/>
                    <a:pt x="1358" y="128"/>
                    <a:pt x="1358" y="171"/>
                  </a:cubicBezTo>
                  <a:cubicBezTo>
                    <a:pt x="1358" y="223"/>
                    <a:pt x="1326" y="255"/>
                    <a:pt x="1273" y="255"/>
                  </a:cubicBezTo>
                  <a:lnTo>
                    <a:pt x="170" y="255"/>
                  </a:lnTo>
                  <a:cubicBezTo>
                    <a:pt x="117" y="255"/>
                    <a:pt x="85" y="223"/>
                    <a:pt x="85" y="171"/>
                  </a:cubicBezTo>
                  <a:cubicBezTo>
                    <a:pt x="85" y="128"/>
                    <a:pt x="117" y="86"/>
                    <a:pt x="170" y="86"/>
                  </a:cubicBezTo>
                  <a:close/>
                  <a:moveTo>
                    <a:pt x="170" y="1"/>
                  </a:moveTo>
                  <a:cubicBezTo>
                    <a:pt x="74" y="1"/>
                    <a:pt x="0" y="75"/>
                    <a:pt x="0" y="171"/>
                  </a:cubicBezTo>
                  <a:cubicBezTo>
                    <a:pt x="0" y="266"/>
                    <a:pt x="74" y="340"/>
                    <a:pt x="170" y="340"/>
                  </a:cubicBezTo>
                  <a:lnTo>
                    <a:pt x="1273" y="340"/>
                  </a:lnTo>
                  <a:cubicBezTo>
                    <a:pt x="1368" y="340"/>
                    <a:pt x="1443" y="266"/>
                    <a:pt x="1443" y="171"/>
                  </a:cubicBezTo>
                  <a:cubicBezTo>
                    <a:pt x="1443" y="75"/>
                    <a:pt x="1368" y="1"/>
                    <a:pt x="12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1" name="Google Shape;3781;p16"/>
            <p:cNvSpPr/>
            <p:nvPr/>
          </p:nvSpPr>
          <p:spPr>
            <a:xfrm>
              <a:off x="4015350" y="753275"/>
              <a:ext cx="36075" cy="109775"/>
            </a:xfrm>
            <a:custGeom>
              <a:avLst/>
              <a:gdLst/>
              <a:ahLst/>
              <a:cxnLst/>
              <a:rect l="l" t="t" r="r" b="b"/>
              <a:pathLst>
                <a:path w="1443" h="4391" extrusionOk="0">
                  <a:moveTo>
                    <a:pt x="1124" y="85"/>
                  </a:moveTo>
                  <a:lnTo>
                    <a:pt x="1358" y="4306"/>
                  </a:lnTo>
                  <a:lnTo>
                    <a:pt x="85" y="4306"/>
                  </a:lnTo>
                  <a:lnTo>
                    <a:pt x="318" y="85"/>
                  </a:lnTo>
                  <a:close/>
                  <a:moveTo>
                    <a:pt x="276" y="0"/>
                  </a:moveTo>
                  <a:cubicBezTo>
                    <a:pt x="255" y="0"/>
                    <a:pt x="244" y="22"/>
                    <a:pt x="234" y="43"/>
                  </a:cubicBezTo>
                  <a:lnTo>
                    <a:pt x="0" y="4349"/>
                  </a:lnTo>
                  <a:cubicBezTo>
                    <a:pt x="0" y="4359"/>
                    <a:pt x="10" y="4370"/>
                    <a:pt x="10" y="4380"/>
                  </a:cubicBezTo>
                  <a:cubicBezTo>
                    <a:pt x="22" y="4380"/>
                    <a:pt x="32" y="4391"/>
                    <a:pt x="43" y="4391"/>
                  </a:cubicBezTo>
                  <a:lnTo>
                    <a:pt x="1400" y="4391"/>
                  </a:lnTo>
                  <a:cubicBezTo>
                    <a:pt x="1410" y="4391"/>
                    <a:pt x="1421" y="4380"/>
                    <a:pt x="1432" y="4380"/>
                  </a:cubicBezTo>
                  <a:cubicBezTo>
                    <a:pt x="1432" y="4370"/>
                    <a:pt x="1443" y="4359"/>
                    <a:pt x="1443" y="4349"/>
                  </a:cubicBezTo>
                  <a:lnTo>
                    <a:pt x="1209" y="43"/>
                  </a:lnTo>
                  <a:cubicBezTo>
                    <a:pt x="1198" y="22"/>
                    <a:pt x="1188" y="0"/>
                    <a:pt x="11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2" name="Google Shape;3782;p16"/>
            <p:cNvSpPr/>
            <p:nvPr/>
          </p:nvSpPr>
          <p:spPr>
            <a:xfrm>
              <a:off x="4007925" y="860925"/>
              <a:ext cx="50925" cy="9825"/>
            </a:xfrm>
            <a:custGeom>
              <a:avLst/>
              <a:gdLst/>
              <a:ahLst/>
              <a:cxnLst/>
              <a:rect l="l" t="t" r="r" b="b"/>
              <a:pathLst>
                <a:path w="2037" h="393" extrusionOk="0">
                  <a:moveTo>
                    <a:pt x="1867" y="85"/>
                  </a:moveTo>
                  <a:cubicBezTo>
                    <a:pt x="1909" y="85"/>
                    <a:pt x="1952" y="116"/>
                    <a:pt x="1952" y="170"/>
                  </a:cubicBezTo>
                  <a:lnTo>
                    <a:pt x="1952" y="222"/>
                  </a:lnTo>
                  <a:cubicBezTo>
                    <a:pt x="1952" y="276"/>
                    <a:pt x="1909" y="307"/>
                    <a:pt x="1867" y="307"/>
                  </a:cubicBezTo>
                  <a:lnTo>
                    <a:pt x="170" y="307"/>
                  </a:lnTo>
                  <a:cubicBezTo>
                    <a:pt x="128" y="307"/>
                    <a:pt x="85" y="276"/>
                    <a:pt x="85" y="222"/>
                  </a:cubicBezTo>
                  <a:lnTo>
                    <a:pt x="85" y="170"/>
                  </a:lnTo>
                  <a:cubicBezTo>
                    <a:pt x="85" y="116"/>
                    <a:pt x="128" y="85"/>
                    <a:pt x="170" y="85"/>
                  </a:cubicBezTo>
                  <a:close/>
                  <a:moveTo>
                    <a:pt x="170" y="0"/>
                  </a:moveTo>
                  <a:cubicBezTo>
                    <a:pt x="85" y="0"/>
                    <a:pt x="0" y="74"/>
                    <a:pt x="0" y="170"/>
                  </a:cubicBezTo>
                  <a:lnTo>
                    <a:pt x="0" y="222"/>
                  </a:lnTo>
                  <a:cubicBezTo>
                    <a:pt x="0" y="318"/>
                    <a:pt x="85" y="392"/>
                    <a:pt x="170" y="392"/>
                  </a:cubicBezTo>
                  <a:lnTo>
                    <a:pt x="1867" y="392"/>
                  </a:lnTo>
                  <a:cubicBezTo>
                    <a:pt x="1952" y="392"/>
                    <a:pt x="2037" y="318"/>
                    <a:pt x="2037" y="222"/>
                  </a:cubicBezTo>
                  <a:lnTo>
                    <a:pt x="2037" y="170"/>
                  </a:lnTo>
                  <a:cubicBezTo>
                    <a:pt x="2037" y="74"/>
                    <a:pt x="1952" y="0"/>
                    <a:pt x="18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3" name="Google Shape;3783;p16"/>
            <p:cNvSpPr/>
            <p:nvPr/>
          </p:nvSpPr>
          <p:spPr>
            <a:xfrm>
              <a:off x="4013475" y="868600"/>
              <a:ext cx="39800" cy="104750"/>
            </a:xfrm>
            <a:custGeom>
              <a:avLst/>
              <a:gdLst/>
              <a:ahLst/>
              <a:cxnLst/>
              <a:rect l="l" t="t" r="r" b="b"/>
              <a:pathLst>
                <a:path w="1592" h="4190" extrusionOk="0">
                  <a:moveTo>
                    <a:pt x="1507" y="85"/>
                  </a:moveTo>
                  <a:lnTo>
                    <a:pt x="1507" y="4115"/>
                  </a:lnTo>
                  <a:lnTo>
                    <a:pt x="85" y="4115"/>
                  </a:lnTo>
                  <a:lnTo>
                    <a:pt x="85" y="85"/>
                  </a:lnTo>
                  <a:close/>
                  <a:moveTo>
                    <a:pt x="43" y="0"/>
                  </a:moveTo>
                  <a:cubicBezTo>
                    <a:pt x="22" y="0"/>
                    <a:pt x="1" y="21"/>
                    <a:pt x="1" y="43"/>
                  </a:cubicBezTo>
                  <a:lnTo>
                    <a:pt x="1" y="4147"/>
                  </a:lnTo>
                  <a:cubicBezTo>
                    <a:pt x="1" y="4169"/>
                    <a:pt x="22" y="4190"/>
                    <a:pt x="43" y="4190"/>
                  </a:cubicBezTo>
                  <a:lnTo>
                    <a:pt x="1549" y="4190"/>
                  </a:lnTo>
                  <a:cubicBezTo>
                    <a:pt x="1570" y="4190"/>
                    <a:pt x="1591" y="4169"/>
                    <a:pt x="1591" y="4147"/>
                  </a:cubicBezTo>
                  <a:lnTo>
                    <a:pt x="1591" y="43"/>
                  </a:lnTo>
                  <a:cubicBezTo>
                    <a:pt x="1591" y="21"/>
                    <a:pt x="1570" y="0"/>
                    <a:pt x="15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4" name="Google Shape;3784;p16"/>
            <p:cNvSpPr/>
            <p:nvPr/>
          </p:nvSpPr>
          <p:spPr>
            <a:xfrm>
              <a:off x="4013475" y="868600"/>
              <a:ext cx="27350" cy="14875"/>
            </a:xfrm>
            <a:custGeom>
              <a:avLst/>
              <a:gdLst/>
              <a:ahLst/>
              <a:cxnLst/>
              <a:rect l="l" t="t" r="r" b="b"/>
              <a:pathLst>
                <a:path w="1094" h="595" extrusionOk="0">
                  <a:moveTo>
                    <a:pt x="1019" y="85"/>
                  </a:moveTo>
                  <a:lnTo>
                    <a:pt x="1019" y="520"/>
                  </a:lnTo>
                  <a:lnTo>
                    <a:pt x="85" y="520"/>
                  </a:lnTo>
                  <a:lnTo>
                    <a:pt x="85" y="85"/>
                  </a:lnTo>
                  <a:close/>
                  <a:moveTo>
                    <a:pt x="1" y="0"/>
                  </a:moveTo>
                  <a:lnTo>
                    <a:pt x="1" y="594"/>
                  </a:lnTo>
                  <a:lnTo>
                    <a:pt x="1093" y="594"/>
                  </a:lnTo>
                  <a:lnTo>
                    <a:pt x="10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5" name="Google Shape;3785;p16"/>
            <p:cNvSpPr/>
            <p:nvPr/>
          </p:nvSpPr>
          <p:spPr>
            <a:xfrm>
              <a:off x="4038925" y="868600"/>
              <a:ext cx="14350" cy="14875"/>
            </a:xfrm>
            <a:custGeom>
              <a:avLst/>
              <a:gdLst/>
              <a:ahLst/>
              <a:cxnLst/>
              <a:rect l="l" t="t" r="r" b="b"/>
              <a:pathLst>
                <a:path w="574" h="595" extrusionOk="0">
                  <a:moveTo>
                    <a:pt x="489" y="85"/>
                  </a:moveTo>
                  <a:lnTo>
                    <a:pt x="489" y="520"/>
                  </a:lnTo>
                  <a:lnTo>
                    <a:pt x="75" y="520"/>
                  </a:lnTo>
                  <a:lnTo>
                    <a:pt x="75" y="85"/>
                  </a:lnTo>
                  <a:close/>
                  <a:moveTo>
                    <a:pt x="1" y="0"/>
                  </a:moveTo>
                  <a:lnTo>
                    <a:pt x="1" y="594"/>
                  </a:lnTo>
                  <a:lnTo>
                    <a:pt x="573" y="594"/>
                  </a:lnTo>
                  <a:lnTo>
                    <a:pt x="57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6" name="Google Shape;3786;p16"/>
            <p:cNvSpPr/>
            <p:nvPr/>
          </p:nvSpPr>
          <p:spPr>
            <a:xfrm>
              <a:off x="4025950" y="881600"/>
              <a:ext cx="27325" cy="14875"/>
            </a:xfrm>
            <a:custGeom>
              <a:avLst/>
              <a:gdLst/>
              <a:ahLst/>
              <a:cxnLst/>
              <a:rect l="l" t="t" r="r" b="b"/>
              <a:pathLst>
                <a:path w="1093" h="595" extrusionOk="0">
                  <a:moveTo>
                    <a:pt x="1008" y="74"/>
                  </a:moveTo>
                  <a:lnTo>
                    <a:pt x="1008" y="509"/>
                  </a:lnTo>
                  <a:lnTo>
                    <a:pt x="74" y="509"/>
                  </a:lnTo>
                  <a:lnTo>
                    <a:pt x="74" y="74"/>
                  </a:lnTo>
                  <a:close/>
                  <a:moveTo>
                    <a:pt x="1" y="0"/>
                  </a:moveTo>
                  <a:lnTo>
                    <a:pt x="1" y="594"/>
                  </a:lnTo>
                  <a:lnTo>
                    <a:pt x="1092" y="594"/>
                  </a:lnTo>
                  <a:lnTo>
                    <a:pt x="109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7" name="Google Shape;3787;p16"/>
            <p:cNvSpPr/>
            <p:nvPr/>
          </p:nvSpPr>
          <p:spPr>
            <a:xfrm>
              <a:off x="4013475" y="881600"/>
              <a:ext cx="14350" cy="14875"/>
            </a:xfrm>
            <a:custGeom>
              <a:avLst/>
              <a:gdLst/>
              <a:ahLst/>
              <a:cxnLst/>
              <a:rect l="l" t="t" r="r" b="b"/>
              <a:pathLst>
                <a:path w="574" h="595" extrusionOk="0">
                  <a:moveTo>
                    <a:pt x="500" y="74"/>
                  </a:moveTo>
                  <a:lnTo>
                    <a:pt x="500" y="509"/>
                  </a:lnTo>
                  <a:lnTo>
                    <a:pt x="85" y="509"/>
                  </a:lnTo>
                  <a:lnTo>
                    <a:pt x="85" y="74"/>
                  </a:lnTo>
                  <a:close/>
                  <a:moveTo>
                    <a:pt x="1" y="0"/>
                  </a:moveTo>
                  <a:lnTo>
                    <a:pt x="1" y="594"/>
                  </a:lnTo>
                  <a:lnTo>
                    <a:pt x="573" y="594"/>
                  </a:lnTo>
                  <a:lnTo>
                    <a:pt x="57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8" name="Google Shape;3788;p16"/>
            <p:cNvSpPr/>
            <p:nvPr/>
          </p:nvSpPr>
          <p:spPr>
            <a:xfrm>
              <a:off x="4013475" y="894325"/>
              <a:ext cx="27350" cy="14875"/>
            </a:xfrm>
            <a:custGeom>
              <a:avLst/>
              <a:gdLst/>
              <a:ahLst/>
              <a:cxnLst/>
              <a:rect l="l" t="t" r="r" b="b"/>
              <a:pathLst>
                <a:path w="1094" h="595" extrusionOk="0">
                  <a:moveTo>
                    <a:pt x="1019" y="85"/>
                  </a:moveTo>
                  <a:lnTo>
                    <a:pt x="1019" y="520"/>
                  </a:lnTo>
                  <a:lnTo>
                    <a:pt x="85" y="520"/>
                  </a:lnTo>
                  <a:lnTo>
                    <a:pt x="85" y="85"/>
                  </a:lnTo>
                  <a:close/>
                  <a:moveTo>
                    <a:pt x="1" y="0"/>
                  </a:moveTo>
                  <a:lnTo>
                    <a:pt x="1" y="594"/>
                  </a:lnTo>
                  <a:lnTo>
                    <a:pt x="1093" y="594"/>
                  </a:lnTo>
                  <a:lnTo>
                    <a:pt x="10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9" name="Google Shape;3789;p16"/>
            <p:cNvSpPr/>
            <p:nvPr/>
          </p:nvSpPr>
          <p:spPr>
            <a:xfrm>
              <a:off x="4038925" y="894325"/>
              <a:ext cx="14350" cy="14875"/>
            </a:xfrm>
            <a:custGeom>
              <a:avLst/>
              <a:gdLst/>
              <a:ahLst/>
              <a:cxnLst/>
              <a:rect l="l" t="t" r="r" b="b"/>
              <a:pathLst>
                <a:path w="574" h="595" extrusionOk="0">
                  <a:moveTo>
                    <a:pt x="489" y="85"/>
                  </a:moveTo>
                  <a:lnTo>
                    <a:pt x="489" y="520"/>
                  </a:lnTo>
                  <a:lnTo>
                    <a:pt x="75" y="520"/>
                  </a:lnTo>
                  <a:lnTo>
                    <a:pt x="75" y="85"/>
                  </a:lnTo>
                  <a:close/>
                  <a:moveTo>
                    <a:pt x="1" y="0"/>
                  </a:moveTo>
                  <a:lnTo>
                    <a:pt x="1" y="594"/>
                  </a:lnTo>
                  <a:lnTo>
                    <a:pt x="573" y="594"/>
                  </a:lnTo>
                  <a:lnTo>
                    <a:pt x="57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0" name="Google Shape;3790;p16"/>
            <p:cNvSpPr/>
            <p:nvPr/>
          </p:nvSpPr>
          <p:spPr>
            <a:xfrm>
              <a:off x="4025950" y="907300"/>
              <a:ext cx="27325" cy="14875"/>
            </a:xfrm>
            <a:custGeom>
              <a:avLst/>
              <a:gdLst/>
              <a:ahLst/>
              <a:cxnLst/>
              <a:rect l="l" t="t" r="r" b="b"/>
              <a:pathLst>
                <a:path w="1093" h="595" extrusionOk="0">
                  <a:moveTo>
                    <a:pt x="1008" y="75"/>
                  </a:moveTo>
                  <a:lnTo>
                    <a:pt x="1008" y="510"/>
                  </a:lnTo>
                  <a:lnTo>
                    <a:pt x="74" y="510"/>
                  </a:lnTo>
                  <a:lnTo>
                    <a:pt x="74" y="75"/>
                  </a:lnTo>
                  <a:close/>
                  <a:moveTo>
                    <a:pt x="1" y="1"/>
                  </a:moveTo>
                  <a:lnTo>
                    <a:pt x="1" y="594"/>
                  </a:lnTo>
                  <a:lnTo>
                    <a:pt x="1092" y="594"/>
                  </a:lnTo>
                  <a:lnTo>
                    <a:pt x="10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1" name="Google Shape;3791;p16"/>
            <p:cNvSpPr/>
            <p:nvPr/>
          </p:nvSpPr>
          <p:spPr>
            <a:xfrm>
              <a:off x="4013475" y="907300"/>
              <a:ext cx="14350" cy="14875"/>
            </a:xfrm>
            <a:custGeom>
              <a:avLst/>
              <a:gdLst/>
              <a:ahLst/>
              <a:cxnLst/>
              <a:rect l="l" t="t" r="r" b="b"/>
              <a:pathLst>
                <a:path w="574" h="595" extrusionOk="0">
                  <a:moveTo>
                    <a:pt x="500" y="75"/>
                  </a:moveTo>
                  <a:lnTo>
                    <a:pt x="500" y="510"/>
                  </a:lnTo>
                  <a:lnTo>
                    <a:pt x="85" y="510"/>
                  </a:lnTo>
                  <a:lnTo>
                    <a:pt x="85" y="75"/>
                  </a:lnTo>
                  <a:close/>
                  <a:moveTo>
                    <a:pt x="1" y="1"/>
                  </a:moveTo>
                  <a:lnTo>
                    <a:pt x="1" y="594"/>
                  </a:lnTo>
                  <a:lnTo>
                    <a:pt x="573" y="594"/>
                  </a:lnTo>
                  <a:lnTo>
                    <a:pt x="57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2" name="Google Shape;3792;p16"/>
            <p:cNvSpPr/>
            <p:nvPr/>
          </p:nvSpPr>
          <p:spPr>
            <a:xfrm>
              <a:off x="4013475" y="920025"/>
              <a:ext cx="27350" cy="14875"/>
            </a:xfrm>
            <a:custGeom>
              <a:avLst/>
              <a:gdLst/>
              <a:ahLst/>
              <a:cxnLst/>
              <a:rect l="l" t="t" r="r" b="b"/>
              <a:pathLst>
                <a:path w="1094" h="595" extrusionOk="0">
                  <a:moveTo>
                    <a:pt x="1019" y="85"/>
                  </a:moveTo>
                  <a:lnTo>
                    <a:pt x="1019" y="510"/>
                  </a:lnTo>
                  <a:lnTo>
                    <a:pt x="85" y="510"/>
                  </a:lnTo>
                  <a:lnTo>
                    <a:pt x="85" y="85"/>
                  </a:lnTo>
                  <a:close/>
                  <a:moveTo>
                    <a:pt x="1" y="1"/>
                  </a:moveTo>
                  <a:lnTo>
                    <a:pt x="1" y="595"/>
                  </a:lnTo>
                  <a:lnTo>
                    <a:pt x="1093" y="595"/>
                  </a:lnTo>
                  <a:lnTo>
                    <a:pt x="10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3" name="Google Shape;3793;p16"/>
            <p:cNvSpPr/>
            <p:nvPr/>
          </p:nvSpPr>
          <p:spPr>
            <a:xfrm>
              <a:off x="4038925" y="920025"/>
              <a:ext cx="14350" cy="14875"/>
            </a:xfrm>
            <a:custGeom>
              <a:avLst/>
              <a:gdLst/>
              <a:ahLst/>
              <a:cxnLst/>
              <a:rect l="l" t="t" r="r" b="b"/>
              <a:pathLst>
                <a:path w="574" h="595" extrusionOk="0">
                  <a:moveTo>
                    <a:pt x="489" y="85"/>
                  </a:moveTo>
                  <a:lnTo>
                    <a:pt x="489" y="510"/>
                  </a:lnTo>
                  <a:lnTo>
                    <a:pt x="75" y="510"/>
                  </a:lnTo>
                  <a:lnTo>
                    <a:pt x="75" y="85"/>
                  </a:lnTo>
                  <a:close/>
                  <a:moveTo>
                    <a:pt x="1" y="1"/>
                  </a:moveTo>
                  <a:lnTo>
                    <a:pt x="1" y="595"/>
                  </a:lnTo>
                  <a:lnTo>
                    <a:pt x="573" y="595"/>
                  </a:lnTo>
                  <a:lnTo>
                    <a:pt x="57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4" name="Google Shape;3794;p16"/>
            <p:cNvSpPr/>
            <p:nvPr/>
          </p:nvSpPr>
          <p:spPr>
            <a:xfrm>
              <a:off x="4025950" y="932750"/>
              <a:ext cx="27325" cy="14875"/>
            </a:xfrm>
            <a:custGeom>
              <a:avLst/>
              <a:gdLst/>
              <a:ahLst/>
              <a:cxnLst/>
              <a:rect l="l" t="t" r="r" b="b"/>
              <a:pathLst>
                <a:path w="1093" h="595" extrusionOk="0">
                  <a:moveTo>
                    <a:pt x="1008" y="86"/>
                  </a:moveTo>
                  <a:lnTo>
                    <a:pt x="1008" y="521"/>
                  </a:lnTo>
                  <a:lnTo>
                    <a:pt x="74" y="521"/>
                  </a:lnTo>
                  <a:lnTo>
                    <a:pt x="74" y="86"/>
                  </a:lnTo>
                  <a:close/>
                  <a:moveTo>
                    <a:pt x="1" y="1"/>
                  </a:moveTo>
                  <a:lnTo>
                    <a:pt x="1" y="595"/>
                  </a:lnTo>
                  <a:lnTo>
                    <a:pt x="1092" y="595"/>
                  </a:lnTo>
                  <a:lnTo>
                    <a:pt x="10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5" name="Google Shape;3795;p16"/>
            <p:cNvSpPr/>
            <p:nvPr/>
          </p:nvSpPr>
          <p:spPr>
            <a:xfrm>
              <a:off x="4013475" y="932750"/>
              <a:ext cx="14350" cy="14875"/>
            </a:xfrm>
            <a:custGeom>
              <a:avLst/>
              <a:gdLst/>
              <a:ahLst/>
              <a:cxnLst/>
              <a:rect l="l" t="t" r="r" b="b"/>
              <a:pathLst>
                <a:path w="574" h="595" extrusionOk="0">
                  <a:moveTo>
                    <a:pt x="500" y="86"/>
                  </a:moveTo>
                  <a:lnTo>
                    <a:pt x="500" y="521"/>
                  </a:lnTo>
                  <a:lnTo>
                    <a:pt x="85" y="521"/>
                  </a:lnTo>
                  <a:lnTo>
                    <a:pt x="85" y="86"/>
                  </a:lnTo>
                  <a:close/>
                  <a:moveTo>
                    <a:pt x="1" y="1"/>
                  </a:moveTo>
                  <a:lnTo>
                    <a:pt x="1" y="595"/>
                  </a:lnTo>
                  <a:lnTo>
                    <a:pt x="573" y="595"/>
                  </a:lnTo>
                  <a:lnTo>
                    <a:pt x="57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6" name="Google Shape;3796;p16"/>
            <p:cNvSpPr/>
            <p:nvPr/>
          </p:nvSpPr>
          <p:spPr>
            <a:xfrm>
              <a:off x="4013475" y="945750"/>
              <a:ext cx="27350" cy="14875"/>
            </a:xfrm>
            <a:custGeom>
              <a:avLst/>
              <a:gdLst/>
              <a:ahLst/>
              <a:cxnLst/>
              <a:rect l="l" t="t" r="r" b="b"/>
              <a:pathLst>
                <a:path w="1094" h="595" extrusionOk="0">
                  <a:moveTo>
                    <a:pt x="1019" y="75"/>
                  </a:moveTo>
                  <a:lnTo>
                    <a:pt x="1019" y="510"/>
                  </a:lnTo>
                  <a:lnTo>
                    <a:pt x="85" y="510"/>
                  </a:lnTo>
                  <a:lnTo>
                    <a:pt x="85" y="75"/>
                  </a:lnTo>
                  <a:close/>
                  <a:moveTo>
                    <a:pt x="1" y="1"/>
                  </a:moveTo>
                  <a:lnTo>
                    <a:pt x="1" y="595"/>
                  </a:lnTo>
                  <a:lnTo>
                    <a:pt x="1093" y="595"/>
                  </a:lnTo>
                  <a:lnTo>
                    <a:pt x="10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7" name="Google Shape;3797;p16"/>
            <p:cNvSpPr/>
            <p:nvPr/>
          </p:nvSpPr>
          <p:spPr>
            <a:xfrm>
              <a:off x="4038925" y="945750"/>
              <a:ext cx="14350" cy="14875"/>
            </a:xfrm>
            <a:custGeom>
              <a:avLst/>
              <a:gdLst/>
              <a:ahLst/>
              <a:cxnLst/>
              <a:rect l="l" t="t" r="r" b="b"/>
              <a:pathLst>
                <a:path w="574" h="595" extrusionOk="0">
                  <a:moveTo>
                    <a:pt x="489" y="75"/>
                  </a:moveTo>
                  <a:lnTo>
                    <a:pt x="489" y="510"/>
                  </a:lnTo>
                  <a:lnTo>
                    <a:pt x="75" y="510"/>
                  </a:lnTo>
                  <a:lnTo>
                    <a:pt x="75" y="75"/>
                  </a:lnTo>
                  <a:close/>
                  <a:moveTo>
                    <a:pt x="1" y="1"/>
                  </a:moveTo>
                  <a:lnTo>
                    <a:pt x="1" y="595"/>
                  </a:lnTo>
                  <a:lnTo>
                    <a:pt x="573" y="595"/>
                  </a:lnTo>
                  <a:lnTo>
                    <a:pt x="57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8" name="Google Shape;3798;p16"/>
            <p:cNvSpPr/>
            <p:nvPr/>
          </p:nvSpPr>
          <p:spPr>
            <a:xfrm>
              <a:off x="4025950" y="958475"/>
              <a:ext cx="27325" cy="14875"/>
            </a:xfrm>
            <a:custGeom>
              <a:avLst/>
              <a:gdLst/>
              <a:ahLst/>
              <a:cxnLst/>
              <a:rect l="l" t="t" r="r" b="b"/>
              <a:pathLst>
                <a:path w="1093" h="595" extrusionOk="0">
                  <a:moveTo>
                    <a:pt x="1008" y="86"/>
                  </a:moveTo>
                  <a:lnTo>
                    <a:pt x="1008" y="520"/>
                  </a:lnTo>
                  <a:lnTo>
                    <a:pt x="74" y="520"/>
                  </a:lnTo>
                  <a:lnTo>
                    <a:pt x="74" y="86"/>
                  </a:lnTo>
                  <a:close/>
                  <a:moveTo>
                    <a:pt x="1" y="1"/>
                  </a:moveTo>
                  <a:lnTo>
                    <a:pt x="1" y="595"/>
                  </a:lnTo>
                  <a:lnTo>
                    <a:pt x="1092" y="595"/>
                  </a:lnTo>
                  <a:lnTo>
                    <a:pt x="10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9" name="Google Shape;3799;p16"/>
            <p:cNvSpPr/>
            <p:nvPr/>
          </p:nvSpPr>
          <p:spPr>
            <a:xfrm>
              <a:off x="4013475" y="958475"/>
              <a:ext cx="14350" cy="14875"/>
            </a:xfrm>
            <a:custGeom>
              <a:avLst/>
              <a:gdLst/>
              <a:ahLst/>
              <a:cxnLst/>
              <a:rect l="l" t="t" r="r" b="b"/>
              <a:pathLst>
                <a:path w="574" h="595" extrusionOk="0">
                  <a:moveTo>
                    <a:pt x="500" y="86"/>
                  </a:moveTo>
                  <a:lnTo>
                    <a:pt x="500" y="520"/>
                  </a:lnTo>
                  <a:lnTo>
                    <a:pt x="85" y="520"/>
                  </a:lnTo>
                  <a:lnTo>
                    <a:pt x="85" y="86"/>
                  </a:lnTo>
                  <a:close/>
                  <a:moveTo>
                    <a:pt x="1" y="1"/>
                  </a:moveTo>
                  <a:lnTo>
                    <a:pt x="1" y="595"/>
                  </a:lnTo>
                  <a:lnTo>
                    <a:pt x="573" y="595"/>
                  </a:lnTo>
                  <a:lnTo>
                    <a:pt x="57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0" name="Google Shape;3800;p16"/>
            <p:cNvSpPr/>
            <p:nvPr/>
          </p:nvSpPr>
          <p:spPr>
            <a:xfrm>
              <a:off x="3990675" y="762825"/>
              <a:ext cx="7200" cy="172075"/>
            </a:xfrm>
            <a:custGeom>
              <a:avLst/>
              <a:gdLst/>
              <a:ahLst/>
              <a:cxnLst/>
              <a:rect l="l" t="t" r="r" b="b"/>
              <a:pathLst>
                <a:path w="288" h="6883" extrusionOk="0">
                  <a:moveTo>
                    <a:pt x="213" y="74"/>
                  </a:moveTo>
                  <a:lnTo>
                    <a:pt x="213" y="6798"/>
                  </a:lnTo>
                  <a:lnTo>
                    <a:pt x="75" y="6798"/>
                  </a:lnTo>
                  <a:lnTo>
                    <a:pt x="75" y="74"/>
                  </a:lnTo>
                  <a:close/>
                  <a:moveTo>
                    <a:pt x="1" y="0"/>
                  </a:moveTo>
                  <a:lnTo>
                    <a:pt x="1" y="6883"/>
                  </a:lnTo>
                  <a:lnTo>
                    <a:pt x="287" y="6883"/>
                  </a:lnTo>
                  <a:lnTo>
                    <a:pt x="28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1" name="Google Shape;3801;p16"/>
            <p:cNvSpPr/>
            <p:nvPr/>
          </p:nvSpPr>
          <p:spPr>
            <a:xfrm>
              <a:off x="3795275" y="753275"/>
              <a:ext cx="229375" cy="11400"/>
            </a:xfrm>
            <a:custGeom>
              <a:avLst/>
              <a:gdLst/>
              <a:ahLst/>
              <a:cxnLst/>
              <a:rect l="l" t="t" r="r" b="b"/>
              <a:pathLst>
                <a:path w="9175" h="456" extrusionOk="0">
                  <a:moveTo>
                    <a:pt x="1" y="0"/>
                  </a:moveTo>
                  <a:lnTo>
                    <a:pt x="1" y="85"/>
                  </a:lnTo>
                  <a:lnTo>
                    <a:pt x="8771" y="85"/>
                  </a:lnTo>
                  <a:lnTo>
                    <a:pt x="8061" y="382"/>
                  </a:lnTo>
                  <a:lnTo>
                    <a:pt x="1" y="382"/>
                  </a:lnTo>
                  <a:lnTo>
                    <a:pt x="1" y="456"/>
                  </a:lnTo>
                  <a:lnTo>
                    <a:pt x="8071" y="456"/>
                  </a:lnTo>
                  <a:lnTo>
                    <a:pt x="917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2" name="Google Shape;3802;p16"/>
            <p:cNvSpPr/>
            <p:nvPr/>
          </p:nvSpPr>
          <p:spPr>
            <a:xfrm>
              <a:off x="3623725" y="753275"/>
              <a:ext cx="148775" cy="11400"/>
            </a:xfrm>
            <a:custGeom>
              <a:avLst/>
              <a:gdLst/>
              <a:ahLst/>
              <a:cxnLst/>
              <a:rect l="l" t="t" r="r" b="b"/>
              <a:pathLst>
                <a:path w="5951" h="456" extrusionOk="0">
                  <a:moveTo>
                    <a:pt x="1" y="0"/>
                  </a:moveTo>
                  <a:lnTo>
                    <a:pt x="22" y="456"/>
                  </a:lnTo>
                  <a:lnTo>
                    <a:pt x="5930" y="456"/>
                  </a:lnTo>
                  <a:lnTo>
                    <a:pt x="5930" y="382"/>
                  </a:lnTo>
                  <a:lnTo>
                    <a:pt x="97" y="382"/>
                  </a:lnTo>
                  <a:lnTo>
                    <a:pt x="86" y="85"/>
                  </a:lnTo>
                  <a:lnTo>
                    <a:pt x="5951" y="85"/>
                  </a:lnTo>
                  <a:lnTo>
                    <a:pt x="595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3" name="Google Shape;3803;p16"/>
            <p:cNvSpPr/>
            <p:nvPr/>
          </p:nvSpPr>
          <p:spPr>
            <a:xfrm>
              <a:off x="3609950" y="728075"/>
              <a:ext cx="1900" cy="20975"/>
            </a:xfrm>
            <a:custGeom>
              <a:avLst/>
              <a:gdLst/>
              <a:ahLst/>
              <a:cxnLst/>
              <a:rect l="l" t="t" r="r" b="b"/>
              <a:pathLst>
                <a:path w="76" h="839" extrusionOk="0">
                  <a:moveTo>
                    <a:pt x="33" y="0"/>
                  </a:moveTo>
                  <a:cubicBezTo>
                    <a:pt x="12" y="0"/>
                    <a:pt x="1" y="22"/>
                    <a:pt x="1" y="43"/>
                  </a:cubicBezTo>
                  <a:lnTo>
                    <a:pt x="1" y="796"/>
                  </a:lnTo>
                  <a:cubicBezTo>
                    <a:pt x="1" y="817"/>
                    <a:pt x="12" y="839"/>
                    <a:pt x="33" y="839"/>
                  </a:cubicBezTo>
                  <a:cubicBezTo>
                    <a:pt x="64" y="839"/>
                    <a:pt x="75" y="817"/>
                    <a:pt x="75" y="796"/>
                  </a:cubicBezTo>
                  <a:lnTo>
                    <a:pt x="75" y="43"/>
                  </a:lnTo>
                  <a:cubicBezTo>
                    <a:pt x="75" y="22"/>
                    <a:pt x="64" y="0"/>
                    <a:pt x="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4" name="Google Shape;3804;p16"/>
            <p:cNvSpPr/>
            <p:nvPr/>
          </p:nvSpPr>
          <p:spPr>
            <a:xfrm>
              <a:off x="4035225" y="728075"/>
              <a:ext cx="2150" cy="20975"/>
            </a:xfrm>
            <a:custGeom>
              <a:avLst/>
              <a:gdLst/>
              <a:ahLst/>
              <a:cxnLst/>
              <a:rect l="l" t="t" r="r" b="b"/>
              <a:pathLst>
                <a:path w="86" h="839" extrusionOk="0">
                  <a:moveTo>
                    <a:pt x="43" y="0"/>
                  </a:moveTo>
                  <a:cubicBezTo>
                    <a:pt x="21" y="0"/>
                    <a:pt x="0" y="22"/>
                    <a:pt x="0" y="43"/>
                  </a:cubicBezTo>
                  <a:lnTo>
                    <a:pt x="0" y="796"/>
                  </a:lnTo>
                  <a:cubicBezTo>
                    <a:pt x="0" y="817"/>
                    <a:pt x="21" y="839"/>
                    <a:pt x="43" y="839"/>
                  </a:cubicBezTo>
                  <a:cubicBezTo>
                    <a:pt x="64" y="839"/>
                    <a:pt x="85" y="817"/>
                    <a:pt x="85" y="796"/>
                  </a:cubicBezTo>
                  <a:lnTo>
                    <a:pt x="85" y="43"/>
                  </a:lnTo>
                  <a:cubicBezTo>
                    <a:pt x="85"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5" name="Google Shape;3805;p16"/>
            <p:cNvSpPr/>
            <p:nvPr/>
          </p:nvSpPr>
          <p:spPr>
            <a:xfrm>
              <a:off x="3631425" y="932750"/>
              <a:ext cx="134450" cy="19125"/>
            </a:xfrm>
            <a:custGeom>
              <a:avLst/>
              <a:gdLst/>
              <a:ahLst/>
              <a:cxnLst/>
              <a:rect l="l" t="t" r="r" b="b"/>
              <a:pathLst>
                <a:path w="5378" h="765" extrusionOk="0">
                  <a:moveTo>
                    <a:pt x="5293" y="86"/>
                  </a:moveTo>
                  <a:lnTo>
                    <a:pt x="5293" y="690"/>
                  </a:lnTo>
                  <a:lnTo>
                    <a:pt x="75" y="690"/>
                  </a:lnTo>
                  <a:lnTo>
                    <a:pt x="75" y="86"/>
                  </a:lnTo>
                  <a:close/>
                  <a:moveTo>
                    <a:pt x="43" y="1"/>
                  </a:moveTo>
                  <a:cubicBezTo>
                    <a:pt x="11" y="1"/>
                    <a:pt x="1" y="22"/>
                    <a:pt x="1" y="43"/>
                  </a:cubicBezTo>
                  <a:lnTo>
                    <a:pt x="1" y="733"/>
                  </a:lnTo>
                  <a:cubicBezTo>
                    <a:pt x="1" y="754"/>
                    <a:pt x="11" y="764"/>
                    <a:pt x="43" y="764"/>
                  </a:cubicBezTo>
                  <a:lnTo>
                    <a:pt x="5335" y="764"/>
                  </a:lnTo>
                  <a:cubicBezTo>
                    <a:pt x="5356" y="764"/>
                    <a:pt x="5377" y="754"/>
                    <a:pt x="5377" y="733"/>
                  </a:cubicBezTo>
                  <a:lnTo>
                    <a:pt x="5377" y="43"/>
                  </a:lnTo>
                  <a:cubicBezTo>
                    <a:pt x="5377" y="22"/>
                    <a:pt x="5356" y="1"/>
                    <a:pt x="53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6" name="Google Shape;3806;p16"/>
            <p:cNvSpPr/>
            <p:nvPr/>
          </p:nvSpPr>
          <p:spPr>
            <a:xfrm>
              <a:off x="3632500" y="943900"/>
              <a:ext cx="133375" cy="1875"/>
            </a:xfrm>
            <a:custGeom>
              <a:avLst/>
              <a:gdLst/>
              <a:ahLst/>
              <a:cxnLst/>
              <a:rect l="l" t="t" r="r" b="b"/>
              <a:pathLst>
                <a:path w="5335" h="75" extrusionOk="0">
                  <a:moveTo>
                    <a:pt x="32" y="0"/>
                  </a:moveTo>
                  <a:cubicBezTo>
                    <a:pt x="11" y="0"/>
                    <a:pt x="0" y="11"/>
                    <a:pt x="0" y="43"/>
                  </a:cubicBezTo>
                  <a:cubicBezTo>
                    <a:pt x="0" y="64"/>
                    <a:pt x="11" y="75"/>
                    <a:pt x="32" y="75"/>
                  </a:cubicBezTo>
                  <a:lnTo>
                    <a:pt x="5292" y="75"/>
                  </a:lnTo>
                  <a:cubicBezTo>
                    <a:pt x="5313" y="75"/>
                    <a:pt x="5334" y="64"/>
                    <a:pt x="5334" y="43"/>
                  </a:cubicBezTo>
                  <a:cubicBezTo>
                    <a:pt x="5334" y="11"/>
                    <a:pt x="5313" y="0"/>
                    <a:pt x="52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7" name="Google Shape;3807;p16"/>
            <p:cNvSpPr/>
            <p:nvPr/>
          </p:nvSpPr>
          <p:spPr>
            <a:xfrm>
              <a:off x="3801375" y="932750"/>
              <a:ext cx="214250" cy="40600"/>
            </a:xfrm>
            <a:custGeom>
              <a:avLst/>
              <a:gdLst/>
              <a:ahLst/>
              <a:cxnLst/>
              <a:rect l="l" t="t" r="r" b="b"/>
              <a:pathLst>
                <a:path w="8570" h="1624" extrusionOk="0">
                  <a:moveTo>
                    <a:pt x="8485" y="86"/>
                  </a:moveTo>
                  <a:lnTo>
                    <a:pt x="8485" y="1549"/>
                  </a:lnTo>
                  <a:lnTo>
                    <a:pt x="75" y="1549"/>
                  </a:lnTo>
                  <a:lnTo>
                    <a:pt x="75" y="86"/>
                  </a:lnTo>
                  <a:close/>
                  <a:moveTo>
                    <a:pt x="43" y="1"/>
                  </a:moveTo>
                  <a:cubicBezTo>
                    <a:pt x="12" y="1"/>
                    <a:pt x="0" y="22"/>
                    <a:pt x="0" y="43"/>
                  </a:cubicBezTo>
                  <a:lnTo>
                    <a:pt x="0" y="1581"/>
                  </a:lnTo>
                  <a:cubicBezTo>
                    <a:pt x="0" y="1603"/>
                    <a:pt x="12" y="1624"/>
                    <a:pt x="43" y="1624"/>
                  </a:cubicBezTo>
                  <a:lnTo>
                    <a:pt x="8527" y="1624"/>
                  </a:lnTo>
                  <a:cubicBezTo>
                    <a:pt x="8548" y="1624"/>
                    <a:pt x="8569" y="1603"/>
                    <a:pt x="8569" y="1581"/>
                  </a:cubicBezTo>
                  <a:lnTo>
                    <a:pt x="8569" y="43"/>
                  </a:lnTo>
                  <a:cubicBezTo>
                    <a:pt x="8569" y="22"/>
                    <a:pt x="8548" y="1"/>
                    <a:pt x="85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8" name="Google Shape;3808;p16"/>
            <p:cNvSpPr/>
            <p:nvPr/>
          </p:nvSpPr>
          <p:spPr>
            <a:xfrm>
              <a:off x="3631425" y="950000"/>
              <a:ext cx="134450" cy="19125"/>
            </a:xfrm>
            <a:custGeom>
              <a:avLst/>
              <a:gdLst/>
              <a:ahLst/>
              <a:cxnLst/>
              <a:rect l="l" t="t" r="r" b="b"/>
              <a:pathLst>
                <a:path w="5378" h="765" extrusionOk="0">
                  <a:moveTo>
                    <a:pt x="5293" y="85"/>
                  </a:moveTo>
                  <a:lnTo>
                    <a:pt x="5293" y="679"/>
                  </a:lnTo>
                  <a:lnTo>
                    <a:pt x="75" y="679"/>
                  </a:lnTo>
                  <a:lnTo>
                    <a:pt x="75" y="85"/>
                  </a:lnTo>
                  <a:close/>
                  <a:moveTo>
                    <a:pt x="43" y="0"/>
                  </a:moveTo>
                  <a:cubicBezTo>
                    <a:pt x="11" y="0"/>
                    <a:pt x="1" y="22"/>
                    <a:pt x="1" y="43"/>
                  </a:cubicBezTo>
                  <a:lnTo>
                    <a:pt x="1" y="722"/>
                  </a:lnTo>
                  <a:cubicBezTo>
                    <a:pt x="1" y="743"/>
                    <a:pt x="11" y="764"/>
                    <a:pt x="43" y="764"/>
                  </a:cubicBezTo>
                  <a:lnTo>
                    <a:pt x="5335" y="764"/>
                  </a:lnTo>
                  <a:cubicBezTo>
                    <a:pt x="5356" y="764"/>
                    <a:pt x="5377" y="743"/>
                    <a:pt x="5377" y="722"/>
                  </a:cubicBezTo>
                  <a:lnTo>
                    <a:pt x="5377" y="43"/>
                  </a:lnTo>
                  <a:cubicBezTo>
                    <a:pt x="5377" y="22"/>
                    <a:pt x="5356" y="0"/>
                    <a:pt x="53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9" name="Google Shape;3809;p16"/>
            <p:cNvSpPr/>
            <p:nvPr/>
          </p:nvSpPr>
          <p:spPr>
            <a:xfrm>
              <a:off x="3632500" y="960850"/>
              <a:ext cx="133375" cy="2150"/>
            </a:xfrm>
            <a:custGeom>
              <a:avLst/>
              <a:gdLst/>
              <a:ahLst/>
              <a:cxnLst/>
              <a:rect l="l" t="t" r="r" b="b"/>
              <a:pathLst>
                <a:path w="5335" h="86" extrusionOk="0">
                  <a:moveTo>
                    <a:pt x="32" y="1"/>
                  </a:moveTo>
                  <a:cubicBezTo>
                    <a:pt x="11" y="1"/>
                    <a:pt x="0" y="22"/>
                    <a:pt x="0" y="43"/>
                  </a:cubicBezTo>
                  <a:cubicBezTo>
                    <a:pt x="0" y="64"/>
                    <a:pt x="11" y="86"/>
                    <a:pt x="32" y="86"/>
                  </a:cubicBezTo>
                  <a:lnTo>
                    <a:pt x="5292" y="86"/>
                  </a:lnTo>
                  <a:cubicBezTo>
                    <a:pt x="5313" y="86"/>
                    <a:pt x="5334" y="64"/>
                    <a:pt x="5334" y="43"/>
                  </a:cubicBezTo>
                  <a:cubicBezTo>
                    <a:pt x="5334" y="22"/>
                    <a:pt x="5313" y="1"/>
                    <a:pt x="5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0" name="Google Shape;3810;p16"/>
            <p:cNvSpPr/>
            <p:nvPr/>
          </p:nvSpPr>
          <p:spPr>
            <a:xfrm>
              <a:off x="3631425" y="966975"/>
              <a:ext cx="134450" cy="19100"/>
            </a:xfrm>
            <a:custGeom>
              <a:avLst/>
              <a:gdLst/>
              <a:ahLst/>
              <a:cxnLst/>
              <a:rect l="l" t="t" r="r" b="b"/>
              <a:pathLst>
                <a:path w="5378" h="764" extrusionOk="0">
                  <a:moveTo>
                    <a:pt x="5293" y="85"/>
                  </a:moveTo>
                  <a:lnTo>
                    <a:pt x="5293" y="689"/>
                  </a:lnTo>
                  <a:lnTo>
                    <a:pt x="75" y="689"/>
                  </a:lnTo>
                  <a:lnTo>
                    <a:pt x="75" y="85"/>
                  </a:lnTo>
                  <a:close/>
                  <a:moveTo>
                    <a:pt x="43" y="0"/>
                  </a:moveTo>
                  <a:cubicBezTo>
                    <a:pt x="11" y="0"/>
                    <a:pt x="1" y="21"/>
                    <a:pt x="1" y="43"/>
                  </a:cubicBezTo>
                  <a:lnTo>
                    <a:pt x="1" y="732"/>
                  </a:lnTo>
                  <a:cubicBezTo>
                    <a:pt x="1" y="753"/>
                    <a:pt x="11" y="764"/>
                    <a:pt x="43" y="764"/>
                  </a:cubicBezTo>
                  <a:lnTo>
                    <a:pt x="5335" y="764"/>
                  </a:lnTo>
                  <a:cubicBezTo>
                    <a:pt x="5356" y="764"/>
                    <a:pt x="5377" y="753"/>
                    <a:pt x="5377" y="732"/>
                  </a:cubicBezTo>
                  <a:lnTo>
                    <a:pt x="5377" y="43"/>
                  </a:lnTo>
                  <a:cubicBezTo>
                    <a:pt x="5377" y="21"/>
                    <a:pt x="5356" y="0"/>
                    <a:pt x="53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1" name="Google Shape;3811;p16"/>
            <p:cNvSpPr/>
            <p:nvPr/>
          </p:nvSpPr>
          <p:spPr>
            <a:xfrm>
              <a:off x="3632500" y="978100"/>
              <a:ext cx="133375" cy="1875"/>
            </a:xfrm>
            <a:custGeom>
              <a:avLst/>
              <a:gdLst/>
              <a:ahLst/>
              <a:cxnLst/>
              <a:rect l="l" t="t" r="r" b="b"/>
              <a:pathLst>
                <a:path w="5335" h="75" extrusionOk="0">
                  <a:moveTo>
                    <a:pt x="32" y="1"/>
                  </a:moveTo>
                  <a:cubicBezTo>
                    <a:pt x="11" y="1"/>
                    <a:pt x="0" y="11"/>
                    <a:pt x="0" y="32"/>
                  </a:cubicBezTo>
                  <a:cubicBezTo>
                    <a:pt x="0" y="64"/>
                    <a:pt x="11" y="74"/>
                    <a:pt x="32" y="74"/>
                  </a:cubicBezTo>
                  <a:lnTo>
                    <a:pt x="5292" y="74"/>
                  </a:lnTo>
                  <a:cubicBezTo>
                    <a:pt x="5313" y="74"/>
                    <a:pt x="5334" y="64"/>
                    <a:pt x="5334" y="32"/>
                  </a:cubicBezTo>
                  <a:cubicBezTo>
                    <a:pt x="5334" y="11"/>
                    <a:pt x="5313" y="1"/>
                    <a:pt x="52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2" name="Google Shape;3812;p16"/>
            <p:cNvSpPr/>
            <p:nvPr/>
          </p:nvSpPr>
          <p:spPr>
            <a:xfrm>
              <a:off x="3664850" y="784025"/>
              <a:ext cx="67625" cy="137625"/>
            </a:xfrm>
            <a:custGeom>
              <a:avLst/>
              <a:gdLst/>
              <a:ahLst/>
              <a:cxnLst/>
              <a:rect l="l" t="t" r="r" b="b"/>
              <a:pathLst>
                <a:path w="2705" h="5505" extrusionOk="0">
                  <a:moveTo>
                    <a:pt x="2619" y="85"/>
                  </a:moveTo>
                  <a:lnTo>
                    <a:pt x="2619" y="5430"/>
                  </a:lnTo>
                  <a:lnTo>
                    <a:pt x="85" y="5430"/>
                  </a:lnTo>
                  <a:lnTo>
                    <a:pt x="85" y="85"/>
                  </a:lnTo>
                  <a:close/>
                  <a:moveTo>
                    <a:pt x="43" y="1"/>
                  </a:moveTo>
                  <a:cubicBezTo>
                    <a:pt x="21" y="1"/>
                    <a:pt x="0" y="22"/>
                    <a:pt x="0" y="43"/>
                  </a:cubicBezTo>
                  <a:lnTo>
                    <a:pt x="0" y="5473"/>
                  </a:lnTo>
                  <a:cubicBezTo>
                    <a:pt x="0" y="5494"/>
                    <a:pt x="21" y="5504"/>
                    <a:pt x="43" y="5504"/>
                  </a:cubicBezTo>
                  <a:lnTo>
                    <a:pt x="2662" y="5504"/>
                  </a:lnTo>
                  <a:cubicBezTo>
                    <a:pt x="2683" y="5504"/>
                    <a:pt x="2704" y="5494"/>
                    <a:pt x="2704" y="5473"/>
                  </a:cubicBezTo>
                  <a:lnTo>
                    <a:pt x="2704" y="43"/>
                  </a:lnTo>
                  <a:cubicBezTo>
                    <a:pt x="2704" y="22"/>
                    <a:pt x="2683" y="1"/>
                    <a:pt x="26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3" name="Google Shape;3813;p16"/>
            <p:cNvSpPr/>
            <p:nvPr/>
          </p:nvSpPr>
          <p:spPr>
            <a:xfrm>
              <a:off x="3674100" y="792225"/>
              <a:ext cx="49100" cy="121200"/>
            </a:xfrm>
            <a:custGeom>
              <a:avLst/>
              <a:gdLst/>
              <a:ahLst/>
              <a:cxnLst/>
              <a:rect l="l" t="t" r="r" b="b"/>
              <a:pathLst>
                <a:path w="1964" h="4848" extrusionOk="0">
                  <a:moveTo>
                    <a:pt x="1879" y="86"/>
                  </a:moveTo>
                  <a:lnTo>
                    <a:pt x="1879" y="4773"/>
                  </a:lnTo>
                  <a:lnTo>
                    <a:pt x="86" y="4773"/>
                  </a:lnTo>
                  <a:lnTo>
                    <a:pt x="86" y="86"/>
                  </a:lnTo>
                  <a:close/>
                  <a:moveTo>
                    <a:pt x="43" y="1"/>
                  </a:moveTo>
                  <a:cubicBezTo>
                    <a:pt x="22" y="1"/>
                    <a:pt x="1" y="22"/>
                    <a:pt x="1" y="43"/>
                  </a:cubicBezTo>
                  <a:lnTo>
                    <a:pt x="1" y="4816"/>
                  </a:lnTo>
                  <a:cubicBezTo>
                    <a:pt x="1" y="4837"/>
                    <a:pt x="22" y="4848"/>
                    <a:pt x="43" y="4848"/>
                  </a:cubicBezTo>
                  <a:lnTo>
                    <a:pt x="1921" y="4848"/>
                  </a:lnTo>
                  <a:cubicBezTo>
                    <a:pt x="1942" y="4848"/>
                    <a:pt x="1963" y="4837"/>
                    <a:pt x="1963" y="4816"/>
                  </a:cubicBezTo>
                  <a:lnTo>
                    <a:pt x="1963" y="43"/>
                  </a:lnTo>
                  <a:cubicBezTo>
                    <a:pt x="1963" y="22"/>
                    <a:pt x="1942" y="1"/>
                    <a:pt x="19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4" name="Google Shape;3814;p16"/>
            <p:cNvSpPr/>
            <p:nvPr/>
          </p:nvSpPr>
          <p:spPr>
            <a:xfrm>
              <a:off x="3693475" y="792225"/>
              <a:ext cx="10100" cy="121200"/>
            </a:xfrm>
            <a:custGeom>
              <a:avLst/>
              <a:gdLst/>
              <a:ahLst/>
              <a:cxnLst/>
              <a:rect l="l" t="t" r="r" b="b"/>
              <a:pathLst>
                <a:path w="404" h="4848" extrusionOk="0">
                  <a:moveTo>
                    <a:pt x="329" y="86"/>
                  </a:moveTo>
                  <a:lnTo>
                    <a:pt x="329" y="4773"/>
                  </a:lnTo>
                  <a:lnTo>
                    <a:pt x="85" y="4773"/>
                  </a:lnTo>
                  <a:lnTo>
                    <a:pt x="85" y="86"/>
                  </a:lnTo>
                  <a:close/>
                  <a:moveTo>
                    <a:pt x="43" y="1"/>
                  </a:moveTo>
                  <a:cubicBezTo>
                    <a:pt x="22" y="1"/>
                    <a:pt x="1" y="22"/>
                    <a:pt x="1" y="43"/>
                  </a:cubicBezTo>
                  <a:lnTo>
                    <a:pt x="1" y="4816"/>
                  </a:lnTo>
                  <a:cubicBezTo>
                    <a:pt x="1" y="4837"/>
                    <a:pt x="22" y="4848"/>
                    <a:pt x="43" y="4848"/>
                  </a:cubicBezTo>
                  <a:lnTo>
                    <a:pt x="371" y="4848"/>
                  </a:lnTo>
                  <a:cubicBezTo>
                    <a:pt x="393" y="4848"/>
                    <a:pt x="404" y="4837"/>
                    <a:pt x="404" y="4816"/>
                  </a:cubicBezTo>
                  <a:lnTo>
                    <a:pt x="404" y="43"/>
                  </a:lnTo>
                  <a:cubicBezTo>
                    <a:pt x="404" y="22"/>
                    <a:pt x="393" y="1"/>
                    <a:pt x="3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5" name="Google Shape;3815;p16"/>
            <p:cNvSpPr/>
            <p:nvPr/>
          </p:nvSpPr>
          <p:spPr>
            <a:xfrm>
              <a:off x="3708325" y="862225"/>
              <a:ext cx="7700" cy="7725"/>
            </a:xfrm>
            <a:custGeom>
              <a:avLst/>
              <a:gdLst/>
              <a:ahLst/>
              <a:cxnLst/>
              <a:rect l="l" t="t" r="r" b="b"/>
              <a:pathLst>
                <a:path w="308" h="309" extrusionOk="0">
                  <a:moveTo>
                    <a:pt x="149" y="75"/>
                  </a:moveTo>
                  <a:cubicBezTo>
                    <a:pt x="191" y="75"/>
                    <a:pt x="223" y="118"/>
                    <a:pt x="223" y="149"/>
                  </a:cubicBezTo>
                  <a:cubicBezTo>
                    <a:pt x="223" y="192"/>
                    <a:pt x="191" y="224"/>
                    <a:pt x="149" y="224"/>
                  </a:cubicBezTo>
                  <a:cubicBezTo>
                    <a:pt x="117" y="224"/>
                    <a:pt x="85" y="192"/>
                    <a:pt x="85" y="149"/>
                  </a:cubicBezTo>
                  <a:cubicBezTo>
                    <a:pt x="85" y="118"/>
                    <a:pt x="117" y="75"/>
                    <a:pt x="149" y="75"/>
                  </a:cubicBezTo>
                  <a:close/>
                  <a:moveTo>
                    <a:pt x="149" y="1"/>
                  </a:moveTo>
                  <a:cubicBezTo>
                    <a:pt x="64" y="1"/>
                    <a:pt x="0" y="64"/>
                    <a:pt x="0" y="149"/>
                  </a:cubicBezTo>
                  <a:cubicBezTo>
                    <a:pt x="0" y="234"/>
                    <a:pt x="64" y="309"/>
                    <a:pt x="149" y="309"/>
                  </a:cubicBezTo>
                  <a:cubicBezTo>
                    <a:pt x="234" y="309"/>
                    <a:pt x="308" y="234"/>
                    <a:pt x="308" y="149"/>
                  </a:cubicBezTo>
                  <a:cubicBezTo>
                    <a:pt x="308" y="64"/>
                    <a:pt x="234" y="1"/>
                    <a:pt x="1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6" name="Google Shape;3816;p16"/>
            <p:cNvSpPr/>
            <p:nvPr/>
          </p:nvSpPr>
          <p:spPr>
            <a:xfrm>
              <a:off x="3701425" y="848200"/>
              <a:ext cx="21500" cy="9275"/>
            </a:xfrm>
            <a:custGeom>
              <a:avLst/>
              <a:gdLst/>
              <a:ahLst/>
              <a:cxnLst/>
              <a:rect l="l" t="t" r="r" b="b"/>
              <a:pathLst>
                <a:path w="860" h="371" extrusionOk="0">
                  <a:moveTo>
                    <a:pt x="774" y="85"/>
                  </a:moveTo>
                  <a:lnTo>
                    <a:pt x="774" y="297"/>
                  </a:lnTo>
                  <a:lnTo>
                    <a:pt x="86" y="297"/>
                  </a:lnTo>
                  <a:lnTo>
                    <a:pt x="86" y="85"/>
                  </a:lnTo>
                  <a:close/>
                  <a:moveTo>
                    <a:pt x="43" y="0"/>
                  </a:moveTo>
                  <a:cubicBezTo>
                    <a:pt x="22" y="0"/>
                    <a:pt x="1" y="21"/>
                    <a:pt x="1" y="42"/>
                  </a:cubicBezTo>
                  <a:lnTo>
                    <a:pt x="1" y="339"/>
                  </a:lnTo>
                  <a:cubicBezTo>
                    <a:pt x="1" y="361"/>
                    <a:pt x="22" y="371"/>
                    <a:pt x="43" y="371"/>
                  </a:cubicBezTo>
                  <a:lnTo>
                    <a:pt x="817" y="371"/>
                  </a:lnTo>
                  <a:cubicBezTo>
                    <a:pt x="838" y="371"/>
                    <a:pt x="859" y="361"/>
                    <a:pt x="859" y="339"/>
                  </a:cubicBezTo>
                  <a:lnTo>
                    <a:pt x="859" y="42"/>
                  </a:lnTo>
                  <a:cubicBezTo>
                    <a:pt x="859" y="21"/>
                    <a:pt x="838" y="0"/>
                    <a:pt x="8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7" name="Google Shape;3817;p16"/>
            <p:cNvSpPr/>
            <p:nvPr/>
          </p:nvSpPr>
          <p:spPr>
            <a:xfrm>
              <a:off x="3674100" y="848200"/>
              <a:ext cx="21525" cy="9275"/>
            </a:xfrm>
            <a:custGeom>
              <a:avLst/>
              <a:gdLst/>
              <a:ahLst/>
              <a:cxnLst/>
              <a:rect l="l" t="t" r="r" b="b"/>
              <a:pathLst>
                <a:path w="861" h="371" extrusionOk="0">
                  <a:moveTo>
                    <a:pt x="776" y="85"/>
                  </a:moveTo>
                  <a:lnTo>
                    <a:pt x="776" y="297"/>
                  </a:lnTo>
                  <a:lnTo>
                    <a:pt x="86" y="297"/>
                  </a:lnTo>
                  <a:lnTo>
                    <a:pt x="86" y="85"/>
                  </a:lnTo>
                  <a:close/>
                  <a:moveTo>
                    <a:pt x="43" y="0"/>
                  </a:moveTo>
                  <a:cubicBezTo>
                    <a:pt x="22" y="0"/>
                    <a:pt x="1" y="21"/>
                    <a:pt x="1" y="42"/>
                  </a:cubicBezTo>
                  <a:lnTo>
                    <a:pt x="1" y="339"/>
                  </a:lnTo>
                  <a:cubicBezTo>
                    <a:pt x="1" y="361"/>
                    <a:pt x="22" y="371"/>
                    <a:pt x="43" y="371"/>
                  </a:cubicBezTo>
                  <a:lnTo>
                    <a:pt x="818" y="371"/>
                  </a:lnTo>
                  <a:cubicBezTo>
                    <a:pt x="839" y="371"/>
                    <a:pt x="860" y="361"/>
                    <a:pt x="860" y="339"/>
                  </a:cubicBezTo>
                  <a:lnTo>
                    <a:pt x="860" y="42"/>
                  </a:lnTo>
                  <a:cubicBezTo>
                    <a:pt x="860" y="21"/>
                    <a:pt x="839" y="0"/>
                    <a:pt x="8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8" name="Google Shape;3818;p16"/>
            <p:cNvSpPr/>
            <p:nvPr/>
          </p:nvSpPr>
          <p:spPr>
            <a:xfrm>
              <a:off x="3631425" y="881600"/>
              <a:ext cx="35575" cy="1875"/>
            </a:xfrm>
            <a:custGeom>
              <a:avLst/>
              <a:gdLst/>
              <a:ahLst/>
              <a:cxnLst/>
              <a:rect l="l" t="t" r="r" b="b"/>
              <a:pathLst>
                <a:path w="1423" h="75" extrusionOk="0">
                  <a:moveTo>
                    <a:pt x="43" y="0"/>
                  </a:moveTo>
                  <a:cubicBezTo>
                    <a:pt x="11" y="0"/>
                    <a:pt x="1" y="22"/>
                    <a:pt x="1" y="43"/>
                  </a:cubicBezTo>
                  <a:cubicBezTo>
                    <a:pt x="1" y="64"/>
                    <a:pt x="11" y="74"/>
                    <a:pt x="43" y="74"/>
                  </a:cubicBezTo>
                  <a:lnTo>
                    <a:pt x="1380" y="74"/>
                  </a:lnTo>
                  <a:cubicBezTo>
                    <a:pt x="1401" y="74"/>
                    <a:pt x="1422" y="64"/>
                    <a:pt x="1422" y="43"/>
                  </a:cubicBezTo>
                  <a:cubicBezTo>
                    <a:pt x="1422" y="22"/>
                    <a:pt x="1401" y="0"/>
                    <a:pt x="13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9" name="Google Shape;3819;p16"/>
            <p:cNvSpPr/>
            <p:nvPr/>
          </p:nvSpPr>
          <p:spPr>
            <a:xfrm>
              <a:off x="3730325" y="881600"/>
              <a:ext cx="35550" cy="1875"/>
            </a:xfrm>
            <a:custGeom>
              <a:avLst/>
              <a:gdLst/>
              <a:ahLst/>
              <a:cxnLst/>
              <a:rect l="l" t="t" r="r" b="b"/>
              <a:pathLst>
                <a:path w="1422" h="75" extrusionOk="0">
                  <a:moveTo>
                    <a:pt x="43" y="0"/>
                  </a:moveTo>
                  <a:cubicBezTo>
                    <a:pt x="21" y="0"/>
                    <a:pt x="0" y="22"/>
                    <a:pt x="0" y="43"/>
                  </a:cubicBezTo>
                  <a:cubicBezTo>
                    <a:pt x="0" y="64"/>
                    <a:pt x="21" y="74"/>
                    <a:pt x="43" y="74"/>
                  </a:cubicBezTo>
                  <a:lnTo>
                    <a:pt x="1379" y="74"/>
                  </a:lnTo>
                  <a:cubicBezTo>
                    <a:pt x="1400" y="74"/>
                    <a:pt x="1421" y="64"/>
                    <a:pt x="1421" y="43"/>
                  </a:cubicBezTo>
                  <a:cubicBezTo>
                    <a:pt x="1421" y="22"/>
                    <a:pt x="1400" y="0"/>
                    <a:pt x="13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0" name="Google Shape;3820;p16"/>
            <p:cNvSpPr/>
            <p:nvPr/>
          </p:nvSpPr>
          <p:spPr>
            <a:xfrm>
              <a:off x="3197150" y="762825"/>
              <a:ext cx="9825" cy="184800"/>
            </a:xfrm>
            <a:custGeom>
              <a:avLst/>
              <a:gdLst/>
              <a:ahLst/>
              <a:cxnLst/>
              <a:rect l="l" t="t" r="r" b="b"/>
              <a:pathLst>
                <a:path w="393" h="7392" extrusionOk="0">
                  <a:moveTo>
                    <a:pt x="319" y="74"/>
                  </a:moveTo>
                  <a:lnTo>
                    <a:pt x="319" y="7318"/>
                  </a:lnTo>
                  <a:lnTo>
                    <a:pt x="85" y="7318"/>
                  </a:lnTo>
                  <a:lnTo>
                    <a:pt x="85" y="74"/>
                  </a:lnTo>
                  <a:close/>
                  <a:moveTo>
                    <a:pt x="43" y="0"/>
                  </a:moveTo>
                  <a:cubicBezTo>
                    <a:pt x="22" y="0"/>
                    <a:pt x="1" y="10"/>
                    <a:pt x="1" y="43"/>
                  </a:cubicBezTo>
                  <a:lnTo>
                    <a:pt x="1" y="7360"/>
                  </a:lnTo>
                  <a:cubicBezTo>
                    <a:pt x="1" y="7381"/>
                    <a:pt x="22" y="7392"/>
                    <a:pt x="43" y="7392"/>
                  </a:cubicBezTo>
                  <a:lnTo>
                    <a:pt x="350" y="7392"/>
                  </a:lnTo>
                  <a:cubicBezTo>
                    <a:pt x="382" y="7392"/>
                    <a:pt x="393" y="7381"/>
                    <a:pt x="393" y="7360"/>
                  </a:cubicBezTo>
                  <a:lnTo>
                    <a:pt x="393" y="43"/>
                  </a:lnTo>
                  <a:cubicBezTo>
                    <a:pt x="393" y="10"/>
                    <a:pt x="382" y="0"/>
                    <a:pt x="3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1" name="Google Shape;3821;p16"/>
            <p:cNvSpPr/>
            <p:nvPr/>
          </p:nvSpPr>
          <p:spPr>
            <a:xfrm>
              <a:off x="3205100" y="881600"/>
              <a:ext cx="390825" cy="66025"/>
            </a:xfrm>
            <a:custGeom>
              <a:avLst/>
              <a:gdLst/>
              <a:ahLst/>
              <a:cxnLst/>
              <a:rect l="l" t="t" r="r" b="b"/>
              <a:pathLst>
                <a:path w="15633" h="2641" extrusionOk="0">
                  <a:moveTo>
                    <a:pt x="15548" y="74"/>
                  </a:moveTo>
                  <a:lnTo>
                    <a:pt x="15548" y="2567"/>
                  </a:lnTo>
                  <a:lnTo>
                    <a:pt x="75" y="2567"/>
                  </a:lnTo>
                  <a:lnTo>
                    <a:pt x="75" y="74"/>
                  </a:lnTo>
                  <a:close/>
                  <a:moveTo>
                    <a:pt x="32" y="0"/>
                  </a:moveTo>
                  <a:cubicBezTo>
                    <a:pt x="11" y="0"/>
                    <a:pt x="1" y="22"/>
                    <a:pt x="1" y="43"/>
                  </a:cubicBezTo>
                  <a:lnTo>
                    <a:pt x="1" y="2609"/>
                  </a:lnTo>
                  <a:cubicBezTo>
                    <a:pt x="1" y="2630"/>
                    <a:pt x="11" y="2641"/>
                    <a:pt x="32" y="2641"/>
                  </a:cubicBezTo>
                  <a:lnTo>
                    <a:pt x="15590" y="2641"/>
                  </a:lnTo>
                  <a:cubicBezTo>
                    <a:pt x="15612" y="2641"/>
                    <a:pt x="15633" y="2630"/>
                    <a:pt x="15633" y="2609"/>
                  </a:cubicBezTo>
                  <a:lnTo>
                    <a:pt x="15633" y="43"/>
                  </a:lnTo>
                  <a:cubicBezTo>
                    <a:pt x="15633" y="22"/>
                    <a:pt x="15612" y="0"/>
                    <a:pt x="155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2" name="Google Shape;3822;p16"/>
            <p:cNvSpPr/>
            <p:nvPr/>
          </p:nvSpPr>
          <p:spPr>
            <a:xfrm>
              <a:off x="3222325" y="881600"/>
              <a:ext cx="2150" cy="66025"/>
            </a:xfrm>
            <a:custGeom>
              <a:avLst/>
              <a:gdLst/>
              <a:ahLst/>
              <a:cxnLst/>
              <a:rect l="l" t="t" r="r" b="b"/>
              <a:pathLst>
                <a:path w="86" h="2641" extrusionOk="0">
                  <a:moveTo>
                    <a:pt x="43" y="0"/>
                  </a:moveTo>
                  <a:cubicBezTo>
                    <a:pt x="22" y="0"/>
                    <a:pt x="1" y="22"/>
                    <a:pt x="1" y="43"/>
                  </a:cubicBezTo>
                  <a:lnTo>
                    <a:pt x="1" y="2609"/>
                  </a:lnTo>
                  <a:cubicBezTo>
                    <a:pt x="1" y="2630"/>
                    <a:pt x="22" y="2641"/>
                    <a:pt x="43" y="2641"/>
                  </a:cubicBezTo>
                  <a:cubicBezTo>
                    <a:pt x="64" y="2641"/>
                    <a:pt x="86" y="2630"/>
                    <a:pt x="86" y="2609"/>
                  </a:cubicBezTo>
                  <a:lnTo>
                    <a:pt x="86" y="43"/>
                  </a:lnTo>
                  <a:cubicBezTo>
                    <a:pt x="86"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3" name="Google Shape;3823;p16"/>
            <p:cNvSpPr/>
            <p:nvPr/>
          </p:nvSpPr>
          <p:spPr>
            <a:xfrm>
              <a:off x="3241950" y="881600"/>
              <a:ext cx="2150" cy="66025"/>
            </a:xfrm>
            <a:custGeom>
              <a:avLst/>
              <a:gdLst/>
              <a:ahLst/>
              <a:cxnLst/>
              <a:rect l="l" t="t" r="r" b="b"/>
              <a:pathLst>
                <a:path w="86" h="2641" extrusionOk="0">
                  <a:moveTo>
                    <a:pt x="43" y="0"/>
                  </a:moveTo>
                  <a:cubicBezTo>
                    <a:pt x="22" y="0"/>
                    <a:pt x="0" y="22"/>
                    <a:pt x="0" y="43"/>
                  </a:cubicBezTo>
                  <a:lnTo>
                    <a:pt x="0" y="2609"/>
                  </a:lnTo>
                  <a:cubicBezTo>
                    <a:pt x="0" y="2630"/>
                    <a:pt x="22" y="2641"/>
                    <a:pt x="43" y="2641"/>
                  </a:cubicBezTo>
                  <a:cubicBezTo>
                    <a:pt x="64" y="2641"/>
                    <a:pt x="85" y="2630"/>
                    <a:pt x="85" y="2609"/>
                  </a:cubicBezTo>
                  <a:lnTo>
                    <a:pt x="85" y="43"/>
                  </a:lnTo>
                  <a:cubicBezTo>
                    <a:pt x="85"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4" name="Google Shape;3824;p16"/>
            <p:cNvSpPr/>
            <p:nvPr/>
          </p:nvSpPr>
          <p:spPr>
            <a:xfrm>
              <a:off x="3261575" y="881600"/>
              <a:ext cx="2150" cy="66025"/>
            </a:xfrm>
            <a:custGeom>
              <a:avLst/>
              <a:gdLst/>
              <a:ahLst/>
              <a:cxnLst/>
              <a:rect l="l" t="t" r="r" b="b"/>
              <a:pathLst>
                <a:path w="86" h="2641" extrusionOk="0">
                  <a:moveTo>
                    <a:pt x="43" y="0"/>
                  </a:moveTo>
                  <a:cubicBezTo>
                    <a:pt x="21" y="0"/>
                    <a:pt x="0" y="22"/>
                    <a:pt x="0" y="43"/>
                  </a:cubicBezTo>
                  <a:lnTo>
                    <a:pt x="0" y="2609"/>
                  </a:lnTo>
                  <a:cubicBezTo>
                    <a:pt x="0" y="2630"/>
                    <a:pt x="21" y="2641"/>
                    <a:pt x="43" y="2641"/>
                  </a:cubicBezTo>
                  <a:cubicBezTo>
                    <a:pt x="64" y="2641"/>
                    <a:pt x="85" y="2630"/>
                    <a:pt x="85" y="2609"/>
                  </a:cubicBezTo>
                  <a:lnTo>
                    <a:pt x="85" y="43"/>
                  </a:lnTo>
                  <a:cubicBezTo>
                    <a:pt x="85"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16"/>
            <p:cNvSpPr/>
            <p:nvPr/>
          </p:nvSpPr>
          <p:spPr>
            <a:xfrm>
              <a:off x="3281475" y="881600"/>
              <a:ext cx="1850" cy="66025"/>
            </a:xfrm>
            <a:custGeom>
              <a:avLst/>
              <a:gdLst/>
              <a:ahLst/>
              <a:cxnLst/>
              <a:rect l="l" t="t" r="r" b="b"/>
              <a:pathLst>
                <a:path w="74" h="2641" extrusionOk="0">
                  <a:moveTo>
                    <a:pt x="31" y="0"/>
                  </a:moveTo>
                  <a:cubicBezTo>
                    <a:pt x="10" y="0"/>
                    <a:pt x="0" y="22"/>
                    <a:pt x="0" y="43"/>
                  </a:cubicBezTo>
                  <a:lnTo>
                    <a:pt x="0" y="2609"/>
                  </a:lnTo>
                  <a:cubicBezTo>
                    <a:pt x="0" y="2630"/>
                    <a:pt x="10" y="2641"/>
                    <a:pt x="31" y="2641"/>
                  </a:cubicBezTo>
                  <a:cubicBezTo>
                    <a:pt x="64" y="2641"/>
                    <a:pt x="74" y="2630"/>
                    <a:pt x="74" y="2609"/>
                  </a:cubicBezTo>
                  <a:lnTo>
                    <a:pt x="74" y="43"/>
                  </a:lnTo>
                  <a:cubicBezTo>
                    <a:pt x="74" y="22"/>
                    <a:pt x="64" y="0"/>
                    <a:pt x="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826;p16"/>
            <p:cNvSpPr/>
            <p:nvPr/>
          </p:nvSpPr>
          <p:spPr>
            <a:xfrm>
              <a:off x="3301075" y="881600"/>
              <a:ext cx="2150" cy="66025"/>
            </a:xfrm>
            <a:custGeom>
              <a:avLst/>
              <a:gdLst/>
              <a:ahLst/>
              <a:cxnLst/>
              <a:rect l="l" t="t" r="r" b="b"/>
              <a:pathLst>
                <a:path w="86" h="2641" extrusionOk="0">
                  <a:moveTo>
                    <a:pt x="43" y="0"/>
                  </a:moveTo>
                  <a:cubicBezTo>
                    <a:pt x="22" y="0"/>
                    <a:pt x="1" y="22"/>
                    <a:pt x="1" y="43"/>
                  </a:cubicBezTo>
                  <a:lnTo>
                    <a:pt x="1" y="2609"/>
                  </a:lnTo>
                  <a:cubicBezTo>
                    <a:pt x="1" y="2630"/>
                    <a:pt x="22" y="2641"/>
                    <a:pt x="43" y="2641"/>
                  </a:cubicBezTo>
                  <a:cubicBezTo>
                    <a:pt x="64" y="2641"/>
                    <a:pt x="86" y="2630"/>
                    <a:pt x="86" y="2609"/>
                  </a:cubicBezTo>
                  <a:lnTo>
                    <a:pt x="86" y="43"/>
                  </a:lnTo>
                  <a:cubicBezTo>
                    <a:pt x="86"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827;p16"/>
            <p:cNvSpPr/>
            <p:nvPr/>
          </p:nvSpPr>
          <p:spPr>
            <a:xfrm>
              <a:off x="3320700" y="881600"/>
              <a:ext cx="2150" cy="66025"/>
            </a:xfrm>
            <a:custGeom>
              <a:avLst/>
              <a:gdLst/>
              <a:ahLst/>
              <a:cxnLst/>
              <a:rect l="l" t="t" r="r" b="b"/>
              <a:pathLst>
                <a:path w="86" h="2641" extrusionOk="0">
                  <a:moveTo>
                    <a:pt x="43" y="0"/>
                  </a:moveTo>
                  <a:cubicBezTo>
                    <a:pt x="22" y="0"/>
                    <a:pt x="1" y="22"/>
                    <a:pt x="1" y="43"/>
                  </a:cubicBezTo>
                  <a:lnTo>
                    <a:pt x="1" y="2609"/>
                  </a:lnTo>
                  <a:cubicBezTo>
                    <a:pt x="1" y="2630"/>
                    <a:pt x="22" y="2641"/>
                    <a:pt x="43" y="2641"/>
                  </a:cubicBezTo>
                  <a:cubicBezTo>
                    <a:pt x="64" y="2641"/>
                    <a:pt x="85" y="2630"/>
                    <a:pt x="85" y="2609"/>
                  </a:cubicBezTo>
                  <a:lnTo>
                    <a:pt x="85" y="43"/>
                  </a:lnTo>
                  <a:cubicBezTo>
                    <a:pt x="85"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8" name="Google Shape;3828;p16"/>
            <p:cNvSpPr/>
            <p:nvPr/>
          </p:nvSpPr>
          <p:spPr>
            <a:xfrm>
              <a:off x="3340325" y="881600"/>
              <a:ext cx="2150" cy="66025"/>
            </a:xfrm>
            <a:custGeom>
              <a:avLst/>
              <a:gdLst/>
              <a:ahLst/>
              <a:cxnLst/>
              <a:rect l="l" t="t" r="r" b="b"/>
              <a:pathLst>
                <a:path w="86" h="2641" extrusionOk="0">
                  <a:moveTo>
                    <a:pt x="43" y="0"/>
                  </a:moveTo>
                  <a:cubicBezTo>
                    <a:pt x="22" y="0"/>
                    <a:pt x="0" y="22"/>
                    <a:pt x="0" y="43"/>
                  </a:cubicBezTo>
                  <a:lnTo>
                    <a:pt x="0" y="2609"/>
                  </a:lnTo>
                  <a:cubicBezTo>
                    <a:pt x="0" y="2630"/>
                    <a:pt x="22" y="2641"/>
                    <a:pt x="43" y="2641"/>
                  </a:cubicBezTo>
                  <a:cubicBezTo>
                    <a:pt x="64" y="2641"/>
                    <a:pt x="85" y="2630"/>
                    <a:pt x="85" y="2609"/>
                  </a:cubicBezTo>
                  <a:lnTo>
                    <a:pt x="85" y="43"/>
                  </a:lnTo>
                  <a:cubicBezTo>
                    <a:pt x="85"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9" name="Google Shape;3829;p16"/>
            <p:cNvSpPr/>
            <p:nvPr/>
          </p:nvSpPr>
          <p:spPr>
            <a:xfrm>
              <a:off x="3360200" y="881600"/>
              <a:ext cx="1900" cy="66025"/>
            </a:xfrm>
            <a:custGeom>
              <a:avLst/>
              <a:gdLst/>
              <a:ahLst/>
              <a:cxnLst/>
              <a:rect l="l" t="t" r="r" b="b"/>
              <a:pathLst>
                <a:path w="76" h="2641" extrusionOk="0">
                  <a:moveTo>
                    <a:pt x="33" y="0"/>
                  </a:moveTo>
                  <a:cubicBezTo>
                    <a:pt x="11" y="0"/>
                    <a:pt x="0" y="22"/>
                    <a:pt x="0" y="43"/>
                  </a:cubicBezTo>
                  <a:lnTo>
                    <a:pt x="0" y="2609"/>
                  </a:lnTo>
                  <a:cubicBezTo>
                    <a:pt x="0" y="2630"/>
                    <a:pt x="11" y="2641"/>
                    <a:pt x="33" y="2641"/>
                  </a:cubicBezTo>
                  <a:cubicBezTo>
                    <a:pt x="64" y="2641"/>
                    <a:pt x="75" y="2630"/>
                    <a:pt x="75" y="2609"/>
                  </a:cubicBezTo>
                  <a:lnTo>
                    <a:pt x="75" y="43"/>
                  </a:lnTo>
                  <a:cubicBezTo>
                    <a:pt x="75" y="22"/>
                    <a:pt x="64" y="0"/>
                    <a:pt x="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0" name="Google Shape;3830;p16"/>
            <p:cNvSpPr/>
            <p:nvPr/>
          </p:nvSpPr>
          <p:spPr>
            <a:xfrm>
              <a:off x="3379825" y="881600"/>
              <a:ext cx="1875" cy="66025"/>
            </a:xfrm>
            <a:custGeom>
              <a:avLst/>
              <a:gdLst/>
              <a:ahLst/>
              <a:cxnLst/>
              <a:rect l="l" t="t" r="r" b="b"/>
              <a:pathLst>
                <a:path w="75" h="2641" extrusionOk="0">
                  <a:moveTo>
                    <a:pt x="43" y="0"/>
                  </a:moveTo>
                  <a:cubicBezTo>
                    <a:pt x="11" y="0"/>
                    <a:pt x="0" y="22"/>
                    <a:pt x="0" y="43"/>
                  </a:cubicBezTo>
                  <a:lnTo>
                    <a:pt x="0" y="2609"/>
                  </a:lnTo>
                  <a:cubicBezTo>
                    <a:pt x="0" y="2630"/>
                    <a:pt x="11" y="2641"/>
                    <a:pt x="43" y="2641"/>
                  </a:cubicBezTo>
                  <a:cubicBezTo>
                    <a:pt x="64" y="2641"/>
                    <a:pt x="75" y="2630"/>
                    <a:pt x="75" y="2609"/>
                  </a:cubicBezTo>
                  <a:lnTo>
                    <a:pt x="75" y="43"/>
                  </a:lnTo>
                  <a:cubicBezTo>
                    <a:pt x="75"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1" name="Google Shape;3831;p16"/>
            <p:cNvSpPr/>
            <p:nvPr/>
          </p:nvSpPr>
          <p:spPr>
            <a:xfrm>
              <a:off x="3399425" y="881600"/>
              <a:ext cx="2150" cy="66025"/>
            </a:xfrm>
            <a:custGeom>
              <a:avLst/>
              <a:gdLst/>
              <a:ahLst/>
              <a:cxnLst/>
              <a:rect l="l" t="t" r="r" b="b"/>
              <a:pathLst>
                <a:path w="86" h="2641" extrusionOk="0">
                  <a:moveTo>
                    <a:pt x="43" y="0"/>
                  </a:moveTo>
                  <a:cubicBezTo>
                    <a:pt x="22" y="0"/>
                    <a:pt x="1" y="22"/>
                    <a:pt x="1" y="43"/>
                  </a:cubicBezTo>
                  <a:lnTo>
                    <a:pt x="1" y="2609"/>
                  </a:lnTo>
                  <a:cubicBezTo>
                    <a:pt x="1" y="2630"/>
                    <a:pt x="22" y="2641"/>
                    <a:pt x="43" y="2641"/>
                  </a:cubicBezTo>
                  <a:cubicBezTo>
                    <a:pt x="65" y="2641"/>
                    <a:pt x="86" y="2630"/>
                    <a:pt x="86" y="2609"/>
                  </a:cubicBezTo>
                  <a:lnTo>
                    <a:pt x="86" y="43"/>
                  </a:lnTo>
                  <a:cubicBezTo>
                    <a:pt x="86" y="22"/>
                    <a:pt x="65"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2" name="Google Shape;3832;p16"/>
            <p:cNvSpPr/>
            <p:nvPr/>
          </p:nvSpPr>
          <p:spPr>
            <a:xfrm>
              <a:off x="3419050" y="881600"/>
              <a:ext cx="2150" cy="66025"/>
            </a:xfrm>
            <a:custGeom>
              <a:avLst/>
              <a:gdLst/>
              <a:ahLst/>
              <a:cxnLst/>
              <a:rect l="l" t="t" r="r" b="b"/>
              <a:pathLst>
                <a:path w="86" h="2641" extrusionOk="0">
                  <a:moveTo>
                    <a:pt x="43" y="0"/>
                  </a:moveTo>
                  <a:cubicBezTo>
                    <a:pt x="22" y="0"/>
                    <a:pt x="1" y="22"/>
                    <a:pt x="1" y="43"/>
                  </a:cubicBezTo>
                  <a:lnTo>
                    <a:pt x="1" y="2609"/>
                  </a:lnTo>
                  <a:cubicBezTo>
                    <a:pt x="1" y="2630"/>
                    <a:pt x="22" y="2641"/>
                    <a:pt x="43" y="2641"/>
                  </a:cubicBezTo>
                  <a:cubicBezTo>
                    <a:pt x="64" y="2641"/>
                    <a:pt x="86" y="2630"/>
                    <a:pt x="86" y="2609"/>
                  </a:cubicBezTo>
                  <a:lnTo>
                    <a:pt x="86" y="43"/>
                  </a:lnTo>
                  <a:cubicBezTo>
                    <a:pt x="86"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3" name="Google Shape;3833;p16"/>
            <p:cNvSpPr/>
            <p:nvPr/>
          </p:nvSpPr>
          <p:spPr>
            <a:xfrm>
              <a:off x="3438675" y="881600"/>
              <a:ext cx="2150" cy="66025"/>
            </a:xfrm>
            <a:custGeom>
              <a:avLst/>
              <a:gdLst/>
              <a:ahLst/>
              <a:cxnLst/>
              <a:rect l="l" t="t" r="r" b="b"/>
              <a:pathLst>
                <a:path w="86" h="2641" extrusionOk="0">
                  <a:moveTo>
                    <a:pt x="43" y="0"/>
                  </a:moveTo>
                  <a:cubicBezTo>
                    <a:pt x="22" y="0"/>
                    <a:pt x="1" y="22"/>
                    <a:pt x="1" y="43"/>
                  </a:cubicBezTo>
                  <a:lnTo>
                    <a:pt x="1" y="2609"/>
                  </a:lnTo>
                  <a:cubicBezTo>
                    <a:pt x="1" y="2630"/>
                    <a:pt x="22" y="2641"/>
                    <a:pt x="43" y="2641"/>
                  </a:cubicBezTo>
                  <a:cubicBezTo>
                    <a:pt x="64" y="2641"/>
                    <a:pt x="85" y="2630"/>
                    <a:pt x="85" y="2609"/>
                  </a:cubicBezTo>
                  <a:lnTo>
                    <a:pt x="85" y="43"/>
                  </a:lnTo>
                  <a:cubicBezTo>
                    <a:pt x="85"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4" name="Google Shape;3834;p16"/>
            <p:cNvSpPr/>
            <p:nvPr/>
          </p:nvSpPr>
          <p:spPr>
            <a:xfrm>
              <a:off x="3458575" y="881600"/>
              <a:ext cx="1875" cy="66025"/>
            </a:xfrm>
            <a:custGeom>
              <a:avLst/>
              <a:gdLst/>
              <a:ahLst/>
              <a:cxnLst/>
              <a:rect l="l" t="t" r="r" b="b"/>
              <a:pathLst>
                <a:path w="75" h="2641" extrusionOk="0">
                  <a:moveTo>
                    <a:pt x="32" y="0"/>
                  </a:moveTo>
                  <a:cubicBezTo>
                    <a:pt x="11" y="0"/>
                    <a:pt x="0" y="22"/>
                    <a:pt x="0" y="43"/>
                  </a:cubicBezTo>
                  <a:lnTo>
                    <a:pt x="0" y="2609"/>
                  </a:lnTo>
                  <a:cubicBezTo>
                    <a:pt x="0" y="2630"/>
                    <a:pt x="11" y="2641"/>
                    <a:pt x="32" y="2641"/>
                  </a:cubicBezTo>
                  <a:cubicBezTo>
                    <a:pt x="64" y="2641"/>
                    <a:pt x="74" y="2630"/>
                    <a:pt x="74" y="2609"/>
                  </a:cubicBezTo>
                  <a:lnTo>
                    <a:pt x="74" y="43"/>
                  </a:lnTo>
                  <a:cubicBezTo>
                    <a:pt x="74" y="22"/>
                    <a:pt x="64" y="0"/>
                    <a:pt x="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5" name="Google Shape;3835;p16"/>
            <p:cNvSpPr/>
            <p:nvPr/>
          </p:nvSpPr>
          <p:spPr>
            <a:xfrm>
              <a:off x="3478200" y="881600"/>
              <a:ext cx="2125" cy="66025"/>
            </a:xfrm>
            <a:custGeom>
              <a:avLst/>
              <a:gdLst/>
              <a:ahLst/>
              <a:cxnLst/>
              <a:rect l="l" t="t" r="r" b="b"/>
              <a:pathLst>
                <a:path w="85" h="2641" extrusionOk="0">
                  <a:moveTo>
                    <a:pt x="43" y="0"/>
                  </a:moveTo>
                  <a:cubicBezTo>
                    <a:pt x="21" y="0"/>
                    <a:pt x="0" y="22"/>
                    <a:pt x="0" y="43"/>
                  </a:cubicBezTo>
                  <a:lnTo>
                    <a:pt x="0" y="2609"/>
                  </a:lnTo>
                  <a:cubicBezTo>
                    <a:pt x="0" y="2630"/>
                    <a:pt x="21" y="2641"/>
                    <a:pt x="43" y="2641"/>
                  </a:cubicBezTo>
                  <a:cubicBezTo>
                    <a:pt x="64" y="2641"/>
                    <a:pt x="85" y="2630"/>
                    <a:pt x="85" y="2609"/>
                  </a:cubicBezTo>
                  <a:lnTo>
                    <a:pt x="85" y="43"/>
                  </a:lnTo>
                  <a:cubicBezTo>
                    <a:pt x="85"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6" name="Google Shape;3836;p16"/>
            <p:cNvSpPr/>
            <p:nvPr/>
          </p:nvSpPr>
          <p:spPr>
            <a:xfrm>
              <a:off x="3497800" y="881600"/>
              <a:ext cx="2150" cy="66025"/>
            </a:xfrm>
            <a:custGeom>
              <a:avLst/>
              <a:gdLst/>
              <a:ahLst/>
              <a:cxnLst/>
              <a:rect l="l" t="t" r="r" b="b"/>
              <a:pathLst>
                <a:path w="86" h="2641" extrusionOk="0">
                  <a:moveTo>
                    <a:pt x="43" y="0"/>
                  </a:moveTo>
                  <a:cubicBezTo>
                    <a:pt x="22" y="0"/>
                    <a:pt x="1" y="22"/>
                    <a:pt x="1" y="43"/>
                  </a:cubicBezTo>
                  <a:lnTo>
                    <a:pt x="1" y="2609"/>
                  </a:lnTo>
                  <a:cubicBezTo>
                    <a:pt x="1" y="2630"/>
                    <a:pt x="22" y="2641"/>
                    <a:pt x="43" y="2641"/>
                  </a:cubicBezTo>
                  <a:cubicBezTo>
                    <a:pt x="65" y="2641"/>
                    <a:pt x="86" y="2630"/>
                    <a:pt x="86" y="2609"/>
                  </a:cubicBezTo>
                  <a:lnTo>
                    <a:pt x="86" y="43"/>
                  </a:lnTo>
                  <a:cubicBezTo>
                    <a:pt x="86" y="22"/>
                    <a:pt x="65"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7" name="Google Shape;3837;p16"/>
            <p:cNvSpPr/>
            <p:nvPr/>
          </p:nvSpPr>
          <p:spPr>
            <a:xfrm>
              <a:off x="3517425" y="881600"/>
              <a:ext cx="2150" cy="66025"/>
            </a:xfrm>
            <a:custGeom>
              <a:avLst/>
              <a:gdLst/>
              <a:ahLst/>
              <a:cxnLst/>
              <a:rect l="l" t="t" r="r" b="b"/>
              <a:pathLst>
                <a:path w="86" h="2641" extrusionOk="0">
                  <a:moveTo>
                    <a:pt x="43" y="0"/>
                  </a:moveTo>
                  <a:cubicBezTo>
                    <a:pt x="22" y="0"/>
                    <a:pt x="1" y="22"/>
                    <a:pt x="1" y="43"/>
                  </a:cubicBezTo>
                  <a:lnTo>
                    <a:pt x="1" y="2609"/>
                  </a:lnTo>
                  <a:cubicBezTo>
                    <a:pt x="1" y="2630"/>
                    <a:pt x="22" y="2641"/>
                    <a:pt x="43" y="2641"/>
                  </a:cubicBezTo>
                  <a:cubicBezTo>
                    <a:pt x="64" y="2641"/>
                    <a:pt x="86" y="2630"/>
                    <a:pt x="86" y="2609"/>
                  </a:cubicBezTo>
                  <a:lnTo>
                    <a:pt x="86" y="43"/>
                  </a:lnTo>
                  <a:cubicBezTo>
                    <a:pt x="86"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8" name="Google Shape;3838;p16"/>
            <p:cNvSpPr/>
            <p:nvPr/>
          </p:nvSpPr>
          <p:spPr>
            <a:xfrm>
              <a:off x="3537300" y="881600"/>
              <a:ext cx="1900" cy="66025"/>
            </a:xfrm>
            <a:custGeom>
              <a:avLst/>
              <a:gdLst/>
              <a:ahLst/>
              <a:cxnLst/>
              <a:rect l="l" t="t" r="r" b="b"/>
              <a:pathLst>
                <a:path w="76" h="2641" extrusionOk="0">
                  <a:moveTo>
                    <a:pt x="33" y="0"/>
                  </a:moveTo>
                  <a:cubicBezTo>
                    <a:pt x="12" y="0"/>
                    <a:pt x="1" y="22"/>
                    <a:pt x="1" y="43"/>
                  </a:cubicBezTo>
                  <a:lnTo>
                    <a:pt x="1" y="2609"/>
                  </a:lnTo>
                  <a:cubicBezTo>
                    <a:pt x="1" y="2630"/>
                    <a:pt x="12" y="2641"/>
                    <a:pt x="33" y="2641"/>
                  </a:cubicBezTo>
                  <a:cubicBezTo>
                    <a:pt x="64" y="2641"/>
                    <a:pt x="75" y="2630"/>
                    <a:pt x="75" y="2609"/>
                  </a:cubicBezTo>
                  <a:lnTo>
                    <a:pt x="75" y="43"/>
                  </a:lnTo>
                  <a:cubicBezTo>
                    <a:pt x="75" y="22"/>
                    <a:pt x="64" y="0"/>
                    <a:pt x="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9" name="Google Shape;3839;p16"/>
            <p:cNvSpPr/>
            <p:nvPr/>
          </p:nvSpPr>
          <p:spPr>
            <a:xfrm>
              <a:off x="3556925" y="881600"/>
              <a:ext cx="1900" cy="66025"/>
            </a:xfrm>
            <a:custGeom>
              <a:avLst/>
              <a:gdLst/>
              <a:ahLst/>
              <a:cxnLst/>
              <a:rect l="l" t="t" r="r" b="b"/>
              <a:pathLst>
                <a:path w="76" h="2641" extrusionOk="0">
                  <a:moveTo>
                    <a:pt x="43" y="0"/>
                  </a:moveTo>
                  <a:cubicBezTo>
                    <a:pt x="11" y="0"/>
                    <a:pt x="0" y="22"/>
                    <a:pt x="0" y="43"/>
                  </a:cubicBezTo>
                  <a:lnTo>
                    <a:pt x="0" y="2609"/>
                  </a:lnTo>
                  <a:cubicBezTo>
                    <a:pt x="0" y="2630"/>
                    <a:pt x="11" y="2641"/>
                    <a:pt x="43" y="2641"/>
                  </a:cubicBezTo>
                  <a:cubicBezTo>
                    <a:pt x="64" y="2641"/>
                    <a:pt x="75" y="2630"/>
                    <a:pt x="75" y="2609"/>
                  </a:cubicBezTo>
                  <a:lnTo>
                    <a:pt x="75" y="43"/>
                  </a:lnTo>
                  <a:cubicBezTo>
                    <a:pt x="75"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0" name="Google Shape;3840;p16"/>
            <p:cNvSpPr/>
            <p:nvPr/>
          </p:nvSpPr>
          <p:spPr>
            <a:xfrm>
              <a:off x="3576550" y="881600"/>
              <a:ext cx="2150" cy="66025"/>
            </a:xfrm>
            <a:custGeom>
              <a:avLst/>
              <a:gdLst/>
              <a:ahLst/>
              <a:cxnLst/>
              <a:rect l="l" t="t" r="r" b="b"/>
              <a:pathLst>
                <a:path w="86" h="2641" extrusionOk="0">
                  <a:moveTo>
                    <a:pt x="43" y="0"/>
                  </a:moveTo>
                  <a:cubicBezTo>
                    <a:pt x="21" y="0"/>
                    <a:pt x="0" y="22"/>
                    <a:pt x="0" y="43"/>
                  </a:cubicBezTo>
                  <a:lnTo>
                    <a:pt x="0" y="2609"/>
                  </a:lnTo>
                  <a:cubicBezTo>
                    <a:pt x="0" y="2630"/>
                    <a:pt x="21" y="2641"/>
                    <a:pt x="43" y="2641"/>
                  </a:cubicBezTo>
                  <a:cubicBezTo>
                    <a:pt x="64" y="2641"/>
                    <a:pt x="85" y="2630"/>
                    <a:pt x="85" y="2609"/>
                  </a:cubicBezTo>
                  <a:lnTo>
                    <a:pt x="85" y="43"/>
                  </a:lnTo>
                  <a:cubicBezTo>
                    <a:pt x="85"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1" name="Google Shape;3841;p16"/>
            <p:cNvSpPr/>
            <p:nvPr/>
          </p:nvSpPr>
          <p:spPr>
            <a:xfrm>
              <a:off x="3812775" y="933825"/>
              <a:ext cx="1875" cy="38475"/>
            </a:xfrm>
            <a:custGeom>
              <a:avLst/>
              <a:gdLst/>
              <a:ahLst/>
              <a:cxnLst/>
              <a:rect l="l" t="t" r="r" b="b"/>
              <a:pathLst>
                <a:path w="75" h="1539" extrusionOk="0">
                  <a:moveTo>
                    <a:pt x="1" y="0"/>
                  </a:moveTo>
                  <a:lnTo>
                    <a:pt x="1" y="1538"/>
                  </a:lnTo>
                  <a:lnTo>
                    <a:pt x="75" y="1538"/>
                  </a:lnTo>
                  <a:lnTo>
                    <a:pt x="7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2" name="Google Shape;3842;p16"/>
            <p:cNvSpPr/>
            <p:nvPr/>
          </p:nvSpPr>
          <p:spPr>
            <a:xfrm>
              <a:off x="3831600" y="933825"/>
              <a:ext cx="2150" cy="38475"/>
            </a:xfrm>
            <a:custGeom>
              <a:avLst/>
              <a:gdLst/>
              <a:ahLst/>
              <a:cxnLst/>
              <a:rect l="l" t="t" r="r" b="b"/>
              <a:pathLst>
                <a:path w="86" h="1539" extrusionOk="0">
                  <a:moveTo>
                    <a:pt x="0" y="0"/>
                  </a:moveTo>
                  <a:lnTo>
                    <a:pt x="0" y="1538"/>
                  </a:lnTo>
                  <a:lnTo>
                    <a:pt x="85" y="1538"/>
                  </a:lnTo>
                  <a:lnTo>
                    <a:pt x="8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3" name="Google Shape;3843;p16"/>
            <p:cNvSpPr/>
            <p:nvPr/>
          </p:nvSpPr>
          <p:spPr>
            <a:xfrm>
              <a:off x="3850700" y="933825"/>
              <a:ext cx="2125" cy="38475"/>
            </a:xfrm>
            <a:custGeom>
              <a:avLst/>
              <a:gdLst/>
              <a:ahLst/>
              <a:cxnLst/>
              <a:rect l="l" t="t" r="r" b="b"/>
              <a:pathLst>
                <a:path w="85" h="1539" extrusionOk="0">
                  <a:moveTo>
                    <a:pt x="0" y="0"/>
                  </a:moveTo>
                  <a:lnTo>
                    <a:pt x="0" y="1538"/>
                  </a:lnTo>
                  <a:lnTo>
                    <a:pt x="85" y="1538"/>
                  </a:lnTo>
                  <a:lnTo>
                    <a:pt x="8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4" name="Google Shape;3844;p16"/>
            <p:cNvSpPr/>
            <p:nvPr/>
          </p:nvSpPr>
          <p:spPr>
            <a:xfrm>
              <a:off x="3869775" y="933825"/>
              <a:ext cx="2150" cy="38475"/>
            </a:xfrm>
            <a:custGeom>
              <a:avLst/>
              <a:gdLst/>
              <a:ahLst/>
              <a:cxnLst/>
              <a:rect l="l" t="t" r="r" b="b"/>
              <a:pathLst>
                <a:path w="86" h="1539" extrusionOk="0">
                  <a:moveTo>
                    <a:pt x="1" y="0"/>
                  </a:moveTo>
                  <a:lnTo>
                    <a:pt x="1" y="1538"/>
                  </a:lnTo>
                  <a:lnTo>
                    <a:pt x="85" y="1538"/>
                  </a:lnTo>
                  <a:lnTo>
                    <a:pt x="8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5" name="Google Shape;3845;p16"/>
            <p:cNvSpPr/>
            <p:nvPr/>
          </p:nvSpPr>
          <p:spPr>
            <a:xfrm>
              <a:off x="3888875" y="933825"/>
              <a:ext cx="1875" cy="38475"/>
            </a:xfrm>
            <a:custGeom>
              <a:avLst/>
              <a:gdLst/>
              <a:ahLst/>
              <a:cxnLst/>
              <a:rect l="l" t="t" r="r" b="b"/>
              <a:pathLst>
                <a:path w="75" h="1539" extrusionOk="0">
                  <a:moveTo>
                    <a:pt x="0" y="0"/>
                  </a:moveTo>
                  <a:lnTo>
                    <a:pt x="0" y="1538"/>
                  </a:lnTo>
                  <a:lnTo>
                    <a:pt x="75" y="1538"/>
                  </a:lnTo>
                  <a:lnTo>
                    <a:pt x="7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6" name="Google Shape;3846;p16"/>
            <p:cNvSpPr/>
            <p:nvPr/>
          </p:nvSpPr>
          <p:spPr>
            <a:xfrm>
              <a:off x="3907700" y="933825"/>
              <a:ext cx="2150" cy="38475"/>
            </a:xfrm>
            <a:custGeom>
              <a:avLst/>
              <a:gdLst/>
              <a:ahLst/>
              <a:cxnLst/>
              <a:rect l="l" t="t" r="r" b="b"/>
              <a:pathLst>
                <a:path w="86" h="1539" extrusionOk="0">
                  <a:moveTo>
                    <a:pt x="1" y="0"/>
                  </a:moveTo>
                  <a:lnTo>
                    <a:pt x="1" y="1538"/>
                  </a:lnTo>
                  <a:lnTo>
                    <a:pt x="85" y="1538"/>
                  </a:lnTo>
                  <a:lnTo>
                    <a:pt x="8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7" name="Google Shape;3847;p16"/>
            <p:cNvSpPr/>
            <p:nvPr/>
          </p:nvSpPr>
          <p:spPr>
            <a:xfrm>
              <a:off x="3926800" y="933825"/>
              <a:ext cx="2125" cy="38475"/>
            </a:xfrm>
            <a:custGeom>
              <a:avLst/>
              <a:gdLst/>
              <a:ahLst/>
              <a:cxnLst/>
              <a:rect l="l" t="t" r="r" b="b"/>
              <a:pathLst>
                <a:path w="85" h="1539" extrusionOk="0">
                  <a:moveTo>
                    <a:pt x="0" y="0"/>
                  </a:moveTo>
                  <a:lnTo>
                    <a:pt x="0" y="1538"/>
                  </a:lnTo>
                  <a:lnTo>
                    <a:pt x="85" y="1538"/>
                  </a:lnTo>
                  <a:lnTo>
                    <a:pt x="8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848;p16"/>
            <p:cNvSpPr/>
            <p:nvPr/>
          </p:nvSpPr>
          <p:spPr>
            <a:xfrm>
              <a:off x="3945875" y="933825"/>
              <a:ext cx="2150" cy="38475"/>
            </a:xfrm>
            <a:custGeom>
              <a:avLst/>
              <a:gdLst/>
              <a:ahLst/>
              <a:cxnLst/>
              <a:rect l="l" t="t" r="r" b="b"/>
              <a:pathLst>
                <a:path w="86" h="1539" extrusionOk="0">
                  <a:moveTo>
                    <a:pt x="1" y="0"/>
                  </a:moveTo>
                  <a:lnTo>
                    <a:pt x="1" y="1538"/>
                  </a:lnTo>
                  <a:lnTo>
                    <a:pt x="86" y="1538"/>
                  </a:lnTo>
                  <a:lnTo>
                    <a:pt x="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9" name="Google Shape;3849;p16"/>
            <p:cNvSpPr/>
            <p:nvPr/>
          </p:nvSpPr>
          <p:spPr>
            <a:xfrm>
              <a:off x="3964975" y="933825"/>
              <a:ext cx="1875" cy="38475"/>
            </a:xfrm>
            <a:custGeom>
              <a:avLst/>
              <a:gdLst/>
              <a:ahLst/>
              <a:cxnLst/>
              <a:rect l="l" t="t" r="r" b="b"/>
              <a:pathLst>
                <a:path w="75" h="1539" extrusionOk="0">
                  <a:moveTo>
                    <a:pt x="0" y="0"/>
                  </a:moveTo>
                  <a:lnTo>
                    <a:pt x="0" y="1538"/>
                  </a:lnTo>
                  <a:lnTo>
                    <a:pt x="74" y="1538"/>
                  </a:lnTo>
                  <a:lnTo>
                    <a:pt x="7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0" name="Google Shape;3850;p16"/>
            <p:cNvSpPr/>
            <p:nvPr/>
          </p:nvSpPr>
          <p:spPr>
            <a:xfrm>
              <a:off x="3983775" y="933825"/>
              <a:ext cx="2150" cy="38475"/>
            </a:xfrm>
            <a:custGeom>
              <a:avLst/>
              <a:gdLst/>
              <a:ahLst/>
              <a:cxnLst/>
              <a:rect l="l" t="t" r="r" b="b"/>
              <a:pathLst>
                <a:path w="86" h="1539" extrusionOk="0">
                  <a:moveTo>
                    <a:pt x="1" y="0"/>
                  </a:moveTo>
                  <a:lnTo>
                    <a:pt x="1" y="1538"/>
                  </a:lnTo>
                  <a:lnTo>
                    <a:pt x="86" y="1538"/>
                  </a:lnTo>
                  <a:lnTo>
                    <a:pt x="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1" name="Google Shape;3851;p16"/>
            <p:cNvSpPr/>
            <p:nvPr/>
          </p:nvSpPr>
          <p:spPr>
            <a:xfrm>
              <a:off x="4002875" y="933825"/>
              <a:ext cx="2150" cy="38475"/>
            </a:xfrm>
            <a:custGeom>
              <a:avLst/>
              <a:gdLst/>
              <a:ahLst/>
              <a:cxnLst/>
              <a:rect l="l" t="t" r="r" b="b"/>
              <a:pathLst>
                <a:path w="86" h="1539" extrusionOk="0">
                  <a:moveTo>
                    <a:pt x="0" y="0"/>
                  </a:moveTo>
                  <a:lnTo>
                    <a:pt x="0" y="1538"/>
                  </a:lnTo>
                  <a:lnTo>
                    <a:pt x="85" y="1538"/>
                  </a:lnTo>
                  <a:lnTo>
                    <a:pt x="8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2" name="Google Shape;3852;p16"/>
            <p:cNvSpPr/>
            <p:nvPr/>
          </p:nvSpPr>
          <p:spPr>
            <a:xfrm>
              <a:off x="3770900" y="420000"/>
              <a:ext cx="84575" cy="84600"/>
            </a:xfrm>
            <a:custGeom>
              <a:avLst/>
              <a:gdLst/>
              <a:ahLst/>
              <a:cxnLst/>
              <a:rect l="l" t="t" r="r" b="b"/>
              <a:pathLst>
                <a:path w="3383" h="3384" extrusionOk="0">
                  <a:moveTo>
                    <a:pt x="1697" y="75"/>
                  </a:moveTo>
                  <a:cubicBezTo>
                    <a:pt x="2577" y="75"/>
                    <a:pt x="3309" y="806"/>
                    <a:pt x="3309" y="1687"/>
                  </a:cubicBezTo>
                  <a:cubicBezTo>
                    <a:pt x="3309" y="2578"/>
                    <a:pt x="2577" y="3309"/>
                    <a:pt x="1697" y="3309"/>
                  </a:cubicBezTo>
                  <a:cubicBezTo>
                    <a:pt x="806" y="3309"/>
                    <a:pt x="85" y="2578"/>
                    <a:pt x="85" y="1687"/>
                  </a:cubicBezTo>
                  <a:cubicBezTo>
                    <a:pt x="85" y="806"/>
                    <a:pt x="806" y="75"/>
                    <a:pt x="1697" y="75"/>
                  </a:cubicBezTo>
                  <a:close/>
                  <a:moveTo>
                    <a:pt x="1697" y="0"/>
                  </a:moveTo>
                  <a:cubicBezTo>
                    <a:pt x="753" y="0"/>
                    <a:pt x="0" y="754"/>
                    <a:pt x="0" y="1687"/>
                  </a:cubicBezTo>
                  <a:cubicBezTo>
                    <a:pt x="0" y="2630"/>
                    <a:pt x="753" y="3384"/>
                    <a:pt x="1697" y="3384"/>
                  </a:cubicBezTo>
                  <a:cubicBezTo>
                    <a:pt x="2630" y="3384"/>
                    <a:pt x="3383" y="2630"/>
                    <a:pt x="3383" y="1687"/>
                  </a:cubicBezTo>
                  <a:cubicBezTo>
                    <a:pt x="3383" y="754"/>
                    <a:pt x="2630" y="0"/>
                    <a:pt x="16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3" name="Google Shape;3853;p16"/>
            <p:cNvSpPr/>
            <p:nvPr/>
          </p:nvSpPr>
          <p:spPr>
            <a:xfrm>
              <a:off x="3780700" y="429825"/>
              <a:ext cx="64975" cy="64950"/>
            </a:xfrm>
            <a:custGeom>
              <a:avLst/>
              <a:gdLst/>
              <a:ahLst/>
              <a:cxnLst/>
              <a:rect l="l" t="t" r="r" b="b"/>
              <a:pathLst>
                <a:path w="2599" h="2598" extrusionOk="0">
                  <a:moveTo>
                    <a:pt x="1305" y="74"/>
                  </a:moveTo>
                  <a:cubicBezTo>
                    <a:pt x="1973" y="74"/>
                    <a:pt x="2524" y="625"/>
                    <a:pt x="2524" y="1294"/>
                  </a:cubicBezTo>
                  <a:cubicBezTo>
                    <a:pt x="2524" y="1973"/>
                    <a:pt x="1973" y="2513"/>
                    <a:pt x="1305" y="2513"/>
                  </a:cubicBezTo>
                  <a:cubicBezTo>
                    <a:pt x="626" y="2513"/>
                    <a:pt x="85" y="1973"/>
                    <a:pt x="85" y="1294"/>
                  </a:cubicBezTo>
                  <a:cubicBezTo>
                    <a:pt x="85" y="625"/>
                    <a:pt x="626" y="74"/>
                    <a:pt x="1305" y="74"/>
                  </a:cubicBezTo>
                  <a:close/>
                  <a:moveTo>
                    <a:pt x="1305" y="0"/>
                  </a:moveTo>
                  <a:cubicBezTo>
                    <a:pt x="584" y="0"/>
                    <a:pt x="0" y="583"/>
                    <a:pt x="0" y="1294"/>
                  </a:cubicBezTo>
                  <a:cubicBezTo>
                    <a:pt x="0" y="2015"/>
                    <a:pt x="584" y="2598"/>
                    <a:pt x="1305" y="2598"/>
                  </a:cubicBezTo>
                  <a:cubicBezTo>
                    <a:pt x="2015" y="2598"/>
                    <a:pt x="2599" y="2015"/>
                    <a:pt x="2599" y="1294"/>
                  </a:cubicBezTo>
                  <a:cubicBezTo>
                    <a:pt x="2599" y="583"/>
                    <a:pt x="2015" y="0"/>
                    <a:pt x="13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4" name="Google Shape;3854;p16"/>
            <p:cNvSpPr/>
            <p:nvPr/>
          </p:nvSpPr>
          <p:spPr>
            <a:xfrm>
              <a:off x="3806950" y="429750"/>
              <a:ext cx="12475" cy="65025"/>
            </a:xfrm>
            <a:custGeom>
              <a:avLst/>
              <a:gdLst/>
              <a:ahLst/>
              <a:cxnLst/>
              <a:rect l="l" t="t" r="r" b="b"/>
              <a:pathLst>
                <a:path w="499" h="2601" extrusionOk="0">
                  <a:moveTo>
                    <a:pt x="250" y="82"/>
                  </a:moveTo>
                  <a:cubicBezTo>
                    <a:pt x="308" y="82"/>
                    <a:pt x="366" y="87"/>
                    <a:pt x="425" y="98"/>
                  </a:cubicBezTo>
                  <a:lnTo>
                    <a:pt x="425" y="2506"/>
                  </a:lnTo>
                  <a:cubicBezTo>
                    <a:pt x="366" y="2516"/>
                    <a:pt x="308" y="2522"/>
                    <a:pt x="250" y="2522"/>
                  </a:cubicBezTo>
                  <a:cubicBezTo>
                    <a:pt x="191" y="2522"/>
                    <a:pt x="133" y="2516"/>
                    <a:pt x="74" y="2506"/>
                  </a:cubicBezTo>
                  <a:lnTo>
                    <a:pt x="74" y="98"/>
                  </a:lnTo>
                  <a:cubicBezTo>
                    <a:pt x="133" y="87"/>
                    <a:pt x="191" y="82"/>
                    <a:pt x="250" y="82"/>
                  </a:cubicBezTo>
                  <a:close/>
                  <a:moveTo>
                    <a:pt x="250" y="0"/>
                  </a:moveTo>
                  <a:cubicBezTo>
                    <a:pt x="178" y="0"/>
                    <a:pt x="106" y="8"/>
                    <a:pt x="32" y="24"/>
                  </a:cubicBezTo>
                  <a:lnTo>
                    <a:pt x="1" y="24"/>
                  </a:lnTo>
                  <a:lnTo>
                    <a:pt x="1" y="2580"/>
                  </a:lnTo>
                  <a:lnTo>
                    <a:pt x="32" y="2580"/>
                  </a:lnTo>
                  <a:cubicBezTo>
                    <a:pt x="107" y="2601"/>
                    <a:pt x="180" y="2601"/>
                    <a:pt x="255" y="2601"/>
                  </a:cubicBezTo>
                  <a:cubicBezTo>
                    <a:pt x="319" y="2601"/>
                    <a:pt x="393" y="2601"/>
                    <a:pt x="467" y="2580"/>
                  </a:cubicBezTo>
                  <a:lnTo>
                    <a:pt x="499" y="2580"/>
                  </a:lnTo>
                  <a:lnTo>
                    <a:pt x="499" y="24"/>
                  </a:lnTo>
                  <a:lnTo>
                    <a:pt x="467" y="24"/>
                  </a:lnTo>
                  <a:cubicBezTo>
                    <a:pt x="393" y="8"/>
                    <a:pt x="321" y="0"/>
                    <a:pt x="2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5" name="Google Shape;3855;p16"/>
            <p:cNvSpPr/>
            <p:nvPr/>
          </p:nvSpPr>
          <p:spPr>
            <a:xfrm>
              <a:off x="3780700" y="459225"/>
              <a:ext cx="28125" cy="6150"/>
            </a:xfrm>
            <a:custGeom>
              <a:avLst/>
              <a:gdLst/>
              <a:ahLst/>
              <a:cxnLst/>
              <a:rect l="l" t="t" r="r" b="b"/>
              <a:pathLst>
                <a:path w="1125" h="246" extrusionOk="0">
                  <a:moveTo>
                    <a:pt x="1051" y="75"/>
                  </a:moveTo>
                  <a:lnTo>
                    <a:pt x="1051" y="170"/>
                  </a:lnTo>
                  <a:lnTo>
                    <a:pt x="85" y="170"/>
                  </a:lnTo>
                  <a:lnTo>
                    <a:pt x="85" y="118"/>
                  </a:lnTo>
                  <a:lnTo>
                    <a:pt x="85" y="75"/>
                  </a:lnTo>
                  <a:close/>
                  <a:moveTo>
                    <a:pt x="0" y="1"/>
                  </a:moveTo>
                  <a:lnTo>
                    <a:pt x="0" y="33"/>
                  </a:lnTo>
                  <a:lnTo>
                    <a:pt x="0" y="118"/>
                  </a:lnTo>
                  <a:lnTo>
                    <a:pt x="0" y="213"/>
                  </a:lnTo>
                  <a:lnTo>
                    <a:pt x="0" y="245"/>
                  </a:lnTo>
                  <a:lnTo>
                    <a:pt x="1124" y="245"/>
                  </a:lnTo>
                  <a:lnTo>
                    <a:pt x="112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6" name="Google Shape;3856;p16"/>
            <p:cNvSpPr/>
            <p:nvPr/>
          </p:nvSpPr>
          <p:spPr>
            <a:xfrm>
              <a:off x="3817550" y="459225"/>
              <a:ext cx="28125" cy="6150"/>
            </a:xfrm>
            <a:custGeom>
              <a:avLst/>
              <a:gdLst/>
              <a:ahLst/>
              <a:cxnLst/>
              <a:rect l="l" t="t" r="r" b="b"/>
              <a:pathLst>
                <a:path w="1125" h="246" extrusionOk="0">
                  <a:moveTo>
                    <a:pt x="1040" y="75"/>
                  </a:moveTo>
                  <a:cubicBezTo>
                    <a:pt x="1050" y="97"/>
                    <a:pt x="1050" y="107"/>
                    <a:pt x="1050" y="118"/>
                  </a:cubicBezTo>
                  <a:cubicBezTo>
                    <a:pt x="1050" y="139"/>
                    <a:pt x="1050" y="149"/>
                    <a:pt x="1040" y="170"/>
                  </a:cubicBezTo>
                  <a:lnTo>
                    <a:pt x="75" y="170"/>
                  </a:lnTo>
                  <a:lnTo>
                    <a:pt x="75" y="75"/>
                  </a:lnTo>
                  <a:close/>
                  <a:moveTo>
                    <a:pt x="1" y="1"/>
                  </a:moveTo>
                  <a:lnTo>
                    <a:pt x="1" y="245"/>
                  </a:lnTo>
                  <a:lnTo>
                    <a:pt x="1125" y="245"/>
                  </a:lnTo>
                  <a:lnTo>
                    <a:pt x="1125" y="213"/>
                  </a:lnTo>
                  <a:lnTo>
                    <a:pt x="1125" y="118"/>
                  </a:lnTo>
                  <a:lnTo>
                    <a:pt x="1125" y="33"/>
                  </a:lnTo>
                  <a:lnTo>
                    <a:pt x="112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7" name="Google Shape;3857;p16"/>
            <p:cNvSpPr/>
            <p:nvPr/>
          </p:nvSpPr>
          <p:spPr>
            <a:xfrm>
              <a:off x="3666700" y="526850"/>
              <a:ext cx="294050" cy="1875"/>
            </a:xfrm>
            <a:custGeom>
              <a:avLst/>
              <a:gdLst/>
              <a:ahLst/>
              <a:cxnLst/>
              <a:rect l="l" t="t" r="r" b="b"/>
              <a:pathLst>
                <a:path w="11762" h="75" extrusionOk="0">
                  <a:moveTo>
                    <a:pt x="0" y="1"/>
                  </a:moveTo>
                  <a:lnTo>
                    <a:pt x="0" y="74"/>
                  </a:lnTo>
                  <a:lnTo>
                    <a:pt x="11762" y="74"/>
                  </a:lnTo>
                  <a:lnTo>
                    <a:pt x="1176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8" name="Google Shape;3858;p16"/>
            <p:cNvSpPr/>
            <p:nvPr/>
          </p:nvSpPr>
          <p:spPr>
            <a:xfrm>
              <a:off x="3646825" y="546475"/>
              <a:ext cx="2125" cy="23600"/>
            </a:xfrm>
            <a:custGeom>
              <a:avLst/>
              <a:gdLst/>
              <a:ahLst/>
              <a:cxnLst/>
              <a:rect l="l" t="t" r="r" b="b"/>
              <a:pathLst>
                <a:path w="85" h="944" extrusionOk="0">
                  <a:moveTo>
                    <a:pt x="0" y="0"/>
                  </a:moveTo>
                  <a:lnTo>
                    <a:pt x="0" y="944"/>
                  </a:lnTo>
                  <a:lnTo>
                    <a:pt x="85" y="944"/>
                  </a:lnTo>
                  <a:lnTo>
                    <a:pt x="8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9" name="Google Shape;3859;p16"/>
            <p:cNvSpPr/>
            <p:nvPr/>
          </p:nvSpPr>
          <p:spPr>
            <a:xfrm>
              <a:off x="3674100" y="527900"/>
              <a:ext cx="2150" cy="42175"/>
            </a:xfrm>
            <a:custGeom>
              <a:avLst/>
              <a:gdLst/>
              <a:ahLst/>
              <a:cxnLst/>
              <a:rect l="l" t="t" r="r" b="b"/>
              <a:pathLst>
                <a:path w="86" h="1687" extrusionOk="0">
                  <a:moveTo>
                    <a:pt x="1" y="1"/>
                  </a:moveTo>
                  <a:lnTo>
                    <a:pt x="1" y="1687"/>
                  </a:lnTo>
                  <a:lnTo>
                    <a:pt x="86" y="1687"/>
                  </a:lnTo>
                  <a:lnTo>
                    <a:pt x="8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0" name="Google Shape;3860;p16"/>
            <p:cNvSpPr/>
            <p:nvPr/>
          </p:nvSpPr>
          <p:spPr>
            <a:xfrm>
              <a:off x="3701425" y="527900"/>
              <a:ext cx="2150" cy="42175"/>
            </a:xfrm>
            <a:custGeom>
              <a:avLst/>
              <a:gdLst/>
              <a:ahLst/>
              <a:cxnLst/>
              <a:rect l="l" t="t" r="r" b="b"/>
              <a:pathLst>
                <a:path w="86" h="1687" extrusionOk="0">
                  <a:moveTo>
                    <a:pt x="1" y="1"/>
                  </a:moveTo>
                  <a:lnTo>
                    <a:pt x="1" y="1687"/>
                  </a:lnTo>
                  <a:lnTo>
                    <a:pt x="86" y="1687"/>
                  </a:lnTo>
                  <a:lnTo>
                    <a:pt x="8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1" name="Google Shape;3861;p16"/>
            <p:cNvSpPr/>
            <p:nvPr/>
          </p:nvSpPr>
          <p:spPr>
            <a:xfrm>
              <a:off x="3728725" y="527900"/>
              <a:ext cx="2150" cy="42175"/>
            </a:xfrm>
            <a:custGeom>
              <a:avLst/>
              <a:gdLst/>
              <a:ahLst/>
              <a:cxnLst/>
              <a:rect l="l" t="t" r="r" b="b"/>
              <a:pathLst>
                <a:path w="86" h="1687" extrusionOk="0">
                  <a:moveTo>
                    <a:pt x="1" y="1"/>
                  </a:moveTo>
                  <a:lnTo>
                    <a:pt x="1" y="1687"/>
                  </a:lnTo>
                  <a:lnTo>
                    <a:pt x="85" y="1687"/>
                  </a:lnTo>
                  <a:lnTo>
                    <a:pt x="8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2" name="Google Shape;3862;p16"/>
            <p:cNvSpPr/>
            <p:nvPr/>
          </p:nvSpPr>
          <p:spPr>
            <a:xfrm>
              <a:off x="3756050" y="527900"/>
              <a:ext cx="1875" cy="42175"/>
            </a:xfrm>
            <a:custGeom>
              <a:avLst/>
              <a:gdLst/>
              <a:ahLst/>
              <a:cxnLst/>
              <a:rect l="l" t="t" r="r" b="b"/>
              <a:pathLst>
                <a:path w="75" h="1687" extrusionOk="0">
                  <a:moveTo>
                    <a:pt x="0" y="1"/>
                  </a:moveTo>
                  <a:lnTo>
                    <a:pt x="0" y="1687"/>
                  </a:lnTo>
                  <a:lnTo>
                    <a:pt x="74" y="1687"/>
                  </a:lnTo>
                  <a:lnTo>
                    <a:pt x="7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3" name="Google Shape;3863;p16"/>
            <p:cNvSpPr/>
            <p:nvPr/>
          </p:nvSpPr>
          <p:spPr>
            <a:xfrm>
              <a:off x="3783350" y="527900"/>
              <a:ext cx="1875" cy="42175"/>
            </a:xfrm>
            <a:custGeom>
              <a:avLst/>
              <a:gdLst/>
              <a:ahLst/>
              <a:cxnLst/>
              <a:rect l="l" t="t" r="r" b="b"/>
              <a:pathLst>
                <a:path w="75" h="1687" extrusionOk="0">
                  <a:moveTo>
                    <a:pt x="0" y="1"/>
                  </a:moveTo>
                  <a:lnTo>
                    <a:pt x="0" y="1687"/>
                  </a:lnTo>
                  <a:lnTo>
                    <a:pt x="75" y="1687"/>
                  </a:lnTo>
                  <a:lnTo>
                    <a:pt x="7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4" name="Google Shape;3864;p16"/>
            <p:cNvSpPr/>
            <p:nvPr/>
          </p:nvSpPr>
          <p:spPr>
            <a:xfrm>
              <a:off x="3810675" y="527900"/>
              <a:ext cx="1850" cy="42175"/>
            </a:xfrm>
            <a:custGeom>
              <a:avLst/>
              <a:gdLst/>
              <a:ahLst/>
              <a:cxnLst/>
              <a:rect l="l" t="t" r="r" b="b"/>
              <a:pathLst>
                <a:path w="74" h="1687" extrusionOk="0">
                  <a:moveTo>
                    <a:pt x="0" y="1"/>
                  </a:moveTo>
                  <a:lnTo>
                    <a:pt x="0" y="1687"/>
                  </a:lnTo>
                  <a:lnTo>
                    <a:pt x="74" y="1687"/>
                  </a:lnTo>
                  <a:lnTo>
                    <a:pt x="7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5" name="Google Shape;3865;p16"/>
            <p:cNvSpPr/>
            <p:nvPr/>
          </p:nvSpPr>
          <p:spPr>
            <a:xfrm>
              <a:off x="3837950" y="527900"/>
              <a:ext cx="1900" cy="42175"/>
            </a:xfrm>
            <a:custGeom>
              <a:avLst/>
              <a:gdLst/>
              <a:ahLst/>
              <a:cxnLst/>
              <a:rect l="l" t="t" r="r" b="b"/>
              <a:pathLst>
                <a:path w="76" h="1687" extrusionOk="0">
                  <a:moveTo>
                    <a:pt x="1" y="1"/>
                  </a:moveTo>
                  <a:lnTo>
                    <a:pt x="1" y="1687"/>
                  </a:lnTo>
                  <a:lnTo>
                    <a:pt x="76" y="1687"/>
                  </a:lnTo>
                  <a:lnTo>
                    <a:pt x="7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6" name="Google Shape;3866;p16"/>
            <p:cNvSpPr/>
            <p:nvPr/>
          </p:nvSpPr>
          <p:spPr>
            <a:xfrm>
              <a:off x="3865000" y="527900"/>
              <a:ext cx="2150" cy="42175"/>
            </a:xfrm>
            <a:custGeom>
              <a:avLst/>
              <a:gdLst/>
              <a:ahLst/>
              <a:cxnLst/>
              <a:rect l="l" t="t" r="r" b="b"/>
              <a:pathLst>
                <a:path w="86" h="1687" extrusionOk="0">
                  <a:moveTo>
                    <a:pt x="1" y="1"/>
                  </a:moveTo>
                  <a:lnTo>
                    <a:pt x="1" y="1687"/>
                  </a:lnTo>
                  <a:lnTo>
                    <a:pt x="86" y="1687"/>
                  </a:lnTo>
                  <a:lnTo>
                    <a:pt x="8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7" name="Google Shape;3867;p16"/>
            <p:cNvSpPr/>
            <p:nvPr/>
          </p:nvSpPr>
          <p:spPr>
            <a:xfrm>
              <a:off x="3892325" y="527900"/>
              <a:ext cx="2150" cy="42175"/>
            </a:xfrm>
            <a:custGeom>
              <a:avLst/>
              <a:gdLst/>
              <a:ahLst/>
              <a:cxnLst/>
              <a:rect l="l" t="t" r="r" b="b"/>
              <a:pathLst>
                <a:path w="86" h="1687" extrusionOk="0">
                  <a:moveTo>
                    <a:pt x="0" y="1"/>
                  </a:moveTo>
                  <a:lnTo>
                    <a:pt x="0" y="1687"/>
                  </a:lnTo>
                  <a:lnTo>
                    <a:pt x="85" y="1687"/>
                  </a:lnTo>
                  <a:lnTo>
                    <a:pt x="8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8" name="Google Shape;3868;p16"/>
            <p:cNvSpPr/>
            <p:nvPr/>
          </p:nvSpPr>
          <p:spPr>
            <a:xfrm>
              <a:off x="3919625" y="527900"/>
              <a:ext cx="2150" cy="42175"/>
            </a:xfrm>
            <a:custGeom>
              <a:avLst/>
              <a:gdLst/>
              <a:ahLst/>
              <a:cxnLst/>
              <a:rect l="l" t="t" r="r" b="b"/>
              <a:pathLst>
                <a:path w="86" h="1687" extrusionOk="0">
                  <a:moveTo>
                    <a:pt x="0" y="1"/>
                  </a:moveTo>
                  <a:lnTo>
                    <a:pt x="0" y="1687"/>
                  </a:lnTo>
                  <a:lnTo>
                    <a:pt x="85" y="1687"/>
                  </a:lnTo>
                  <a:lnTo>
                    <a:pt x="8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9" name="Google Shape;3869;p16"/>
            <p:cNvSpPr/>
            <p:nvPr/>
          </p:nvSpPr>
          <p:spPr>
            <a:xfrm>
              <a:off x="3946950" y="527900"/>
              <a:ext cx="2125" cy="42175"/>
            </a:xfrm>
            <a:custGeom>
              <a:avLst/>
              <a:gdLst/>
              <a:ahLst/>
              <a:cxnLst/>
              <a:rect l="l" t="t" r="r" b="b"/>
              <a:pathLst>
                <a:path w="85" h="1687" extrusionOk="0">
                  <a:moveTo>
                    <a:pt x="0" y="1"/>
                  </a:moveTo>
                  <a:lnTo>
                    <a:pt x="0" y="1687"/>
                  </a:lnTo>
                  <a:lnTo>
                    <a:pt x="85" y="1687"/>
                  </a:lnTo>
                  <a:lnTo>
                    <a:pt x="8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0" name="Google Shape;3870;p16"/>
            <p:cNvSpPr/>
            <p:nvPr/>
          </p:nvSpPr>
          <p:spPr>
            <a:xfrm>
              <a:off x="3974250" y="542475"/>
              <a:ext cx="2125" cy="27600"/>
            </a:xfrm>
            <a:custGeom>
              <a:avLst/>
              <a:gdLst/>
              <a:ahLst/>
              <a:cxnLst/>
              <a:rect l="l" t="t" r="r" b="b"/>
              <a:pathLst>
                <a:path w="85" h="1104" extrusionOk="0">
                  <a:moveTo>
                    <a:pt x="0" y="1"/>
                  </a:moveTo>
                  <a:lnTo>
                    <a:pt x="0" y="1104"/>
                  </a:lnTo>
                  <a:lnTo>
                    <a:pt x="85" y="1104"/>
                  </a:lnTo>
                  <a:lnTo>
                    <a:pt x="8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1" name="Google Shape;3871;p16"/>
            <p:cNvSpPr/>
            <p:nvPr/>
          </p:nvSpPr>
          <p:spPr>
            <a:xfrm>
              <a:off x="3675175" y="518375"/>
              <a:ext cx="277100" cy="2125"/>
            </a:xfrm>
            <a:custGeom>
              <a:avLst/>
              <a:gdLst/>
              <a:ahLst/>
              <a:cxnLst/>
              <a:rect l="l" t="t" r="r" b="b"/>
              <a:pathLst>
                <a:path w="11084" h="85" extrusionOk="0">
                  <a:moveTo>
                    <a:pt x="0" y="0"/>
                  </a:moveTo>
                  <a:lnTo>
                    <a:pt x="0" y="85"/>
                  </a:lnTo>
                  <a:lnTo>
                    <a:pt x="11083" y="85"/>
                  </a:lnTo>
                  <a:lnTo>
                    <a:pt x="110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2" name="Google Shape;3872;p16"/>
            <p:cNvSpPr/>
            <p:nvPr/>
          </p:nvSpPr>
          <p:spPr>
            <a:xfrm>
              <a:off x="3573100" y="716400"/>
              <a:ext cx="507750" cy="7975"/>
            </a:xfrm>
            <a:custGeom>
              <a:avLst/>
              <a:gdLst/>
              <a:ahLst/>
              <a:cxnLst/>
              <a:rect l="l" t="t" r="r" b="b"/>
              <a:pathLst>
                <a:path w="20310" h="319" extrusionOk="0">
                  <a:moveTo>
                    <a:pt x="20151" y="86"/>
                  </a:moveTo>
                  <a:cubicBezTo>
                    <a:pt x="20193" y="86"/>
                    <a:pt x="20225" y="118"/>
                    <a:pt x="20225" y="160"/>
                  </a:cubicBezTo>
                  <a:cubicBezTo>
                    <a:pt x="20225" y="203"/>
                    <a:pt x="20193" y="234"/>
                    <a:pt x="20151" y="234"/>
                  </a:cubicBezTo>
                  <a:lnTo>
                    <a:pt x="159" y="234"/>
                  </a:lnTo>
                  <a:cubicBezTo>
                    <a:pt x="117" y="234"/>
                    <a:pt x="86" y="203"/>
                    <a:pt x="86" y="160"/>
                  </a:cubicBezTo>
                  <a:cubicBezTo>
                    <a:pt x="86" y="118"/>
                    <a:pt x="117" y="86"/>
                    <a:pt x="159" y="86"/>
                  </a:cubicBezTo>
                  <a:close/>
                  <a:moveTo>
                    <a:pt x="159" y="1"/>
                  </a:moveTo>
                  <a:cubicBezTo>
                    <a:pt x="75" y="1"/>
                    <a:pt x="1" y="75"/>
                    <a:pt x="1" y="160"/>
                  </a:cubicBezTo>
                  <a:cubicBezTo>
                    <a:pt x="1" y="245"/>
                    <a:pt x="75" y="319"/>
                    <a:pt x="159" y="319"/>
                  </a:cubicBezTo>
                  <a:lnTo>
                    <a:pt x="20151" y="319"/>
                  </a:lnTo>
                  <a:cubicBezTo>
                    <a:pt x="20236" y="319"/>
                    <a:pt x="20309" y="245"/>
                    <a:pt x="20309" y="160"/>
                  </a:cubicBezTo>
                  <a:cubicBezTo>
                    <a:pt x="20309" y="75"/>
                    <a:pt x="20236" y="1"/>
                    <a:pt x="201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3" name="Google Shape;3873;p16"/>
            <p:cNvSpPr/>
            <p:nvPr/>
          </p:nvSpPr>
          <p:spPr>
            <a:xfrm>
              <a:off x="3159500" y="734725"/>
              <a:ext cx="452350" cy="7700"/>
            </a:xfrm>
            <a:custGeom>
              <a:avLst/>
              <a:gdLst/>
              <a:ahLst/>
              <a:cxnLst/>
              <a:rect l="l" t="t" r="r" b="b"/>
              <a:pathLst>
                <a:path w="18094" h="308" extrusionOk="0">
                  <a:moveTo>
                    <a:pt x="18019" y="85"/>
                  </a:moveTo>
                  <a:lnTo>
                    <a:pt x="18019" y="222"/>
                  </a:lnTo>
                  <a:lnTo>
                    <a:pt x="149" y="222"/>
                  </a:lnTo>
                  <a:cubicBezTo>
                    <a:pt x="107" y="222"/>
                    <a:pt x="74" y="191"/>
                    <a:pt x="74" y="159"/>
                  </a:cubicBezTo>
                  <a:cubicBezTo>
                    <a:pt x="74" y="116"/>
                    <a:pt x="107" y="85"/>
                    <a:pt x="149" y="85"/>
                  </a:cubicBezTo>
                  <a:close/>
                  <a:moveTo>
                    <a:pt x="149" y="0"/>
                  </a:moveTo>
                  <a:cubicBezTo>
                    <a:pt x="64" y="0"/>
                    <a:pt x="1" y="74"/>
                    <a:pt x="1" y="159"/>
                  </a:cubicBezTo>
                  <a:cubicBezTo>
                    <a:pt x="1" y="244"/>
                    <a:pt x="64" y="307"/>
                    <a:pt x="149" y="307"/>
                  </a:cubicBezTo>
                  <a:lnTo>
                    <a:pt x="18051" y="307"/>
                  </a:lnTo>
                  <a:cubicBezTo>
                    <a:pt x="18082" y="307"/>
                    <a:pt x="18093" y="286"/>
                    <a:pt x="18093" y="265"/>
                  </a:cubicBezTo>
                  <a:lnTo>
                    <a:pt x="18093" y="42"/>
                  </a:lnTo>
                  <a:cubicBezTo>
                    <a:pt x="18093" y="21"/>
                    <a:pt x="18082" y="0"/>
                    <a:pt x="18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4" name="Google Shape;3874;p16"/>
            <p:cNvSpPr/>
            <p:nvPr/>
          </p:nvSpPr>
          <p:spPr>
            <a:xfrm>
              <a:off x="3170100" y="740275"/>
              <a:ext cx="441750" cy="8775"/>
            </a:xfrm>
            <a:custGeom>
              <a:avLst/>
              <a:gdLst/>
              <a:ahLst/>
              <a:cxnLst/>
              <a:rect l="l" t="t" r="r" b="b"/>
              <a:pathLst>
                <a:path w="17670" h="351" extrusionOk="0">
                  <a:moveTo>
                    <a:pt x="17595" y="85"/>
                  </a:moveTo>
                  <a:lnTo>
                    <a:pt x="17595" y="266"/>
                  </a:lnTo>
                  <a:lnTo>
                    <a:pt x="86" y="266"/>
                  </a:lnTo>
                  <a:lnTo>
                    <a:pt x="86" y="85"/>
                  </a:lnTo>
                  <a:close/>
                  <a:moveTo>
                    <a:pt x="43" y="0"/>
                  </a:moveTo>
                  <a:cubicBezTo>
                    <a:pt x="22" y="0"/>
                    <a:pt x="1" y="22"/>
                    <a:pt x="1" y="43"/>
                  </a:cubicBezTo>
                  <a:lnTo>
                    <a:pt x="1" y="308"/>
                  </a:lnTo>
                  <a:cubicBezTo>
                    <a:pt x="1" y="329"/>
                    <a:pt x="22" y="351"/>
                    <a:pt x="43" y="351"/>
                  </a:cubicBezTo>
                  <a:lnTo>
                    <a:pt x="17627" y="351"/>
                  </a:lnTo>
                  <a:cubicBezTo>
                    <a:pt x="17658" y="351"/>
                    <a:pt x="17669" y="329"/>
                    <a:pt x="17669" y="308"/>
                  </a:cubicBezTo>
                  <a:lnTo>
                    <a:pt x="17669" y="43"/>
                  </a:lnTo>
                  <a:cubicBezTo>
                    <a:pt x="17669" y="22"/>
                    <a:pt x="17658" y="0"/>
                    <a:pt x="176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5" name="Google Shape;3875;p16"/>
            <p:cNvSpPr/>
            <p:nvPr/>
          </p:nvSpPr>
          <p:spPr>
            <a:xfrm>
              <a:off x="3184675" y="746900"/>
              <a:ext cx="418400" cy="17775"/>
            </a:xfrm>
            <a:custGeom>
              <a:avLst/>
              <a:gdLst/>
              <a:ahLst/>
              <a:cxnLst/>
              <a:rect l="l" t="t" r="r" b="b"/>
              <a:pathLst>
                <a:path w="16736" h="711" extrusionOk="0">
                  <a:moveTo>
                    <a:pt x="43" y="1"/>
                  </a:moveTo>
                  <a:cubicBezTo>
                    <a:pt x="22" y="1"/>
                    <a:pt x="1" y="22"/>
                    <a:pt x="1" y="43"/>
                  </a:cubicBezTo>
                  <a:lnTo>
                    <a:pt x="1" y="680"/>
                  </a:lnTo>
                  <a:cubicBezTo>
                    <a:pt x="1" y="701"/>
                    <a:pt x="22" y="711"/>
                    <a:pt x="43" y="711"/>
                  </a:cubicBezTo>
                  <a:lnTo>
                    <a:pt x="16693" y="711"/>
                  </a:lnTo>
                  <a:cubicBezTo>
                    <a:pt x="16715" y="711"/>
                    <a:pt x="16736" y="701"/>
                    <a:pt x="16736" y="680"/>
                  </a:cubicBezTo>
                  <a:cubicBezTo>
                    <a:pt x="16736" y="647"/>
                    <a:pt x="16715" y="637"/>
                    <a:pt x="16693" y="637"/>
                  </a:cubicBezTo>
                  <a:lnTo>
                    <a:pt x="86" y="637"/>
                  </a:lnTo>
                  <a:lnTo>
                    <a:pt x="86" y="43"/>
                  </a:lnTo>
                  <a:cubicBezTo>
                    <a:pt x="86" y="22"/>
                    <a:pt x="64" y="1"/>
                    <a:pt x="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6" name="Google Shape;3876;p16"/>
            <p:cNvSpPr/>
            <p:nvPr/>
          </p:nvSpPr>
          <p:spPr>
            <a:xfrm>
              <a:off x="3170100" y="627850"/>
              <a:ext cx="201250" cy="109000"/>
            </a:xfrm>
            <a:custGeom>
              <a:avLst/>
              <a:gdLst/>
              <a:ahLst/>
              <a:cxnLst/>
              <a:rect l="l" t="t" r="r" b="b"/>
              <a:pathLst>
                <a:path w="8050" h="4360" extrusionOk="0">
                  <a:moveTo>
                    <a:pt x="3925" y="1"/>
                  </a:moveTo>
                  <a:cubicBezTo>
                    <a:pt x="3914" y="1"/>
                    <a:pt x="3904" y="1"/>
                    <a:pt x="3893" y="12"/>
                  </a:cubicBezTo>
                  <a:lnTo>
                    <a:pt x="11" y="4285"/>
                  </a:lnTo>
                  <a:cubicBezTo>
                    <a:pt x="1" y="4306"/>
                    <a:pt x="1" y="4328"/>
                    <a:pt x="11" y="4349"/>
                  </a:cubicBezTo>
                  <a:cubicBezTo>
                    <a:pt x="22" y="4349"/>
                    <a:pt x="32" y="4360"/>
                    <a:pt x="43" y="4360"/>
                  </a:cubicBezTo>
                  <a:cubicBezTo>
                    <a:pt x="53" y="4360"/>
                    <a:pt x="65" y="4349"/>
                    <a:pt x="75" y="4339"/>
                  </a:cubicBezTo>
                  <a:lnTo>
                    <a:pt x="3935" y="86"/>
                  </a:lnTo>
                  <a:lnTo>
                    <a:pt x="8007" y="86"/>
                  </a:lnTo>
                  <a:cubicBezTo>
                    <a:pt x="8029" y="86"/>
                    <a:pt x="8050" y="64"/>
                    <a:pt x="8050" y="43"/>
                  </a:cubicBezTo>
                  <a:cubicBezTo>
                    <a:pt x="8050" y="22"/>
                    <a:pt x="8029" y="1"/>
                    <a:pt x="80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7" name="Google Shape;3877;p16"/>
            <p:cNvSpPr/>
            <p:nvPr/>
          </p:nvSpPr>
          <p:spPr>
            <a:xfrm>
              <a:off x="3410850" y="613550"/>
              <a:ext cx="95475" cy="93875"/>
            </a:xfrm>
            <a:custGeom>
              <a:avLst/>
              <a:gdLst/>
              <a:ahLst/>
              <a:cxnLst/>
              <a:rect l="l" t="t" r="r" b="b"/>
              <a:pathLst>
                <a:path w="3819" h="3755" extrusionOk="0">
                  <a:moveTo>
                    <a:pt x="3733" y="85"/>
                  </a:moveTo>
                  <a:lnTo>
                    <a:pt x="3733" y="3680"/>
                  </a:lnTo>
                  <a:lnTo>
                    <a:pt x="85" y="3680"/>
                  </a:lnTo>
                  <a:lnTo>
                    <a:pt x="85" y="85"/>
                  </a:lnTo>
                  <a:close/>
                  <a:moveTo>
                    <a:pt x="43" y="0"/>
                  </a:moveTo>
                  <a:cubicBezTo>
                    <a:pt x="22" y="0"/>
                    <a:pt x="0" y="21"/>
                    <a:pt x="0" y="42"/>
                  </a:cubicBezTo>
                  <a:lnTo>
                    <a:pt x="0" y="3712"/>
                  </a:lnTo>
                  <a:cubicBezTo>
                    <a:pt x="0" y="3744"/>
                    <a:pt x="22" y="3754"/>
                    <a:pt x="43" y="3754"/>
                  </a:cubicBezTo>
                  <a:lnTo>
                    <a:pt x="3776" y="3754"/>
                  </a:lnTo>
                  <a:cubicBezTo>
                    <a:pt x="3797" y="3754"/>
                    <a:pt x="3818" y="3744"/>
                    <a:pt x="3818" y="3712"/>
                  </a:cubicBezTo>
                  <a:lnTo>
                    <a:pt x="3818" y="42"/>
                  </a:lnTo>
                  <a:cubicBezTo>
                    <a:pt x="3818" y="21"/>
                    <a:pt x="3797" y="0"/>
                    <a:pt x="37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8" name="Google Shape;3878;p16"/>
            <p:cNvSpPr/>
            <p:nvPr/>
          </p:nvSpPr>
          <p:spPr>
            <a:xfrm>
              <a:off x="3417200" y="619650"/>
              <a:ext cx="83000" cy="81925"/>
            </a:xfrm>
            <a:custGeom>
              <a:avLst/>
              <a:gdLst/>
              <a:ahLst/>
              <a:cxnLst/>
              <a:rect l="l" t="t" r="r" b="b"/>
              <a:pathLst>
                <a:path w="3320" h="3277" extrusionOk="0">
                  <a:moveTo>
                    <a:pt x="3235" y="74"/>
                  </a:moveTo>
                  <a:lnTo>
                    <a:pt x="3235" y="3192"/>
                  </a:lnTo>
                  <a:lnTo>
                    <a:pt x="75" y="3192"/>
                  </a:lnTo>
                  <a:lnTo>
                    <a:pt x="75" y="74"/>
                  </a:lnTo>
                  <a:close/>
                  <a:moveTo>
                    <a:pt x="32" y="0"/>
                  </a:moveTo>
                  <a:cubicBezTo>
                    <a:pt x="11" y="0"/>
                    <a:pt x="1" y="22"/>
                    <a:pt x="1" y="43"/>
                  </a:cubicBezTo>
                  <a:lnTo>
                    <a:pt x="1" y="3235"/>
                  </a:lnTo>
                  <a:cubicBezTo>
                    <a:pt x="1" y="3256"/>
                    <a:pt x="11" y="3277"/>
                    <a:pt x="32" y="3277"/>
                  </a:cubicBezTo>
                  <a:lnTo>
                    <a:pt x="3278" y="3277"/>
                  </a:lnTo>
                  <a:cubicBezTo>
                    <a:pt x="3299" y="3277"/>
                    <a:pt x="3320" y="3256"/>
                    <a:pt x="3320" y="3235"/>
                  </a:cubicBezTo>
                  <a:lnTo>
                    <a:pt x="3320" y="43"/>
                  </a:lnTo>
                  <a:cubicBezTo>
                    <a:pt x="3320" y="22"/>
                    <a:pt x="3299" y="0"/>
                    <a:pt x="3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9" name="Google Shape;3879;p16"/>
            <p:cNvSpPr/>
            <p:nvPr/>
          </p:nvSpPr>
          <p:spPr>
            <a:xfrm>
              <a:off x="3453525" y="619650"/>
              <a:ext cx="10100" cy="81925"/>
            </a:xfrm>
            <a:custGeom>
              <a:avLst/>
              <a:gdLst/>
              <a:ahLst/>
              <a:cxnLst/>
              <a:rect l="l" t="t" r="r" b="b"/>
              <a:pathLst>
                <a:path w="404" h="3277" extrusionOk="0">
                  <a:moveTo>
                    <a:pt x="319" y="74"/>
                  </a:moveTo>
                  <a:lnTo>
                    <a:pt x="319" y="3192"/>
                  </a:lnTo>
                  <a:lnTo>
                    <a:pt x="85" y="3192"/>
                  </a:lnTo>
                  <a:lnTo>
                    <a:pt x="85" y="74"/>
                  </a:lnTo>
                  <a:close/>
                  <a:moveTo>
                    <a:pt x="43" y="0"/>
                  </a:moveTo>
                  <a:cubicBezTo>
                    <a:pt x="22" y="0"/>
                    <a:pt x="0" y="22"/>
                    <a:pt x="0" y="43"/>
                  </a:cubicBezTo>
                  <a:lnTo>
                    <a:pt x="0" y="3235"/>
                  </a:lnTo>
                  <a:cubicBezTo>
                    <a:pt x="0" y="3256"/>
                    <a:pt x="22" y="3277"/>
                    <a:pt x="43" y="3277"/>
                  </a:cubicBezTo>
                  <a:lnTo>
                    <a:pt x="361" y="3277"/>
                  </a:lnTo>
                  <a:cubicBezTo>
                    <a:pt x="382" y="3277"/>
                    <a:pt x="403" y="3256"/>
                    <a:pt x="403" y="3235"/>
                  </a:cubicBezTo>
                  <a:lnTo>
                    <a:pt x="403" y="43"/>
                  </a:lnTo>
                  <a:cubicBezTo>
                    <a:pt x="403" y="22"/>
                    <a:pt x="382" y="0"/>
                    <a:pt x="36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0" name="Google Shape;3880;p16"/>
            <p:cNvSpPr/>
            <p:nvPr/>
          </p:nvSpPr>
          <p:spPr>
            <a:xfrm>
              <a:off x="3417200" y="657825"/>
              <a:ext cx="38475" cy="6100"/>
            </a:xfrm>
            <a:custGeom>
              <a:avLst/>
              <a:gdLst/>
              <a:ahLst/>
              <a:cxnLst/>
              <a:rect l="l" t="t" r="r" b="b"/>
              <a:pathLst>
                <a:path w="1539" h="244" extrusionOk="0">
                  <a:moveTo>
                    <a:pt x="1453" y="85"/>
                  </a:moveTo>
                  <a:lnTo>
                    <a:pt x="1453" y="159"/>
                  </a:lnTo>
                  <a:lnTo>
                    <a:pt x="75" y="159"/>
                  </a:lnTo>
                  <a:lnTo>
                    <a:pt x="75" y="85"/>
                  </a:lnTo>
                  <a:close/>
                  <a:moveTo>
                    <a:pt x="32" y="1"/>
                  </a:moveTo>
                  <a:cubicBezTo>
                    <a:pt x="11" y="1"/>
                    <a:pt x="1" y="22"/>
                    <a:pt x="1" y="43"/>
                  </a:cubicBezTo>
                  <a:lnTo>
                    <a:pt x="1" y="202"/>
                  </a:lnTo>
                  <a:cubicBezTo>
                    <a:pt x="1" y="223"/>
                    <a:pt x="11" y="244"/>
                    <a:pt x="32" y="244"/>
                  </a:cubicBezTo>
                  <a:lnTo>
                    <a:pt x="1496" y="244"/>
                  </a:lnTo>
                  <a:cubicBezTo>
                    <a:pt x="1517" y="244"/>
                    <a:pt x="1538" y="223"/>
                    <a:pt x="1538" y="202"/>
                  </a:cubicBezTo>
                  <a:lnTo>
                    <a:pt x="1538" y="43"/>
                  </a:lnTo>
                  <a:cubicBezTo>
                    <a:pt x="1538" y="22"/>
                    <a:pt x="1517" y="1"/>
                    <a:pt x="14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1" name="Google Shape;3881;p16"/>
            <p:cNvSpPr/>
            <p:nvPr/>
          </p:nvSpPr>
          <p:spPr>
            <a:xfrm>
              <a:off x="3461475" y="657825"/>
              <a:ext cx="38725" cy="6100"/>
            </a:xfrm>
            <a:custGeom>
              <a:avLst/>
              <a:gdLst/>
              <a:ahLst/>
              <a:cxnLst/>
              <a:rect l="l" t="t" r="r" b="b"/>
              <a:pathLst>
                <a:path w="1549" h="244" extrusionOk="0">
                  <a:moveTo>
                    <a:pt x="1464" y="85"/>
                  </a:moveTo>
                  <a:lnTo>
                    <a:pt x="1464" y="159"/>
                  </a:lnTo>
                  <a:lnTo>
                    <a:pt x="85" y="159"/>
                  </a:lnTo>
                  <a:lnTo>
                    <a:pt x="85" y="85"/>
                  </a:lnTo>
                  <a:close/>
                  <a:moveTo>
                    <a:pt x="43" y="1"/>
                  </a:moveTo>
                  <a:cubicBezTo>
                    <a:pt x="22" y="1"/>
                    <a:pt x="1" y="22"/>
                    <a:pt x="1" y="43"/>
                  </a:cubicBezTo>
                  <a:lnTo>
                    <a:pt x="1" y="202"/>
                  </a:lnTo>
                  <a:cubicBezTo>
                    <a:pt x="1" y="223"/>
                    <a:pt x="22" y="244"/>
                    <a:pt x="43" y="244"/>
                  </a:cubicBezTo>
                  <a:lnTo>
                    <a:pt x="1507" y="244"/>
                  </a:lnTo>
                  <a:cubicBezTo>
                    <a:pt x="1528" y="244"/>
                    <a:pt x="1549" y="223"/>
                    <a:pt x="1549" y="202"/>
                  </a:cubicBezTo>
                  <a:lnTo>
                    <a:pt x="1549" y="43"/>
                  </a:lnTo>
                  <a:cubicBezTo>
                    <a:pt x="1549" y="22"/>
                    <a:pt x="1528" y="1"/>
                    <a:pt x="15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2" name="Google Shape;3882;p16"/>
            <p:cNvSpPr/>
            <p:nvPr/>
          </p:nvSpPr>
          <p:spPr>
            <a:xfrm>
              <a:off x="3434700" y="620700"/>
              <a:ext cx="1875" cy="38200"/>
            </a:xfrm>
            <a:custGeom>
              <a:avLst/>
              <a:gdLst/>
              <a:ahLst/>
              <a:cxnLst/>
              <a:rect l="l" t="t" r="r" b="b"/>
              <a:pathLst>
                <a:path w="75" h="1528" extrusionOk="0">
                  <a:moveTo>
                    <a:pt x="1" y="1"/>
                  </a:moveTo>
                  <a:lnTo>
                    <a:pt x="1" y="1528"/>
                  </a:lnTo>
                  <a:lnTo>
                    <a:pt x="75" y="1528"/>
                  </a:lnTo>
                  <a:lnTo>
                    <a:pt x="7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3" name="Google Shape;3883;p16"/>
            <p:cNvSpPr/>
            <p:nvPr/>
          </p:nvSpPr>
          <p:spPr>
            <a:xfrm>
              <a:off x="3480575" y="620700"/>
              <a:ext cx="2125" cy="38200"/>
            </a:xfrm>
            <a:custGeom>
              <a:avLst/>
              <a:gdLst/>
              <a:ahLst/>
              <a:cxnLst/>
              <a:rect l="l" t="t" r="r" b="b"/>
              <a:pathLst>
                <a:path w="85" h="1528" extrusionOk="0">
                  <a:moveTo>
                    <a:pt x="0" y="1"/>
                  </a:moveTo>
                  <a:lnTo>
                    <a:pt x="0" y="1528"/>
                  </a:lnTo>
                  <a:lnTo>
                    <a:pt x="85" y="1528"/>
                  </a:lnTo>
                  <a:lnTo>
                    <a:pt x="8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4" name="Google Shape;3884;p16"/>
            <p:cNvSpPr/>
            <p:nvPr/>
          </p:nvSpPr>
          <p:spPr>
            <a:xfrm>
              <a:off x="3391225" y="618050"/>
              <a:ext cx="21775" cy="85650"/>
            </a:xfrm>
            <a:custGeom>
              <a:avLst/>
              <a:gdLst/>
              <a:ahLst/>
              <a:cxnLst/>
              <a:rect l="l" t="t" r="r" b="b"/>
              <a:pathLst>
                <a:path w="871" h="3426" extrusionOk="0">
                  <a:moveTo>
                    <a:pt x="785" y="86"/>
                  </a:moveTo>
                  <a:lnTo>
                    <a:pt x="785" y="3341"/>
                  </a:lnTo>
                  <a:lnTo>
                    <a:pt x="85" y="3341"/>
                  </a:lnTo>
                  <a:lnTo>
                    <a:pt x="85" y="86"/>
                  </a:lnTo>
                  <a:close/>
                  <a:moveTo>
                    <a:pt x="43" y="1"/>
                  </a:moveTo>
                  <a:cubicBezTo>
                    <a:pt x="22" y="1"/>
                    <a:pt x="1" y="22"/>
                    <a:pt x="1" y="43"/>
                  </a:cubicBezTo>
                  <a:lnTo>
                    <a:pt x="1" y="3383"/>
                  </a:lnTo>
                  <a:cubicBezTo>
                    <a:pt x="1" y="3405"/>
                    <a:pt x="22" y="3426"/>
                    <a:pt x="43" y="3426"/>
                  </a:cubicBezTo>
                  <a:lnTo>
                    <a:pt x="828" y="3426"/>
                  </a:lnTo>
                  <a:cubicBezTo>
                    <a:pt x="849" y="3426"/>
                    <a:pt x="870" y="3405"/>
                    <a:pt x="870" y="3383"/>
                  </a:cubicBezTo>
                  <a:lnTo>
                    <a:pt x="870" y="43"/>
                  </a:lnTo>
                  <a:cubicBezTo>
                    <a:pt x="870" y="22"/>
                    <a:pt x="849" y="1"/>
                    <a:pt x="8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5" name="Google Shape;3885;p16"/>
            <p:cNvSpPr/>
            <p:nvPr/>
          </p:nvSpPr>
          <p:spPr>
            <a:xfrm>
              <a:off x="3394950" y="622025"/>
              <a:ext cx="18050" cy="75075"/>
            </a:xfrm>
            <a:custGeom>
              <a:avLst/>
              <a:gdLst/>
              <a:ahLst/>
              <a:cxnLst/>
              <a:rect l="l" t="t" r="r" b="b"/>
              <a:pathLst>
                <a:path w="722" h="3003" extrusionOk="0">
                  <a:moveTo>
                    <a:pt x="636" y="75"/>
                  </a:moveTo>
                  <a:lnTo>
                    <a:pt x="636" y="2927"/>
                  </a:lnTo>
                  <a:lnTo>
                    <a:pt x="85" y="2927"/>
                  </a:lnTo>
                  <a:lnTo>
                    <a:pt x="85" y="75"/>
                  </a:lnTo>
                  <a:close/>
                  <a:moveTo>
                    <a:pt x="43" y="0"/>
                  </a:moveTo>
                  <a:cubicBezTo>
                    <a:pt x="21" y="0"/>
                    <a:pt x="0" y="22"/>
                    <a:pt x="0" y="43"/>
                  </a:cubicBezTo>
                  <a:lnTo>
                    <a:pt x="0" y="2960"/>
                  </a:lnTo>
                  <a:cubicBezTo>
                    <a:pt x="0" y="2991"/>
                    <a:pt x="21" y="3002"/>
                    <a:pt x="43" y="3002"/>
                  </a:cubicBezTo>
                  <a:lnTo>
                    <a:pt x="679" y="3002"/>
                  </a:lnTo>
                  <a:cubicBezTo>
                    <a:pt x="700" y="3002"/>
                    <a:pt x="721" y="2991"/>
                    <a:pt x="721" y="2960"/>
                  </a:cubicBezTo>
                  <a:lnTo>
                    <a:pt x="721" y="43"/>
                  </a:lnTo>
                  <a:cubicBezTo>
                    <a:pt x="721" y="22"/>
                    <a:pt x="700" y="0"/>
                    <a:pt x="6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6" name="Google Shape;3886;p16"/>
            <p:cNvSpPr/>
            <p:nvPr/>
          </p:nvSpPr>
          <p:spPr>
            <a:xfrm>
              <a:off x="3394950" y="655425"/>
              <a:ext cx="18050" cy="7450"/>
            </a:xfrm>
            <a:custGeom>
              <a:avLst/>
              <a:gdLst/>
              <a:ahLst/>
              <a:cxnLst/>
              <a:rect l="l" t="t" r="r" b="b"/>
              <a:pathLst>
                <a:path w="722" h="298" extrusionOk="0">
                  <a:moveTo>
                    <a:pt x="636" y="75"/>
                  </a:moveTo>
                  <a:lnTo>
                    <a:pt x="636" y="224"/>
                  </a:lnTo>
                  <a:lnTo>
                    <a:pt x="85" y="224"/>
                  </a:lnTo>
                  <a:lnTo>
                    <a:pt x="85" y="75"/>
                  </a:lnTo>
                  <a:close/>
                  <a:moveTo>
                    <a:pt x="43" y="1"/>
                  </a:moveTo>
                  <a:cubicBezTo>
                    <a:pt x="21" y="1"/>
                    <a:pt x="0" y="12"/>
                    <a:pt x="0" y="43"/>
                  </a:cubicBezTo>
                  <a:lnTo>
                    <a:pt x="0" y="266"/>
                  </a:lnTo>
                  <a:cubicBezTo>
                    <a:pt x="0" y="287"/>
                    <a:pt x="21" y="298"/>
                    <a:pt x="43" y="298"/>
                  </a:cubicBezTo>
                  <a:lnTo>
                    <a:pt x="679" y="298"/>
                  </a:lnTo>
                  <a:cubicBezTo>
                    <a:pt x="700" y="298"/>
                    <a:pt x="721" y="287"/>
                    <a:pt x="721" y="266"/>
                  </a:cubicBezTo>
                  <a:lnTo>
                    <a:pt x="721" y="43"/>
                  </a:lnTo>
                  <a:cubicBezTo>
                    <a:pt x="721" y="12"/>
                    <a:pt x="700" y="1"/>
                    <a:pt x="6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7" name="Google Shape;3887;p16"/>
            <p:cNvSpPr/>
            <p:nvPr/>
          </p:nvSpPr>
          <p:spPr>
            <a:xfrm>
              <a:off x="3504175" y="618050"/>
              <a:ext cx="21775" cy="85650"/>
            </a:xfrm>
            <a:custGeom>
              <a:avLst/>
              <a:gdLst/>
              <a:ahLst/>
              <a:cxnLst/>
              <a:rect l="l" t="t" r="r" b="b"/>
              <a:pathLst>
                <a:path w="871" h="3426" extrusionOk="0">
                  <a:moveTo>
                    <a:pt x="785" y="86"/>
                  </a:moveTo>
                  <a:lnTo>
                    <a:pt x="785" y="3341"/>
                  </a:lnTo>
                  <a:lnTo>
                    <a:pt x="85" y="3341"/>
                  </a:lnTo>
                  <a:lnTo>
                    <a:pt x="85" y="86"/>
                  </a:lnTo>
                  <a:close/>
                  <a:moveTo>
                    <a:pt x="43" y="1"/>
                  </a:moveTo>
                  <a:cubicBezTo>
                    <a:pt x="22" y="1"/>
                    <a:pt x="0" y="22"/>
                    <a:pt x="0" y="43"/>
                  </a:cubicBezTo>
                  <a:lnTo>
                    <a:pt x="0" y="3383"/>
                  </a:lnTo>
                  <a:cubicBezTo>
                    <a:pt x="0" y="3405"/>
                    <a:pt x="22" y="3426"/>
                    <a:pt x="43" y="3426"/>
                  </a:cubicBezTo>
                  <a:lnTo>
                    <a:pt x="828" y="3426"/>
                  </a:lnTo>
                  <a:cubicBezTo>
                    <a:pt x="849" y="3426"/>
                    <a:pt x="870" y="3405"/>
                    <a:pt x="870" y="3383"/>
                  </a:cubicBezTo>
                  <a:lnTo>
                    <a:pt x="870" y="43"/>
                  </a:lnTo>
                  <a:cubicBezTo>
                    <a:pt x="870" y="22"/>
                    <a:pt x="849" y="1"/>
                    <a:pt x="8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8" name="Google Shape;3888;p16"/>
            <p:cNvSpPr/>
            <p:nvPr/>
          </p:nvSpPr>
          <p:spPr>
            <a:xfrm>
              <a:off x="3504175" y="622025"/>
              <a:ext cx="18050" cy="75075"/>
            </a:xfrm>
            <a:custGeom>
              <a:avLst/>
              <a:gdLst/>
              <a:ahLst/>
              <a:cxnLst/>
              <a:rect l="l" t="t" r="r" b="b"/>
              <a:pathLst>
                <a:path w="722" h="3003" extrusionOk="0">
                  <a:moveTo>
                    <a:pt x="637" y="75"/>
                  </a:moveTo>
                  <a:lnTo>
                    <a:pt x="637" y="2927"/>
                  </a:lnTo>
                  <a:lnTo>
                    <a:pt x="85" y="2927"/>
                  </a:lnTo>
                  <a:lnTo>
                    <a:pt x="85" y="75"/>
                  </a:lnTo>
                  <a:close/>
                  <a:moveTo>
                    <a:pt x="43" y="0"/>
                  </a:moveTo>
                  <a:cubicBezTo>
                    <a:pt x="22" y="0"/>
                    <a:pt x="0" y="22"/>
                    <a:pt x="0" y="43"/>
                  </a:cubicBezTo>
                  <a:lnTo>
                    <a:pt x="0" y="2960"/>
                  </a:lnTo>
                  <a:cubicBezTo>
                    <a:pt x="0" y="2991"/>
                    <a:pt x="22" y="3002"/>
                    <a:pt x="43" y="3002"/>
                  </a:cubicBezTo>
                  <a:lnTo>
                    <a:pt x="679" y="3002"/>
                  </a:lnTo>
                  <a:cubicBezTo>
                    <a:pt x="700" y="3002"/>
                    <a:pt x="722" y="2991"/>
                    <a:pt x="722" y="2960"/>
                  </a:cubicBezTo>
                  <a:lnTo>
                    <a:pt x="722" y="43"/>
                  </a:lnTo>
                  <a:cubicBezTo>
                    <a:pt x="722" y="22"/>
                    <a:pt x="700" y="0"/>
                    <a:pt x="6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9" name="Google Shape;3889;p16"/>
            <p:cNvSpPr/>
            <p:nvPr/>
          </p:nvSpPr>
          <p:spPr>
            <a:xfrm>
              <a:off x="3504175" y="655425"/>
              <a:ext cx="18050" cy="7450"/>
            </a:xfrm>
            <a:custGeom>
              <a:avLst/>
              <a:gdLst/>
              <a:ahLst/>
              <a:cxnLst/>
              <a:rect l="l" t="t" r="r" b="b"/>
              <a:pathLst>
                <a:path w="722" h="298" extrusionOk="0">
                  <a:moveTo>
                    <a:pt x="637" y="75"/>
                  </a:moveTo>
                  <a:lnTo>
                    <a:pt x="637" y="224"/>
                  </a:lnTo>
                  <a:lnTo>
                    <a:pt x="85" y="224"/>
                  </a:lnTo>
                  <a:lnTo>
                    <a:pt x="85" y="75"/>
                  </a:lnTo>
                  <a:close/>
                  <a:moveTo>
                    <a:pt x="43" y="1"/>
                  </a:moveTo>
                  <a:cubicBezTo>
                    <a:pt x="22" y="1"/>
                    <a:pt x="0" y="12"/>
                    <a:pt x="0" y="43"/>
                  </a:cubicBezTo>
                  <a:lnTo>
                    <a:pt x="0" y="266"/>
                  </a:lnTo>
                  <a:cubicBezTo>
                    <a:pt x="0" y="287"/>
                    <a:pt x="22" y="298"/>
                    <a:pt x="43" y="298"/>
                  </a:cubicBezTo>
                  <a:lnTo>
                    <a:pt x="679" y="298"/>
                  </a:lnTo>
                  <a:cubicBezTo>
                    <a:pt x="700" y="298"/>
                    <a:pt x="722" y="287"/>
                    <a:pt x="722" y="266"/>
                  </a:cubicBezTo>
                  <a:lnTo>
                    <a:pt x="722" y="43"/>
                  </a:lnTo>
                  <a:cubicBezTo>
                    <a:pt x="722" y="12"/>
                    <a:pt x="700" y="1"/>
                    <a:pt x="6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0" name="Google Shape;3890;p16"/>
            <p:cNvSpPr/>
            <p:nvPr/>
          </p:nvSpPr>
          <p:spPr>
            <a:xfrm>
              <a:off x="3369500" y="599750"/>
              <a:ext cx="9550" cy="107675"/>
            </a:xfrm>
            <a:custGeom>
              <a:avLst/>
              <a:gdLst/>
              <a:ahLst/>
              <a:cxnLst/>
              <a:rect l="l" t="t" r="r" b="b"/>
              <a:pathLst>
                <a:path w="382" h="4307" extrusionOk="0">
                  <a:moveTo>
                    <a:pt x="297" y="85"/>
                  </a:moveTo>
                  <a:lnTo>
                    <a:pt x="297" y="4232"/>
                  </a:lnTo>
                  <a:lnTo>
                    <a:pt x="85" y="4232"/>
                  </a:lnTo>
                  <a:lnTo>
                    <a:pt x="85" y="85"/>
                  </a:lnTo>
                  <a:close/>
                  <a:moveTo>
                    <a:pt x="42" y="1"/>
                  </a:moveTo>
                  <a:cubicBezTo>
                    <a:pt x="21" y="1"/>
                    <a:pt x="0" y="22"/>
                    <a:pt x="0" y="43"/>
                  </a:cubicBezTo>
                  <a:lnTo>
                    <a:pt x="0" y="4264"/>
                  </a:lnTo>
                  <a:cubicBezTo>
                    <a:pt x="0" y="4296"/>
                    <a:pt x="21" y="4306"/>
                    <a:pt x="42" y="4306"/>
                  </a:cubicBezTo>
                  <a:lnTo>
                    <a:pt x="339" y="4306"/>
                  </a:lnTo>
                  <a:cubicBezTo>
                    <a:pt x="361" y="4306"/>
                    <a:pt x="382" y="4296"/>
                    <a:pt x="382" y="4264"/>
                  </a:cubicBezTo>
                  <a:lnTo>
                    <a:pt x="382" y="43"/>
                  </a:lnTo>
                  <a:cubicBezTo>
                    <a:pt x="382" y="22"/>
                    <a:pt x="361" y="1"/>
                    <a:pt x="3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1" name="Google Shape;3891;p16"/>
            <p:cNvSpPr/>
            <p:nvPr/>
          </p:nvSpPr>
          <p:spPr>
            <a:xfrm>
              <a:off x="3538100" y="599750"/>
              <a:ext cx="9575" cy="107675"/>
            </a:xfrm>
            <a:custGeom>
              <a:avLst/>
              <a:gdLst/>
              <a:ahLst/>
              <a:cxnLst/>
              <a:rect l="l" t="t" r="r" b="b"/>
              <a:pathLst>
                <a:path w="383" h="4307" extrusionOk="0">
                  <a:moveTo>
                    <a:pt x="298" y="85"/>
                  </a:moveTo>
                  <a:lnTo>
                    <a:pt x="298" y="4232"/>
                  </a:lnTo>
                  <a:lnTo>
                    <a:pt x="86" y="4232"/>
                  </a:lnTo>
                  <a:lnTo>
                    <a:pt x="86" y="85"/>
                  </a:lnTo>
                  <a:close/>
                  <a:moveTo>
                    <a:pt x="43" y="1"/>
                  </a:moveTo>
                  <a:cubicBezTo>
                    <a:pt x="22" y="1"/>
                    <a:pt x="1" y="22"/>
                    <a:pt x="1" y="43"/>
                  </a:cubicBezTo>
                  <a:lnTo>
                    <a:pt x="1" y="4264"/>
                  </a:lnTo>
                  <a:cubicBezTo>
                    <a:pt x="1" y="4296"/>
                    <a:pt x="22" y="4306"/>
                    <a:pt x="43" y="4306"/>
                  </a:cubicBezTo>
                  <a:lnTo>
                    <a:pt x="340" y="4306"/>
                  </a:lnTo>
                  <a:cubicBezTo>
                    <a:pt x="361" y="4306"/>
                    <a:pt x="383" y="4296"/>
                    <a:pt x="383" y="4264"/>
                  </a:cubicBezTo>
                  <a:lnTo>
                    <a:pt x="383" y="43"/>
                  </a:lnTo>
                  <a:cubicBezTo>
                    <a:pt x="383" y="22"/>
                    <a:pt x="361" y="1"/>
                    <a:pt x="3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2" name="Google Shape;3892;p16"/>
            <p:cNvSpPr/>
            <p:nvPr/>
          </p:nvSpPr>
          <p:spPr>
            <a:xfrm>
              <a:off x="3359950" y="591275"/>
              <a:ext cx="197275" cy="10625"/>
            </a:xfrm>
            <a:custGeom>
              <a:avLst/>
              <a:gdLst/>
              <a:ahLst/>
              <a:cxnLst/>
              <a:rect l="l" t="t" r="r" b="b"/>
              <a:pathLst>
                <a:path w="7891" h="425" extrusionOk="0">
                  <a:moveTo>
                    <a:pt x="7806" y="75"/>
                  </a:moveTo>
                  <a:lnTo>
                    <a:pt x="7806" y="340"/>
                  </a:lnTo>
                  <a:lnTo>
                    <a:pt x="85" y="340"/>
                  </a:lnTo>
                  <a:lnTo>
                    <a:pt x="85" y="75"/>
                  </a:lnTo>
                  <a:close/>
                  <a:moveTo>
                    <a:pt x="0" y="0"/>
                  </a:moveTo>
                  <a:lnTo>
                    <a:pt x="0" y="424"/>
                  </a:lnTo>
                  <a:lnTo>
                    <a:pt x="7890" y="424"/>
                  </a:lnTo>
                  <a:lnTo>
                    <a:pt x="78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3" name="Google Shape;3893;p16"/>
            <p:cNvSpPr/>
            <p:nvPr/>
          </p:nvSpPr>
          <p:spPr>
            <a:xfrm>
              <a:off x="3351175" y="534800"/>
              <a:ext cx="214800" cy="58350"/>
            </a:xfrm>
            <a:custGeom>
              <a:avLst/>
              <a:gdLst/>
              <a:ahLst/>
              <a:cxnLst/>
              <a:rect l="l" t="t" r="r" b="b"/>
              <a:pathLst>
                <a:path w="8592" h="2334" extrusionOk="0">
                  <a:moveTo>
                    <a:pt x="6385" y="86"/>
                  </a:moveTo>
                  <a:lnTo>
                    <a:pt x="8517" y="2026"/>
                  </a:lnTo>
                  <a:lnTo>
                    <a:pt x="8517" y="2259"/>
                  </a:lnTo>
                  <a:lnTo>
                    <a:pt x="75" y="2259"/>
                  </a:lnTo>
                  <a:lnTo>
                    <a:pt x="75" y="2026"/>
                  </a:lnTo>
                  <a:lnTo>
                    <a:pt x="2197" y="86"/>
                  </a:lnTo>
                  <a:close/>
                  <a:moveTo>
                    <a:pt x="2185" y="1"/>
                  </a:moveTo>
                  <a:cubicBezTo>
                    <a:pt x="2175" y="1"/>
                    <a:pt x="2164" y="11"/>
                    <a:pt x="2154" y="11"/>
                  </a:cubicBezTo>
                  <a:lnTo>
                    <a:pt x="12" y="1983"/>
                  </a:lnTo>
                  <a:cubicBezTo>
                    <a:pt x="1" y="1983"/>
                    <a:pt x="1" y="1994"/>
                    <a:pt x="1" y="2005"/>
                  </a:cubicBezTo>
                  <a:lnTo>
                    <a:pt x="1" y="2302"/>
                  </a:lnTo>
                  <a:cubicBezTo>
                    <a:pt x="1" y="2323"/>
                    <a:pt x="12" y="2334"/>
                    <a:pt x="43" y="2334"/>
                  </a:cubicBezTo>
                  <a:lnTo>
                    <a:pt x="8560" y="2334"/>
                  </a:lnTo>
                  <a:cubicBezTo>
                    <a:pt x="8581" y="2334"/>
                    <a:pt x="8591" y="2323"/>
                    <a:pt x="8591" y="2302"/>
                  </a:cubicBezTo>
                  <a:lnTo>
                    <a:pt x="8591" y="2005"/>
                  </a:lnTo>
                  <a:cubicBezTo>
                    <a:pt x="8591" y="1994"/>
                    <a:pt x="8591" y="1983"/>
                    <a:pt x="8581" y="1983"/>
                  </a:cubicBezTo>
                  <a:lnTo>
                    <a:pt x="6428" y="11"/>
                  </a:lnTo>
                  <a:cubicBezTo>
                    <a:pt x="6417" y="11"/>
                    <a:pt x="6406" y="1"/>
                    <a:pt x="63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4" name="Google Shape;3894;p16"/>
            <p:cNvSpPr/>
            <p:nvPr/>
          </p:nvSpPr>
          <p:spPr>
            <a:xfrm>
              <a:off x="3546600" y="627850"/>
              <a:ext cx="71325" cy="2150"/>
            </a:xfrm>
            <a:custGeom>
              <a:avLst/>
              <a:gdLst/>
              <a:ahLst/>
              <a:cxnLst/>
              <a:rect l="l" t="t" r="r" b="b"/>
              <a:pathLst>
                <a:path w="2853" h="86" extrusionOk="0">
                  <a:moveTo>
                    <a:pt x="0" y="1"/>
                  </a:moveTo>
                  <a:lnTo>
                    <a:pt x="0" y="86"/>
                  </a:lnTo>
                  <a:lnTo>
                    <a:pt x="2853" y="86"/>
                  </a:lnTo>
                  <a:lnTo>
                    <a:pt x="285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5" name="Google Shape;3895;p16"/>
            <p:cNvSpPr/>
            <p:nvPr/>
          </p:nvSpPr>
          <p:spPr>
            <a:xfrm>
              <a:off x="3352250" y="584125"/>
              <a:ext cx="212925" cy="1875"/>
            </a:xfrm>
            <a:custGeom>
              <a:avLst/>
              <a:gdLst/>
              <a:ahLst/>
              <a:cxnLst/>
              <a:rect l="l" t="t" r="r" b="b"/>
              <a:pathLst>
                <a:path w="8517" h="75" extrusionOk="0">
                  <a:moveTo>
                    <a:pt x="0" y="0"/>
                  </a:moveTo>
                  <a:lnTo>
                    <a:pt x="0" y="74"/>
                  </a:lnTo>
                  <a:lnTo>
                    <a:pt x="8517" y="74"/>
                  </a:lnTo>
                  <a:lnTo>
                    <a:pt x="851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6" name="Google Shape;3896;p16"/>
            <p:cNvSpPr/>
            <p:nvPr/>
          </p:nvSpPr>
          <p:spPr>
            <a:xfrm>
              <a:off x="3284900" y="550175"/>
              <a:ext cx="104225" cy="79300"/>
            </a:xfrm>
            <a:custGeom>
              <a:avLst/>
              <a:gdLst/>
              <a:ahLst/>
              <a:cxnLst/>
              <a:rect l="l" t="t" r="r" b="b"/>
              <a:pathLst>
                <a:path w="4169" h="3172" extrusionOk="0">
                  <a:moveTo>
                    <a:pt x="2758" y="1"/>
                  </a:moveTo>
                  <a:cubicBezTo>
                    <a:pt x="2748" y="1"/>
                    <a:pt x="2737" y="11"/>
                    <a:pt x="2737" y="22"/>
                  </a:cubicBezTo>
                  <a:lnTo>
                    <a:pt x="1" y="3119"/>
                  </a:lnTo>
                  <a:lnTo>
                    <a:pt x="64" y="3171"/>
                  </a:lnTo>
                  <a:lnTo>
                    <a:pt x="2779" y="86"/>
                  </a:lnTo>
                  <a:lnTo>
                    <a:pt x="4169" y="86"/>
                  </a:lnTo>
                  <a:lnTo>
                    <a:pt x="416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7" name="Google Shape;3897;p16"/>
            <p:cNvSpPr/>
            <p:nvPr/>
          </p:nvSpPr>
          <p:spPr>
            <a:xfrm>
              <a:off x="3528025" y="550175"/>
              <a:ext cx="70550" cy="2150"/>
            </a:xfrm>
            <a:custGeom>
              <a:avLst/>
              <a:gdLst/>
              <a:ahLst/>
              <a:cxnLst/>
              <a:rect l="l" t="t" r="r" b="b"/>
              <a:pathLst>
                <a:path w="2822" h="86" extrusionOk="0">
                  <a:moveTo>
                    <a:pt x="1" y="1"/>
                  </a:moveTo>
                  <a:lnTo>
                    <a:pt x="1" y="86"/>
                  </a:lnTo>
                  <a:lnTo>
                    <a:pt x="2822" y="86"/>
                  </a:lnTo>
                  <a:lnTo>
                    <a:pt x="28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8" name="Google Shape;3898;p16"/>
            <p:cNvSpPr/>
            <p:nvPr/>
          </p:nvSpPr>
          <p:spPr>
            <a:xfrm>
              <a:off x="3763725" y="971475"/>
              <a:ext cx="304675" cy="14600"/>
            </a:xfrm>
            <a:custGeom>
              <a:avLst/>
              <a:gdLst/>
              <a:ahLst/>
              <a:cxnLst/>
              <a:rect l="l" t="t" r="r" b="b"/>
              <a:pathLst>
                <a:path w="12187" h="584" extrusionOk="0">
                  <a:moveTo>
                    <a:pt x="12006" y="85"/>
                  </a:moveTo>
                  <a:cubicBezTo>
                    <a:pt x="12059" y="85"/>
                    <a:pt x="12102" y="127"/>
                    <a:pt x="12102" y="181"/>
                  </a:cubicBezTo>
                  <a:lnTo>
                    <a:pt x="12102" y="414"/>
                  </a:lnTo>
                  <a:cubicBezTo>
                    <a:pt x="12102" y="467"/>
                    <a:pt x="12059" y="509"/>
                    <a:pt x="12006" y="509"/>
                  </a:cubicBezTo>
                  <a:lnTo>
                    <a:pt x="85" y="509"/>
                  </a:lnTo>
                  <a:lnTo>
                    <a:pt x="85" y="85"/>
                  </a:lnTo>
                  <a:close/>
                  <a:moveTo>
                    <a:pt x="43" y="0"/>
                  </a:moveTo>
                  <a:cubicBezTo>
                    <a:pt x="22" y="0"/>
                    <a:pt x="1" y="21"/>
                    <a:pt x="1" y="42"/>
                  </a:cubicBezTo>
                  <a:lnTo>
                    <a:pt x="1" y="552"/>
                  </a:lnTo>
                  <a:cubicBezTo>
                    <a:pt x="1" y="573"/>
                    <a:pt x="22" y="584"/>
                    <a:pt x="43" y="584"/>
                  </a:cubicBezTo>
                  <a:lnTo>
                    <a:pt x="12006" y="584"/>
                  </a:lnTo>
                  <a:cubicBezTo>
                    <a:pt x="12112" y="584"/>
                    <a:pt x="12186" y="509"/>
                    <a:pt x="12186" y="414"/>
                  </a:cubicBezTo>
                  <a:lnTo>
                    <a:pt x="12186" y="181"/>
                  </a:lnTo>
                  <a:cubicBezTo>
                    <a:pt x="12186" y="85"/>
                    <a:pt x="12112" y="0"/>
                    <a:pt x="12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9" name="Google Shape;3899;p16"/>
            <p:cNvSpPr/>
            <p:nvPr/>
          </p:nvSpPr>
          <p:spPr>
            <a:xfrm>
              <a:off x="3576550" y="971475"/>
              <a:ext cx="56500" cy="14600"/>
            </a:xfrm>
            <a:custGeom>
              <a:avLst/>
              <a:gdLst/>
              <a:ahLst/>
              <a:cxnLst/>
              <a:rect l="l" t="t" r="r" b="b"/>
              <a:pathLst>
                <a:path w="2260" h="584" extrusionOk="0">
                  <a:moveTo>
                    <a:pt x="2185" y="85"/>
                  </a:moveTo>
                  <a:lnTo>
                    <a:pt x="2185" y="509"/>
                  </a:lnTo>
                  <a:lnTo>
                    <a:pt x="181" y="509"/>
                  </a:lnTo>
                  <a:cubicBezTo>
                    <a:pt x="128" y="509"/>
                    <a:pt x="85" y="467"/>
                    <a:pt x="85" y="414"/>
                  </a:cubicBezTo>
                  <a:lnTo>
                    <a:pt x="85" y="181"/>
                  </a:lnTo>
                  <a:cubicBezTo>
                    <a:pt x="85" y="127"/>
                    <a:pt x="128" y="85"/>
                    <a:pt x="181" y="85"/>
                  </a:cubicBezTo>
                  <a:close/>
                  <a:moveTo>
                    <a:pt x="181" y="0"/>
                  </a:moveTo>
                  <a:cubicBezTo>
                    <a:pt x="75" y="0"/>
                    <a:pt x="0" y="85"/>
                    <a:pt x="0" y="181"/>
                  </a:cubicBezTo>
                  <a:lnTo>
                    <a:pt x="0" y="414"/>
                  </a:lnTo>
                  <a:cubicBezTo>
                    <a:pt x="0" y="509"/>
                    <a:pt x="75" y="584"/>
                    <a:pt x="181" y="584"/>
                  </a:cubicBezTo>
                  <a:lnTo>
                    <a:pt x="2227" y="584"/>
                  </a:lnTo>
                  <a:cubicBezTo>
                    <a:pt x="2249" y="584"/>
                    <a:pt x="2260" y="573"/>
                    <a:pt x="2260" y="552"/>
                  </a:cubicBezTo>
                  <a:lnTo>
                    <a:pt x="2260" y="42"/>
                  </a:lnTo>
                  <a:cubicBezTo>
                    <a:pt x="2260" y="21"/>
                    <a:pt x="2249" y="0"/>
                    <a:pt x="2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0" name="Google Shape;3900;p16"/>
            <p:cNvSpPr/>
            <p:nvPr/>
          </p:nvSpPr>
          <p:spPr>
            <a:xfrm>
              <a:off x="3197150" y="958475"/>
              <a:ext cx="856125" cy="108450"/>
            </a:xfrm>
            <a:custGeom>
              <a:avLst/>
              <a:gdLst/>
              <a:ahLst/>
              <a:cxnLst/>
              <a:rect l="l" t="t" r="r" b="b"/>
              <a:pathLst>
                <a:path w="34245" h="4338" extrusionOk="0">
                  <a:moveTo>
                    <a:pt x="43" y="1"/>
                  </a:moveTo>
                  <a:cubicBezTo>
                    <a:pt x="22" y="1"/>
                    <a:pt x="1" y="22"/>
                    <a:pt x="1" y="43"/>
                  </a:cubicBezTo>
                  <a:lnTo>
                    <a:pt x="1" y="4296"/>
                  </a:lnTo>
                  <a:cubicBezTo>
                    <a:pt x="1" y="4317"/>
                    <a:pt x="22" y="4338"/>
                    <a:pt x="43" y="4338"/>
                  </a:cubicBezTo>
                  <a:lnTo>
                    <a:pt x="34202" y="4338"/>
                  </a:lnTo>
                  <a:cubicBezTo>
                    <a:pt x="34223" y="4338"/>
                    <a:pt x="34244" y="4317"/>
                    <a:pt x="34244" y="4296"/>
                  </a:cubicBezTo>
                  <a:lnTo>
                    <a:pt x="34244" y="1072"/>
                  </a:lnTo>
                  <a:cubicBezTo>
                    <a:pt x="34244" y="1040"/>
                    <a:pt x="34223" y="1029"/>
                    <a:pt x="34202" y="1029"/>
                  </a:cubicBezTo>
                  <a:cubicBezTo>
                    <a:pt x="34181" y="1029"/>
                    <a:pt x="34160" y="1040"/>
                    <a:pt x="34160" y="1072"/>
                  </a:cubicBezTo>
                  <a:lnTo>
                    <a:pt x="34160" y="4253"/>
                  </a:lnTo>
                  <a:lnTo>
                    <a:pt x="85" y="4253"/>
                  </a:lnTo>
                  <a:lnTo>
                    <a:pt x="85" y="43"/>
                  </a:lnTo>
                  <a:cubicBezTo>
                    <a:pt x="85" y="22"/>
                    <a:pt x="64" y="1"/>
                    <a:pt x="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1" name="Google Shape;3901;p16"/>
            <p:cNvSpPr/>
            <p:nvPr/>
          </p:nvSpPr>
          <p:spPr>
            <a:xfrm>
              <a:off x="3183375" y="945750"/>
              <a:ext cx="412550" cy="14875"/>
            </a:xfrm>
            <a:custGeom>
              <a:avLst/>
              <a:gdLst/>
              <a:ahLst/>
              <a:cxnLst/>
              <a:rect l="l" t="t" r="r" b="b"/>
              <a:pathLst>
                <a:path w="16502" h="595" extrusionOk="0">
                  <a:moveTo>
                    <a:pt x="16417" y="75"/>
                  </a:moveTo>
                  <a:lnTo>
                    <a:pt x="16417" y="510"/>
                  </a:lnTo>
                  <a:lnTo>
                    <a:pt x="180" y="510"/>
                  </a:lnTo>
                  <a:cubicBezTo>
                    <a:pt x="127" y="510"/>
                    <a:pt x="85" y="467"/>
                    <a:pt x="85" y="414"/>
                  </a:cubicBezTo>
                  <a:lnTo>
                    <a:pt x="85" y="170"/>
                  </a:lnTo>
                  <a:cubicBezTo>
                    <a:pt x="85" y="117"/>
                    <a:pt x="127" y="75"/>
                    <a:pt x="180" y="75"/>
                  </a:cubicBezTo>
                  <a:close/>
                  <a:moveTo>
                    <a:pt x="180" y="1"/>
                  </a:moveTo>
                  <a:cubicBezTo>
                    <a:pt x="85" y="1"/>
                    <a:pt x="0" y="75"/>
                    <a:pt x="0" y="170"/>
                  </a:cubicBezTo>
                  <a:lnTo>
                    <a:pt x="0" y="414"/>
                  </a:lnTo>
                  <a:cubicBezTo>
                    <a:pt x="0" y="510"/>
                    <a:pt x="85" y="595"/>
                    <a:pt x="180" y="595"/>
                  </a:cubicBezTo>
                  <a:lnTo>
                    <a:pt x="16459" y="595"/>
                  </a:lnTo>
                  <a:cubicBezTo>
                    <a:pt x="16481" y="595"/>
                    <a:pt x="16502" y="573"/>
                    <a:pt x="16502" y="552"/>
                  </a:cubicBezTo>
                  <a:lnTo>
                    <a:pt x="16502" y="43"/>
                  </a:lnTo>
                  <a:cubicBezTo>
                    <a:pt x="16502" y="11"/>
                    <a:pt x="16481" y="1"/>
                    <a:pt x="164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2" name="Google Shape;3902;p16"/>
            <p:cNvSpPr/>
            <p:nvPr/>
          </p:nvSpPr>
          <p:spPr>
            <a:xfrm>
              <a:off x="3135900" y="958575"/>
              <a:ext cx="64450" cy="108350"/>
            </a:xfrm>
            <a:custGeom>
              <a:avLst/>
              <a:gdLst/>
              <a:ahLst/>
              <a:cxnLst/>
              <a:rect l="l" t="t" r="r" b="b"/>
              <a:pathLst>
                <a:path w="2578" h="4334" extrusionOk="0">
                  <a:moveTo>
                    <a:pt x="2527" y="0"/>
                  </a:moveTo>
                  <a:cubicBezTo>
                    <a:pt x="2513" y="0"/>
                    <a:pt x="2499" y="6"/>
                    <a:pt x="2493" y="18"/>
                  </a:cubicBezTo>
                  <a:lnTo>
                    <a:pt x="11" y="4270"/>
                  </a:lnTo>
                  <a:cubicBezTo>
                    <a:pt x="0" y="4292"/>
                    <a:pt x="0" y="4313"/>
                    <a:pt x="22" y="4324"/>
                  </a:cubicBezTo>
                  <a:cubicBezTo>
                    <a:pt x="33" y="4334"/>
                    <a:pt x="33" y="4334"/>
                    <a:pt x="43" y="4334"/>
                  </a:cubicBezTo>
                  <a:cubicBezTo>
                    <a:pt x="54" y="4334"/>
                    <a:pt x="75" y="4324"/>
                    <a:pt x="75" y="4313"/>
                  </a:cubicBezTo>
                  <a:lnTo>
                    <a:pt x="2567" y="60"/>
                  </a:lnTo>
                  <a:cubicBezTo>
                    <a:pt x="2578" y="39"/>
                    <a:pt x="2567" y="18"/>
                    <a:pt x="2557" y="7"/>
                  </a:cubicBezTo>
                  <a:cubicBezTo>
                    <a:pt x="2548" y="3"/>
                    <a:pt x="2537" y="0"/>
                    <a:pt x="25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3" name="Google Shape;3903;p16"/>
            <p:cNvSpPr/>
            <p:nvPr/>
          </p:nvSpPr>
          <p:spPr>
            <a:xfrm>
              <a:off x="3148900" y="958575"/>
              <a:ext cx="64450" cy="108350"/>
            </a:xfrm>
            <a:custGeom>
              <a:avLst/>
              <a:gdLst/>
              <a:ahLst/>
              <a:cxnLst/>
              <a:rect l="l" t="t" r="r" b="b"/>
              <a:pathLst>
                <a:path w="2578" h="4334" extrusionOk="0">
                  <a:moveTo>
                    <a:pt x="2531" y="0"/>
                  </a:moveTo>
                  <a:cubicBezTo>
                    <a:pt x="2519" y="0"/>
                    <a:pt x="2509" y="6"/>
                    <a:pt x="2503" y="18"/>
                  </a:cubicBezTo>
                  <a:lnTo>
                    <a:pt x="11" y="4270"/>
                  </a:lnTo>
                  <a:cubicBezTo>
                    <a:pt x="0" y="4292"/>
                    <a:pt x="11" y="4313"/>
                    <a:pt x="22" y="4324"/>
                  </a:cubicBezTo>
                  <a:cubicBezTo>
                    <a:pt x="32" y="4334"/>
                    <a:pt x="43" y="4334"/>
                    <a:pt x="43" y="4334"/>
                  </a:cubicBezTo>
                  <a:cubicBezTo>
                    <a:pt x="64" y="4334"/>
                    <a:pt x="74" y="4324"/>
                    <a:pt x="85" y="4313"/>
                  </a:cubicBezTo>
                  <a:lnTo>
                    <a:pt x="2567" y="60"/>
                  </a:lnTo>
                  <a:cubicBezTo>
                    <a:pt x="2577" y="39"/>
                    <a:pt x="2577" y="18"/>
                    <a:pt x="2556" y="7"/>
                  </a:cubicBezTo>
                  <a:cubicBezTo>
                    <a:pt x="2547"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4" name="Google Shape;3904;p16"/>
            <p:cNvSpPr/>
            <p:nvPr/>
          </p:nvSpPr>
          <p:spPr>
            <a:xfrm>
              <a:off x="3161875" y="958575"/>
              <a:ext cx="64725" cy="108350"/>
            </a:xfrm>
            <a:custGeom>
              <a:avLst/>
              <a:gdLst/>
              <a:ahLst/>
              <a:cxnLst/>
              <a:rect l="l" t="t" r="r" b="b"/>
              <a:pathLst>
                <a:path w="2589" h="4334" extrusionOk="0">
                  <a:moveTo>
                    <a:pt x="2532" y="0"/>
                  </a:moveTo>
                  <a:cubicBezTo>
                    <a:pt x="2520" y="0"/>
                    <a:pt x="2510" y="6"/>
                    <a:pt x="2504" y="18"/>
                  </a:cubicBezTo>
                  <a:lnTo>
                    <a:pt x="12" y="4270"/>
                  </a:lnTo>
                  <a:cubicBezTo>
                    <a:pt x="1" y="4292"/>
                    <a:pt x="12" y="4313"/>
                    <a:pt x="33" y="4324"/>
                  </a:cubicBezTo>
                  <a:cubicBezTo>
                    <a:pt x="33" y="4334"/>
                    <a:pt x="43" y="4334"/>
                    <a:pt x="54" y="4334"/>
                  </a:cubicBezTo>
                  <a:cubicBezTo>
                    <a:pt x="64" y="4334"/>
                    <a:pt x="75" y="4324"/>
                    <a:pt x="86" y="4313"/>
                  </a:cubicBezTo>
                  <a:lnTo>
                    <a:pt x="2578" y="60"/>
                  </a:lnTo>
                  <a:cubicBezTo>
                    <a:pt x="2588" y="39"/>
                    <a:pt x="2578" y="18"/>
                    <a:pt x="2557" y="7"/>
                  </a:cubicBezTo>
                  <a:cubicBezTo>
                    <a:pt x="2548" y="3"/>
                    <a:pt x="2540" y="0"/>
                    <a:pt x="25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5" name="Google Shape;3905;p16"/>
            <p:cNvSpPr/>
            <p:nvPr/>
          </p:nvSpPr>
          <p:spPr>
            <a:xfrm>
              <a:off x="3175125" y="958575"/>
              <a:ext cx="64475" cy="108350"/>
            </a:xfrm>
            <a:custGeom>
              <a:avLst/>
              <a:gdLst/>
              <a:ahLst/>
              <a:cxnLst/>
              <a:rect l="l" t="t" r="r" b="b"/>
              <a:pathLst>
                <a:path w="2579" h="4334" extrusionOk="0">
                  <a:moveTo>
                    <a:pt x="2528" y="0"/>
                  </a:moveTo>
                  <a:cubicBezTo>
                    <a:pt x="2513" y="0"/>
                    <a:pt x="2500" y="6"/>
                    <a:pt x="2494" y="18"/>
                  </a:cubicBezTo>
                  <a:lnTo>
                    <a:pt x="12" y="4270"/>
                  </a:lnTo>
                  <a:cubicBezTo>
                    <a:pt x="1" y="4292"/>
                    <a:pt x="1" y="4313"/>
                    <a:pt x="22" y="4324"/>
                  </a:cubicBezTo>
                  <a:cubicBezTo>
                    <a:pt x="33" y="4334"/>
                    <a:pt x="33" y="4334"/>
                    <a:pt x="43" y="4334"/>
                  </a:cubicBezTo>
                  <a:cubicBezTo>
                    <a:pt x="54" y="4334"/>
                    <a:pt x="76" y="4324"/>
                    <a:pt x="76" y="4313"/>
                  </a:cubicBezTo>
                  <a:lnTo>
                    <a:pt x="2567" y="60"/>
                  </a:lnTo>
                  <a:cubicBezTo>
                    <a:pt x="2578" y="39"/>
                    <a:pt x="2567" y="18"/>
                    <a:pt x="2557" y="7"/>
                  </a:cubicBezTo>
                  <a:cubicBezTo>
                    <a:pt x="2549" y="3"/>
                    <a:pt x="2538" y="0"/>
                    <a:pt x="25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6" name="Google Shape;3906;p16"/>
            <p:cNvSpPr/>
            <p:nvPr/>
          </p:nvSpPr>
          <p:spPr>
            <a:xfrm>
              <a:off x="3188150" y="958575"/>
              <a:ext cx="64425" cy="108350"/>
            </a:xfrm>
            <a:custGeom>
              <a:avLst/>
              <a:gdLst/>
              <a:ahLst/>
              <a:cxnLst/>
              <a:rect l="l" t="t" r="r" b="b"/>
              <a:pathLst>
                <a:path w="2577" h="4334" extrusionOk="0">
                  <a:moveTo>
                    <a:pt x="2530" y="0"/>
                  </a:moveTo>
                  <a:cubicBezTo>
                    <a:pt x="2519" y="0"/>
                    <a:pt x="2509" y="6"/>
                    <a:pt x="2503" y="18"/>
                  </a:cubicBezTo>
                  <a:lnTo>
                    <a:pt x="10" y="4270"/>
                  </a:lnTo>
                  <a:cubicBezTo>
                    <a:pt x="0" y="4292"/>
                    <a:pt x="10" y="4313"/>
                    <a:pt x="21" y="4324"/>
                  </a:cubicBezTo>
                  <a:cubicBezTo>
                    <a:pt x="31" y="4334"/>
                    <a:pt x="42" y="4334"/>
                    <a:pt x="42" y="4334"/>
                  </a:cubicBezTo>
                  <a:cubicBezTo>
                    <a:pt x="64" y="4334"/>
                    <a:pt x="74" y="4324"/>
                    <a:pt x="85" y="4313"/>
                  </a:cubicBezTo>
                  <a:lnTo>
                    <a:pt x="2566" y="60"/>
                  </a:lnTo>
                  <a:cubicBezTo>
                    <a:pt x="2577" y="39"/>
                    <a:pt x="2577" y="18"/>
                    <a:pt x="2555" y="7"/>
                  </a:cubicBezTo>
                  <a:cubicBezTo>
                    <a:pt x="2547" y="3"/>
                    <a:pt x="2538" y="0"/>
                    <a:pt x="25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7" name="Google Shape;3907;p16"/>
            <p:cNvSpPr/>
            <p:nvPr/>
          </p:nvSpPr>
          <p:spPr>
            <a:xfrm>
              <a:off x="3201125" y="958575"/>
              <a:ext cx="64700" cy="108350"/>
            </a:xfrm>
            <a:custGeom>
              <a:avLst/>
              <a:gdLst/>
              <a:ahLst/>
              <a:cxnLst/>
              <a:rect l="l" t="t" r="r" b="b"/>
              <a:pathLst>
                <a:path w="2588" h="4334" extrusionOk="0">
                  <a:moveTo>
                    <a:pt x="2531" y="0"/>
                  </a:moveTo>
                  <a:cubicBezTo>
                    <a:pt x="2520" y="0"/>
                    <a:pt x="2510" y="6"/>
                    <a:pt x="2503" y="18"/>
                  </a:cubicBezTo>
                  <a:lnTo>
                    <a:pt x="11" y="4270"/>
                  </a:lnTo>
                  <a:cubicBezTo>
                    <a:pt x="0" y="4292"/>
                    <a:pt x="11" y="4313"/>
                    <a:pt x="33" y="4324"/>
                  </a:cubicBezTo>
                  <a:cubicBezTo>
                    <a:pt x="33" y="4334"/>
                    <a:pt x="43" y="4334"/>
                    <a:pt x="54" y="4334"/>
                  </a:cubicBezTo>
                  <a:cubicBezTo>
                    <a:pt x="64" y="4334"/>
                    <a:pt x="75" y="4324"/>
                    <a:pt x="85" y="4313"/>
                  </a:cubicBezTo>
                  <a:lnTo>
                    <a:pt x="2578" y="60"/>
                  </a:lnTo>
                  <a:cubicBezTo>
                    <a:pt x="2588" y="39"/>
                    <a:pt x="2578" y="18"/>
                    <a:pt x="2557"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8" name="Google Shape;3908;p16"/>
            <p:cNvSpPr/>
            <p:nvPr/>
          </p:nvSpPr>
          <p:spPr>
            <a:xfrm>
              <a:off x="3214375" y="958575"/>
              <a:ext cx="64475" cy="108350"/>
            </a:xfrm>
            <a:custGeom>
              <a:avLst/>
              <a:gdLst/>
              <a:ahLst/>
              <a:cxnLst/>
              <a:rect l="l" t="t" r="r" b="b"/>
              <a:pathLst>
                <a:path w="2579" h="4334" extrusionOk="0">
                  <a:moveTo>
                    <a:pt x="2527" y="0"/>
                  </a:moveTo>
                  <a:cubicBezTo>
                    <a:pt x="2513" y="0"/>
                    <a:pt x="2499" y="6"/>
                    <a:pt x="2493" y="18"/>
                  </a:cubicBezTo>
                  <a:lnTo>
                    <a:pt x="12" y="4270"/>
                  </a:lnTo>
                  <a:cubicBezTo>
                    <a:pt x="1" y="4292"/>
                    <a:pt x="1" y="4313"/>
                    <a:pt x="22" y="4324"/>
                  </a:cubicBezTo>
                  <a:cubicBezTo>
                    <a:pt x="33" y="4334"/>
                    <a:pt x="33" y="4334"/>
                    <a:pt x="43" y="4334"/>
                  </a:cubicBezTo>
                  <a:cubicBezTo>
                    <a:pt x="54" y="4334"/>
                    <a:pt x="75" y="4324"/>
                    <a:pt x="75" y="4313"/>
                  </a:cubicBezTo>
                  <a:lnTo>
                    <a:pt x="2567" y="60"/>
                  </a:lnTo>
                  <a:cubicBezTo>
                    <a:pt x="2578" y="39"/>
                    <a:pt x="2567" y="18"/>
                    <a:pt x="2557" y="7"/>
                  </a:cubicBezTo>
                  <a:cubicBezTo>
                    <a:pt x="2548" y="3"/>
                    <a:pt x="2538" y="0"/>
                    <a:pt x="25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9" name="Google Shape;3909;p16"/>
            <p:cNvSpPr/>
            <p:nvPr/>
          </p:nvSpPr>
          <p:spPr>
            <a:xfrm>
              <a:off x="3227375" y="958575"/>
              <a:ext cx="64450" cy="108350"/>
            </a:xfrm>
            <a:custGeom>
              <a:avLst/>
              <a:gdLst/>
              <a:ahLst/>
              <a:cxnLst/>
              <a:rect l="l" t="t" r="r" b="b"/>
              <a:pathLst>
                <a:path w="2578" h="4334" extrusionOk="0">
                  <a:moveTo>
                    <a:pt x="2531" y="0"/>
                  </a:moveTo>
                  <a:cubicBezTo>
                    <a:pt x="2519" y="0"/>
                    <a:pt x="2509" y="6"/>
                    <a:pt x="2503" y="18"/>
                  </a:cubicBezTo>
                  <a:lnTo>
                    <a:pt x="11" y="4270"/>
                  </a:lnTo>
                  <a:cubicBezTo>
                    <a:pt x="1" y="4292"/>
                    <a:pt x="1" y="4313"/>
                    <a:pt x="22" y="4324"/>
                  </a:cubicBezTo>
                  <a:cubicBezTo>
                    <a:pt x="32" y="4334"/>
                    <a:pt x="43" y="4334"/>
                    <a:pt x="43" y="4334"/>
                  </a:cubicBezTo>
                  <a:cubicBezTo>
                    <a:pt x="64" y="4334"/>
                    <a:pt x="74" y="4324"/>
                    <a:pt x="85" y="4313"/>
                  </a:cubicBezTo>
                  <a:lnTo>
                    <a:pt x="2567" y="60"/>
                  </a:lnTo>
                  <a:cubicBezTo>
                    <a:pt x="2577" y="39"/>
                    <a:pt x="2577" y="18"/>
                    <a:pt x="2556" y="7"/>
                  </a:cubicBezTo>
                  <a:cubicBezTo>
                    <a:pt x="2547"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0" name="Google Shape;3910;p16"/>
            <p:cNvSpPr/>
            <p:nvPr/>
          </p:nvSpPr>
          <p:spPr>
            <a:xfrm>
              <a:off x="3240350" y="958575"/>
              <a:ext cx="64725" cy="108350"/>
            </a:xfrm>
            <a:custGeom>
              <a:avLst/>
              <a:gdLst/>
              <a:ahLst/>
              <a:cxnLst/>
              <a:rect l="l" t="t" r="r" b="b"/>
              <a:pathLst>
                <a:path w="2589" h="4334" extrusionOk="0">
                  <a:moveTo>
                    <a:pt x="2532" y="0"/>
                  </a:moveTo>
                  <a:cubicBezTo>
                    <a:pt x="2520" y="0"/>
                    <a:pt x="2510" y="6"/>
                    <a:pt x="2504" y="18"/>
                  </a:cubicBezTo>
                  <a:lnTo>
                    <a:pt x="12" y="4270"/>
                  </a:lnTo>
                  <a:cubicBezTo>
                    <a:pt x="1" y="4292"/>
                    <a:pt x="12" y="4313"/>
                    <a:pt x="33" y="4324"/>
                  </a:cubicBezTo>
                  <a:cubicBezTo>
                    <a:pt x="33" y="4334"/>
                    <a:pt x="43" y="4334"/>
                    <a:pt x="54" y="4334"/>
                  </a:cubicBezTo>
                  <a:cubicBezTo>
                    <a:pt x="64" y="4334"/>
                    <a:pt x="75" y="4324"/>
                    <a:pt x="86" y="4313"/>
                  </a:cubicBezTo>
                  <a:lnTo>
                    <a:pt x="2578" y="60"/>
                  </a:lnTo>
                  <a:cubicBezTo>
                    <a:pt x="2589" y="39"/>
                    <a:pt x="2578" y="18"/>
                    <a:pt x="2557" y="7"/>
                  </a:cubicBezTo>
                  <a:cubicBezTo>
                    <a:pt x="2548" y="3"/>
                    <a:pt x="2540" y="0"/>
                    <a:pt x="25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1" name="Google Shape;3911;p16"/>
            <p:cNvSpPr/>
            <p:nvPr/>
          </p:nvSpPr>
          <p:spPr>
            <a:xfrm>
              <a:off x="3253350" y="958575"/>
              <a:ext cx="64725" cy="108350"/>
            </a:xfrm>
            <a:custGeom>
              <a:avLst/>
              <a:gdLst/>
              <a:ahLst/>
              <a:cxnLst/>
              <a:rect l="l" t="t" r="r" b="b"/>
              <a:pathLst>
                <a:path w="2589" h="4334" extrusionOk="0">
                  <a:moveTo>
                    <a:pt x="2536" y="0"/>
                  </a:moveTo>
                  <a:cubicBezTo>
                    <a:pt x="2523" y="0"/>
                    <a:pt x="2510" y="6"/>
                    <a:pt x="2504" y="18"/>
                  </a:cubicBezTo>
                  <a:lnTo>
                    <a:pt x="22" y="4270"/>
                  </a:lnTo>
                  <a:cubicBezTo>
                    <a:pt x="1" y="4292"/>
                    <a:pt x="11" y="4313"/>
                    <a:pt x="32" y="4324"/>
                  </a:cubicBezTo>
                  <a:cubicBezTo>
                    <a:pt x="43" y="4334"/>
                    <a:pt x="43" y="4334"/>
                    <a:pt x="54" y="4334"/>
                  </a:cubicBezTo>
                  <a:cubicBezTo>
                    <a:pt x="65" y="4334"/>
                    <a:pt x="75" y="4324"/>
                    <a:pt x="86" y="4313"/>
                  </a:cubicBezTo>
                  <a:lnTo>
                    <a:pt x="2578" y="60"/>
                  </a:lnTo>
                  <a:cubicBezTo>
                    <a:pt x="2589" y="39"/>
                    <a:pt x="2578" y="18"/>
                    <a:pt x="2556" y="7"/>
                  </a:cubicBezTo>
                  <a:cubicBezTo>
                    <a:pt x="2552" y="3"/>
                    <a:pt x="2544" y="0"/>
                    <a:pt x="25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2" name="Google Shape;3912;p16"/>
            <p:cNvSpPr/>
            <p:nvPr/>
          </p:nvSpPr>
          <p:spPr>
            <a:xfrm>
              <a:off x="3266625" y="958575"/>
              <a:ext cx="64425" cy="108350"/>
            </a:xfrm>
            <a:custGeom>
              <a:avLst/>
              <a:gdLst/>
              <a:ahLst/>
              <a:cxnLst/>
              <a:rect l="l" t="t" r="r" b="b"/>
              <a:pathLst>
                <a:path w="2577" h="4334" extrusionOk="0">
                  <a:moveTo>
                    <a:pt x="2530" y="0"/>
                  </a:moveTo>
                  <a:cubicBezTo>
                    <a:pt x="2519" y="0"/>
                    <a:pt x="2509" y="6"/>
                    <a:pt x="2503" y="18"/>
                  </a:cubicBezTo>
                  <a:lnTo>
                    <a:pt x="10" y="4270"/>
                  </a:lnTo>
                  <a:cubicBezTo>
                    <a:pt x="0" y="4292"/>
                    <a:pt x="0" y="4313"/>
                    <a:pt x="21" y="4324"/>
                  </a:cubicBezTo>
                  <a:cubicBezTo>
                    <a:pt x="32" y="4334"/>
                    <a:pt x="43" y="4334"/>
                    <a:pt x="43" y="4334"/>
                  </a:cubicBezTo>
                  <a:cubicBezTo>
                    <a:pt x="64" y="4334"/>
                    <a:pt x="74" y="4324"/>
                    <a:pt x="85" y="4313"/>
                  </a:cubicBezTo>
                  <a:lnTo>
                    <a:pt x="2567" y="60"/>
                  </a:lnTo>
                  <a:cubicBezTo>
                    <a:pt x="2577" y="39"/>
                    <a:pt x="2577" y="18"/>
                    <a:pt x="2556" y="7"/>
                  </a:cubicBezTo>
                  <a:cubicBezTo>
                    <a:pt x="2547" y="3"/>
                    <a:pt x="2538" y="0"/>
                    <a:pt x="25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3" name="Google Shape;3913;p16"/>
            <p:cNvSpPr/>
            <p:nvPr/>
          </p:nvSpPr>
          <p:spPr>
            <a:xfrm>
              <a:off x="3279600" y="958575"/>
              <a:ext cx="64725" cy="108350"/>
            </a:xfrm>
            <a:custGeom>
              <a:avLst/>
              <a:gdLst/>
              <a:ahLst/>
              <a:cxnLst/>
              <a:rect l="l" t="t" r="r" b="b"/>
              <a:pathLst>
                <a:path w="2589" h="4334" extrusionOk="0">
                  <a:moveTo>
                    <a:pt x="2531" y="0"/>
                  </a:moveTo>
                  <a:cubicBezTo>
                    <a:pt x="2520" y="0"/>
                    <a:pt x="2510" y="6"/>
                    <a:pt x="2503" y="18"/>
                  </a:cubicBezTo>
                  <a:lnTo>
                    <a:pt x="11" y="4270"/>
                  </a:lnTo>
                  <a:cubicBezTo>
                    <a:pt x="0" y="4292"/>
                    <a:pt x="11" y="4313"/>
                    <a:pt x="33" y="4324"/>
                  </a:cubicBezTo>
                  <a:cubicBezTo>
                    <a:pt x="33" y="4334"/>
                    <a:pt x="43" y="4334"/>
                    <a:pt x="54" y="4334"/>
                  </a:cubicBezTo>
                  <a:cubicBezTo>
                    <a:pt x="64" y="4334"/>
                    <a:pt x="75" y="4324"/>
                    <a:pt x="85" y="4313"/>
                  </a:cubicBezTo>
                  <a:lnTo>
                    <a:pt x="2567" y="60"/>
                  </a:lnTo>
                  <a:cubicBezTo>
                    <a:pt x="2588" y="39"/>
                    <a:pt x="2578" y="18"/>
                    <a:pt x="2557"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4" name="Google Shape;3914;p16"/>
            <p:cNvSpPr/>
            <p:nvPr/>
          </p:nvSpPr>
          <p:spPr>
            <a:xfrm>
              <a:off x="3292600" y="958575"/>
              <a:ext cx="64725" cy="108350"/>
            </a:xfrm>
            <a:custGeom>
              <a:avLst/>
              <a:gdLst/>
              <a:ahLst/>
              <a:cxnLst/>
              <a:rect l="l" t="t" r="r" b="b"/>
              <a:pathLst>
                <a:path w="2589" h="4334" extrusionOk="0">
                  <a:moveTo>
                    <a:pt x="2535" y="0"/>
                  </a:moveTo>
                  <a:cubicBezTo>
                    <a:pt x="2523" y="0"/>
                    <a:pt x="2509" y="6"/>
                    <a:pt x="2503" y="18"/>
                  </a:cubicBezTo>
                  <a:lnTo>
                    <a:pt x="22" y="4270"/>
                  </a:lnTo>
                  <a:cubicBezTo>
                    <a:pt x="0" y="4292"/>
                    <a:pt x="11" y="4313"/>
                    <a:pt x="32" y="4324"/>
                  </a:cubicBezTo>
                  <a:cubicBezTo>
                    <a:pt x="32" y="4334"/>
                    <a:pt x="43" y="4334"/>
                    <a:pt x="53" y="4334"/>
                  </a:cubicBezTo>
                  <a:cubicBezTo>
                    <a:pt x="64" y="4334"/>
                    <a:pt x="74" y="4324"/>
                    <a:pt x="85" y="4313"/>
                  </a:cubicBezTo>
                  <a:lnTo>
                    <a:pt x="2577" y="60"/>
                  </a:lnTo>
                  <a:cubicBezTo>
                    <a:pt x="2588" y="39"/>
                    <a:pt x="2577" y="18"/>
                    <a:pt x="2556" y="7"/>
                  </a:cubicBezTo>
                  <a:cubicBezTo>
                    <a:pt x="2552" y="3"/>
                    <a:pt x="2544" y="0"/>
                    <a:pt x="25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5" name="Google Shape;3915;p16"/>
            <p:cNvSpPr/>
            <p:nvPr/>
          </p:nvSpPr>
          <p:spPr>
            <a:xfrm>
              <a:off x="3305850" y="958575"/>
              <a:ext cx="64450" cy="108350"/>
            </a:xfrm>
            <a:custGeom>
              <a:avLst/>
              <a:gdLst/>
              <a:ahLst/>
              <a:cxnLst/>
              <a:rect l="l" t="t" r="r" b="b"/>
              <a:pathLst>
                <a:path w="2578" h="4334" extrusionOk="0">
                  <a:moveTo>
                    <a:pt x="2530" y="0"/>
                  </a:moveTo>
                  <a:cubicBezTo>
                    <a:pt x="2518" y="0"/>
                    <a:pt x="2505" y="6"/>
                    <a:pt x="2493" y="18"/>
                  </a:cubicBezTo>
                  <a:lnTo>
                    <a:pt x="11" y="4270"/>
                  </a:lnTo>
                  <a:cubicBezTo>
                    <a:pt x="1" y="4292"/>
                    <a:pt x="1" y="4313"/>
                    <a:pt x="22" y="4324"/>
                  </a:cubicBezTo>
                  <a:cubicBezTo>
                    <a:pt x="32" y="4334"/>
                    <a:pt x="32" y="4334"/>
                    <a:pt x="43" y="4334"/>
                  </a:cubicBezTo>
                  <a:cubicBezTo>
                    <a:pt x="53" y="4334"/>
                    <a:pt x="75" y="4324"/>
                    <a:pt x="75" y="4313"/>
                  </a:cubicBezTo>
                  <a:lnTo>
                    <a:pt x="2567" y="60"/>
                  </a:lnTo>
                  <a:cubicBezTo>
                    <a:pt x="2577" y="39"/>
                    <a:pt x="2577" y="18"/>
                    <a:pt x="2556" y="7"/>
                  </a:cubicBezTo>
                  <a:cubicBezTo>
                    <a:pt x="2548" y="3"/>
                    <a:pt x="2539" y="0"/>
                    <a:pt x="25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6" name="Google Shape;3916;p16"/>
            <p:cNvSpPr/>
            <p:nvPr/>
          </p:nvSpPr>
          <p:spPr>
            <a:xfrm>
              <a:off x="3318825" y="958575"/>
              <a:ext cx="64725" cy="108350"/>
            </a:xfrm>
            <a:custGeom>
              <a:avLst/>
              <a:gdLst/>
              <a:ahLst/>
              <a:cxnLst/>
              <a:rect l="l" t="t" r="r" b="b"/>
              <a:pathLst>
                <a:path w="2589" h="4334" extrusionOk="0">
                  <a:moveTo>
                    <a:pt x="2532" y="0"/>
                  </a:moveTo>
                  <a:cubicBezTo>
                    <a:pt x="2520" y="0"/>
                    <a:pt x="2510" y="6"/>
                    <a:pt x="2504" y="18"/>
                  </a:cubicBezTo>
                  <a:lnTo>
                    <a:pt x="12" y="4270"/>
                  </a:lnTo>
                  <a:cubicBezTo>
                    <a:pt x="1" y="4292"/>
                    <a:pt x="12" y="4313"/>
                    <a:pt x="33" y="4324"/>
                  </a:cubicBezTo>
                  <a:cubicBezTo>
                    <a:pt x="33" y="4334"/>
                    <a:pt x="43" y="4334"/>
                    <a:pt x="43" y="4334"/>
                  </a:cubicBezTo>
                  <a:cubicBezTo>
                    <a:pt x="65" y="4334"/>
                    <a:pt x="76" y="4324"/>
                    <a:pt x="86" y="4313"/>
                  </a:cubicBezTo>
                  <a:lnTo>
                    <a:pt x="2567" y="60"/>
                  </a:lnTo>
                  <a:cubicBezTo>
                    <a:pt x="2589" y="39"/>
                    <a:pt x="2578" y="18"/>
                    <a:pt x="2557" y="7"/>
                  </a:cubicBezTo>
                  <a:cubicBezTo>
                    <a:pt x="2549" y="3"/>
                    <a:pt x="2540" y="0"/>
                    <a:pt x="25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7" name="Google Shape;3917;p16"/>
            <p:cNvSpPr/>
            <p:nvPr/>
          </p:nvSpPr>
          <p:spPr>
            <a:xfrm>
              <a:off x="3331850" y="958575"/>
              <a:ext cx="64700" cy="108350"/>
            </a:xfrm>
            <a:custGeom>
              <a:avLst/>
              <a:gdLst/>
              <a:ahLst/>
              <a:cxnLst/>
              <a:rect l="l" t="t" r="r" b="b"/>
              <a:pathLst>
                <a:path w="2588" h="4334" extrusionOk="0">
                  <a:moveTo>
                    <a:pt x="2535" y="0"/>
                  </a:moveTo>
                  <a:cubicBezTo>
                    <a:pt x="2523" y="0"/>
                    <a:pt x="2509" y="6"/>
                    <a:pt x="2503" y="18"/>
                  </a:cubicBezTo>
                  <a:lnTo>
                    <a:pt x="10" y="4270"/>
                  </a:lnTo>
                  <a:cubicBezTo>
                    <a:pt x="0" y="4292"/>
                    <a:pt x="10" y="4313"/>
                    <a:pt x="31" y="4324"/>
                  </a:cubicBezTo>
                  <a:cubicBezTo>
                    <a:pt x="31" y="4334"/>
                    <a:pt x="42" y="4334"/>
                    <a:pt x="53" y="4334"/>
                  </a:cubicBezTo>
                  <a:cubicBezTo>
                    <a:pt x="64" y="4334"/>
                    <a:pt x="74" y="4324"/>
                    <a:pt x="85" y="4313"/>
                  </a:cubicBezTo>
                  <a:lnTo>
                    <a:pt x="2577" y="60"/>
                  </a:lnTo>
                  <a:cubicBezTo>
                    <a:pt x="2588" y="39"/>
                    <a:pt x="2577" y="18"/>
                    <a:pt x="2555" y="7"/>
                  </a:cubicBezTo>
                  <a:cubicBezTo>
                    <a:pt x="2551" y="3"/>
                    <a:pt x="2543" y="0"/>
                    <a:pt x="25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8" name="Google Shape;3918;p16"/>
            <p:cNvSpPr/>
            <p:nvPr/>
          </p:nvSpPr>
          <p:spPr>
            <a:xfrm>
              <a:off x="3345100" y="958575"/>
              <a:ext cx="64425" cy="108350"/>
            </a:xfrm>
            <a:custGeom>
              <a:avLst/>
              <a:gdLst/>
              <a:ahLst/>
              <a:cxnLst/>
              <a:rect l="l" t="t" r="r" b="b"/>
              <a:pathLst>
                <a:path w="2577" h="4334" extrusionOk="0">
                  <a:moveTo>
                    <a:pt x="2530" y="0"/>
                  </a:moveTo>
                  <a:cubicBezTo>
                    <a:pt x="2517" y="0"/>
                    <a:pt x="2505" y="6"/>
                    <a:pt x="2492" y="18"/>
                  </a:cubicBezTo>
                  <a:lnTo>
                    <a:pt x="11" y="4270"/>
                  </a:lnTo>
                  <a:cubicBezTo>
                    <a:pt x="0" y="4292"/>
                    <a:pt x="0" y="4313"/>
                    <a:pt x="22" y="4324"/>
                  </a:cubicBezTo>
                  <a:cubicBezTo>
                    <a:pt x="32" y="4334"/>
                    <a:pt x="32" y="4334"/>
                    <a:pt x="43" y="4334"/>
                  </a:cubicBezTo>
                  <a:cubicBezTo>
                    <a:pt x="53" y="4334"/>
                    <a:pt x="74" y="4324"/>
                    <a:pt x="74" y="4313"/>
                  </a:cubicBezTo>
                  <a:lnTo>
                    <a:pt x="2567" y="60"/>
                  </a:lnTo>
                  <a:cubicBezTo>
                    <a:pt x="2577" y="39"/>
                    <a:pt x="2577" y="18"/>
                    <a:pt x="2556" y="7"/>
                  </a:cubicBezTo>
                  <a:cubicBezTo>
                    <a:pt x="2547" y="3"/>
                    <a:pt x="2538" y="0"/>
                    <a:pt x="25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9" name="Google Shape;3919;p16"/>
            <p:cNvSpPr/>
            <p:nvPr/>
          </p:nvSpPr>
          <p:spPr>
            <a:xfrm>
              <a:off x="3358075" y="958575"/>
              <a:ext cx="64475" cy="108350"/>
            </a:xfrm>
            <a:custGeom>
              <a:avLst/>
              <a:gdLst/>
              <a:ahLst/>
              <a:cxnLst/>
              <a:rect l="l" t="t" r="r" b="b"/>
              <a:pathLst>
                <a:path w="2579" h="4334" extrusionOk="0">
                  <a:moveTo>
                    <a:pt x="2531" y="0"/>
                  </a:moveTo>
                  <a:cubicBezTo>
                    <a:pt x="2520" y="0"/>
                    <a:pt x="2510" y="6"/>
                    <a:pt x="2503" y="18"/>
                  </a:cubicBezTo>
                  <a:lnTo>
                    <a:pt x="12" y="4270"/>
                  </a:lnTo>
                  <a:cubicBezTo>
                    <a:pt x="1" y="4292"/>
                    <a:pt x="12" y="4313"/>
                    <a:pt x="22" y="4324"/>
                  </a:cubicBezTo>
                  <a:cubicBezTo>
                    <a:pt x="33" y="4334"/>
                    <a:pt x="43" y="4334"/>
                    <a:pt x="43" y="4334"/>
                  </a:cubicBezTo>
                  <a:cubicBezTo>
                    <a:pt x="64" y="4334"/>
                    <a:pt x="75" y="4324"/>
                    <a:pt x="85" y="4313"/>
                  </a:cubicBezTo>
                  <a:lnTo>
                    <a:pt x="2567" y="60"/>
                  </a:lnTo>
                  <a:cubicBezTo>
                    <a:pt x="2578" y="39"/>
                    <a:pt x="2578" y="18"/>
                    <a:pt x="2557"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0" name="Google Shape;3920;p16"/>
            <p:cNvSpPr/>
            <p:nvPr/>
          </p:nvSpPr>
          <p:spPr>
            <a:xfrm>
              <a:off x="3371075" y="958575"/>
              <a:ext cx="64725" cy="108350"/>
            </a:xfrm>
            <a:custGeom>
              <a:avLst/>
              <a:gdLst/>
              <a:ahLst/>
              <a:cxnLst/>
              <a:rect l="l" t="t" r="r" b="b"/>
              <a:pathLst>
                <a:path w="2589" h="4334" extrusionOk="0">
                  <a:moveTo>
                    <a:pt x="2531" y="0"/>
                  </a:moveTo>
                  <a:cubicBezTo>
                    <a:pt x="2519" y="0"/>
                    <a:pt x="2509" y="6"/>
                    <a:pt x="2503" y="18"/>
                  </a:cubicBezTo>
                  <a:lnTo>
                    <a:pt x="11" y="4270"/>
                  </a:lnTo>
                  <a:cubicBezTo>
                    <a:pt x="1" y="4292"/>
                    <a:pt x="11" y="4313"/>
                    <a:pt x="32" y="4324"/>
                  </a:cubicBezTo>
                  <a:cubicBezTo>
                    <a:pt x="32" y="4334"/>
                    <a:pt x="43" y="4334"/>
                    <a:pt x="53" y="4334"/>
                  </a:cubicBezTo>
                  <a:cubicBezTo>
                    <a:pt x="64" y="4334"/>
                    <a:pt x="74" y="4324"/>
                    <a:pt x="85" y="4313"/>
                  </a:cubicBezTo>
                  <a:lnTo>
                    <a:pt x="2577" y="60"/>
                  </a:lnTo>
                  <a:cubicBezTo>
                    <a:pt x="2588" y="39"/>
                    <a:pt x="2577" y="18"/>
                    <a:pt x="2556" y="7"/>
                  </a:cubicBezTo>
                  <a:cubicBezTo>
                    <a:pt x="2547"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1" name="Google Shape;3921;p16"/>
            <p:cNvSpPr/>
            <p:nvPr/>
          </p:nvSpPr>
          <p:spPr>
            <a:xfrm>
              <a:off x="3384325" y="958575"/>
              <a:ext cx="64450" cy="108350"/>
            </a:xfrm>
            <a:custGeom>
              <a:avLst/>
              <a:gdLst/>
              <a:ahLst/>
              <a:cxnLst/>
              <a:rect l="l" t="t" r="r" b="b"/>
              <a:pathLst>
                <a:path w="2578" h="4334" extrusionOk="0">
                  <a:moveTo>
                    <a:pt x="2527" y="0"/>
                  </a:moveTo>
                  <a:cubicBezTo>
                    <a:pt x="2513" y="0"/>
                    <a:pt x="2499" y="6"/>
                    <a:pt x="2493" y="18"/>
                  </a:cubicBezTo>
                  <a:lnTo>
                    <a:pt x="11" y="4270"/>
                  </a:lnTo>
                  <a:cubicBezTo>
                    <a:pt x="1" y="4292"/>
                    <a:pt x="1" y="4313"/>
                    <a:pt x="22" y="4324"/>
                  </a:cubicBezTo>
                  <a:cubicBezTo>
                    <a:pt x="32" y="4334"/>
                    <a:pt x="32" y="4334"/>
                    <a:pt x="43" y="4334"/>
                  </a:cubicBezTo>
                  <a:cubicBezTo>
                    <a:pt x="53" y="4334"/>
                    <a:pt x="75" y="4324"/>
                    <a:pt x="75" y="4313"/>
                  </a:cubicBezTo>
                  <a:lnTo>
                    <a:pt x="2567" y="60"/>
                  </a:lnTo>
                  <a:cubicBezTo>
                    <a:pt x="2578" y="39"/>
                    <a:pt x="2567" y="18"/>
                    <a:pt x="2556" y="7"/>
                  </a:cubicBezTo>
                  <a:cubicBezTo>
                    <a:pt x="2548" y="3"/>
                    <a:pt x="2537" y="0"/>
                    <a:pt x="25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2" name="Google Shape;3922;p16"/>
            <p:cNvSpPr/>
            <p:nvPr/>
          </p:nvSpPr>
          <p:spPr>
            <a:xfrm>
              <a:off x="3397325" y="958575"/>
              <a:ext cx="64450" cy="108350"/>
            </a:xfrm>
            <a:custGeom>
              <a:avLst/>
              <a:gdLst/>
              <a:ahLst/>
              <a:cxnLst/>
              <a:rect l="l" t="t" r="r" b="b"/>
              <a:pathLst>
                <a:path w="2578" h="4334" extrusionOk="0">
                  <a:moveTo>
                    <a:pt x="2531" y="0"/>
                  </a:moveTo>
                  <a:cubicBezTo>
                    <a:pt x="2520" y="0"/>
                    <a:pt x="2509" y="6"/>
                    <a:pt x="2503" y="18"/>
                  </a:cubicBezTo>
                  <a:lnTo>
                    <a:pt x="11" y="4270"/>
                  </a:lnTo>
                  <a:cubicBezTo>
                    <a:pt x="0" y="4292"/>
                    <a:pt x="11" y="4313"/>
                    <a:pt x="21" y="4324"/>
                  </a:cubicBezTo>
                  <a:cubicBezTo>
                    <a:pt x="32" y="4334"/>
                    <a:pt x="43" y="4334"/>
                    <a:pt x="43" y="4334"/>
                  </a:cubicBezTo>
                  <a:cubicBezTo>
                    <a:pt x="64" y="4334"/>
                    <a:pt x="75" y="4324"/>
                    <a:pt x="85" y="4313"/>
                  </a:cubicBezTo>
                  <a:lnTo>
                    <a:pt x="2567" y="60"/>
                  </a:lnTo>
                  <a:cubicBezTo>
                    <a:pt x="2578" y="39"/>
                    <a:pt x="2578" y="18"/>
                    <a:pt x="2556"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3" name="Google Shape;3923;p16"/>
            <p:cNvSpPr/>
            <p:nvPr/>
          </p:nvSpPr>
          <p:spPr>
            <a:xfrm>
              <a:off x="3410325" y="958575"/>
              <a:ext cx="64700" cy="108350"/>
            </a:xfrm>
            <a:custGeom>
              <a:avLst/>
              <a:gdLst/>
              <a:ahLst/>
              <a:cxnLst/>
              <a:rect l="l" t="t" r="r" b="b"/>
              <a:pathLst>
                <a:path w="2588" h="4334" extrusionOk="0">
                  <a:moveTo>
                    <a:pt x="2530" y="0"/>
                  </a:moveTo>
                  <a:cubicBezTo>
                    <a:pt x="2519" y="0"/>
                    <a:pt x="2509" y="6"/>
                    <a:pt x="2503" y="18"/>
                  </a:cubicBezTo>
                  <a:lnTo>
                    <a:pt x="10" y="4270"/>
                  </a:lnTo>
                  <a:cubicBezTo>
                    <a:pt x="0" y="4292"/>
                    <a:pt x="10" y="4313"/>
                    <a:pt x="32" y="4324"/>
                  </a:cubicBezTo>
                  <a:cubicBezTo>
                    <a:pt x="32" y="4334"/>
                    <a:pt x="43" y="4334"/>
                    <a:pt x="53" y="4334"/>
                  </a:cubicBezTo>
                  <a:cubicBezTo>
                    <a:pt x="64" y="4334"/>
                    <a:pt x="74" y="4324"/>
                    <a:pt x="85" y="4313"/>
                  </a:cubicBezTo>
                  <a:lnTo>
                    <a:pt x="2577" y="60"/>
                  </a:lnTo>
                  <a:cubicBezTo>
                    <a:pt x="2588" y="39"/>
                    <a:pt x="2577" y="18"/>
                    <a:pt x="2556" y="7"/>
                  </a:cubicBezTo>
                  <a:cubicBezTo>
                    <a:pt x="2547" y="3"/>
                    <a:pt x="2538" y="0"/>
                    <a:pt x="25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4" name="Google Shape;3924;p16"/>
            <p:cNvSpPr/>
            <p:nvPr/>
          </p:nvSpPr>
          <p:spPr>
            <a:xfrm>
              <a:off x="3423575" y="958575"/>
              <a:ext cx="64450" cy="108350"/>
            </a:xfrm>
            <a:custGeom>
              <a:avLst/>
              <a:gdLst/>
              <a:ahLst/>
              <a:cxnLst/>
              <a:rect l="l" t="t" r="r" b="b"/>
              <a:pathLst>
                <a:path w="2578" h="4334" extrusionOk="0">
                  <a:moveTo>
                    <a:pt x="2527" y="0"/>
                  </a:moveTo>
                  <a:cubicBezTo>
                    <a:pt x="2512" y="0"/>
                    <a:pt x="2499" y="6"/>
                    <a:pt x="2492" y="18"/>
                  </a:cubicBezTo>
                  <a:lnTo>
                    <a:pt x="11" y="4270"/>
                  </a:lnTo>
                  <a:cubicBezTo>
                    <a:pt x="0" y="4292"/>
                    <a:pt x="0" y="4313"/>
                    <a:pt x="22" y="4324"/>
                  </a:cubicBezTo>
                  <a:cubicBezTo>
                    <a:pt x="32" y="4334"/>
                    <a:pt x="32" y="4334"/>
                    <a:pt x="43" y="4334"/>
                  </a:cubicBezTo>
                  <a:cubicBezTo>
                    <a:pt x="53" y="4334"/>
                    <a:pt x="74" y="4324"/>
                    <a:pt x="74" y="4313"/>
                  </a:cubicBezTo>
                  <a:lnTo>
                    <a:pt x="2567" y="60"/>
                  </a:lnTo>
                  <a:cubicBezTo>
                    <a:pt x="2577" y="39"/>
                    <a:pt x="2567" y="18"/>
                    <a:pt x="2556" y="7"/>
                  </a:cubicBezTo>
                  <a:cubicBezTo>
                    <a:pt x="2547" y="3"/>
                    <a:pt x="2537" y="0"/>
                    <a:pt x="25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5" name="Google Shape;3925;p16"/>
            <p:cNvSpPr/>
            <p:nvPr/>
          </p:nvSpPr>
          <p:spPr>
            <a:xfrm>
              <a:off x="3436550" y="958575"/>
              <a:ext cx="64475" cy="108350"/>
            </a:xfrm>
            <a:custGeom>
              <a:avLst/>
              <a:gdLst/>
              <a:ahLst/>
              <a:cxnLst/>
              <a:rect l="l" t="t" r="r" b="b"/>
              <a:pathLst>
                <a:path w="2579" h="4334" extrusionOk="0">
                  <a:moveTo>
                    <a:pt x="2532" y="0"/>
                  </a:moveTo>
                  <a:cubicBezTo>
                    <a:pt x="2520" y="0"/>
                    <a:pt x="2510" y="6"/>
                    <a:pt x="2504" y="18"/>
                  </a:cubicBezTo>
                  <a:lnTo>
                    <a:pt x="12" y="4270"/>
                  </a:lnTo>
                  <a:cubicBezTo>
                    <a:pt x="1" y="4292"/>
                    <a:pt x="12" y="4313"/>
                    <a:pt x="22" y="4324"/>
                  </a:cubicBezTo>
                  <a:cubicBezTo>
                    <a:pt x="33" y="4334"/>
                    <a:pt x="43" y="4334"/>
                    <a:pt x="43" y="4334"/>
                  </a:cubicBezTo>
                  <a:cubicBezTo>
                    <a:pt x="64" y="4334"/>
                    <a:pt x="75" y="4324"/>
                    <a:pt x="86" y="4313"/>
                  </a:cubicBezTo>
                  <a:lnTo>
                    <a:pt x="2567" y="60"/>
                  </a:lnTo>
                  <a:cubicBezTo>
                    <a:pt x="2578" y="39"/>
                    <a:pt x="2578" y="18"/>
                    <a:pt x="2557" y="7"/>
                  </a:cubicBezTo>
                  <a:cubicBezTo>
                    <a:pt x="2548" y="3"/>
                    <a:pt x="2540" y="0"/>
                    <a:pt x="25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6" name="Google Shape;3926;p16"/>
            <p:cNvSpPr/>
            <p:nvPr/>
          </p:nvSpPr>
          <p:spPr>
            <a:xfrm>
              <a:off x="3449550" y="958575"/>
              <a:ext cx="64725" cy="108350"/>
            </a:xfrm>
            <a:custGeom>
              <a:avLst/>
              <a:gdLst/>
              <a:ahLst/>
              <a:cxnLst/>
              <a:rect l="l" t="t" r="r" b="b"/>
              <a:pathLst>
                <a:path w="2589" h="4334" extrusionOk="0">
                  <a:moveTo>
                    <a:pt x="2531" y="0"/>
                  </a:moveTo>
                  <a:cubicBezTo>
                    <a:pt x="2519" y="0"/>
                    <a:pt x="2510" y="6"/>
                    <a:pt x="2504" y="18"/>
                  </a:cubicBezTo>
                  <a:lnTo>
                    <a:pt x="11" y="4270"/>
                  </a:lnTo>
                  <a:cubicBezTo>
                    <a:pt x="1" y="4292"/>
                    <a:pt x="11" y="4313"/>
                    <a:pt x="32" y="4324"/>
                  </a:cubicBezTo>
                  <a:cubicBezTo>
                    <a:pt x="32" y="4334"/>
                    <a:pt x="43" y="4334"/>
                    <a:pt x="53" y="4334"/>
                  </a:cubicBezTo>
                  <a:cubicBezTo>
                    <a:pt x="64" y="4334"/>
                    <a:pt x="75" y="4324"/>
                    <a:pt x="86" y="4313"/>
                  </a:cubicBezTo>
                  <a:lnTo>
                    <a:pt x="2577" y="60"/>
                  </a:lnTo>
                  <a:cubicBezTo>
                    <a:pt x="2588" y="39"/>
                    <a:pt x="2577" y="18"/>
                    <a:pt x="2556"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7" name="Google Shape;3927;p16"/>
            <p:cNvSpPr/>
            <p:nvPr/>
          </p:nvSpPr>
          <p:spPr>
            <a:xfrm>
              <a:off x="3462825" y="958575"/>
              <a:ext cx="64425" cy="108350"/>
            </a:xfrm>
            <a:custGeom>
              <a:avLst/>
              <a:gdLst/>
              <a:ahLst/>
              <a:cxnLst/>
              <a:rect l="l" t="t" r="r" b="b"/>
              <a:pathLst>
                <a:path w="2577" h="4334" extrusionOk="0">
                  <a:moveTo>
                    <a:pt x="2526" y="0"/>
                  </a:moveTo>
                  <a:cubicBezTo>
                    <a:pt x="2512" y="0"/>
                    <a:pt x="2498" y="6"/>
                    <a:pt x="2492" y="18"/>
                  </a:cubicBezTo>
                  <a:lnTo>
                    <a:pt x="10" y="4270"/>
                  </a:lnTo>
                  <a:cubicBezTo>
                    <a:pt x="0" y="4292"/>
                    <a:pt x="0" y="4313"/>
                    <a:pt x="21" y="4324"/>
                  </a:cubicBezTo>
                  <a:cubicBezTo>
                    <a:pt x="31" y="4334"/>
                    <a:pt x="31" y="4334"/>
                    <a:pt x="42" y="4334"/>
                  </a:cubicBezTo>
                  <a:cubicBezTo>
                    <a:pt x="53" y="4334"/>
                    <a:pt x="74" y="4324"/>
                    <a:pt x="74" y="4313"/>
                  </a:cubicBezTo>
                  <a:lnTo>
                    <a:pt x="2566" y="60"/>
                  </a:lnTo>
                  <a:cubicBezTo>
                    <a:pt x="2577" y="39"/>
                    <a:pt x="2566" y="18"/>
                    <a:pt x="2555" y="7"/>
                  </a:cubicBezTo>
                  <a:cubicBezTo>
                    <a:pt x="2547" y="3"/>
                    <a:pt x="2536" y="0"/>
                    <a:pt x="25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8" name="Google Shape;3928;p16"/>
            <p:cNvSpPr/>
            <p:nvPr/>
          </p:nvSpPr>
          <p:spPr>
            <a:xfrm>
              <a:off x="3475800" y="958575"/>
              <a:ext cx="64450" cy="108350"/>
            </a:xfrm>
            <a:custGeom>
              <a:avLst/>
              <a:gdLst/>
              <a:ahLst/>
              <a:cxnLst/>
              <a:rect l="l" t="t" r="r" b="b"/>
              <a:pathLst>
                <a:path w="2578" h="4334" extrusionOk="0">
                  <a:moveTo>
                    <a:pt x="2531" y="0"/>
                  </a:moveTo>
                  <a:cubicBezTo>
                    <a:pt x="2520" y="0"/>
                    <a:pt x="2510" y="6"/>
                    <a:pt x="2503" y="18"/>
                  </a:cubicBezTo>
                  <a:lnTo>
                    <a:pt x="11" y="4270"/>
                  </a:lnTo>
                  <a:cubicBezTo>
                    <a:pt x="0" y="4292"/>
                    <a:pt x="11" y="4313"/>
                    <a:pt x="21" y="4324"/>
                  </a:cubicBezTo>
                  <a:cubicBezTo>
                    <a:pt x="33" y="4334"/>
                    <a:pt x="43" y="4334"/>
                    <a:pt x="43" y="4334"/>
                  </a:cubicBezTo>
                  <a:cubicBezTo>
                    <a:pt x="64" y="4334"/>
                    <a:pt x="75" y="4324"/>
                    <a:pt x="85" y="4313"/>
                  </a:cubicBezTo>
                  <a:lnTo>
                    <a:pt x="2567" y="60"/>
                  </a:lnTo>
                  <a:cubicBezTo>
                    <a:pt x="2578" y="39"/>
                    <a:pt x="2578" y="18"/>
                    <a:pt x="2557"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9" name="Google Shape;3929;p16"/>
            <p:cNvSpPr/>
            <p:nvPr/>
          </p:nvSpPr>
          <p:spPr>
            <a:xfrm>
              <a:off x="3488800" y="958575"/>
              <a:ext cx="64725" cy="108350"/>
            </a:xfrm>
            <a:custGeom>
              <a:avLst/>
              <a:gdLst/>
              <a:ahLst/>
              <a:cxnLst/>
              <a:rect l="l" t="t" r="r" b="b"/>
              <a:pathLst>
                <a:path w="2589" h="4334" extrusionOk="0">
                  <a:moveTo>
                    <a:pt x="2530" y="0"/>
                  </a:moveTo>
                  <a:cubicBezTo>
                    <a:pt x="2519" y="0"/>
                    <a:pt x="2509" y="6"/>
                    <a:pt x="2503" y="18"/>
                  </a:cubicBezTo>
                  <a:lnTo>
                    <a:pt x="11" y="4270"/>
                  </a:lnTo>
                  <a:cubicBezTo>
                    <a:pt x="0" y="4292"/>
                    <a:pt x="11" y="4313"/>
                    <a:pt x="32" y="4324"/>
                  </a:cubicBezTo>
                  <a:cubicBezTo>
                    <a:pt x="32" y="4334"/>
                    <a:pt x="43" y="4334"/>
                    <a:pt x="53" y="4334"/>
                  </a:cubicBezTo>
                  <a:cubicBezTo>
                    <a:pt x="64" y="4334"/>
                    <a:pt x="74" y="4324"/>
                    <a:pt x="85" y="4313"/>
                  </a:cubicBezTo>
                  <a:lnTo>
                    <a:pt x="2577" y="60"/>
                  </a:lnTo>
                  <a:cubicBezTo>
                    <a:pt x="2588" y="39"/>
                    <a:pt x="2577" y="18"/>
                    <a:pt x="2556" y="7"/>
                  </a:cubicBezTo>
                  <a:cubicBezTo>
                    <a:pt x="2547" y="3"/>
                    <a:pt x="2538" y="0"/>
                    <a:pt x="25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0" name="Google Shape;3930;p16"/>
            <p:cNvSpPr/>
            <p:nvPr/>
          </p:nvSpPr>
          <p:spPr>
            <a:xfrm>
              <a:off x="3502050" y="958575"/>
              <a:ext cx="64450" cy="108350"/>
            </a:xfrm>
            <a:custGeom>
              <a:avLst/>
              <a:gdLst/>
              <a:ahLst/>
              <a:cxnLst/>
              <a:rect l="l" t="t" r="r" b="b"/>
              <a:pathLst>
                <a:path w="2578" h="4334" extrusionOk="0">
                  <a:moveTo>
                    <a:pt x="2527" y="0"/>
                  </a:moveTo>
                  <a:cubicBezTo>
                    <a:pt x="2513" y="0"/>
                    <a:pt x="2499" y="6"/>
                    <a:pt x="2492" y="18"/>
                  </a:cubicBezTo>
                  <a:lnTo>
                    <a:pt x="11" y="4270"/>
                  </a:lnTo>
                  <a:cubicBezTo>
                    <a:pt x="1" y="4292"/>
                    <a:pt x="1" y="4313"/>
                    <a:pt x="22" y="4324"/>
                  </a:cubicBezTo>
                  <a:cubicBezTo>
                    <a:pt x="32" y="4334"/>
                    <a:pt x="32" y="4334"/>
                    <a:pt x="43" y="4334"/>
                  </a:cubicBezTo>
                  <a:cubicBezTo>
                    <a:pt x="53" y="4334"/>
                    <a:pt x="74" y="4324"/>
                    <a:pt x="74" y="4313"/>
                  </a:cubicBezTo>
                  <a:lnTo>
                    <a:pt x="2567" y="60"/>
                  </a:lnTo>
                  <a:cubicBezTo>
                    <a:pt x="2577" y="39"/>
                    <a:pt x="2567" y="18"/>
                    <a:pt x="2556" y="7"/>
                  </a:cubicBezTo>
                  <a:cubicBezTo>
                    <a:pt x="2547" y="3"/>
                    <a:pt x="2537" y="0"/>
                    <a:pt x="25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1" name="Google Shape;3931;p16"/>
            <p:cNvSpPr/>
            <p:nvPr/>
          </p:nvSpPr>
          <p:spPr>
            <a:xfrm>
              <a:off x="3515025" y="958575"/>
              <a:ext cx="64475" cy="108350"/>
            </a:xfrm>
            <a:custGeom>
              <a:avLst/>
              <a:gdLst/>
              <a:ahLst/>
              <a:cxnLst/>
              <a:rect l="l" t="t" r="r" b="b"/>
              <a:pathLst>
                <a:path w="2579" h="4334" extrusionOk="0">
                  <a:moveTo>
                    <a:pt x="2532" y="0"/>
                  </a:moveTo>
                  <a:cubicBezTo>
                    <a:pt x="2520" y="0"/>
                    <a:pt x="2510" y="6"/>
                    <a:pt x="2504" y="18"/>
                  </a:cubicBezTo>
                  <a:lnTo>
                    <a:pt x="12" y="4270"/>
                  </a:lnTo>
                  <a:cubicBezTo>
                    <a:pt x="1" y="4292"/>
                    <a:pt x="1" y="4313"/>
                    <a:pt x="22" y="4324"/>
                  </a:cubicBezTo>
                  <a:cubicBezTo>
                    <a:pt x="33" y="4334"/>
                    <a:pt x="43" y="4334"/>
                    <a:pt x="43" y="4334"/>
                  </a:cubicBezTo>
                  <a:cubicBezTo>
                    <a:pt x="64" y="4334"/>
                    <a:pt x="76" y="4324"/>
                    <a:pt x="86" y="4313"/>
                  </a:cubicBezTo>
                  <a:lnTo>
                    <a:pt x="2567" y="60"/>
                  </a:lnTo>
                  <a:cubicBezTo>
                    <a:pt x="2578" y="39"/>
                    <a:pt x="2578" y="18"/>
                    <a:pt x="2557" y="7"/>
                  </a:cubicBezTo>
                  <a:cubicBezTo>
                    <a:pt x="2548" y="3"/>
                    <a:pt x="2540" y="0"/>
                    <a:pt x="25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2" name="Google Shape;3932;p16"/>
            <p:cNvSpPr/>
            <p:nvPr/>
          </p:nvSpPr>
          <p:spPr>
            <a:xfrm>
              <a:off x="3528025" y="958575"/>
              <a:ext cx="64725" cy="108350"/>
            </a:xfrm>
            <a:custGeom>
              <a:avLst/>
              <a:gdLst/>
              <a:ahLst/>
              <a:cxnLst/>
              <a:rect l="l" t="t" r="r" b="b"/>
              <a:pathLst>
                <a:path w="2589" h="4334" extrusionOk="0">
                  <a:moveTo>
                    <a:pt x="2531" y="0"/>
                  </a:moveTo>
                  <a:cubicBezTo>
                    <a:pt x="2520" y="0"/>
                    <a:pt x="2510" y="6"/>
                    <a:pt x="2504" y="18"/>
                  </a:cubicBezTo>
                  <a:lnTo>
                    <a:pt x="11" y="4270"/>
                  </a:lnTo>
                  <a:cubicBezTo>
                    <a:pt x="1" y="4292"/>
                    <a:pt x="11" y="4313"/>
                    <a:pt x="32" y="4324"/>
                  </a:cubicBezTo>
                  <a:cubicBezTo>
                    <a:pt x="32" y="4334"/>
                    <a:pt x="43" y="4334"/>
                    <a:pt x="54" y="4334"/>
                  </a:cubicBezTo>
                  <a:cubicBezTo>
                    <a:pt x="65" y="4334"/>
                    <a:pt x="75" y="4324"/>
                    <a:pt x="86" y="4313"/>
                  </a:cubicBezTo>
                  <a:lnTo>
                    <a:pt x="2578" y="60"/>
                  </a:lnTo>
                  <a:cubicBezTo>
                    <a:pt x="2589" y="39"/>
                    <a:pt x="2578" y="18"/>
                    <a:pt x="2556"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3" name="Google Shape;3933;p16"/>
            <p:cNvSpPr/>
            <p:nvPr/>
          </p:nvSpPr>
          <p:spPr>
            <a:xfrm>
              <a:off x="3541025" y="958575"/>
              <a:ext cx="64700" cy="108350"/>
            </a:xfrm>
            <a:custGeom>
              <a:avLst/>
              <a:gdLst/>
              <a:ahLst/>
              <a:cxnLst/>
              <a:rect l="l" t="t" r="r" b="b"/>
              <a:pathLst>
                <a:path w="2588" h="4334" extrusionOk="0">
                  <a:moveTo>
                    <a:pt x="2535" y="0"/>
                  </a:moveTo>
                  <a:cubicBezTo>
                    <a:pt x="2523" y="0"/>
                    <a:pt x="2509" y="6"/>
                    <a:pt x="2503" y="18"/>
                  </a:cubicBezTo>
                  <a:lnTo>
                    <a:pt x="21" y="4270"/>
                  </a:lnTo>
                  <a:cubicBezTo>
                    <a:pt x="0" y="4292"/>
                    <a:pt x="11" y="4313"/>
                    <a:pt x="32" y="4324"/>
                  </a:cubicBezTo>
                  <a:cubicBezTo>
                    <a:pt x="43" y="4334"/>
                    <a:pt x="43" y="4334"/>
                    <a:pt x="54" y="4334"/>
                  </a:cubicBezTo>
                  <a:cubicBezTo>
                    <a:pt x="64" y="4334"/>
                    <a:pt x="75" y="4324"/>
                    <a:pt x="85" y="4313"/>
                  </a:cubicBezTo>
                  <a:lnTo>
                    <a:pt x="2578" y="60"/>
                  </a:lnTo>
                  <a:cubicBezTo>
                    <a:pt x="2588" y="39"/>
                    <a:pt x="2578" y="18"/>
                    <a:pt x="2556" y="7"/>
                  </a:cubicBezTo>
                  <a:cubicBezTo>
                    <a:pt x="2552" y="3"/>
                    <a:pt x="2544" y="0"/>
                    <a:pt x="25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4" name="Google Shape;3934;p16"/>
            <p:cNvSpPr/>
            <p:nvPr/>
          </p:nvSpPr>
          <p:spPr>
            <a:xfrm>
              <a:off x="3554275" y="958575"/>
              <a:ext cx="64450" cy="108350"/>
            </a:xfrm>
            <a:custGeom>
              <a:avLst/>
              <a:gdLst/>
              <a:ahLst/>
              <a:cxnLst/>
              <a:rect l="l" t="t" r="r" b="b"/>
              <a:pathLst>
                <a:path w="2578" h="4334" extrusionOk="0">
                  <a:moveTo>
                    <a:pt x="2531" y="0"/>
                  </a:moveTo>
                  <a:cubicBezTo>
                    <a:pt x="2520" y="0"/>
                    <a:pt x="2510" y="6"/>
                    <a:pt x="2503" y="18"/>
                  </a:cubicBezTo>
                  <a:lnTo>
                    <a:pt x="11" y="4270"/>
                  </a:lnTo>
                  <a:cubicBezTo>
                    <a:pt x="0" y="4292"/>
                    <a:pt x="0" y="4313"/>
                    <a:pt x="22" y="4324"/>
                  </a:cubicBezTo>
                  <a:cubicBezTo>
                    <a:pt x="33" y="4334"/>
                    <a:pt x="43" y="4334"/>
                    <a:pt x="43" y="4334"/>
                  </a:cubicBezTo>
                  <a:cubicBezTo>
                    <a:pt x="64" y="4334"/>
                    <a:pt x="75" y="4324"/>
                    <a:pt x="85" y="4313"/>
                  </a:cubicBezTo>
                  <a:lnTo>
                    <a:pt x="2567" y="60"/>
                  </a:lnTo>
                  <a:cubicBezTo>
                    <a:pt x="2578" y="39"/>
                    <a:pt x="2578" y="18"/>
                    <a:pt x="2557"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5" name="Google Shape;3935;p16"/>
            <p:cNvSpPr/>
            <p:nvPr/>
          </p:nvSpPr>
          <p:spPr>
            <a:xfrm>
              <a:off x="3567275" y="958575"/>
              <a:ext cx="64725" cy="108350"/>
            </a:xfrm>
            <a:custGeom>
              <a:avLst/>
              <a:gdLst/>
              <a:ahLst/>
              <a:cxnLst/>
              <a:rect l="l" t="t" r="r" b="b"/>
              <a:pathLst>
                <a:path w="2589" h="4334" extrusionOk="0">
                  <a:moveTo>
                    <a:pt x="2531" y="0"/>
                  </a:moveTo>
                  <a:cubicBezTo>
                    <a:pt x="2519" y="0"/>
                    <a:pt x="2509" y="6"/>
                    <a:pt x="2503" y="18"/>
                  </a:cubicBezTo>
                  <a:lnTo>
                    <a:pt x="11" y="4270"/>
                  </a:lnTo>
                  <a:cubicBezTo>
                    <a:pt x="0" y="4292"/>
                    <a:pt x="11" y="4313"/>
                    <a:pt x="32" y="4324"/>
                  </a:cubicBezTo>
                  <a:cubicBezTo>
                    <a:pt x="32" y="4334"/>
                    <a:pt x="43" y="4334"/>
                    <a:pt x="53" y="4334"/>
                  </a:cubicBezTo>
                  <a:cubicBezTo>
                    <a:pt x="64" y="4334"/>
                    <a:pt x="74" y="4324"/>
                    <a:pt x="85" y="4313"/>
                  </a:cubicBezTo>
                  <a:lnTo>
                    <a:pt x="2567" y="60"/>
                  </a:lnTo>
                  <a:cubicBezTo>
                    <a:pt x="2588" y="39"/>
                    <a:pt x="2577" y="18"/>
                    <a:pt x="2556" y="7"/>
                  </a:cubicBezTo>
                  <a:cubicBezTo>
                    <a:pt x="2547"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6" name="Google Shape;3936;p16"/>
            <p:cNvSpPr/>
            <p:nvPr/>
          </p:nvSpPr>
          <p:spPr>
            <a:xfrm>
              <a:off x="3580250" y="958575"/>
              <a:ext cx="64725" cy="108350"/>
            </a:xfrm>
            <a:custGeom>
              <a:avLst/>
              <a:gdLst/>
              <a:ahLst/>
              <a:cxnLst/>
              <a:rect l="l" t="t" r="r" b="b"/>
              <a:pathLst>
                <a:path w="2589" h="4334" extrusionOk="0">
                  <a:moveTo>
                    <a:pt x="2536" y="0"/>
                  </a:moveTo>
                  <a:cubicBezTo>
                    <a:pt x="2524" y="0"/>
                    <a:pt x="2510" y="6"/>
                    <a:pt x="2504" y="18"/>
                  </a:cubicBezTo>
                  <a:lnTo>
                    <a:pt x="22" y="4270"/>
                  </a:lnTo>
                  <a:cubicBezTo>
                    <a:pt x="1" y="4292"/>
                    <a:pt x="12" y="4313"/>
                    <a:pt x="33" y="4324"/>
                  </a:cubicBezTo>
                  <a:cubicBezTo>
                    <a:pt x="43" y="4334"/>
                    <a:pt x="43" y="4334"/>
                    <a:pt x="54" y="4334"/>
                  </a:cubicBezTo>
                  <a:cubicBezTo>
                    <a:pt x="64" y="4334"/>
                    <a:pt x="75" y="4324"/>
                    <a:pt x="86" y="4313"/>
                  </a:cubicBezTo>
                  <a:lnTo>
                    <a:pt x="2578" y="60"/>
                  </a:lnTo>
                  <a:cubicBezTo>
                    <a:pt x="2588" y="39"/>
                    <a:pt x="2578" y="18"/>
                    <a:pt x="2557" y="7"/>
                  </a:cubicBezTo>
                  <a:cubicBezTo>
                    <a:pt x="2552" y="3"/>
                    <a:pt x="2545" y="0"/>
                    <a:pt x="25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7" name="Google Shape;3937;p16"/>
            <p:cNvSpPr/>
            <p:nvPr/>
          </p:nvSpPr>
          <p:spPr>
            <a:xfrm>
              <a:off x="3593500" y="958575"/>
              <a:ext cx="64475" cy="108350"/>
            </a:xfrm>
            <a:custGeom>
              <a:avLst/>
              <a:gdLst/>
              <a:ahLst/>
              <a:cxnLst/>
              <a:rect l="l" t="t" r="r" b="b"/>
              <a:pathLst>
                <a:path w="2579" h="4334" extrusionOk="0">
                  <a:moveTo>
                    <a:pt x="2531" y="0"/>
                  </a:moveTo>
                  <a:cubicBezTo>
                    <a:pt x="2519" y="0"/>
                    <a:pt x="2506" y="6"/>
                    <a:pt x="2494" y="18"/>
                  </a:cubicBezTo>
                  <a:lnTo>
                    <a:pt x="12" y="4270"/>
                  </a:lnTo>
                  <a:cubicBezTo>
                    <a:pt x="1" y="4292"/>
                    <a:pt x="1" y="4313"/>
                    <a:pt x="22" y="4324"/>
                  </a:cubicBezTo>
                  <a:cubicBezTo>
                    <a:pt x="33" y="4334"/>
                    <a:pt x="33" y="4334"/>
                    <a:pt x="43" y="4334"/>
                  </a:cubicBezTo>
                  <a:cubicBezTo>
                    <a:pt x="54" y="4334"/>
                    <a:pt x="76" y="4324"/>
                    <a:pt x="76" y="4313"/>
                  </a:cubicBezTo>
                  <a:lnTo>
                    <a:pt x="2567" y="60"/>
                  </a:lnTo>
                  <a:cubicBezTo>
                    <a:pt x="2578" y="39"/>
                    <a:pt x="2578" y="18"/>
                    <a:pt x="2557" y="7"/>
                  </a:cubicBezTo>
                  <a:cubicBezTo>
                    <a:pt x="2549" y="3"/>
                    <a:pt x="2540"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8" name="Google Shape;3938;p16"/>
            <p:cNvSpPr/>
            <p:nvPr/>
          </p:nvSpPr>
          <p:spPr>
            <a:xfrm>
              <a:off x="3606525" y="958575"/>
              <a:ext cx="64700" cy="108350"/>
            </a:xfrm>
            <a:custGeom>
              <a:avLst/>
              <a:gdLst/>
              <a:ahLst/>
              <a:cxnLst/>
              <a:rect l="l" t="t" r="r" b="b"/>
              <a:pathLst>
                <a:path w="2588" h="4334" extrusionOk="0">
                  <a:moveTo>
                    <a:pt x="2530" y="0"/>
                  </a:moveTo>
                  <a:cubicBezTo>
                    <a:pt x="2519" y="0"/>
                    <a:pt x="2509" y="6"/>
                    <a:pt x="2503" y="18"/>
                  </a:cubicBezTo>
                  <a:lnTo>
                    <a:pt x="10" y="4270"/>
                  </a:lnTo>
                  <a:cubicBezTo>
                    <a:pt x="0" y="4292"/>
                    <a:pt x="10" y="4313"/>
                    <a:pt x="31" y="4324"/>
                  </a:cubicBezTo>
                  <a:cubicBezTo>
                    <a:pt x="31" y="4334"/>
                    <a:pt x="42" y="4334"/>
                    <a:pt x="42" y="4334"/>
                  </a:cubicBezTo>
                  <a:cubicBezTo>
                    <a:pt x="64" y="4334"/>
                    <a:pt x="74" y="4324"/>
                    <a:pt x="85" y="4313"/>
                  </a:cubicBezTo>
                  <a:lnTo>
                    <a:pt x="2567" y="60"/>
                  </a:lnTo>
                  <a:cubicBezTo>
                    <a:pt x="2588" y="39"/>
                    <a:pt x="2577" y="18"/>
                    <a:pt x="2555" y="7"/>
                  </a:cubicBezTo>
                  <a:cubicBezTo>
                    <a:pt x="2547" y="3"/>
                    <a:pt x="2538" y="0"/>
                    <a:pt x="25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9" name="Google Shape;3939;p16"/>
            <p:cNvSpPr/>
            <p:nvPr/>
          </p:nvSpPr>
          <p:spPr>
            <a:xfrm>
              <a:off x="3619500" y="958575"/>
              <a:ext cx="64700" cy="108350"/>
            </a:xfrm>
            <a:custGeom>
              <a:avLst/>
              <a:gdLst/>
              <a:ahLst/>
              <a:cxnLst/>
              <a:rect l="l" t="t" r="r" b="b"/>
              <a:pathLst>
                <a:path w="2588" h="4334" extrusionOk="0">
                  <a:moveTo>
                    <a:pt x="2536" y="0"/>
                  </a:moveTo>
                  <a:cubicBezTo>
                    <a:pt x="2523" y="0"/>
                    <a:pt x="2510" y="6"/>
                    <a:pt x="2503" y="18"/>
                  </a:cubicBezTo>
                  <a:lnTo>
                    <a:pt x="11" y="4270"/>
                  </a:lnTo>
                  <a:cubicBezTo>
                    <a:pt x="0" y="4292"/>
                    <a:pt x="11" y="4313"/>
                    <a:pt x="33" y="4324"/>
                  </a:cubicBezTo>
                  <a:cubicBezTo>
                    <a:pt x="33" y="4334"/>
                    <a:pt x="43" y="4334"/>
                    <a:pt x="54" y="4334"/>
                  </a:cubicBezTo>
                  <a:cubicBezTo>
                    <a:pt x="64" y="4334"/>
                    <a:pt x="75" y="4324"/>
                    <a:pt x="85" y="4313"/>
                  </a:cubicBezTo>
                  <a:lnTo>
                    <a:pt x="2578" y="60"/>
                  </a:lnTo>
                  <a:cubicBezTo>
                    <a:pt x="2588" y="39"/>
                    <a:pt x="2578" y="18"/>
                    <a:pt x="2557" y="7"/>
                  </a:cubicBezTo>
                  <a:cubicBezTo>
                    <a:pt x="2552" y="3"/>
                    <a:pt x="2544" y="0"/>
                    <a:pt x="25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0" name="Google Shape;3940;p16"/>
            <p:cNvSpPr/>
            <p:nvPr/>
          </p:nvSpPr>
          <p:spPr>
            <a:xfrm>
              <a:off x="3632750" y="958575"/>
              <a:ext cx="64475" cy="108350"/>
            </a:xfrm>
            <a:custGeom>
              <a:avLst/>
              <a:gdLst/>
              <a:ahLst/>
              <a:cxnLst/>
              <a:rect l="l" t="t" r="r" b="b"/>
              <a:pathLst>
                <a:path w="2579" h="4334" extrusionOk="0">
                  <a:moveTo>
                    <a:pt x="2531" y="0"/>
                  </a:moveTo>
                  <a:cubicBezTo>
                    <a:pt x="2518" y="0"/>
                    <a:pt x="2506" y="6"/>
                    <a:pt x="2493" y="18"/>
                  </a:cubicBezTo>
                  <a:lnTo>
                    <a:pt x="12" y="4270"/>
                  </a:lnTo>
                  <a:cubicBezTo>
                    <a:pt x="1" y="4292"/>
                    <a:pt x="1" y="4313"/>
                    <a:pt x="22" y="4324"/>
                  </a:cubicBezTo>
                  <a:cubicBezTo>
                    <a:pt x="33" y="4334"/>
                    <a:pt x="33" y="4334"/>
                    <a:pt x="43" y="4334"/>
                  </a:cubicBezTo>
                  <a:cubicBezTo>
                    <a:pt x="54" y="4334"/>
                    <a:pt x="75" y="4324"/>
                    <a:pt x="75" y="4313"/>
                  </a:cubicBezTo>
                  <a:lnTo>
                    <a:pt x="2567" y="60"/>
                  </a:lnTo>
                  <a:cubicBezTo>
                    <a:pt x="2578" y="39"/>
                    <a:pt x="2578" y="18"/>
                    <a:pt x="2557"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1" name="Google Shape;3941;p16"/>
            <p:cNvSpPr/>
            <p:nvPr/>
          </p:nvSpPr>
          <p:spPr>
            <a:xfrm>
              <a:off x="3645750" y="958575"/>
              <a:ext cx="64450" cy="108350"/>
            </a:xfrm>
            <a:custGeom>
              <a:avLst/>
              <a:gdLst/>
              <a:ahLst/>
              <a:cxnLst/>
              <a:rect l="l" t="t" r="r" b="b"/>
              <a:pathLst>
                <a:path w="2578" h="4334" extrusionOk="0">
                  <a:moveTo>
                    <a:pt x="2531" y="0"/>
                  </a:moveTo>
                  <a:cubicBezTo>
                    <a:pt x="2519" y="0"/>
                    <a:pt x="2509" y="6"/>
                    <a:pt x="2503" y="18"/>
                  </a:cubicBezTo>
                  <a:lnTo>
                    <a:pt x="11" y="4270"/>
                  </a:lnTo>
                  <a:cubicBezTo>
                    <a:pt x="1" y="4292"/>
                    <a:pt x="11" y="4313"/>
                    <a:pt x="22" y="4324"/>
                  </a:cubicBezTo>
                  <a:cubicBezTo>
                    <a:pt x="32" y="4334"/>
                    <a:pt x="43" y="4334"/>
                    <a:pt x="43" y="4334"/>
                  </a:cubicBezTo>
                  <a:cubicBezTo>
                    <a:pt x="64" y="4334"/>
                    <a:pt x="74" y="4324"/>
                    <a:pt x="85" y="4313"/>
                  </a:cubicBezTo>
                  <a:lnTo>
                    <a:pt x="2567" y="60"/>
                  </a:lnTo>
                  <a:cubicBezTo>
                    <a:pt x="2577" y="39"/>
                    <a:pt x="2577" y="18"/>
                    <a:pt x="2556" y="7"/>
                  </a:cubicBezTo>
                  <a:cubicBezTo>
                    <a:pt x="2547"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2" name="Google Shape;3942;p16"/>
            <p:cNvSpPr/>
            <p:nvPr/>
          </p:nvSpPr>
          <p:spPr>
            <a:xfrm>
              <a:off x="3658725" y="958575"/>
              <a:ext cx="64725" cy="108350"/>
            </a:xfrm>
            <a:custGeom>
              <a:avLst/>
              <a:gdLst/>
              <a:ahLst/>
              <a:cxnLst/>
              <a:rect l="l" t="t" r="r" b="b"/>
              <a:pathLst>
                <a:path w="2589" h="4334" extrusionOk="0">
                  <a:moveTo>
                    <a:pt x="2536" y="0"/>
                  </a:moveTo>
                  <a:cubicBezTo>
                    <a:pt x="2524" y="0"/>
                    <a:pt x="2510" y="6"/>
                    <a:pt x="2504" y="18"/>
                  </a:cubicBezTo>
                  <a:lnTo>
                    <a:pt x="12" y="4270"/>
                  </a:lnTo>
                  <a:cubicBezTo>
                    <a:pt x="1" y="4292"/>
                    <a:pt x="12" y="4313"/>
                    <a:pt x="33" y="4324"/>
                  </a:cubicBezTo>
                  <a:cubicBezTo>
                    <a:pt x="33" y="4334"/>
                    <a:pt x="43" y="4334"/>
                    <a:pt x="54" y="4334"/>
                  </a:cubicBezTo>
                  <a:cubicBezTo>
                    <a:pt x="64" y="4334"/>
                    <a:pt x="76" y="4324"/>
                    <a:pt x="86" y="4313"/>
                  </a:cubicBezTo>
                  <a:lnTo>
                    <a:pt x="2578" y="60"/>
                  </a:lnTo>
                  <a:cubicBezTo>
                    <a:pt x="2589" y="39"/>
                    <a:pt x="2578" y="18"/>
                    <a:pt x="2557" y="7"/>
                  </a:cubicBezTo>
                  <a:cubicBezTo>
                    <a:pt x="2553" y="3"/>
                    <a:pt x="2545" y="0"/>
                    <a:pt x="25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3" name="Google Shape;3943;p16"/>
            <p:cNvSpPr/>
            <p:nvPr/>
          </p:nvSpPr>
          <p:spPr>
            <a:xfrm>
              <a:off x="3672000" y="958575"/>
              <a:ext cx="64450" cy="108350"/>
            </a:xfrm>
            <a:custGeom>
              <a:avLst/>
              <a:gdLst/>
              <a:ahLst/>
              <a:cxnLst/>
              <a:rect l="l" t="t" r="r" b="b"/>
              <a:pathLst>
                <a:path w="2578" h="4334" extrusionOk="0">
                  <a:moveTo>
                    <a:pt x="2527" y="0"/>
                  </a:moveTo>
                  <a:cubicBezTo>
                    <a:pt x="2513" y="0"/>
                    <a:pt x="2499" y="6"/>
                    <a:pt x="2493" y="18"/>
                  </a:cubicBezTo>
                  <a:lnTo>
                    <a:pt x="11" y="4270"/>
                  </a:lnTo>
                  <a:cubicBezTo>
                    <a:pt x="0" y="4292"/>
                    <a:pt x="0" y="4313"/>
                    <a:pt x="21" y="4324"/>
                  </a:cubicBezTo>
                  <a:cubicBezTo>
                    <a:pt x="32" y="4334"/>
                    <a:pt x="32" y="4334"/>
                    <a:pt x="43" y="4334"/>
                  </a:cubicBezTo>
                  <a:cubicBezTo>
                    <a:pt x="54" y="4334"/>
                    <a:pt x="75" y="4324"/>
                    <a:pt x="75" y="4313"/>
                  </a:cubicBezTo>
                  <a:lnTo>
                    <a:pt x="2567" y="60"/>
                  </a:lnTo>
                  <a:cubicBezTo>
                    <a:pt x="2578" y="39"/>
                    <a:pt x="2578" y="18"/>
                    <a:pt x="2556" y="7"/>
                  </a:cubicBezTo>
                  <a:cubicBezTo>
                    <a:pt x="2548" y="3"/>
                    <a:pt x="2537" y="0"/>
                    <a:pt x="25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4" name="Google Shape;3944;p16"/>
            <p:cNvSpPr/>
            <p:nvPr/>
          </p:nvSpPr>
          <p:spPr>
            <a:xfrm>
              <a:off x="3685000" y="958575"/>
              <a:ext cx="64425" cy="108350"/>
            </a:xfrm>
            <a:custGeom>
              <a:avLst/>
              <a:gdLst/>
              <a:ahLst/>
              <a:cxnLst/>
              <a:rect l="l" t="t" r="r" b="b"/>
              <a:pathLst>
                <a:path w="2577" h="4334" extrusionOk="0">
                  <a:moveTo>
                    <a:pt x="2530" y="0"/>
                  </a:moveTo>
                  <a:cubicBezTo>
                    <a:pt x="2519" y="0"/>
                    <a:pt x="2509" y="6"/>
                    <a:pt x="2503" y="18"/>
                  </a:cubicBezTo>
                  <a:lnTo>
                    <a:pt x="10" y="4270"/>
                  </a:lnTo>
                  <a:cubicBezTo>
                    <a:pt x="0" y="4292"/>
                    <a:pt x="10" y="4313"/>
                    <a:pt x="21" y="4324"/>
                  </a:cubicBezTo>
                  <a:cubicBezTo>
                    <a:pt x="32" y="4334"/>
                    <a:pt x="43" y="4334"/>
                    <a:pt x="43" y="4334"/>
                  </a:cubicBezTo>
                  <a:cubicBezTo>
                    <a:pt x="64" y="4334"/>
                    <a:pt x="74" y="4324"/>
                    <a:pt x="85" y="4313"/>
                  </a:cubicBezTo>
                  <a:lnTo>
                    <a:pt x="2567" y="60"/>
                  </a:lnTo>
                  <a:cubicBezTo>
                    <a:pt x="2577" y="39"/>
                    <a:pt x="2577" y="18"/>
                    <a:pt x="2556" y="7"/>
                  </a:cubicBezTo>
                  <a:cubicBezTo>
                    <a:pt x="2547" y="3"/>
                    <a:pt x="2538" y="0"/>
                    <a:pt x="25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5" name="Google Shape;3945;p16"/>
            <p:cNvSpPr/>
            <p:nvPr/>
          </p:nvSpPr>
          <p:spPr>
            <a:xfrm>
              <a:off x="3697975" y="958575"/>
              <a:ext cx="64725" cy="108350"/>
            </a:xfrm>
            <a:custGeom>
              <a:avLst/>
              <a:gdLst/>
              <a:ahLst/>
              <a:cxnLst/>
              <a:rect l="l" t="t" r="r" b="b"/>
              <a:pathLst>
                <a:path w="2589" h="4334" extrusionOk="0">
                  <a:moveTo>
                    <a:pt x="2531" y="0"/>
                  </a:moveTo>
                  <a:cubicBezTo>
                    <a:pt x="2520" y="0"/>
                    <a:pt x="2510" y="6"/>
                    <a:pt x="2503" y="18"/>
                  </a:cubicBezTo>
                  <a:lnTo>
                    <a:pt x="11" y="4270"/>
                  </a:lnTo>
                  <a:cubicBezTo>
                    <a:pt x="0" y="4292"/>
                    <a:pt x="11" y="4313"/>
                    <a:pt x="33" y="4324"/>
                  </a:cubicBezTo>
                  <a:cubicBezTo>
                    <a:pt x="33" y="4334"/>
                    <a:pt x="43" y="4334"/>
                    <a:pt x="54" y="4334"/>
                  </a:cubicBezTo>
                  <a:cubicBezTo>
                    <a:pt x="64" y="4334"/>
                    <a:pt x="75" y="4324"/>
                    <a:pt x="85" y="4313"/>
                  </a:cubicBezTo>
                  <a:lnTo>
                    <a:pt x="2578" y="60"/>
                  </a:lnTo>
                  <a:cubicBezTo>
                    <a:pt x="2588" y="39"/>
                    <a:pt x="2578" y="18"/>
                    <a:pt x="2557"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6" name="Google Shape;3946;p16"/>
            <p:cNvSpPr/>
            <p:nvPr/>
          </p:nvSpPr>
          <p:spPr>
            <a:xfrm>
              <a:off x="3711225" y="958575"/>
              <a:ext cx="64475" cy="108350"/>
            </a:xfrm>
            <a:custGeom>
              <a:avLst/>
              <a:gdLst/>
              <a:ahLst/>
              <a:cxnLst/>
              <a:rect l="l" t="t" r="r" b="b"/>
              <a:pathLst>
                <a:path w="2579" h="4334" extrusionOk="0">
                  <a:moveTo>
                    <a:pt x="2528" y="0"/>
                  </a:moveTo>
                  <a:cubicBezTo>
                    <a:pt x="2513" y="0"/>
                    <a:pt x="2499" y="6"/>
                    <a:pt x="2493" y="18"/>
                  </a:cubicBezTo>
                  <a:lnTo>
                    <a:pt x="12" y="4270"/>
                  </a:lnTo>
                  <a:cubicBezTo>
                    <a:pt x="1" y="4292"/>
                    <a:pt x="1" y="4313"/>
                    <a:pt x="22" y="4324"/>
                  </a:cubicBezTo>
                  <a:cubicBezTo>
                    <a:pt x="33" y="4334"/>
                    <a:pt x="33" y="4334"/>
                    <a:pt x="43" y="4334"/>
                  </a:cubicBezTo>
                  <a:cubicBezTo>
                    <a:pt x="54" y="4334"/>
                    <a:pt x="75" y="4324"/>
                    <a:pt x="75" y="4313"/>
                  </a:cubicBezTo>
                  <a:lnTo>
                    <a:pt x="2567" y="60"/>
                  </a:lnTo>
                  <a:cubicBezTo>
                    <a:pt x="2578" y="39"/>
                    <a:pt x="2567" y="18"/>
                    <a:pt x="2557" y="7"/>
                  </a:cubicBezTo>
                  <a:cubicBezTo>
                    <a:pt x="2548" y="3"/>
                    <a:pt x="2538" y="0"/>
                    <a:pt x="25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7" name="Google Shape;3947;p16"/>
            <p:cNvSpPr/>
            <p:nvPr/>
          </p:nvSpPr>
          <p:spPr>
            <a:xfrm>
              <a:off x="3724225" y="958575"/>
              <a:ext cx="64450" cy="108350"/>
            </a:xfrm>
            <a:custGeom>
              <a:avLst/>
              <a:gdLst/>
              <a:ahLst/>
              <a:cxnLst/>
              <a:rect l="l" t="t" r="r" b="b"/>
              <a:pathLst>
                <a:path w="2578" h="4334" extrusionOk="0">
                  <a:moveTo>
                    <a:pt x="2531" y="0"/>
                  </a:moveTo>
                  <a:cubicBezTo>
                    <a:pt x="2519" y="0"/>
                    <a:pt x="2510" y="6"/>
                    <a:pt x="2504" y="18"/>
                  </a:cubicBezTo>
                  <a:lnTo>
                    <a:pt x="11" y="4270"/>
                  </a:lnTo>
                  <a:cubicBezTo>
                    <a:pt x="1" y="4292"/>
                    <a:pt x="11" y="4313"/>
                    <a:pt x="22" y="4324"/>
                  </a:cubicBezTo>
                  <a:cubicBezTo>
                    <a:pt x="32" y="4334"/>
                    <a:pt x="43" y="4334"/>
                    <a:pt x="43" y="4334"/>
                  </a:cubicBezTo>
                  <a:cubicBezTo>
                    <a:pt x="64" y="4334"/>
                    <a:pt x="75" y="4324"/>
                    <a:pt x="86" y="4313"/>
                  </a:cubicBezTo>
                  <a:lnTo>
                    <a:pt x="2567" y="60"/>
                  </a:lnTo>
                  <a:cubicBezTo>
                    <a:pt x="2577" y="39"/>
                    <a:pt x="2577" y="18"/>
                    <a:pt x="2556"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8" name="Google Shape;3948;p16"/>
            <p:cNvSpPr/>
            <p:nvPr/>
          </p:nvSpPr>
          <p:spPr>
            <a:xfrm>
              <a:off x="3737225" y="958575"/>
              <a:ext cx="64700" cy="108350"/>
            </a:xfrm>
            <a:custGeom>
              <a:avLst/>
              <a:gdLst/>
              <a:ahLst/>
              <a:cxnLst/>
              <a:rect l="l" t="t" r="r" b="b"/>
              <a:pathLst>
                <a:path w="2588" h="4334" extrusionOk="0">
                  <a:moveTo>
                    <a:pt x="2531" y="0"/>
                  </a:moveTo>
                  <a:cubicBezTo>
                    <a:pt x="2519" y="0"/>
                    <a:pt x="2509" y="6"/>
                    <a:pt x="2503" y="18"/>
                  </a:cubicBezTo>
                  <a:lnTo>
                    <a:pt x="11" y="4270"/>
                  </a:lnTo>
                  <a:cubicBezTo>
                    <a:pt x="0" y="4292"/>
                    <a:pt x="11" y="4313"/>
                    <a:pt x="32" y="4324"/>
                  </a:cubicBezTo>
                  <a:cubicBezTo>
                    <a:pt x="32" y="4334"/>
                    <a:pt x="42" y="4334"/>
                    <a:pt x="53" y="4334"/>
                  </a:cubicBezTo>
                  <a:cubicBezTo>
                    <a:pt x="64" y="4334"/>
                    <a:pt x="75" y="4324"/>
                    <a:pt x="85" y="4313"/>
                  </a:cubicBezTo>
                  <a:lnTo>
                    <a:pt x="2578" y="60"/>
                  </a:lnTo>
                  <a:cubicBezTo>
                    <a:pt x="2588" y="39"/>
                    <a:pt x="2578" y="18"/>
                    <a:pt x="2556"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9" name="Google Shape;3949;p16"/>
            <p:cNvSpPr/>
            <p:nvPr/>
          </p:nvSpPr>
          <p:spPr>
            <a:xfrm>
              <a:off x="3750475" y="958575"/>
              <a:ext cx="64450" cy="108350"/>
            </a:xfrm>
            <a:custGeom>
              <a:avLst/>
              <a:gdLst/>
              <a:ahLst/>
              <a:cxnLst/>
              <a:rect l="l" t="t" r="r" b="b"/>
              <a:pathLst>
                <a:path w="2578" h="4334" extrusionOk="0">
                  <a:moveTo>
                    <a:pt x="2527" y="0"/>
                  </a:moveTo>
                  <a:cubicBezTo>
                    <a:pt x="2513" y="0"/>
                    <a:pt x="2499" y="6"/>
                    <a:pt x="2493" y="18"/>
                  </a:cubicBezTo>
                  <a:lnTo>
                    <a:pt x="11" y="4270"/>
                  </a:lnTo>
                  <a:cubicBezTo>
                    <a:pt x="0" y="4292"/>
                    <a:pt x="0" y="4313"/>
                    <a:pt x="21" y="4324"/>
                  </a:cubicBezTo>
                  <a:cubicBezTo>
                    <a:pt x="33" y="4334"/>
                    <a:pt x="33" y="4334"/>
                    <a:pt x="43" y="4334"/>
                  </a:cubicBezTo>
                  <a:cubicBezTo>
                    <a:pt x="54" y="4334"/>
                    <a:pt x="75" y="4324"/>
                    <a:pt x="75" y="4313"/>
                  </a:cubicBezTo>
                  <a:lnTo>
                    <a:pt x="2567" y="60"/>
                  </a:lnTo>
                  <a:cubicBezTo>
                    <a:pt x="2578" y="39"/>
                    <a:pt x="2567" y="18"/>
                    <a:pt x="2557" y="7"/>
                  </a:cubicBezTo>
                  <a:cubicBezTo>
                    <a:pt x="2548" y="3"/>
                    <a:pt x="2537" y="0"/>
                    <a:pt x="25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0" name="Google Shape;3950;p16"/>
            <p:cNvSpPr/>
            <p:nvPr/>
          </p:nvSpPr>
          <p:spPr>
            <a:xfrm>
              <a:off x="3763475" y="958575"/>
              <a:ext cx="64425" cy="108350"/>
            </a:xfrm>
            <a:custGeom>
              <a:avLst/>
              <a:gdLst/>
              <a:ahLst/>
              <a:cxnLst/>
              <a:rect l="l" t="t" r="r" b="b"/>
              <a:pathLst>
                <a:path w="2577" h="4334" extrusionOk="0">
                  <a:moveTo>
                    <a:pt x="2530" y="0"/>
                  </a:moveTo>
                  <a:cubicBezTo>
                    <a:pt x="2519" y="0"/>
                    <a:pt x="2509" y="6"/>
                    <a:pt x="2503" y="18"/>
                  </a:cubicBezTo>
                  <a:lnTo>
                    <a:pt x="11" y="4270"/>
                  </a:lnTo>
                  <a:cubicBezTo>
                    <a:pt x="0" y="4292"/>
                    <a:pt x="11" y="4313"/>
                    <a:pt x="22" y="4324"/>
                  </a:cubicBezTo>
                  <a:cubicBezTo>
                    <a:pt x="32" y="4334"/>
                    <a:pt x="43" y="4334"/>
                    <a:pt x="43" y="4334"/>
                  </a:cubicBezTo>
                  <a:cubicBezTo>
                    <a:pt x="64" y="4334"/>
                    <a:pt x="74" y="4324"/>
                    <a:pt x="85" y="4313"/>
                  </a:cubicBezTo>
                  <a:lnTo>
                    <a:pt x="2567" y="60"/>
                  </a:lnTo>
                  <a:cubicBezTo>
                    <a:pt x="2577" y="39"/>
                    <a:pt x="2577" y="18"/>
                    <a:pt x="2556" y="7"/>
                  </a:cubicBezTo>
                  <a:cubicBezTo>
                    <a:pt x="2547" y="3"/>
                    <a:pt x="2538" y="0"/>
                    <a:pt x="25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1" name="Google Shape;3951;p16"/>
            <p:cNvSpPr/>
            <p:nvPr/>
          </p:nvSpPr>
          <p:spPr>
            <a:xfrm>
              <a:off x="3776450" y="958575"/>
              <a:ext cx="64725" cy="108350"/>
            </a:xfrm>
            <a:custGeom>
              <a:avLst/>
              <a:gdLst/>
              <a:ahLst/>
              <a:cxnLst/>
              <a:rect l="l" t="t" r="r" b="b"/>
              <a:pathLst>
                <a:path w="2589" h="4334" extrusionOk="0">
                  <a:moveTo>
                    <a:pt x="2532" y="0"/>
                  </a:moveTo>
                  <a:cubicBezTo>
                    <a:pt x="2520" y="0"/>
                    <a:pt x="2510" y="6"/>
                    <a:pt x="2503" y="18"/>
                  </a:cubicBezTo>
                  <a:lnTo>
                    <a:pt x="12" y="4270"/>
                  </a:lnTo>
                  <a:cubicBezTo>
                    <a:pt x="1" y="4292"/>
                    <a:pt x="12" y="4313"/>
                    <a:pt x="33" y="4324"/>
                  </a:cubicBezTo>
                  <a:cubicBezTo>
                    <a:pt x="33" y="4334"/>
                    <a:pt x="43" y="4334"/>
                    <a:pt x="54" y="4334"/>
                  </a:cubicBezTo>
                  <a:cubicBezTo>
                    <a:pt x="64" y="4334"/>
                    <a:pt x="75" y="4324"/>
                    <a:pt x="85" y="4313"/>
                  </a:cubicBezTo>
                  <a:lnTo>
                    <a:pt x="2578" y="60"/>
                  </a:lnTo>
                  <a:cubicBezTo>
                    <a:pt x="2588" y="39"/>
                    <a:pt x="2578" y="18"/>
                    <a:pt x="2557" y="7"/>
                  </a:cubicBezTo>
                  <a:cubicBezTo>
                    <a:pt x="2548" y="3"/>
                    <a:pt x="2540" y="0"/>
                    <a:pt x="25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2" name="Google Shape;3952;p16"/>
            <p:cNvSpPr/>
            <p:nvPr/>
          </p:nvSpPr>
          <p:spPr>
            <a:xfrm>
              <a:off x="3789700" y="958575"/>
              <a:ext cx="64475" cy="108350"/>
            </a:xfrm>
            <a:custGeom>
              <a:avLst/>
              <a:gdLst/>
              <a:ahLst/>
              <a:cxnLst/>
              <a:rect l="l" t="t" r="r" b="b"/>
              <a:pathLst>
                <a:path w="2579" h="4334" extrusionOk="0">
                  <a:moveTo>
                    <a:pt x="2528" y="0"/>
                  </a:moveTo>
                  <a:cubicBezTo>
                    <a:pt x="2513" y="0"/>
                    <a:pt x="2500" y="6"/>
                    <a:pt x="2493" y="18"/>
                  </a:cubicBezTo>
                  <a:lnTo>
                    <a:pt x="12" y="4270"/>
                  </a:lnTo>
                  <a:cubicBezTo>
                    <a:pt x="1" y="4292"/>
                    <a:pt x="1" y="4313"/>
                    <a:pt x="22" y="4324"/>
                  </a:cubicBezTo>
                  <a:cubicBezTo>
                    <a:pt x="33" y="4334"/>
                    <a:pt x="33" y="4334"/>
                    <a:pt x="43" y="4334"/>
                  </a:cubicBezTo>
                  <a:cubicBezTo>
                    <a:pt x="54" y="4334"/>
                    <a:pt x="76" y="4324"/>
                    <a:pt x="76" y="4313"/>
                  </a:cubicBezTo>
                  <a:lnTo>
                    <a:pt x="2567" y="60"/>
                  </a:lnTo>
                  <a:cubicBezTo>
                    <a:pt x="2578" y="39"/>
                    <a:pt x="2567" y="18"/>
                    <a:pt x="2557" y="7"/>
                  </a:cubicBezTo>
                  <a:cubicBezTo>
                    <a:pt x="2548" y="3"/>
                    <a:pt x="2538" y="0"/>
                    <a:pt x="25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3" name="Google Shape;3953;p16"/>
            <p:cNvSpPr/>
            <p:nvPr/>
          </p:nvSpPr>
          <p:spPr>
            <a:xfrm>
              <a:off x="3802700" y="958575"/>
              <a:ext cx="64450" cy="108350"/>
            </a:xfrm>
            <a:custGeom>
              <a:avLst/>
              <a:gdLst/>
              <a:ahLst/>
              <a:cxnLst/>
              <a:rect l="l" t="t" r="r" b="b"/>
              <a:pathLst>
                <a:path w="2578" h="4334" extrusionOk="0">
                  <a:moveTo>
                    <a:pt x="2531" y="0"/>
                  </a:moveTo>
                  <a:cubicBezTo>
                    <a:pt x="2520" y="0"/>
                    <a:pt x="2510" y="6"/>
                    <a:pt x="2504" y="18"/>
                  </a:cubicBezTo>
                  <a:lnTo>
                    <a:pt x="11" y="4270"/>
                  </a:lnTo>
                  <a:cubicBezTo>
                    <a:pt x="1" y="4292"/>
                    <a:pt x="1" y="4313"/>
                    <a:pt x="22" y="4324"/>
                  </a:cubicBezTo>
                  <a:cubicBezTo>
                    <a:pt x="32" y="4334"/>
                    <a:pt x="43" y="4334"/>
                    <a:pt x="43" y="4334"/>
                  </a:cubicBezTo>
                  <a:cubicBezTo>
                    <a:pt x="65" y="4334"/>
                    <a:pt x="75" y="4324"/>
                    <a:pt x="86" y="4313"/>
                  </a:cubicBezTo>
                  <a:lnTo>
                    <a:pt x="2567" y="60"/>
                  </a:lnTo>
                  <a:cubicBezTo>
                    <a:pt x="2578" y="39"/>
                    <a:pt x="2578" y="18"/>
                    <a:pt x="2556"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4" name="Google Shape;3954;p16"/>
            <p:cNvSpPr/>
            <p:nvPr/>
          </p:nvSpPr>
          <p:spPr>
            <a:xfrm>
              <a:off x="3815700" y="958575"/>
              <a:ext cx="64700" cy="108350"/>
            </a:xfrm>
            <a:custGeom>
              <a:avLst/>
              <a:gdLst/>
              <a:ahLst/>
              <a:cxnLst/>
              <a:rect l="l" t="t" r="r" b="b"/>
              <a:pathLst>
                <a:path w="2588" h="4334" extrusionOk="0">
                  <a:moveTo>
                    <a:pt x="2531" y="0"/>
                  </a:moveTo>
                  <a:cubicBezTo>
                    <a:pt x="2520" y="0"/>
                    <a:pt x="2510" y="6"/>
                    <a:pt x="2503" y="18"/>
                  </a:cubicBezTo>
                  <a:lnTo>
                    <a:pt x="11" y="4270"/>
                  </a:lnTo>
                  <a:cubicBezTo>
                    <a:pt x="0" y="4292"/>
                    <a:pt x="11" y="4313"/>
                    <a:pt x="32" y="4324"/>
                  </a:cubicBezTo>
                  <a:cubicBezTo>
                    <a:pt x="32" y="4334"/>
                    <a:pt x="43" y="4334"/>
                    <a:pt x="54" y="4334"/>
                  </a:cubicBezTo>
                  <a:cubicBezTo>
                    <a:pt x="64" y="4334"/>
                    <a:pt x="75" y="4324"/>
                    <a:pt x="85" y="4313"/>
                  </a:cubicBezTo>
                  <a:lnTo>
                    <a:pt x="2578" y="60"/>
                  </a:lnTo>
                  <a:cubicBezTo>
                    <a:pt x="2588" y="39"/>
                    <a:pt x="2578" y="18"/>
                    <a:pt x="2556"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5" name="Google Shape;3955;p16"/>
            <p:cNvSpPr/>
            <p:nvPr/>
          </p:nvSpPr>
          <p:spPr>
            <a:xfrm>
              <a:off x="3828950" y="958575"/>
              <a:ext cx="64450" cy="108350"/>
            </a:xfrm>
            <a:custGeom>
              <a:avLst/>
              <a:gdLst/>
              <a:ahLst/>
              <a:cxnLst/>
              <a:rect l="l" t="t" r="r" b="b"/>
              <a:pathLst>
                <a:path w="2578" h="4334" extrusionOk="0">
                  <a:moveTo>
                    <a:pt x="2525" y="0"/>
                  </a:moveTo>
                  <a:cubicBezTo>
                    <a:pt x="2513" y="0"/>
                    <a:pt x="2499" y="6"/>
                    <a:pt x="2493" y="18"/>
                  </a:cubicBezTo>
                  <a:lnTo>
                    <a:pt x="11" y="4270"/>
                  </a:lnTo>
                  <a:cubicBezTo>
                    <a:pt x="0" y="4292"/>
                    <a:pt x="0" y="4313"/>
                    <a:pt x="22" y="4324"/>
                  </a:cubicBezTo>
                  <a:cubicBezTo>
                    <a:pt x="33" y="4334"/>
                    <a:pt x="33" y="4334"/>
                    <a:pt x="43" y="4334"/>
                  </a:cubicBezTo>
                  <a:cubicBezTo>
                    <a:pt x="54" y="4334"/>
                    <a:pt x="75" y="4324"/>
                    <a:pt x="75" y="4313"/>
                  </a:cubicBezTo>
                  <a:lnTo>
                    <a:pt x="2567" y="60"/>
                  </a:lnTo>
                  <a:cubicBezTo>
                    <a:pt x="2578" y="39"/>
                    <a:pt x="2567" y="18"/>
                    <a:pt x="2546" y="7"/>
                  </a:cubicBezTo>
                  <a:cubicBezTo>
                    <a:pt x="2542" y="3"/>
                    <a:pt x="2534" y="0"/>
                    <a:pt x="25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6" name="Google Shape;3956;p16"/>
            <p:cNvSpPr/>
            <p:nvPr/>
          </p:nvSpPr>
          <p:spPr>
            <a:xfrm>
              <a:off x="3841950" y="958575"/>
              <a:ext cx="64450" cy="108350"/>
            </a:xfrm>
            <a:custGeom>
              <a:avLst/>
              <a:gdLst/>
              <a:ahLst/>
              <a:cxnLst/>
              <a:rect l="l" t="t" r="r" b="b"/>
              <a:pathLst>
                <a:path w="2578" h="4334" extrusionOk="0">
                  <a:moveTo>
                    <a:pt x="2531" y="0"/>
                  </a:moveTo>
                  <a:cubicBezTo>
                    <a:pt x="2519" y="0"/>
                    <a:pt x="2509" y="6"/>
                    <a:pt x="2503" y="18"/>
                  </a:cubicBezTo>
                  <a:lnTo>
                    <a:pt x="11" y="4270"/>
                  </a:lnTo>
                  <a:cubicBezTo>
                    <a:pt x="0" y="4292"/>
                    <a:pt x="0" y="4313"/>
                    <a:pt x="22" y="4324"/>
                  </a:cubicBezTo>
                  <a:cubicBezTo>
                    <a:pt x="32" y="4334"/>
                    <a:pt x="43" y="4334"/>
                    <a:pt x="43" y="4334"/>
                  </a:cubicBezTo>
                  <a:cubicBezTo>
                    <a:pt x="64" y="4334"/>
                    <a:pt x="74" y="4324"/>
                    <a:pt x="85" y="4313"/>
                  </a:cubicBezTo>
                  <a:lnTo>
                    <a:pt x="2567" y="60"/>
                  </a:lnTo>
                  <a:cubicBezTo>
                    <a:pt x="2577" y="39"/>
                    <a:pt x="2577" y="18"/>
                    <a:pt x="2556" y="7"/>
                  </a:cubicBezTo>
                  <a:cubicBezTo>
                    <a:pt x="2547"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7" name="Google Shape;3957;p16"/>
            <p:cNvSpPr/>
            <p:nvPr/>
          </p:nvSpPr>
          <p:spPr>
            <a:xfrm>
              <a:off x="3854925" y="958575"/>
              <a:ext cx="64725" cy="108350"/>
            </a:xfrm>
            <a:custGeom>
              <a:avLst/>
              <a:gdLst/>
              <a:ahLst/>
              <a:cxnLst/>
              <a:rect l="l" t="t" r="r" b="b"/>
              <a:pathLst>
                <a:path w="2589" h="4334" extrusionOk="0">
                  <a:moveTo>
                    <a:pt x="2532" y="0"/>
                  </a:moveTo>
                  <a:cubicBezTo>
                    <a:pt x="2520" y="0"/>
                    <a:pt x="2510" y="6"/>
                    <a:pt x="2504" y="18"/>
                  </a:cubicBezTo>
                  <a:lnTo>
                    <a:pt x="12" y="4270"/>
                  </a:lnTo>
                  <a:cubicBezTo>
                    <a:pt x="1" y="4292"/>
                    <a:pt x="12" y="4313"/>
                    <a:pt x="33" y="4324"/>
                  </a:cubicBezTo>
                  <a:cubicBezTo>
                    <a:pt x="33" y="4334"/>
                    <a:pt x="43" y="4334"/>
                    <a:pt x="54" y="4334"/>
                  </a:cubicBezTo>
                  <a:cubicBezTo>
                    <a:pt x="64" y="4334"/>
                    <a:pt x="75" y="4324"/>
                    <a:pt x="86" y="4313"/>
                  </a:cubicBezTo>
                  <a:lnTo>
                    <a:pt x="2578" y="60"/>
                  </a:lnTo>
                  <a:cubicBezTo>
                    <a:pt x="2588" y="39"/>
                    <a:pt x="2578" y="18"/>
                    <a:pt x="2557" y="7"/>
                  </a:cubicBezTo>
                  <a:cubicBezTo>
                    <a:pt x="2548" y="3"/>
                    <a:pt x="2540" y="0"/>
                    <a:pt x="25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8" name="Google Shape;3958;p16"/>
            <p:cNvSpPr/>
            <p:nvPr/>
          </p:nvSpPr>
          <p:spPr>
            <a:xfrm>
              <a:off x="3867925" y="958575"/>
              <a:ext cx="64725" cy="108350"/>
            </a:xfrm>
            <a:custGeom>
              <a:avLst/>
              <a:gdLst/>
              <a:ahLst/>
              <a:cxnLst/>
              <a:rect l="l" t="t" r="r" b="b"/>
              <a:pathLst>
                <a:path w="2589" h="4334" extrusionOk="0">
                  <a:moveTo>
                    <a:pt x="2536" y="0"/>
                  </a:moveTo>
                  <a:cubicBezTo>
                    <a:pt x="2523" y="0"/>
                    <a:pt x="2510" y="6"/>
                    <a:pt x="2504" y="18"/>
                  </a:cubicBezTo>
                  <a:lnTo>
                    <a:pt x="22" y="4270"/>
                  </a:lnTo>
                  <a:cubicBezTo>
                    <a:pt x="1" y="4292"/>
                    <a:pt x="11" y="4313"/>
                    <a:pt x="32" y="4324"/>
                  </a:cubicBezTo>
                  <a:cubicBezTo>
                    <a:pt x="43" y="4334"/>
                    <a:pt x="43" y="4334"/>
                    <a:pt x="53" y="4334"/>
                  </a:cubicBezTo>
                  <a:cubicBezTo>
                    <a:pt x="64" y="4334"/>
                    <a:pt x="75" y="4324"/>
                    <a:pt x="86" y="4313"/>
                  </a:cubicBezTo>
                  <a:lnTo>
                    <a:pt x="2577" y="60"/>
                  </a:lnTo>
                  <a:cubicBezTo>
                    <a:pt x="2588" y="39"/>
                    <a:pt x="2577" y="18"/>
                    <a:pt x="2556" y="7"/>
                  </a:cubicBezTo>
                  <a:cubicBezTo>
                    <a:pt x="2552" y="3"/>
                    <a:pt x="2544" y="0"/>
                    <a:pt x="25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9" name="Google Shape;3959;p16"/>
            <p:cNvSpPr/>
            <p:nvPr/>
          </p:nvSpPr>
          <p:spPr>
            <a:xfrm>
              <a:off x="3881200" y="958575"/>
              <a:ext cx="64425" cy="108350"/>
            </a:xfrm>
            <a:custGeom>
              <a:avLst/>
              <a:gdLst/>
              <a:ahLst/>
              <a:cxnLst/>
              <a:rect l="l" t="t" r="r" b="b"/>
              <a:pathLst>
                <a:path w="2577" h="4334" extrusionOk="0">
                  <a:moveTo>
                    <a:pt x="2530" y="0"/>
                  </a:moveTo>
                  <a:cubicBezTo>
                    <a:pt x="2519" y="0"/>
                    <a:pt x="2509" y="6"/>
                    <a:pt x="2503" y="18"/>
                  </a:cubicBezTo>
                  <a:lnTo>
                    <a:pt x="10" y="4270"/>
                  </a:lnTo>
                  <a:cubicBezTo>
                    <a:pt x="0" y="4292"/>
                    <a:pt x="0" y="4313"/>
                    <a:pt x="21" y="4324"/>
                  </a:cubicBezTo>
                  <a:cubicBezTo>
                    <a:pt x="31" y="4334"/>
                    <a:pt x="42" y="4334"/>
                    <a:pt x="42" y="4334"/>
                  </a:cubicBezTo>
                  <a:cubicBezTo>
                    <a:pt x="53" y="4334"/>
                    <a:pt x="74" y="4324"/>
                    <a:pt x="74" y="4313"/>
                  </a:cubicBezTo>
                  <a:lnTo>
                    <a:pt x="2567" y="60"/>
                  </a:lnTo>
                  <a:cubicBezTo>
                    <a:pt x="2577" y="39"/>
                    <a:pt x="2577" y="18"/>
                    <a:pt x="2556" y="7"/>
                  </a:cubicBezTo>
                  <a:cubicBezTo>
                    <a:pt x="2547" y="3"/>
                    <a:pt x="2538" y="0"/>
                    <a:pt x="25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0" name="Google Shape;3960;p16"/>
            <p:cNvSpPr/>
            <p:nvPr/>
          </p:nvSpPr>
          <p:spPr>
            <a:xfrm>
              <a:off x="3894175" y="958575"/>
              <a:ext cx="64700" cy="108350"/>
            </a:xfrm>
            <a:custGeom>
              <a:avLst/>
              <a:gdLst/>
              <a:ahLst/>
              <a:cxnLst/>
              <a:rect l="l" t="t" r="r" b="b"/>
              <a:pathLst>
                <a:path w="2588" h="4334" extrusionOk="0">
                  <a:moveTo>
                    <a:pt x="2531" y="0"/>
                  </a:moveTo>
                  <a:cubicBezTo>
                    <a:pt x="2520" y="0"/>
                    <a:pt x="2510" y="6"/>
                    <a:pt x="2503" y="18"/>
                  </a:cubicBezTo>
                  <a:lnTo>
                    <a:pt x="11" y="4270"/>
                  </a:lnTo>
                  <a:cubicBezTo>
                    <a:pt x="0" y="4292"/>
                    <a:pt x="11" y="4313"/>
                    <a:pt x="33" y="4324"/>
                  </a:cubicBezTo>
                  <a:cubicBezTo>
                    <a:pt x="33" y="4334"/>
                    <a:pt x="43" y="4334"/>
                    <a:pt x="43" y="4334"/>
                  </a:cubicBezTo>
                  <a:cubicBezTo>
                    <a:pt x="64" y="4334"/>
                    <a:pt x="75" y="4324"/>
                    <a:pt x="85" y="4313"/>
                  </a:cubicBezTo>
                  <a:lnTo>
                    <a:pt x="2567" y="60"/>
                  </a:lnTo>
                  <a:cubicBezTo>
                    <a:pt x="2588" y="39"/>
                    <a:pt x="2578" y="18"/>
                    <a:pt x="2557"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1" name="Google Shape;3961;p16"/>
            <p:cNvSpPr/>
            <p:nvPr/>
          </p:nvSpPr>
          <p:spPr>
            <a:xfrm>
              <a:off x="3907175" y="958575"/>
              <a:ext cx="64725" cy="108350"/>
            </a:xfrm>
            <a:custGeom>
              <a:avLst/>
              <a:gdLst/>
              <a:ahLst/>
              <a:cxnLst/>
              <a:rect l="l" t="t" r="r" b="b"/>
              <a:pathLst>
                <a:path w="2589" h="4334" extrusionOk="0">
                  <a:moveTo>
                    <a:pt x="2535" y="0"/>
                  </a:moveTo>
                  <a:cubicBezTo>
                    <a:pt x="2523" y="0"/>
                    <a:pt x="2509" y="6"/>
                    <a:pt x="2503" y="18"/>
                  </a:cubicBezTo>
                  <a:lnTo>
                    <a:pt x="11" y="4270"/>
                  </a:lnTo>
                  <a:cubicBezTo>
                    <a:pt x="0" y="4292"/>
                    <a:pt x="11" y="4313"/>
                    <a:pt x="32" y="4324"/>
                  </a:cubicBezTo>
                  <a:cubicBezTo>
                    <a:pt x="32" y="4334"/>
                    <a:pt x="43" y="4334"/>
                    <a:pt x="53" y="4334"/>
                  </a:cubicBezTo>
                  <a:cubicBezTo>
                    <a:pt x="64" y="4334"/>
                    <a:pt x="74" y="4324"/>
                    <a:pt x="85" y="4313"/>
                  </a:cubicBezTo>
                  <a:lnTo>
                    <a:pt x="2577" y="60"/>
                  </a:lnTo>
                  <a:cubicBezTo>
                    <a:pt x="2588" y="39"/>
                    <a:pt x="2577" y="18"/>
                    <a:pt x="2556" y="7"/>
                  </a:cubicBezTo>
                  <a:cubicBezTo>
                    <a:pt x="2552" y="3"/>
                    <a:pt x="2544" y="0"/>
                    <a:pt x="25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2" name="Google Shape;3962;p16"/>
            <p:cNvSpPr/>
            <p:nvPr/>
          </p:nvSpPr>
          <p:spPr>
            <a:xfrm>
              <a:off x="3920425" y="958575"/>
              <a:ext cx="64450" cy="108350"/>
            </a:xfrm>
            <a:custGeom>
              <a:avLst/>
              <a:gdLst/>
              <a:ahLst/>
              <a:cxnLst/>
              <a:rect l="l" t="t" r="r" b="b"/>
              <a:pathLst>
                <a:path w="2578" h="4334" extrusionOk="0">
                  <a:moveTo>
                    <a:pt x="2530" y="0"/>
                  </a:moveTo>
                  <a:cubicBezTo>
                    <a:pt x="2518" y="0"/>
                    <a:pt x="2505" y="6"/>
                    <a:pt x="2492" y="18"/>
                  </a:cubicBezTo>
                  <a:lnTo>
                    <a:pt x="11" y="4270"/>
                  </a:lnTo>
                  <a:cubicBezTo>
                    <a:pt x="1" y="4292"/>
                    <a:pt x="1" y="4313"/>
                    <a:pt x="22" y="4324"/>
                  </a:cubicBezTo>
                  <a:cubicBezTo>
                    <a:pt x="32" y="4334"/>
                    <a:pt x="32" y="4334"/>
                    <a:pt x="43" y="4334"/>
                  </a:cubicBezTo>
                  <a:cubicBezTo>
                    <a:pt x="53" y="4334"/>
                    <a:pt x="74" y="4324"/>
                    <a:pt x="74" y="4313"/>
                  </a:cubicBezTo>
                  <a:lnTo>
                    <a:pt x="2567" y="60"/>
                  </a:lnTo>
                  <a:cubicBezTo>
                    <a:pt x="2577" y="39"/>
                    <a:pt x="2577" y="18"/>
                    <a:pt x="2556" y="7"/>
                  </a:cubicBezTo>
                  <a:cubicBezTo>
                    <a:pt x="2547" y="3"/>
                    <a:pt x="2539" y="0"/>
                    <a:pt x="25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3" name="Google Shape;3963;p16"/>
            <p:cNvSpPr/>
            <p:nvPr/>
          </p:nvSpPr>
          <p:spPr>
            <a:xfrm>
              <a:off x="3933400" y="958575"/>
              <a:ext cx="64475" cy="108350"/>
            </a:xfrm>
            <a:custGeom>
              <a:avLst/>
              <a:gdLst/>
              <a:ahLst/>
              <a:cxnLst/>
              <a:rect l="l" t="t" r="r" b="b"/>
              <a:pathLst>
                <a:path w="2579" h="4334" extrusionOk="0">
                  <a:moveTo>
                    <a:pt x="2532" y="0"/>
                  </a:moveTo>
                  <a:cubicBezTo>
                    <a:pt x="2520" y="0"/>
                    <a:pt x="2510" y="6"/>
                    <a:pt x="2504" y="18"/>
                  </a:cubicBezTo>
                  <a:lnTo>
                    <a:pt x="12" y="4270"/>
                  </a:lnTo>
                  <a:cubicBezTo>
                    <a:pt x="1" y="4292"/>
                    <a:pt x="12" y="4313"/>
                    <a:pt x="33" y="4324"/>
                  </a:cubicBezTo>
                  <a:cubicBezTo>
                    <a:pt x="33" y="4334"/>
                    <a:pt x="43" y="4334"/>
                    <a:pt x="43" y="4334"/>
                  </a:cubicBezTo>
                  <a:cubicBezTo>
                    <a:pt x="65" y="4334"/>
                    <a:pt x="76" y="4324"/>
                    <a:pt x="86" y="4313"/>
                  </a:cubicBezTo>
                  <a:lnTo>
                    <a:pt x="2567" y="60"/>
                  </a:lnTo>
                  <a:cubicBezTo>
                    <a:pt x="2578" y="39"/>
                    <a:pt x="2578" y="18"/>
                    <a:pt x="2557" y="7"/>
                  </a:cubicBezTo>
                  <a:cubicBezTo>
                    <a:pt x="2548" y="3"/>
                    <a:pt x="2540" y="0"/>
                    <a:pt x="25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4" name="Google Shape;3964;p16"/>
            <p:cNvSpPr/>
            <p:nvPr/>
          </p:nvSpPr>
          <p:spPr>
            <a:xfrm>
              <a:off x="3946400" y="958575"/>
              <a:ext cx="64725" cy="108350"/>
            </a:xfrm>
            <a:custGeom>
              <a:avLst/>
              <a:gdLst/>
              <a:ahLst/>
              <a:cxnLst/>
              <a:rect l="l" t="t" r="r" b="b"/>
              <a:pathLst>
                <a:path w="2589" h="4334" extrusionOk="0">
                  <a:moveTo>
                    <a:pt x="2536" y="0"/>
                  </a:moveTo>
                  <a:cubicBezTo>
                    <a:pt x="2524" y="0"/>
                    <a:pt x="2510" y="6"/>
                    <a:pt x="2504" y="18"/>
                  </a:cubicBezTo>
                  <a:lnTo>
                    <a:pt x="11" y="4270"/>
                  </a:lnTo>
                  <a:cubicBezTo>
                    <a:pt x="1" y="4292"/>
                    <a:pt x="11" y="4313"/>
                    <a:pt x="32" y="4324"/>
                  </a:cubicBezTo>
                  <a:cubicBezTo>
                    <a:pt x="32" y="4334"/>
                    <a:pt x="43" y="4334"/>
                    <a:pt x="54" y="4334"/>
                  </a:cubicBezTo>
                  <a:cubicBezTo>
                    <a:pt x="65" y="4334"/>
                    <a:pt x="75" y="4324"/>
                    <a:pt x="86" y="4313"/>
                  </a:cubicBezTo>
                  <a:lnTo>
                    <a:pt x="2578" y="60"/>
                  </a:lnTo>
                  <a:cubicBezTo>
                    <a:pt x="2589" y="39"/>
                    <a:pt x="2578" y="18"/>
                    <a:pt x="2556" y="7"/>
                  </a:cubicBezTo>
                  <a:cubicBezTo>
                    <a:pt x="2552" y="3"/>
                    <a:pt x="2544" y="0"/>
                    <a:pt x="25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5" name="Google Shape;3965;p16"/>
            <p:cNvSpPr/>
            <p:nvPr/>
          </p:nvSpPr>
          <p:spPr>
            <a:xfrm>
              <a:off x="3959675" y="958575"/>
              <a:ext cx="64425" cy="108350"/>
            </a:xfrm>
            <a:custGeom>
              <a:avLst/>
              <a:gdLst/>
              <a:ahLst/>
              <a:cxnLst/>
              <a:rect l="l" t="t" r="r" b="b"/>
              <a:pathLst>
                <a:path w="2577" h="4334" extrusionOk="0">
                  <a:moveTo>
                    <a:pt x="2527" y="0"/>
                  </a:moveTo>
                  <a:cubicBezTo>
                    <a:pt x="2512" y="0"/>
                    <a:pt x="2499" y="6"/>
                    <a:pt x="2492" y="18"/>
                  </a:cubicBezTo>
                  <a:lnTo>
                    <a:pt x="10" y="4270"/>
                  </a:lnTo>
                  <a:cubicBezTo>
                    <a:pt x="0" y="4292"/>
                    <a:pt x="0" y="4313"/>
                    <a:pt x="21" y="4324"/>
                  </a:cubicBezTo>
                  <a:cubicBezTo>
                    <a:pt x="32" y="4334"/>
                    <a:pt x="32" y="4334"/>
                    <a:pt x="43" y="4334"/>
                  </a:cubicBezTo>
                  <a:cubicBezTo>
                    <a:pt x="53" y="4334"/>
                    <a:pt x="74" y="4324"/>
                    <a:pt x="74" y="4313"/>
                  </a:cubicBezTo>
                  <a:lnTo>
                    <a:pt x="2567" y="60"/>
                  </a:lnTo>
                  <a:cubicBezTo>
                    <a:pt x="2577" y="39"/>
                    <a:pt x="2577" y="18"/>
                    <a:pt x="2556" y="7"/>
                  </a:cubicBezTo>
                  <a:cubicBezTo>
                    <a:pt x="2547" y="3"/>
                    <a:pt x="2537" y="0"/>
                    <a:pt x="25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6" name="Google Shape;3966;p16"/>
            <p:cNvSpPr/>
            <p:nvPr/>
          </p:nvSpPr>
          <p:spPr>
            <a:xfrm>
              <a:off x="3972650" y="958575"/>
              <a:ext cx="64450" cy="108350"/>
            </a:xfrm>
            <a:custGeom>
              <a:avLst/>
              <a:gdLst/>
              <a:ahLst/>
              <a:cxnLst/>
              <a:rect l="l" t="t" r="r" b="b"/>
              <a:pathLst>
                <a:path w="2578" h="4334" extrusionOk="0">
                  <a:moveTo>
                    <a:pt x="2531" y="0"/>
                  </a:moveTo>
                  <a:cubicBezTo>
                    <a:pt x="2520" y="0"/>
                    <a:pt x="2510" y="6"/>
                    <a:pt x="2503" y="18"/>
                  </a:cubicBezTo>
                  <a:lnTo>
                    <a:pt x="11" y="4270"/>
                  </a:lnTo>
                  <a:cubicBezTo>
                    <a:pt x="0" y="4292"/>
                    <a:pt x="11" y="4313"/>
                    <a:pt x="22" y="4324"/>
                  </a:cubicBezTo>
                  <a:cubicBezTo>
                    <a:pt x="33" y="4334"/>
                    <a:pt x="43" y="4334"/>
                    <a:pt x="43" y="4334"/>
                  </a:cubicBezTo>
                  <a:cubicBezTo>
                    <a:pt x="64" y="4334"/>
                    <a:pt x="75" y="4324"/>
                    <a:pt x="85" y="4313"/>
                  </a:cubicBezTo>
                  <a:lnTo>
                    <a:pt x="2567" y="60"/>
                  </a:lnTo>
                  <a:cubicBezTo>
                    <a:pt x="2578" y="39"/>
                    <a:pt x="2578" y="18"/>
                    <a:pt x="2557"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7" name="Google Shape;3967;p16"/>
            <p:cNvSpPr/>
            <p:nvPr/>
          </p:nvSpPr>
          <p:spPr>
            <a:xfrm>
              <a:off x="3985650" y="958575"/>
              <a:ext cx="64725" cy="108350"/>
            </a:xfrm>
            <a:custGeom>
              <a:avLst/>
              <a:gdLst/>
              <a:ahLst/>
              <a:cxnLst/>
              <a:rect l="l" t="t" r="r" b="b"/>
              <a:pathLst>
                <a:path w="2589" h="4334" extrusionOk="0">
                  <a:moveTo>
                    <a:pt x="2531" y="0"/>
                  </a:moveTo>
                  <a:cubicBezTo>
                    <a:pt x="2519" y="0"/>
                    <a:pt x="2509" y="6"/>
                    <a:pt x="2503" y="18"/>
                  </a:cubicBezTo>
                  <a:lnTo>
                    <a:pt x="11" y="4270"/>
                  </a:lnTo>
                  <a:cubicBezTo>
                    <a:pt x="1" y="4292"/>
                    <a:pt x="11" y="4313"/>
                    <a:pt x="32" y="4324"/>
                  </a:cubicBezTo>
                  <a:cubicBezTo>
                    <a:pt x="32" y="4334"/>
                    <a:pt x="43" y="4334"/>
                    <a:pt x="53" y="4334"/>
                  </a:cubicBezTo>
                  <a:cubicBezTo>
                    <a:pt x="64" y="4334"/>
                    <a:pt x="74" y="4324"/>
                    <a:pt x="85" y="4313"/>
                  </a:cubicBezTo>
                  <a:lnTo>
                    <a:pt x="2577" y="60"/>
                  </a:lnTo>
                  <a:cubicBezTo>
                    <a:pt x="2588" y="39"/>
                    <a:pt x="2577" y="18"/>
                    <a:pt x="2556" y="7"/>
                  </a:cubicBezTo>
                  <a:cubicBezTo>
                    <a:pt x="2547"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8" name="Google Shape;3968;p16"/>
            <p:cNvSpPr/>
            <p:nvPr/>
          </p:nvSpPr>
          <p:spPr>
            <a:xfrm>
              <a:off x="3998900" y="958575"/>
              <a:ext cx="64450" cy="108350"/>
            </a:xfrm>
            <a:custGeom>
              <a:avLst/>
              <a:gdLst/>
              <a:ahLst/>
              <a:cxnLst/>
              <a:rect l="l" t="t" r="r" b="b"/>
              <a:pathLst>
                <a:path w="2578" h="4334" extrusionOk="0">
                  <a:moveTo>
                    <a:pt x="2527" y="0"/>
                  </a:moveTo>
                  <a:cubicBezTo>
                    <a:pt x="2513" y="0"/>
                    <a:pt x="2499" y="6"/>
                    <a:pt x="2493" y="18"/>
                  </a:cubicBezTo>
                  <a:lnTo>
                    <a:pt x="11" y="4270"/>
                  </a:lnTo>
                  <a:cubicBezTo>
                    <a:pt x="1" y="4292"/>
                    <a:pt x="1" y="4313"/>
                    <a:pt x="22" y="4324"/>
                  </a:cubicBezTo>
                  <a:cubicBezTo>
                    <a:pt x="32" y="4334"/>
                    <a:pt x="32" y="4334"/>
                    <a:pt x="43" y="4334"/>
                  </a:cubicBezTo>
                  <a:cubicBezTo>
                    <a:pt x="53" y="4334"/>
                    <a:pt x="75" y="4324"/>
                    <a:pt x="75" y="4313"/>
                  </a:cubicBezTo>
                  <a:lnTo>
                    <a:pt x="2567" y="60"/>
                  </a:lnTo>
                  <a:cubicBezTo>
                    <a:pt x="2577" y="39"/>
                    <a:pt x="2567" y="18"/>
                    <a:pt x="2556" y="7"/>
                  </a:cubicBezTo>
                  <a:cubicBezTo>
                    <a:pt x="2548" y="3"/>
                    <a:pt x="2537" y="0"/>
                    <a:pt x="25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9" name="Google Shape;3969;p16"/>
            <p:cNvSpPr/>
            <p:nvPr/>
          </p:nvSpPr>
          <p:spPr>
            <a:xfrm>
              <a:off x="4011900" y="958575"/>
              <a:ext cx="64450" cy="108350"/>
            </a:xfrm>
            <a:custGeom>
              <a:avLst/>
              <a:gdLst/>
              <a:ahLst/>
              <a:cxnLst/>
              <a:rect l="l" t="t" r="r" b="b"/>
              <a:pathLst>
                <a:path w="2578" h="4334" extrusionOk="0">
                  <a:moveTo>
                    <a:pt x="2531" y="0"/>
                  </a:moveTo>
                  <a:cubicBezTo>
                    <a:pt x="2519" y="0"/>
                    <a:pt x="2509" y="6"/>
                    <a:pt x="2503" y="18"/>
                  </a:cubicBezTo>
                  <a:lnTo>
                    <a:pt x="11" y="4270"/>
                  </a:lnTo>
                  <a:cubicBezTo>
                    <a:pt x="0" y="4292"/>
                    <a:pt x="11" y="4313"/>
                    <a:pt x="21" y="4324"/>
                  </a:cubicBezTo>
                  <a:cubicBezTo>
                    <a:pt x="32" y="4334"/>
                    <a:pt x="42" y="4334"/>
                    <a:pt x="42" y="4334"/>
                  </a:cubicBezTo>
                  <a:cubicBezTo>
                    <a:pt x="64" y="4334"/>
                    <a:pt x="75" y="4324"/>
                    <a:pt x="85" y="4313"/>
                  </a:cubicBezTo>
                  <a:lnTo>
                    <a:pt x="2566" y="60"/>
                  </a:lnTo>
                  <a:cubicBezTo>
                    <a:pt x="2578" y="39"/>
                    <a:pt x="2578" y="18"/>
                    <a:pt x="2556" y="7"/>
                  </a:cubicBezTo>
                  <a:cubicBezTo>
                    <a:pt x="2548" y="3"/>
                    <a:pt x="2539" y="0"/>
                    <a:pt x="25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0" name="Google Shape;3970;p16"/>
            <p:cNvSpPr/>
            <p:nvPr/>
          </p:nvSpPr>
          <p:spPr>
            <a:xfrm>
              <a:off x="4024900" y="958575"/>
              <a:ext cx="64700" cy="108350"/>
            </a:xfrm>
            <a:custGeom>
              <a:avLst/>
              <a:gdLst/>
              <a:ahLst/>
              <a:cxnLst/>
              <a:rect l="l" t="t" r="r" b="b"/>
              <a:pathLst>
                <a:path w="2588" h="4334" extrusionOk="0">
                  <a:moveTo>
                    <a:pt x="2530" y="0"/>
                  </a:moveTo>
                  <a:cubicBezTo>
                    <a:pt x="2519" y="0"/>
                    <a:pt x="2509" y="6"/>
                    <a:pt x="2503" y="18"/>
                  </a:cubicBezTo>
                  <a:lnTo>
                    <a:pt x="10" y="4270"/>
                  </a:lnTo>
                  <a:cubicBezTo>
                    <a:pt x="0" y="4292"/>
                    <a:pt x="10" y="4313"/>
                    <a:pt x="31" y="4324"/>
                  </a:cubicBezTo>
                  <a:cubicBezTo>
                    <a:pt x="31" y="4334"/>
                    <a:pt x="43" y="4334"/>
                    <a:pt x="53" y="4334"/>
                  </a:cubicBezTo>
                  <a:cubicBezTo>
                    <a:pt x="64" y="4334"/>
                    <a:pt x="74" y="4324"/>
                    <a:pt x="85" y="4313"/>
                  </a:cubicBezTo>
                  <a:lnTo>
                    <a:pt x="2577" y="60"/>
                  </a:lnTo>
                  <a:cubicBezTo>
                    <a:pt x="2588" y="39"/>
                    <a:pt x="2577" y="18"/>
                    <a:pt x="2556" y="7"/>
                  </a:cubicBezTo>
                  <a:cubicBezTo>
                    <a:pt x="2547" y="3"/>
                    <a:pt x="2538" y="0"/>
                    <a:pt x="25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1" name="Google Shape;3971;p16"/>
            <p:cNvSpPr/>
            <p:nvPr/>
          </p:nvSpPr>
          <p:spPr>
            <a:xfrm>
              <a:off x="4038150" y="958575"/>
              <a:ext cx="64425" cy="108350"/>
            </a:xfrm>
            <a:custGeom>
              <a:avLst/>
              <a:gdLst/>
              <a:ahLst/>
              <a:cxnLst/>
              <a:rect l="l" t="t" r="r" b="b"/>
              <a:pathLst>
                <a:path w="2577" h="4334" extrusionOk="0">
                  <a:moveTo>
                    <a:pt x="2527" y="0"/>
                  </a:moveTo>
                  <a:cubicBezTo>
                    <a:pt x="2512" y="0"/>
                    <a:pt x="2499" y="6"/>
                    <a:pt x="2492" y="18"/>
                  </a:cubicBezTo>
                  <a:lnTo>
                    <a:pt x="11" y="4270"/>
                  </a:lnTo>
                  <a:cubicBezTo>
                    <a:pt x="0" y="4292"/>
                    <a:pt x="0" y="4313"/>
                    <a:pt x="22" y="4324"/>
                  </a:cubicBezTo>
                  <a:cubicBezTo>
                    <a:pt x="32" y="4334"/>
                    <a:pt x="32" y="4334"/>
                    <a:pt x="43" y="4334"/>
                  </a:cubicBezTo>
                  <a:cubicBezTo>
                    <a:pt x="53" y="4334"/>
                    <a:pt x="74" y="4324"/>
                    <a:pt x="74" y="4313"/>
                  </a:cubicBezTo>
                  <a:lnTo>
                    <a:pt x="2567" y="60"/>
                  </a:lnTo>
                  <a:cubicBezTo>
                    <a:pt x="2577" y="39"/>
                    <a:pt x="2567" y="18"/>
                    <a:pt x="2556" y="7"/>
                  </a:cubicBezTo>
                  <a:cubicBezTo>
                    <a:pt x="2547" y="3"/>
                    <a:pt x="2537" y="0"/>
                    <a:pt x="25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2" name="Google Shape;3972;p16"/>
            <p:cNvSpPr/>
            <p:nvPr/>
          </p:nvSpPr>
          <p:spPr>
            <a:xfrm>
              <a:off x="3198225" y="1139550"/>
              <a:ext cx="855850" cy="2150"/>
            </a:xfrm>
            <a:custGeom>
              <a:avLst/>
              <a:gdLst/>
              <a:ahLst/>
              <a:cxnLst/>
              <a:rect l="l" t="t" r="r" b="b"/>
              <a:pathLst>
                <a:path w="34234" h="86" extrusionOk="0">
                  <a:moveTo>
                    <a:pt x="42" y="1"/>
                  </a:moveTo>
                  <a:cubicBezTo>
                    <a:pt x="21" y="1"/>
                    <a:pt x="0" y="22"/>
                    <a:pt x="0" y="43"/>
                  </a:cubicBezTo>
                  <a:cubicBezTo>
                    <a:pt x="0" y="64"/>
                    <a:pt x="21" y="86"/>
                    <a:pt x="42" y="86"/>
                  </a:cubicBezTo>
                  <a:lnTo>
                    <a:pt x="34201" y="86"/>
                  </a:lnTo>
                  <a:cubicBezTo>
                    <a:pt x="34223" y="86"/>
                    <a:pt x="34234" y="64"/>
                    <a:pt x="34234" y="43"/>
                  </a:cubicBezTo>
                  <a:cubicBezTo>
                    <a:pt x="34234" y="22"/>
                    <a:pt x="34223" y="1"/>
                    <a:pt x="3420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3" name="Google Shape;3973;p16"/>
            <p:cNvSpPr/>
            <p:nvPr/>
          </p:nvSpPr>
          <p:spPr>
            <a:xfrm>
              <a:off x="3812500" y="334900"/>
              <a:ext cx="3225" cy="2150"/>
            </a:xfrm>
            <a:custGeom>
              <a:avLst/>
              <a:gdLst/>
              <a:ahLst/>
              <a:cxnLst/>
              <a:rect l="l" t="t" r="r" b="b"/>
              <a:pathLst>
                <a:path w="129" h="86" extrusionOk="0">
                  <a:moveTo>
                    <a:pt x="43" y="0"/>
                  </a:moveTo>
                  <a:cubicBezTo>
                    <a:pt x="22" y="0"/>
                    <a:pt x="1" y="22"/>
                    <a:pt x="1" y="43"/>
                  </a:cubicBezTo>
                  <a:cubicBezTo>
                    <a:pt x="1" y="64"/>
                    <a:pt x="22" y="85"/>
                    <a:pt x="43" y="85"/>
                  </a:cubicBezTo>
                  <a:lnTo>
                    <a:pt x="86" y="85"/>
                  </a:lnTo>
                  <a:cubicBezTo>
                    <a:pt x="107" y="85"/>
                    <a:pt x="128" y="64"/>
                    <a:pt x="128" y="43"/>
                  </a:cubicBezTo>
                  <a:cubicBezTo>
                    <a:pt x="128" y="22"/>
                    <a:pt x="107" y="0"/>
                    <a:pt x="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4" name="Google Shape;3974;p16"/>
            <p:cNvSpPr/>
            <p:nvPr/>
          </p:nvSpPr>
          <p:spPr>
            <a:xfrm>
              <a:off x="3821800" y="334900"/>
              <a:ext cx="275225" cy="2150"/>
            </a:xfrm>
            <a:custGeom>
              <a:avLst/>
              <a:gdLst/>
              <a:ahLst/>
              <a:cxnLst/>
              <a:rect l="l" t="t" r="r" b="b"/>
              <a:pathLst>
                <a:path w="11009" h="86" extrusionOk="0">
                  <a:moveTo>
                    <a:pt x="32" y="0"/>
                  </a:moveTo>
                  <a:cubicBezTo>
                    <a:pt x="11" y="0"/>
                    <a:pt x="1" y="22"/>
                    <a:pt x="1" y="43"/>
                  </a:cubicBezTo>
                  <a:cubicBezTo>
                    <a:pt x="1" y="64"/>
                    <a:pt x="11" y="85"/>
                    <a:pt x="32" y="85"/>
                  </a:cubicBezTo>
                  <a:lnTo>
                    <a:pt x="117" y="85"/>
                  </a:lnTo>
                  <a:cubicBezTo>
                    <a:pt x="138" y="85"/>
                    <a:pt x="159" y="64"/>
                    <a:pt x="159" y="43"/>
                  </a:cubicBezTo>
                  <a:cubicBezTo>
                    <a:pt x="159" y="22"/>
                    <a:pt x="138" y="0"/>
                    <a:pt x="117" y="0"/>
                  </a:cubicBezTo>
                  <a:close/>
                  <a:moveTo>
                    <a:pt x="435" y="0"/>
                  </a:moveTo>
                  <a:cubicBezTo>
                    <a:pt x="414" y="0"/>
                    <a:pt x="392" y="22"/>
                    <a:pt x="392" y="43"/>
                  </a:cubicBezTo>
                  <a:cubicBezTo>
                    <a:pt x="392" y="64"/>
                    <a:pt x="414" y="85"/>
                    <a:pt x="435" y="85"/>
                  </a:cubicBezTo>
                  <a:lnTo>
                    <a:pt x="520" y="85"/>
                  </a:lnTo>
                  <a:cubicBezTo>
                    <a:pt x="541" y="85"/>
                    <a:pt x="562" y="64"/>
                    <a:pt x="562" y="43"/>
                  </a:cubicBezTo>
                  <a:cubicBezTo>
                    <a:pt x="562" y="22"/>
                    <a:pt x="541" y="0"/>
                    <a:pt x="520" y="0"/>
                  </a:cubicBezTo>
                  <a:close/>
                  <a:moveTo>
                    <a:pt x="838" y="0"/>
                  </a:moveTo>
                  <a:cubicBezTo>
                    <a:pt x="817" y="0"/>
                    <a:pt x="795" y="22"/>
                    <a:pt x="795" y="43"/>
                  </a:cubicBezTo>
                  <a:cubicBezTo>
                    <a:pt x="795" y="64"/>
                    <a:pt x="817" y="85"/>
                    <a:pt x="838" y="85"/>
                  </a:cubicBezTo>
                  <a:lnTo>
                    <a:pt x="923" y="85"/>
                  </a:lnTo>
                  <a:cubicBezTo>
                    <a:pt x="944" y="85"/>
                    <a:pt x="965" y="64"/>
                    <a:pt x="965" y="43"/>
                  </a:cubicBezTo>
                  <a:cubicBezTo>
                    <a:pt x="965" y="22"/>
                    <a:pt x="944" y="0"/>
                    <a:pt x="923" y="0"/>
                  </a:cubicBezTo>
                  <a:close/>
                  <a:moveTo>
                    <a:pt x="1241" y="0"/>
                  </a:moveTo>
                  <a:cubicBezTo>
                    <a:pt x="1220" y="0"/>
                    <a:pt x="1198" y="22"/>
                    <a:pt x="1198" y="43"/>
                  </a:cubicBezTo>
                  <a:cubicBezTo>
                    <a:pt x="1198" y="64"/>
                    <a:pt x="1220" y="85"/>
                    <a:pt x="1241" y="85"/>
                  </a:cubicBezTo>
                  <a:lnTo>
                    <a:pt x="1326" y="85"/>
                  </a:lnTo>
                  <a:cubicBezTo>
                    <a:pt x="1347" y="85"/>
                    <a:pt x="1358" y="64"/>
                    <a:pt x="1358" y="43"/>
                  </a:cubicBezTo>
                  <a:cubicBezTo>
                    <a:pt x="1358" y="22"/>
                    <a:pt x="1347" y="0"/>
                    <a:pt x="1326" y="0"/>
                  </a:cubicBezTo>
                  <a:close/>
                  <a:moveTo>
                    <a:pt x="1644" y="0"/>
                  </a:moveTo>
                  <a:cubicBezTo>
                    <a:pt x="1623" y="0"/>
                    <a:pt x="1601" y="22"/>
                    <a:pt x="1601" y="43"/>
                  </a:cubicBezTo>
                  <a:cubicBezTo>
                    <a:pt x="1601" y="64"/>
                    <a:pt x="1623" y="85"/>
                    <a:pt x="1644" y="85"/>
                  </a:cubicBezTo>
                  <a:lnTo>
                    <a:pt x="1719" y="85"/>
                  </a:lnTo>
                  <a:cubicBezTo>
                    <a:pt x="1750" y="85"/>
                    <a:pt x="1761" y="64"/>
                    <a:pt x="1761" y="43"/>
                  </a:cubicBezTo>
                  <a:cubicBezTo>
                    <a:pt x="1761" y="22"/>
                    <a:pt x="1750" y="0"/>
                    <a:pt x="1719" y="0"/>
                  </a:cubicBezTo>
                  <a:close/>
                  <a:moveTo>
                    <a:pt x="2047" y="0"/>
                  </a:moveTo>
                  <a:cubicBezTo>
                    <a:pt x="2026" y="0"/>
                    <a:pt x="2004" y="22"/>
                    <a:pt x="2004" y="43"/>
                  </a:cubicBezTo>
                  <a:cubicBezTo>
                    <a:pt x="2004" y="64"/>
                    <a:pt x="2026" y="85"/>
                    <a:pt x="2047" y="85"/>
                  </a:cubicBezTo>
                  <a:lnTo>
                    <a:pt x="2122" y="85"/>
                  </a:lnTo>
                  <a:cubicBezTo>
                    <a:pt x="2143" y="85"/>
                    <a:pt x="2164" y="64"/>
                    <a:pt x="2164" y="43"/>
                  </a:cubicBezTo>
                  <a:cubicBezTo>
                    <a:pt x="2164" y="22"/>
                    <a:pt x="2143" y="0"/>
                    <a:pt x="2122" y="0"/>
                  </a:cubicBezTo>
                  <a:close/>
                  <a:moveTo>
                    <a:pt x="2450" y="0"/>
                  </a:moveTo>
                  <a:cubicBezTo>
                    <a:pt x="2429" y="0"/>
                    <a:pt x="2407" y="22"/>
                    <a:pt x="2407" y="43"/>
                  </a:cubicBezTo>
                  <a:cubicBezTo>
                    <a:pt x="2407" y="64"/>
                    <a:pt x="2429" y="85"/>
                    <a:pt x="2450" y="85"/>
                  </a:cubicBezTo>
                  <a:lnTo>
                    <a:pt x="2525" y="85"/>
                  </a:lnTo>
                  <a:cubicBezTo>
                    <a:pt x="2546" y="85"/>
                    <a:pt x="2567" y="64"/>
                    <a:pt x="2567" y="43"/>
                  </a:cubicBezTo>
                  <a:cubicBezTo>
                    <a:pt x="2567" y="22"/>
                    <a:pt x="2546" y="0"/>
                    <a:pt x="2525" y="0"/>
                  </a:cubicBezTo>
                  <a:close/>
                  <a:moveTo>
                    <a:pt x="2853" y="0"/>
                  </a:moveTo>
                  <a:cubicBezTo>
                    <a:pt x="2821" y="0"/>
                    <a:pt x="2810" y="22"/>
                    <a:pt x="2810" y="43"/>
                  </a:cubicBezTo>
                  <a:cubicBezTo>
                    <a:pt x="2810" y="64"/>
                    <a:pt x="2821" y="85"/>
                    <a:pt x="2853" y="85"/>
                  </a:cubicBezTo>
                  <a:lnTo>
                    <a:pt x="2928" y="85"/>
                  </a:lnTo>
                  <a:cubicBezTo>
                    <a:pt x="2949" y="85"/>
                    <a:pt x="2970" y="64"/>
                    <a:pt x="2970" y="43"/>
                  </a:cubicBezTo>
                  <a:cubicBezTo>
                    <a:pt x="2970" y="22"/>
                    <a:pt x="2949" y="0"/>
                    <a:pt x="2928" y="0"/>
                  </a:cubicBezTo>
                  <a:close/>
                  <a:moveTo>
                    <a:pt x="3246" y="0"/>
                  </a:moveTo>
                  <a:cubicBezTo>
                    <a:pt x="3224" y="0"/>
                    <a:pt x="3213" y="22"/>
                    <a:pt x="3213" y="43"/>
                  </a:cubicBezTo>
                  <a:cubicBezTo>
                    <a:pt x="3213" y="64"/>
                    <a:pt x="3224" y="85"/>
                    <a:pt x="3246" y="85"/>
                  </a:cubicBezTo>
                  <a:lnTo>
                    <a:pt x="3331" y="85"/>
                  </a:lnTo>
                  <a:cubicBezTo>
                    <a:pt x="3352" y="85"/>
                    <a:pt x="3373" y="64"/>
                    <a:pt x="3373" y="43"/>
                  </a:cubicBezTo>
                  <a:cubicBezTo>
                    <a:pt x="3373" y="22"/>
                    <a:pt x="3352" y="0"/>
                    <a:pt x="3331" y="0"/>
                  </a:cubicBezTo>
                  <a:close/>
                  <a:moveTo>
                    <a:pt x="3649" y="0"/>
                  </a:moveTo>
                  <a:cubicBezTo>
                    <a:pt x="3627" y="0"/>
                    <a:pt x="3606" y="22"/>
                    <a:pt x="3606" y="43"/>
                  </a:cubicBezTo>
                  <a:cubicBezTo>
                    <a:pt x="3606" y="64"/>
                    <a:pt x="3627" y="85"/>
                    <a:pt x="3649" y="85"/>
                  </a:cubicBezTo>
                  <a:lnTo>
                    <a:pt x="3734" y="85"/>
                  </a:lnTo>
                  <a:cubicBezTo>
                    <a:pt x="3755" y="85"/>
                    <a:pt x="3776" y="64"/>
                    <a:pt x="3776" y="43"/>
                  </a:cubicBezTo>
                  <a:cubicBezTo>
                    <a:pt x="3776" y="22"/>
                    <a:pt x="3755" y="0"/>
                    <a:pt x="3734" y="0"/>
                  </a:cubicBezTo>
                  <a:close/>
                  <a:moveTo>
                    <a:pt x="4052" y="0"/>
                  </a:moveTo>
                  <a:cubicBezTo>
                    <a:pt x="4030" y="0"/>
                    <a:pt x="4009" y="22"/>
                    <a:pt x="4009" y="43"/>
                  </a:cubicBezTo>
                  <a:cubicBezTo>
                    <a:pt x="4009" y="64"/>
                    <a:pt x="4030" y="85"/>
                    <a:pt x="4052" y="85"/>
                  </a:cubicBezTo>
                  <a:lnTo>
                    <a:pt x="4137" y="85"/>
                  </a:lnTo>
                  <a:cubicBezTo>
                    <a:pt x="4158" y="85"/>
                    <a:pt x="4179" y="64"/>
                    <a:pt x="4179" y="43"/>
                  </a:cubicBezTo>
                  <a:cubicBezTo>
                    <a:pt x="4179" y="22"/>
                    <a:pt x="4158" y="0"/>
                    <a:pt x="4137" y="0"/>
                  </a:cubicBezTo>
                  <a:close/>
                  <a:moveTo>
                    <a:pt x="4455" y="0"/>
                  </a:moveTo>
                  <a:cubicBezTo>
                    <a:pt x="4433" y="0"/>
                    <a:pt x="4412" y="22"/>
                    <a:pt x="4412" y="43"/>
                  </a:cubicBezTo>
                  <a:cubicBezTo>
                    <a:pt x="4412" y="64"/>
                    <a:pt x="4433" y="85"/>
                    <a:pt x="4455" y="85"/>
                  </a:cubicBezTo>
                  <a:lnTo>
                    <a:pt x="4540" y="85"/>
                  </a:lnTo>
                  <a:cubicBezTo>
                    <a:pt x="4561" y="85"/>
                    <a:pt x="4582" y="64"/>
                    <a:pt x="4582" y="43"/>
                  </a:cubicBezTo>
                  <a:cubicBezTo>
                    <a:pt x="4582" y="22"/>
                    <a:pt x="4561" y="0"/>
                    <a:pt x="4540" y="0"/>
                  </a:cubicBezTo>
                  <a:close/>
                  <a:moveTo>
                    <a:pt x="4858" y="0"/>
                  </a:moveTo>
                  <a:cubicBezTo>
                    <a:pt x="4836" y="0"/>
                    <a:pt x="4815" y="22"/>
                    <a:pt x="4815" y="43"/>
                  </a:cubicBezTo>
                  <a:cubicBezTo>
                    <a:pt x="4815" y="64"/>
                    <a:pt x="4836" y="85"/>
                    <a:pt x="4858" y="85"/>
                  </a:cubicBezTo>
                  <a:lnTo>
                    <a:pt x="4943" y="85"/>
                  </a:lnTo>
                  <a:cubicBezTo>
                    <a:pt x="4964" y="85"/>
                    <a:pt x="4974" y="64"/>
                    <a:pt x="4974" y="43"/>
                  </a:cubicBezTo>
                  <a:cubicBezTo>
                    <a:pt x="4974" y="22"/>
                    <a:pt x="4964" y="0"/>
                    <a:pt x="4943" y="0"/>
                  </a:cubicBezTo>
                  <a:close/>
                  <a:moveTo>
                    <a:pt x="5261" y="0"/>
                  </a:moveTo>
                  <a:cubicBezTo>
                    <a:pt x="5239" y="0"/>
                    <a:pt x="5218" y="22"/>
                    <a:pt x="5218" y="43"/>
                  </a:cubicBezTo>
                  <a:cubicBezTo>
                    <a:pt x="5218" y="64"/>
                    <a:pt x="5239" y="85"/>
                    <a:pt x="5261" y="85"/>
                  </a:cubicBezTo>
                  <a:lnTo>
                    <a:pt x="5335" y="85"/>
                  </a:lnTo>
                  <a:cubicBezTo>
                    <a:pt x="5367" y="85"/>
                    <a:pt x="5377" y="64"/>
                    <a:pt x="5377" y="43"/>
                  </a:cubicBezTo>
                  <a:cubicBezTo>
                    <a:pt x="5377" y="22"/>
                    <a:pt x="5367" y="0"/>
                    <a:pt x="5335" y="0"/>
                  </a:cubicBezTo>
                  <a:close/>
                  <a:moveTo>
                    <a:pt x="5664" y="0"/>
                  </a:moveTo>
                  <a:cubicBezTo>
                    <a:pt x="5642" y="0"/>
                    <a:pt x="5621" y="22"/>
                    <a:pt x="5621" y="43"/>
                  </a:cubicBezTo>
                  <a:cubicBezTo>
                    <a:pt x="5621" y="64"/>
                    <a:pt x="5642" y="85"/>
                    <a:pt x="5664" y="85"/>
                  </a:cubicBezTo>
                  <a:lnTo>
                    <a:pt x="5737" y="85"/>
                  </a:lnTo>
                  <a:cubicBezTo>
                    <a:pt x="5759" y="85"/>
                    <a:pt x="5780" y="64"/>
                    <a:pt x="5780" y="43"/>
                  </a:cubicBezTo>
                  <a:cubicBezTo>
                    <a:pt x="5780" y="22"/>
                    <a:pt x="5759" y="0"/>
                    <a:pt x="5737" y="0"/>
                  </a:cubicBezTo>
                  <a:close/>
                  <a:moveTo>
                    <a:pt x="6067" y="0"/>
                  </a:moveTo>
                  <a:cubicBezTo>
                    <a:pt x="6045" y="0"/>
                    <a:pt x="6024" y="22"/>
                    <a:pt x="6024" y="43"/>
                  </a:cubicBezTo>
                  <a:cubicBezTo>
                    <a:pt x="6024" y="64"/>
                    <a:pt x="6045" y="85"/>
                    <a:pt x="6067" y="85"/>
                  </a:cubicBezTo>
                  <a:lnTo>
                    <a:pt x="6140" y="85"/>
                  </a:lnTo>
                  <a:cubicBezTo>
                    <a:pt x="6162" y="85"/>
                    <a:pt x="6183" y="64"/>
                    <a:pt x="6183" y="43"/>
                  </a:cubicBezTo>
                  <a:cubicBezTo>
                    <a:pt x="6183" y="22"/>
                    <a:pt x="6162" y="0"/>
                    <a:pt x="6140" y="0"/>
                  </a:cubicBezTo>
                  <a:close/>
                  <a:moveTo>
                    <a:pt x="6470" y="0"/>
                  </a:moveTo>
                  <a:cubicBezTo>
                    <a:pt x="6437" y="0"/>
                    <a:pt x="6427" y="22"/>
                    <a:pt x="6427" y="43"/>
                  </a:cubicBezTo>
                  <a:cubicBezTo>
                    <a:pt x="6427" y="64"/>
                    <a:pt x="6437" y="85"/>
                    <a:pt x="6470" y="85"/>
                  </a:cubicBezTo>
                  <a:lnTo>
                    <a:pt x="6543" y="85"/>
                  </a:lnTo>
                  <a:cubicBezTo>
                    <a:pt x="6565" y="85"/>
                    <a:pt x="6586" y="64"/>
                    <a:pt x="6586" y="43"/>
                  </a:cubicBezTo>
                  <a:cubicBezTo>
                    <a:pt x="6586" y="22"/>
                    <a:pt x="6565" y="0"/>
                    <a:pt x="6543" y="0"/>
                  </a:cubicBezTo>
                  <a:close/>
                  <a:moveTo>
                    <a:pt x="6862" y="0"/>
                  </a:moveTo>
                  <a:cubicBezTo>
                    <a:pt x="6840" y="0"/>
                    <a:pt x="6830" y="22"/>
                    <a:pt x="6830" y="43"/>
                  </a:cubicBezTo>
                  <a:cubicBezTo>
                    <a:pt x="6830" y="64"/>
                    <a:pt x="6840" y="85"/>
                    <a:pt x="6862" y="85"/>
                  </a:cubicBezTo>
                  <a:lnTo>
                    <a:pt x="6946" y="85"/>
                  </a:lnTo>
                  <a:cubicBezTo>
                    <a:pt x="6968" y="85"/>
                    <a:pt x="6989" y="64"/>
                    <a:pt x="6989" y="43"/>
                  </a:cubicBezTo>
                  <a:cubicBezTo>
                    <a:pt x="6989" y="22"/>
                    <a:pt x="6968" y="0"/>
                    <a:pt x="6946" y="0"/>
                  </a:cubicBezTo>
                  <a:close/>
                  <a:moveTo>
                    <a:pt x="7265" y="0"/>
                  </a:moveTo>
                  <a:cubicBezTo>
                    <a:pt x="7243" y="0"/>
                    <a:pt x="7222" y="22"/>
                    <a:pt x="7222" y="43"/>
                  </a:cubicBezTo>
                  <a:cubicBezTo>
                    <a:pt x="7222" y="64"/>
                    <a:pt x="7243" y="85"/>
                    <a:pt x="7265" y="85"/>
                  </a:cubicBezTo>
                  <a:lnTo>
                    <a:pt x="7349" y="85"/>
                  </a:lnTo>
                  <a:cubicBezTo>
                    <a:pt x="7371" y="85"/>
                    <a:pt x="7392" y="64"/>
                    <a:pt x="7392" y="43"/>
                  </a:cubicBezTo>
                  <a:cubicBezTo>
                    <a:pt x="7392" y="22"/>
                    <a:pt x="7371" y="0"/>
                    <a:pt x="7349" y="0"/>
                  </a:cubicBezTo>
                  <a:close/>
                  <a:moveTo>
                    <a:pt x="7668" y="0"/>
                  </a:moveTo>
                  <a:cubicBezTo>
                    <a:pt x="7646" y="0"/>
                    <a:pt x="7625" y="22"/>
                    <a:pt x="7625" y="43"/>
                  </a:cubicBezTo>
                  <a:cubicBezTo>
                    <a:pt x="7625" y="64"/>
                    <a:pt x="7646" y="85"/>
                    <a:pt x="7668" y="85"/>
                  </a:cubicBezTo>
                  <a:lnTo>
                    <a:pt x="7752" y="85"/>
                  </a:lnTo>
                  <a:cubicBezTo>
                    <a:pt x="7774" y="85"/>
                    <a:pt x="7795" y="64"/>
                    <a:pt x="7795" y="43"/>
                  </a:cubicBezTo>
                  <a:cubicBezTo>
                    <a:pt x="7795" y="22"/>
                    <a:pt x="7774" y="0"/>
                    <a:pt x="7752" y="0"/>
                  </a:cubicBezTo>
                  <a:close/>
                  <a:moveTo>
                    <a:pt x="8071" y="0"/>
                  </a:moveTo>
                  <a:cubicBezTo>
                    <a:pt x="8049" y="0"/>
                    <a:pt x="8028" y="22"/>
                    <a:pt x="8028" y="43"/>
                  </a:cubicBezTo>
                  <a:cubicBezTo>
                    <a:pt x="8028" y="64"/>
                    <a:pt x="8049" y="85"/>
                    <a:pt x="8071" y="85"/>
                  </a:cubicBezTo>
                  <a:lnTo>
                    <a:pt x="8155" y="85"/>
                  </a:lnTo>
                  <a:cubicBezTo>
                    <a:pt x="8177" y="85"/>
                    <a:pt x="8188" y="64"/>
                    <a:pt x="8188" y="43"/>
                  </a:cubicBezTo>
                  <a:cubicBezTo>
                    <a:pt x="8188" y="22"/>
                    <a:pt x="8177" y="0"/>
                    <a:pt x="8155" y="0"/>
                  </a:cubicBezTo>
                  <a:close/>
                  <a:moveTo>
                    <a:pt x="8474" y="0"/>
                  </a:moveTo>
                  <a:cubicBezTo>
                    <a:pt x="8452" y="0"/>
                    <a:pt x="8431" y="22"/>
                    <a:pt x="8431" y="43"/>
                  </a:cubicBezTo>
                  <a:cubicBezTo>
                    <a:pt x="8431" y="64"/>
                    <a:pt x="8452" y="85"/>
                    <a:pt x="8474" y="85"/>
                  </a:cubicBezTo>
                  <a:lnTo>
                    <a:pt x="8558" y="85"/>
                  </a:lnTo>
                  <a:cubicBezTo>
                    <a:pt x="8580" y="85"/>
                    <a:pt x="8591" y="64"/>
                    <a:pt x="8591" y="43"/>
                  </a:cubicBezTo>
                  <a:cubicBezTo>
                    <a:pt x="8591" y="22"/>
                    <a:pt x="8580" y="0"/>
                    <a:pt x="8558" y="0"/>
                  </a:cubicBezTo>
                  <a:close/>
                  <a:moveTo>
                    <a:pt x="8877" y="0"/>
                  </a:moveTo>
                  <a:cubicBezTo>
                    <a:pt x="8855" y="0"/>
                    <a:pt x="8834" y="22"/>
                    <a:pt x="8834" y="43"/>
                  </a:cubicBezTo>
                  <a:cubicBezTo>
                    <a:pt x="8834" y="64"/>
                    <a:pt x="8855" y="85"/>
                    <a:pt x="8877" y="85"/>
                  </a:cubicBezTo>
                  <a:lnTo>
                    <a:pt x="8951" y="85"/>
                  </a:lnTo>
                  <a:cubicBezTo>
                    <a:pt x="8983" y="85"/>
                    <a:pt x="8994" y="64"/>
                    <a:pt x="8994" y="43"/>
                  </a:cubicBezTo>
                  <a:cubicBezTo>
                    <a:pt x="8994" y="22"/>
                    <a:pt x="8983" y="0"/>
                    <a:pt x="8951" y="0"/>
                  </a:cubicBezTo>
                  <a:close/>
                  <a:moveTo>
                    <a:pt x="9280" y="0"/>
                  </a:moveTo>
                  <a:cubicBezTo>
                    <a:pt x="9258" y="0"/>
                    <a:pt x="9237" y="22"/>
                    <a:pt x="9237" y="43"/>
                  </a:cubicBezTo>
                  <a:cubicBezTo>
                    <a:pt x="9237" y="64"/>
                    <a:pt x="9258" y="85"/>
                    <a:pt x="9280" y="85"/>
                  </a:cubicBezTo>
                  <a:lnTo>
                    <a:pt x="9354" y="85"/>
                  </a:lnTo>
                  <a:cubicBezTo>
                    <a:pt x="9376" y="85"/>
                    <a:pt x="9397" y="64"/>
                    <a:pt x="9397" y="43"/>
                  </a:cubicBezTo>
                  <a:cubicBezTo>
                    <a:pt x="9397" y="22"/>
                    <a:pt x="9376" y="0"/>
                    <a:pt x="9354" y="0"/>
                  </a:cubicBezTo>
                  <a:close/>
                  <a:moveTo>
                    <a:pt x="9683" y="0"/>
                  </a:moveTo>
                  <a:cubicBezTo>
                    <a:pt x="9651" y="0"/>
                    <a:pt x="9640" y="22"/>
                    <a:pt x="9640" y="43"/>
                  </a:cubicBezTo>
                  <a:cubicBezTo>
                    <a:pt x="9640" y="64"/>
                    <a:pt x="9651" y="85"/>
                    <a:pt x="9683" y="85"/>
                  </a:cubicBezTo>
                  <a:lnTo>
                    <a:pt x="9757" y="85"/>
                  </a:lnTo>
                  <a:cubicBezTo>
                    <a:pt x="9779" y="85"/>
                    <a:pt x="9800" y="64"/>
                    <a:pt x="9800" y="43"/>
                  </a:cubicBezTo>
                  <a:cubicBezTo>
                    <a:pt x="9800" y="22"/>
                    <a:pt x="9779" y="0"/>
                    <a:pt x="9757" y="0"/>
                  </a:cubicBezTo>
                  <a:close/>
                  <a:moveTo>
                    <a:pt x="10086" y="0"/>
                  </a:moveTo>
                  <a:cubicBezTo>
                    <a:pt x="10054" y="0"/>
                    <a:pt x="10043" y="22"/>
                    <a:pt x="10043" y="43"/>
                  </a:cubicBezTo>
                  <a:cubicBezTo>
                    <a:pt x="10043" y="64"/>
                    <a:pt x="10054" y="85"/>
                    <a:pt x="10086" y="85"/>
                  </a:cubicBezTo>
                  <a:lnTo>
                    <a:pt x="10160" y="85"/>
                  </a:lnTo>
                  <a:cubicBezTo>
                    <a:pt x="10182" y="85"/>
                    <a:pt x="10203" y="64"/>
                    <a:pt x="10203" y="43"/>
                  </a:cubicBezTo>
                  <a:cubicBezTo>
                    <a:pt x="10203" y="22"/>
                    <a:pt x="10182" y="0"/>
                    <a:pt x="10160" y="0"/>
                  </a:cubicBezTo>
                  <a:close/>
                  <a:moveTo>
                    <a:pt x="10478" y="0"/>
                  </a:moveTo>
                  <a:cubicBezTo>
                    <a:pt x="10457" y="0"/>
                    <a:pt x="10446" y="22"/>
                    <a:pt x="10446" y="43"/>
                  </a:cubicBezTo>
                  <a:cubicBezTo>
                    <a:pt x="10446" y="64"/>
                    <a:pt x="10457" y="85"/>
                    <a:pt x="10478" y="85"/>
                  </a:cubicBezTo>
                  <a:lnTo>
                    <a:pt x="10563" y="85"/>
                  </a:lnTo>
                  <a:cubicBezTo>
                    <a:pt x="10585" y="85"/>
                    <a:pt x="10606" y="64"/>
                    <a:pt x="10606" y="43"/>
                  </a:cubicBezTo>
                  <a:cubicBezTo>
                    <a:pt x="10606" y="22"/>
                    <a:pt x="10585" y="0"/>
                    <a:pt x="10563" y="0"/>
                  </a:cubicBezTo>
                  <a:close/>
                  <a:moveTo>
                    <a:pt x="10881" y="0"/>
                  </a:moveTo>
                  <a:cubicBezTo>
                    <a:pt x="10860" y="0"/>
                    <a:pt x="10839" y="22"/>
                    <a:pt x="10839" y="43"/>
                  </a:cubicBezTo>
                  <a:cubicBezTo>
                    <a:pt x="10839" y="64"/>
                    <a:pt x="10860" y="85"/>
                    <a:pt x="10881" y="85"/>
                  </a:cubicBezTo>
                  <a:lnTo>
                    <a:pt x="10966" y="85"/>
                  </a:lnTo>
                  <a:cubicBezTo>
                    <a:pt x="10988" y="85"/>
                    <a:pt x="11009" y="64"/>
                    <a:pt x="11009" y="43"/>
                  </a:cubicBezTo>
                  <a:cubicBezTo>
                    <a:pt x="11009" y="22"/>
                    <a:pt x="10988" y="0"/>
                    <a:pt x="1096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5" name="Google Shape;3975;p16"/>
            <p:cNvSpPr/>
            <p:nvPr/>
          </p:nvSpPr>
          <p:spPr>
            <a:xfrm>
              <a:off x="4102850" y="334900"/>
              <a:ext cx="3200" cy="2150"/>
            </a:xfrm>
            <a:custGeom>
              <a:avLst/>
              <a:gdLst/>
              <a:ahLst/>
              <a:cxnLst/>
              <a:rect l="l" t="t" r="r" b="b"/>
              <a:pathLst>
                <a:path w="128" h="86" extrusionOk="0">
                  <a:moveTo>
                    <a:pt x="42" y="0"/>
                  </a:moveTo>
                  <a:cubicBezTo>
                    <a:pt x="21" y="0"/>
                    <a:pt x="0" y="22"/>
                    <a:pt x="0" y="43"/>
                  </a:cubicBezTo>
                  <a:cubicBezTo>
                    <a:pt x="0" y="64"/>
                    <a:pt x="21" y="85"/>
                    <a:pt x="42" y="85"/>
                  </a:cubicBezTo>
                  <a:lnTo>
                    <a:pt x="85" y="85"/>
                  </a:lnTo>
                  <a:cubicBezTo>
                    <a:pt x="106" y="85"/>
                    <a:pt x="127" y="64"/>
                    <a:pt x="127" y="43"/>
                  </a:cubicBezTo>
                  <a:cubicBezTo>
                    <a:pt x="127" y="22"/>
                    <a:pt x="106" y="0"/>
                    <a:pt x="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6" name="Google Shape;3976;p16"/>
            <p:cNvSpPr/>
            <p:nvPr/>
          </p:nvSpPr>
          <p:spPr>
            <a:xfrm>
              <a:off x="4035750" y="567925"/>
              <a:ext cx="2950" cy="1900"/>
            </a:xfrm>
            <a:custGeom>
              <a:avLst/>
              <a:gdLst/>
              <a:ahLst/>
              <a:cxnLst/>
              <a:rect l="l" t="t" r="r" b="b"/>
              <a:pathLst>
                <a:path w="118" h="76" extrusionOk="0">
                  <a:moveTo>
                    <a:pt x="33" y="1"/>
                  </a:moveTo>
                  <a:cubicBezTo>
                    <a:pt x="12" y="1"/>
                    <a:pt x="0" y="12"/>
                    <a:pt x="0" y="43"/>
                  </a:cubicBezTo>
                  <a:cubicBezTo>
                    <a:pt x="0" y="65"/>
                    <a:pt x="12" y="76"/>
                    <a:pt x="33" y="76"/>
                  </a:cubicBezTo>
                  <a:lnTo>
                    <a:pt x="75" y="76"/>
                  </a:lnTo>
                  <a:cubicBezTo>
                    <a:pt x="96" y="76"/>
                    <a:pt x="118" y="65"/>
                    <a:pt x="118" y="43"/>
                  </a:cubicBezTo>
                  <a:cubicBezTo>
                    <a:pt x="118" y="12"/>
                    <a:pt x="96" y="1"/>
                    <a:pt x="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7" name="Google Shape;3977;p16"/>
            <p:cNvSpPr/>
            <p:nvPr/>
          </p:nvSpPr>
          <p:spPr>
            <a:xfrm>
              <a:off x="4044775" y="567925"/>
              <a:ext cx="136575" cy="1900"/>
            </a:xfrm>
            <a:custGeom>
              <a:avLst/>
              <a:gdLst/>
              <a:ahLst/>
              <a:cxnLst/>
              <a:rect l="l" t="t" r="r" b="b"/>
              <a:pathLst>
                <a:path w="5463" h="76" extrusionOk="0">
                  <a:moveTo>
                    <a:pt x="42" y="1"/>
                  </a:moveTo>
                  <a:cubicBezTo>
                    <a:pt x="21" y="1"/>
                    <a:pt x="0" y="12"/>
                    <a:pt x="0" y="43"/>
                  </a:cubicBezTo>
                  <a:cubicBezTo>
                    <a:pt x="0" y="65"/>
                    <a:pt x="21" y="76"/>
                    <a:pt x="42" y="76"/>
                  </a:cubicBezTo>
                  <a:lnTo>
                    <a:pt x="127" y="76"/>
                  </a:lnTo>
                  <a:cubicBezTo>
                    <a:pt x="149" y="76"/>
                    <a:pt x="170" y="65"/>
                    <a:pt x="170" y="43"/>
                  </a:cubicBezTo>
                  <a:cubicBezTo>
                    <a:pt x="170" y="12"/>
                    <a:pt x="149" y="1"/>
                    <a:pt x="127" y="1"/>
                  </a:cubicBezTo>
                  <a:close/>
                  <a:moveTo>
                    <a:pt x="445" y="1"/>
                  </a:moveTo>
                  <a:cubicBezTo>
                    <a:pt x="424" y="1"/>
                    <a:pt x="414" y="12"/>
                    <a:pt x="414" y="43"/>
                  </a:cubicBezTo>
                  <a:cubicBezTo>
                    <a:pt x="414" y="65"/>
                    <a:pt x="424" y="76"/>
                    <a:pt x="445" y="76"/>
                  </a:cubicBezTo>
                  <a:lnTo>
                    <a:pt x="530" y="76"/>
                  </a:lnTo>
                  <a:cubicBezTo>
                    <a:pt x="552" y="76"/>
                    <a:pt x="573" y="65"/>
                    <a:pt x="573" y="43"/>
                  </a:cubicBezTo>
                  <a:cubicBezTo>
                    <a:pt x="573" y="12"/>
                    <a:pt x="552" y="1"/>
                    <a:pt x="530" y="1"/>
                  </a:cubicBezTo>
                  <a:close/>
                  <a:moveTo>
                    <a:pt x="860" y="1"/>
                  </a:moveTo>
                  <a:cubicBezTo>
                    <a:pt x="838" y="1"/>
                    <a:pt x="817" y="12"/>
                    <a:pt x="817" y="43"/>
                  </a:cubicBezTo>
                  <a:cubicBezTo>
                    <a:pt x="817" y="65"/>
                    <a:pt x="838" y="76"/>
                    <a:pt x="860" y="76"/>
                  </a:cubicBezTo>
                  <a:lnTo>
                    <a:pt x="944" y="76"/>
                  </a:lnTo>
                  <a:cubicBezTo>
                    <a:pt x="966" y="76"/>
                    <a:pt x="976" y="65"/>
                    <a:pt x="976" y="43"/>
                  </a:cubicBezTo>
                  <a:cubicBezTo>
                    <a:pt x="976" y="12"/>
                    <a:pt x="966" y="1"/>
                    <a:pt x="944" y="1"/>
                  </a:cubicBezTo>
                  <a:close/>
                  <a:moveTo>
                    <a:pt x="1263" y="1"/>
                  </a:moveTo>
                  <a:cubicBezTo>
                    <a:pt x="1241" y="1"/>
                    <a:pt x="1220" y="12"/>
                    <a:pt x="1220" y="43"/>
                  </a:cubicBezTo>
                  <a:cubicBezTo>
                    <a:pt x="1220" y="65"/>
                    <a:pt x="1241" y="76"/>
                    <a:pt x="1263" y="76"/>
                  </a:cubicBezTo>
                  <a:lnTo>
                    <a:pt x="1347" y="76"/>
                  </a:lnTo>
                  <a:cubicBezTo>
                    <a:pt x="1369" y="76"/>
                    <a:pt x="1390" y="65"/>
                    <a:pt x="1390" y="43"/>
                  </a:cubicBezTo>
                  <a:cubicBezTo>
                    <a:pt x="1390" y="12"/>
                    <a:pt x="1369" y="1"/>
                    <a:pt x="1347" y="1"/>
                  </a:cubicBezTo>
                  <a:close/>
                  <a:moveTo>
                    <a:pt x="1676" y="1"/>
                  </a:moveTo>
                  <a:cubicBezTo>
                    <a:pt x="1654" y="1"/>
                    <a:pt x="1633" y="12"/>
                    <a:pt x="1633" y="43"/>
                  </a:cubicBezTo>
                  <a:cubicBezTo>
                    <a:pt x="1633" y="65"/>
                    <a:pt x="1654" y="76"/>
                    <a:pt x="1676" y="76"/>
                  </a:cubicBezTo>
                  <a:lnTo>
                    <a:pt x="1750" y="76"/>
                  </a:lnTo>
                  <a:cubicBezTo>
                    <a:pt x="1772" y="76"/>
                    <a:pt x="1793" y="65"/>
                    <a:pt x="1793" y="43"/>
                  </a:cubicBezTo>
                  <a:cubicBezTo>
                    <a:pt x="1793" y="12"/>
                    <a:pt x="1772" y="1"/>
                    <a:pt x="1750" y="1"/>
                  </a:cubicBezTo>
                  <a:close/>
                  <a:moveTo>
                    <a:pt x="2079" y="1"/>
                  </a:moveTo>
                  <a:cubicBezTo>
                    <a:pt x="2057" y="1"/>
                    <a:pt x="2036" y="12"/>
                    <a:pt x="2036" y="43"/>
                  </a:cubicBezTo>
                  <a:cubicBezTo>
                    <a:pt x="2036" y="65"/>
                    <a:pt x="2057" y="76"/>
                    <a:pt x="2079" y="76"/>
                  </a:cubicBezTo>
                  <a:lnTo>
                    <a:pt x="2164" y="76"/>
                  </a:lnTo>
                  <a:cubicBezTo>
                    <a:pt x="2185" y="76"/>
                    <a:pt x="2206" y="65"/>
                    <a:pt x="2206" y="43"/>
                  </a:cubicBezTo>
                  <a:cubicBezTo>
                    <a:pt x="2206" y="12"/>
                    <a:pt x="2185" y="1"/>
                    <a:pt x="2164" y="1"/>
                  </a:cubicBezTo>
                  <a:close/>
                  <a:moveTo>
                    <a:pt x="2493" y="1"/>
                  </a:moveTo>
                  <a:cubicBezTo>
                    <a:pt x="2460" y="1"/>
                    <a:pt x="2450" y="12"/>
                    <a:pt x="2450" y="43"/>
                  </a:cubicBezTo>
                  <a:cubicBezTo>
                    <a:pt x="2450" y="65"/>
                    <a:pt x="2460" y="76"/>
                    <a:pt x="2493" y="76"/>
                  </a:cubicBezTo>
                  <a:lnTo>
                    <a:pt x="2567" y="76"/>
                  </a:lnTo>
                  <a:cubicBezTo>
                    <a:pt x="2588" y="76"/>
                    <a:pt x="2609" y="65"/>
                    <a:pt x="2609" y="43"/>
                  </a:cubicBezTo>
                  <a:cubicBezTo>
                    <a:pt x="2609" y="12"/>
                    <a:pt x="2588" y="1"/>
                    <a:pt x="2567" y="1"/>
                  </a:cubicBezTo>
                  <a:close/>
                  <a:moveTo>
                    <a:pt x="2896" y="1"/>
                  </a:moveTo>
                  <a:cubicBezTo>
                    <a:pt x="2875" y="1"/>
                    <a:pt x="2853" y="12"/>
                    <a:pt x="2853" y="43"/>
                  </a:cubicBezTo>
                  <a:cubicBezTo>
                    <a:pt x="2853" y="65"/>
                    <a:pt x="2875" y="76"/>
                    <a:pt x="2896" y="76"/>
                  </a:cubicBezTo>
                  <a:lnTo>
                    <a:pt x="2981" y="76"/>
                  </a:lnTo>
                  <a:cubicBezTo>
                    <a:pt x="3002" y="76"/>
                    <a:pt x="3012" y="65"/>
                    <a:pt x="3012" y="43"/>
                  </a:cubicBezTo>
                  <a:cubicBezTo>
                    <a:pt x="3012" y="12"/>
                    <a:pt x="3002" y="1"/>
                    <a:pt x="2981" y="1"/>
                  </a:cubicBezTo>
                  <a:close/>
                  <a:moveTo>
                    <a:pt x="3299" y="1"/>
                  </a:moveTo>
                  <a:cubicBezTo>
                    <a:pt x="3277" y="1"/>
                    <a:pt x="3266" y="12"/>
                    <a:pt x="3266" y="43"/>
                  </a:cubicBezTo>
                  <a:cubicBezTo>
                    <a:pt x="3266" y="65"/>
                    <a:pt x="3277" y="76"/>
                    <a:pt x="3299" y="76"/>
                  </a:cubicBezTo>
                  <a:lnTo>
                    <a:pt x="3384" y="76"/>
                  </a:lnTo>
                  <a:cubicBezTo>
                    <a:pt x="3405" y="76"/>
                    <a:pt x="3426" y="65"/>
                    <a:pt x="3426" y="43"/>
                  </a:cubicBezTo>
                  <a:cubicBezTo>
                    <a:pt x="3426" y="12"/>
                    <a:pt x="3405" y="1"/>
                    <a:pt x="3384" y="1"/>
                  </a:cubicBezTo>
                  <a:close/>
                  <a:moveTo>
                    <a:pt x="3712" y="1"/>
                  </a:moveTo>
                  <a:cubicBezTo>
                    <a:pt x="3691" y="1"/>
                    <a:pt x="3669" y="12"/>
                    <a:pt x="3669" y="43"/>
                  </a:cubicBezTo>
                  <a:cubicBezTo>
                    <a:pt x="3669" y="65"/>
                    <a:pt x="3691" y="76"/>
                    <a:pt x="3712" y="76"/>
                  </a:cubicBezTo>
                  <a:lnTo>
                    <a:pt x="3787" y="76"/>
                  </a:lnTo>
                  <a:cubicBezTo>
                    <a:pt x="3818" y="76"/>
                    <a:pt x="3829" y="65"/>
                    <a:pt x="3829" y="43"/>
                  </a:cubicBezTo>
                  <a:cubicBezTo>
                    <a:pt x="3829" y="12"/>
                    <a:pt x="3818" y="1"/>
                    <a:pt x="3787" y="1"/>
                  </a:cubicBezTo>
                  <a:close/>
                  <a:moveTo>
                    <a:pt x="4115" y="1"/>
                  </a:moveTo>
                  <a:cubicBezTo>
                    <a:pt x="4094" y="1"/>
                    <a:pt x="4072" y="12"/>
                    <a:pt x="4072" y="43"/>
                  </a:cubicBezTo>
                  <a:cubicBezTo>
                    <a:pt x="4072" y="65"/>
                    <a:pt x="4094" y="76"/>
                    <a:pt x="4115" y="76"/>
                  </a:cubicBezTo>
                  <a:lnTo>
                    <a:pt x="4200" y="76"/>
                  </a:lnTo>
                  <a:cubicBezTo>
                    <a:pt x="4221" y="76"/>
                    <a:pt x="4242" y="65"/>
                    <a:pt x="4242" y="43"/>
                  </a:cubicBezTo>
                  <a:cubicBezTo>
                    <a:pt x="4242" y="12"/>
                    <a:pt x="4221" y="1"/>
                    <a:pt x="4200" y="1"/>
                  </a:cubicBezTo>
                  <a:close/>
                  <a:moveTo>
                    <a:pt x="4529" y="1"/>
                  </a:moveTo>
                  <a:cubicBezTo>
                    <a:pt x="4508" y="1"/>
                    <a:pt x="4486" y="12"/>
                    <a:pt x="4486" y="43"/>
                  </a:cubicBezTo>
                  <a:cubicBezTo>
                    <a:pt x="4486" y="65"/>
                    <a:pt x="4508" y="76"/>
                    <a:pt x="4529" y="76"/>
                  </a:cubicBezTo>
                  <a:lnTo>
                    <a:pt x="4603" y="76"/>
                  </a:lnTo>
                  <a:cubicBezTo>
                    <a:pt x="4624" y="76"/>
                    <a:pt x="4645" y="65"/>
                    <a:pt x="4645" y="43"/>
                  </a:cubicBezTo>
                  <a:cubicBezTo>
                    <a:pt x="4645" y="12"/>
                    <a:pt x="4624" y="1"/>
                    <a:pt x="4603" y="1"/>
                  </a:cubicBezTo>
                  <a:close/>
                  <a:moveTo>
                    <a:pt x="4932" y="1"/>
                  </a:moveTo>
                  <a:cubicBezTo>
                    <a:pt x="4911" y="1"/>
                    <a:pt x="4889" y="12"/>
                    <a:pt x="4889" y="43"/>
                  </a:cubicBezTo>
                  <a:cubicBezTo>
                    <a:pt x="4889" y="65"/>
                    <a:pt x="4911" y="76"/>
                    <a:pt x="4932" y="76"/>
                  </a:cubicBezTo>
                  <a:lnTo>
                    <a:pt x="5017" y="76"/>
                  </a:lnTo>
                  <a:cubicBezTo>
                    <a:pt x="5038" y="76"/>
                    <a:pt x="5059" y="65"/>
                    <a:pt x="5059" y="43"/>
                  </a:cubicBezTo>
                  <a:cubicBezTo>
                    <a:pt x="5059" y="12"/>
                    <a:pt x="5038" y="1"/>
                    <a:pt x="5017" y="1"/>
                  </a:cubicBezTo>
                  <a:close/>
                  <a:moveTo>
                    <a:pt x="5335" y="1"/>
                  </a:moveTo>
                  <a:cubicBezTo>
                    <a:pt x="5314" y="1"/>
                    <a:pt x="5303" y="12"/>
                    <a:pt x="5303" y="43"/>
                  </a:cubicBezTo>
                  <a:cubicBezTo>
                    <a:pt x="5303" y="65"/>
                    <a:pt x="5314" y="76"/>
                    <a:pt x="5335" y="76"/>
                  </a:cubicBezTo>
                  <a:lnTo>
                    <a:pt x="5420" y="76"/>
                  </a:lnTo>
                  <a:cubicBezTo>
                    <a:pt x="5441" y="76"/>
                    <a:pt x="5462" y="65"/>
                    <a:pt x="5462" y="43"/>
                  </a:cubicBezTo>
                  <a:cubicBezTo>
                    <a:pt x="5462" y="12"/>
                    <a:pt x="5441" y="1"/>
                    <a:pt x="54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8" name="Google Shape;3978;p16"/>
            <p:cNvSpPr/>
            <p:nvPr/>
          </p:nvSpPr>
          <p:spPr>
            <a:xfrm>
              <a:off x="4187400" y="567925"/>
              <a:ext cx="3200" cy="1900"/>
            </a:xfrm>
            <a:custGeom>
              <a:avLst/>
              <a:gdLst/>
              <a:ahLst/>
              <a:cxnLst/>
              <a:rect l="l" t="t" r="r" b="b"/>
              <a:pathLst>
                <a:path w="128" h="76" extrusionOk="0">
                  <a:moveTo>
                    <a:pt x="43" y="1"/>
                  </a:moveTo>
                  <a:cubicBezTo>
                    <a:pt x="22" y="1"/>
                    <a:pt x="1" y="12"/>
                    <a:pt x="1" y="43"/>
                  </a:cubicBezTo>
                  <a:cubicBezTo>
                    <a:pt x="1" y="65"/>
                    <a:pt x="22" y="76"/>
                    <a:pt x="43" y="76"/>
                  </a:cubicBezTo>
                  <a:lnTo>
                    <a:pt x="86" y="76"/>
                  </a:lnTo>
                  <a:cubicBezTo>
                    <a:pt x="107" y="76"/>
                    <a:pt x="128" y="65"/>
                    <a:pt x="128" y="43"/>
                  </a:cubicBezTo>
                  <a:cubicBezTo>
                    <a:pt x="128" y="12"/>
                    <a:pt x="107" y="1"/>
                    <a:pt x="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9" name="Google Shape;3979;p16"/>
            <p:cNvSpPr/>
            <p:nvPr/>
          </p:nvSpPr>
          <p:spPr>
            <a:xfrm>
              <a:off x="3139875" y="550175"/>
              <a:ext cx="2950" cy="2150"/>
            </a:xfrm>
            <a:custGeom>
              <a:avLst/>
              <a:gdLst/>
              <a:ahLst/>
              <a:cxnLst/>
              <a:rect l="l" t="t" r="r" b="b"/>
              <a:pathLst>
                <a:path w="118" h="86" extrusionOk="0">
                  <a:moveTo>
                    <a:pt x="43" y="1"/>
                  </a:moveTo>
                  <a:cubicBezTo>
                    <a:pt x="11" y="1"/>
                    <a:pt x="1" y="22"/>
                    <a:pt x="1" y="43"/>
                  </a:cubicBezTo>
                  <a:cubicBezTo>
                    <a:pt x="1" y="64"/>
                    <a:pt x="11" y="86"/>
                    <a:pt x="43" y="86"/>
                  </a:cubicBezTo>
                  <a:lnTo>
                    <a:pt x="75" y="86"/>
                  </a:lnTo>
                  <a:cubicBezTo>
                    <a:pt x="107" y="86"/>
                    <a:pt x="117" y="64"/>
                    <a:pt x="117" y="43"/>
                  </a:cubicBezTo>
                  <a:cubicBezTo>
                    <a:pt x="117" y="22"/>
                    <a:pt x="107" y="1"/>
                    <a:pt x="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0" name="Google Shape;3980;p16"/>
            <p:cNvSpPr/>
            <p:nvPr/>
          </p:nvSpPr>
          <p:spPr>
            <a:xfrm>
              <a:off x="3149150" y="550175"/>
              <a:ext cx="212400" cy="2150"/>
            </a:xfrm>
            <a:custGeom>
              <a:avLst/>
              <a:gdLst/>
              <a:ahLst/>
              <a:cxnLst/>
              <a:rect l="l" t="t" r="r" b="b"/>
              <a:pathLst>
                <a:path w="8496" h="86" extrusionOk="0">
                  <a:moveTo>
                    <a:pt x="43" y="1"/>
                  </a:moveTo>
                  <a:cubicBezTo>
                    <a:pt x="22" y="1"/>
                    <a:pt x="1" y="22"/>
                    <a:pt x="1" y="43"/>
                  </a:cubicBezTo>
                  <a:cubicBezTo>
                    <a:pt x="1" y="64"/>
                    <a:pt x="22" y="86"/>
                    <a:pt x="43" y="86"/>
                  </a:cubicBezTo>
                  <a:lnTo>
                    <a:pt x="128" y="86"/>
                  </a:lnTo>
                  <a:cubicBezTo>
                    <a:pt x="149" y="86"/>
                    <a:pt x="170" y="64"/>
                    <a:pt x="170" y="43"/>
                  </a:cubicBezTo>
                  <a:cubicBezTo>
                    <a:pt x="170" y="22"/>
                    <a:pt x="149" y="1"/>
                    <a:pt x="128" y="1"/>
                  </a:cubicBezTo>
                  <a:close/>
                  <a:moveTo>
                    <a:pt x="457" y="1"/>
                  </a:moveTo>
                  <a:cubicBezTo>
                    <a:pt x="436" y="1"/>
                    <a:pt x="415" y="22"/>
                    <a:pt x="415" y="43"/>
                  </a:cubicBezTo>
                  <a:cubicBezTo>
                    <a:pt x="415" y="64"/>
                    <a:pt x="436" y="86"/>
                    <a:pt x="457" y="86"/>
                  </a:cubicBezTo>
                  <a:lnTo>
                    <a:pt x="542" y="86"/>
                  </a:lnTo>
                  <a:cubicBezTo>
                    <a:pt x="563" y="86"/>
                    <a:pt x="584" y="64"/>
                    <a:pt x="584" y="43"/>
                  </a:cubicBezTo>
                  <a:cubicBezTo>
                    <a:pt x="584" y="22"/>
                    <a:pt x="563" y="1"/>
                    <a:pt x="542" y="1"/>
                  </a:cubicBezTo>
                  <a:close/>
                  <a:moveTo>
                    <a:pt x="870" y="1"/>
                  </a:moveTo>
                  <a:cubicBezTo>
                    <a:pt x="849" y="1"/>
                    <a:pt x="828" y="22"/>
                    <a:pt x="828" y="43"/>
                  </a:cubicBezTo>
                  <a:cubicBezTo>
                    <a:pt x="828" y="64"/>
                    <a:pt x="849" y="86"/>
                    <a:pt x="870" y="86"/>
                  </a:cubicBezTo>
                  <a:lnTo>
                    <a:pt x="955" y="86"/>
                  </a:lnTo>
                  <a:cubicBezTo>
                    <a:pt x="976" y="86"/>
                    <a:pt x="998" y="64"/>
                    <a:pt x="998" y="43"/>
                  </a:cubicBezTo>
                  <a:cubicBezTo>
                    <a:pt x="998" y="22"/>
                    <a:pt x="976" y="1"/>
                    <a:pt x="955" y="1"/>
                  </a:cubicBezTo>
                  <a:close/>
                  <a:moveTo>
                    <a:pt x="1294" y="1"/>
                  </a:moveTo>
                  <a:cubicBezTo>
                    <a:pt x="1263" y="1"/>
                    <a:pt x="1252" y="22"/>
                    <a:pt x="1252" y="43"/>
                  </a:cubicBezTo>
                  <a:cubicBezTo>
                    <a:pt x="1252" y="64"/>
                    <a:pt x="1263" y="86"/>
                    <a:pt x="1294" y="86"/>
                  </a:cubicBezTo>
                  <a:lnTo>
                    <a:pt x="1369" y="86"/>
                  </a:lnTo>
                  <a:cubicBezTo>
                    <a:pt x="1401" y="86"/>
                    <a:pt x="1412" y="64"/>
                    <a:pt x="1412" y="43"/>
                  </a:cubicBezTo>
                  <a:cubicBezTo>
                    <a:pt x="1412" y="22"/>
                    <a:pt x="1401" y="1"/>
                    <a:pt x="1369" y="1"/>
                  </a:cubicBezTo>
                  <a:close/>
                  <a:moveTo>
                    <a:pt x="1709" y="1"/>
                  </a:moveTo>
                  <a:cubicBezTo>
                    <a:pt x="1687" y="1"/>
                    <a:pt x="1666" y="22"/>
                    <a:pt x="1666" y="43"/>
                  </a:cubicBezTo>
                  <a:cubicBezTo>
                    <a:pt x="1666" y="64"/>
                    <a:pt x="1687" y="86"/>
                    <a:pt x="1709" y="86"/>
                  </a:cubicBezTo>
                  <a:lnTo>
                    <a:pt x="1793" y="86"/>
                  </a:lnTo>
                  <a:cubicBezTo>
                    <a:pt x="1815" y="86"/>
                    <a:pt x="1836" y="64"/>
                    <a:pt x="1836" y="43"/>
                  </a:cubicBezTo>
                  <a:cubicBezTo>
                    <a:pt x="1836" y="22"/>
                    <a:pt x="1815" y="1"/>
                    <a:pt x="1793" y="1"/>
                  </a:cubicBezTo>
                  <a:close/>
                  <a:moveTo>
                    <a:pt x="2122" y="1"/>
                  </a:moveTo>
                  <a:cubicBezTo>
                    <a:pt x="2100" y="1"/>
                    <a:pt x="2079" y="22"/>
                    <a:pt x="2079" y="43"/>
                  </a:cubicBezTo>
                  <a:cubicBezTo>
                    <a:pt x="2079" y="64"/>
                    <a:pt x="2100" y="86"/>
                    <a:pt x="2122" y="86"/>
                  </a:cubicBezTo>
                  <a:lnTo>
                    <a:pt x="2207" y="86"/>
                  </a:lnTo>
                  <a:cubicBezTo>
                    <a:pt x="2228" y="86"/>
                    <a:pt x="2249" y="64"/>
                    <a:pt x="2249" y="43"/>
                  </a:cubicBezTo>
                  <a:cubicBezTo>
                    <a:pt x="2249" y="22"/>
                    <a:pt x="2228" y="1"/>
                    <a:pt x="2207" y="1"/>
                  </a:cubicBezTo>
                  <a:close/>
                  <a:moveTo>
                    <a:pt x="2536" y="1"/>
                  </a:moveTo>
                  <a:cubicBezTo>
                    <a:pt x="2514" y="1"/>
                    <a:pt x="2503" y="22"/>
                    <a:pt x="2503" y="43"/>
                  </a:cubicBezTo>
                  <a:cubicBezTo>
                    <a:pt x="2503" y="64"/>
                    <a:pt x="2514" y="86"/>
                    <a:pt x="2536" y="86"/>
                  </a:cubicBezTo>
                  <a:lnTo>
                    <a:pt x="2621" y="86"/>
                  </a:lnTo>
                  <a:cubicBezTo>
                    <a:pt x="2642" y="86"/>
                    <a:pt x="2663" y="64"/>
                    <a:pt x="2663" y="43"/>
                  </a:cubicBezTo>
                  <a:cubicBezTo>
                    <a:pt x="2663" y="22"/>
                    <a:pt x="2642" y="1"/>
                    <a:pt x="2621" y="1"/>
                  </a:cubicBezTo>
                  <a:close/>
                  <a:moveTo>
                    <a:pt x="2960" y="1"/>
                  </a:moveTo>
                  <a:cubicBezTo>
                    <a:pt x="2939" y="1"/>
                    <a:pt x="2917" y="22"/>
                    <a:pt x="2917" y="43"/>
                  </a:cubicBezTo>
                  <a:cubicBezTo>
                    <a:pt x="2917" y="64"/>
                    <a:pt x="2939" y="86"/>
                    <a:pt x="2960" y="86"/>
                  </a:cubicBezTo>
                  <a:lnTo>
                    <a:pt x="3034" y="86"/>
                  </a:lnTo>
                  <a:cubicBezTo>
                    <a:pt x="3066" y="86"/>
                    <a:pt x="3076" y="64"/>
                    <a:pt x="3076" y="43"/>
                  </a:cubicBezTo>
                  <a:cubicBezTo>
                    <a:pt x="3076" y="22"/>
                    <a:pt x="3066" y="1"/>
                    <a:pt x="3034" y="1"/>
                  </a:cubicBezTo>
                  <a:close/>
                  <a:moveTo>
                    <a:pt x="3373" y="1"/>
                  </a:moveTo>
                  <a:cubicBezTo>
                    <a:pt x="3352" y="1"/>
                    <a:pt x="3331" y="22"/>
                    <a:pt x="3331" y="43"/>
                  </a:cubicBezTo>
                  <a:cubicBezTo>
                    <a:pt x="3331" y="64"/>
                    <a:pt x="3352" y="86"/>
                    <a:pt x="3373" y="86"/>
                  </a:cubicBezTo>
                  <a:lnTo>
                    <a:pt x="3458" y="86"/>
                  </a:lnTo>
                  <a:cubicBezTo>
                    <a:pt x="3479" y="86"/>
                    <a:pt x="3500" y="64"/>
                    <a:pt x="3500" y="43"/>
                  </a:cubicBezTo>
                  <a:cubicBezTo>
                    <a:pt x="3500" y="22"/>
                    <a:pt x="3479" y="1"/>
                    <a:pt x="3458" y="1"/>
                  </a:cubicBezTo>
                  <a:close/>
                  <a:moveTo>
                    <a:pt x="3787" y="1"/>
                  </a:moveTo>
                  <a:cubicBezTo>
                    <a:pt x="3766" y="1"/>
                    <a:pt x="3745" y="22"/>
                    <a:pt x="3745" y="43"/>
                  </a:cubicBezTo>
                  <a:cubicBezTo>
                    <a:pt x="3745" y="64"/>
                    <a:pt x="3766" y="86"/>
                    <a:pt x="3787" y="86"/>
                  </a:cubicBezTo>
                  <a:lnTo>
                    <a:pt x="3872" y="86"/>
                  </a:lnTo>
                  <a:cubicBezTo>
                    <a:pt x="3893" y="86"/>
                    <a:pt x="3914" y="64"/>
                    <a:pt x="3914" y="43"/>
                  </a:cubicBezTo>
                  <a:cubicBezTo>
                    <a:pt x="3914" y="22"/>
                    <a:pt x="3893" y="1"/>
                    <a:pt x="3872" y="1"/>
                  </a:cubicBezTo>
                  <a:close/>
                  <a:moveTo>
                    <a:pt x="4200" y="1"/>
                  </a:moveTo>
                  <a:cubicBezTo>
                    <a:pt x="4179" y="1"/>
                    <a:pt x="4169" y="22"/>
                    <a:pt x="4169" y="43"/>
                  </a:cubicBezTo>
                  <a:cubicBezTo>
                    <a:pt x="4169" y="64"/>
                    <a:pt x="4179" y="86"/>
                    <a:pt x="4200" y="86"/>
                  </a:cubicBezTo>
                  <a:lnTo>
                    <a:pt x="4285" y="86"/>
                  </a:lnTo>
                  <a:cubicBezTo>
                    <a:pt x="4306" y="86"/>
                    <a:pt x="4328" y="64"/>
                    <a:pt x="4328" y="43"/>
                  </a:cubicBezTo>
                  <a:cubicBezTo>
                    <a:pt x="4328" y="22"/>
                    <a:pt x="4306" y="1"/>
                    <a:pt x="4285" y="1"/>
                  </a:cubicBezTo>
                  <a:close/>
                  <a:moveTo>
                    <a:pt x="4625" y="1"/>
                  </a:moveTo>
                  <a:cubicBezTo>
                    <a:pt x="4603" y="1"/>
                    <a:pt x="4582" y="22"/>
                    <a:pt x="4582" y="43"/>
                  </a:cubicBezTo>
                  <a:cubicBezTo>
                    <a:pt x="4582" y="64"/>
                    <a:pt x="4603" y="86"/>
                    <a:pt x="4625" y="86"/>
                  </a:cubicBezTo>
                  <a:lnTo>
                    <a:pt x="4709" y="86"/>
                  </a:lnTo>
                  <a:cubicBezTo>
                    <a:pt x="4731" y="86"/>
                    <a:pt x="4742" y="64"/>
                    <a:pt x="4742" y="43"/>
                  </a:cubicBezTo>
                  <a:cubicBezTo>
                    <a:pt x="4742" y="22"/>
                    <a:pt x="4731" y="1"/>
                    <a:pt x="4709" y="1"/>
                  </a:cubicBezTo>
                  <a:close/>
                  <a:moveTo>
                    <a:pt x="5039" y="1"/>
                  </a:moveTo>
                  <a:cubicBezTo>
                    <a:pt x="5017" y="1"/>
                    <a:pt x="4996" y="22"/>
                    <a:pt x="4996" y="43"/>
                  </a:cubicBezTo>
                  <a:cubicBezTo>
                    <a:pt x="4996" y="64"/>
                    <a:pt x="5017" y="86"/>
                    <a:pt x="5039" y="86"/>
                  </a:cubicBezTo>
                  <a:lnTo>
                    <a:pt x="5123" y="86"/>
                  </a:lnTo>
                  <a:cubicBezTo>
                    <a:pt x="5145" y="86"/>
                    <a:pt x="5166" y="64"/>
                    <a:pt x="5166" y="43"/>
                  </a:cubicBezTo>
                  <a:cubicBezTo>
                    <a:pt x="5166" y="22"/>
                    <a:pt x="5145" y="1"/>
                    <a:pt x="5123" y="1"/>
                  </a:cubicBezTo>
                  <a:close/>
                  <a:moveTo>
                    <a:pt x="5452" y="1"/>
                  </a:moveTo>
                  <a:cubicBezTo>
                    <a:pt x="5431" y="1"/>
                    <a:pt x="5409" y="22"/>
                    <a:pt x="5409" y="43"/>
                  </a:cubicBezTo>
                  <a:cubicBezTo>
                    <a:pt x="5409" y="64"/>
                    <a:pt x="5431" y="86"/>
                    <a:pt x="5452" y="86"/>
                  </a:cubicBezTo>
                  <a:lnTo>
                    <a:pt x="5537" y="86"/>
                  </a:lnTo>
                  <a:cubicBezTo>
                    <a:pt x="5558" y="86"/>
                    <a:pt x="5579" y="64"/>
                    <a:pt x="5579" y="43"/>
                  </a:cubicBezTo>
                  <a:cubicBezTo>
                    <a:pt x="5579" y="22"/>
                    <a:pt x="5558" y="1"/>
                    <a:pt x="5537" y="1"/>
                  </a:cubicBezTo>
                  <a:close/>
                  <a:moveTo>
                    <a:pt x="5866" y="1"/>
                  </a:moveTo>
                  <a:cubicBezTo>
                    <a:pt x="5845" y="1"/>
                    <a:pt x="5834" y="22"/>
                    <a:pt x="5834" y="43"/>
                  </a:cubicBezTo>
                  <a:cubicBezTo>
                    <a:pt x="5834" y="64"/>
                    <a:pt x="5845" y="86"/>
                    <a:pt x="5866" y="86"/>
                  </a:cubicBezTo>
                  <a:lnTo>
                    <a:pt x="5951" y="86"/>
                  </a:lnTo>
                  <a:cubicBezTo>
                    <a:pt x="5972" y="86"/>
                    <a:pt x="5993" y="64"/>
                    <a:pt x="5993" y="43"/>
                  </a:cubicBezTo>
                  <a:cubicBezTo>
                    <a:pt x="5993" y="22"/>
                    <a:pt x="5972" y="1"/>
                    <a:pt x="5951" y="1"/>
                  </a:cubicBezTo>
                  <a:close/>
                  <a:moveTo>
                    <a:pt x="6290" y="1"/>
                  </a:moveTo>
                  <a:cubicBezTo>
                    <a:pt x="6269" y="1"/>
                    <a:pt x="6248" y="22"/>
                    <a:pt x="6248" y="43"/>
                  </a:cubicBezTo>
                  <a:cubicBezTo>
                    <a:pt x="6248" y="64"/>
                    <a:pt x="6269" y="86"/>
                    <a:pt x="6290" y="86"/>
                  </a:cubicBezTo>
                  <a:lnTo>
                    <a:pt x="6375" y="86"/>
                  </a:lnTo>
                  <a:cubicBezTo>
                    <a:pt x="6396" y="86"/>
                    <a:pt x="6406" y="64"/>
                    <a:pt x="6406" y="43"/>
                  </a:cubicBezTo>
                  <a:cubicBezTo>
                    <a:pt x="6406" y="22"/>
                    <a:pt x="6396" y="1"/>
                    <a:pt x="6375" y="1"/>
                  </a:cubicBezTo>
                  <a:close/>
                  <a:moveTo>
                    <a:pt x="6703" y="1"/>
                  </a:moveTo>
                  <a:cubicBezTo>
                    <a:pt x="6682" y="1"/>
                    <a:pt x="6661" y="22"/>
                    <a:pt x="6661" y="43"/>
                  </a:cubicBezTo>
                  <a:cubicBezTo>
                    <a:pt x="6661" y="64"/>
                    <a:pt x="6682" y="86"/>
                    <a:pt x="6703" y="86"/>
                  </a:cubicBezTo>
                  <a:lnTo>
                    <a:pt x="6788" y="86"/>
                  </a:lnTo>
                  <a:cubicBezTo>
                    <a:pt x="6809" y="86"/>
                    <a:pt x="6830" y="64"/>
                    <a:pt x="6830" y="43"/>
                  </a:cubicBezTo>
                  <a:cubicBezTo>
                    <a:pt x="6830" y="22"/>
                    <a:pt x="6809" y="1"/>
                    <a:pt x="6788" y="1"/>
                  </a:cubicBezTo>
                  <a:close/>
                  <a:moveTo>
                    <a:pt x="7117" y="1"/>
                  </a:moveTo>
                  <a:cubicBezTo>
                    <a:pt x="7096" y="1"/>
                    <a:pt x="7075" y="22"/>
                    <a:pt x="7075" y="43"/>
                  </a:cubicBezTo>
                  <a:cubicBezTo>
                    <a:pt x="7075" y="64"/>
                    <a:pt x="7096" y="86"/>
                    <a:pt x="7117" y="86"/>
                  </a:cubicBezTo>
                  <a:lnTo>
                    <a:pt x="7202" y="86"/>
                  </a:lnTo>
                  <a:cubicBezTo>
                    <a:pt x="7223" y="86"/>
                    <a:pt x="7244" y="64"/>
                    <a:pt x="7244" y="43"/>
                  </a:cubicBezTo>
                  <a:cubicBezTo>
                    <a:pt x="7244" y="22"/>
                    <a:pt x="7223" y="1"/>
                    <a:pt x="7202" y="1"/>
                  </a:cubicBezTo>
                  <a:close/>
                  <a:moveTo>
                    <a:pt x="7530" y="1"/>
                  </a:moveTo>
                  <a:cubicBezTo>
                    <a:pt x="7509" y="1"/>
                    <a:pt x="7499" y="22"/>
                    <a:pt x="7499" y="43"/>
                  </a:cubicBezTo>
                  <a:cubicBezTo>
                    <a:pt x="7499" y="64"/>
                    <a:pt x="7509" y="86"/>
                    <a:pt x="7530" y="86"/>
                  </a:cubicBezTo>
                  <a:lnTo>
                    <a:pt x="7615" y="86"/>
                  </a:lnTo>
                  <a:cubicBezTo>
                    <a:pt x="7636" y="86"/>
                    <a:pt x="7658" y="64"/>
                    <a:pt x="7658" y="43"/>
                  </a:cubicBezTo>
                  <a:cubicBezTo>
                    <a:pt x="7658" y="22"/>
                    <a:pt x="7636" y="1"/>
                    <a:pt x="7615" y="1"/>
                  </a:cubicBezTo>
                  <a:close/>
                  <a:moveTo>
                    <a:pt x="7955" y="1"/>
                  </a:moveTo>
                  <a:cubicBezTo>
                    <a:pt x="7933" y="1"/>
                    <a:pt x="7912" y="22"/>
                    <a:pt x="7912" y="43"/>
                  </a:cubicBezTo>
                  <a:cubicBezTo>
                    <a:pt x="7912" y="64"/>
                    <a:pt x="7933" y="86"/>
                    <a:pt x="7955" y="86"/>
                  </a:cubicBezTo>
                  <a:lnTo>
                    <a:pt x="8039" y="86"/>
                  </a:lnTo>
                  <a:cubicBezTo>
                    <a:pt x="8061" y="86"/>
                    <a:pt x="8072" y="64"/>
                    <a:pt x="8072" y="43"/>
                  </a:cubicBezTo>
                  <a:cubicBezTo>
                    <a:pt x="8072" y="22"/>
                    <a:pt x="8061" y="1"/>
                    <a:pt x="8039" y="1"/>
                  </a:cubicBezTo>
                  <a:close/>
                  <a:moveTo>
                    <a:pt x="8369" y="1"/>
                  </a:moveTo>
                  <a:cubicBezTo>
                    <a:pt x="8347" y="1"/>
                    <a:pt x="8326" y="22"/>
                    <a:pt x="8326" y="43"/>
                  </a:cubicBezTo>
                  <a:cubicBezTo>
                    <a:pt x="8326" y="64"/>
                    <a:pt x="8347" y="86"/>
                    <a:pt x="8369" y="86"/>
                  </a:cubicBezTo>
                  <a:lnTo>
                    <a:pt x="8453" y="86"/>
                  </a:lnTo>
                  <a:cubicBezTo>
                    <a:pt x="8475" y="86"/>
                    <a:pt x="8496" y="64"/>
                    <a:pt x="8496" y="43"/>
                  </a:cubicBezTo>
                  <a:cubicBezTo>
                    <a:pt x="8496" y="22"/>
                    <a:pt x="8475" y="1"/>
                    <a:pt x="84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1" name="Google Shape;3981;p16"/>
            <p:cNvSpPr/>
            <p:nvPr/>
          </p:nvSpPr>
          <p:spPr>
            <a:xfrm>
              <a:off x="3367625" y="550175"/>
              <a:ext cx="3200" cy="2150"/>
            </a:xfrm>
            <a:custGeom>
              <a:avLst/>
              <a:gdLst/>
              <a:ahLst/>
              <a:cxnLst/>
              <a:rect l="l" t="t" r="r" b="b"/>
              <a:pathLst>
                <a:path w="128" h="86" extrusionOk="0">
                  <a:moveTo>
                    <a:pt x="43" y="1"/>
                  </a:moveTo>
                  <a:cubicBezTo>
                    <a:pt x="22" y="1"/>
                    <a:pt x="0" y="22"/>
                    <a:pt x="0" y="43"/>
                  </a:cubicBezTo>
                  <a:cubicBezTo>
                    <a:pt x="0" y="64"/>
                    <a:pt x="22" y="86"/>
                    <a:pt x="43" y="86"/>
                  </a:cubicBezTo>
                  <a:lnTo>
                    <a:pt x="85" y="86"/>
                  </a:lnTo>
                  <a:cubicBezTo>
                    <a:pt x="106" y="86"/>
                    <a:pt x="128" y="64"/>
                    <a:pt x="128" y="43"/>
                  </a:cubicBezTo>
                  <a:cubicBezTo>
                    <a:pt x="128" y="22"/>
                    <a:pt x="106" y="1"/>
                    <a:pt x="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2" name="Google Shape;3982;p16"/>
            <p:cNvSpPr/>
            <p:nvPr/>
          </p:nvSpPr>
          <p:spPr>
            <a:xfrm>
              <a:off x="3061125" y="734725"/>
              <a:ext cx="3200" cy="2125"/>
            </a:xfrm>
            <a:custGeom>
              <a:avLst/>
              <a:gdLst/>
              <a:ahLst/>
              <a:cxnLst/>
              <a:rect l="l" t="t" r="r" b="b"/>
              <a:pathLst>
                <a:path w="128" h="85" extrusionOk="0">
                  <a:moveTo>
                    <a:pt x="43" y="0"/>
                  </a:moveTo>
                  <a:cubicBezTo>
                    <a:pt x="22" y="0"/>
                    <a:pt x="1" y="21"/>
                    <a:pt x="1" y="42"/>
                  </a:cubicBezTo>
                  <a:cubicBezTo>
                    <a:pt x="1" y="64"/>
                    <a:pt x="22" y="85"/>
                    <a:pt x="43" y="85"/>
                  </a:cubicBezTo>
                  <a:lnTo>
                    <a:pt x="86" y="85"/>
                  </a:lnTo>
                  <a:cubicBezTo>
                    <a:pt x="107" y="85"/>
                    <a:pt x="128" y="64"/>
                    <a:pt x="128" y="42"/>
                  </a:cubicBezTo>
                  <a:cubicBezTo>
                    <a:pt x="128" y="21"/>
                    <a:pt x="107" y="0"/>
                    <a:pt x="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3" name="Google Shape;3983;p16"/>
            <p:cNvSpPr/>
            <p:nvPr/>
          </p:nvSpPr>
          <p:spPr>
            <a:xfrm>
              <a:off x="3070150" y="734725"/>
              <a:ext cx="82475" cy="2125"/>
            </a:xfrm>
            <a:custGeom>
              <a:avLst/>
              <a:gdLst/>
              <a:ahLst/>
              <a:cxnLst/>
              <a:rect l="l" t="t" r="r" b="b"/>
              <a:pathLst>
                <a:path w="3299" h="85" extrusionOk="0">
                  <a:moveTo>
                    <a:pt x="33" y="0"/>
                  </a:moveTo>
                  <a:cubicBezTo>
                    <a:pt x="11" y="0"/>
                    <a:pt x="0" y="21"/>
                    <a:pt x="0" y="42"/>
                  </a:cubicBezTo>
                  <a:cubicBezTo>
                    <a:pt x="0" y="64"/>
                    <a:pt x="11" y="85"/>
                    <a:pt x="33" y="85"/>
                  </a:cubicBezTo>
                  <a:lnTo>
                    <a:pt x="117" y="85"/>
                  </a:lnTo>
                  <a:cubicBezTo>
                    <a:pt x="139" y="85"/>
                    <a:pt x="160" y="64"/>
                    <a:pt x="160" y="42"/>
                  </a:cubicBezTo>
                  <a:cubicBezTo>
                    <a:pt x="160" y="21"/>
                    <a:pt x="139" y="0"/>
                    <a:pt x="117" y="0"/>
                  </a:cubicBezTo>
                  <a:close/>
                  <a:moveTo>
                    <a:pt x="436" y="0"/>
                  </a:moveTo>
                  <a:cubicBezTo>
                    <a:pt x="403" y="0"/>
                    <a:pt x="393" y="21"/>
                    <a:pt x="393" y="42"/>
                  </a:cubicBezTo>
                  <a:cubicBezTo>
                    <a:pt x="393" y="64"/>
                    <a:pt x="403" y="85"/>
                    <a:pt x="436" y="85"/>
                  </a:cubicBezTo>
                  <a:lnTo>
                    <a:pt x="509" y="85"/>
                  </a:lnTo>
                  <a:cubicBezTo>
                    <a:pt x="531" y="85"/>
                    <a:pt x="552" y="64"/>
                    <a:pt x="552" y="42"/>
                  </a:cubicBezTo>
                  <a:cubicBezTo>
                    <a:pt x="552" y="21"/>
                    <a:pt x="531" y="0"/>
                    <a:pt x="509" y="0"/>
                  </a:cubicBezTo>
                  <a:close/>
                  <a:moveTo>
                    <a:pt x="827" y="0"/>
                  </a:moveTo>
                  <a:cubicBezTo>
                    <a:pt x="796" y="0"/>
                    <a:pt x="785" y="21"/>
                    <a:pt x="785" y="42"/>
                  </a:cubicBezTo>
                  <a:cubicBezTo>
                    <a:pt x="785" y="64"/>
                    <a:pt x="796" y="85"/>
                    <a:pt x="827" y="85"/>
                  </a:cubicBezTo>
                  <a:lnTo>
                    <a:pt x="902" y="85"/>
                  </a:lnTo>
                  <a:cubicBezTo>
                    <a:pt x="923" y="85"/>
                    <a:pt x="945" y="64"/>
                    <a:pt x="945" y="42"/>
                  </a:cubicBezTo>
                  <a:cubicBezTo>
                    <a:pt x="945" y="21"/>
                    <a:pt x="923" y="0"/>
                    <a:pt x="902" y="0"/>
                  </a:cubicBezTo>
                  <a:close/>
                  <a:moveTo>
                    <a:pt x="1220" y="0"/>
                  </a:moveTo>
                  <a:cubicBezTo>
                    <a:pt x="1188" y="0"/>
                    <a:pt x="1178" y="21"/>
                    <a:pt x="1178" y="42"/>
                  </a:cubicBezTo>
                  <a:cubicBezTo>
                    <a:pt x="1178" y="64"/>
                    <a:pt x="1188" y="85"/>
                    <a:pt x="1220" y="85"/>
                  </a:cubicBezTo>
                  <a:lnTo>
                    <a:pt x="1294" y="85"/>
                  </a:lnTo>
                  <a:cubicBezTo>
                    <a:pt x="1315" y="85"/>
                    <a:pt x="1337" y="64"/>
                    <a:pt x="1337" y="42"/>
                  </a:cubicBezTo>
                  <a:cubicBezTo>
                    <a:pt x="1337" y="21"/>
                    <a:pt x="1315" y="0"/>
                    <a:pt x="1294" y="0"/>
                  </a:cubicBezTo>
                  <a:close/>
                  <a:moveTo>
                    <a:pt x="1612" y="0"/>
                  </a:moveTo>
                  <a:cubicBezTo>
                    <a:pt x="1581" y="0"/>
                    <a:pt x="1570" y="21"/>
                    <a:pt x="1570" y="42"/>
                  </a:cubicBezTo>
                  <a:cubicBezTo>
                    <a:pt x="1570" y="64"/>
                    <a:pt x="1581" y="85"/>
                    <a:pt x="1612" y="85"/>
                  </a:cubicBezTo>
                  <a:lnTo>
                    <a:pt x="1687" y="85"/>
                  </a:lnTo>
                  <a:cubicBezTo>
                    <a:pt x="1708" y="85"/>
                    <a:pt x="1729" y="64"/>
                    <a:pt x="1729" y="42"/>
                  </a:cubicBezTo>
                  <a:cubicBezTo>
                    <a:pt x="1729" y="21"/>
                    <a:pt x="1708" y="0"/>
                    <a:pt x="1687" y="0"/>
                  </a:cubicBezTo>
                  <a:close/>
                  <a:moveTo>
                    <a:pt x="2005" y="0"/>
                  </a:moveTo>
                  <a:cubicBezTo>
                    <a:pt x="1973" y="0"/>
                    <a:pt x="1963" y="21"/>
                    <a:pt x="1963" y="42"/>
                  </a:cubicBezTo>
                  <a:cubicBezTo>
                    <a:pt x="1963" y="64"/>
                    <a:pt x="1973" y="85"/>
                    <a:pt x="2005" y="85"/>
                  </a:cubicBezTo>
                  <a:lnTo>
                    <a:pt x="2079" y="85"/>
                  </a:lnTo>
                  <a:cubicBezTo>
                    <a:pt x="2100" y="85"/>
                    <a:pt x="2121" y="64"/>
                    <a:pt x="2121" y="42"/>
                  </a:cubicBezTo>
                  <a:cubicBezTo>
                    <a:pt x="2121" y="21"/>
                    <a:pt x="2100" y="0"/>
                    <a:pt x="2079" y="0"/>
                  </a:cubicBezTo>
                  <a:close/>
                  <a:moveTo>
                    <a:pt x="2397" y="0"/>
                  </a:moveTo>
                  <a:cubicBezTo>
                    <a:pt x="2366" y="0"/>
                    <a:pt x="2355" y="21"/>
                    <a:pt x="2355" y="42"/>
                  </a:cubicBezTo>
                  <a:cubicBezTo>
                    <a:pt x="2355" y="64"/>
                    <a:pt x="2366" y="85"/>
                    <a:pt x="2397" y="85"/>
                  </a:cubicBezTo>
                  <a:lnTo>
                    <a:pt x="2472" y="85"/>
                  </a:lnTo>
                  <a:cubicBezTo>
                    <a:pt x="2493" y="85"/>
                    <a:pt x="2514" y="64"/>
                    <a:pt x="2514" y="42"/>
                  </a:cubicBezTo>
                  <a:cubicBezTo>
                    <a:pt x="2514" y="21"/>
                    <a:pt x="2493" y="0"/>
                    <a:pt x="2472" y="0"/>
                  </a:cubicBezTo>
                  <a:close/>
                  <a:moveTo>
                    <a:pt x="2790" y="0"/>
                  </a:moveTo>
                  <a:cubicBezTo>
                    <a:pt x="2769" y="0"/>
                    <a:pt x="2747" y="21"/>
                    <a:pt x="2747" y="42"/>
                  </a:cubicBezTo>
                  <a:cubicBezTo>
                    <a:pt x="2747" y="64"/>
                    <a:pt x="2769" y="85"/>
                    <a:pt x="2790" y="85"/>
                  </a:cubicBezTo>
                  <a:lnTo>
                    <a:pt x="2864" y="85"/>
                  </a:lnTo>
                  <a:cubicBezTo>
                    <a:pt x="2885" y="85"/>
                    <a:pt x="2906" y="64"/>
                    <a:pt x="2906" y="42"/>
                  </a:cubicBezTo>
                  <a:cubicBezTo>
                    <a:pt x="2906" y="21"/>
                    <a:pt x="2885" y="0"/>
                    <a:pt x="2864" y="0"/>
                  </a:cubicBezTo>
                  <a:close/>
                  <a:moveTo>
                    <a:pt x="3182" y="0"/>
                  </a:moveTo>
                  <a:cubicBezTo>
                    <a:pt x="3161" y="0"/>
                    <a:pt x="3139" y="21"/>
                    <a:pt x="3139" y="42"/>
                  </a:cubicBezTo>
                  <a:cubicBezTo>
                    <a:pt x="3139" y="64"/>
                    <a:pt x="3161" y="85"/>
                    <a:pt x="3182" y="85"/>
                  </a:cubicBezTo>
                  <a:lnTo>
                    <a:pt x="3257" y="85"/>
                  </a:lnTo>
                  <a:cubicBezTo>
                    <a:pt x="3278" y="85"/>
                    <a:pt x="3299" y="64"/>
                    <a:pt x="3299" y="42"/>
                  </a:cubicBezTo>
                  <a:cubicBezTo>
                    <a:pt x="3299" y="21"/>
                    <a:pt x="3278" y="0"/>
                    <a:pt x="325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4" name="Google Shape;3984;p16"/>
            <p:cNvSpPr/>
            <p:nvPr/>
          </p:nvSpPr>
          <p:spPr>
            <a:xfrm>
              <a:off x="3158450" y="734725"/>
              <a:ext cx="2925" cy="2125"/>
            </a:xfrm>
            <a:custGeom>
              <a:avLst/>
              <a:gdLst/>
              <a:ahLst/>
              <a:cxnLst/>
              <a:rect l="l" t="t" r="r" b="b"/>
              <a:pathLst>
                <a:path w="117" h="85" extrusionOk="0">
                  <a:moveTo>
                    <a:pt x="43" y="0"/>
                  </a:moveTo>
                  <a:cubicBezTo>
                    <a:pt x="21" y="0"/>
                    <a:pt x="0" y="21"/>
                    <a:pt x="0" y="42"/>
                  </a:cubicBezTo>
                  <a:cubicBezTo>
                    <a:pt x="0" y="64"/>
                    <a:pt x="21" y="85"/>
                    <a:pt x="43" y="85"/>
                  </a:cubicBezTo>
                  <a:lnTo>
                    <a:pt x="85" y="85"/>
                  </a:lnTo>
                  <a:cubicBezTo>
                    <a:pt x="106" y="85"/>
                    <a:pt x="116" y="64"/>
                    <a:pt x="116" y="42"/>
                  </a:cubicBezTo>
                  <a:cubicBezTo>
                    <a:pt x="116" y="21"/>
                    <a:pt x="106" y="0"/>
                    <a:pt x="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5" name="Google Shape;3985;p16"/>
            <p:cNvSpPr/>
            <p:nvPr/>
          </p:nvSpPr>
          <p:spPr>
            <a:xfrm>
              <a:off x="3139875" y="1092650"/>
              <a:ext cx="2950" cy="1850"/>
            </a:xfrm>
            <a:custGeom>
              <a:avLst/>
              <a:gdLst/>
              <a:ahLst/>
              <a:cxnLst/>
              <a:rect l="l" t="t" r="r" b="b"/>
              <a:pathLst>
                <a:path w="118" h="74" extrusionOk="0">
                  <a:moveTo>
                    <a:pt x="43" y="0"/>
                  </a:moveTo>
                  <a:cubicBezTo>
                    <a:pt x="11" y="0"/>
                    <a:pt x="1" y="10"/>
                    <a:pt x="1" y="43"/>
                  </a:cubicBezTo>
                  <a:cubicBezTo>
                    <a:pt x="1" y="64"/>
                    <a:pt x="11" y="74"/>
                    <a:pt x="43" y="74"/>
                  </a:cubicBezTo>
                  <a:lnTo>
                    <a:pt x="75" y="74"/>
                  </a:lnTo>
                  <a:cubicBezTo>
                    <a:pt x="107" y="74"/>
                    <a:pt x="117" y="64"/>
                    <a:pt x="117" y="43"/>
                  </a:cubicBezTo>
                  <a:cubicBezTo>
                    <a:pt x="117" y="10"/>
                    <a:pt x="107" y="0"/>
                    <a:pt x="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6" name="Google Shape;3986;p16"/>
            <p:cNvSpPr/>
            <p:nvPr/>
          </p:nvSpPr>
          <p:spPr>
            <a:xfrm>
              <a:off x="3148900" y="1092650"/>
              <a:ext cx="45100" cy="1850"/>
            </a:xfrm>
            <a:custGeom>
              <a:avLst/>
              <a:gdLst/>
              <a:ahLst/>
              <a:cxnLst/>
              <a:rect l="l" t="t" r="r" b="b"/>
              <a:pathLst>
                <a:path w="1804" h="74" extrusionOk="0">
                  <a:moveTo>
                    <a:pt x="43" y="0"/>
                  </a:moveTo>
                  <a:cubicBezTo>
                    <a:pt x="22" y="0"/>
                    <a:pt x="0" y="10"/>
                    <a:pt x="0" y="43"/>
                  </a:cubicBezTo>
                  <a:cubicBezTo>
                    <a:pt x="0" y="64"/>
                    <a:pt x="22" y="74"/>
                    <a:pt x="43" y="74"/>
                  </a:cubicBezTo>
                  <a:lnTo>
                    <a:pt x="128" y="74"/>
                  </a:lnTo>
                  <a:cubicBezTo>
                    <a:pt x="149" y="74"/>
                    <a:pt x="170" y="64"/>
                    <a:pt x="170" y="43"/>
                  </a:cubicBezTo>
                  <a:cubicBezTo>
                    <a:pt x="170" y="10"/>
                    <a:pt x="149" y="0"/>
                    <a:pt x="128" y="0"/>
                  </a:cubicBezTo>
                  <a:close/>
                  <a:moveTo>
                    <a:pt x="456" y="0"/>
                  </a:moveTo>
                  <a:cubicBezTo>
                    <a:pt x="435" y="0"/>
                    <a:pt x="414" y="10"/>
                    <a:pt x="414" y="43"/>
                  </a:cubicBezTo>
                  <a:cubicBezTo>
                    <a:pt x="414" y="64"/>
                    <a:pt x="435" y="74"/>
                    <a:pt x="456" y="74"/>
                  </a:cubicBezTo>
                  <a:lnTo>
                    <a:pt x="531" y="74"/>
                  </a:lnTo>
                  <a:cubicBezTo>
                    <a:pt x="562" y="74"/>
                    <a:pt x="573" y="64"/>
                    <a:pt x="573" y="43"/>
                  </a:cubicBezTo>
                  <a:cubicBezTo>
                    <a:pt x="573" y="10"/>
                    <a:pt x="562" y="0"/>
                    <a:pt x="531" y="0"/>
                  </a:cubicBezTo>
                  <a:close/>
                  <a:moveTo>
                    <a:pt x="859" y="0"/>
                  </a:moveTo>
                  <a:cubicBezTo>
                    <a:pt x="838" y="0"/>
                    <a:pt x="817" y="10"/>
                    <a:pt x="817" y="43"/>
                  </a:cubicBezTo>
                  <a:cubicBezTo>
                    <a:pt x="817" y="64"/>
                    <a:pt x="838" y="74"/>
                    <a:pt x="859" y="74"/>
                  </a:cubicBezTo>
                  <a:lnTo>
                    <a:pt x="944" y="74"/>
                  </a:lnTo>
                  <a:cubicBezTo>
                    <a:pt x="965" y="74"/>
                    <a:pt x="986" y="64"/>
                    <a:pt x="986" y="43"/>
                  </a:cubicBezTo>
                  <a:cubicBezTo>
                    <a:pt x="986" y="10"/>
                    <a:pt x="965" y="0"/>
                    <a:pt x="944" y="0"/>
                  </a:cubicBezTo>
                  <a:close/>
                  <a:moveTo>
                    <a:pt x="1273" y="0"/>
                  </a:moveTo>
                  <a:cubicBezTo>
                    <a:pt x="1252" y="0"/>
                    <a:pt x="1231" y="10"/>
                    <a:pt x="1231" y="43"/>
                  </a:cubicBezTo>
                  <a:cubicBezTo>
                    <a:pt x="1231" y="64"/>
                    <a:pt x="1252" y="74"/>
                    <a:pt x="1273" y="74"/>
                  </a:cubicBezTo>
                  <a:lnTo>
                    <a:pt x="1347" y="74"/>
                  </a:lnTo>
                  <a:cubicBezTo>
                    <a:pt x="1379" y="74"/>
                    <a:pt x="1389" y="64"/>
                    <a:pt x="1389" y="43"/>
                  </a:cubicBezTo>
                  <a:cubicBezTo>
                    <a:pt x="1389" y="10"/>
                    <a:pt x="1379" y="0"/>
                    <a:pt x="1347" y="0"/>
                  </a:cubicBezTo>
                  <a:close/>
                  <a:moveTo>
                    <a:pt x="1676" y="0"/>
                  </a:moveTo>
                  <a:cubicBezTo>
                    <a:pt x="1655" y="0"/>
                    <a:pt x="1634" y="10"/>
                    <a:pt x="1634" y="43"/>
                  </a:cubicBezTo>
                  <a:cubicBezTo>
                    <a:pt x="1634" y="64"/>
                    <a:pt x="1655" y="74"/>
                    <a:pt x="1676" y="74"/>
                  </a:cubicBezTo>
                  <a:lnTo>
                    <a:pt x="1761" y="74"/>
                  </a:lnTo>
                  <a:cubicBezTo>
                    <a:pt x="1782" y="74"/>
                    <a:pt x="1803" y="64"/>
                    <a:pt x="1803" y="43"/>
                  </a:cubicBezTo>
                  <a:cubicBezTo>
                    <a:pt x="1803" y="10"/>
                    <a:pt x="1782" y="0"/>
                    <a:pt x="176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7" name="Google Shape;3987;p16"/>
            <p:cNvSpPr/>
            <p:nvPr/>
          </p:nvSpPr>
          <p:spPr>
            <a:xfrm>
              <a:off x="3200050" y="1092650"/>
              <a:ext cx="2950" cy="1850"/>
            </a:xfrm>
            <a:custGeom>
              <a:avLst/>
              <a:gdLst/>
              <a:ahLst/>
              <a:cxnLst/>
              <a:rect l="l" t="t" r="r" b="b"/>
              <a:pathLst>
                <a:path w="118" h="74" extrusionOk="0">
                  <a:moveTo>
                    <a:pt x="43" y="0"/>
                  </a:moveTo>
                  <a:cubicBezTo>
                    <a:pt x="22" y="0"/>
                    <a:pt x="1" y="10"/>
                    <a:pt x="1" y="43"/>
                  </a:cubicBezTo>
                  <a:cubicBezTo>
                    <a:pt x="1" y="64"/>
                    <a:pt x="22" y="74"/>
                    <a:pt x="43" y="74"/>
                  </a:cubicBezTo>
                  <a:lnTo>
                    <a:pt x="86" y="74"/>
                  </a:lnTo>
                  <a:cubicBezTo>
                    <a:pt x="107" y="74"/>
                    <a:pt x="118" y="64"/>
                    <a:pt x="118" y="43"/>
                  </a:cubicBezTo>
                  <a:cubicBezTo>
                    <a:pt x="118" y="10"/>
                    <a:pt x="107" y="0"/>
                    <a:pt x="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8" name="Google Shape;3988;p16"/>
            <p:cNvSpPr/>
            <p:nvPr/>
          </p:nvSpPr>
          <p:spPr>
            <a:xfrm>
              <a:off x="4052200" y="1092650"/>
              <a:ext cx="2950" cy="1850"/>
            </a:xfrm>
            <a:custGeom>
              <a:avLst/>
              <a:gdLst/>
              <a:ahLst/>
              <a:cxnLst/>
              <a:rect l="l" t="t" r="r" b="b"/>
              <a:pathLst>
                <a:path w="118" h="74" extrusionOk="0">
                  <a:moveTo>
                    <a:pt x="42" y="0"/>
                  </a:moveTo>
                  <a:cubicBezTo>
                    <a:pt x="11" y="0"/>
                    <a:pt x="0" y="10"/>
                    <a:pt x="0" y="43"/>
                  </a:cubicBezTo>
                  <a:cubicBezTo>
                    <a:pt x="0" y="64"/>
                    <a:pt x="11" y="74"/>
                    <a:pt x="42" y="74"/>
                  </a:cubicBezTo>
                  <a:lnTo>
                    <a:pt x="75" y="74"/>
                  </a:lnTo>
                  <a:cubicBezTo>
                    <a:pt x="96" y="74"/>
                    <a:pt x="117" y="64"/>
                    <a:pt x="117" y="43"/>
                  </a:cubicBezTo>
                  <a:cubicBezTo>
                    <a:pt x="117" y="10"/>
                    <a:pt x="96" y="0"/>
                    <a:pt x="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9" name="Google Shape;3989;p16"/>
            <p:cNvSpPr/>
            <p:nvPr/>
          </p:nvSpPr>
          <p:spPr>
            <a:xfrm>
              <a:off x="4062000" y="1092650"/>
              <a:ext cx="37150" cy="1850"/>
            </a:xfrm>
            <a:custGeom>
              <a:avLst/>
              <a:gdLst/>
              <a:ahLst/>
              <a:cxnLst/>
              <a:rect l="l" t="t" r="r" b="b"/>
              <a:pathLst>
                <a:path w="1486" h="74" extrusionOk="0">
                  <a:moveTo>
                    <a:pt x="43" y="0"/>
                  </a:moveTo>
                  <a:cubicBezTo>
                    <a:pt x="11" y="0"/>
                    <a:pt x="1" y="10"/>
                    <a:pt x="1" y="43"/>
                  </a:cubicBezTo>
                  <a:cubicBezTo>
                    <a:pt x="1" y="64"/>
                    <a:pt x="11" y="74"/>
                    <a:pt x="43" y="74"/>
                  </a:cubicBezTo>
                  <a:lnTo>
                    <a:pt x="128" y="74"/>
                  </a:lnTo>
                  <a:cubicBezTo>
                    <a:pt x="149" y="74"/>
                    <a:pt x="171" y="64"/>
                    <a:pt x="171" y="43"/>
                  </a:cubicBezTo>
                  <a:cubicBezTo>
                    <a:pt x="171" y="10"/>
                    <a:pt x="149" y="0"/>
                    <a:pt x="128" y="0"/>
                  </a:cubicBezTo>
                  <a:close/>
                  <a:moveTo>
                    <a:pt x="478" y="0"/>
                  </a:moveTo>
                  <a:cubicBezTo>
                    <a:pt x="456" y="0"/>
                    <a:pt x="435" y="10"/>
                    <a:pt x="435" y="43"/>
                  </a:cubicBezTo>
                  <a:cubicBezTo>
                    <a:pt x="435" y="64"/>
                    <a:pt x="456" y="74"/>
                    <a:pt x="478" y="74"/>
                  </a:cubicBezTo>
                  <a:lnTo>
                    <a:pt x="562" y="74"/>
                  </a:lnTo>
                  <a:cubicBezTo>
                    <a:pt x="595" y="74"/>
                    <a:pt x="605" y="64"/>
                    <a:pt x="605" y="43"/>
                  </a:cubicBezTo>
                  <a:cubicBezTo>
                    <a:pt x="605" y="10"/>
                    <a:pt x="595" y="0"/>
                    <a:pt x="562" y="0"/>
                  </a:cubicBezTo>
                  <a:close/>
                  <a:moveTo>
                    <a:pt x="923" y="0"/>
                  </a:moveTo>
                  <a:cubicBezTo>
                    <a:pt x="892" y="0"/>
                    <a:pt x="881" y="10"/>
                    <a:pt x="881" y="43"/>
                  </a:cubicBezTo>
                  <a:cubicBezTo>
                    <a:pt x="881" y="64"/>
                    <a:pt x="892" y="74"/>
                    <a:pt x="923" y="74"/>
                  </a:cubicBezTo>
                  <a:lnTo>
                    <a:pt x="1008" y="74"/>
                  </a:lnTo>
                  <a:cubicBezTo>
                    <a:pt x="1029" y="74"/>
                    <a:pt x="1050" y="64"/>
                    <a:pt x="1050" y="43"/>
                  </a:cubicBezTo>
                  <a:cubicBezTo>
                    <a:pt x="1050" y="10"/>
                    <a:pt x="1029" y="0"/>
                    <a:pt x="1008" y="0"/>
                  </a:cubicBezTo>
                  <a:close/>
                  <a:moveTo>
                    <a:pt x="1358" y="0"/>
                  </a:moveTo>
                  <a:cubicBezTo>
                    <a:pt x="1337" y="0"/>
                    <a:pt x="1316" y="10"/>
                    <a:pt x="1316" y="43"/>
                  </a:cubicBezTo>
                  <a:cubicBezTo>
                    <a:pt x="1316" y="64"/>
                    <a:pt x="1337" y="74"/>
                    <a:pt x="1358" y="74"/>
                  </a:cubicBezTo>
                  <a:lnTo>
                    <a:pt x="1443" y="74"/>
                  </a:lnTo>
                  <a:cubicBezTo>
                    <a:pt x="1475" y="74"/>
                    <a:pt x="1486" y="64"/>
                    <a:pt x="1486" y="43"/>
                  </a:cubicBezTo>
                  <a:cubicBezTo>
                    <a:pt x="1486" y="10"/>
                    <a:pt x="1475" y="0"/>
                    <a:pt x="14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0" name="Google Shape;3990;p16"/>
            <p:cNvSpPr/>
            <p:nvPr/>
          </p:nvSpPr>
          <p:spPr>
            <a:xfrm>
              <a:off x="4106025" y="1092650"/>
              <a:ext cx="2925" cy="1850"/>
            </a:xfrm>
            <a:custGeom>
              <a:avLst/>
              <a:gdLst/>
              <a:ahLst/>
              <a:cxnLst/>
              <a:rect l="l" t="t" r="r" b="b"/>
              <a:pathLst>
                <a:path w="117" h="74" extrusionOk="0">
                  <a:moveTo>
                    <a:pt x="43" y="0"/>
                  </a:moveTo>
                  <a:cubicBezTo>
                    <a:pt x="22" y="0"/>
                    <a:pt x="0" y="10"/>
                    <a:pt x="0" y="43"/>
                  </a:cubicBezTo>
                  <a:cubicBezTo>
                    <a:pt x="0" y="64"/>
                    <a:pt x="22" y="74"/>
                    <a:pt x="43" y="74"/>
                  </a:cubicBezTo>
                  <a:lnTo>
                    <a:pt x="85" y="74"/>
                  </a:lnTo>
                  <a:cubicBezTo>
                    <a:pt x="106" y="74"/>
                    <a:pt x="117" y="64"/>
                    <a:pt x="117" y="43"/>
                  </a:cubicBezTo>
                  <a:cubicBezTo>
                    <a:pt x="117" y="10"/>
                    <a:pt x="106" y="0"/>
                    <a:pt x="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1" name="Google Shape;3991;p16"/>
            <p:cNvSpPr/>
            <p:nvPr/>
          </p:nvSpPr>
          <p:spPr>
            <a:xfrm>
              <a:off x="4034700" y="694125"/>
              <a:ext cx="3200" cy="1900"/>
            </a:xfrm>
            <a:custGeom>
              <a:avLst/>
              <a:gdLst/>
              <a:ahLst/>
              <a:cxnLst/>
              <a:rect l="l" t="t" r="r" b="b"/>
              <a:pathLst>
                <a:path w="128" h="76" extrusionOk="0">
                  <a:moveTo>
                    <a:pt x="42" y="1"/>
                  </a:moveTo>
                  <a:cubicBezTo>
                    <a:pt x="21" y="1"/>
                    <a:pt x="0" y="12"/>
                    <a:pt x="0" y="33"/>
                  </a:cubicBezTo>
                  <a:cubicBezTo>
                    <a:pt x="0" y="54"/>
                    <a:pt x="21" y="76"/>
                    <a:pt x="42" y="76"/>
                  </a:cubicBezTo>
                  <a:lnTo>
                    <a:pt x="85" y="76"/>
                  </a:lnTo>
                  <a:cubicBezTo>
                    <a:pt x="106" y="76"/>
                    <a:pt x="127" y="54"/>
                    <a:pt x="127" y="33"/>
                  </a:cubicBezTo>
                  <a:cubicBezTo>
                    <a:pt x="127" y="12"/>
                    <a:pt x="106" y="1"/>
                    <a:pt x="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2" name="Google Shape;3992;p16"/>
            <p:cNvSpPr/>
            <p:nvPr/>
          </p:nvSpPr>
          <p:spPr>
            <a:xfrm>
              <a:off x="4043975" y="694125"/>
              <a:ext cx="137375" cy="1900"/>
            </a:xfrm>
            <a:custGeom>
              <a:avLst/>
              <a:gdLst/>
              <a:ahLst/>
              <a:cxnLst/>
              <a:rect l="l" t="t" r="r" b="b"/>
              <a:pathLst>
                <a:path w="5495" h="76" extrusionOk="0">
                  <a:moveTo>
                    <a:pt x="43" y="1"/>
                  </a:moveTo>
                  <a:cubicBezTo>
                    <a:pt x="11" y="1"/>
                    <a:pt x="1" y="12"/>
                    <a:pt x="1" y="33"/>
                  </a:cubicBezTo>
                  <a:cubicBezTo>
                    <a:pt x="1" y="54"/>
                    <a:pt x="11" y="76"/>
                    <a:pt x="43" y="76"/>
                  </a:cubicBezTo>
                  <a:lnTo>
                    <a:pt x="117" y="76"/>
                  </a:lnTo>
                  <a:cubicBezTo>
                    <a:pt x="138" y="76"/>
                    <a:pt x="159" y="54"/>
                    <a:pt x="159" y="33"/>
                  </a:cubicBezTo>
                  <a:cubicBezTo>
                    <a:pt x="159" y="12"/>
                    <a:pt x="138" y="1"/>
                    <a:pt x="117" y="1"/>
                  </a:cubicBezTo>
                  <a:close/>
                  <a:moveTo>
                    <a:pt x="446" y="1"/>
                  </a:moveTo>
                  <a:cubicBezTo>
                    <a:pt x="425" y="1"/>
                    <a:pt x="404" y="12"/>
                    <a:pt x="404" y="33"/>
                  </a:cubicBezTo>
                  <a:cubicBezTo>
                    <a:pt x="404" y="54"/>
                    <a:pt x="425" y="76"/>
                    <a:pt x="446" y="76"/>
                  </a:cubicBezTo>
                  <a:lnTo>
                    <a:pt x="531" y="76"/>
                  </a:lnTo>
                  <a:cubicBezTo>
                    <a:pt x="552" y="76"/>
                    <a:pt x="573" y="54"/>
                    <a:pt x="573" y="33"/>
                  </a:cubicBezTo>
                  <a:cubicBezTo>
                    <a:pt x="573" y="12"/>
                    <a:pt x="552" y="1"/>
                    <a:pt x="531" y="1"/>
                  </a:cubicBezTo>
                  <a:close/>
                  <a:moveTo>
                    <a:pt x="859" y="1"/>
                  </a:moveTo>
                  <a:cubicBezTo>
                    <a:pt x="838" y="1"/>
                    <a:pt x="817" y="12"/>
                    <a:pt x="817" y="33"/>
                  </a:cubicBezTo>
                  <a:cubicBezTo>
                    <a:pt x="817" y="54"/>
                    <a:pt x="838" y="76"/>
                    <a:pt x="859" y="76"/>
                  </a:cubicBezTo>
                  <a:lnTo>
                    <a:pt x="944" y="76"/>
                  </a:lnTo>
                  <a:cubicBezTo>
                    <a:pt x="965" y="76"/>
                    <a:pt x="987" y="54"/>
                    <a:pt x="987" y="33"/>
                  </a:cubicBezTo>
                  <a:cubicBezTo>
                    <a:pt x="987" y="12"/>
                    <a:pt x="965" y="1"/>
                    <a:pt x="944" y="1"/>
                  </a:cubicBezTo>
                  <a:close/>
                  <a:moveTo>
                    <a:pt x="1273" y="1"/>
                  </a:moveTo>
                  <a:cubicBezTo>
                    <a:pt x="1241" y="1"/>
                    <a:pt x="1231" y="12"/>
                    <a:pt x="1231" y="33"/>
                  </a:cubicBezTo>
                  <a:cubicBezTo>
                    <a:pt x="1231" y="54"/>
                    <a:pt x="1241" y="76"/>
                    <a:pt x="1273" y="76"/>
                  </a:cubicBezTo>
                  <a:lnTo>
                    <a:pt x="1347" y="76"/>
                  </a:lnTo>
                  <a:cubicBezTo>
                    <a:pt x="1368" y="76"/>
                    <a:pt x="1390" y="54"/>
                    <a:pt x="1390" y="33"/>
                  </a:cubicBezTo>
                  <a:cubicBezTo>
                    <a:pt x="1390" y="12"/>
                    <a:pt x="1368" y="1"/>
                    <a:pt x="1347" y="1"/>
                  </a:cubicBezTo>
                  <a:close/>
                  <a:moveTo>
                    <a:pt x="1676" y="1"/>
                  </a:moveTo>
                  <a:cubicBezTo>
                    <a:pt x="1655" y="1"/>
                    <a:pt x="1634" y="12"/>
                    <a:pt x="1634" y="33"/>
                  </a:cubicBezTo>
                  <a:cubicBezTo>
                    <a:pt x="1634" y="54"/>
                    <a:pt x="1655" y="76"/>
                    <a:pt x="1676" y="76"/>
                  </a:cubicBezTo>
                  <a:lnTo>
                    <a:pt x="1761" y="76"/>
                  </a:lnTo>
                  <a:cubicBezTo>
                    <a:pt x="1782" y="76"/>
                    <a:pt x="1804" y="54"/>
                    <a:pt x="1804" y="33"/>
                  </a:cubicBezTo>
                  <a:cubicBezTo>
                    <a:pt x="1804" y="12"/>
                    <a:pt x="1782" y="1"/>
                    <a:pt x="1761" y="1"/>
                  </a:cubicBezTo>
                  <a:close/>
                  <a:moveTo>
                    <a:pt x="2089" y="1"/>
                  </a:moveTo>
                  <a:cubicBezTo>
                    <a:pt x="2068" y="1"/>
                    <a:pt x="2047" y="12"/>
                    <a:pt x="2047" y="33"/>
                  </a:cubicBezTo>
                  <a:cubicBezTo>
                    <a:pt x="2047" y="54"/>
                    <a:pt x="2068" y="76"/>
                    <a:pt x="2089" y="76"/>
                  </a:cubicBezTo>
                  <a:lnTo>
                    <a:pt x="2174" y="76"/>
                  </a:lnTo>
                  <a:cubicBezTo>
                    <a:pt x="2196" y="76"/>
                    <a:pt x="2217" y="54"/>
                    <a:pt x="2217" y="33"/>
                  </a:cubicBezTo>
                  <a:cubicBezTo>
                    <a:pt x="2217" y="12"/>
                    <a:pt x="2196" y="1"/>
                    <a:pt x="2174" y="1"/>
                  </a:cubicBezTo>
                  <a:close/>
                  <a:moveTo>
                    <a:pt x="2504" y="1"/>
                  </a:moveTo>
                  <a:cubicBezTo>
                    <a:pt x="2471" y="1"/>
                    <a:pt x="2461" y="12"/>
                    <a:pt x="2461" y="33"/>
                  </a:cubicBezTo>
                  <a:cubicBezTo>
                    <a:pt x="2461" y="54"/>
                    <a:pt x="2471" y="76"/>
                    <a:pt x="2504" y="76"/>
                  </a:cubicBezTo>
                  <a:lnTo>
                    <a:pt x="2577" y="76"/>
                  </a:lnTo>
                  <a:cubicBezTo>
                    <a:pt x="2599" y="76"/>
                    <a:pt x="2620" y="54"/>
                    <a:pt x="2620" y="33"/>
                  </a:cubicBezTo>
                  <a:cubicBezTo>
                    <a:pt x="2620" y="12"/>
                    <a:pt x="2599" y="1"/>
                    <a:pt x="2577" y="1"/>
                  </a:cubicBezTo>
                  <a:close/>
                  <a:moveTo>
                    <a:pt x="2907" y="1"/>
                  </a:moveTo>
                  <a:cubicBezTo>
                    <a:pt x="2885" y="1"/>
                    <a:pt x="2864" y="12"/>
                    <a:pt x="2864" y="33"/>
                  </a:cubicBezTo>
                  <a:cubicBezTo>
                    <a:pt x="2864" y="54"/>
                    <a:pt x="2885" y="76"/>
                    <a:pt x="2907" y="76"/>
                  </a:cubicBezTo>
                  <a:lnTo>
                    <a:pt x="2991" y="76"/>
                  </a:lnTo>
                  <a:cubicBezTo>
                    <a:pt x="3013" y="76"/>
                    <a:pt x="3034" y="54"/>
                    <a:pt x="3034" y="33"/>
                  </a:cubicBezTo>
                  <a:cubicBezTo>
                    <a:pt x="3034" y="12"/>
                    <a:pt x="3013" y="1"/>
                    <a:pt x="2991" y="1"/>
                  </a:cubicBezTo>
                  <a:close/>
                  <a:moveTo>
                    <a:pt x="3320" y="1"/>
                  </a:moveTo>
                  <a:cubicBezTo>
                    <a:pt x="3298" y="1"/>
                    <a:pt x="3277" y="12"/>
                    <a:pt x="3277" y="33"/>
                  </a:cubicBezTo>
                  <a:cubicBezTo>
                    <a:pt x="3277" y="54"/>
                    <a:pt x="3298" y="76"/>
                    <a:pt x="3320" y="76"/>
                  </a:cubicBezTo>
                  <a:lnTo>
                    <a:pt x="3405" y="76"/>
                  </a:lnTo>
                  <a:cubicBezTo>
                    <a:pt x="3426" y="76"/>
                    <a:pt x="3447" y="54"/>
                    <a:pt x="3447" y="33"/>
                  </a:cubicBezTo>
                  <a:cubicBezTo>
                    <a:pt x="3447" y="12"/>
                    <a:pt x="3426" y="1"/>
                    <a:pt x="3405" y="1"/>
                  </a:cubicBezTo>
                  <a:close/>
                  <a:moveTo>
                    <a:pt x="3734" y="1"/>
                  </a:moveTo>
                  <a:cubicBezTo>
                    <a:pt x="3701" y="1"/>
                    <a:pt x="3691" y="12"/>
                    <a:pt x="3691" y="33"/>
                  </a:cubicBezTo>
                  <a:cubicBezTo>
                    <a:pt x="3691" y="54"/>
                    <a:pt x="3701" y="76"/>
                    <a:pt x="3734" y="76"/>
                  </a:cubicBezTo>
                  <a:lnTo>
                    <a:pt x="3808" y="76"/>
                  </a:lnTo>
                  <a:cubicBezTo>
                    <a:pt x="3829" y="76"/>
                    <a:pt x="3850" y="54"/>
                    <a:pt x="3850" y="33"/>
                  </a:cubicBezTo>
                  <a:cubicBezTo>
                    <a:pt x="3850" y="12"/>
                    <a:pt x="3829" y="1"/>
                    <a:pt x="3808" y="1"/>
                  </a:cubicBezTo>
                  <a:close/>
                  <a:moveTo>
                    <a:pt x="4137" y="1"/>
                  </a:moveTo>
                  <a:cubicBezTo>
                    <a:pt x="4115" y="1"/>
                    <a:pt x="4094" y="12"/>
                    <a:pt x="4094" y="33"/>
                  </a:cubicBezTo>
                  <a:cubicBezTo>
                    <a:pt x="4094" y="54"/>
                    <a:pt x="4115" y="76"/>
                    <a:pt x="4137" y="76"/>
                  </a:cubicBezTo>
                  <a:lnTo>
                    <a:pt x="4222" y="76"/>
                  </a:lnTo>
                  <a:cubicBezTo>
                    <a:pt x="4243" y="76"/>
                    <a:pt x="4264" y="54"/>
                    <a:pt x="4264" y="33"/>
                  </a:cubicBezTo>
                  <a:cubicBezTo>
                    <a:pt x="4264" y="12"/>
                    <a:pt x="4243" y="1"/>
                    <a:pt x="4222" y="1"/>
                  </a:cubicBezTo>
                  <a:close/>
                  <a:moveTo>
                    <a:pt x="4550" y="1"/>
                  </a:moveTo>
                  <a:cubicBezTo>
                    <a:pt x="4529" y="1"/>
                    <a:pt x="4507" y="12"/>
                    <a:pt x="4507" y="33"/>
                  </a:cubicBezTo>
                  <a:cubicBezTo>
                    <a:pt x="4507" y="54"/>
                    <a:pt x="4529" y="76"/>
                    <a:pt x="4550" y="76"/>
                  </a:cubicBezTo>
                  <a:lnTo>
                    <a:pt x="4635" y="76"/>
                  </a:lnTo>
                  <a:cubicBezTo>
                    <a:pt x="4656" y="76"/>
                    <a:pt x="4667" y="54"/>
                    <a:pt x="4667" y="33"/>
                  </a:cubicBezTo>
                  <a:cubicBezTo>
                    <a:pt x="4667" y="12"/>
                    <a:pt x="4656" y="1"/>
                    <a:pt x="4635" y="1"/>
                  </a:cubicBezTo>
                  <a:close/>
                  <a:moveTo>
                    <a:pt x="4964" y="1"/>
                  </a:moveTo>
                  <a:cubicBezTo>
                    <a:pt x="4932" y="1"/>
                    <a:pt x="4921" y="12"/>
                    <a:pt x="4921" y="33"/>
                  </a:cubicBezTo>
                  <a:cubicBezTo>
                    <a:pt x="4921" y="54"/>
                    <a:pt x="4932" y="76"/>
                    <a:pt x="4964" y="76"/>
                  </a:cubicBezTo>
                  <a:lnTo>
                    <a:pt x="5038" y="76"/>
                  </a:lnTo>
                  <a:cubicBezTo>
                    <a:pt x="5059" y="76"/>
                    <a:pt x="5080" y="54"/>
                    <a:pt x="5080" y="33"/>
                  </a:cubicBezTo>
                  <a:cubicBezTo>
                    <a:pt x="5080" y="12"/>
                    <a:pt x="5059" y="1"/>
                    <a:pt x="5038" y="1"/>
                  </a:cubicBezTo>
                  <a:close/>
                  <a:moveTo>
                    <a:pt x="5367" y="1"/>
                  </a:moveTo>
                  <a:cubicBezTo>
                    <a:pt x="5346" y="1"/>
                    <a:pt x="5324" y="12"/>
                    <a:pt x="5324" y="33"/>
                  </a:cubicBezTo>
                  <a:cubicBezTo>
                    <a:pt x="5324" y="54"/>
                    <a:pt x="5346" y="76"/>
                    <a:pt x="5367" y="76"/>
                  </a:cubicBezTo>
                  <a:lnTo>
                    <a:pt x="5452" y="76"/>
                  </a:lnTo>
                  <a:cubicBezTo>
                    <a:pt x="5473" y="76"/>
                    <a:pt x="5494" y="54"/>
                    <a:pt x="5494" y="33"/>
                  </a:cubicBezTo>
                  <a:cubicBezTo>
                    <a:pt x="5494" y="12"/>
                    <a:pt x="5473" y="1"/>
                    <a:pt x="5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3" name="Google Shape;3993;p16"/>
            <p:cNvSpPr/>
            <p:nvPr/>
          </p:nvSpPr>
          <p:spPr>
            <a:xfrm>
              <a:off x="4187400" y="694125"/>
              <a:ext cx="3200" cy="1900"/>
            </a:xfrm>
            <a:custGeom>
              <a:avLst/>
              <a:gdLst/>
              <a:ahLst/>
              <a:cxnLst/>
              <a:rect l="l" t="t" r="r" b="b"/>
              <a:pathLst>
                <a:path w="128" h="76" extrusionOk="0">
                  <a:moveTo>
                    <a:pt x="43" y="1"/>
                  </a:moveTo>
                  <a:cubicBezTo>
                    <a:pt x="22" y="1"/>
                    <a:pt x="1" y="12"/>
                    <a:pt x="1" y="33"/>
                  </a:cubicBezTo>
                  <a:cubicBezTo>
                    <a:pt x="1" y="54"/>
                    <a:pt x="22" y="76"/>
                    <a:pt x="43" y="76"/>
                  </a:cubicBezTo>
                  <a:lnTo>
                    <a:pt x="86" y="76"/>
                  </a:lnTo>
                  <a:cubicBezTo>
                    <a:pt x="107" y="76"/>
                    <a:pt x="128" y="54"/>
                    <a:pt x="128" y="33"/>
                  </a:cubicBezTo>
                  <a:cubicBezTo>
                    <a:pt x="128" y="12"/>
                    <a:pt x="107" y="1"/>
                    <a:pt x="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4" name="Google Shape;3994;p16"/>
            <p:cNvSpPr/>
            <p:nvPr/>
          </p:nvSpPr>
          <p:spPr>
            <a:xfrm>
              <a:off x="4034700" y="753275"/>
              <a:ext cx="3200" cy="2150"/>
            </a:xfrm>
            <a:custGeom>
              <a:avLst/>
              <a:gdLst/>
              <a:ahLst/>
              <a:cxnLst/>
              <a:rect l="l" t="t" r="r" b="b"/>
              <a:pathLst>
                <a:path w="128" h="86" extrusionOk="0">
                  <a:moveTo>
                    <a:pt x="42" y="0"/>
                  </a:moveTo>
                  <a:cubicBezTo>
                    <a:pt x="21" y="0"/>
                    <a:pt x="0" y="22"/>
                    <a:pt x="0" y="43"/>
                  </a:cubicBezTo>
                  <a:cubicBezTo>
                    <a:pt x="0" y="64"/>
                    <a:pt x="21" y="85"/>
                    <a:pt x="42" y="85"/>
                  </a:cubicBezTo>
                  <a:lnTo>
                    <a:pt x="85" y="85"/>
                  </a:lnTo>
                  <a:cubicBezTo>
                    <a:pt x="106" y="85"/>
                    <a:pt x="127" y="64"/>
                    <a:pt x="127" y="43"/>
                  </a:cubicBezTo>
                  <a:cubicBezTo>
                    <a:pt x="127" y="22"/>
                    <a:pt x="106" y="0"/>
                    <a:pt x="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5" name="Google Shape;3995;p16"/>
            <p:cNvSpPr/>
            <p:nvPr/>
          </p:nvSpPr>
          <p:spPr>
            <a:xfrm>
              <a:off x="4043975" y="753275"/>
              <a:ext cx="137375" cy="2150"/>
            </a:xfrm>
            <a:custGeom>
              <a:avLst/>
              <a:gdLst/>
              <a:ahLst/>
              <a:cxnLst/>
              <a:rect l="l" t="t" r="r" b="b"/>
              <a:pathLst>
                <a:path w="5495" h="86" extrusionOk="0">
                  <a:moveTo>
                    <a:pt x="43" y="0"/>
                  </a:moveTo>
                  <a:cubicBezTo>
                    <a:pt x="11" y="0"/>
                    <a:pt x="1" y="22"/>
                    <a:pt x="1" y="43"/>
                  </a:cubicBezTo>
                  <a:cubicBezTo>
                    <a:pt x="1" y="64"/>
                    <a:pt x="11" y="85"/>
                    <a:pt x="43" y="85"/>
                  </a:cubicBezTo>
                  <a:lnTo>
                    <a:pt x="117" y="85"/>
                  </a:lnTo>
                  <a:cubicBezTo>
                    <a:pt x="138" y="85"/>
                    <a:pt x="159" y="64"/>
                    <a:pt x="159" y="43"/>
                  </a:cubicBezTo>
                  <a:cubicBezTo>
                    <a:pt x="159" y="22"/>
                    <a:pt x="138" y="0"/>
                    <a:pt x="117" y="0"/>
                  </a:cubicBezTo>
                  <a:close/>
                  <a:moveTo>
                    <a:pt x="446" y="0"/>
                  </a:moveTo>
                  <a:cubicBezTo>
                    <a:pt x="425" y="0"/>
                    <a:pt x="404" y="22"/>
                    <a:pt x="404" y="43"/>
                  </a:cubicBezTo>
                  <a:cubicBezTo>
                    <a:pt x="404" y="64"/>
                    <a:pt x="425" y="85"/>
                    <a:pt x="446" y="85"/>
                  </a:cubicBezTo>
                  <a:lnTo>
                    <a:pt x="531" y="85"/>
                  </a:lnTo>
                  <a:cubicBezTo>
                    <a:pt x="552" y="85"/>
                    <a:pt x="573" y="64"/>
                    <a:pt x="573" y="43"/>
                  </a:cubicBezTo>
                  <a:cubicBezTo>
                    <a:pt x="573" y="22"/>
                    <a:pt x="552" y="0"/>
                    <a:pt x="531" y="0"/>
                  </a:cubicBezTo>
                  <a:close/>
                  <a:moveTo>
                    <a:pt x="859" y="0"/>
                  </a:moveTo>
                  <a:cubicBezTo>
                    <a:pt x="838" y="0"/>
                    <a:pt x="817" y="22"/>
                    <a:pt x="817" y="43"/>
                  </a:cubicBezTo>
                  <a:cubicBezTo>
                    <a:pt x="817" y="64"/>
                    <a:pt x="838" y="85"/>
                    <a:pt x="859" y="85"/>
                  </a:cubicBezTo>
                  <a:lnTo>
                    <a:pt x="944" y="85"/>
                  </a:lnTo>
                  <a:cubicBezTo>
                    <a:pt x="965" y="85"/>
                    <a:pt x="987" y="64"/>
                    <a:pt x="987" y="43"/>
                  </a:cubicBezTo>
                  <a:cubicBezTo>
                    <a:pt x="987" y="22"/>
                    <a:pt x="965" y="0"/>
                    <a:pt x="944" y="0"/>
                  </a:cubicBezTo>
                  <a:close/>
                  <a:moveTo>
                    <a:pt x="1273" y="0"/>
                  </a:moveTo>
                  <a:cubicBezTo>
                    <a:pt x="1241" y="0"/>
                    <a:pt x="1231" y="22"/>
                    <a:pt x="1231" y="43"/>
                  </a:cubicBezTo>
                  <a:cubicBezTo>
                    <a:pt x="1231" y="64"/>
                    <a:pt x="1241" y="85"/>
                    <a:pt x="1273" y="85"/>
                  </a:cubicBezTo>
                  <a:lnTo>
                    <a:pt x="1347" y="85"/>
                  </a:lnTo>
                  <a:cubicBezTo>
                    <a:pt x="1368" y="85"/>
                    <a:pt x="1390" y="64"/>
                    <a:pt x="1390" y="43"/>
                  </a:cubicBezTo>
                  <a:cubicBezTo>
                    <a:pt x="1390" y="22"/>
                    <a:pt x="1368" y="0"/>
                    <a:pt x="1347" y="0"/>
                  </a:cubicBezTo>
                  <a:close/>
                  <a:moveTo>
                    <a:pt x="1676" y="0"/>
                  </a:moveTo>
                  <a:cubicBezTo>
                    <a:pt x="1655" y="0"/>
                    <a:pt x="1634" y="22"/>
                    <a:pt x="1634" y="43"/>
                  </a:cubicBezTo>
                  <a:cubicBezTo>
                    <a:pt x="1634" y="64"/>
                    <a:pt x="1655" y="85"/>
                    <a:pt x="1676" y="85"/>
                  </a:cubicBezTo>
                  <a:lnTo>
                    <a:pt x="1761" y="85"/>
                  </a:lnTo>
                  <a:cubicBezTo>
                    <a:pt x="1782" y="85"/>
                    <a:pt x="1804" y="64"/>
                    <a:pt x="1804" y="43"/>
                  </a:cubicBezTo>
                  <a:cubicBezTo>
                    <a:pt x="1804" y="22"/>
                    <a:pt x="1782" y="0"/>
                    <a:pt x="1761" y="0"/>
                  </a:cubicBezTo>
                  <a:close/>
                  <a:moveTo>
                    <a:pt x="2089" y="0"/>
                  </a:moveTo>
                  <a:cubicBezTo>
                    <a:pt x="2068" y="0"/>
                    <a:pt x="2047" y="22"/>
                    <a:pt x="2047" y="43"/>
                  </a:cubicBezTo>
                  <a:cubicBezTo>
                    <a:pt x="2047" y="64"/>
                    <a:pt x="2068" y="85"/>
                    <a:pt x="2089" y="85"/>
                  </a:cubicBezTo>
                  <a:lnTo>
                    <a:pt x="2174" y="85"/>
                  </a:lnTo>
                  <a:cubicBezTo>
                    <a:pt x="2196" y="85"/>
                    <a:pt x="2217" y="64"/>
                    <a:pt x="2217" y="43"/>
                  </a:cubicBezTo>
                  <a:cubicBezTo>
                    <a:pt x="2217" y="22"/>
                    <a:pt x="2196" y="0"/>
                    <a:pt x="2174" y="0"/>
                  </a:cubicBezTo>
                  <a:close/>
                  <a:moveTo>
                    <a:pt x="2504" y="0"/>
                  </a:moveTo>
                  <a:cubicBezTo>
                    <a:pt x="2471" y="0"/>
                    <a:pt x="2461" y="22"/>
                    <a:pt x="2461" y="43"/>
                  </a:cubicBezTo>
                  <a:cubicBezTo>
                    <a:pt x="2461" y="64"/>
                    <a:pt x="2471" y="85"/>
                    <a:pt x="2504" y="85"/>
                  </a:cubicBezTo>
                  <a:lnTo>
                    <a:pt x="2577" y="85"/>
                  </a:lnTo>
                  <a:cubicBezTo>
                    <a:pt x="2599" y="85"/>
                    <a:pt x="2620" y="64"/>
                    <a:pt x="2620" y="43"/>
                  </a:cubicBezTo>
                  <a:cubicBezTo>
                    <a:pt x="2620" y="22"/>
                    <a:pt x="2599" y="0"/>
                    <a:pt x="2577" y="0"/>
                  </a:cubicBezTo>
                  <a:close/>
                  <a:moveTo>
                    <a:pt x="2907" y="0"/>
                  </a:moveTo>
                  <a:cubicBezTo>
                    <a:pt x="2885" y="0"/>
                    <a:pt x="2864" y="22"/>
                    <a:pt x="2864" y="43"/>
                  </a:cubicBezTo>
                  <a:cubicBezTo>
                    <a:pt x="2864" y="64"/>
                    <a:pt x="2885" y="85"/>
                    <a:pt x="2907" y="85"/>
                  </a:cubicBezTo>
                  <a:lnTo>
                    <a:pt x="2991" y="85"/>
                  </a:lnTo>
                  <a:cubicBezTo>
                    <a:pt x="3013" y="85"/>
                    <a:pt x="3034" y="64"/>
                    <a:pt x="3034" y="43"/>
                  </a:cubicBezTo>
                  <a:cubicBezTo>
                    <a:pt x="3034" y="22"/>
                    <a:pt x="3013" y="0"/>
                    <a:pt x="2991" y="0"/>
                  </a:cubicBezTo>
                  <a:close/>
                  <a:moveTo>
                    <a:pt x="3320" y="0"/>
                  </a:moveTo>
                  <a:cubicBezTo>
                    <a:pt x="3298" y="0"/>
                    <a:pt x="3277" y="22"/>
                    <a:pt x="3277" y="43"/>
                  </a:cubicBezTo>
                  <a:cubicBezTo>
                    <a:pt x="3277" y="64"/>
                    <a:pt x="3298" y="85"/>
                    <a:pt x="3320" y="85"/>
                  </a:cubicBezTo>
                  <a:lnTo>
                    <a:pt x="3405" y="85"/>
                  </a:lnTo>
                  <a:cubicBezTo>
                    <a:pt x="3426" y="85"/>
                    <a:pt x="3447" y="64"/>
                    <a:pt x="3447" y="43"/>
                  </a:cubicBezTo>
                  <a:cubicBezTo>
                    <a:pt x="3447" y="22"/>
                    <a:pt x="3426" y="0"/>
                    <a:pt x="3405" y="0"/>
                  </a:cubicBezTo>
                  <a:close/>
                  <a:moveTo>
                    <a:pt x="3734" y="0"/>
                  </a:moveTo>
                  <a:cubicBezTo>
                    <a:pt x="3701" y="0"/>
                    <a:pt x="3691" y="22"/>
                    <a:pt x="3691" y="43"/>
                  </a:cubicBezTo>
                  <a:cubicBezTo>
                    <a:pt x="3691" y="64"/>
                    <a:pt x="3701" y="85"/>
                    <a:pt x="3734" y="85"/>
                  </a:cubicBezTo>
                  <a:lnTo>
                    <a:pt x="3808" y="85"/>
                  </a:lnTo>
                  <a:cubicBezTo>
                    <a:pt x="3829" y="85"/>
                    <a:pt x="3850" y="64"/>
                    <a:pt x="3850" y="43"/>
                  </a:cubicBezTo>
                  <a:cubicBezTo>
                    <a:pt x="3850" y="22"/>
                    <a:pt x="3829" y="0"/>
                    <a:pt x="3808" y="0"/>
                  </a:cubicBezTo>
                  <a:close/>
                  <a:moveTo>
                    <a:pt x="4137" y="0"/>
                  </a:moveTo>
                  <a:cubicBezTo>
                    <a:pt x="4115" y="0"/>
                    <a:pt x="4094" y="22"/>
                    <a:pt x="4094" y="43"/>
                  </a:cubicBezTo>
                  <a:cubicBezTo>
                    <a:pt x="4094" y="64"/>
                    <a:pt x="4115" y="85"/>
                    <a:pt x="4137" y="85"/>
                  </a:cubicBezTo>
                  <a:lnTo>
                    <a:pt x="4222" y="85"/>
                  </a:lnTo>
                  <a:cubicBezTo>
                    <a:pt x="4243" y="85"/>
                    <a:pt x="4264" y="64"/>
                    <a:pt x="4264" y="43"/>
                  </a:cubicBezTo>
                  <a:cubicBezTo>
                    <a:pt x="4264" y="22"/>
                    <a:pt x="4243" y="0"/>
                    <a:pt x="4222" y="0"/>
                  </a:cubicBezTo>
                  <a:close/>
                  <a:moveTo>
                    <a:pt x="4550" y="0"/>
                  </a:moveTo>
                  <a:cubicBezTo>
                    <a:pt x="4529" y="0"/>
                    <a:pt x="4507" y="22"/>
                    <a:pt x="4507" y="43"/>
                  </a:cubicBezTo>
                  <a:cubicBezTo>
                    <a:pt x="4507" y="64"/>
                    <a:pt x="4529" y="85"/>
                    <a:pt x="4550" y="85"/>
                  </a:cubicBezTo>
                  <a:lnTo>
                    <a:pt x="4635" y="85"/>
                  </a:lnTo>
                  <a:cubicBezTo>
                    <a:pt x="4656" y="85"/>
                    <a:pt x="4667" y="64"/>
                    <a:pt x="4667" y="43"/>
                  </a:cubicBezTo>
                  <a:cubicBezTo>
                    <a:pt x="4667" y="22"/>
                    <a:pt x="4656" y="0"/>
                    <a:pt x="4635" y="0"/>
                  </a:cubicBezTo>
                  <a:close/>
                  <a:moveTo>
                    <a:pt x="4964" y="0"/>
                  </a:moveTo>
                  <a:cubicBezTo>
                    <a:pt x="4932" y="0"/>
                    <a:pt x="4921" y="22"/>
                    <a:pt x="4921" y="43"/>
                  </a:cubicBezTo>
                  <a:cubicBezTo>
                    <a:pt x="4921" y="64"/>
                    <a:pt x="4932" y="85"/>
                    <a:pt x="4964" y="85"/>
                  </a:cubicBezTo>
                  <a:lnTo>
                    <a:pt x="5038" y="85"/>
                  </a:lnTo>
                  <a:cubicBezTo>
                    <a:pt x="5059" y="85"/>
                    <a:pt x="5080" y="64"/>
                    <a:pt x="5080" y="43"/>
                  </a:cubicBezTo>
                  <a:cubicBezTo>
                    <a:pt x="5080" y="22"/>
                    <a:pt x="5059" y="0"/>
                    <a:pt x="5038" y="0"/>
                  </a:cubicBezTo>
                  <a:close/>
                  <a:moveTo>
                    <a:pt x="5367" y="0"/>
                  </a:moveTo>
                  <a:cubicBezTo>
                    <a:pt x="5346" y="0"/>
                    <a:pt x="5324" y="22"/>
                    <a:pt x="5324" y="43"/>
                  </a:cubicBezTo>
                  <a:cubicBezTo>
                    <a:pt x="5324" y="64"/>
                    <a:pt x="5346" y="85"/>
                    <a:pt x="5367" y="85"/>
                  </a:cubicBezTo>
                  <a:lnTo>
                    <a:pt x="5452" y="85"/>
                  </a:lnTo>
                  <a:cubicBezTo>
                    <a:pt x="5473" y="85"/>
                    <a:pt x="5494" y="64"/>
                    <a:pt x="5494" y="43"/>
                  </a:cubicBezTo>
                  <a:cubicBezTo>
                    <a:pt x="5494" y="22"/>
                    <a:pt x="5473" y="0"/>
                    <a:pt x="54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6" name="Google Shape;3996;p16"/>
            <p:cNvSpPr/>
            <p:nvPr/>
          </p:nvSpPr>
          <p:spPr>
            <a:xfrm>
              <a:off x="4187400" y="753275"/>
              <a:ext cx="3200" cy="2150"/>
            </a:xfrm>
            <a:custGeom>
              <a:avLst/>
              <a:gdLst/>
              <a:ahLst/>
              <a:cxnLst/>
              <a:rect l="l" t="t" r="r" b="b"/>
              <a:pathLst>
                <a:path w="128" h="86" extrusionOk="0">
                  <a:moveTo>
                    <a:pt x="43" y="0"/>
                  </a:moveTo>
                  <a:cubicBezTo>
                    <a:pt x="22" y="0"/>
                    <a:pt x="1" y="22"/>
                    <a:pt x="1" y="43"/>
                  </a:cubicBezTo>
                  <a:cubicBezTo>
                    <a:pt x="1" y="64"/>
                    <a:pt x="22" y="85"/>
                    <a:pt x="43" y="85"/>
                  </a:cubicBezTo>
                  <a:lnTo>
                    <a:pt x="86" y="85"/>
                  </a:lnTo>
                  <a:cubicBezTo>
                    <a:pt x="107" y="85"/>
                    <a:pt x="128" y="64"/>
                    <a:pt x="128" y="43"/>
                  </a:cubicBezTo>
                  <a:cubicBezTo>
                    <a:pt x="128" y="22"/>
                    <a:pt x="107" y="0"/>
                    <a:pt x="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7" name="Google Shape;3997;p16"/>
            <p:cNvSpPr/>
            <p:nvPr/>
          </p:nvSpPr>
          <p:spPr>
            <a:xfrm>
              <a:off x="4034700" y="984200"/>
              <a:ext cx="3200" cy="1875"/>
            </a:xfrm>
            <a:custGeom>
              <a:avLst/>
              <a:gdLst/>
              <a:ahLst/>
              <a:cxnLst/>
              <a:rect l="l" t="t" r="r" b="b"/>
              <a:pathLst>
                <a:path w="128" h="75" extrusionOk="0">
                  <a:moveTo>
                    <a:pt x="42" y="0"/>
                  </a:moveTo>
                  <a:cubicBezTo>
                    <a:pt x="21" y="0"/>
                    <a:pt x="0" y="11"/>
                    <a:pt x="0" y="43"/>
                  </a:cubicBezTo>
                  <a:cubicBezTo>
                    <a:pt x="0" y="64"/>
                    <a:pt x="21" y="75"/>
                    <a:pt x="42" y="75"/>
                  </a:cubicBezTo>
                  <a:lnTo>
                    <a:pt x="85" y="75"/>
                  </a:lnTo>
                  <a:cubicBezTo>
                    <a:pt x="106" y="75"/>
                    <a:pt x="127" y="64"/>
                    <a:pt x="127" y="43"/>
                  </a:cubicBezTo>
                  <a:cubicBezTo>
                    <a:pt x="127" y="11"/>
                    <a:pt x="106" y="0"/>
                    <a:pt x="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8" name="Google Shape;3998;p16"/>
            <p:cNvSpPr/>
            <p:nvPr/>
          </p:nvSpPr>
          <p:spPr>
            <a:xfrm>
              <a:off x="4043700" y="984200"/>
              <a:ext cx="187200" cy="1875"/>
            </a:xfrm>
            <a:custGeom>
              <a:avLst/>
              <a:gdLst/>
              <a:ahLst/>
              <a:cxnLst/>
              <a:rect l="l" t="t" r="r" b="b"/>
              <a:pathLst>
                <a:path w="7488" h="75" extrusionOk="0">
                  <a:moveTo>
                    <a:pt x="43" y="0"/>
                  </a:moveTo>
                  <a:cubicBezTo>
                    <a:pt x="22" y="0"/>
                    <a:pt x="1" y="11"/>
                    <a:pt x="1" y="43"/>
                  </a:cubicBezTo>
                  <a:cubicBezTo>
                    <a:pt x="1" y="64"/>
                    <a:pt x="22" y="75"/>
                    <a:pt x="43" y="75"/>
                  </a:cubicBezTo>
                  <a:lnTo>
                    <a:pt x="128" y="75"/>
                  </a:lnTo>
                  <a:cubicBezTo>
                    <a:pt x="149" y="75"/>
                    <a:pt x="170" y="64"/>
                    <a:pt x="170" y="43"/>
                  </a:cubicBezTo>
                  <a:cubicBezTo>
                    <a:pt x="170" y="11"/>
                    <a:pt x="149" y="0"/>
                    <a:pt x="128" y="0"/>
                  </a:cubicBezTo>
                  <a:close/>
                  <a:moveTo>
                    <a:pt x="457" y="0"/>
                  </a:moveTo>
                  <a:cubicBezTo>
                    <a:pt x="436" y="0"/>
                    <a:pt x="415" y="11"/>
                    <a:pt x="415" y="43"/>
                  </a:cubicBezTo>
                  <a:cubicBezTo>
                    <a:pt x="415" y="64"/>
                    <a:pt x="436" y="75"/>
                    <a:pt x="457" y="75"/>
                  </a:cubicBezTo>
                  <a:lnTo>
                    <a:pt x="531" y="75"/>
                  </a:lnTo>
                  <a:cubicBezTo>
                    <a:pt x="552" y="75"/>
                    <a:pt x="573" y="64"/>
                    <a:pt x="573" y="43"/>
                  </a:cubicBezTo>
                  <a:cubicBezTo>
                    <a:pt x="573" y="11"/>
                    <a:pt x="552" y="0"/>
                    <a:pt x="531" y="0"/>
                  </a:cubicBezTo>
                  <a:close/>
                  <a:moveTo>
                    <a:pt x="860" y="0"/>
                  </a:moveTo>
                  <a:cubicBezTo>
                    <a:pt x="839" y="0"/>
                    <a:pt x="818" y="11"/>
                    <a:pt x="818" y="43"/>
                  </a:cubicBezTo>
                  <a:cubicBezTo>
                    <a:pt x="818" y="64"/>
                    <a:pt x="839" y="75"/>
                    <a:pt x="860" y="75"/>
                  </a:cubicBezTo>
                  <a:lnTo>
                    <a:pt x="945" y="75"/>
                  </a:lnTo>
                  <a:cubicBezTo>
                    <a:pt x="966" y="75"/>
                    <a:pt x="976" y="64"/>
                    <a:pt x="976" y="43"/>
                  </a:cubicBezTo>
                  <a:cubicBezTo>
                    <a:pt x="976" y="11"/>
                    <a:pt x="966" y="0"/>
                    <a:pt x="945" y="0"/>
                  </a:cubicBezTo>
                  <a:close/>
                  <a:moveTo>
                    <a:pt x="1263" y="0"/>
                  </a:moveTo>
                  <a:cubicBezTo>
                    <a:pt x="1242" y="0"/>
                    <a:pt x="1221" y="11"/>
                    <a:pt x="1221" y="43"/>
                  </a:cubicBezTo>
                  <a:cubicBezTo>
                    <a:pt x="1221" y="64"/>
                    <a:pt x="1242" y="75"/>
                    <a:pt x="1263" y="75"/>
                  </a:cubicBezTo>
                  <a:lnTo>
                    <a:pt x="1348" y="75"/>
                  </a:lnTo>
                  <a:cubicBezTo>
                    <a:pt x="1369" y="75"/>
                    <a:pt x="1390" y="64"/>
                    <a:pt x="1390" y="43"/>
                  </a:cubicBezTo>
                  <a:cubicBezTo>
                    <a:pt x="1390" y="11"/>
                    <a:pt x="1369" y="0"/>
                    <a:pt x="1348" y="0"/>
                  </a:cubicBezTo>
                  <a:close/>
                  <a:moveTo>
                    <a:pt x="1676" y="0"/>
                  </a:moveTo>
                  <a:cubicBezTo>
                    <a:pt x="1655" y="0"/>
                    <a:pt x="1634" y="11"/>
                    <a:pt x="1634" y="43"/>
                  </a:cubicBezTo>
                  <a:cubicBezTo>
                    <a:pt x="1634" y="64"/>
                    <a:pt x="1655" y="75"/>
                    <a:pt x="1676" y="75"/>
                  </a:cubicBezTo>
                  <a:lnTo>
                    <a:pt x="1751" y="75"/>
                  </a:lnTo>
                  <a:cubicBezTo>
                    <a:pt x="1772" y="75"/>
                    <a:pt x="1793" y="64"/>
                    <a:pt x="1793" y="43"/>
                  </a:cubicBezTo>
                  <a:cubicBezTo>
                    <a:pt x="1793" y="11"/>
                    <a:pt x="1772" y="0"/>
                    <a:pt x="1751" y="0"/>
                  </a:cubicBezTo>
                  <a:close/>
                  <a:moveTo>
                    <a:pt x="2079" y="0"/>
                  </a:moveTo>
                  <a:cubicBezTo>
                    <a:pt x="2058" y="0"/>
                    <a:pt x="2037" y="11"/>
                    <a:pt x="2037" y="43"/>
                  </a:cubicBezTo>
                  <a:cubicBezTo>
                    <a:pt x="2037" y="64"/>
                    <a:pt x="2058" y="75"/>
                    <a:pt x="2079" y="75"/>
                  </a:cubicBezTo>
                  <a:lnTo>
                    <a:pt x="2164" y="75"/>
                  </a:lnTo>
                  <a:cubicBezTo>
                    <a:pt x="2185" y="75"/>
                    <a:pt x="2196" y="64"/>
                    <a:pt x="2196" y="43"/>
                  </a:cubicBezTo>
                  <a:cubicBezTo>
                    <a:pt x="2196" y="11"/>
                    <a:pt x="2185" y="0"/>
                    <a:pt x="2164" y="0"/>
                  </a:cubicBezTo>
                  <a:close/>
                  <a:moveTo>
                    <a:pt x="2482" y="0"/>
                  </a:moveTo>
                  <a:cubicBezTo>
                    <a:pt x="2461" y="0"/>
                    <a:pt x="2440" y="11"/>
                    <a:pt x="2440" y="43"/>
                  </a:cubicBezTo>
                  <a:cubicBezTo>
                    <a:pt x="2440" y="64"/>
                    <a:pt x="2461" y="75"/>
                    <a:pt x="2482" y="75"/>
                  </a:cubicBezTo>
                  <a:lnTo>
                    <a:pt x="2567" y="75"/>
                  </a:lnTo>
                  <a:cubicBezTo>
                    <a:pt x="2588" y="75"/>
                    <a:pt x="2610" y="64"/>
                    <a:pt x="2610" y="43"/>
                  </a:cubicBezTo>
                  <a:cubicBezTo>
                    <a:pt x="2610" y="11"/>
                    <a:pt x="2588" y="0"/>
                    <a:pt x="2567" y="0"/>
                  </a:cubicBezTo>
                  <a:close/>
                  <a:moveTo>
                    <a:pt x="2896" y="0"/>
                  </a:moveTo>
                  <a:cubicBezTo>
                    <a:pt x="2864" y="0"/>
                    <a:pt x="2854" y="11"/>
                    <a:pt x="2854" y="43"/>
                  </a:cubicBezTo>
                  <a:cubicBezTo>
                    <a:pt x="2854" y="64"/>
                    <a:pt x="2864" y="75"/>
                    <a:pt x="2896" y="75"/>
                  </a:cubicBezTo>
                  <a:lnTo>
                    <a:pt x="2970" y="75"/>
                  </a:lnTo>
                  <a:cubicBezTo>
                    <a:pt x="2991" y="75"/>
                    <a:pt x="3013" y="64"/>
                    <a:pt x="3013" y="43"/>
                  </a:cubicBezTo>
                  <a:cubicBezTo>
                    <a:pt x="3013" y="11"/>
                    <a:pt x="2991" y="0"/>
                    <a:pt x="2970" y="0"/>
                  </a:cubicBezTo>
                  <a:close/>
                  <a:moveTo>
                    <a:pt x="3299" y="0"/>
                  </a:moveTo>
                  <a:cubicBezTo>
                    <a:pt x="3278" y="0"/>
                    <a:pt x="3257" y="11"/>
                    <a:pt x="3257" y="43"/>
                  </a:cubicBezTo>
                  <a:cubicBezTo>
                    <a:pt x="3257" y="64"/>
                    <a:pt x="3278" y="75"/>
                    <a:pt x="3299" y="75"/>
                  </a:cubicBezTo>
                  <a:lnTo>
                    <a:pt x="3384" y="75"/>
                  </a:lnTo>
                  <a:cubicBezTo>
                    <a:pt x="3405" y="75"/>
                    <a:pt x="3416" y="64"/>
                    <a:pt x="3416" y="43"/>
                  </a:cubicBezTo>
                  <a:cubicBezTo>
                    <a:pt x="3416" y="11"/>
                    <a:pt x="3405" y="0"/>
                    <a:pt x="3384" y="0"/>
                  </a:cubicBezTo>
                  <a:close/>
                  <a:moveTo>
                    <a:pt x="3702" y="0"/>
                  </a:moveTo>
                  <a:cubicBezTo>
                    <a:pt x="3681" y="0"/>
                    <a:pt x="3660" y="11"/>
                    <a:pt x="3660" y="43"/>
                  </a:cubicBezTo>
                  <a:cubicBezTo>
                    <a:pt x="3660" y="64"/>
                    <a:pt x="3681" y="75"/>
                    <a:pt x="3702" y="75"/>
                  </a:cubicBezTo>
                  <a:lnTo>
                    <a:pt x="3787" y="75"/>
                  </a:lnTo>
                  <a:cubicBezTo>
                    <a:pt x="3808" y="75"/>
                    <a:pt x="3830" y="64"/>
                    <a:pt x="3830" y="43"/>
                  </a:cubicBezTo>
                  <a:cubicBezTo>
                    <a:pt x="3830" y="11"/>
                    <a:pt x="3808" y="0"/>
                    <a:pt x="3787" y="0"/>
                  </a:cubicBezTo>
                  <a:close/>
                  <a:moveTo>
                    <a:pt x="4115" y="0"/>
                  </a:moveTo>
                  <a:cubicBezTo>
                    <a:pt x="4084" y="0"/>
                    <a:pt x="4073" y="11"/>
                    <a:pt x="4073" y="43"/>
                  </a:cubicBezTo>
                  <a:cubicBezTo>
                    <a:pt x="4073" y="64"/>
                    <a:pt x="4084" y="75"/>
                    <a:pt x="4115" y="75"/>
                  </a:cubicBezTo>
                  <a:lnTo>
                    <a:pt x="4190" y="75"/>
                  </a:lnTo>
                  <a:cubicBezTo>
                    <a:pt x="4211" y="75"/>
                    <a:pt x="4233" y="64"/>
                    <a:pt x="4233" y="43"/>
                  </a:cubicBezTo>
                  <a:cubicBezTo>
                    <a:pt x="4233" y="11"/>
                    <a:pt x="4211" y="0"/>
                    <a:pt x="4190" y="0"/>
                  </a:cubicBezTo>
                  <a:close/>
                  <a:moveTo>
                    <a:pt x="4518" y="0"/>
                  </a:moveTo>
                  <a:cubicBezTo>
                    <a:pt x="4497" y="0"/>
                    <a:pt x="4476" y="11"/>
                    <a:pt x="4476" y="43"/>
                  </a:cubicBezTo>
                  <a:cubicBezTo>
                    <a:pt x="4476" y="64"/>
                    <a:pt x="4497" y="75"/>
                    <a:pt x="4518" y="75"/>
                  </a:cubicBezTo>
                  <a:lnTo>
                    <a:pt x="4603" y="75"/>
                  </a:lnTo>
                  <a:cubicBezTo>
                    <a:pt x="4625" y="75"/>
                    <a:pt x="4636" y="64"/>
                    <a:pt x="4636" y="43"/>
                  </a:cubicBezTo>
                  <a:cubicBezTo>
                    <a:pt x="4636" y="11"/>
                    <a:pt x="4625" y="0"/>
                    <a:pt x="4603" y="0"/>
                  </a:cubicBezTo>
                  <a:close/>
                  <a:moveTo>
                    <a:pt x="4921" y="0"/>
                  </a:moveTo>
                  <a:cubicBezTo>
                    <a:pt x="4900" y="0"/>
                    <a:pt x="4879" y="11"/>
                    <a:pt x="4879" y="43"/>
                  </a:cubicBezTo>
                  <a:cubicBezTo>
                    <a:pt x="4879" y="64"/>
                    <a:pt x="4900" y="75"/>
                    <a:pt x="4921" y="75"/>
                  </a:cubicBezTo>
                  <a:lnTo>
                    <a:pt x="5006" y="75"/>
                  </a:lnTo>
                  <a:cubicBezTo>
                    <a:pt x="5028" y="75"/>
                    <a:pt x="5049" y="64"/>
                    <a:pt x="5049" y="43"/>
                  </a:cubicBezTo>
                  <a:cubicBezTo>
                    <a:pt x="5049" y="11"/>
                    <a:pt x="5028" y="0"/>
                    <a:pt x="5006" y="0"/>
                  </a:cubicBezTo>
                  <a:close/>
                  <a:moveTo>
                    <a:pt x="5335" y="0"/>
                  </a:moveTo>
                  <a:cubicBezTo>
                    <a:pt x="5303" y="0"/>
                    <a:pt x="5293" y="11"/>
                    <a:pt x="5293" y="43"/>
                  </a:cubicBezTo>
                  <a:cubicBezTo>
                    <a:pt x="5293" y="64"/>
                    <a:pt x="5303" y="75"/>
                    <a:pt x="5335" y="75"/>
                  </a:cubicBezTo>
                  <a:lnTo>
                    <a:pt x="5409" y="75"/>
                  </a:lnTo>
                  <a:cubicBezTo>
                    <a:pt x="5431" y="75"/>
                    <a:pt x="5452" y="64"/>
                    <a:pt x="5452" y="43"/>
                  </a:cubicBezTo>
                  <a:cubicBezTo>
                    <a:pt x="5452" y="11"/>
                    <a:pt x="5431" y="0"/>
                    <a:pt x="5409" y="0"/>
                  </a:cubicBezTo>
                  <a:close/>
                  <a:moveTo>
                    <a:pt x="5738" y="0"/>
                  </a:moveTo>
                  <a:cubicBezTo>
                    <a:pt x="5717" y="0"/>
                    <a:pt x="5696" y="11"/>
                    <a:pt x="5696" y="43"/>
                  </a:cubicBezTo>
                  <a:cubicBezTo>
                    <a:pt x="5696" y="64"/>
                    <a:pt x="5717" y="75"/>
                    <a:pt x="5738" y="75"/>
                  </a:cubicBezTo>
                  <a:lnTo>
                    <a:pt x="5823" y="75"/>
                  </a:lnTo>
                  <a:cubicBezTo>
                    <a:pt x="5845" y="75"/>
                    <a:pt x="5855" y="64"/>
                    <a:pt x="5855" y="43"/>
                  </a:cubicBezTo>
                  <a:cubicBezTo>
                    <a:pt x="5855" y="11"/>
                    <a:pt x="5845" y="0"/>
                    <a:pt x="5823" y="0"/>
                  </a:cubicBezTo>
                  <a:close/>
                  <a:moveTo>
                    <a:pt x="6141" y="0"/>
                  </a:moveTo>
                  <a:cubicBezTo>
                    <a:pt x="6120" y="0"/>
                    <a:pt x="6099" y="11"/>
                    <a:pt x="6099" y="43"/>
                  </a:cubicBezTo>
                  <a:cubicBezTo>
                    <a:pt x="6099" y="64"/>
                    <a:pt x="6120" y="75"/>
                    <a:pt x="6141" y="75"/>
                  </a:cubicBezTo>
                  <a:lnTo>
                    <a:pt x="6226" y="75"/>
                  </a:lnTo>
                  <a:cubicBezTo>
                    <a:pt x="6248" y="75"/>
                    <a:pt x="6269" y="64"/>
                    <a:pt x="6269" y="43"/>
                  </a:cubicBezTo>
                  <a:cubicBezTo>
                    <a:pt x="6269" y="11"/>
                    <a:pt x="6248" y="0"/>
                    <a:pt x="6226" y="0"/>
                  </a:cubicBezTo>
                  <a:close/>
                  <a:moveTo>
                    <a:pt x="6555" y="0"/>
                  </a:moveTo>
                  <a:cubicBezTo>
                    <a:pt x="6523" y="0"/>
                    <a:pt x="6512" y="11"/>
                    <a:pt x="6512" y="43"/>
                  </a:cubicBezTo>
                  <a:cubicBezTo>
                    <a:pt x="6512" y="64"/>
                    <a:pt x="6523" y="75"/>
                    <a:pt x="6555" y="75"/>
                  </a:cubicBezTo>
                  <a:lnTo>
                    <a:pt x="6629" y="75"/>
                  </a:lnTo>
                  <a:cubicBezTo>
                    <a:pt x="6651" y="75"/>
                    <a:pt x="6672" y="64"/>
                    <a:pt x="6672" y="43"/>
                  </a:cubicBezTo>
                  <a:cubicBezTo>
                    <a:pt x="6672" y="11"/>
                    <a:pt x="6651" y="0"/>
                    <a:pt x="6629" y="0"/>
                  </a:cubicBezTo>
                  <a:close/>
                  <a:moveTo>
                    <a:pt x="6958" y="0"/>
                  </a:moveTo>
                  <a:cubicBezTo>
                    <a:pt x="6936" y="0"/>
                    <a:pt x="6915" y="11"/>
                    <a:pt x="6915" y="43"/>
                  </a:cubicBezTo>
                  <a:cubicBezTo>
                    <a:pt x="6915" y="64"/>
                    <a:pt x="6936" y="75"/>
                    <a:pt x="6958" y="75"/>
                  </a:cubicBezTo>
                  <a:lnTo>
                    <a:pt x="7043" y="75"/>
                  </a:lnTo>
                  <a:cubicBezTo>
                    <a:pt x="7064" y="75"/>
                    <a:pt x="7075" y="64"/>
                    <a:pt x="7075" y="43"/>
                  </a:cubicBezTo>
                  <a:cubicBezTo>
                    <a:pt x="7075" y="11"/>
                    <a:pt x="7064" y="0"/>
                    <a:pt x="7043" y="0"/>
                  </a:cubicBezTo>
                  <a:close/>
                  <a:moveTo>
                    <a:pt x="7361" y="0"/>
                  </a:moveTo>
                  <a:cubicBezTo>
                    <a:pt x="7339" y="0"/>
                    <a:pt x="7318" y="11"/>
                    <a:pt x="7318" y="43"/>
                  </a:cubicBezTo>
                  <a:cubicBezTo>
                    <a:pt x="7318" y="64"/>
                    <a:pt x="7339" y="75"/>
                    <a:pt x="7361" y="75"/>
                  </a:cubicBezTo>
                  <a:lnTo>
                    <a:pt x="7446" y="75"/>
                  </a:lnTo>
                  <a:cubicBezTo>
                    <a:pt x="7467" y="75"/>
                    <a:pt x="7488" y="64"/>
                    <a:pt x="7488" y="43"/>
                  </a:cubicBezTo>
                  <a:cubicBezTo>
                    <a:pt x="7488" y="11"/>
                    <a:pt x="7467" y="0"/>
                    <a:pt x="74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9" name="Google Shape;3999;p16"/>
            <p:cNvSpPr/>
            <p:nvPr/>
          </p:nvSpPr>
          <p:spPr>
            <a:xfrm>
              <a:off x="4237000" y="984200"/>
              <a:ext cx="2925" cy="1875"/>
            </a:xfrm>
            <a:custGeom>
              <a:avLst/>
              <a:gdLst/>
              <a:ahLst/>
              <a:cxnLst/>
              <a:rect l="l" t="t" r="r" b="b"/>
              <a:pathLst>
                <a:path w="117" h="75" extrusionOk="0">
                  <a:moveTo>
                    <a:pt x="43" y="0"/>
                  </a:moveTo>
                  <a:cubicBezTo>
                    <a:pt x="10" y="0"/>
                    <a:pt x="0" y="11"/>
                    <a:pt x="0" y="43"/>
                  </a:cubicBezTo>
                  <a:cubicBezTo>
                    <a:pt x="0" y="64"/>
                    <a:pt x="10" y="75"/>
                    <a:pt x="43" y="75"/>
                  </a:cubicBezTo>
                  <a:lnTo>
                    <a:pt x="74" y="75"/>
                  </a:lnTo>
                  <a:cubicBezTo>
                    <a:pt x="95" y="75"/>
                    <a:pt x="117" y="64"/>
                    <a:pt x="117" y="43"/>
                  </a:cubicBezTo>
                  <a:cubicBezTo>
                    <a:pt x="117" y="11"/>
                    <a:pt x="95" y="0"/>
                    <a:pt x="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0" name="Google Shape;4000;p16"/>
            <p:cNvSpPr/>
            <p:nvPr/>
          </p:nvSpPr>
          <p:spPr>
            <a:xfrm>
              <a:off x="4034700" y="868875"/>
              <a:ext cx="3200" cy="2150"/>
            </a:xfrm>
            <a:custGeom>
              <a:avLst/>
              <a:gdLst/>
              <a:ahLst/>
              <a:cxnLst/>
              <a:rect l="l" t="t" r="r" b="b"/>
              <a:pathLst>
                <a:path w="128" h="86" extrusionOk="0">
                  <a:moveTo>
                    <a:pt x="42" y="0"/>
                  </a:moveTo>
                  <a:cubicBezTo>
                    <a:pt x="21" y="0"/>
                    <a:pt x="0" y="21"/>
                    <a:pt x="0" y="43"/>
                  </a:cubicBezTo>
                  <a:cubicBezTo>
                    <a:pt x="0" y="64"/>
                    <a:pt x="21" y="85"/>
                    <a:pt x="42" y="85"/>
                  </a:cubicBezTo>
                  <a:lnTo>
                    <a:pt x="85" y="85"/>
                  </a:lnTo>
                  <a:cubicBezTo>
                    <a:pt x="106" y="85"/>
                    <a:pt x="127" y="64"/>
                    <a:pt x="127" y="43"/>
                  </a:cubicBezTo>
                  <a:cubicBezTo>
                    <a:pt x="127" y="21"/>
                    <a:pt x="106" y="0"/>
                    <a:pt x="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1" name="Google Shape;4001;p16"/>
            <p:cNvSpPr/>
            <p:nvPr/>
          </p:nvSpPr>
          <p:spPr>
            <a:xfrm>
              <a:off x="4043700" y="868875"/>
              <a:ext cx="187200" cy="2150"/>
            </a:xfrm>
            <a:custGeom>
              <a:avLst/>
              <a:gdLst/>
              <a:ahLst/>
              <a:cxnLst/>
              <a:rect l="l" t="t" r="r" b="b"/>
              <a:pathLst>
                <a:path w="7488" h="86" extrusionOk="0">
                  <a:moveTo>
                    <a:pt x="43" y="0"/>
                  </a:moveTo>
                  <a:cubicBezTo>
                    <a:pt x="22" y="0"/>
                    <a:pt x="1" y="21"/>
                    <a:pt x="1" y="43"/>
                  </a:cubicBezTo>
                  <a:cubicBezTo>
                    <a:pt x="1" y="64"/>
                    <a:pt x="22" y="85"/>
                    <a:pt x="43" y="85"/>
                  </a:cubicBezTo>
                  <a:lnTo>
                    <a:pt x="128" y="85"/>
                  </a:lnTo>
                  <a:cubicBezTo>
                    <a:pt x="149" y="85"/>
                    <a:pt x="170" y="64"/>
                    <a:pt x="170" y="43"/>
                  </a:cubicBezTo>
                  <a:cubicBezTo>
                    <a:pt x="170" y="21"/>
                    <a:pt x="149" y="0"/>
                    <a:pt x="128" y="0"/>
                  </a:cubicBezTo>
                  <a:close/>
                  <a:moveTo>
                    <a:pt x="457" y="0"/>
                  </a:moveTo>
                  <a:cubicBezTo>
                    <a:pt x="436" y="0"/>
                    <a:pt x="415" y="21"/>
                    <a:pt x="415" y="43"/>
                  </a:cubicBezTo>
                  <a:cubicBezTo>
                    <a:pt x="415" y="64"/>
                    <a:pt x="436" y="85"/>
                    <a:pt x="457" y="85"/>
                  </a:cubicBezTo>
                  <a:lnTo>
                    <a:pt x="531" y="85"/>
                  </a:lnTo>
                  <a:cubicBezTo>
                    <a:pt x="552" y="85"/>
                    <a:pt x="573" y="64"/>
                    <a:pt x="573" y="43"/>
                  </a:cubicBezTo>
                  <a:cubicBezTo>
                    <a:pt x="573" y="21"/>
                    <a:pt x="552" y="0"/>
                    <a:pt x="531" y="0"/>
                  </a:cubicBezTo>
                  <a:close/>
                  <a:moveTo>
                    <a:pt x="860" y="0"/>
                  </a:moveTo>
                  <a:cubicBezTo>
                    <a:pt x="839" y="0"/>
                    <a:pt x="818" y="21"/>
                    <a:pt x="818" y="43"/>
                  </a:cubicBezTo>
                  <a:cubicBezTo>
                    <a:pt x="818" y="64"/>
                    <a:pt x="839" y="85"/>
                    <a:pt x="860" y="85"/>
                  </a:cubicBezTo>
                  <a:lnTo>
                    <a:pt x="945" y="85"/>
                  </a:lnTo>
                  <a:cubicBezTo>
                    <a:pt x="966" y="85"/>
                    <a:pt x="976" y="64"/>
                    <a:pt x="976" y="43"/>
                  </a:cubicBezTo>
                  <a:cubicBezTo>
                    <a:pt x="976" y="21"/>
                    <a:pt x="966" y="0"/>
                    <a:pt x="945" y="0"/>
                  </a:cubicBezTo>
                  <a:close/>
                  <a:moveTo>
                    <a:pt x="1263" y="0"/>
                  </a:moveTo>
                  <a:cubicBezTo>
                    <a:pt x="1242" y="0"/>
                    <a:pt x="1221" y="21"/>
                    <a:pt x="1221" y="43"/>
                  </a:cubicBezTo>
                  <a:cubicBezTo>
                    <a:pt x="1221" y="64"/>
                    <a:pt x="1242" y="85"/>
                    <a:pt x="1263" y="85"/>
                  </a:cubicBezTo>
                  <a:lnTo>
                    <a:pt x="1348" y="85"/>
                  </a:lnTo>
                  <a:cubicBezTo>
                    <a:pt x="1369" y="85"/>
                    <a:pt x="1390" y="64"/>
                    <a:pt x="1390" y="43"/>
                  </a:cubicBezTo>
                  <a:cubicBezTo>
                    <a:pt x="1390" y="21"/>
                    <a:pt x="1369" y="0"/>
                    <a:pt x="1348" y="0"/>
                  </a:cubicBezTo>
                  <a:close/>
                  <a:moveTo>
                    <a:pt x="1676" y="0"/>
                  </a:moveTo>
                  <a:cubicBezTo>
                    <a:pt x="1655" y="0"/>
                    <a:pt x="1634" y="21"/>
                    <a:pt x="1634" y="43"/>
                  </a:cubicBezTo>
                  <a:cubicBezTo>
                    <a:pt x="1634" y="64"/>
                    <a:pt x="1655" y="85"/>
                    <a:pt x="1676" y="85"/>
                  </a:cubicBezTo>
                  <a:lnTo>
                    <a:pt x="1751" y="85"/>
                  </a:lnTo>
                  <a:cubicBezTo>
                    <a:pt x="1772" y="85"/>
                    <a:pt x="1793" y="64"/>
                    <a:pt x="1793" y="43"/>
                  </a:cubicBezTo>
                  <a:cubicBezTo>
                    <a:pt x="1793" y="21"/>
                    <a:pt x="1772" y="0"/>
                    <a:pt x="1751" y="0"/>
                  </a:cubicBezTo>
                  <a:close/>
                  <a:moveTo>
                    <a:pt x="2079" y="0"/>
                  </a:moveTo>
                  <a:cubicBezTo>
                    <a:pt x="2058" y="0"/>
                    <a:pt x="2037" y="21"/>
                    <a:pt x="2037" y="43"/>
                  </a:cubicBezTo>
                  <a:cubicBezTo>
                    <a:pt x="2037" y="64"/>
                    <a:pt x="2058" y="85"/>
                    <a:pt x="2079" y="85"/>
                  </a:cubicBezTo>
                  <a:lnTo>
                    <a:pt x="2164" y="85"/>
                  </a:lnTo>
                  <a:cubicBezTo>
                    <a:pt x="2185" y="85"/>
                    <a:pt x="2196" y="64"/>
                    <a:pt x="2196" y="43"/>
                  </a:cubicBezTo>
                  <a:cubicBezTo>
                    <a:pt x="2196" y="21"/>
                    <a:pt x="2185" y="0"/>
                    <a:pt x="2164" y="0"/>
                  </a:cubicBezTo>
                  <a:close/>
                  <a:moveTo>
                    <a:pt x="2482" y="0"/>
                  </a:moveTo>
                  <a:cubicBezTo>
                    <a:pt x="2461" y="0"/>
                    <a:pt x="2440" y="21"/>
                    <a:pt x="2440" y="43"/>
                  </a:cubicBezTo>
                  <a:cubicBezTo>
                    <a:pt x="2440" y="64"/>
                    <a:pt x="2461" y="85"/>
                    <a:pt x="2482" y="85"/>
                  </a:cubicBezTo>
                  <a:lnTo>
                    <a:pt x="2567" y="85"/>
                  </a:lnTo>
                  <a:cubicBezTo>
                    <a:pt x="2588" y="85"/>
                    <a:pt x="2610" y="64"/>
                    <a:pt x="2610" y="43"/>
                  </a:cubicBezTo>
                  <a:cubicBezTo>
                    <a:pt x="2610" y="21"/>
                    <a:pt x="2588" y="0"/>
                    <a:pt x="2567" y="0"/>
                  </a:cubicBezTo>
                  <a:close/>
                  <a:moveTo>
                    <a:pt x="2896" y="0"/>
                  </a:moveTo>
                  <a:cubicBezTo>
                    <a:pt x="2864" y="0"/>
                    <a:pt x="2854" y="21"/>
                    <a:pt x="2854" y="43"/>
                  </a:cubicBezTo>
                  <a:cubicBezTo>
                    <a:pt x="2854" y="64"/>
                    <a:pt x="2864" y="85"/>
                    <a:pt x="2896" y="85"/>
                  </a:cubicBezTo>
                  <a:lnTo>
                    <a:pt x="2970" y="85"/>
                  </a:lnTo>
                  <a:cubicBezTo>
                    <a:pt x="2991" y="85"/>
                    <a:pt x="3013" y="64"/>
                    <a:pt x="3013" y="43"/>
                  </a:cubicBezTo>
                  <a:cubicBezTo>
                    <a:pt x="3013" y="21"/>
                    <a:pt x="2991" y="0"/>
                    <a:pt x="2970" y="0"/>
                  </a:cubicBezTo>
                  <a:close/>
                  <a:moveTo>
                    <a:pt x="3299" y="0"/>
                  </a:moveTo>
                  <a:cubicBezTo>
                    <a:pt x="3278" y="0"/>
                    <a:pt x="3257" y="21"/>
                    <a:pt x="3257" y="43"/>
                  </a:cubicBezTo>
                  <a:cubicBezTo>
                    <a:pt x="3257" y="64"/>
                    <a:pt x="3278" y="85"/>
                    <a:pt x="3299" y="85"/>
                  </a:cubicBezTo>
                  <a:lnTo>
                    <a:pt x="3384" y="85"/>
                  </a:lnTo>
                  <a:cubicBezTo>
                    <a:pt x="3405" y="85"/>
                    <a:pt x="3416" y="64"/>
                    <a:pt x="3416" y="43"/>
                  </a:cubicBezTo>
                  <a:cubicBezTo>
                    <a:pt x="3416" y="21"/>
                    <a:pt x="3405" y="0"/>
                    <a:pt x="3384" y="0"/>
                  </a:cubicBezTo>
                  <a:close/>
                  <a:moveTo>
                    <a:pt x="3702" y="0"/>
                  </a:moveTo>
                  <a:cubicBezTo>
                    <a:pt x="3681" y="0"/>
                    <a:pt x="3660" y="21"/>
                    <a:pt x="3660" y="43"/>
                  </a:cubicBezTo>
                  <a:cubicBezTo>
                    <a:pt x="3660" y="64"/>
                    <a:pt x="3681" y="85"/>
                    <a:pt x="3702" y="85"/>
                  </a:cubicBezTo>
                  <a:lnTo>
                    <a:pt x="3787" y="85"/>
                  </a:lnTo>
                  <a:cubicBezTo>
                    <a:pt x="3808" y="85"/>
                    <a:pt x="3830" y="64"/>
                    <a:pt x="3830" y="43"/>
                  </a:cubicBezTo>
                  <a:cubicBezTo>
                    <a:pt x="3830" y="21"/>
                    <a:pt x="3808" y="0"/>
                    <a:pt x="3787" y="0"/>
                  </a:cubicBezTo>
                  <a:close/>
                  <a:moveTo>
                    <a:pt x="4115" y="0"/>
                  </a:moveTo>
                  <a:cubicBezTo>
                    <a:pt x="4084" y="0"/>
                    <a:pt x="4073" y="21"/>
                    <a:pt x="4073" y="43"/>
                  </a:cubicBezTo>
                  <a:cubicBezTo>
                    <a:pt x="4073" y="64"/>
                    <a:pt x="4084" y="85"/>
                    <a:pt x="4115" y="85"/>
                  </a:cubicBezTo>
                  <a:lnTo>
                    <a:pt x="4190" y="85"/>
                  </a:lnTo>
                  <a:cubicBezTo>
                    <a:pt x="4211" y="85"/>
                    <a:pt x="4233" y="64"/>
                    <a:pt x="4233" y="43"/>
                  </a:cubicBezTo>
                  <a:cubicBezTo>
                    <a:pt x="4233" y="21"/>
                    <a:pt x="4211" y="0"/>
                    <a:pt x="4190" y="0"/>
                  </a:cubicBezTo>
                  <a:close/>
                  <a:moveTo>
                    <a:pt x="4518" y="0"/>
                  </a:moveTo>
                  <a:cubicBezTo>
                    <a:pt x="4497" y="0"/>
                    <a:pt x="4476" y="21"/>
                    <a:pt x="4476" y="43"/>
                  </a:cubicBezTo>
                  <a:cubicBezTo>
                    <a:pt x="4476" y="64"/>
                    <a:pt x="4497" y="85"/>
                    <a:pt x="4518" y="85"/>
                  </a:cubicBezTo>
                  <a:lnTo>
                    <a:pt x="4603" y="85"/>
                  </a:lnTo>
                  <a:cubicBezTo>
                    <a:pt x="4625" y="85"/>
                    <a:pt x="4636" y="64"/>
                    <a:pt x="4636" y="43"/>
                  </a:cubicBezTo>
                  <a:cubicBezTo>
                    <a:pt x="4636" y="21"/>
                    <a:pt x="4625" y="0"/>
                    <a:pt x="4603" y="0"/>
                  </a:cubicBezTo>
                  <a:close/>
                  <a:moveTo>
                    <a:pt x="4921" y="0"/>
                  </a:moveTo>
                  <a:cubicBezTo>
                    <a:pt x="4900" y="0"/>
                    <a:pt x="4879" y="21"/>
                    <a:pt x="4879" y="43"/>
                  </a:cubicBezTo>
                  <a:cubicBezTo>
                    <a:pt x="4879" y="64"/>
                    <a:pt x="4900" y="85"/>
                    <a:pt x="4921" y="85"/>
                  </a:cubicBezTo>
                  <a:lnTo>
                    <a:pt x="5006" y="85"/>
                  </a:lnTo>
                  <a:cubicBezTo>
                    <a:pt x="5028" y="85"/>
                    <a:pt x="5049" y="64"/>
                    <a:pt x="5049" y="43"/>
                  </a:cubicBezTo>
                  <a:cubicBezTo>
                    <a:pt x="5049" y="21"/>
                    <a:pt x="5028" y="0"/>
                    <a:pt x="5006" y="0"/>
                  </a:cubicBezTo>
                  <a:close/>
                  <a:moveTo>
                    <a:pt x="5335" y="0"/>
                  </a:moveTo>
                  <a:cubicBezTo>
                    <a:pt x="5303" y="0"/>
                    <a:pt x="5293" y="21"/>
                    <a:pt x="5293" y="43"/>
                  </a:cubicBezTo>
                  <a:cubicBezTo>
                    <a:pt x="5293" y="64"/>
                    <a:pt x="5303" y="85"/>
                    <a:pt x="5335" y="85"/>
                  </a:cubicBezTo>
                  <a:lnTo>
                    <a:pt x="5409" y="85"/>
                  </a:lnTo>
                  <a:cubicBezTo>
                    <a:pt x="5431" y="85"/>
                    <a:pt x="5452" y="64"/>
                    <a:pt x="5452" y="43"/>
                  </a:cubicBezTo>
                  <a:cubicBezTo>
                    <a:pt x="5452" y="21"/>
                    <a:pt x="5431" y="0"/>
                    <a:pt x="5409" y="0"/>
                  </a:cubicBezTo>
                  <a:close/>
                  <a:moveTo>
                    <a:pt x="5738" y="0"/>
                  </a:moveTo>
                  <a:cubicBezTo>
                    <a:pt x="5717" y="0"/>
                    <a:pt x="5696" y="21"/>
                    <a:pt x="5696" y="43"/>
                  </a:cubicBezTo>
                  <a:cubicBezTo>
                    <a:pt x="5696" y="64"/>
                    <a:pt x="5717" y="85"/>
                    <a:pt x="5738" y="85"/>
                  </a:cubicBezTo>
                  <a:lnTo>
                    <a:pt x="5823" y="85"/>
                  </a:lnTo>
                  <a:cubicBezTo>
                    <a:pt x="5845" y="85"/>
                    <a:pt x="5855" y="64"/>
                    <a:pt x="5855" y="43"/>
                  </a:cubicBezTo>
                  <a:cubicBezTo>
                    <a:pt x="5855" y="21"/>
                    <a:pt x="5845" y="0"/>
                    <a:pt x="5823" y="0"/>
                  </a:cubicBezTo>
                  <a:close/>
                  <a:moveTo>
                    <a:pt x="6141" y="0"/>
                  </a:moveTo>
                  <a:cubicBezTo>
                    <a:pt x="6120" y="0"/>
                    <a:pt x="6099" y="21"/>
                    <a:pt x="6099" y="43"/>
                  </a:cubicBezTo>
                  <a:cubicBezTo>
                    <a:pt x="6099" y="64"/>
                    <a:pt x="6120" y="85"/>
                    <a:pt x="6141" y="85"/>
                  </a:cubicBezTo>
                  <a:lnTo>
                    <a:pt x="6226" y="85"/>
                  </a:lnTo>
                  <a:cubicBezTo>
                    <a:pt x="6248" y="85"/>
                    <a:pt x="6269" y="64"/>
                    <a:pt x="6269" y="43"/>
                  </a:cubicBezTo>
                  <a:cubicBezTo>
                    <a:pt x="6269" y="21"/>
                    <a:pt x="6248" y="0"/>
                    <a:pt x="6226" y="0"/>
                  </a:cubicBezTo>
                  <a:close/>
                  <a:moveTo>
                    <a:pt x="6555" y="0"/>
                  </a:moveTo>
                  <a:cubicBezTo>
                    <a:pt x="6523" y="0"/>
                    <a:pt x="6512" y="21"/>
                    <a:pt x="6512" y="43"/>
                  </a:cubicBezTo>
                  <a:cubicBezTo>
                    <a:pt x="6512" y="64"/>
                    <a:pt x="6523" y="85"/>
                    <a:pt x="6555" y="85"/>
                  </a:cubicBezTo>
                  <a:lnTo>
                    <a:pt x="6629" y="85"/>
                  </a:lnTo>
                  <a:cubicBezTo>
                    <a:pt x="6651" y="85"/>
                    <a:pt x="6672" y="64"/>
                    <a:pt x="6672" y="43"/>
                  </a:cubicBezTo>
                  <a:cubicBezTo>
                    <a:pt x="6672" y="21"/>
                    <a:pt x="6651" y="0"/>
                    <a:pt x="6629" y="0"/>
                  </a:cubicBezTo>
                  <a:close/>
                  <a:moveTo>
                    <a:pt x="6958" y="0"/>
                  </a:moveTo>
                  <a:cubicBezTo>
                    <a:pt x="6936" y="0"/>
                    <a:pt x="6915" y="21"/>
                    <a:pt x="6915" y="43"/>
                  </a:cubicBezTo>
                  <a:cubicBezTo>
                    <a:pt x="6915" y="64"/>
                    <a:pt x="6936" y="85"/>
                    <a:pt x="6958" y="85"/>
                  </a:cubicBezTo>
                  <a:lnTo>
                    <a:pt x="7043" y="85"/>
                  </a:lnTo>
                  <a:cubicBezTo>
                    <a:pt x="7064" y="85"/>
                    <a:pt x="7075" y="64"/>
                    <a:pt x="7075" y="43"/>
                  </a:cubicBezTo>
                  <a:cubicBezTo>
                    <a:pt x="7075" y="21"/>
                    <a:pt x="7064" y="0"/>
                    <a:pt x="7043" y="0"/>
                  </a:cubicBezTo>
                  <a:close/>
                  <a:moveTo>
                    <a:pt x="7361" y="0"/>
                  </a:moveTo>
                  <a:cubicBezTo>
                    <a:pt x="7339" y="0"/>
                    <a:pt x="7318" y="21"/>
                    <a:pt x="7318" y="43"/>
                  </a:cubicBezTo>
                  <a:cubicBezTo>
                    <a:pt x="7318" y="64"/>
                    <a:pt x="7339" y="85"/>
                    <a:pt x="7361" y="85"/>
                  </a:cubicBezTo>
                  <a:lnTo>
                    <a:pt x="7446" y="85"/>
                  </a:lnTo>
                  <a:cubicBezTo>
                    <a:pt x="7467" y="85"/>
                    <a:pt x="7488" y="64"/>
                    <a:pt x="7488" y="43"/>
                  </a:cubicBezTo>
                  <a:cubicBezTo>
                    <a:pt x="7488" y="21"/>
                    <a:pt x="7467" y="0"/>
                    <a:pt x="74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2" name="Google Shape;4002;p16"/>
            <p:cNvSpPr/>
            <p:nvPr/>
          </p:nvSpPr>
          <p:spPr>
            <a:xfrm>
              <a:off x="4237000" y="868875"/>
              <a:ext cx="2925" cy="2150"/>
            </a:xfrm>
            <a:custGeom>
              <a:avLst/>
              <a:gdLst/>
              <a:ahLst/>
              <a:cxnLst/>
              <a:rect l="l" t="t" r="r" b="b"/>
              <a:pathLst>
                <a:path w="117" h="86" extrusionOk="0">
                  <a:moveTo>
                    <a:pt x="43" y="0"/>
                  </a:moveTo>
                  <a:cubicBezTo>
                    <a:pt x="10" y="0"/>
                    <a:pt x="0" y="21"/>
                    <a:pt x="0" y="43"/>
                  </a:cubicBezTo>
                  <a:cubicBezTo>
                    <a:pt x="0" y="64"/>
                    <a:pt x="10" y="85"/>
                    <a:pt x="43" y="85"/>
                  </a:cubicBezTo>
                  <a:lnTo>
                    <a:pt x="74" y="85"/>
                  </a:lnTo>
                  <a:cubicBezTo>
                    <a:pt x="95" y="85"/>
                    <a:pt x="117" y="64"/>
                    <a:pt x="117" y="43"/>
                  </a:cubicBezTo>
                  <a:cubicBezTo>
                    <a:pt x="117" y="21"/>
                    <a:pt x="95" y="0"/>
                    <a:pt x="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3" name="Google Shape;4003;p16"/>
            <p:cNvSpPr/>
            <p:nvPr/>
          </p:nvSpPr>
          <p:spPr>
            <a:xfrm>
              <a:off x="4133850" y="334375"/>
              <a:ext cx="1900" cy="760125"/>
            </a:xfrm>
            <a:custGeom>
              <a:avLst/>
              <a:gdLst/>
              <a:ahLst/>
              <a:cxnLst/>
              <a:rect l="l" t="t" r="r" b="b"/>
              <a:pathLst>
                <a:path w="76" h="30405" extrusionOk="0">
                  <a:moveTo>
                    <a:pt x="43" y="0"/>
                  </a:moveTo>
                  <a:cubicBezTo>
                    <a:pt x="11" y="0"/>
                    <a:pt x="0" y="21"/>
                    <a:pt x="0" y="43"/>
                  </a:cubicBezTo>
                  <a:lnTo>
                    <a:pt x="0" y="30374"/>
                  </a:lnTo>
                  <a:cubicBezTo>
                    <a:pt x="0" y="30395"/>
                    <a:pt x="11" y="30405"/>
                    <a:pt x="43" y="30405"/>
                  </a:cubicBezTo>
                  <a:cubicBezTo>
                    <a:pt x="64" y="30405"/>
                    <a:pt x="75" y="30395"/>
                    <a:pt x="75" y="30374"/>
                  </a:cubicBezTo>
                  <a:lnTo>
                    <a:pt x="75" y="43"/>
                  </a:lnTo>
                  <a:cubicBezTo>
                    <a:pt x="75" y="21"/>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4" name="Google Shape;4004;p16"/>
            <p:cNvSpPr/>
            <p:nvPr/>
          </p:nvSpPr>
          <p:spPr>
            <a:xfrm>
              <a:off x="4114225" y="334375"/>
              <a:ext cx="41125" cy="2125"/>
            </a:xfrm>
            <a:custGeom>
              <a:avLst/>
              <a:gdLst/>
              <a:ahLst/>
              <a:cxnLst/>
              <a:rect l="l" t="t" r="r" b="b"/>
              <a:pathLst>
                <a:path w="1645" h="85" extrusionOk="0">
                  <a:moveTo>
                    <a:pt x="43" y="0"/>
                  </a:moveTo>
                  <a:cubicBezTo>
                    <a:pt x="22" y="0"/>
                    <a:pt x="1" y="21"/>
                    <a:pt x="1" y="43"/>
                  </a:cubicBezTo>
                  <a:cubicBezTo>
                    <a:pt x="1" y="64"/>
                    <a:pt x="22" y="85"/>
                    <a:pt x="43" y="85"/>
                  </a:cubicBezTo>
                  <a:lnTo>
                    <a:pt x="1602" y="85"/>
                  </a:lnTo>
                  <a:cubicBezTo>
                    <a:pt x="1624" y="85"/>
                    <a:pt x="1645" y="64"/>
                    <a:pt x="1645" y="43"/>
                  </a:cubicBezTo>
                  <a:cubicBezTo>
                    <a:pt x="1645" y="21"/>
                    <a:pt x="1624" y="0"/>
                    <a:pt x="16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5" name="Google Shape;4005;p16"/>
            <p:cNvSpPr/>
            <p:nvPr/>
          </p:nvSpPr>
          <p:spPr>
            <a:xfrm>
              <a:off x="4114225" y="1092650"/>
              <a:ext cx="41125" cy="1850"/>
            </a:xfrm>
            <a:custGeom>
              <a:avLst/>
              <a:gdLst/>
              <a:ahLst/>
              <a:cxnLst/>
              <a:rect l="l" t="t" r="r" b="b"/>
              <a:pathLst>
                <a:path w="1645" h="74" extrusionOk="0">
                  <a:moveTo>
                    <a:pt x="43" y="0"/>
                  </a:moveTo>
                  <a:cubicBezTo>
                    <a:pt x="22" y="0"/>
                    <a:pt x="1" y="10"/>
                    <a:pt x="1" y="43"/>
                  </a:cubicBezTo>
                  <a:cubicBezTo>
                    <a:pt x="1" y="64"/>
                    <a:pt x="22" y="74"/>
                    <a:pt x="43" y="74"/>
                  </a:cubicBezTo>
                  <a:lnTo>
                    <a:pt x="1602" y="74"/>
                  </a:lnTo>
                  <a:cubicBezTo>
                    <a:pt x="1624" y="74"/>
                    <a:pt x="1645" y="64"/>
                    <a:pt x="1645" y="43"/>
                  </a:cubicBezTo>
                  <a:cubicBezTo>
                    <a:pt x="1645" y="10"/>
                    <a:pt x="1624" y="0"/>
                    <a:pt x="16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6" name="Google Shape;4006;p16"/>
            <p:cNvSpPr/>
            <p:nvPr/>
          </p:nvSpPr>
          <p:spPr>
            <a:xfrm>
              <a:off x="3111250" y="550175"/>
              <a:ext cx="2150" cy="544325"/>
            </a:xfrm>
            <a:custGeom>
              <a:avLst/>
              <a:gdLst/>
              <a:ahLst/>
              <a:cxnLst/>
              <a:rect l="l" t="t" r="r" b="b"/>
              <a:pathLst>
                <a:path w="86" h="21773" extrusionOk="0">
                  <a:moveTo>
                    <a:pt x="43" y="1"/>
                  </a:moveTo>
                  <a:cubicBezTo>
                    <a:pt x="22" y="1"/>
                    <a:pt x="1" y="22"/>
                    <a:pt x="1" y="43"/>
                  </a:cubicBezTo>
                  <a:lnTo>
                    <a:pt x="1" y="21742"/>
                  </a:lnTo>
                  <a:cubicBezTo>
                    <a:pt x="1" y="21763"/>
                    <a:pt x="22" y="21773"/>
                    <a:pt x="43" y="21773"/>
                  </a:cubicBezTo>
                  <a:cubicBezTo>
                    <a:pt x="64" y="21773"/>
                    <a:pt x="85" y="21763"/>
                    <a:pt x="85" y="21742"/>
                  </a:cubicBezTo>
                  <a:lnTo>
                    <a:pt x="85" y="43"/>
                  </a:lnTo>
                  <a:cubicBezTo>
                    <a:pt x="85" y="22"/>
                    <a:pt x="64" y="1"/>
                    <a:pt x="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7" name="Google Shape;4007;p16"/>
            <p:cNvSpPr/>
            <p:nvPr/>
          </p:nvSpPr>
          <p:spPr>
            <a:xfrm>
              <a:off x="3091875" y="550175"/>
              <a:ext cx="40875" cy="2150"/>
            </a:xfrm>
            <a:custGeom>
              <a:avLst/>
              <a:gdLst/>
              <a:ahLst/>
              <a:cxnLst/>
              <a:rect l="l" t="t" r="r" b="b"/>
              <a:pathLst>
                <a:path w="1635" h="86" extrusionOk="0">
                  <a:moveTo>
                    <a:pt x="33" y="1"/>
                  </a:moveTo>
                  <a:cubicBezTo>
                    <a:pt x="12" y="1"/>
                    <a:pt x="1" y="22"/>
                    <a:pt x="1" y="43"/>
                  </a:cubicBezTo>
                  <a:cubicBezTo>
                    <a:pt x="1" y="64"/>
                    <a:pt x="12" y="86"/>
                    <a:pt x="33" y="86"/>
                  </a:cubicBezTo>
                  <a:lnTo>
                    <a:pt x="1592" y="86"/>
                  </a:lnTo>
                  <a:cubicBezTo>
                    <a:pt x="1613" y="86"/>
                    <a:pt x="1634" y="64"/>
                    <a:pt x="1634" y="43"/>
                  </a:cubicBezTo>
                  <a:cubicBezTo>
                    <a:pt x="1634" y="22"/>
                    <a:pt x="1613" y="1"/>
                    <a:pt x="15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8" name="Google Shape;4008;p16"/>
            <p:cNvSpPr/>
            <p:nvPr/>
          </p:nvSpPr>
          <p:spPr>
            <a:xfrm>
              <a:off x="3091875" y="1092650"/>
              <a:ext cx="40875" cy="1850"/>
            </a:xfrm>
            <a:custGeom>
              <a:avLst/>
              <a:gdLst/>
              <a:ahLst/>
              <a:cxnLst/>
              <a:rect l="l" t="t" r="r" b="b"/>
              <a:pathLst>
                <a:path w="1635" h="74" extrusionOk="0">
                  <a:moveTo>
                    <a:pt x="33" y="0"/>
                  </a:moveTo>
                  <a:cubicBezTo>
                    <a:pt x="12" y="0"/>
                    <a:pt x="1" y="10"/>
                    <a:pt x="1" y="43"/>
                  </a:cubicBezTo>
                  <a:cubicBezTo>
                    <a:pt x="1" y="64"/>
                    <a:pt x="12" y="74"/>
                    <a:pt x="33" y="74"/>
                  </a:cubicBezTo>
                  <a:lnTo>
                    <a:pt x="1592" y="74"/>
                  </a:lnTo>
                  <a:cubicBezTo>
                    <a:pt x="1613" y="74"/>
                    <a:pt x="1634" y="64"/>
                    <a:pt x="1634" y="43"/>
                  </a:cubicBezTo>
                  <a:cubicBezTo>
                    <a:pt x="1634" y="10"/>
                    <a:pt x="1613" y="0"/>
                    <a:pt x="15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9" name="Google Shape;4009;p16"/>
            <p:cNvSpPr/>
            <p:nvPr/>
          </p:nvSpPr>
          <p:spPr>
            <a:xfrm>
              <a:off x="3198225" y="1120225"/>
              <a:ext cx="2125" cy="40850"/>
            </a:xfrm>
            <a:custGeom>
              <a:avLst/>
              <a:gdLst/>
              <a:ahLst/>
              <a:cxnLst/>
              <a:rect l="l" t="t" r="r" b="b"/>
              <a:pathLst>
                <a:path w="85" h="1634" extrusionOk="0">
                  <a:moveTo>
                    <a:pt x="42" y="0"/>
                  </a:moveTo>
                  <a:cubicBezTo>
                    <a:pt x="21" y="0"/>
                    <a:pt x="0" y="10"/>
                    <a:pt x="0" y="42"/>
                  </a:cubicBezTo>
                  <a:lnTo>
                    <a:pt x="0" y="1591"/>
                  </a:lnTo>
                  <a:cubicBezTo>
                    <a:pt x="0" y="1622"/>
                    <a:pt x="21" y="1633"/>
                    <a:pt x="42" y="1633"/>
                  </a:cubicBezTo>
                  <a:cubicBezTo>
                    <a:pt x="64" y="1633"/>
                    <a:pt x="85" y="1622"/>
                    <a:pt x="85" y="1591"/>
                  </a:cubicBezTo>
                  <a:lnTo>
                    <a:pt x="85" y="42"/>
                  </a:lnTo>
                  <a:cubicBezTo>
                    <a:pt x="85" y="10"/>
                    <a:pt x="64" y="0"/>
                    <a:pt x="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0" name="Google Shape;4010;p16"/>
            <p:cNvSpPr/>
            <p:nvPr/>
          </p:nvSpPr>
          <p:spPr>
            <a:xfrm>
              <a:off x="4052200" y="1120225"/>
              <a:ext cx="1875" cy="40850"/>
            </a:xfrm>
            <a:custGeom>
              <a:avLst/>
              <a:gdLst/>
              <a:ahLst/>
              <a:cxnLst/>
              <a:rect l="l" t="t" r="r" b="b"/>
              <a:pathLst>
                <a:path w="75" h="1634" extrusionOk="0">
                  <a:moveTo>
                    <a:pt x="42" y="0"/>
                  </a:moveTo>
                  <a:cubicBezTo>
                    <a:pt x="11" y="0"/>
                    <a:pt x="0" y="10"/>
                    <a:pt x="0" y="42"/>
                  </a:cubicBezTo>
                  <a:lnTo>
                    <a:pt x="0" y="1591"/>
                  </a:lnTo>
                  <a:cubicBezTo>
                    <a:pt x="0" y="1622"/>
                    <a:pt x="11" y="1633"/>
                    <a:pt x="42" y="1633"/>
                  </a:cubicBezTo>
                  <a:cubicBezTo>
                    <a:pt x="64" y="1633"/>
                    <a:pt x="75" y="1622"/>
                    <a:pt x="75" y="1591"/>
                  </a:cubicBezTo>
                  <a:lnTo>
                    <a:pt x="75" y="42"/>
                  </a:lnTo>
                  <a:cubicBezTo>
                    <a:pt x="75" y="10"/>
                    <a:pt x="64" y="0"/>
                    <a:pt x="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1" name="Google Shape;4011;p16"/>
            <p:cNvSpPr/>
            <p:nvPr/>
          </p:nvSpPr>
          <p:spPr>
            <a:xfrm>
              <a:off x="4171250" y="574300"/>
              <a:ext cx="1850" cy="115375"/>
            </a:xfrm>
            <a:custGeom>
              <a:avLst/>
              <a:gdLst/>
              <a:ahLst/>
              <a:cxnLst/>
              <a:rect l="l" t="t" r="r" b="b"/>
              <a:pathLst>
                <a:path w="74" h="4615" extrusionOk="0">
                  <a:moveTo>
                    <a:pt x="32" y="0"/>
                  </a:moveTo>
                  <a:cubicBezTo>
                    <a:pt x="10" y="0"/>
                    <a:pt x="0" y="11"/>
                    <a:pt x="0" y="33"/>
                  </a:cubicBezTo>
                  <a:lnTo>
                    <a:pt x="0" y="4572"/>
                  </a:lnTo>
                  <a:cubicBezTo>
                    <a:pt x="0" y="4603"/>
                    <a:pt x="10" y="4614"/>
                    <a:pt x="32" y="4614"/>
                  </a:cubicBezTo>
                  <a:cubicBezTo>
                    <a:pt x="64" y="4614"/>
                    <a:pt x="74" y="4603"/>
                    <a:pt x="74" y="4572"/>
                  </a:cubicBezTo>
                  <a:lnTo>
                    <a:pt x="74" y="33"/>
                  </a:lnTo>
                  <a:cubicBezTo>
                    <a:pt x="74" y="11"/>
                    <a:pt x="64" y="0"/>
                    <a:pt x="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2" name="Google Shape;4012;p16"/>
            <p:cNvSpPr/>
            <p:nvPr/>
          </p:nvSpPr>
          <p:spPr>
            <a:xfrm>
              <a:off x="4159050" y="569000"/>
              <a:ext cx="26250" cy="8250"/>
            </a:xfrm>
            <a:custGeom>
              <a:avLst/>
              <a:gdLst/>
              <a:ahLst/>
              <a:cxnLst/>
              <a:rect l="l" t="t" r="r" b="b"/>
              <a:pathLst>
                <a:path w="1050" h="330" extrusionOk="0">
                  <a:moveTo>
                    <a:pt x="520" y="0"/>
                  </a:moveTo>
                  <a:lnTo>
                    <a:pt x="0" y="330"/>
                  </a:lnTo>
                  <a:lnTo>
                    <a:pt x="1050" y="330"/>
                  </a:lnTo>
                  <a:lnTo>
                    <a:pt x="52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3" name="Google Shape;4013;p16"/>
            <p:cNvSpPr/>
            <p:nvPr/>
          </p:nvSpPr>
          <p:spPr>
            <a:xfrm>
              <a:off x="4159050" y="686725"/>
              <a:ext cx="26250" cy="8250"/>
            </a:xfrm>
            <a:custGeom>
              <a:avLst/>
              <a:gdLst/>
              <a:ahLst/>
              <a:cxnLst/>
              <a:rect l="l" t="t" r="r" b="b"/>
              <a:pathLst>
                <a:path w="1050" h="330" extrusionOk="0">
                  <a:moveTo>
                    <a:pt x="0" y="0"/>
                  </a:moveTo>
                  <a:lnTo>
                    <a:pt x="520" y="329"/>
                  </a:lnTo>
                  <a:lnTo>
                    <a:pt x="105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4" name="Google Shape;4014;p16"/>
            <p:cNvSpPr/>
            <p:nvPr/>
          </p:nvSpPr>
          <p:spPr>
            <a:xfrm>
              <a:off x="3291000" y="1171125"/>
              <a:ext cx="81425" cy="2150"/>
            </a:xfrm>
            <a:custGeom>
              <a:avLst/>
              <a:gdLst/>
              <a:ahLst/>
              <a:cxnLst/>
              <a:rect l="l" t="t" r="r" b="b"/>
              <a:pathLst>
                <a:path w="3257" h="86" extrusionOk="0">
                  <a:moveTo>
                    <a:pt x="43" y="0"/>
                  </a:moveTo>
                  <a:cubicBezTo>
                    <a:pt x="22" y="0"/>
                    <a:pt x="1" y="21"/>
                    <a:pt x="1" y="43"/>
                  </a:cubicBezTo>
                  <a:cubicBezTo>
                    <a:pt x="1" y="64"/>
                    <a:pt x="22" y="85"/>
                    <a:pt x="43" y="85"/>
                  </a:cubicBezTo>
                  <a:lnTo>
                    <a:pt x="3214" y="85"/>
                  </a:lnTo>
                  <a:cubicBezTo>
                    <a:pt x="3235" y="85"/>
                    <a:pt x="3256" y="64"/>
                    <a:pt x="3256" y="43"/>
                  </a:cubicBezTo>
                  <a:cubicBezTo>
                    <a:pt x="3256" y="21"/>
                    <a:pt x="3235" y="0"/>
                    <a:pt x="3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5" name="Google Shape;4015;p16"/>
            <p:cNvSpPr/>
            <p:nvPr/>
          </p:nvSpPr>
          <p:spPr>
            <a:xfrm>
              <a:off x="3369200" y="1158925"/>
              <a:ext cx="8525" cy="26250"/>
            </a:xfrm>
            <a:custGeom>
              <a:avLst/>
              <a:gdLst/>
              <a:ahLst/>
              <a:cxnLst/>
              <a:rect l="l" t="t" r="r" b="b"/>
              <a:pathLst>
                <a:path w="341" h="1050" extrusionOk="0">
                  <a:moveTo>
                    <a:pt x="1" y="0"/>
                  </a:moveTo>
                  <a:lnTo>
                    <a:pt x="1" y="1050"/>
                  </a:lnTo>
                  <a:lnTo>
                    <a:pt x="12" y="1050"/>
                  </a:lnTo>
                  <a:lnTo>
                    <a:pt x="340" y="531"/>
                  </a:lnTo>
                  <a:lnTo>
                    <a:pt x="1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6" name="Google Shape;4016;p16"/>
            <p:cNvSpPr/>
            <p:nvPr/>
          </p:nvSpPr>
          <p:spPr>
            <a:xfrm>
              <a:off x="3285700" y="1158925"/>
              <a:ext cx="8525" cy="26250"/>
            </a:xfrm>
            <a:custGeom>
              <a:avLst/>
              <a:gdLst/>
              <a:ahLst/>
              <a:cxnLst/>
              <a:rect l="l" t="t" r="r" b="b"/>
              <a:pathLst>
                <a:path w="341" h="1050" extrusionOk="0">
                  <a:moveTo>
                    <a:pt x="329" y="0"/>
                  </a:moveTo>
                  <a:lnTo>
                    <a:pt x="1" y="531"/>
                  </a:lnTo>
                  <a:lnTo>
                    <a:pt x="329" y="1050"/>
                  </a:lnTo>
                  <a:lnTo>
                    <a:pt x="340" y="1050"/>
                  </a:lnTo>
                  <a:lnTo>
                    <a:pt x="34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7" name="Google Shape;4017;p16"/>
            <p:cNvSpPr/>
            <p:nvPr/>
          </p:nvSpPr>
          <p:spPr>
            <a:xfrm>
              <a:off x="4171250" y="759625"/>
              <a:ext cx="1850" cy="220100"/>
            </a:xfrm>
            <a:custGeom>
              <a:avLst/>
              <a:gdLst/>
              <a:ahLst/>
              <a:cxnLst/>
              <a:rect l="l" t="t" r="r" b="b"/>
              <a:pathLst>
                <a:path w="74" h="8804" extrusionOk="0">
                  <a:moveTo>
                    <a:pt x="32" y="1"/>
                  </a:moveTo>
                  <a:cubicBezTo>
                    <a:pt x="10" y="1"/>
                    <a:pt x="0" y="22"/>
                    <a:pt x="0" y="43"/>
                  </a:cubicBezTo>
                  <a:lnTo>
                    <a:pt x="0" y="8771"/>
                  </a:lnTo>
                  <a:cubicBezTo>
                    <a:pt x="0" y="8792"/>
                    <a:pt x="10" y="8803"/>
                    <a:pt x="32" y="8803"/>
                  </a:cubicBezTo>
                  <a:cubicBezTo>
                    <a:pt x="64" y="8803"/>
                    <a:pt x="74" y="8792"/>
                    <a:pt x="74" y="8771"/>
                  </a:cubicBezTo>
                  <a:lnTo>
                    <a:pt x="74" y="43"/>
                  </a:lnTo>
                  <a:cubicBezTo>
                    <a:pt x="74" y="22"/>
                    <a:pt x="64" y="1"/>
                    <a:pt x="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8" name="Google Shape;4018;p16"/>
            <p:cNvSpPr/>
            <p:nvPr/>
          </p:nvSpPr>
          <p:spPr>
            <a:xfrm>
              <a:off x="4159050" y="754325"/>
              <a:ext cx="26250" cy="8525"/>
            </a:xfrm>
            <a:custGeom>
              <a:avLst/>
              <a:gdLst/>
              <a:ahLst/>
              <a:cxnLst/>
              <a:rect l="l" t="t" r="r" b="b"/>
              <a:pathLst>
                <a:path w="1050" h="341" extrusionOk="0">
                  <a:moveTo>
                    <a:pt x="520" y="1"/>
                  </a:moveTo>
                  <a:lnTo>
                    <a:pt x="0" y="329"/>
                  </a:lnTo>
                  <a:lnTo>
                    <a:pt x="0" y="340"/>
                  </a:lnTo>
                  <a:lnTo>
                    <a:pt x="1050" y="340"/>
                  </a:lnTo>
                  <a:lnTo>
                    <a:pt x="1050" y="329"/>
                  </a:lnTo>
                  <a:lnTo>
                    <a:pt x="5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9" name="Google Shape;4019;p16"/>
            <p:cNvSpPr/>
            <p:nvPr/>
          </p:nvSpPr>
          <p:spPr>
            <a:xfrm>
              <a:off x="4159050" y="976775"/>
              <a:ext cx="26250" cy="8500"/>
            </a:xfrm>
            <a:custGeom>
              <a:avLst/>
              <a:gdLst/>
              <a:ahLst/>
              <a:cxnLst/>
              <a:rect l="l" t="t" r="r" b="b"/>
              <a:pathLst>
                <a:path w="1050" h="340" extrusionOk="0">
                  <a:moveTo>
                    <a:pt x="0" y="0"/>
                  </a:moveTo>
                  <a:lnTo>
                    <a:pt x="520" y="340"/>
                  </a:lnTo>
                  <a:lnTo>
                    <a:pt x="105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0" name="Google Shape;4020;p16"/>
            <p:cNvSpPr/>
            <p:nvPr/>
          </p:nvSpPr>
          <p:spPr>
            <a:xfrm>
              <a:off x="4213925" y="874950"/>
              <a:ext cx="2150" cy="104775"/>
            </a:xfrm>
            <a:custGeom>
              <a:avLst/>
              <a:gdLst/>
              <a:ahLst/>
              <a:cxnLst/>
              <a:rect l="l" t="t" r="r" b="b"/>
              <a:pathLst>
                <a:path w="86" h="4191" extrusionOk="0">
                  <a:moveTo>
                    <a:pt x="43" y="1"/>
                  </a:moveTo>
                  <a:cubicBezTo>
                    <a:pt x="21" y="1"/>
                    <a:pt x="0" y="22"/>
                    <a:pt x="0" y="43"/>
                  </a:cubicBezTo>
                  <a:lnTo>
                    <a:pt x="0" y="4158"/>
                  </a:lnTo>
                  <a:cubicBezTo>
                    <a:pt x="0" y="4179"/>
                    <a:pt x="21" y="4190"/>
                    <a:pt x="43" y="4190"/>
                  </a:cubicBezTo>
                  <a:cubicBezTo>
                    <a:pt x="64" y="4190"/>
                    <a:pt x="85" y="4179"/>
                    <a:pt x="85" y="4158"/>
                  </a:cubicBezTo>
                  <a:lnTo>
                    <a:pt x="85" y="43"/>
                  </a:lnTo>
                  <a:cubicBezTo>
                    <a:pt x="85" y="22"/>
                    <a:pt x="64" y="1"/>
                    <a:pt x="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1" name="Google Shape;4021;p16"/>
            <p:cNvSpPr/>
            <p:nvPr/>
          </p:nvSpPr>
          <p:spPr>
            <a:xfrm>
              <a:off x="4201725" y="869650"/>
              <a:ext cx="26525" cy="8525"/>
            </a:xfrm>
            <a:custGeom>
              <a:avLst/>
              <a:gdLst/>
              <a:ahLst/>
              <a:cxnLst/>
              <a:rect l="l" t="t" r="r" b="b"/>
              <a:pathLst>
                <a:path w="1061" h="341" extrusionOk="0">
                  <a:moveTo>
                    <a:pt x="531" y="1"/>
                  </a:moveTo>
                  <a:lnTo>
                    <a:pt x="0" y="340"/>
                  </a:lnTo>
                  <a:lnTo>
                    <a:pt x="1061" y="340"/>
                  </a:lnTo>
                  <a:lnTo>
                    <a:pt x="5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2" name="Google Shape;4022;p16"/>
            <p:cNvSpPr/>
            <p:nvPr/>
          </p:nvSpPr>
          <p:spPr>
            <a:xfrm>
              <a:off x="4201725" y="976775"/>
              <a:ext cx="26525" cy="8500"/>
            </a:xfrm>
            <a:custGeom>
              <a:avLst/>
              <a:gdLst/>
              <a:ahLst/>
              <a:cxnLst/>
              <a:rect l="l" t="t" r="r" b="b"/>
              <a:pathLst>
                <a:path w="1061" h="340" extrusionOk="0">
                  <a:moveTo>
                    <a:pt x="0" y="0"/>
                  </a:moveTo>
                  <a:lnTo>
                    <a:pt x="531" y="340"/>
                  </a:lnTo>
                  <a:lnTo>
                    <a:pt x="106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3" name="Google Shape;4023;p16"/>
            <p:cNvSpPr/>
            <p:nvPr/>
          </p:nvSpPr>
          <p:spPr>
            <a:xfrm>
              <a:off x="3637800" y="1171125"/>
              <a:ext cx="123575" cy="2150"/>
            </a:xfrm>
            <a:custGeom>
              <a:avLst/>
              <a:gdLst/>
              <a:ahLst/>
              <a:cxnLst/>
              <a:rect l="l" t="t" r="r" b="b"/>
              <a:pathLst>
                <a:path w="4943" h="86" extrusionOk="0">
                  <a:moveTo>
                    <a:pt x="43" y="0"/>
                  </a:moveTo>
                  <a:cubicBezTo>
                    <a:pt x="11" y="0"/>
                    <a:pt x="0" y="21"/>
                    <a:pt x="0" y="43"/>
                  </a:cubicBezTo>
                  <a:cubicBezTo>
                    <a:pt x="0" y="64"/>
                    <a:pt x="11" y="85"/>
                    <a:pt x="43" y="85"/>
                  </a:cubicBezTo>
                  <a:lnTo>
                    <a:pt x="4900" y="85"/>
                  </a:lnTo>
                  <a:cubicBezTo>
                    <a:pt x="4921" y="85"/>
                    <a:pt x="4943" y="64"/>
                    <a:pt x="4943" y="43"/>
                  </a:cubicBezTo>
                  <a:cubicBezTo>
                    <a:pt x="4943" y="21"/>
                    <a:pt x="4921" y="0"/>
                    <a:pt x="49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4" name="Google Shape;4024;p16"/>
            <p:cNvSpPr/>
            <p:nvPr/>
          </p:nvSpPr>
          <p:spPr>
            <a:xfrm>
              <a:off x="3758175" y="1158925"/>
              <a:ext cx="8500" cy="26250"/>
            </a:xfrm>
            <a:custGeom>
              <a:avLst/>
              <a:gdLst/>
              <a:ahLst/>
              <a:cxnLst/>
              <a:rect l="l" t="t" r="r" b="b"/>
              <a:pathLst>
                <a:path w="340" h="1050" extrusionOk="0">
                  <a:moveTo>
                    <a:pt x="0" y="0"/>
                  </a:moveTo>
                  <a:lnTo>
                    <a:pt x="0" y="1050"/>
                  </a:lnTo>
                  <a:lnTo>
                    <a:pt x="340" y="531"/>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5" name="Google Shape;4025;p16"/>
            <p:cNvSpPr/>
            <p:nvPr/>
          </p:nvSpPr>
          <p:spPr>
            <a:xfrm>
              <a:off x="3632500" y="1158925"/>
              <a:ext cx="8225" cy="26250"/>
            </a:xfrm>
            <a:custGeom>
              <a:avLst/>
              <a:gdLst/>
              <a:ahLst/>
              <a:cxnLst/>
              <a:rect l="l" t="t" r="r" b="b"/>
              <a:pathLst>
                <a:path w="329" h="1050" extrusionOk="0">
                  <a:moveTo>
                    <a:pt x="329" y="0"/>
                  </a:moveTo>
                  <a:lnTo>
                    <a:pt x="0" y="531"/>
                  </a:lnTo>
                  <a:lnTo>
                    <a:pt x="329" y="1050"/>
                  </a:lnTo>
                  <a:lnTo>
                    <a:pt x="32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6" name="Google Shape;4026;p16"/>
            <p:cNvSpPr/>
            <p:nvPr/>
          </p:nvSpPr>
          <p:spPr>
            <a:xfrm>
              <a:off x="3619250" y="426350"/>
              <a:ext cx="1850" cy="71625"/>
            </a:xfrm>
            <a:custGeom>
              <a:avLst/>
              <a:gdLst/>
              <a:ahLst/>
              <a:cxnLst/>
              <a:rect l="l" t="t" r="r" b="b"/>
              <a:pathLst>
                <a:path w="74" h="2865" extrusionOk="0">
                  <a:moveTo>
                    <a:pt x="32" y="1"/>
                  </a:moveTo>
                  <a:cubicBezTo>
                    <a:pt x="10" y="1"/>
                    <a:pt x="0" y="12"/>
                    <a:pt x="0" y="43"/>
                  </a:cubicBezTo>
                  <a:lnTo>
                    <a:pt x="0" y="2833"/>
                  </a:lnTo>
                  <a:cubicBezTo>
                    <a:pt x="0" y="2854"/>
                    <a:pt x="10" y="2864"/>
                    <a:pt x="32" y="2864"/>
                  </a:cubicBezTo>
                  <a:cubicBezTo>
                    <a:pt x="64" y="2864"/>
                    <a:pt x="74" y="2854"/>
                    <a:pt x="74" y="2833"/>
                  </a:cubicBezTo>
                  <a:lnTo>
                    <a:pt x="74" y="43"/>
                  </a:lnTo>
                  <a:cubicBezTo>
                    <a:pt x="74" y="12"/>
                    <a:pt x="64" y="1"/>
                    <a:pt x="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7" name="Google Shape;4027;p16"/>
            <p:cNvSpPr/>
            <p:nvPr/>
          </p:nvSpPr>
          <p:spPr>
            <a:xfrm>
              <a:off x="3607050" y="421050"/>
              <a:ext cx="26250" cy="8250"/>
            </a:xfrm>
            <a:custGeom>
              <a:avLst/>
              <a:gdLst/>
              <a:ahLst/>
              <a:cxnLst/>
              <a:rect l="l" t="t" r="r" b="b"/>
              <a:pathLst>
                <a:path w="1050" h="330" extrusionOk="0">
                  <a:moveTo>
                    <a:pt x="520" y="1"/>
                  </a:moveTo>
                  <a:lnTo>
                    <a:pt x="0" y="330"/>
                  </a:lnTo>
                  <a:lnTo>
                    <a:pt x="1050" y="330"/>
                  </a:lnTo>
                  <a:lnTo>
                    <a:pt x="5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8" name="Google Shape;4028;p16"/>
            <p:cNvSpPr/>
            <p:nvPr/>
          </p:nvSpPr>
          <p:spPr>
            <a:xfrm>
              <a:off x="3607050" y="495025"/>
              <a:ext cx="26250" cy="8525"/>
            </a:xfrm>
            <a:custGeom>
              <a:avLst/>
              <a:gdLst/>
              <a:ahLst/>
              <a:cxnLst/>
              <a:rect l="l" t="t" r="r" b="b"/>
              <a:pathLst>
                <a:path w="1050" h="341" extrusionOk="0">
                  <a:moveTo>
                    <a:pt x="0" y="1"/>
                  </a:moveTo>
                  <a:lnTo>
                    <a:pt x="520" y="340"/>
                  </a:lnTo>
                  <a:lnTo>
                    <a:pt x="105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9" name="Google Shape;4029;p16"/>
            <p:cNvSpPr/>
            <p:nvPr/>
          </p:nvSpPr>
          <p:spPr>
            <a:xfrm>
              <a:off x="3357550" y="400125"/>
              <a:ext cx="200450" cy="2150"/>
            </a:xfrm>
            <a:custGeom>
              <a:avLst/>
              <a:gdLst/>
              <a:ahLst/>
              <a:cxnLst/>
              <a:rect l="l" t="t" r="r" b="b"/>
              <a:pathLst>
                <a:path w="8018" h="86" extrusionOk="0">
                  <a:moveTo>
                    <a:pt x="33" y="0"/>
                  </a:moveTo>
                  <a:cubicBezTo>
                    <a:pt x="11" y="0"/>
                    <a:pt x="0" y="21"/>
                    <a:pt x="0" y="43"/>
                  </a:cubicBezTo>
                  <a:cubicBezTo>
                    <a:pt x="0" y="64"/>
                    <a:pt x="11" y="85"/>
                    <a:pt x="33" y="85"/>
                  </a:cubicBezTo>
                  <a:lnTo>
                    <a:pt x="7975" y="85"/>
                  </a:lnTo>
                  <a:cubicBezTo>
                    <a:pt x="7997" y="85"/>
                    <a:pt x="8018" y="64"/>
                    <a:pt x="8018" y="43"/>
                  </a:cubicBezTo>
                  <a:cubicBezTo>
                    <a:pt x="8018" y="21"/>
                    <a:pt x="7997" y="0"/>
                    <a:pt x="79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0" name="Google Shape;4030;p16"/>
            <p:cNvSpPr/>
            <p:nvPr/>
          </p:nvSpPr>
          <p:spPr>
            <a:xfrm>
              <a:off x="3554800" y="387925"/>
              <a:ext cx="8500" cy="26250"/>
            </a:xfrm>
            <a:custGeom>
              <a:avLst/>
              <a:gdLst/>
              <a:ahLst/>
              <a:cxnLst/>
              <a:rect l="l" t="t" r="r" b="b"/>
              <a:pathLst>
                <a:path w="340" h="1050" extrusionOk="0">
                  <a:moveTo>
                    <a:pt x="1" y="0"/>
                  </a:moveTo>
                  <a:lnTo>
                    <a:pt x="1" y="1050"/>
                  </a:lnTo>
                  <a:lnTo>
                    <a:pt x="340" y="531"/>
                  </a:lnTo>
                  <a:lnTo>
                    <a:pt x="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1" name="Google Shape;4031;p16"/>
            <p:cNvSpPr/>
            <p:nvPr/>
          </p:nvSpPr>
          <p:spPr>
            <a:xfrm>
              <a:off x="3352250" y="387925"/>
              <a:ext cx="8250" cy="26250"/>
            </a:xfrm>
            <a:custGeom>
              <a:avLst/>
              <a:gdLst/>
              <a:ahLst/>
              <a:cxnLst/>
              <a:rect l="l" t="t" r="r" b="b"/>
              <a:pathLst>
                <a:path w="330" h="1050" extrusionOk="0">
                  <a:moveTo>
                    <a:pt x="329" y="0"/>
                  </a:moveTo>
                  <a:lnTo>
                    <a:pt x="0" y="531"/>
                  </a:lnTo>
                  <a:lnTo>
                    <a:pt x="329" y="1050"/>
                  </a:lnTo>
                  <a:lnTo>
                    <a:pt x="32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2" name="Google Shape;4032;p16"/>
            <p:cNvSpPr/>
            <p:nvPr/>
          </p:nvSpPr>
          <p:spPr>
            <a:xfrm>
              <a:off x="3411375" y="348400"/>
              <a:ext cx="96525" cy="1900"/>
            </a:xfrm>
            <a:custGeom>
              <a:avLst/>
              <a:gdLst/>
              <a:ahLst/>
              <a:cxnLst/>
              <a:rect l="l" t="t" r="r" b="b"/>
              <a:pathLst>
                <a:path w="3861" h="76" extrusionOk="0">
                  <a:moveTo>
                    <a:pt x="43" y="1"/>
                  </a:moveTo>
                  <a:cubicBezTo>
                    <a:pt x="22" y="1"/>
                    <a:pt x="1" y="12"/>
                    <a:pt x="1" y="33"/>
                  </a:cubicBezTo>
                  <a:cubicBezTo>
                    <a:pt x="1" y="64"/>
                    <a:pt x="22" y="75"/>
                    <a:pt x="43" y="75"/>
                  </a:cubicBezTo>
                  <a:lnTo>
                    <a:pt x="3819" y="75"/>
                  </a:lnTo>
                  <a:cubicBezTo>
                    <a:pt x="3840" y="75"/>
                    <a:pt x="3861" y="64"/>
                    <a:pt x="3861" y="33"/>
                  </a:cubicBezTo>
                  <a:cubicBezTo>
                    <a:pt x="3861" y="12"/>
                    <a:pt x="3840" y="1"/>
                    <a:pt x="38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3" name="Google Shape;4033;p16"/>
            <p:cNvSpPr/>
            <p:nvPr/>
          </p:nvSpPr>
          <p:spPr>
            <a:xfrm>
              <a:off x="3504700" y="336200"/>
              <a:ext cx="8525" cy="26300"/>
            </a:xfrm>
            <a:custGeom>
              <a:avLst/>
              <a:gdLst/>
              <a:ahLst/>
              <a:cxnLst/>
              <a:rect l="l" t="t" r="r" b="b"/>
              <a:pathLst>
                <a:path w="341" h="1052" extrusionOk="0">
                  <a:moveTo>
                    <a:pt x="1" y="1"/>
                  </a:moveTo>
                  <a:lnTo>
                    <a:pt x="1" y="1051"/>
                  </a:lnTo>
                  <a:lnTo>
                    <a:pt x="11" y="1051"/>
                  </a:lnTo>
                  <a:lnTo>
                    <a:pt x="340" y="521"/>
                  </a:lnTo>
                  <a:lnTo>
                    <a:pt x="1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4" name="Google Shape;4034;p16"/>
            <p:cNvSpPr/>
            <p:nvPr/>
          </p:nvSpPr>
          <p:spPr>
            <a:xfrm>
              <a:off x="3406075" y="336200"/>
              <a:ext cx="8500" cy="26300"/>
            </a:xfrm>
            <a:custGeom>
              <a:avLst/>
              <a:gdLst/>
              <a:ahLst/>
              <a:cxnLst/>
              <a:rect l="l" t="t" r="r" b="b"/>
              <a:pathLst>
                <a:path w="340" h="1052" extrusionOk="0">
                  <a:moveTo>
                    <a:pt x="340" y="1"/>
                  </a:moveTo>
                  <a:lnTo>
                    <a:pt x="1" y="521"/>
                  </a:lnTo>
                  <a:lnTo>
                    <a:pt x="340" y="1051"/>
                  </a:lnTo>
                  <a:lnTo>
                    <a:pt x="34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5" name="Google Shape;4035;p16"/>
            <p:cNvSpPr/>
            <p:nvPr/>
          </p:nvSpPr>
          <p:spPr>
            <a:xfrm>
              <a:off x="3753125" y="258550"/>
              <a:ext cx="121200" cy="1850"/>
            </a:xfrm>
            <a:custGeom>
              <a:avLst/>
              <a:gdLst/>
              <a:ahLst/>
              <a:cxnLst/>
              <a:rect l="l" t="t" r="r" b="b"/>
              <a:pathLst>
                <a:path w="4848" h="74" extrusionOk="0">
                  <a:moveTo>
                    <a:pt x="43" y="0"/>
                  </a:moveTo>
                  <a:cubicBezTo>
                    <a:pt x="22" y="0"/>
                    <a:pt x="0" y="21"/>
                    <a:pt x="0" y="42"/>
                  </a:cubicBezTo>
                  <a:cubicBezTo>
                    <a:pt x="0" y="64"/>
                    <a:pt x="22" y="74"/>
                    <a:pt x="43" y="74"/>
                  </a:cubicBezTo>
                  <a:lnTo>
                    <a:pt x="4805" y="74"/>
                  </a:lnTo>
                  <a:cubicBezTo>
                    <a:pt x="4826" y="74"/>
                    <a:pt x="4847" y="64"/>
                    <a:pt x="4847" y="42"/>
                  </a:cubicBezTo>
                  <a:cubicBezTo>
                    <a:pt x="4847" y="21"/>
                    <a:pt x="4826" y="0"/>
                    <a:pt x="48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6" name="Google Shape;4036;p16"/>
            <p:cNvSpPr/>
            <p:nvPr/>
          </p:nvSpPr>
          <p:spPr>
            <a:xfrm>
              <a:off x="3871125" y="246350"/>
              <a:ext cx="8500" cy="26250"/>
            </a:xfrm>
            <a:custGeom>
              <a:avLst/>
              <a:gdLst/>
              <a:ahLst/>
              <a:cxnLst/>
              <a:rect l="l" t="t" r="r" b="b"/>
              <a:pathLst>
                <a:path w="340" h="1050" extrusionOk="0">
                  <a:moveTo>
                    <a:pt x="0" y="0"/>
                  </a:moveTo>
                  <a:lnTo>
                    <a:pt x="0" y="1050"/>
                  </a:lnTo>
                  <a:lnTo>
                    <a:pt x="10" y="1050"/>
                  </a:lnTo>
                  <a:lnTo>
                    <a:pt x="339" y="530"/>
                  </a:lnTo>
                  <a:lnTo>
                    <a:pt x="1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7" name="Google Shape;4037;p16"/>
            <p:cNvSpPr/>
            <p:nvPr/>
          </p:nvSpPr>
          <p:spPr>
            <a:xfrm>
              <a:off x="3747825" y="246350"/>
              <a:ext cx="8250" cy="26250"/>
            </a:xfrm>
            <a:custGeom>
              <a:avLst/>
              <a:gdLst/>
              <a:ahLst/>
              <a:cxnLst/>
              <a:rect l="l" t="t" r="r" b="b"/>
              <a:pathLst>
                <a:path w="330" h="1050" extrusionOk="0">
                  <a:moveTo>
                    <a:pt x="329" y="0"/>
                  </a:moveTo>
                  <a:lnTo>
                    <a:pt x="0" y="530"/>
                  </a:lnTo>
                  <a:lnTo>
                    <a:pt x="329" y="1050"/>
                  </a:lnTo>
                  <a:lnTo>
                    <a:pt x="32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8" name="Google Shape;4038;p16"/>
            <p:cNvSpPr/>
            <p:nvPr/>
          </p:nvSpPr>
          <p:spPr>
            <a:xfrm>
              <a:off x="3078900" y="636625"/>
              <a:ext cx="2150" cy="95450"/>
            </a:xfrm>
            <a:custGeom>
              <a:avLst/>
              <a:gdLst/>
              <a:ahLst/>
              <a:cxnLst/>
              <a:rect l="l" t="t" r="r" b="b"/>
              <a:pathLst>
                <a:path w="86" h="3818" extrusionOk="0">
                  <a:moveTo>
                    <a:pt x="43" y="0"/>
                  </a:moveTo>
                  <a:cubicBezTo>
                    <a:pt x="22" y="0"/>
                    <a:pt x="1" y="21"/>
                    <a:pt x="1" y="43"/>
                  </a:cubicBezTo>
                  <a:lnTo>
                    <a:pt x="1" y="3776"/>
                  </a:lnTo>
                  <a:cubicBezTo>
                    <a:pt x="1" y="3797"/>
                    <a:pt x="22" y="3818"/>
                    <a:pt x="43" y="3818"/>
                  </a:cubicBezTo>
                  <a:cubicBezTo>
                    <a:pt x="64" y="3818"/>
                    <a:pt x="86" y="3797"/>
                    <a:pt x="86" y="3776"/>
                  </a:cubicBezTo>
                  <a:lnTo>
                    <a:pt x="86" y="43"/>
                  </a:lnTo>
                  <a:cubicBezTo>
                    <a:pt x="86" y="21"/>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9" name="Google Shape;4039;p16"/>
            <p:cNvSpPr/>
            <p:nvPr/>
          </p:nvSpPr>
          <p:spPr>
            <a:xfrm>
              <a:off x="3066700" y="631300"/>
              <a:ext cx="26275" cy="8525"/>
            </a:xfrm>
            <a:custGeom>
              <a:avLst/>
              <a:gdLst/>
              <a:ahLst/>
              <a:cxnLst/>
              <a:rect l="l" t="t" r="r" b="b"/>
              <a:pathLst>
                <a:path w="1051" h="341" extrusionOk="0">
                  <a:moveTo>
                    <a:pt x="531" y="1"/>
                  </a:moveTo>
                  <a:lnTo>
                    <a:pt x="1" y="329"/>
                  </a:lnTo>
                  <a:lnTo>
                    <a:pt x="1" y="340"/>
                  </a:lnTo>
                  <a:lnTo>
                    <a:pt x="1050" y="340"/>
                  </a:lnTo>
                  <a:lnTo>
                    <a:pt x="1050" y="329"/>
                  </a:lnTo>
                  <a:lnTo>
                    <a:pt x="5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0" name="Google Shape;4040;p16"/>
            <p:cNvSpPr/>
            <p:nvPr/>
          </p:nvSpPr>
          <p:spPr>
            <a:xfrm>
              <a:off x="3066700" y="728875"/>
              <a:ext cx="26275" cy="8525"/>
            </a:xfrm>
            <a:custGeom>
              <a:avLst/>
              <a:gdLst/>
              <a:ahLst/>
              <a:cxnLst/>
              <a:rect l="l" t="t" r="r" b="b"/>
              <a:pathLst>
                <a:path w="1051" h="341" extrusionOk="0">
                  <a:moveTo>
                    <a:pt x="1" y="1"/>
                  </a:moveTo>
                  <a:lnTo>
                    <a:pt x="531" y="340"/>
                  </a:lnTo>
                  <a:lnTo>
                    <a:pt x="105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1" name="Google Shape;4041;p16"/>
            <p:cNvSpPr/>
            <p:nvPr/>
          </p:nvSpPr>
          <p:spPr>
            <a:xfrm>
              <a:off x="3078900" y="768900"/>
              <a:ext cx="2150" cy="172375"/>
            </a:xfrm>
            <a:custGeom>
              <a:avLst/>
              <a:gdLst/>
              <a:ahLst/>
              <a:cxnLst/>
              <a:rect l="l" t="t" r="r" b="b"/>
              <a:pathLst>
                <a:path w="86" h="6895" extrusionOk="0">
                  <a:moveTo>
                    <a:pt x="43" y="1"/>
                  </a:moveTo>
                  <a:cubicBezTo>
                    <a:pt x="22" y="1"/>
                    <a:pt x="1" y="22"/>
                    <a:pt x="1" y="43"/>
                  </a:cubicBezTo>
                  <a:lnTo>
                    <a:pt x="1" y="6863"/>
                  </a:lnTo>
                  <a:cubicBezTo>
                    <a:pt x="1" y="6884"/>
                    <a:pt x="22" y="6894"/>
                    <a:pt x="43" y="6894"/>
                  </a:cubicBezTo>
                  <a:cubicBezTo>
                    <a:pt x="64" y="6894"/>
                    <a:pt x="86" y="6884"/>
                    <a:pt x="86" y="6863"/>
                  </a:cubicBezTo>
                  <a:lnTo>
                    <a:pt x="86" y="43"/>
                  </a:lnTo>
                  <a:cubicBezTo>
                    <a:pt x="86" y="22"/>
                    <a:pt x="64" y="1"/>
                    <a:pt x="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2" name="Google Shape;4042;p16"/>
            <p:cNvSpPr/>
            <p:nvPr/>
          </p:nvSpPr>
          <p:spPr>
            <a:xfrm>
              <a:off x="3066700" y="763600"/>
              <a:ext cx="26275" cy="8500"/>
            </a:xfrm>
            <a:custGeom>
              <a:avLst/>
              <a:gdLst/>
              <a:ahLst/>
              <a:cxnLst/>
              <a:rect l="l" t="t" r="r" b="b"/>
              <a:pathLst>
                <a:path w="1051" h="340" extrusionOk="0">
                  <a:moveTo>
                    <a:pt x="531" y="1"/>
                  </a:moveTo>
                  <a:lnTo>
                    <a:pt x="1" y="330"/>
                  </a:lnTo>
                  <a:lnTo>
                    <a:pt x="1" y="340"/>
                  </a:lnTo>
                  <a:lnTo>
                    <a:pt x="1050" y="340"/>
                  </a:lnTo>
                  <a:lnTo>
                    <a:pt x="1050" y="330"/>
                  </a:lnTo>
                  <a:lnTo>
                    <a:pt x="53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3" name="Google Shape;4043;p16"/>
            <p:cNvSpPr/>
            <p:nvPr/>
          </p:nvSpPr>
          <p:spPr>
            <a:xfrm>
              <a:off x="3066700" y="938325"/>
              <a:ext cx="26275" cy="8525"/>
            </a:xfrm>
            <a:custGeom>
              <a:avLst/>
              <a:gdLst/>
              <a:ahLst/>
              <a:cxnLst/>
              <a:rect l="l" t="t" r="r" b="b"/>
              <a:pathLst>
                <a:path w="1051" h="341" extrusionOk="0">
                  <a:moveTo>
                    <a:pt x="1" y="1"/>
                  </a:moveTo>
                  <a:lnTo>
                    <a:pt x="531" y="340"/>
                  </a:lnTo>
                  <a:lnTo>
                    <a:pt x="105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4" name="Google Shape;4044;p16"/>
            <p:cNvSpPr/>
            <p:nvPr/>
          </p:nvSpPr>
          <p:spPr>
            <a:xfrm>
              <a:off x="3024550" y="887950"/>
              <a:ext cx="2150" cy="53325"/>
            </a:xfrm>
            <a:custGeom>
              <a:avLst/>
              <a:gdLst/>
              <a:ahLst/>
              <a:cxnLst/>
              <a:rect l="l" t="t" r="r" b="b"/>
              <a:pathLst>
                <a:path w="86" h="2133" extrusionOk="0">
                  <a:moveTo>
                    <a:pt x="43" y="1"/>
                  </a:moveTo>
                  <a:cubicBezTo>
                    <a:pt x="21" y="1"/>
                    <a:pt x="0" y="11"/>
                    <a:pt x="0" y="43"/>
                  </a:cubicBezTo>
                  <a:lnTo>
                    <a:pt x="0" y="2101"/>
                  </a:lnTo>
                  <a:cubicBezTo>
                    <a:pt x="0" y="2122"/>
                    <a:pt x="21" y="2132"/>
                    <a:pt x="43" y="2132"/>
                  </a:cubicBezTo>
                  <a:cubicBezTo>
                    <a:pt x="64" y="2132"/>
                    <a:pt x="85" y="2122"/>
                    <a:pt x="85" y="2101"/>
                  </a:cubicBezTo>
                  <a:lnTo>
                    <a:pt x="85" y="43"/>
                  </a:lnTo>
                  <a:cubicBezTo>
                    <a:pt x="85" y="11"/>
                    <a:pt x="64" y="1"/>
                    <a:pt x="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5" name="Google Shape;4045;p16"/>
            <p:cNvSpPr/>
            <p:nvPr/>
          </p:nvSpPr>
          <p:spPr>
            <a:xfrm>
              <a:off x="3012625" y="882650"/>
              <a:ext cx="26250" cy="8250"/>
            </a:xfrm>
            <a:custGeom>
              <a:avLst/>
              <a:gdLst/>
              <a:ahLst/>
              <a:cxnLst/>
              <a:rect l="l" t="t" r="r" b="b"/>
              <a:pathLst>
                <a:path w="1050" h="330" extrusionOk="0">
                  <a:moveTo>
                    <a:pt x="520" y="1"/>
                  </a:moveTo>
                  <a:lnTo>
                    <a:pt x="0" y="329"/>
                  </a:lnTo>
                  <a:lnTo>
                    <a:pt x="1050" y="329"/>
                  </a:lnTo>
                  <a:lnTo>
                    <a:pt x="5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6" name="Google Shape;4046;p16"/>
            <p:cNvSpPr/>
            <p:nvPr/>
          </p:nvSpPr>
          <p:spPr>
            <a:xfrm>
              <a:off x="3012625" y="938325"/>
              <a:ext cx="26250" cy="8525"/>
            </a:xfrm>
            <a:custGeom>
              <a:avLst/>
              <a:gdLst/>
              <a:ahLst/>
              <a:cxnLst/>
              <a:rect l="l" t="t" r="r" b="b"/>
              <a:pathLst>
                <a:path w="1050" h="341" extrusionOk="0">
                  <a:moveTo>
                    <a:pt x="0" y="1"/>
                  </a:moveTo>
                  <a:lnTo>
                    <a:pt x="520" y="340"/>
                  </a:lnTo>
                  <a:lnTo>
                    <a:pt x="105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7" name="Google Shape;4047;p16"/>
            <p:cNvSpPr/>
            <p:nvPr/>
          </p:nvSpPr>
          <p:spPr>
            <a:xfrm>
              <a:off x="3078900" y="964850"/>
              <a:ext cx="2150" cy="95725"/>
            </a:xfrm>
            <a:custGeom>
              <a:avLst/>
              <a:gdLst/>
              <a:ahLst/>
              <a:cxnLst/>
              <a:rect l="l" t="t" r="r" b="b"/>
              <a:pathLst>
                <a:path w="86" h="3829" extrusionOk="0">
                  <a:moveTo>
                    <a:pt x="43" y="0"/>
                  </a:moveTo>
                  <a:cubicBezTo>
                    <a:pt x="22" y="0"/>
                    <a:pt x="1" y="22"/>
                    <a:pt x="1" y="43"/>
                  </a:cubicBezTo>
                  <a:lnTo>
                    <a:pt x="1" y="3786"/>
                  </a:lnTo>
                  <a:cubicBezTo>
                    <a:pt x="1" y="3807"/>
                    <a:pt x="22" y="3828"/>
                    <a:pt x="43" y="3828"/>
                  </a:cubicBezTo>
                  <a:cubicBezTo>
                    <a:pt x="64" y="3828"/>
                    <a:pt x="86" y="3807"/>
                    <a:pt x="86" y="3786"/>
                  </a:cubicBezTo>
                  <a:lnTo>
                    <a:pt x="86" y="43"/>
                  </a:lnTo>
                  <a:cubicBezTo>
                    <a:pt x="86"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8" name="Google Shape;4048;p16"/>
            <p:cNvSpPr/>
            <p:nvPr/>
          </p:nvSpPr>
          <p:spPr>
            <a:xfrm>
              <a:off x="3066700" y="959550"/>
              <a:ext cx="26275" cy="8500"/>
            </a:xfrm>
            <a:custGeom>
              <a:avLst/>
              <a:gdLst/>
              <a:ahLst/>
              <a:cxnLst/>
              <a:rect l="l" t="t" r="r" b="b"/>
              <a:pathLst>
                <a:path w="1051" h="340" extrusionOk="0">
                  <a:moveTo>
                    <a:pt x="531" y="0"/>
                  </a:moveTo>
                  <a:lnTo>
                    <a:pt x="1" y="329"/>
                  </a:lnTo>
                  <a:lnTo>
                    <a:pt x="1" y="340"/>
                  </a:lnTo>
                  <a:lnTo>
                    <a:pt x="1050" y="340"/>
                  </a:lnTo>
                  <a:lnTo>
                    <a:pt x="1050" y="329"/>
                  </a:lnTo>
                  <a:lnTo>
                    <a:pt x="53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9" name="Google Shape;4049;p16"/>
            <p:cNvSpPr/>
            <p:nvPr/>
          </p:nvSpPr>
          <p:spPr>
            <a:xfrm>
              <a:off x="3066700" y="1057650"/>
              <a:ext cx="26275" cy="8225"/>
            </a:xfrm>
            <a:custGeom>
              <a:avLst/>
              <a:gdLst/>
              <a:ahLst/>
              <a:cxnLst/>
              <a:rect l="l" t="t" r="r" b="b"/>
              <a:pathLst>
                <a:path w="1051" h="329" extrusionOk="0">
                  <a:moveTo>
                    <a:pt x="1" y="0"/>
                  </a:moveTo>
                  <a:lnTo>
                    <a:pt x="531" y="329"/>
                  </a:lnTo>
                  <a:lnTo>
                    <a:pt x="105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0" name="Google Shape;4050;p16"/>
            <p:cNvSpPr/>
            <p:nvPr/>
          </p:nvSpPr>
          <p:spPr>
            <a:xfrm>
              <a:off x="4035750" y="408600"/>
              <a:ext cx="1900" cy="228575"/>
            </a:xfrm>
            <a:custGeom>
              <a:avLst/>
              <a:gdLst/>
              <a:ahLst/>
              <a:cxnLst/>
              <a:rect l="l" t="t" r="r" b="b"/>
              <a:pathLst>
                <a:path w="76" h="9143" extrusionOk="0">
                  <a:moveTo>
                    <a:pt x="33" y="1"/>
                  </a:moveTo>
                  <a:cubicBezTo>
                    <a:pt x="12" y="1"/>
                    <a:pt x="0" y="22"/>
                    <a:pt x="0" y="43"/>
                  </a:cubicBezTo>
                  <a:lnTo>
                    <a:pt x="0" y="128"/>
                  </a:lnTo>
                  <a:cubicBezTo>
                    <a:pt x="0" y="149"/>
                    <a:pt x="12" y="170"/>
                    <a:pt x="33" y="170"/>
                  </a:cubicBezTo>
                  <a:cubicBezTo>
                    <a:pt x="64" y="170"/>
                    <a:pt x="75" y="149"/>
                    <a:pt x="75" y="128"/>
                  </a:cubicBezTo>
                  <a:lnTo>
                    <a:pt x="75" y="43"/>
                  </a:lnTo>
                  <a:cubicBezTo>
                    <a:pt x="75" y="22"/>
                    <a:pt x="64" y="1"/>
                    <a:pt x="33" y="1"/>
                  </a:cubicBezTo>
                  <a:close/>
                  <a:moveTo>
                    <a:pt x="33" y="414"/>
                  </a:moveTo>
                  <a:cubicBezTo>
                    <a:pt x="12" y="414"/>
                    <a:pt x="0" y="425"/>
                    <a:pt x="0" y="456"/>
                  </a:cubicBezTo>
                  <a:lnTo>
                    <a:pt x="0" y="531"/>
                  </a:lnTo>
                  <a:cubicBezTo>
                    <a:pt x="0" y="552"/>
                    <a:pt x="12" y="573"/>
                    <a:pt x="33" y="573"/>
                  </a:cubicBezTo>
                  <a:cubicBezTo>
                    <a:pt x="64" y="573"/>
                    <a:pt x="75" y="552"/>
                    <a:pt x="75" y="531"/>
                  </a:cubicBezTo>
                  <a:lnTo>
                    <a:pt x="75" y="456"/>
                  </a:lnTo>
                  <a:cubicBezTo>
                    <a:pt x="75" y="425"/>
                    <a:pt x="64" y="414"/>
                    <a:pt x="33" y="414"/>
                  </a:cubicBezTo>
                  <a:close/>
                  <a:moveTo>
                    <a:pt x="33" y="817"/>
                  </a:moveTo>
                  <a:cubicBezTo>
                    <a:pt x="12" y="817"/>
                    <a:pt x="0" y="838"/>
                    <a:pt x="0" y="859"/>
                  </a:cubicBezTo>
                  <a:lnTo>
                    <a:pt x="0" y="944"/>
                  </a:lnTo>
                  <a:cubicBezTo>
                    <a:pt x="0" y="965"/>
                    <a:pt x="12" y="986"/>
                    <a:pt x="33" y="986"/>
                  </a:cubicBezTo>
                  <a:cubicBezTo>
                    <a:pt x="64" y="986"/>
                    <a:pt x="75" y="965"/>
                    <a:pt x="75" y="944"/>
                  </a:cubicBezTo>
                  <a:lnTo>
                    <a:pt x="75" y="859"/>
                  </a:lnTo>
                  <a:cubicBezTo>
                    <a:pt x="75" y="838"/>
                    <a:pt x="64" y="817"/>
                    <a:pt x="33" y="817"/>
                  </a:cubicBezTo>
                  <a:close/>
                  <a:moveTo>
                    <a:pt x="33" y="1231"/>
                  </a:moveTo>
                  <a:cubicBezTo>
                    <a:pt x="12" y="1231"/>
                    <a:pt x="0" y="1241"/>
                    <a:pt x="0" y="1273"/>
                  </a:cubicBezTo>
                  <a:lnTo>
                    <a:pt x="0" y="1347"/>
                  </a:lnTo>
                  <a:cubicBezTo>
                    <a:pt x="0" y="1368"/>
                    <a:pt x="12" y="1389"/>
                    <a:pt x="33" y="1389"/>
                  </a:cubicBezTo>
                  <a:cubicBezTo>
                    <a:pt x="64" y="1389"/>
                    <a:pt x="75" y="1368"/>
                    <a:pt x="75" y="1347"/>
                  </a:cubicBezTo>
                  <a:lnTo>
                    <a:pt x="75" y="1273"/>
                  </a:lnTo>
                  <a:cubicBezTo>
                    <a:pt x="75" y="1241"/>
                    <a:pt x="64" y="1231"/>
                    <a:pt x="33" y="1231"/>
                  </a:cubicBezTo>
                  <a:close/>
                  <a:moveTo>
                    <a:pt x="33" y="1634"/>
                  </a:moveTo>
                  <a:cubicBezTo>
                    <a:pt x="12" y="1634"/>
                    <a:pt x="0" y="1655"/>
                    <a:pt x="0" y="1676"/>
                  </a:cubicBezTo>
                  <a:lnTo>
                    <a:pt x="0" y="1761"/>
                  </a:lnTo>
                  <a:cubicBezTo>
                    <a:pt x="0" y="1782"/>
                    <a:pt x="12" y="1803"/>
                    <a:pt x="33" y="1803"/>
                  </a:cubicBezTo>
                  <a:cubicBezTo>
                    <a:pt x="64" y="1803"/>
                    <a:pt x="75" y="1782"/>
                    <a:pt x="75" y="1761"/>
                  </a:cubicBezTo>
                  <a:lnTo>
                    <a:pt x="75" y="1676"/>
                  </a:lnTo>
                  <a:cubicBezTo>
                    <a:pt x="75" y="1655"/>
                    <a:pt x="64" y="1634"/>
                    <a:pt x="33" y="1634"/>
                  </a:cubicBezTo>
                  <a:close/>
                  <a:moveTo>
                    <a:pt x="33" y="2047"/>
                  </a:moveTo>
                  <a:cubicBezTo>
                    <a:pt x="12" y="2047"/>
                    <a:pt x="0" y="2058"/>
                    <a:pt x="0" y="2079"/>
                  </a:cubicBezTo>
                  <a:lnTo>
                    <a:pt x="0" y="2164"/>
                  </a:lnTo>
                  <a:cubicBezTo>
                    <a:pt x="0" y="2185"/>
                    <a:pt x="12" y="2206"/>
                    <a:pt x="33" y="2206"/>
                  </a:cubicBezTo>
                  <a:cubicBezTo>
                    <a:pt x="64" y="2206"/>
                    <a:pt x="75" y="2185"/>
                    <a:pt x="75" y="2164"/>
                  </a:cubicBezTo>
                  <a:lnTo>
                    <a:pt x="75" y="2079"/>
                  </a:lnTo>
                  <a:cubicBezTo>
                    <a:pt x="75" y="2058"/>
                    <a:pt x="64" y="2047"/>
                    <a:pt x="33" y="2047"/>
                  </a:cubicBezTo>
                  <a:close/>
                  <a:moveTo>
                    <a:pt x="33" y="2450"/>
                  </a:moveTo>
                  <a:cubicBezTo>
                    <a:pt x="12" y="2450"/>
                    <a:pt x="0" y="2471"/>
                    <a:pt x="0" y="2492"/>
                  </a:cubicBezTo>
                  <a:lnTo>
                    <a:pt x="0" y="2577"/>
                  </a:lnTo>
                  <a:cubicBezTo>
                    <a:pt x="0" y="2598"/>
                    <a:pt x="12" y="2609"/>
                    <a:pt x="33" y="2609"/>
                  </a:cubicBezTo>
                  <a:cubicBezTo>
                    <a:pt x="64" y="2609"/>
                    <a:pt x="75" y="2598"/>
                    <a:pt x="75" y="2577"/>
                  </a:cubicBezTo>
                  <a:lnTo>
                    <a:pt x="75" y="2492"/>
                  </a:lnTo>
                  <a:cubicBezTo>
                    <a:pt x="75" y="2471"/>
                    <a:pt x="64" y="2450"/>
                    <a:pt x="33" y="2450"/>
                  </a:cubicBezTo>
                  <a:close/>
                  <a:moveTo>
                    <a:pt x="33" y="2864"/>
                  </a:moveTo>
                  <a:cubicBezTo>
                    <a:pt x="12" y="2864"/>
                    <a:pt x="0" y="2874"/>
                    <a:pt x="0" y="2895"/>
                  </a:cubicBezTo>
                  <a:lnTo>
                    <a:pt x="0" y="2980"/>
                  </a:lnTo>
                  <a:cubicBezTo>
                    <a:pt x="0" y="3001"/>
                    <a:pt x="12" y="3023"/>
                    <a:pt x="33" y="3023"/>
                  </a:cubicBezTo>
                  <a:cubicBezTo>
                    <a:pt x="64" y="3023"/>
                    <a:pt x="75" y="3001"/>
                    <a:pt x="75" y="2980"/>
                  </a:cubicBezTo>
                  <a:lnTo>
                    <a:pt x="75" y="2895"/>
                  </a:lnTo>
                  <a:cubicBezTo>
                    <a:pt x="75" y="2874"/>
                    <a:pt x="64" y="2864"/>
                    <a:pt x="33" y="2864"/>
                  </a:cubicBezTo>
                  <a:close/>
                  <a:moveTo>
                    <a:pt x="33" y="3267"/>
                  </a:moveTo>
                  <a:cubicBezTo>
                    <a:pt x="12" y="3267"/>
                    <a:pt x="0" y="3288"/>
                    <a:pt x="0" y="3309"/>
                  </a:cubicBezTo>
                  <a:lnTo>
                    <a:pt x="0" y="3394"/>
                  </a:lnTo>
                  <a:cubicBezTo>
                    <a:pt x="0" y="3415"/>
                    <a:pt x="12" y="3426"/>
                    <a:pt x="33" y="3426"/>
                  </a:cubicBezTo>
                  <a:cubicBezTo>
                    <a:pt x="64" y="3426"/>
                    <a:pt x="75" y="3415"/>
                    <a:pt x="75" y="3394"/>
                  </a:cubicBezTo>
                  <a:lnTo>
                    <a:pt x="75" y="3309"/>
                  </a:lnTo>
                  <a:cubicBezTo>
                    <a:pt x="75" y="3288"/>
                    <a:pt x="64" y="3267"/>
                    <a:pt x="33" y="3267"/>
                  </a:cubicBezTo>
                  <a:close/>
                  <a:moveTo>
                    <a:pt x="33" y="3670"/>
                  </a:moveTo>
                  <a:cubicBezTo>
                    <a:pt x="12" y="3670"/>
                    <a:pt x="0" y="3691"/>
                    <a:pt x="0" y="3712"/>
                  </a:cubicBezTo>
                  <a:lnTo>
                    <a:pt x="0" y="3797"/>
                  </a:lnTo>
                  <a:cubicBezTo>
                    <a:pt x="0" y="3818"/>
                    <a:pt x="12" y="3840"/>
                    <a:pt x="33" y="3840"/>
                  </a:cubicBezTo>
                  <a:cubicBezTo>
                    <a:pt x="64" y="3840"/>
                    <a:pt x="75" y="3818"/>
                    <a:pt x="75" y="3797"/>
                  </a:cubicBezTo>
                  <a:lnTo>
                    <a:pt x="75" y="3712"/>
                  </a:lnTo>
                  <a:cubicBezTo>
                    <a:pt x="75" y="3691"/>
                    <a:pt x="64" y="3670"/>
                    <a:pt x="33" y="3670"/>
                  </a:cubicBezTo>
                  <a:close/>
                  <a:moveTo>
                    <a:pt x="33" y="4083"/>
                  </a:moveTo>
                  <a:cubicBezTo>
                    <a:pt x="12" y="4083"/>
                    <a:pt x="0" y="4104"/>
                    <a:pt x="0" y="4126"/>
                  </a:cubicBezTo>
                  <a:lnTo>
                    <a:pt x="0" y="4200"/>
                  </a:lnTo>
                  <a:cubicBezTo>
                    <a:pt x="0" y="4232"/>
                    <a:pt x="12" y="4243"/>
                    <a:pt x="33" y="4243"/>
                  </a:cubicBezTo>
                  <a:cubicBezTo>
                    <a:pt x="64" y="4243"/>
                    <a:pt x="75" y="4232"/>
                    <a:pt x="75" y="4200"/>
                  </a:cubicBezTo>
                  <a:lnTo>
                    <a:pt x="75" y="4126"/>
                  </a:lnTo>
                  <a:cubicBezTo>
                    <a:pt x="75" y="4104"/>
                    <a:pt x="64" y="4083"/>
                    <a:pt x="33" y="4083"/>
                  </a:cubicBezTo>
                  <a:close/>
                  <a:moveTo>
                    <a:pt x="33" y="4486"/>
                  </a:moveTo>
                  <a:cubicBezTo>
                    <a:pt x="12" y="4486"/>
                    <a:pt x="0" y="4507"/>
                    <a:pt x="0" y="4529"/>
                  </a:cubicBezTo>
                  <a:lnTo>
                    <a:pt x="0" y="4613"/>
                  </a:lnTo>
                  <a:cubicBezTo>
                    <a:pt x="0" y="4635"/>
                    <a:pt x="12" y="4656"/>
                    <a:pt x="33" y="4656"/>
                  </a:cubicBezTo>
                  <a:cubicBezTo>
                    <a:pt x="64" y="4656"/>
                    <a:pt x="75" y="4635"/>
                    <a:pt x="75" y="4613"/>
                  </a:cubicBezTo>
                  <a:lnTo>
                    <a:pt x="75" y="4529"/>
                  </a:lnTo>
                  <a:cubicBezTo>
                    <a:pt x="75" y="4507"/>
                    <a:pt x="64" y="4486"/>
                    <a:pt x="33" y="4486"/>
                  </a:cubicBezTo>
                  <a:close/>
                  <a:moveTo>
                    <a:pt x="33" y="4900"/>
                  </a:moveTo>
                  <a:cubicBezTo>
                    <a:pt x="12" y="4900"/>
                    <a:pt x="0" y="4921"/>
                    <a:pt x="0" y="4943"/>
                  </a:cubicBezTo>
                  <a:lnTo>
                    <a:pt x="0" y="5016"/>
                  </a:lnTo>
                  <a:cubicBezTo>
                    <a:pt x="0" y="5038"/>
                    <a:pt x="12" y="5059"/>
                    <a:pt x="33" y="5059"/>
                  </a:cubicBezTo>
                  <a:cubicBezTo>
                    <a:pt x="64" y="5059"/>
                    <a:pt x="75" y="5038"/>
                    <a:pt x="75" y="5016"/>
                  </a:cubicBezTo>
                  <a:lnTo>
                    <a:pt x="75" y="4943"/>
                  </a:lnTo>
                  <a:cubicBezTo>
                    <a:pt x="75" y="4921"/>
                    <a:pt x="64" y="4900"/>
                    <a:pt x="33" y="4900"/>
                  </a:cubicBezTo>
                  <a:close/>
                  <a:moveTo>
                    <a:pt x="33" y="5303"/>
                  </a:moveTo>
                  <a:cubicBezTo>
                    <a:pt x="12" y="5303"/>
                    <a:pt x="0" y="5324"/>
                    <a:pt x="0" y="5346"/>
                  </a:cubicBezTo>
                  <a:lnTo>
                    <a:pt x="0" y="5430"/>
                  </a:lnTo>
                  <a:cubicBezTo>
                    <a:pt x="0" y="5452"/>
                    <a:pt x="12" y="5473"/>
                    <a:pt x="33" y="5473"/>
                  </a:cubicBezTo>
                  <a:cubicBezTo>
                    <a:pt x="64" y="5473"/>
                    <a:pt x="75" y="5452"/>
                    <a:pt x="75" y="5430"/>
                  </a:cubicBezTo>
                  <a:lnTo>
                    <a:pt x="75" y="5346"/>
                  </a:lnTo>
                  <a:cubicBezTo>
                    <a:pt x="75" y="5324"/>
                    <a:pt x="64" y="5303"/>
                    <a:pt x="33" y="5303"/>
                  </a:cubicBezTo>
                  <a:close/>
                  <a:moveTo>
                    <a:pt x="33" y="5716"/>
                  </a:moveTo>
                  <a:cubicBezTo>
                    <a:pt x="12" y="5716"/>
                    <a:pt x="0" y="5727"/>
                    <a:pt x="0" y="5759"/>
                  </a:cubicBezTo>
                  <a:lnTo>
                    <a:pt x="0" y="5833"/>
                  </a:lnTo>
                  <a:cubicBezTo>
                    <a:pt x="0" y="5855"/>
                    <a:pt x="12" y="5876"/>
                    <a:pt x="33" y="5876"/>
                  </a:cubicBezTo>
                  <a:cubicBezTo>
                    <a:pt x="64" y="5876"/>
                    <a:pt x="75" y="5855"/>
                    <a:pt x="75" y="5833"/>
                  </a:cubicBezTo>
                  <a:lnTo>
                    <a:pt x="75" y="5759"/>
                  </a:lnTo>
                  <a:cubicBezTo>
                    <a:pt x="75" y="5727"/>
                    <a:pt x="64" y="5716"/>
                    <a:pt x="33" y="5716"/>
                  </a:cubicBezTo>
                  <a:close/>
                  <a:moveTo>
                    <a:pt x="33" y="6119"/>
                  </a:moveTo>
                  <a:cubicBezTo>
                    <a:pt x="12" y="6119"/>
                    <a:pt x="0" y="6141"/>
                    <a:pt x="0" y="6162"/>
                  </a:cubicBezTo>
                  <a:lnTo>
                    <a:pt x="0" y="6247"/>
                  </a:lnTo>
                  <a:cubicBezTo>
                    <a:pt x="0" y="6268"/>
                    <a:pt x="12" y="6289"/>
                    <a:pt x="33" y="6289"/>
                  </a:cubicBezTo>
                  <a:cubicBezTo>
                    <a:pt x="64" y="6289"/>
                    <a:pt x="75" y="6268"/>
                    <a:pt x="75" y="6247"/>
                  </a:cubicBezTo>
                  <a:lnTo>
                    <a:pt x="75" y="6162"/>
                  </a:lnTo>
                  <a:cubicBezTo>
                    <a:pt x="75" y="6141"/>
                    <a:pt x="64" y="6119"/>
                    <a:pt x="33" y="6119"/>
                  </a:cubicBezTo>
                  <a:close/>
                  <a:moveTo>
                    <a:pt x="33" y="6533"/>
                  </a:moveTo>
                  <a:cubicBezTo>
                    <a:pt x="12" y="6533"/>
                    <a:pt x="0" y="6544"/>
                    <a:pt x="0" y="6576"/>
                  </a:cubicBezTo>
                  <a:lnTo>
                    <a:pt x="0" y="6650"/>
                  </a:lnTo>
                  <a:cubicBezTo>
                    <a:pt x="0" y="6671"/>
                    <a:pt x="12" y="6692"/>
                    <a:pt x="33" y="6692"/>
                  </a:cubicBezTo>
                  <a:cubicBezTo>
                    <a:pt x="64" y="6692"/>
                    <a:pt x="75" y="6671"/>
                    <a:pt x="75" y="6650"/>
                  </a:cubicBezTo>
                  <a:lnTo>
                    <a:pt x="75" y="6576"/>
                  </a:lnTo>
                  <a:cubicBezTo>
                    <a:pt x="75" y="6544"/>
                    <a:pt x="64" y="6533"/>
                    <a:pt x="33" y="6533"/>
                  </a:cubicBezTo>
                  <a:close/>
                  <a:moveTo>
                    <a:pt x="33" y="6936"/>
                  </a:moveTo>
                  <a:cubicBezTo>
                    <a:pt x="12" y="6936"/>
                    <a:pt x="0" y="6958"/>
                    <a:pt x="0" y="6979"/>
                  </a:cubicBezTo>
                  <a:lnTo>
                    <a:pt x="0" y="7064"/>
                  </a:lnTo>
                  <a:cubicBezTo>
                    <a:pt x="0" y="7085"/>
                    <a:pt x="12" y="7106"/>
                    <a:pt x="33" y="7106"/>
                  </a:cubicBezTo>
                  <a:cubicBezTo>
                    <a:pt x="64" y="7106"/>
                    <a:pt x="75" y="7085"/>
                    <a:pt x="75" y="7064"/>
                  </a:cubicBezTo>
                  <a:lnTo>
                    <a:pt x="75" y="6979"/>
                  </a:lnTo>
                  <a:cubicBezTo>
                    <a:pt x="75" y="6958"/>
                    <a:pt x="64" y="6936"/>
                    <a:pt x="33" y="6936"/>
                  </a:cubicBezTo>
                  <a:close/>
                  <a:moveTo>
                    <a:pt x="33" y="7350"/>
                  </a:moveTo>
                  <a:cubicBezTo>
                    <a:pt x="12" y="7350"/>
                    <a:pt x="0" y="7361"/>
                    <a:pt x="0" y="7382"/>
                  </a:cubicBezTo>
                  <a:lnTo>
                    <a:pt x="0" y="7467"/>
                  </a:lnTo>
                  <a:cubicBezTo>
                    <a:pt x="0" y="7488"/>
                    <a:pt x="12" y="7509"/>
                    <a:pt x="33" y="7509"/>
                  </a:cubicBezTo>
                  <a:cubicBezTo>
                    <a:pt x="64" y="7509"/>
                    <a:pt x="75" y="7488"/>
                    <a:pt x="75" y="7467"/>
                  </a:cubicBezTo>
                  <a:lnTo>
                    <a:pt x="75" y="7382"/>
                  </a:lnTo>
                  <a:cubicBezTo>
                    <a:pt x="75" y="7361"/>
                    <a:pt x="64" y="7350"/>
                    <a:pt x="33" y="7350"/>
                  </a:cubicBezTo>
                  <a:close/>
                  <a:moveTo>
                    <a:pt x="33" y="7753"/>
                  </a:moveTo>
                  <a:cubicBezTo>
                    <a:pt x="12" y="7753"/>
                    <a:pt x="0" y="7774"/>
                    <a:pt x="0" y="7795"/>
                  </a:cubicBezTo>
                  <a:lnTo>
                    <a:pt x="0" y="7880"/>
                  </a:lnTo>
                  <a:cubicBezTo>
                    <a:pt x="0" y="7901"/>
                    <a:pt x="12" y="7912"/>
                    <a:pt x="33" y="7912"/>
                  </a:cubicBezTo>
                  <a:cubicBezTo>
                    <a:pt x="64" y="7912"/>
                    <a:pt x="75" y="7901"/>
                    <a:pt x="75" y="7880"/>
                  </a:cubicBezTo>
                  <a:lnTo>
                    <a:pt x="75" y="7795"/>
                  </a:lnTo>
                  <a:cubicBezTo>
                    <a:pt x="75" y="7774"/>
                    <a:pt x="64" y="7753"/>
                    <a:pt x="33" y="7753"/>
                  </a:cubicBezTo>
                  <a:close/>
                  <a:moveTo>
                    <a:pt x="33" y="8167"/>
                  </a:moveTo>
                  <a:cubicBezTo>
                    <a:pt x="12" y="8167"/>
                    <a:pt x="0" y="8177"/>
                    <a:pt x="0" y="8198"/>
                  </a:cubicBezTo>
                  <a:lnTo>
                    <a:pt x="0" y="8283"/>
                  </a:lnTo>
                  <a:cubicBezTo>
                    <a:pt x="0" y="8304"/>
                    <a:pt x="12" y="8325"/>
                    <a:pt x="33" y="8325"/>
                  </a:cubicBezTo>
                  <a:cubicBezTo>
                    <a:pt x="64" y="8325"/>
                    <a:pt x="75" y="8304"/>
                    <a:pt x="75" y="8283"/>
                  </a:cubicBezTo>
                  <a:lnTo>
                    <a:pt x="75" y="8198"/>
                  </a:lnTo>
                  <a:cubicBezTo>
                    <a:pt x="75" y="8177"/>
                    <a:pt x="64" y="8167"/>
                    <a:pt x="33" y="8167"/>
                  </a:cubicBezTo>
                  <a:close/>
                  <a:moveTo>
                    <a:pt x="33" y="8570"/>
                  </a:moveTo>
                  <a:cubicBezTo>
                    <a:pt x="12" y="8570"/>
                    <a:pt x="0" y="8591"/>
                    <a:pt x="0" y="8612"/>
                  </a:cubicBezTo>
                  <a:lnTo>
                    <a:pt x="0" y="8697"/>
                  </a:lnTo>
                  <a:cubicBezTo>
                    <a:pt x="0" y="8718"/>
                    <a:pt x="12" y="8728"/>
                    <a:pt x="33" y="8728"/>
                  </a:cubicBezTo>
                  <a:cubicBezTo>
                    <a:pt x="64" y="8728"/>
                    <a:pt x="75" y="8718"/>
                    <a:pt x="75" y="8697"/>
                  </a:cubicBezTo>
                  <a:lnTo>
                    <a:pt x="75" y="8612"/>
                  </a:lnTo>
                  <a:cubicBezTo>
                    <a:pt x="75" y="8591"/>
                    <a:pt x="64" y="8570"/>
                    <a:pt x="33" y="8570"/>
                  </a:cubicBezTo>
                  <a:close/>
                  <a:moveTo>
                    <a:pt x="33" y="8973"/>
                  </a:moveTo>
                  <a:cubicBezTo>
                    <a:pt x="12" y="8973"/>
                    <a:pt x="0" y="8994"/>
                    <a:pt x="0" y="9015"/>
                  </a:cubicBezTo>
                  <a:lnTo>
                    <a:pt x="0" y="9100"/>
                  </a:lnTo>
                  <a:cubicBezTo>
                    <a:pt x="0" y="9121"/>
                    <a:pt x="12" y="9142"/>
                    <a:pt x="33" y="9142"/>
                  </a:cubicBezTo>
                  <a:cubicBezTo>
                    <a:pt x="64" y="9142"/>
                    <a:pt x="75" y="9121"/>
                    <a:pt x="75" y="9100"/>
                  </a:cubicBezTo>
                  <a:lnTo>
                    <a:pt x="75" y="9015"/>
                  </a:lnTo>
                  <a:cubicBezTo>
                    <a:pt x="75" y="8994"/>
                    <a:pt x="64" y="8973"/>
                    <a:pt x="33" y="897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1" name="Google Shape;4051;p16"/>
            <p:cNvSpPr/>
            <p:nvPr/>
          </p:nvSpPr>
          <p:spPr>
            <a:xfrm>
              <a:off x="4068900" y="527250"/>
              <a:ext cx="2925" cy="2800"/>
            </a:xfrm>
            <a:custGeom>
              <a:avLst/>
              <a:gdLst/>
              <a:ahLst/>
              <a:cxnLst/>
              <a:rect l="l" t="t" r="r" b="b"/>
              <a:pathLst>
                <a:path w="117" h="112" extrusionOk="0">
                  <a:moveTo>
                    <a:pt x="48" y="0"/>
                  </a:moveTo>
                  <a:cubicBezTo>
                    <a:pt x="37" y="0"/>
                    <a:pt x="27" y="5"/>
                    <a:pt x="22" y="16"/>
                  </a:cubicBezTo>
                  <a:cubicBezTo>
                    <a:pt x="1" y="27"/>
                    <a:pt x="1" y="58"/>
                    <a:pt x="22" y="69"/>
                  </a:cubicBezTo>
                  <a:lnTo>
                    <a:pt x="53" y="101"/>
                  </a:lnTo>
                  <a:cubicBezTo>
                    <a:pt x="53" y="112"/>
                    <a:pt x="64" y="112"/>
                    <a:pt x="74" y="112"/>
                  </a:cubicBezTo>
                  <a:cubicBezTo>
                    <a:pt x="85" y="112"/>
                    <a:pt x="96" y="112"/>
                    <a:pt x="107" y="101"/>
                  </a:cubicBezTo>
                  <a:cubicBezTo>
                    <a:pt x="117" y="91"/>
                    <a:pt x="117" y="58"/>
                    <a:pt x="107" y="48"/>
                  </a:cubicBezTo>
                  <a:lnTo>
                    <a:pt x="74" y="16"/>
                  </a:lnTo>
                  <a:cubicBezTo>
                    <a:pt x="69" y="5"/>
                    <a:pt x="59" y="0"/>
                    <a:pt x="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2" name="Google Shape;4052;p16"/>
            <p:cNvSpPr/>
            <p:nvPr/>
          </p:nvSpPr>
          <p:spPr>
            <a:xfrm>
              <a:off x="3912475" y="371625"/>
              <a:ext cx="153000" cy="152075"/>
            </a:xfrm>
            <a:custGeom>
              <a:avLst/>
              <a:gdLst/>
              <a:ahLst/>
              <a:cxnLst/>
              <a:rect l="l" t="t" r="r" b="b"/>
              <a:pathLst>
                <a:path w="6120" h="6083" extrusionOk="0">
                  <a:moveTo>
                    <a:pt x="42" y="0"/>
                  </a:moveTo>
                  <a:cubicBezTo>
                    <a:pt x="32" y="0"/>
                    <a:pt x="21" y="5"/>
                    <a:pt x="11" y="16"/>
                  </a:cubicBezTo>
                  <a:cubicBezTo>
                    <a:pt x="0" y="26"/>
                    <a:pt x="0" y="58"/>
                    <a:pt x="11" y="69"/>
                  </a:cubicBezTo>
                  <a:lnTo>
                    <a:pt x="74" y="122"/>
                  </a:lnTo>
                  <a:cubicBezTo>
                    <a:pt x="74" y="132"/>
                    <a:pt x="85" y="132"/>
                    <a:pt x="96" y="132"/>
                  </a:cubicBezTo>
                  <a:cubicBezTo>
                    <a:pt x="107" y="132"/>
                    <a:pt x="117" y="132"/>
                    <a:pt x="128" y="122"/>
                  </a:cubicBezTo>
                  <a:cubicBezTo>
                    <a:pt x="149" y="111"/>
                    <a:pt x="149" y="80"/>
                    <a:pt x="128" y="69"/>
                  </a:cubicBezTo>
                  <a:lnTo>
                    <a:pt x="74" y="16"/>
                  </a:lnTo>
                  <a:cubicBezTo>
                    <a:pt x="64" y="5"/>
                    <a:pt x="53" y="0"/>
                    <a:pt x="42" y="0"/>
                  </a:cubicBezTo>
                  <a:close/>
                  <a:moveTo>
                    <a:pt x="329" y="284"/>
                  </a:moveTo>
                  <a:cubicBezTo>
                    <a:pt x="319" y="284"/>
                    <a:pt x="308" y="286"/>
                    <a:pt x="297" y="292"/>
                  </a:cubicBezTo>
                  <a:cubicBezTo>
                    <a:pt x="286" y="313"/>
                    <a:pt x="286" y="334"/>
                    <a:pt x="297" y="355"/>
                  </a:cubicBezTo>
                  <a:lnTo>
                    <a:pt x="361" y="408"/>
                  </a:lnTo>
                  <a:cubicBezTo>
                    <a:pt x="361" y="419"/>
                    <a:pt x="371" y="419"/>
                    <a:pt x="382" y="419"/>
                  </a:cubicBezTo>
                  <a:cubicBezTo>
                    <a:pt x="392" y="419"/>
                    <a:pt x="403" y="419"/>
                    <a:pt x="414" y="408"/>
                  </a:cubicBezTo>
                  <a:cubicBezTo>
                    <a:pt x="435" y="398"/>
                    <a:pt x="435" y="366"/>
                    <a:pt x="414" y="355"/>
                  </a:cubicBezTo>
                  <a:lnTo>
                    <a:pt x="361" y="292"/>
                  </a:lnTo>
                  <a:cubicBezTo>
                    <a:pt x="350" y="286"/>
                    <a:pt x="340" y="284"/>
                    <a:pt x="329" y="284"/>
                  </a:cubicBezTo>
                  <a:close/>
                  <a:moveTo>
                    <a:pt x="614" y="562"/>
                  </a:moveTo>
                  <a:cubicBezTo>
                    <a:pt x="605" y="562"/>
                    <a:pt x="594" y="567"/>
                    <a:pt x="583" y="578"/>
                  </a:cubicBezTo>
                  <a:cubicBezTo>
                    <a:pt x="573" y="589"/>
                    <a:pt x="573" y="620"/>
                    <a:pt x="583" y="631"/>
                  </a:cubicBezTo>
                  <a:lnTo>
                    <a:pt x="637" y="695"/>
                  </a:lnTo>
                  <a:cubicBezTo>
                    <a:pt x="647" y="695"/>
                    <a:pt x="658" y="705"/>
                    <a:pt x="668" y="705"/>
                  </a:cubicBezTo>
                  <a:cubicBezTo>
                    <a:pt x="679" y="705"/>
                    <a:pt x="689" y="695"/>
                    <a:pt x="700" y="695"/>
                  </a:cubicBezTo>
                  <a:cubicBezTo>
                    <a:pt x="711" y="674"/>
                    <a:pt x="711" y="652"/>
                    <a:pt x="700" y="631"/>
                  </a:cubicBezTo>
                  <a:lnTo>
                    <a:pt x="637" y="578"/>
                  </a:lnTo>
                  <a:cubicBezTo>
                    <a:pt x="631" y="567"/>
                    <a:pt x="623" y="562"/>
                    <a:pt x="614" y="562"/>
                  </a:cubicBezTo>
                  <a:close/>
                  <a:moveTo>
                    <a:pt x="896" y="849"/>
                  </a:moveTo>
                  <a:cubicBezTo>
                    <a:pt x="886" y="849"/>
                    <a:pt x="875" y="854"/>
                    <a:pt x="870" y="864"/>
                  </a:cubicBezTo>
                  <a:cubicBezTo>
                    <a:pt x="849" y="875"/>
                    <a:pt x="849" y="907"/>
                    <a:pt x="870" y="917"/>
                  </a:cubicBezTo>
                  <a:lnTo>
                    <a:pt x="923" y="971"/>
                  </a:lnTo>
                  <a:cubicBezTo>
                    <a:pt x="934" y="981"/>
                    <a:pt x="944" y="992"/>
                    <a:pt x="955" y="992"/>
                  </a:cubicBezTo>
                  <a:cubicBezTo>
                    <a:pt x="965" y="992"/>
                    <a:pt x="976" y="981"/>
                    <a:pt x="986" y="971"/>
                  </a:cubicBezTo>
                  <a:cubicBezTo>
                    <a:pt x="997" y="960"/>
                    <a:pt x="997" y="928"/>
                    <a:pt x="986" y="917"/>
                  </a:cubicBezTo>
                  <a:lnTo>
                    <a:pt x="923" y="864"/>
                  </a:lnTo>
                  <a:cubicBezTo>
                    <a:pt x="918" y="854"/>
                    <a:pt x="907" y="849"/>
                    <a:pt x="896" y="849"/>
                  </a:cubicBezTo>
                  <a:close/>
                  <a:moveTo>
                    <a:pt x="1183" y="1132"/>
                  </a:moveTo>
                  <a:cubicBezTo>
                    <a:pt x="1172" y="1132"/>
                    <a:pt x="1162" y="1135"/>
                    <a:pt x="1156" y="1140"/>
                  </a:cubicBezTo>
                  <a:cubicBezTo>
                    <a:pt x="1135" y="1161"/>
                    <a:pt x="1135" y="1183"/>
                    <a:pt x="1156" y="1204"/>
                  </a:cubicBezTo>
                  <a:lnTo>
                    <a:pt x="1209" y="1256"/>
                  </a:lnTo>
                  <a:cubicBezTo>
                    <a:pt x="1220" y="1267"/>
                    <a:pt x="1231" y="1267"/>
                    <a:pt x="1241" y="1267"/>
                  </a:cubicBezTo>
                  <a:cubicBezTo>
                    <a:pt x="1252" y="1267"/>
                    <a:pt x="1262" y="1267"/>
                    <a:pt x="1273" y="1256"/>
                  </a:cubicBezTo>
                  <a:cubicBezTo>
                    <a:pt x="1283" y="1246"/>
                    <a:pt x="1283" y="1214"/>
                    <a:pt x="1273" y="1204"/>
                  </a:cubicBezTo>
                  <a:lnTo>
                    <a:pt x="1209" y="1140"/>
                  </a:lnTo>
                  <a:cubicBezTo>
                    <a:pt x="1204" y="1135"/>
                    <a:pt x="1193" y="1132"/>
                    <a:pt x="1183" y="1132"/>
                  </a:cubicBezTo>
                  <a:close/>
                  <a:moveTo>
                    <a:pt x="1465" y="1419"/>
                  </a:moveTo>
                  <a:cubicBezTo>
                    <a:pt x="1456" y="1419"/>
                    <a:pt x="1448" y="1421"/>
                    <a:pt x="1443" y="1426"/>
                  </a:cubicBezTo>
                  <a:cubicBezTo>
                    <a:pt x="1422" y="1447"/>
                    <a:pt x="1422" y="1469"/>
                    <a:pt x="1443" y="1480"/>
                  </a:cubicBezTo>
                  <a:lnTo>
                    <a:pt x="1495" y="1543"/>
                  </a:lnTo>
                  <a:cubicBezTo>
                    <a:pt x="1506" y="1553"/>
                    <a:pt x="1517" y="1553"/>
                    <a:pt x="1528" y="1553"/>
                  </a:cubicBezTo>
                  <a:cubicBezTo>
                    <a:pt x="1538" y="1553"/>
                    <a:pt x="1549" y="1553"/>
                    <a:pt x="1549" y="1543"/>
                  </a:cubicBezTo>
                  <a:cubicBezTo>
                    <a:pt x="1570" y="1522"/>
                    <a:pt x="1570" y="1501"/>
                    <a:pt x="1549" y="1480"/>
                  </a:cubicBezTo>
                  <a:lnTo>
                    <a:pt x="1495" y="1426"/>
                  </a:lnTo>
                  <a:cubicBezTo>
                    <a:pt x="1485" y="1421"/>
                    <a:pt x="1474" y="1419"/>
                    <a:pt x="1465" y="1419"/>
                  </a:cubicBezTo>
                  <a:close/>
                  <a:moveTo>
                    <a:pt x="1750" y="1697"/>
                  </a:moveTo>
                  <a:cubicBezTo>
                    <a:pt x="1740" y="1697"/>
                    <a:pt x="1729" y="1702"/>
                    <a:pt x="1719" y="1713"/>
                  </a:cubicBezTo>
                  <a:cubicBezTo>
                    <a:pt x="1708" y="1723"/>
                    <a:pt x="1708" y="1755"/>
                    <a:pt x="1719" y="1766"/>
                  </a:cubicBezTo>
                  <a:lnTo>
                    <a:pt x="1782" y="1829"/>
                  </a:lnTo>
                  <a:cubicBezTo>
                    <a:pt x="1792" y="1829"/>
                    <a:pt x="1792" y="1840"/>
                    <a:pt x="1803" y="1840"/>
                  </a:cubicBezTo>
                  <a:cubicBezTo>
                    <a:pt x="1814" y="1840"/>
                    <a:pt x="1825" y="1829"/>
                    <a:pt x="1835" y="1829"/>
                  </a:cubicBezTo>
                  <a:cubicBezTo>
                    <a:pt x="1856" y="1808"/>
                    <a:pt x="1856" y="1787"/>
                    <a:pt x="1835" y="1766"/>
                  </a:cubicBezTo>
                  <a:lnTo>
                    <a:pt x="1782" y="1713"/>
                  </a:lnTo>
                  <a:cubicBezTo>
                    <a:pt x="1772" y="1702"/>
                    <a:pt x="1761" y="1697"/>
                    <a:pt x="1750" y="1697"/>
                  </a:cubicBezTo>
                  <a:close/>
                  <a:moveTo>
                    <a:pt x="2036" y="1980"/>
                  </a:moveTo>
                  <a:cubicBezTo>
                    <a:pt x="2026" y="1980"/>
                    <a:pt x="2015" y="1983"/>
                    <a:pt x="2004" y="1989"/>
                  </a:cubicBezTo>
                  <a:cubicBezTo>
                    <a:pt x="1994" y="2010"/>
                    <a:pt x="1994" y="2031"/>
                    <a:pt x="2004" y="2052"/>
                  </a:cubicBezTo>
                  <a:lnTo>
                    <a:pt x="2068" y="2105"/>
                  </a:lnTo>
                  <a:cubicBezTo>
                    <a:pt x="2068" y="2116"/>
                    <a:pt x="2079" y="2116"/>
                    <a:pt x="2089" y="2116"/>
                  </a:cubicBezTo>
                  <a:cubicBezTo>
                    <a:pt x="2100" y="2116"/>
                    <a:pt x="2110" y="2116"/>
                    <a:pt x="2122" y="2105"/>
                  </a:cubicBezTo>
                  <a:cubicBezTo>
                    <a:pt x="2143" y="2095"/>
                    <a:pt x="2143" y="2062"/>
                    <a:pt x="2122" y="2052"/>
                  </a:cubicBezTo>
                  <a:lnTo>
                    <a:pt x="2068" y="1989"/>
                  </a:lnTo>
                  <a:cubicBezTo>
                    <a:pt x="2057" y="1983"/>
                    <a:pt x="2047" y="1980"/>
                    <a:pt x="2036" y="1980"/>
                  </a:cubicBezTo>
                  <a:close/>
                  <a:moveTo>
                    <a:pt x="2322" y="2267"/>
                  </a:moveTo>
                  <a:cubicBezTo>
                    <a:pt x="2312" y="2267"/>
                    <a:pt x="2302" y="2269"/>
                    <a:pt x="2291" y="2275"/>
                  </a:cubicBezTo>
                  <a:cubicBezTo>
                    <a:pt x="2280" y="2296"/>
                    <a:pt x="2280" y="2317"/>
                    <a:pt x="2291" y="2338"/>
                  </a:cubicBezTo>
                  <a:lnTo>
                    <a:pt x="2344" y="2392"/>
                  </a:lnTo>
                  <a:cubicBezTo>
                    <a:pt x="2355" y="2402"/>
                    <a:pt x="2365" y="2402"/>
                    <a:pt x="2376" y="2402"/>
                  </a:cubicBezTo>
                  <a:cubicBezTo>
                    <a:pt x="2386" y="2402"/>
                    <a:pt x="2397" y="2402"/>
                    <a:pt x="2407" y="2392"/>
                  </a:cubicBezTo>
                  <a:cubicBezTo>
                    <a:pt x="2418" y="2370"/>
                    <a:pt x="2418" y="2349"/>
                    <a:pt x="2407" y="2328"/>
                  </a:cubicBezTo>
                  <a:lnTo>
                    <a:pt x="2344" y="2275"/>
                  </a:lnTo>
                  <a:cubicBezTo>
                    <a:pt x="2339" y="2269"/>
                    <a:pt x="2331" y="2267"/>
                    <a:pt x="2322" y="2267"/>
                  </a:cubicBezTo>
                  <a:close/>
                  <a:moveTo>
                    <a:pt x="2604" y="2545"/>
                  </a:moveTo>
                  <a:cubicBezTo>
                    <a:pt x="2593" y="2545"/>
                    <a:pt x="2583" y="2551"/>
                    <a:pt x="2577" y="2561"/>
                  </a:cubicBezTo>
                  <a:cubicBezTo>
                    <a:pt x="2556" y="2572"/>
                    <a:pt x="2556" y="2604"/>
                    <a:pt x="2577" y="2614"/>
                  </a:cubicBezTo>
                  <a:lnTo>
                    <a:pt x="2631" y="2678"/>
                  </a:lnTo>
                  <a:cubicBezTo>
                    <a:pt x="2641" y="2678"/>
                    <a:pt x="2652" y="2689"/>
                    <a:pt x="2662" y="2689"/>
                  </a:cubicBezTo>
                  <a:cubicBezTo>
                    <a:pt x="2673" y="2689"/>
                    <a:pt x="2683" y="2678"/>
                    <a:pt x="2694" y="2678"/>
                  </a:cubicBezTo>
                  <a:cubicBezTo>
                    <a:pt x="2704" y="2656"/>
                    <a:pt x="2704" y="2635"/>
                    <a:pt x="2694" y="2614"/>
                  </a:cubicBezTo>
                  <a:lnTo>
                    <a:pt x="2631" y="2561"/>
                  </a:lnTo>
                  <a:cubicBezTo>
                    <a:pt x="2625" y="2551"/>
                    <a:pt x="2614" y="2545"/>
                    <a:pt x="2604" y="2545"/>
                  </a:cubicBezTo>
                  <a:close/>
                  <a:moveTo>
                    <a:pt x="2890" y="2831"/>
                  </a:moveTo>
                  <a:cubicBezTo>
                    <a:pt x="2880" y="2831"/>
                    <a:pt x="2869" y="2837"/>
                    <a:pt x="2864" y="2847"/>
                  </a:cubicBezTo>
                  <a:cubicBezTo>
                    <a:pt x="2843" y="2858"/>
                    <a:pt x="2843" y="2879"/>
                    <a:pt x="2864" y="2901"/>
                  </a:cubicBezTo>
                  <a:lnTo>
                    <a:pt x="2916" y="2953"/>
                  </a:lnTo>
                  <a:cubicBezTo>
                    <a:pt x="2928" y="2964"/>
                    <a:pt x="2938" y="2964"/>
                    <a:pt x="2949" y="2964"/>
                  </a:cubicBezTo>
                  <a:cubicBezTo>
                    <a:pt x="2959" y="2964"/>
                    <a:pt x="2970" y="2964"/>
                    <a:pt x="2980" y="2953"/>
                  </a:cubicBezTo>
                  <a:cubicBezTo>
                    <a:pt x="2991" y="2943"/>
                    <a:pt x="2991" y="2911"/>
                    <a:pt x="2980" y="2901"/>
                  </a:cubicBezTo>
                  <a:lnTo>
                    <a:pt x="2916" y="2847"/>
                  </a:lnTo>
                  <a:cubicBezTo>
                    <a:pt x="2911" y="2837"/>
                    <a:pt x="2901" y="2831"/>
                    <a:pt x="2890" y="2831"/>
                  </a:cubicBezTo>
                  <a:close/>
                  <a:moveTo>
                    <a:pt x="3177" y="3115"/>
                  </a:moveTo>
                  <a:cubicBezTo>
                    <a:pt x="3166" y="3115"/>
                    <a:pt x="3155" y="3118"/>
                    <a:pt x="3150" y="3123"/>
                  </a:cubicBezTo>
                  <a:cubicBezTo>
                    <a:pt x="3129" y="3144"/>
                    <a:pt x="3129" y="3165"/>
                    <a:pt x="3150" y="3187"/>
                  </a:cubicBezTo>
                  <a:lnTo>
                    <a:pt x="3203" y="3240"/>
                  </a:lnTo>
                  <a:cubicBezTo>
                    <a:pt x="3213" y="3250"/>
                    <a:pt x="3224" y="3250"/>
                    <a:pt x="3235" y="3250"/>
                  </a:cubicBezTo>
                  <a:cubicBezTo>
                    <a:pt x="3246" y="3250"/>
                    <a:pt x="3256" y="3250"/>
                    <a:pt x="3256" y="3240"/>
                  </a:cubicBezTo>
                  <a:cubicBezTo>
                    <a:pt x="3277" y="3229"/>
                    <a:pt x="3277" y="3198"/>
                    <a:pt x="3256" y="3187"/>
                  </a:cubicBezTo>
                  <a:lnTo>
                    <a:pt x="3203" y="3123"/>
                  </a:lnTo>
                  <a:cubicBezTo>
                    <a:pt x="3198" y="3118"/>
                    <a:pt x="3187" y="3115"/>
                    <a:pt x="3177" y="3115"/>
                  </a:cubicBezTo>
                  <a:close/>
                  <a:moveTo>
                    <a:pt x="3457" y="3394"/>
                  </a:moveTo>
                  <a:cubicBezTo>
                    <a:pt x="3447" y="3394"/>
                    <a:pt x="3436" y="3399"/>
                    <a:pt x="3426" y="3410"/>
                  </a:cubicBezTo>
                  <a:cubicBezTo>
                    <a:pt x="3415" y="3420"/>
                    <a:pt x="3415" y="3452"/>
                    <a:pt x="3426" y="3462"/>
                  </a:cubicBezTo>
                  <a:lnTo>
                    <a:pt x="3489" y="3526"/>
                  </a:lnTo>
                  <a:cubicBezTo>
                    <a:pt x="3500" y="3526"/>
                    <a:pt x="3510" y="3537"/>
                    <a:pt x="3510" y="3537"/>
                  </a:cubicBezTo>
                  <a:cubicBezTo>
                    <a:pt x="3521" y="3537"/>
                    <a:pt x="3532" y="3526"/>
                    <a:pt x="3543" y="3526"/>
                  </a:cubicBezTo>
                  <a:cubicBezTo>
                    <a:pt x="3564" y="3505"/>
                    <a:pt x="3564" y="3484"/>
                    <a:pt x="3543" y="3462"/>
                  </a:cubicBezTo>
                  <a:lnTo>
                    <a:pt x="3489" y="3410"/>
                  </a:lnTo>
                  <a:cubicBezTo>
                    <a:pt x="3479" y="3399"/>
                    <a:pt x="3468" y="3394"/>
                    <a:pt x="3457" y="3394"/>
                  </a:cubicBezTo>
                  <a:close/>
                  <a:moveTo>
                    <a:pt x="3744" y="3680"/>
                  </a:moveTo>
                  <a:cubicBezTo>
                    <a:pt x="3734" y="3680"/>
                    <a:pt x="3723" y="3685"/>
                    <a:pt x="3712" y="3696"/>
                  </a:cubicBezTo>
                  <a:cubicBezTo>
                    <a:pt x="3701" y="3707"/>
                    <a:pt x="3701" y="3738"/>
                    <a:pt x="3712" y="3749"/>
                  </a:cubicBezTo>
                  <a:lnTo>
                    <a:pt x="3776" y="3802"/>
                  </a:lnTo>
                  <a:cubicBezTo>
                    <a:pt x="3776" y="3813"/>
                    <a:pt x="3786" y="3823"/>
                    <a:pt x="3797" y="3823"/>
                  </a:cubicBezTo>
                  <a:cubicBezTo>
                    <a:pt x="3807" y="3823"/>
                    <a:pt x="3818" y="3813"/>
                    <a:pt x="3829" y="3802"/>
                  </a:cubicBezTo>
                  <a:cubicBezTo>
                    <a:pt x="3850" y="3792"/>
                    <a:pt x="3850" y="3759"/>
                    <a:pt x="3829" y="3749"/>
                  </a:cubicBezTo>
                  <a:lnTo>
                    <a:pt x="3776" y="3696"/>
                  </a:lnTo>
                  <a:cubicBezTo>
                    <a:pt x="3765" y="3685"/>
                    <a:pt x="3755" y="3680"/>
                    <a:pt x="3744" y="3680"/>
                  </a:cubicBezTo>
                  <a:close/>
                  <a:moveTo>
                    <a:pt x="4030" y="3964"/>
                  </a:moveTo>
                  <a:cubicBezTo>
                    <a:pt x="4019" y="3964"/>
                    <a:pt x="4009" y="3966"/>
                    <a:pt x="3998" y="3971"/>
                  </a:cubicBezTo>
                  <a:cubicBezTo>
                    <a:pt x="3988" y="3993"/>
                    <a:pt x="3988" y="4014"/>
                    <a:pt x="3998" y="4035"/>
                  </a:cubicBezTo>
                  <a:lnTo>
                    <a:pt x="4052" y="4088"/>
                  </a:lnTo>
                  <a:cubicBezTo>
                    <a:pt x="4062" y="4099"/>
                    <a:pt x="4073" y="4099"/>
                    <a:pt x="4083" y="4099"/>
                  </a:cubicBezTo>
                  <a:cubicBezTo>
                    <a:pt x="4094" y="4099"/>
                    <a:pt x="4104" y="4099"/>
                    <a:pt x="4115" y="4088"/>
                  </a:cubicBezTo>
                  <a:cubicBezTo>
                    <a:pt x="4125" y="4077"/>
                    <a:pt x="4125" y="4046"/>
                    <a:pt x="4115" y="4035"/>
                  </a:cubicBezTo>
                  <a:lnTo>
                    <a:pt x="4062" y="3971"/>
                  </a:lnTo>
                  <a:cubicBezTo>
                    <a:pt x="4051" y="3966"/>
                    <a:pt x="4041" y="3964"/>
                    <a:pt x="4030" y="3964"/>
                  </a:cubicBezTo>
                  <a:close/>
                  <a:moveTo>
                    <a:pt x="4311" y="4250"/>
                  </a:moveTo>
                  <a:cubicBezTo>
                    <a:pt x="4301" y="4250"/>
                    <a:pt x="4290" y="4253"/>
                    <a:pt x="4285" y="4258"/>
                  </a:cubicBezTo>
                  <a:cubicBezTo>
                    <a:pt x="4264" y="4279"/>
                    <a:pt x="4264" y="4301"/>
                    <a:pt x="4285" y="4311"/>
                  </a:cubicBezTo>
                  <a:lnTo>
                    <a:pt x="4338" y="4374"/>
                  </a:lnTo>
                  <a:cubicBezTo>
                    <a:pt x="4349" y="4385"/>
                    <a:pt x="4359" y="4385"/>
                    <a:pt x="4370" y="4385"/>
                  </a:cubicBezTo>
                  <a:cubicBezTo>
                    <a:pt x="4380" y="4385"/>
                    <a:pt x="4391" y="4385"/>
                    <a:pt x="4401" y="4374"/>
                  </a:cubicBezTo>
                  <a:cubicBezTo>
                    <a:pt x="4412" y="4353"/>
                    <a:pt x="4412" y="4332"/>
                    <a:pt x="4401" y="4311"/>
                  </a:cubicBezTo>
                  <a:lnTo>
                    <a:pt x="4338" y="4258"/>
                  </a:lnTo>
                  <a:cubicBezTo>
                    <a:pt x="4333" y="4253"/>
                    <a:pt x="4322" y="4250"/>
                    <a:pt x="4311" y="4250"/>
                  </a:cubicBezTo>
                  <a:close/>
                  <a:moveTo>
                    <a:pt x="4598" y="4528"/>
                  </a:moveTo>
                  <a:cubicBezTo>
                    <a:pt x="4587" y="4528"/>
                    <a:pt x="4576" y="4533"/>
                    <a:pt x="4571" y="4544"/>
                  </a:cubicBezTo>
                  <a:cubicBezTo>
                    <a:pt x="4550" y="4555"/>
                    <a:pt x="4550" y="4586"/>
                    <a:pt x="4571" y="4598"/>
                  </a:cubicBezTo>
                  <a:lnTo>
                    <a:pt x="4624" y="4661"/>
                  </a:lnTo>
                  <a:cubicBezTo>
                    <a:pt x="4635" y="4661"/>
                    <a:pt x="4646" y="4671"/>
                    <a:pt x="4656" y="4671"/>
                  </a:cubicBezTo>
                  <a:cubicBezTo>
                    <a:pt x="4667" y="4671"/>
                    <a:pt x="4677" y="4661"/>
                    <a:pt x="4688" y="4661"/>
                  </a:cubicBezTo>
                  <a:cubicBezTo>
                    <a:pt x="4698" y="4640"/>
                    <a:pt x="4698" y="4619"/>
                    <a:pt x="4688" y="4598"/>
                  </a:cubicBezTo>
                  <a:lnTo>
                    <a:pt x="4624" y="4544"/>
                  </a:lnTo>
                  <a:cubicBezTo>
                    <a:pt x="4619" y="4533"/>
                    <a:pt x="4608" y="4528"/>
                    <a:pt x="4598" y="4528"/>
                  </a:cubicBezTo>
                  <a:close/>
                  <a:moveTo>
                    <a:pt x="4884" y="4812"/>
                  </a:moveTo>
                  <a:cubicBezTo>
                    <a:pt x="4873" y="4812"/>
                    <a:pt x="4863" y="4815"/>
                    <a:pt x="4858" y="4820"/>
                  </a:cubicBezTo>
                  <a:cubicBezTo>
                    <a:pt x="4836" y="4841"/>
                    <a:pt x="4836" y="4862"/>
                    <a:pt x="4858" y="4883"/>
                  </a:cubicBezTo>
                  <a:lnTo>
                    <a:pt x="4910" y="4937"/>
                  </a:lnTo>
                  <a:cubicBezTo>
                    <a:pt x="4921" y="4947"/>
                    <a:pt x="4931" y="4947"/>
                    <a:pt x="4943" y="4947"/>
                  </a:cubicBezTo>
                  <a:cubicBezTo>
                    <a:pt x="4953" y="4947"/>
                    <a:pt x="4964" y="4947"/>
                    <a:pt x="4964" y="4937"/>
                  </a:cubicBezTo>
                  <a:cubicBezTo>
                    <a:pt x="4985" y="4926"/>
                    <a:pt x="4985" y="4894"/>
                    <a:pt x="4964" y="4883"/>
                  </a:cubicBezTo>
                  <a:lnTo>
                    <a:pt x="4910" y="4820"/>
                  </a:lnTo>
                  <a:cubicBezTo>
                    <a:pt x="4905" y="4815"/>
                    <a:pt x="4895" y="4812"/>
                    <a:pt x="4884" y="4812"/>
                  </a:cubicBezTo>
                  <a:close/>
                  <a:moveTo>
                    <a:pt x="5165" y="5098"/>
                  </a:moveTo>
                  <a:cubicBezTo>
                    <a:pt x="5155" y="5098"/>
                    <a:pt x="5144" y="5101"/>
                    <a:pt x="5133" y="5107"/>
                  </a:cubicBezTo>
                  <a:cubicBezTo>
                    <a:pt x="5122" y="5128"/>
                    <a:pt x="5122" y="5149"/>
                    <a:pt x="5133" y="5170"/>
                  </a:cubicBezTo>
                  <a:lnTo>
                    <a:pt x="5197" y="5223"/>
                  </a:lnTo>
                  <a:cubicBezTo>
                    <a:pt x="5207" y="5234"/>
                    <a:pt x="5218" y="5234"/>
                    <a:pt x="5228" y="5234"/>
                  </a:cubicBezTo>
                  <a:cubicBezTo>
                    <a:pt x="5239" y="5234"/>
                    <a:pt x="5239" y="5234"/>
                    <a:pt x="5250" y="5223"/>
                  </a:cubicBezTo>
                  <a:cubicBezTo>
                    <a:pt x="5271" y="5202"/>
                    <a:pt x="5271" y="5180"/>
                    <a:pt x="5250" y="5159"/>
                  </a:cubicBezTo>
                  <a:lnTo>
                    <a:pt x="5197" y="5107"/>
                  </a:lnTo>
                  <a:cubicBezTo>
                    <a:pt x="5186" y="5101"/>
                    <a:pt x="5176" y="5098"/>
                    <a:pt x="5165" y="5098"/>
                  </a:cubicBezTo>
                  <a:close/>
                  <a:moveTo>
                    <a:pt x="5451" y="5377"/>
                  </a:moveTo>
                  <a:cubicBezTo>
                    <a:pt x="5441" y="5377"/>
                    <a:pt x="5430" y="5382"/>
                    <a:pt x="5419" y="5392"/>
                  </a:cubicBezTo>
                  <a:cubicBezTo>
                    <a:pt x="5409" y="5404"/>
                    <a:pt x="5409" y="5435"/>
                    <a:pt x="5419" y="5446"/>
                  </a:cubicBezTo>
                  <a:lnTo>
                    <a:pt x="5483" y="5510"/>
                  </a:lnTo>
                  <a:cubicBezTo>
                    <a:pt x="5483" y="5510"/>
                    <a:pt x="5494" y="5520"/>
                    <a:pt x="5504" y="5520"/>
                  </a:cubicBezTo>
                  <a:cubicBezTo>
                    <a:pt x="5515" y="5520"/>
                    <a:pt x="5525" y="5510"/>
                    <a:pt x="5536" y="5510"/>
                  </a:cubicBezTo>
                  <a:cubicBezTo>
                    <a:pt x="5558" y="5488"/>
                    <a:pt x="5558" y="5467"/>
                    <a:pt x="5536" y="5446"/>
                  </a:cubicBezTo>
                  <a:lnTo>
                    <a:pt x="5483" y="5392"/>
                  </a:lnTo>
                  <a:cubicBezTo>
                    <a:pt x="5472" y="5382"/>
                    <a:pt x="5462" y="5377"/>
                    <a:pt x="5451" y="5377"/>
                  </a:cubicBezTo>
                  <a:close/>
                  <a:moveTo>
                    <a:pt x="5738" y="5663"/>
                  </a:moveTo>
                  <a:cubicBezTo>
                    <a:pt x="5727" y="5663"/>
                    <a:pt x="5717" y="5669"/>
                    <a:pt x="5706" y="5679"/>
                  </a:cubicBezTo>
                  <a:cubicBezTo>
                    <a:pt x="5695" y="5689"/>
                    <a:pt x="5695" y="5711"/>
                    <a:pt x="5706" y="5732"/>
                  </a:cubicBezTo>
                  <a:lnTo>
                    <a:pt x="5759" y="5785"/>
                  </a:lnTo>
                  <a:cubicBezTo>
                    <a:pt x="5770" y="5795"/>
                    <a:pt x="5780" y="5795"/>
                    <a:pt x="5791" y="5795"/>
                  </a:cubicBezTo>
                  <a:cubicBezTo>
                    <a:pt x="5801" y="5795"/>
                    <a:pt x="5812" y="5795"/>
                    <a:pt x="5822" y="5785"/>
                  </a:cubicBezTo>
                  <a:cubicBezTo>
                    <a:pt x="5833" y="5774"/>
                    <a:pt x="5833" y="5743"/>
                    <a:pt x="5822" y="5732"/>
                  </a:cubicBezTo>
                  <a:lnTo>
                    <a:pt x="5770" y="5679"/>
                  </a:lnTo>
                  <a:cubicBezTo>
                    <a:pt x="5759" y="5669"/>
                    <a:pt x="5749" y="5663"/>
                    <a:pt x="5738" y="5663"/>
                  </a:cubicBezTo>
                  <a:close/>
                  <a:moveTo>
                    <a:pt x="6019" y="5947"/>
                  </a:moveTo>
                  <a:cubicBezTo>
                    <a:pt x="6008" y="5947"/>
                    <a:pt x="5998" y="5949"/>
                    <a:pt x="5992" y="5955"/>
                  </a:cubicBezTo>
                  <a:cubicBezTo>
                    <a:pt x="5971" y="5976"/>
                    <a:pt x="5971" y="5997"/>
                    <a:pt x="5992" y="6019"/>
                  </a:cubicBezTo>
                  <a:lnTo>
                    <a:pt x="6045" y="6071"/>
                  </a:lnTo>
                  <a:cubicBezTo>
                    <a:pt x="6056" y="6082"/>
                    <a:pt x="6067" y="6082"/>
                    <a:pt x="6077" y="6082"/>
                  </a:cubicBezTo>
                  <a:cubicBezTo>
                    <a:pt x="6088" y="6082"/>
                    <a:pt x="6098" y="6082"/>
                    <a:pt x="6109" y="6071"/>
                  </a:cubicBezTo>
                  <a:cubicBezTo>
                    <a:pt x="6119" y="6050"/>
                    <a:pt x="6119" y="6029"/>
                    <a:pt x="6109" y="6019"/>
                  </a:cubicBezTo>
                  <a:lnTo>
                    <a:pt x="6045" y="5955"/>
                  </a:lnTo>
                  <a:cubicBezTo>
                    <a:pt x="6040" y="5949"/>
                    <a:pt x="6029" y="5947"/>
                    <a:pt x="6019" y="594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3" name="Google Shape;4053;p16"/>
            <p:cNvSpPr/>
            <p:nvPr/>
          </p:nvSpPr>
          <p:spPr>
            <a:xfrm>
              <a:off x="3906100" y="365175"/>
              <a:ext cx="2950" cy="2875"/>
            </a:xfrm>
            <a:custGeom>
              <a:avLst/>
              <a:gdLst/>
              <a:ahLst/>
              <a:cxnLst/>
              <a:rect l="l" t="t" r="r" b="b"/>
              <a:pathLst>
                <a:path w="118" h="115" extrusionOk="0">
                  <a:moveTo>
                    <a:pt x="43" y="1"/>
                  </a:moveTo>
                  <a:cubicBezTo>
                    <a:pt x="32" y="1"/>
                    <a:pt x="22" y="3"/>
                    <a:pt x="11" y="9"/>
                  </a:cubicBezTo>
                  <a:cubicBezTo>
                    <a:pt x="1" y="30"/>
                    <a:pt x="1" y="51"/>
                    <a:pt x="11" y="72"/>
                  </a:cubicBezTo>
                  <a:lnTo>
                    <a:pt x="43" y="104"/>
                  </a:lnTo>
                  <a:cubicBezTo>
                    <a:pt x="54" y="104"/>
                    <a:pt x="65" y="115"/>
                    <a:pt x="75" y="115"/>
                  </a:cubicBezTo>
                  <a:cubicBezTo>
                    <a:pt x="86" y="115"/>
                    <a:pt x="96" y="104"/>
                    <a:pt x="96" y="104"/>
                  </a:cubicBezTo>
                  <a:cubicBezTo>
                    <a:pt x="117" y="83"/>
                    <a:pt x="117" y="62"/>
                    <a:pt x="96" y="41"/>
                  </a:cubicBezTo>
                  <a:lnTo>
                    <a:pt x="75" y="9"/>
                  </a:lnTo>
                  <a:cubicBezTo>
                    <a:pt x="64" y="3"/>
                    <a:pt x="54" y="1"/>
                    <a:pt x="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4" name="Google Shape;4054;p16"/>
            <p:cNvSpPr/>
            <p:nvPr/>
          </p:nvSpPr>
          <p:spPr>
            <a:xfrm>
              <a:off x="4060150" y="518375"/>
              <a:ext cx="18575" cy="18575"/>
            </a:xfrm>
            <a:custGeom>
              <a:avLst/>
              <a:gdLst/>
              <a:ahLst/>
              <a:cxnLst/>
              <a:rect l="l" t="t" r="r" b="b"/>
              <a:pathLst>
                <a:path w="743" h="743" extrusionOk="0">
                  <a:moveTo>
                    <a:pt x="743" y="0"/>
                  </a:moveTo>
                  <a:lnTo>
                    <a:pt x="0" y="743"/>
                  </a:lnTo>
                  <a:lnTo>
                    <a:pt x="0" y="743"/>
                  </a:lnTo>
                  <a:lnTo>
                    <a:pt x="605" y="604"/>
                  </a:lnTo>
                  <a:lnTo>
                    <a:pt x="74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5" name="Google Shape;4055;p16"/>
            <p:cNvSpPr/>
            <p:nvPr/>
          </p:nvSpPr>
          <p:spPr>
            <a:xfrm>
              <a:off x="3899225" y="358225"/>
              <a:ext cx="18575" cy="18850"/>
            </a:xfrm>
            <a:custGeom>
              <a:avLst/>
              <a:gdLst/>
              <a:ahLst/>
              <a:cxnLst/>
              <a:rect l="l" t="t" r="r" b="b"/>
              <a:pathLst>
                <a:path w="743" h="754" extrusionOk="0">
                  <a:moveTo>
                    <a:pt x="743" y="1"/>
                  </a:moveTo>
                  <a:lnTo>
                    <a:pt x="138" y="138"/>
                  </a:lnTo>
                  <a:lnTo>
                    <a:pt x="0" y="743"/>
                  </a:lnTo>
                  <a:lnTo>
                    <a:pt x="0" y="753"/>
                  </a:lnTo>
                  <a:lnTo>
                    <a:pt x="74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6" name="Google Shape;4056;p16"/>
            <p:cNvSpPr/>
            <p:nvPr/>
          </p:nvSpPr>
          <p:spPr>
            <a:xfrm>
              <a:off x="3990675" y="431925"/>
              <a:ext cx="46150" cy="21500"/>
            </a:xfrm>
            <a:custGeom>
              <a:avLst/>
              <a:gdLst/>
              <a:ahLst/>
              <a:cxnLst/>
              <a:rect l="l" t="t" r="r" b="b"/>
              <a:pathLst>
                <a:path w="1846" h="860" extrusionOk="0">
                  <a:moveTo>
                    <a:pt x="1803" y="1"/>
                  </a:moveTo>
                  <a:cubicBezTo>
                    <a:pt x="1125" y="1"/>
                    <a:pt x="478" y="287"/>
                    <a:pt x="22" y="796"/>
                  </a:cubicBezTo>
                  <a:cubicBezTo>
                    <a:pt x="1" y="807"/>
                    <a:pt x="12" y="838"/>
                    <a:pt x="22" y="849"/>
                  </a:cubicBezTo>
                  <a:cubicBezTo>
                    <a:pt x="33" y="859"/>
                    <a:pt x="43" y="859"/>
                    <a:pt x="54" y="859"/>
                  </a:cubicBezTo>
                  <a:cubicBezTo>
                    <a:pt x="64" y="859"/>
                    <a:pt x="75" y="859"/>
                    <a:pt x="85" y="849"/>
                  </a:cubicBezTo>
                  <a:cubicBezTo>
                    <a:pt x="521" y="361"/>
                    <a:pt x="1146" y="86"/>
                    <a:pt x="1803" y="86"/>
                  </a:cubicBezTo>
                  <a:cubicBezTo>
                    <a:pt x="1825" y="86"/>
                    <a:pt x="1846" y="64"/>
                    <a:pt x="1846" y="43"/>
                  </a:cubicBezTo>
                  <a:cubicBezTo>
                    <a:pt x="1846" y="22"/>
                    <a:pt x="1825" y="1"/>
                    <a:pt x="18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7" name="Google Shape;4057;p16"/>
            <p:cNvSpPr/>
            <p:nvPr/>
          </p:nvSpPr>
          <p:spPr>
            <a:xfrm>
              <a:off x="3595900" y="420000"/>
              <a:ext cx="218225" cy="1875"/>
            </a:xfrm>
            <a:custGeom>
              <a:avLst/>
              <a:gdLst/>
              <a:ahLst/>
              <a:cxnLst/>
              <a:rect l="l" t="t" r="r" b="b"/>
              <a:pathLst>
                <a:path w="8729" h="75" extrusionOk="0">
                  <a:moveTo>
                    <a:pt x="43" y="0"/>
                  </a:moveTo>
                  <a:cubicBezTo>
                    <a:pt x="22" y="0"/>
                    <a:pt x="1" y="11"/>
                    <a:pt x="1" y="43"/>
                  </a:cubicBezTo>
                  <a:cubicBezTo>
                    <a:pt x="1" y="64"/>
                    <a:pt x="22" y="75"/>
                    <a:pt x="43" y="75"/>
                  </a:cubicBezTo>
                  <a:lnTo>
                    <a:pt x="128" y="75"/>
                  </a:lnTo>
                  <a:cubicBezTo>
                    <a:pt x="149" y="75"/>
                    <a:pt x="171" y="64"/>
                    <a:pt x="171" y="43"/>
                  </a:cubicBezTo>
                  <a:cubicBezTo>
                    <a:pt x="171" y="11"/>
                    <a:pt x="149" y="0"/>
                    <a:pt x="128" y="0"/>
                  </a:cubicBezTo>
                  <a:close/>
                  <a:moveTo>
                    <a:pt x="456" y="0"/>
                  </a:moveTo>
                  <a:cubicBezTo>
                    <a:pt x="425" y="0"/>
                    <a:pt x="414" y="11"/>
                    <a:pt x="414" y="43"/>
                  </a:cubicBezTo>
                  <a:cubicBezTo>
                    <a:pt x="414" y="64"/>
                    <a:pt x="425" y="75"/>
                    <a:pt x="456" y="75"/>
                  </a:cubicBezTo>
                  <a:lnTo>
                    <a:pt x="531" y="75"/>
                  </a:lnTo>
                  <a:cubicBezTo>
                    <a:pt x="552" y="75"/>
                    <a:pt x="574" y="64"/>
                    <a:pt x="574" y="43"/>
                  </a:cubicBezTo>
                  <a:cubicBezTo>
                    <a:pt x="574" y="11"/>
                    <a:pt x="552" y="0"/>
                    <a:pt x="531" y="0"/>
                  </a:cubicBezTo>
                  <a:close/>
                  <a:moveTo>
                    <a:pt x="859" y="0"/>
                  </a:moveTo>
                  <a:cubicBezTo>
                    <a:pt x="838" y="0"/>
                    <a:pt x="817" y="11"/>
                    <a:pt x="817" y="43"/>
                  </a:cubicBezTo>
                  <a:cubicBezTo>
                    <a:pt x="817" y="64"/>
                    <a:pt x="838" y="75"/>
                    <a:pt x="859" y="75"/>
                  </a:cubicBezTo>
                  <a:lnTo>
                    <a:pt x="944" y="75"/>
                  </a:lnTo>
                  <a:cubicBezTo>
                    <a:pt x="966" y="75"/>
                    <a:pt x="987" y="64"/>
                    <a:pt x="987" y="43"/>
                  </a:cubicBezTo>
                  <a:cubicBezTo>
                    <a:pt x="987" y="11"/>
                    <a:pt x="966" y="0"/>
                    <a:pt x="944" y="0"/>
                  </a:cubicBezTo>
                  <a:close/>
                  <a:moveTo>
                    <a:pt x="1262" y="0"/>
                  </a:moveTo>
                  <a:cubicBezTo>
                    <a:pt x="1241" y="0"/>
                    <a:pt x="1231" y="11"/>
                    <a:pt x="1231" y="43"/>
                  </a:cubicBezTo>
                  <a:cubicBezTo>
                    <a:pt x="1231" y="64"/>
                    <a:pt x="1241" y="75"/>
                    <a:pt x="1262" y="75"/>
                  </a:cubicBezTo>
                  <a:lnTo>
                    <a:pt x="1347" y="75"/>
                  </a:lnTo>
                  <a:cubicBezTo>
                    <a:pt x="1369" y="75"/>
                    <a:pt x="1390" y="64"/>
                    <a:pt x="1390" y="43"/>
                  </a:cubicBezTo>
                  <a:cubicBezTo>
                    <a:pt x="1390" y="11"/>
                    <a:pt x="1369" y="0"/>
                    <a:pt x="1347" y="0"/>
                  </a:cubicBezTo>
                  <a:close/>
                  <a:moveTo>
                    <a:pt x="1676" y="0"/>
                  </a:moveTo>
                  <a:cubicBezTo>
                    <a:pt x="1655" y="0"/>
                    <a:pt x="1634" y="11"/>
                    <a:pt x="1634" y="43"/>
                  </a:cubicBezTo>
                  <a:cubicBezTo>
                    <a:pt x="1634" y="64"/>
                    <a:pt x="1655" y="75"/>
                    <a:pt x="1676" y="75"/>
                  </a:cubicBezTo>
                  <a:lnTo>
                    <a:pt x="1761" y="75"/>
                  </a:lnTo>
                  <a:cubicBezTo>
                    <a:pt x="1783" y="75"/>
                    <a:pt x="1793" y="64"/>
                    <a:pt x="1793" y="43"/>
                  </a:cubicBezTo>
                  <a:cubicBezTo>
                    <a:pt x="1793" y="11"/>
                    <a:pt x="1783" y="0"/>
                    <a:pt x="1761" y="0"/>
                  </a:cubicBezTo>
                  <a:close/>
                  <a:moveTo>
                    <a:pt x="2079" y="0"/>
                  </a:moveTo>
                  <a:cubicBezTo>
                    <a:pt x="2058" y="0"/>
                    <a:pt x="2047" y="11"/>
                    <a:pt x="2047" y="43"/>
                  </a:cubicBezTo>
                  <a:cubicBezTo>
                    <a:pt x="2047" y="64"/>
                    <a:pt x="2058" y="75"/>
                    <a:pt x="2079" y="75"/>
                  </a:cubicBezTo>
                  <a:lnTo>
                    <a:pt x="2164" y="75"/>
                  </a:lnTo>
                  <a:cubicBezTo>
                    <a:pt x="2186" y="75"/>
                    <a:pt x="2207" y="64"/>
                    <a:pt x="2207" y="43"/>
                  </a:cubicBezTo>
                  <a:cubicBezTo>
                    <a:pt x="2207" y="11"/>
                    <a:pt x="2186" y="0"/>
                    <a:pt x="2164" y="0"/>
                  </a:cubicBezTo>
                  <a:close/>
                  <a:moveTo>
                    <a:pt x="2493" y="0"/>
                  </a:moveTo>
                  <a:cubicBezTo>
                    <a:pt x="2471" y="0"/>
                    <a:pt x="2450" y="11"/>
                    <a:pt x="2450" y="43"/>
                  </a:cubicBezTo>
                  <a:cubicBezTo>
                    <a:pt x="2450" y="64"/>
                    <a:pt x="2471" y="75"/>
                    <a:pt x="2493" y="75"/>
                  </a:cubicBezTo>
                  <a:lnTo>
                    <a:pt x="2577" y="75"/>
                  </a:lnTo>
                  <a:cubicBezTo>
                    <a:pt x="2599" y="75"/>
                    <a:pt x="2610" y="64"/>
                    <a:pt x="2610" y="43"/>
                  </a:cubicBezTo>
                  <a:cubicBezTo>
                    <a:pt x="2610" y="11"/>
                    <a:pt x="2599" y="0"/>
                    <a:pt x="2577" y="0"/>
                  </a:cubicBezTo>
                  <a:close/>
                  <a:moveTo>
                    <a:pt x="2896" y="0"/>
                  </a:moveTo>
                  <a:cubicBezTo>
                    <a:pt x="2874" y="0"/>
                    <a:pt x="2864" y="11"/>
                    <a:pt x="2864" y="43"/>
                  </a:cubicBezTo>
                  <a:cubicBezTo>
                    <a:pt x="2864" y="64"/>
                    <a:pt x="2874" y="75"/>
                    <a:pt x="2896" y="75"/>
                  </a:cubicBezTo>
                  <a:lnTo>
                    <a:pt x="2980" y="75"/>
                  </a:lnTo>
                  <a:cubicBezTo>
                    <a:pt x="3002" y="75"/>
                    <a:pt x="3023" y="64"/>
                    <a:pt x="3023" y="43"/>
                  </a:cubicBezTo>
                  <a:cubicBezTo>
                    <a:pt x="3023" y="11"/>
                    <a:pt x="3002" y="0"/>
                    <a:pt x="2980" y="0"/>
                  </a:cubicBezTo>
                  <a:close/>
                  <a:moveTo>
                    <a:pt x="3310" y="0"/>
                  </a:moveTo>
                  <a:cubicBezTo>
                    <a:pt x="3288" y="0"/>
                    <a:pt x="3267" y="11"/>
                    <a:pt x="3267" y="43"/>
                  </a:cubicBezTo>
                  <a:cubicBezTo>
                    <a:pt x="3267" y="64"/>
                    <a:pt x="3288" y="75"/>
                    <a:pt x="3310" y="75"/>
                  </a:cubicBezTo>
                  <a:lnTo>
                    <a:pt x="3395" y="75"/>
                  </a:lnTo>
                  <a:cubicBezTo>
                    <a:pt x="3416" y="75"/>
                    <a:pt x="3426" y="64"/>
                    <a:pt x="3426" y="43"/>
                  </a:cubicBezTo>
                  <a:cubicBezTo>
                    <a:pt x="3426" y="11"/>
                    <a:pt x="3416" y="0"/>
                    <a:pt x="3395" y="0"/>
                  </a:cubicBezTo>
                  <a:close/>
                  <a:moveTo>
                    <a:pt x="3713" y="0"/>
                  </a:moveTo>
                  <a:cubicBezTo>
                    <a:pt x="3691" y="0"/>
                    <a:pt x="3670" y="11"/>
                    <a:pt x="3670" y="43"/>
                  </a:cubicBezTo>
                  <a:cubicBezTo>
                    <a:pt x="3670" y="64"/>
                    <a:pt x="3691" y="75"/>
                    <a:pt x="3713" y="75"/>
                  </a:cubicBezTo>
                  <a:lnTo>
                    <a:pt x="3798" y="75"/>
                  </a:lnTo>
                  <a:cubicBezTo>
                    <a:pt x="3819" y="75"/>
                    <a:pt x="3840" y="64"/>
                    <a:pt x="3840" y="43"/>
                  </a:cubicBezTo>
                  <a:cubicBezTo>
                    <a:pt x="3840" y="11"/>
                    <a:pt x="3819" y="0"/>
                    <a:pt x="3798" y="0"/>
                  </a:cubicBezTo>
                  <a:close/>
                  <a:moveTo>
                    <a:pt x="4126" y="0"/>
                  </a:moveTo>
                  <a:cubicBezTo>
                    <a:pt x="4105" y="0"/>
                    <a:pt x="4083" y="11"/>
                    <a:pt x="4083" y="43"/>
                  </a:cubicBezTo>
                  <a:cubicBezTo>
                    <a:pt x="4083" y="64"/>
                    <a:pt x="4105" y="75"/>
                    <a:pt x="4126" y="75"/>
                  </a:cubicBezTo>
                  <a:lnTo>
                    <a:pt x="4201" y="75"/>
                  </a:lnTo>
                  <a:cubicBezTo>
                    <a:pt x="4232" y="75"/>
                    <a:pt x="4243" y="64"/>
                    <a:pt x="4243" y="43"/>
                  </a:cubicBezTo>
                  <a:cubicBezTo>
                    <a:pt x="4243" y="11"/>
                    <a:pt x="4232" y="0"/>
                    <a:pt x="4201" y="0"/>
                  </a:cubicBezTo>
                  <a:close/>
                  <a:moveTo>
                    <a:pt x="4529" y="0"/>
                  </a:moveTo>
                  <a:cubicBezTo>
                    <a:pt x="4508" y="0"/>
                    <a:pt x="4486" y="11"/>
                    <a:pt x="4486" y="43"/>
                  </a:cubicBezTo>
                  <a:cubicBezTo>
                    <a:pt x="4486" y="64"/>
                    <a:pt x="4508" y="75"/>
                    <a:pt x="4529" y="75"/>
                  </a:cubicBezTo>
                  <a:lnTo>
                    <a:pt x="4614" y="75"/>
                  </a:lnTo>
                  <a:cubicBezTo>
                    <a:pt x="4635" y="75"/>
                    <a:pt x="4656" y="64"/>
                    <a:pt x="4656" y="43"/>
                  </a:cubicBezTo>
                  <a:cubicBezTo>
                    <a:pt x="4656" y="11"/>
                    <a:pt x="4635" y="0"/>
                    <a:pt x="4614" y="0"/>
                  </a:cubicBezTo>
                  <a:close/>
                  <a:moveTo>
                    <a:pt x="4943" y="0"/>
                  </a:moveTo>
                  <a:cubicBezTo>
                    <a:pt x="4922" y="0"/>
                    <a:pt x="4900" y="11"/>
                    <a:pt x="4900" y="43"/>
                  </a:cubicBezTo>
                  <a:cubicBezTo>
                    <a:pt x="4900" y="64"/>
                    <a:pt x="4922" y="75"/>
                    <a:pt x="4943" y="75"/>
                  </a:cubicBezTo>
                  <a:lnTo>
                    <a:pt x="5017" y="75"/>
                  </a:lnTo>
                  <a:cubicBezTo>
                    <a:pt x="5038" y="75"/>
                    <a:pt x="5059" y="64"/>
                    <a:pt x="5059" y="43"/>
                  </a:cubicBezTo>
                  <a:cubicBezTo>
                    <a:pt x="5059" y="11"/>
                    <a:pt x="5038" y="0"/>
                    <a:pt x="5017" y="0"/>
                  </a:cubicBezTo>
                  <a:close/>
                  <a:moveTo>
                    <a:pt x="5346" y="0"/>
                  </a:moveTo>
                  <a:cubicBezTo>
                    <a:pt x="5325" y="0"/>
                    <a:pt x="5303" y="11"/>
                    <a:pt x="5303" y="43"/>
                  </a:cubicBezTo>
                  <a:cubicBezTo>
                    <a:pt x="5303" y="64"/>
                    <a:pt x="5325" y="75"/>
                    <a:pt x="5346" y="75"/>
                  </a:cubicBezTo>
                  <a:lnTo>
                    <a:pt x="5431" y="75"/>
                  </a:lnTo>
                  <a:cubicBezTo>
                    <a:pt x="5452" y="75"/>
                    <a:pt x="5473" y="64"/>
                    <a:pt x="5473" y="43"/>
                  </a:cubicBezTo>
                  <a:cubicBezTo>
                    <a:pt x="5473" y="11"/>
                    <a:pt x="5452" y="0"/>
                    <a:pt x="5431" y="0"/>
                  </a:cubicBezTo>
                  <a:close/>
                  <a:moveTo>
                    <a:pt x="5759" y="0"/>
                  </a:moveTo>
                  <a:cubicBezTo>
                    <a:pt x="5728" y="0"/>
                    <a:pt x="5717" y="11"/>
                    <a:pt x="5717" y="43"/>
                  </a:cubicBezTo>
                  <a:cubicBezTo>
                    <a:pt x="5717" y="64"/>
                    <a:pt x="5728" y="75"/>
                    <a:pt x="5759" y="75"/>
                  </a:cubicBezTo>
                  <a:lnTo>
                    <a:pt x="5834" y="75"/>
                  </a:lnTo>
                  <a:cubicBezTo>
                    <a:pt x="5855" y="75"/>
                    <a:pt x="5876" y="64"/>
                    <a:pt x="5876" y="43"/>
                  </a:cubicBezTo>
                  <a:cubicBezTo>
                    <a:pt x="5876" y="11"/>
                    <a:pt x="5855" y="0"/>
                    <a:pt x="5834" y="0"/>
                  </a:cubicBezTo>
                  <a:close/>
                  <a:moveTo>
                    <a:pt x="6162" y="0"/>
                  </a:moveTo>
                  <a:cubicBezTo>
                    <a:pt x="6141" y="0"/>
                    <a:pt x="6120" y="11"/>
                    <a:pt x="6120" y="43"/>
                  </a:cubicBezTo>
                  <a:cubicBezTo>
                    <a:pt x="6120" y="64"/>
                    <a:pt x="6141" y="75"/>
                    <a:pt x="6162" y="75"/>
                  </a:cubicBezTo>
                  <a:lnTo>
                    <a:pt x="6247" y="75"/>
                  </a:lnTo>
                  <a:cubicBezTo>
                    <a:pt x="6268" y="75"/>
                    <a:pt x="6289" y="64"/>
                    <a:pt x="6289" y="43"/>
                  </a:cubicBezTo>
                  <a:cubicBezTo>
                    <a:pt x="6289" y="11"/>
                    <a:pt x="6268" y="0"/>
                    <a:pt x="6247" y="0"/>
                  </a:cubicBezTo>
                  <a:close/>
                  <a:moveTo>
                    <a:pt x="6576" y="0"/>
                  </a:moveTo>
                  <a:cubicBezTo>
                    <a:pt x="6544" y="0"/>
                    <a:pt x="6534" y="11"/>
                    <a:pt x="6534" y="43"/>
                  </a:cubicBezTo>
                  <a:cubicBezTo>
                    <a:pt x="6534" y="64"/>
                    <a:pt x="6544" y="75"/>
                    <a:pt x="6576" y="75"/>
                  </a:cubicBezTo>
                  <a:lnTo>
                    <a:pt x="6650" y="75"/>
                  </a:lnTo>
                  <a:cubicBezTo>
                    <a:pt x="6671" y="75"/>
                    <a:pt x="6692" y="64"/>
                    <a:pt x="6692" y="43"/>
                  </a:cubicBezTo>
                  <a:cubicBezTo>
                    <a:pt x="6692" y="11"/>
                    <a:pt x="6671" y="0"/>
                    <a:pt x="6650" y="0"/>
                  </a:cubicBezTo>
                  <a:close/>
                  <a:moveTo>
                    <a:pt x="6979" y="0"/>
                  </a:moveTo>
                  <a:cubicBezTo>
                    <a:pt x="6958" y="0"/>
                    <a:pt x="6937" y="11"/>
                    <a:pt x="6937" y="43"/>
                  </a:cubicBezTo>
                  <a:cubicBezTo>
                    <a:pt x="6937" y="64"/>
                    <a:pt x="6958" y="75"/>
                    <a:pt x="6979" y="75"/>
                  </a:cubicBezTo>
                  <a:lnTo>
                    <a:pt x="7064" y="75"/>
                  </a:lnTo>
                  <a:cubicBezTo>
                    <a:pt x="7085" y="75"/>
                    <a:pt x="7106" y="64"/>
                    <a:pt x="7106" y="43"/>
                  </a:cubicBezTo>
                  <a:cubicBezTo>
                    <a:pt x="7106" y="11"/>
                    <a:pt x="7085" y="0"/>
                    <a:pt x="7064" y="0"/>
                  </a:cubicBezTo>
                  <a:close/>
                  <a:moveTo>
                    <a:pt x="7382" y="0"/>
                  </a:moveTo>
                  <a:cubicBezTo>
                    <a:pt x="7361" y="0"/>
                    <a:pt x="7350" y="11"/>
                    <a:pt x="7350" y="43"/>
                  </a:cubicBezTo>
                  <a:cubicBezTo>
                    <a:pt x="7350" y="64"/>
                    <a:pt x="7361" y="75"/>
                    <a:pt x="7382" y="75"/>
                  </a:cubicBezTo>
                  <a:lnTo>
                    <a:pt x="7467" y="75"/>
                  </a:lnTo>
                  <a:cubicBezTo>
                    <a:pt x="7488" y="75"/>
                    <a:pt x="7509" y="64"/>
                    <a:pt x="7509" y="43"/>
                  </a:cubicBezTo>
                  <a:cubicBezTo>
                    <a:pt x="7509" y="11"/>
                    <a:pt x="7488" y="0"/>
                    <a:pt x="7467" y="0"/>
                  </a:cubicBezTo>
                  <a:close/>
                  <a:moveTo>
                    <a:pt x="7795" y="0"/>
                  </a:moveTo>
                  <a:cubicBezTo>
                    <a:pt x="7774" y="0"/>
                    <a:pt x="7753" y="11"/>
                    <a:pt x="7753" y="43"/>
                  </a:cubicBezTo>
                  <a:cubicBezTo>
                    <a:pt x="7753" y="64"/>
                    <a:pt x="7774" y="75"/>
                    <a:pt x="7795" y="75"/>
                  </a:cubicBezTo>
                  <a:lnTo>
                    <a:pt x="7880" y="75"/>
                  </a:lnTo>
                  <a:cubicBezTo>
                    <a:pt x="7901" y="75"/>
                    <a:pt x="7912" y="64"/>
                    <a:pt x="7912" y="43"/>
                  </a:cubicBezTo>
                  <a:cubicBezTo>
                    <a:pt x="7912" y="11"/>
                    <a:pt x="7901" y="0"/>
                    <a:pt x="7880" y="0"/>
                  </a:cubicBezTo>
                  <a:close/>
                  <a:moveTo>
                    <a:pt x="8198" y="0"/>
                  </a:moveTo>
                  <a:cubicBezTo>
                    <a:pt x="8177" y="0"/>
                    <a:pt x="8167" y="11"/>
                    <a:pt x="8167" y="43"/>
                  </a:cubicBezTo>
                  <a:cubicBezTo>
                    <a:pt x="8167" y="64"/>
                    <a:pt x="8177" y="75"/>
                    <a:pt x="8198" y="75"/>
                  </a:cubicBezTo>
                  <a:lnTo>
                    <a:pt x="8283" y="75"/>
                  </a:lnTo>
                  <a:cubicBezTo>
                    <a:pt x="8304" y="75"/>
                    <a:pt x="8326" y="64"/>
                    <a:pt x="8326" y="43"/>
                  </a:cubicBezTo>
                  <a:cubicBezTo>
                    <a:pt x="8326" y="11"/>
                    <a:pt x="8304" y="0"/>
                    <a:pt x="8283" y="0"/>
                  </a:cubicBezTo>
                  <a:close/>
                  <a:moveTo>
                    <a:pt x="8612" y="0"/>
                  </a:moveTo>
                  <a:cubicBezTo>
                    <a:pt x="8591" y="0"/>
                    <a:pt x="8570" y="11"/>
                    <a:pt x="8570" y="43"/>
                  </a:cubicBezTo>
                  <a:cubicBezTo>
                    <a:pt x="8570" y="64"/>
                    <a:pt x="8591" y="75"/>
                    <a:pt x="8612" y="75"/>
                  </a:cubicBezTo>
                  <a:lnTo>
                    <a:pt x="8697" y="75"/>
                  </a:lnTo>
                  <a:cubicBezTo>
                    <a:pt x="8718" y="75"/>
                    <a:pt x="8729" y="64"/>
                    <a:pt x="8729" y="43"/>
                  </a:cubicBezTo>
                  <a:cubicBezTo>
                    <a:pt x="8729" y="11"/>
                    <a:pt x="8718" y="0"/>
                    <a:pt x="86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8" name="Google Shape;4058;p16"/>
            <p:cNvSpPr/>
            <p:nvPr/>
          </p:nvSpPr>
          <p:spPr>
            <a:xfrm>
              <a:off x="3602275" y="502450"/>
              <a:ext cx="207875" cy="1875"/>
            </a:xfrm>
            <a:custGeom>
              <a:avLst/>
              <a:gdLst/>
              <a:ahLst/>
              <a:cxnLst/>
              <a:rect l="l" t="t" r="r" b="b"/>
              <a:pathLst>
                <a:path w="8315" h="75" extrusionOk="0">
                  <a:moveTo>
                    <a:pt x="32" y="1"/>
                  </a:moveTo>
                  <a:cubicBezTo>
                    <a:pt x="11" y="1"/>
                    <a:pt x="0" y="11"/>
                    <a:pt x="0" y="43"/>
                  </a:cubicBezTo>
                  <a:cubicBezTo>
                    <a:pt x="0" y="64"/>
                    <a:pt x="11" y="75"/>
                    <a:pt x="32" y="75"/>
                  </a:cubicBezTo>
                  <a:lnTo>
                    <a:pt x="117" y="75"/>
                  </a:lnTo>
                  <a:cubicBezTo>
                    <a:pt x="138" y="75"/>
                    <a:pt x="159" y="64"/>
                    <a:pt x="159" y="43"/>
                  </a:cubicBezTo>
                  <a:cubicBezTo>
                    <a:pt x="159" y="11"/>
                    <a:pt x="138" y="1"/>
                    <a:pt x="117" y="1"/>
                  </a:cubicBezTo>
                  <a:close/>
                  <a:moveTo>
                    <a:pt x="446" y="1"/>
                  </a:moveTo>
                  <a:cubicBezTo>
                    <a:pt x="425" y="1"/>
                    <a:pt x="403" y="11"/>
                    <a:pt x="403" y="43"/>
                  </a:cubicBezTo>
                  <a:cubicBezTo>
                    <a:pt x="403" y="64"/>
                    <a:pt x="425" y="75"/>
                    <a:pt x="446" y="75"/>
                  </a:cubicBezTo>
                  <a:lnTo>
                    <a:pt x="531" y="75"/>
                  </a:lnTo>
                  <a:cubicBezTo>
                    <a:pt x="552" y="75"/>
                    <a:pt x="562" y="64"/>
                    <a:pt x="562" y="43"/>
                  </a:cubicBezTo>
                  <a:cubicBezTo>
                    <a:pt x="562" y="11"/>
                    <a:pt x="552" y="1"/>
                    <a:pt x="531" y="1"/>
                  </a:cubicBezTo>
                  <a:close/>
                  <a:moveTo>
                    <a:pt x="849" y="1"/>
                  </a:moveTo>
                  <a:cubicBezTo>
                    <a:pt x="828" y="1"/>
                    <a:pt x="817" y="11"/>
                    <a:pt x="817" y="43"/>
                  </a:cubicBezTo>
                  <a:cubicBezTo>
                    <a:pt x="817" y="64"/>
                    <a:pt x="828" y="75"/>
                    <a:pt x="849" y="75"/>
                  </a:cubicBezTo>
                  <a:lnTo>
                    <a:pt x="934" y="75"/>
                  </a:lnTo>
                  <a:cubicBezTo>
                    <a:pt x="955" y="75"/>
                    <a:pt x="976" y="64"/>
                    <a:pt x="976" y="43"/>
                  </a:cubicBezTo>
                  <a:cubicBezTo>
                    <a:pt x="976" y="11"/>
                    <a:pt x="955" y="1"/>
                    <a:pt x="934" y="1"/>
                  </a:cubicBezTo>
                  <a:close/>
                  <a:moveTo>
                    <a:pt x="1262" y="1"/>
                  </a:moveTo>
                  <a:cubicBezTo>
                    <a:pt x="1241" y="1"/>
                    <a:pt x="1220" y="11"/>
                    <a:pt x="1220" y="43"/>
                  </a:cubicBezTo>
                  <a:cubicBezTo>
                    <a:pt x="1220" y="64"/>
                    <a:pt x="1241" y="75"/>
                    <a:pt x="1262" y="75"/>
                  </a:cubicBezTo>
                  <a:lnTo>
                    <a:pt x="1347" y="75"/>
                  </a:lnTo>
                  <a:cubicBezTo>
                    <a:pt x="1368" y="75"/>
                    <a:pt x="1379" y="64"/>
                    <a:pt x="1379" y="43"/>
                  </a:cubicBezTo>
                  <a:cubicBezTo>
                    <a:pt x="1379" y="11"/>
                    <a:pt x="1368" y="1"/>
                    <a:pt x="1347" y="1"/>
                  </a:cubicBezTo>
                  <a:close/>
                  <a:moveTo>
                    <a:pt x="1665" y="1"/>
                  </a:moveTo>
                  <a:cubicBezTo>
                    <a:pt x="1644" y="1"/>
                    <a:pt x="1623" y="11"/>
                    <a:pt x="1623" y="43"/>
                  </a:cubicBezTo>
                  <a:cubicBezTo>
                    <a:pt x="1623" y="64"/>
                    <a:pt x="1644" y="75"/>
                    <a:pt x="1665" y="75"/>
                  </a:cubicBezTo>
                  <a:lnTo>
                    <a:pt x="1750" y="75"/>
                  </a:lnTo>
                  <a:cubicBezTo>
                    <a:pt x="1771" y="75"/>
                    <a:pt x="1792" y="64"/>
                    <a:pt x="1792" y="43"/>
                  </a:cubicBezTo>
                  <a:cubicBezTo>
                    <a:pt x="1792" y="11"/>
                    <a:pt x="1771" y="1"/>
                    <a:pt x="1750" y="1"/>
                  </a:cubicBezTo>
                  <a:close/>
                  <a:moveTo>
                    <a:pt x="2079" y="1"/>
                  </a:moveTo>
                  <a:cubicBezTo>
                    <a:pt x="2058" y="1"/>
                    <a:pt x="2037" y="11"/>
                    <a:pt x="2037" y="43"/>
                  </a:cubicBezTo>
                  <a:cubicBezTo>
                    <a:pt x="2037" y="64"/>
                    <a:pt x="2058" y="75"/>
                    <a:pt x="2079" y="75"/>
                  </a:cubicBezTo>
                  <a:lnTo>
                    <a:pt x="2153" y="75"/>
                  </a:lnTo>
                  <a:cubicBezTo>
                    <a:pt x="2185" y="75"/>
                    <a:pt x="2195" y="64"/>
                    <a:pt x="2195" y="43"/>
                  </a:cubicBezTo>
                  <a:cubicBezTo>
                    <a:pt x="2195" y="11"/>
                    <a:pt x="2185" y="1"/>
                    <a:pt x="2153" y="1"/>
                  </a:cubicBezTo>
                  <a:close/>
                  <a:moveTo>
                    <a:pt x="2482" y="1"/>
                  </a:moveTo>
                  <a:cubicBezTo>
                    <a:pt x="2461" y="1"/>
                    <a:pt x="2440" y="11"/>
                    <a:pt x="2440" y="43"/>
                  </a:cubicBezTo>
                  <a:cubicBezTo>
                    <a:pt x="2440" y="64"/>
                    <a:pt x="2461" y="75"/>
                    <a:pt x="2482" y="75"/>
                  </a:cubicBezTo>
                  <a:lnTo>
                    <a:pt x="2567" y="75"/>
                  </a:lnTo>
                  <a:cubicBezTo>
                    <a:pt x="2588" y="75"/>
                    <a:pt x="2609" y="64"/>
                    <a:pt x="2609" y="43"/>
                  </a:cubicBezTo>
                  <a:cubicBezTo>
                    <a:pt x="2609" y="11"/>
                    <a:pt x="2588" y="1"/>
                    <a:pt x="2567" y="1"/>
                  </a:cubicBezTo>
                  <a:close/>
                  <a:moveTo>
                    <a:pt x="2895" y="1"/>
                  </a:moveTo>
                  <a:cubicBezTo>
                    <a:pt x="2874" y="1"/>
                    <a:pt x="2853" y="11"/>
                    <a:pt x="2853" y="43"/>
                  </a:cubicBezTo>
                  <a:cubicBezTo>
                    <a:pt x="2853" y="64"/>
                    <a:pt x="2874" y="75"/>
                    <a:pt x="2895" y="75"/>
                  </a:cubicBezTo>
                  <a:lnTo>
                    <a:pt x="2970" y="75"/>
                  </a:lnTo>
                  <a:cubicBezTo>
                    <a:pt x="2991" y="75"/>
                    <a:pt x="3012" y="64"/>
                    <a:pt x="3012" y="43"/>
                  </a:cubicBezTo>
                  <a:cubicBezTo>
                    <a:pt x="3012" y="11"/>
                    <a:pt x="2991" y="1"/>
                    <a:pt x="2970" y="1"/>
                  </a:cubicBezTo>
                  <a:close/>
                  <a:moveTo>
                    <a:pt x="3298" y="1"/>
                  </a:moveTo>
                  <a:cubicBezTo>
                    <a:pt x="3277" y="1"/>
                    <a:pt x="3256" y="11"/>
                    <a:pt x="3256" y="43"/>
                  </a:cubicBezTo>
                  <a:cubicBezTo>
                    <a:pt x="3256" y="64"/>
                    <a:pt x="3277" y="75"/>
                    <a:pt x="3298" y="75"/>
                  </a:cubicBezTo>
                  <a:lnTo>
                    <a:pt x="3383" y="75"/>
                  </a:lnTo>
                  <a:cubicBezTo>
                    <a:pt x="3404" y="75"/>
                    <a:pt x="3425" y="64"/>
                    <a:pt x="3425" y="43"/>
                  </a:cubicBezTo>
                  <a:cubicBezTo>
                    <a:pt x="3425" y="11"/>
                    <a:pt x="3404" y="1"/>
                    <a:pt x="3383" y="1"/>
                  </a:cubicBezTo>
                  <a:close/>
                  <a:moveTo>
                    <a:pt x="3712" y="1"/>
                  </a:moveTo>
                  <a:cubicBezTo>
                    <a:pt x="3680" y="1"/>
                    <a:pt x="3670" y="11"/>
                    <a:pt x="3670" y="43"/>
                  </a:cubicBezTo>
                  <a:cubicBezTo>
                    <a:pt x="3670" y="64"/>
                    <a:pt x="3680" y="75"/>
                    <a:pt x="3712" y="75"/>
                  </a:cubicBezTo>
                  <a:lnTo>
                    <a:pt x="3786" y="75"/>
                  </a:lnTo>
                  <a:cubicBezTo>
                    <a:pt x="3807" y="75"/>
                    <a:pt x="3828" y="64"/>
                    <a:pt x="3828" y="43"/>
                  </a:cubicBezTo>
                  <a:cubicBezTo>
                    <a:pt x="3828" y="11"/>
                    <a:pt x="3807" y="1"/>
                    <a:pt x="3786" y="1"/>
                  </a:cubicBezTo>
                  <a:close/>
                  <a:moveTo>
                    <a:pt x="4115" y="1"/>
                  </a:moveTo>
                  <a:cubicBezTo>
                    <a:pt x="4094" y="1"/>
                    <a:pt x="4073" y="11"/>
                    <a:pt x="4073" y="43"/>
                  </a:cubicBezTo>
                  <a:cubicBezTo>
                    <a:pt x="4073" y="64"/>
                    <a:pt x="4094" y="75"/>
                    <a:pt x="4115" y="75"/>
                  </a:cubicBezTo>
                  <a:lnTo>
                    <a:pt x="4200" y="75"/>
                  </a:lnTo>
                  <a:cubicBezTo>
                    <a:pt x="4221" y="75"/>
                    <a:pt x="4242" y="64"/>
                    <a:pt x="4242" y="43"/>
                  </a:cubicBezTo>
                  <a:cubicBezTo>
                    <a:pt x="4242" y="11"/>
                    <a:pt x="4221" y="1"/>
                    <a:pt x="4200" y="1"/>
                  </a:cubicBezTo>
                  <a:close/>
                  <a:moveTo>
                    <a:pt x="4528" y="1"/>
                  </a:moveTo>
                  <a:cubicBezTo>
                    <a:pt x="4497" y="1"/>
                    <a:pt x="4486" y="11"/>
                    <a:pt x="4486" y="43"/>
                  </a:cubicBezTo>
                  <a:cubicBezTo>
                    <a:pt x="4486" y="64"/>
                    <a:pt x="4497" y="75"/>
                    <a:pt x="4528" y="75"/>
                  </a:cubicBezTo>
                  <a:lnTo>
                    <a:pt x="4603" y="75"/>
                  </a:lnTo>
                  <a:cubicBezTo>
                    <a:pt x="4624" y="75"/>
                    <a:pt x="4645" y="64"/>
                    <a:pt x="4645" y="43"/>
                  </a:cubicBezTo>
                  <a:cubicBezTo>
                    <a:pt x="4645" y="11"/>
                    <a:pt x="4624" y="1"/>
                    <a:pt x="4603" y="1"/>
                  </a:cubicBezTo>
                  <a:close/>
                  <a:moveTo>
                    <a:pt x="4931" y="1"/>
                  </a:moveTo>
                  <a:cubicBezTo>
                    <a:pt x="4910" y="1"/>
                    <a:pt x="4889" y="11"/>
                    <a:pt x="4889" y="43"/>
                  </a:cubicBezTo>
                  <a:cubicBezTo>
                    <a:pt x="4889" y="64"/>
                    <a:pt x="4910" y="75"/>
                    <a:pt x="4931" y="75"/>
                  </a:cubicBezTo>
                  <a:lnTo>
                    <a:pt x="5016" y="75"/>
                  </a:lnTo>
                  <a:cubicBezTo>
                    <a:pt x="5037" y="75"/>
                    <a:pt x="5059" y="64"/>
                    <a:pt x="5059" y="43"/>
                  </a:cubicBezTo>
                  <a:cubicBezTo>
                    <a:pt x="5059" y="11"/>
                    <a:pt x="5037" y="1"/>
                    <a:pt x="5016" y="1"/>
                  </a:cubicBezTo>
                  <a:close/>
                  <a:moveTo>
                    <a:pt x="5334" y="1"/>
                  </a:moveTo>
                  <a:cubicBezTo>
                    <a:pt x="5313" y="1"/>
                    <a:pt x="5303" y="11"/>
                    <a:pt x="5303" y="43"/>
                  </a:cubicBezTo>
                  <a:cubicBezTo>
                    <a:pt x="5303" y="64"/>
                    <a:pt x="5313" y="75"/>
                    <a:pt x="5334" y="75"/>
                  </a:cubicBezTo>
                  <a:lnTo>
                    <a:pt x="5419" y="75"/>
                  </a:lnTo>
                  <a:cubicBezTo>
                    <a:pt x="5440" y="75"/>
                    <a:pt x="5462" y="64"/>
                    <a:pt x="5462" y="43"/>
                  </a:cubicBezTo>
                  <a:cubicBezTo>
                    <a:pt x="5462" y="11"/>
                    <a:pt x="5440" y="1"/>
                    <a:pt x="5419" y="1"/>
                  </a:cubicBezTo>
                  <a:close/>
                  <a:moveTo>
                    <a:pt x="5748" y="1"/>
                  </a:moveTo>
                  <a:cubicBezTo>
                    <a:pt x="5727" y="1"/>
                    <a:pt x="5706" y="11"/>
                    <a:pt x="5706" y="43"/>
                  </a:cubicBezTo>
                  <a:cubicBezTo>
                    <a:pt x="5706" y="64"/>
                    <a:pt x="5727" y="75"/>
                    <a:pt x="5748" y="75"/>
                  </a:cubicBezTo>
                  <a:lnTo>
                    <a:pt x="5833" y="75"/>
                  </a:lnTo>
                  <a:cubicBezTo>
                    <a:pt x="5854" y="75"/>
                    <a:pt x="5865" y="64"/>
                    <a:pt x="5865" y="43"/>
                  </a:cubicBezTo>
                  <a:cubicBezTo>
                    <a:pt x="5865" y="11"/>
                    <a:pt x="5854" y="1"/>
                    <a:pt x="5833" y="1"/>
                  </a:cubicBezTo>
                  <a:close/>
                  <a:moveTo>
                    <a:pt x="6151" y="1"/>
                  </a:moveTo>
                  <a:cubicBezTo>
                    <a:pt x="6130" y="1"/>
                    <a:pt x="6119" y="11"/>
                    <a:pt x="6119" y="43"/>
                  </a:cubicBezTo>
                  <a:cubicBezTo>
                    <a:pt x="6119" y="64"/>
                    <a:pt x="6130" y="75"/>
                    <a:pt x="6151" y="75"/>
                  </a:cubicBezTo>
                  <a:lnTo>
                    <a:pt x="6236" y="75"/>
                  </a:lnTo>
                  <a:cubicBezTo>
                    <a:pt x="6257" y="75"/>
                    <a:pt x="6279" y="64"/>
                    <a:pt x="6279" y="43"/>
                  </a:cubicBezTo>
                  <a:cubicBezTo>
                    <a:pt x="6279" y="11"/>
                    <a:pt x="6257" y="1"/>
                    <a:pt x="6236" y="1"/>
                  </a:cubicBezTo>
                  <a:close/>
                  <a:moveTo>
                    <a:pt x="6565" y="1"/>
                  </a:moveTo>
                  <a:cubicBezTo>
                    <a:pt x="6543" y="1"/>
                    <a:pt x="6522" y="11"/>
                    <a:pt x="6522" y="43"/>
                  </a:cubicBezTo>
                  <a:cubicBezTo>
                    <a:pt x="6522" y="64"/>
                    <a:pt x="6543" y="75"/>
                    <a:pt x="6565" y="75"/>
                  </a:cubicBezTo>
                  <a:lnTo>
                    <a:pt x="6649" y="75"/>
                  </a:lnTo>
                  <a:cubicBezTo>
                    <a:pt x="6671" y="75"/>
                    <a:pt x="6682" y="64"/>
                    <a:pt x="6682" y="43"/>
                  </a:cubicBezTo>
                  <a:cubicBezTo>
                    <a:pt x="6682" y="11"/>
                    <a:pt x="6671" y="1"/>
                    <a:pt x="6649" y="1"/>
                  </a:cubicBezTo>
                  <a:close/>
                  <a:moveTo>
                    <a:pt x="6968" y="1"/>
                  </a:moveTo>
                  <a:cubicBezTo>
                    <a:pt x="6946" y="1"/>
                    <a:pt x="6925" y="11"/>
                    <a:pt x="6925" y="43"/>
                  </a:cubicBezTo>
                  <a:cubicBezTo>
                    <a:pt x="6925" y="64"/>
                    <a:pt x="6946" y="75"/>
                    <a:pt x="6968" y="75"/>
                  </a:cubicBezTo>
                  <a:lnTo>
                    <a:pt x="7052" y="75"/>
                  </a:lnTo>
                  <a:cubicBezTo>
                    <a:pt x="7074" y="75"/>
                    <a:pt x="7095" y="64"/>
                    <a:pt x="7095" y="43"/>
                  </a:cubicBezTo>
                  <a:cubicBezTo>
                    <a:pt x="7095" y="11"/>
                    <a:pt x="7074" y="1"/>
                    <a:pt x="7052" y="1"/>
                  </a:cubicBezTo>
                  <a:close/>
                  <a:moveTo>
                    <a:pt x="7382" y="1"/>
                  </a:moveTo>
                  <a:cubicBezTo>
                    <a:pt x="7360" y="1"/>
                    <a:pt x="7339" y="11"/>
                    <a:pt x="7339" y="43"/>
                  </a:cubicBezTo>
                  <a:cubicBezTo>
                    <a:pt x="7339" y="64"/>
                    <a:pt x="7360" y="75"/>
                    <a:pt x="7382" y="75"/>
                  </a:cubicBezTo>
                  <a:lnTo>
                    <a:pt x="7455" y="75"/>
                  </a:lnTo>
                  <a:cubicBezTo>
                    <a:pt x="7488" y="75"/>
                    <a:pt x="7498" y="64"/>
                    <a:pt x="7498" y="43"/>
                  </a:cubicBezTo>
                  <a:cubicBezTo>
                    <a:pt x="7498" y="11"/>
                    <a:pt x="7488" y="1"/>
                    <a:pt x="7455" y="1"/>
                  </a:cubicBezTo>
                  <a:close/>
                  <a:moveTo>
                    <a:pt x="7785" y="1"/>
                  </a:moveTo>
                  <a:cubicBezTo>
                    <a:pt x="7763" y="1"/>
                    <a:pt x="7742" y="11"/>
                    <a:pt x="7742" y="43"/>
                  </a:cubicBezTo>
                  <a:cubicBezTo>
                    <a:pt x="7742" y="64"/>
                    <a:pt x="7763" y="75"/>
                    <a:pt x="7785" y="75"/>
                  </a:cubicBezTo>
                  <a:lnTo>
                    <a:pt x="7869" y="75"/>
                  </a:lnTo>
                  <a:cubicBezTo>
                    <a:pt x="7891" y="75"/>
                    <a:pt x="7912" y="64"/>
                    <a:pt x="7912" y="43"/>
                  </a:cubicBezTo>
                  <a:cubicBezTo>
                    <a:pt x="7912" y="11"/>
                    <a:pt x="7891" y="1"/>
                    <a:pt x="7869" y="1"/>
                  </a:cubicBezTo>
                  <a:close/>
                  <a:moveTo>
                    <a:pt x="8198" y="1"/>
                  </a:moveTo>
                  <a:cubicBezTo>
                    <a:pt x="8177" y="1"/>
                    <a:pt x="8155" y="11"/>
                    <a:pt x="8155" y="43"/>
                  </a:cubicBezTo>
                  <a:cubicBezTo>
                    <a:pt x="8155" y="64"/>
                    <a:pt x="8177" y="75"/>
                    <a:pt x="8198" y="75"/>
                  </a:cubicBezTo>
                  <a:lnTo>
                    <a:pt x="8272" y="75"/>
                  </a:lnTo>
                  <a:cubicBezTo>
                    <a:pt x="8304" y="75"/>
                    <a:pt x="8315" y="64"/>
                    <a:pt x="8315" y="43"/>
                  </a:cubicBezTo>
                  <a:cubicBezTo>
                    <a:pt x="8315" y="11"/>
                    <a:pt x="8304" y="1"/>
                    <a:pt x="82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9" name="Google Shape;4059;p16"/>
            <p:cNvSpPr/>
            <p:nvPr/>
          </p:nvSpPr>
          <p:spPr>
            <a:xfrm>
              <a:off x="3351175" y="376775"/>
              <a:ext cx="1900" cy="216375"/>
            </a:xfrm>
            <a:custGeom>
              <a:avLst/>
              <a:gdLst/>
              <a:ahLst/>
              <a:cxnLst/>
              <a:rect l="l" t="t" r="r" b="b"/>
              <a:pathLst>
                <a:path w="76" h="8655" extrusionOk="0">
                  <a:moveTo>
                    <a:pt x="43" y="1"/>
                  </a:moveTo>
                  <a:cubicBezTo>
                    <a:pt x="12" y="1"/>
                    <a:pt x="1" y="11"/>
                    <a:pt x="1" y="43"/>
                  </a:cubicBezTo>
                  <a:lnTo>
                    <a:pt x="1" y="54"/>
                  </a:lnTo>
                  <a:cubicBezTo>
                    <a:pt x="1" y="75"/>
                    <a:pt x="12" y="96"/>
                    <a:pt x="43" y="96"/>
                  </a:cubicBezTo>
                  <a:cubicBezTo>
                    <a:pt x="64" y="96"/>
                    <a:pt x="75" y="75"/>
                    <a:pt x="75" y="54"/>
                  </a:cubicBezTo>
                  <a:lnTo>
                    <a:pt x="75" y="43"/>
                  </a:lnTo>
                  <a:cubicBezTo>
                    <a:pt x="75" y="11"/>
                    <a:pt x="64" y="1"/>
                    <a:pt x="43" y="1"/>
                  </a:cubicBezTo>
                  <a:close/>
                  <a:moveTo>
                    <a:pt x="43" y="340"/>
                  </a:moveTo>
                  <a:cubicBezTo>
                    <a:pt x="12" y="340"/>
                    <a:pt x="1" y="362"/>
                    <a:pt x="1" y="383"/>
                  </a:cubicBezTo>
                  <a:lnTo>
                    <a:pt x="1" y="457"/>
                  </a:lnTo>
                  <a:cubicBezTo>
                    <a:pt x="1" y="489"/>
                    <a:pt x="12" y="499"/>
                    <a:pt x="43" y="499"/>
                  </a:cubicBezTo>
                  <a:cubicBezTo>
                    <a:pt x="64" y="499"/>
                    <a:pt x="75" y="489"/>
                    <a:pt x="75" y="457"/>
                  </a:cubicBezTo>
                  <a:lnTo>
                    <a:pt x="75" y="383"/>
                  </a:lnTo>
                  <a:cubicBezTo>
                    <a:pt x="75" y="362"/>
                    <a:pt x="64" y="340"/>
                    <a:pt x="43" y="340"/>
                  </a:cubicBezTo>
                  <a:close/>
                  <a:moveTo>
                    <a:pt x="43" y="743"/>
                  </a:moveTo>
                  <a:cubicBezTo>
                    <a:pt x="12" y="743"/>
                    <a:pt x="1" y="765"/>
                    <a:pt x="1" y="786"/>
                  </a:cubicBezTo>
                  <a:lnTo>
                    <a:pt x="1" y="871"/>
                  </a:lnTo>
                  <a:cubicBezTo>
                    <a:pt x="1" y="892"/>
                    <a:pt x="12" y="913"/>
                    <a:pt x="43" y="913"/>
                  </a:cubicBezTo>
                  <a:cubicBezTo>
                    <a:pt x="64" y="913"/>
                    <a:pt x="75" y="892"/>
                    <a:pt x="75" y="871"/>
                  </a:cubicBezTo>
                  <a:lnTo>
                    <a:pt x="75" y="786"/>
                  </a:lnTo>
                  <a:cubicBezTo>
                    <a:pt x="75" y="765"/>
                    <a:pt x="64" y="743"/>
                    <a:pt x="43" y="743"/>
                  </a:cubicBezTo>
                  <a:close/>
                  <a:moveTo>
                    <a:pt x="43" y="1157"/>
                  </a:moveTo>
                  <a:cubicBezTo>
                    <a:pt x="12" y="1157"/>
                    <a:pt x="1" y="1168"/>
                    <a:pt x="1" y="1199"/>
                  </a:cubicBezTo>
                  <a:lnTo>
                    <a:pt x="1" y="1274"/>
                  </a:lnTo>
                  <a:cubicBezTo>
                    <a:pt x="1" y="1295"/>
                    <a:pt x="12" y="1316"/>
                    <a:pt x="43" y="1316"/>
                  </a:cubicBezTo>
                  <a:cubicBezTo>
                    <a:pt x="64" y="1316"/>
                    <a:pt x="75" y="1295"/>
                    <a:pt x="75" y="1274"/>
                  </a:cubicBezTo>
                  <a:lnTo>
                    <a:pt x="75" y="1199"/>
                  </a:lnTo>
                  <a:cubicBezTo>
                    <a:pt x="75" y="1168"/>
                    <a:pt x="64" y="1157"/>
                    <a:pt x="43" y="1157"/>
                  </a:cubicBezTo>
                  <a:close/>
                  <a:moveTo>
                    <a:pt x="43" y="1560"/>
                  </a:moveTo>
                  <a:cubicBezTo>
                    <a:pt x="12" y="1560"/>
                    <a:pt x="1" y="1581"/>
                    <a:pt x="1" y="1602"/>
                  </a:cubicBezTo>
                  <a:lnTo>
                    <a:pt x="1" y="1687"/>
                  </a:lnTo>
                  <a:cubicBezTo>
                    <a:pt x="1" y="1708"/>
                    <a:pt x="12" y="1729"/>
                    <a:pt x="43" y="1729"/>
                  </a:cubicBezTo>
                  <a:cubicBezTo>
                    <a:pt x="64" y="1729"/>
                    <a:pt x="75" y="1708"/>
                    <a:pt x="75" y="1687"/>
                  </a:cubicBezTo>
                  <a:lnTo>
                    <a:pt x="75" y="1602"/>
                  </a:lnTo>
                  <a:cubicBezTo>
                    <a:pt x="75" y="1581"/>
                    <a:pt x="64" y="1560"/>
                    <a:pt x="43" y="1560"/>
                  </a:cubicBezTo>
                  <a:close/>
                  <a:moveTo>
                    <a:pt x="43" y="1974"/>
                  </a:moveTo>
                  <a:cubicBezTo>
                    <a:pt x="12" y="1974"/>
                    <a:pt x="1" y="1984"/>
                    <a:pt x="1" y="2016"/>
                  </a:cubicBezTo>
                  <a:lnTo>
                    <a:pt x="1" y="2090"/>
                  </a:lnTo>
                  <a:cubicBezTo>
                    <a:pt x="1" y="2111"/>
                    <a:pt x="12" y="2132"/>
                    <a:pt x="43" y="2132"/>
                  </a:cubicBezTo>
                  <a:cubicBezTo>
                    <a:pt x="64" y="2132"/>
                    <a:pt x="75" y="2111"/>
                    <a:pt x="75" y="2090"/>
                  </a:cubicBezTo>
                  <a:lnTo>
                    <a:pt x="75" y="2016"/>
                  </a:lnTo>
                  <a:cubicBezTo>
                    <a:pt x="75" y="1984"/>
                    <a:pt x="64" y="1974"/>
                    <a:pt x="43" y="1974"/>
                  </a:cubicBezTo>
                  <a:close/>
                  <a:moveTo>
                    <a:pt x="43" y="2377"/>
                  </a:moveTo>
                  <a:cubicBezTo>
                    <a:pt x="12" y="2377"/>
                    <a:pt x="1" y="2398"/>
                    <a:pt x="1" y="2419"/>
                  </a:cubicBezTo>
                  <a:lnTo>
                    <a:pt x="1" y="2504"/>
                  </a:lnTo>
                  <a:cubicBezTo>
                    <a:pt x="1" y="2525"/>
                    <a:pt x="12" y="2546"/>
                    <a:pt x="43" y="2546"/>
                  </a:cubicBezTo>
                  <a:cubicBezTo>
                    <a:pt x="64" y="2546"/>
                    <a:pt x="75" y="2525"/>
                    <a:pt x="75" y="2504"/>
                  </a:cubicBezTo>
                  <a:lnTo>
                    <a:pt x="75" y="2419"/>
                  </a:lnTo>
                  <a:cubicBezTo>
                    <a:pt x="75" y="2398"/>
                    <a:pt x="64" y="2377"/>
                    <a:pt x="43" y="2377"/>
                  </a:cubicBezTo>
                  <a:close/>
                  <a:moveTo>
                    <a:pt x="43" y="2790"/>
                  </a:moveTo>
                  <a:cubicBezTo>
                    <a:pt x="12" y="2790"/>
                    <a:pt x="1" y="2801"/>
                    <a:pt x="1" y="2822"/>
                  </a:cubicBezTo>
                  <a:lnTo>
                    <a:pt x="1" y="2907"/>
                  </a:lnTo>
                  <a:cubicBezTo>
                    <a:pt x="1" y="2928"/>
                    <a:pt x="12" y="2949"/>
                    <a:pt x="43" y="2949"/>
                  </a:cubicBezTo>
                  <a:cubicBezTo>
                    <a:pt x="64" y="2949"/>
                    <a:pt x="75" y="2928"/>
                    <a:pt x="75" y="2907"/>
                  </a:cubicBezTo>
                  <a:lnTo>
                    <a:pt x="75" y="2822"/>
                  </a:lnTo>
                  <a:cubicBezTo>
                    <a:pt x="75" y="2801"/>
                    <a:pt x="64" y="2790"/>
                    <a:pt x="43" y="2790"/>
                  </a:cubicBezTo>
                  <a:close/>
                  <a:moveTo>
                    <a:pt x="43" y="3193"/>
                  </a:moveTo>
                  <a:cubicBezTo>
                    <a:pt x="12" y="3193"/>
                    <a:pt x="1" y="3214"/>
                    <a:pt x="1" y="3235"/>
                  </a:cubicBezTo>
                  <a:lnTo>
                    <a:pt x="1" y="3320"/>
                  </a:lnTo>
                  <a:cubicBezTo>
                    <a:pt x="1" y="3341"/>
                    <a:pt x="12" y="3352"/>
                    <a:pt x="43" y="3352"/>
                  </a:cubicBezTo>
                  <a:cubicBezTo>
                    <a:pt x="64" y="3352"/>
                    <a:pt x="75" y="3341"/>
                    <a:pt x="75" y="3320"/>
                  </a:cubicBezTo>
                  <a:lnTo>
                    <a:pt x="75" y="3235"/>
                  </a:lnTo>
                  <a:cubicBezTo>
                    <a:pt x="75" y="3214"/>
                    <a:pt x="64" y="3193"/>
                    <a:pt x="43" y="3193"/>
                  </a:cubicBezTo>
                  <a:close/>
                  <a:moveTo>
                    <a:pt x="43" y="3607"/>
                  </a:moveTo>
                  <a:cubicBezTo>
                    <a:pt x="12" y="3607"/>
                    <a:pt x="1" y="3617"/>
                    <a:pt x="1" y="3638"/>
                  </a:cubicBezTo>
                  <a:lnTo>
                    <a:pt x="1" y="3723"/>
                  </a:lnTo>
                  <a:cubicBezTo>
                    <a:pt x="1" y="3744"/>
                    <a:pt x="12" y="3765"/>
                    <a:pt x="43" y="3765"/>
                  </a:cubicBezTo>
                  <a:cubicBezTo>
                    <a:pt x="64" y="3765"/>
                    <a:pt x="75" y="3744"/>
                    <a:pt x="75" y="3723"/>
                  </a:cubicBezTo>
                  <a:lnTo>
                    <a:pt x="75" y="3638"/>
                  </a:lnTo>
                  <a:cubicBezTo>
                    <a:pt x="75" y="3617"/>
                    <a:pt x="64" y="3607"/>
                    <a:pt x="43" y="3607"/>
                  </a:cubicBezTo>
                  <a:close/>
                  <a:moveTo>
                    <a:pt x="43" y="4010"/>
                  </a:moveTo>
                  <a:cubicBezTo>
                    <a:pt x="12" y="4010"/>
                    <a:pt x="1" y="4031"/>
                    <a:pt x="1" y="4052"/>
                  </a:cubicBezTo>
                  <a:lnTo>
                    <a:pt x="1" y="4137"/>
                  </a:lnTo>
                  <a:cubicBezTo>
                    <a:pt x="1" y="4158"/>
                    <a:pt x="12" y="4168"/>
                    <a:pt x="43" y="4168"/>
                  </a:cubicBezTo>
                  <a:cubicBezTo>
                    <a:pt x="64" y="4168"/>
                    <a:pt x="75" y="4158"/>
                    <a:pt x="75" y="4137"/>
                  </a:cubicBezTo>
                  <a:lnTo>
                    <a:pt x="75" y="4052"/>
                  </a:lnTo>
                  <a:cubicBezTo>
                    <a:pt x="75" y="4031"/>
                    <a:pt x="64" y="4010"/>
                    <a:pt x="43" y="4010"/>
                  </a:cubicBezTo>
                  <a:close/>
                  <a:moveTo>
                    <a:pt x="43" y="4413"/>
                  </a:moveTo>
                  <a:cubicBezTo>
                    <a:pt x="12" y="4413"/>
                    <a:pt x="1" y="4434"/>
                    <a:pt x="1" y="4455"/>
                  </a:cubicBezTo>
                  <a:lnTo>
                    <a:pt x="1" y="4540"/>
                  </a:lnTo>
                  <a:cubicBezTo>
                    <a:pt x="1" y="4561"/>
                    <a:pt x="12" y="4582"/>
                    <a:pt x="43" y="4582"/>
                  </a:cubicBezTo>
                  <a:cubicBezTo>
                    <a:pt x="64" y="4582"/>
                    <a:pt x="75" y="4561"/>
                    <a:pt x="75" y="4540"/>
                  </a:cubicBezTo>
                  <a:lnTo>
                    <a:pt x="75" y="4455"/>
                  </a:lnTo>
                  <a:cubicBezTo>
                    <a:pt x="75" y="4434"/>
                    <a:pt x="64" y="4413"/>
                    <a:pt x="43" y="4413"/>
                  </a:cubicBezTo>
                  <a:close/>
                  <a:moveTo>
                    <a:pt x="43" y="4826"/>
                  </a:moveTo>
                  <a:cubicBezTo>
                    <a:pt x="12" y="4826"/>
                    <a:pt x="1" y="4847"/>
                    <a:pt x="1" y="4868"/>
                  </a:cubicBezTo>
                  <a:lnTo>
                    <a:pt x="1" y="4943"/>
                  </a:lnTo>
                  <a:cubicBezTo>
                    <a:pt x="1" y="4974"/>
                    <a:pt x="12" y="4985"/>
                    <a:pt x="43" y="4985"/>
                  </a:cubicBezTo>
                  <a:cubicBezTo>
                    <a:pt x="64" y="4985"/>
                    <a:pt x="75" y="4974"/>
                    <a:pt x="75" y="4943"/>
                  </a:cubicBezTo>
                  <a:lnTo>
                    <a:pt x="75" y="4868"/>
                  </a:lnTo>
                  <a:cubicBezTo>
                    <a:pt x="75" y="4847"/>
                    <a:pt x="64" y="4826"/>
                    <a:pt x="43" y="4826"/>
                  </a:cubicBezTo>
                  <a:close/>
                  <a:moveTo>
                    <a:pt x="43" y="5229"/>
                  </a:moveTo>
                  <a:cubicBezTo>
                    <a:pt x="12" y="5229"/>
                    <a:pt x="1" y="5250"/>
                    <a:pt x="1" y="5271"/>
                  </a:cubicBezTo>
                  <a:lnTo>
                    <a:pt x="1" y="5356"/>
                  </a:lnTo>
                  <a:cubicBezTo>
                    <a:pt x="1" y="5377"/>
                    <a:pt x="12" y="5399"/>
                    <a:pt x="43" y="5399"/>
                  </a:cubicBezTo>
                  <a:cubicBezTo>
                    <a:pt x="64" y="5399"/>
                    <a:pt x="75" y="5377"/>
                    <a:pt x="75" y="5356"/>
                  </a:cubicBezTo>
                  <a:lnTo>
                    <a:pt x="75" y="5271"/>
                  </a:lnTo>
                  <a:cubicBezTo>
                    <a:pt x="75" y="5250"/>
                    <a:pt x="64" y="5229"/>
                    <a:pt x="43" y="5229"/>
                  </a:cubicBezTo>
                  <a:close/>
                  <a:moveTo>
                    <a:pt x="43" y="5643"/>
                  </a:moveTo>
                  <a:cubicBezTo>
                    <a:pt x="12" y="5643"/>
                    <a:pt x="1" y="5664"/>
                    <a:pt x="1" y="5685"/>
                  </a:cubicBezTo>
                  <a:lnTo>
                    <a:pt x="1" y="5759"/>
                  </a:lnTo>
                  <a:cubicBezTo>
                    <a:pt x="1" y="5791"/>
                    <a:pt x="12" y="5802"/>
                    <a:pt x="43" y="5802"/>
                  </a:cubicBezTo>
                  <a:cubicBezTo>
                    <a:pt x="64" y="5802"/>
                    <a:pt x="75" y="5791"/>
                    <a:pt x="75" y="5759"/>
                  </a:cubicBezTo>
                  <a:lnTo>
                    <a:pt x="75" y="5685"/>
                  </a:lnTo>
                  <a:cubicBezTo>
                    <a:pt x="75" y="5664"/>
                    <a:pt x="64" y="5643"/>
                    <a:pt x="43" y="5643"/>
                  </a:cubicBezTo>
                  <a:close/>
                  <a:moveTo>
                    <a:pt x="43" y="6046"/>
                  </a:moveTo>
                  <a:cubicBezTo>
                    <a:pt x="12" y="6046"/>
                    <a:pt x="1" y="6067"/>
                    <a:pt x="1" y="6088"/>
                  </a:cubicBezTo>
                  <a:lnTo>
                    <a:pt x="1" y="6173"/>
                  </a:lnTo>
                  <a:cubicBezTo>
                    <a:pt x="1" y="6194"/>
                    <a:pt x="12" y="6216"/>
                    <a:pt x="43" y="6216"/>
                  </a:cubicBezTo>
                  <a:cubicBezTo>
                    <a:pt x="64" y="6216"/>
                    <a:pt x="75" y="6194"/>
                    <a:pt x="75" y="6173"/>
                  </a:cubicBezTo>
                  <a:lnTo>
                    <a:pt x="75" y="6088"/>
                  </a:lnTo>
                  <a:cubicBezTo>
                    <a:pt x="75" y="6067"/>
                    <a:pt x="64" y="6046"/>
                    <a:pt x="43" y="6046"/>
                  </a:cubicBezTo>
                  <a:close/>
                  <a:moveTo>
                    <a:pt x="43" y="6459"/>
                  </a:moveTo>
                  <a:cubicBezTo>
                    <a:pt x="12" y="6459"/>
                    <a:pt x="1" y="6480"/>
                    <a:pt x="1" y="6502"/>
                  </a:cubicBezTo>
                  <a:lnTo>
                    <a:pt x="1" y="6576"/>
                  </a:lnTo>
                  <a:cubicBezTo>
                    <a:pt x="1" y="6597"/>
                    <a:pt x="12" y="6619"/>
                    <a:pt x="43" y="6619"/>
                  </a:cubicBezTo>
                  <a:cubicBezTo>
                    <a:pt x="64" y="6619"/>
                    <a:pt x="75" y="6597"/>
                    <a:pt x="75" y="6576"/>
                  </a:cubicBezTo>
                  <a:lnTo>
                    <a:pt x="75" y="6502"/>
                  </a:lnTo>
                  <a:cubicBezTo>
                    <a:pt x="75" y="6480"/>
                    <a:pt x="64" y="6459"/>
                    <a:pt x="43" y="6459"/>
                  </a:cubicBezTo>
                  <a:close/>
                  <a:moveTo>
                    <a:pt x="43" y="6862"/>
                  </a:moveTo>
                  <a:cubicBezTo>
                    <a:pt x="12" y="6862"/>
                    <a:pt x="1" y="6883"/>
                    <a:pt x="1" y="6905"/>
                  </a:cubicBezTo>
                  <a:lnTo>
                    <a:pt x="1" y="6989"/>
                  </a:lnTo>
                  <a:cubicBezTo>
                    <a:pt x="1" y="7011"/>
                    <a:pt x="12" y="7032"/>
                    <a:pt x="43" y="7032"/>
                  </a:cubicBezTo>
                  <a:cubicBezTo>
                    <a:pt x="64" y="7032"/>
                    <a:pt x="75" y="7011"/>
                    <a:pt x="75" y="6989"/>
                  </a:cubicBezTo>
                  <a:lnTo>
                    <a:pt x="75" y="6905"/>
                  </a:lnTo>
                  <a:cubicBezTo>
                    <a:pt x="75" y="6883"/>
                    <a:pt x="64" y="6862"/>
                    <a:pt x="43" y="6862"/>
                  </a:cubicBezTo>
                  <a:close/>
                  <a:moveTo>
                    <a:pt x="43" y="7276"/>
                  </a:moveTo>
                  <a:cubicBezTo>
                    <a:pt x="12" y="7276"/>
                    <a:pt x="1" y="7286"/>
                    <a:pt x="1" y="7319"/>
                  </a:cubicBezTo>
                  <a:lnTo>
                    <a:pt x="1" y="7392"/>
                  </a:lnTo>
                  <a:cubicBezTo>
                    <a:pt x="1" y="7414"/>
                    <a:pt x="12" y="7435"/>
                    <a:pt x="43" y="7435"/>
                  </a:cubicBezTo>
                  <a:cubicBezTo>
                    <a:pt x="64" y="7435"/>
                    <a:pt x="75" y="7414"/>
                    <a:pt x="75" y="7392"/>
                  </a:cubicBezTo>
                  <a:lnTo>
                    <a:pt x="75" y="7319"/>
                  </a:lnTo>
                  <a:cubicBezTo>
                    <a:pt x="75" y="7286"/>
                    <a:pt x="64" y="7276"/>
                    <a:pt x="43" y="7276"/>
                  </a:cubicBezTo>
                  <a:close/>
                  <a:moveTo>
                    <a:pt x="43" y="7679"/>
                  </a:moveTo>
                  <a:cubicBezTo>
                    <a:pt x="12" y="7679"/>
                    <a:pt x="1" y="7700"/>
                    <a:pt x="1" y="7722"/>
                  </a:cubicBezTo>
                  <a:lnTo>
                    <a:pt x="1" y="7806"/>
                  </a:lnTo>
                  <a:cubicBezTo>
                    <a:pt x="1" y="7828"/>
                    <a:pt x="12" y="7849"/>
                    <a:pt x="43" y="7849"/>
                  </a:cubicBezTo>
                  <a:cubicBezTo>
                    <a:pt x="64" y="7849"/>
                    <a:pt x="75" y="7828"/>
                    <a:pt x="75" y="7806"/>
                  </a:cubicBezTo>
                  <a:lnTo>
                    <a:pt x="75" y="7722"/>
                  </a:lnTo>
                  <a:cubicBezTo>
                    <a:pt x="75" y="7700"/>
                    <a:pt x="64" y="7679"/>
                    <a:pt x="43" y="7679"/>
                  </a:cubicBezTo>
                  <a:close/>
                  <a:moveTo>
                    <a:pt x="43" y="8092"/>
                  </a:moveTo>
                  <a:cubicBezTo>
                    <a:pt x="12" y="8092"/>
                    <a:pt x="1" y="8103"/>
                    <a:pt x="1" y="8125"/>
                  </a:cubicBezTo>
                  <a:lnTo>
                    <a:pt x="1" y="8209"/>
                  </a:lnTo>
                  <a:cubicBezTo>
                    <a:pt x="1" y="8231"/>
                    <a:pt x="12" y="8252"/>
                    <a:pt x="43" y="8252"/>
                  </a:cubicBezTo>
                  <a:cubicBezTo>
                    <a:pt x="64" y="8252"/>
                    <a:pt x="75" y="8231"/>
                    <a:pt x="75" y="8209"/>
                  </a:cubicBezTo>
                  <a:lnTo>
                    <a:pt x="75" y="8125"/>
                  </a:lnTo>
                  <a:cubicBezTo>
                    <a:pt x="75" y="8103"/>
                    <a:pt x="64" y="8092"/>
                    <a:pt x="43" y="8092"/>
                  </a:cubicBezTo>
                  <a:close/>
                  <a:moveTo>
                    <a:pt x="43" y="8495"/>
                  </a:moveTo>
                  <a:cubicBezTo>
                    <a:pt x="12" y="8495"/>
                    <a:pt x="1" y="8517"/>
                    <a:pt x="1" y="8538"/>
                  </a:cubicBezTo>
                  <a:lnTo>
                    <a:pt x="1" y="8623"/>
                  </a:lnTo>
                  <a:cubicBezTo>
                    <a:pt x="1" y="8644"/>
                    <a:pt x="12" y="8655"/>
                    <a:pt x="43" y="8655"/>
                  </a:cubicBezTo>
                  <a:cubicBezTo>
                    <a:pt x="64" y="8655"/>
                    <a:pt x="75" y="8644"/>
                    <a:pt x="75" y="8623"/>
                  </a:cubicBezTo>
                  <a:lnTo>
                    <a:pt x="75" y="8538"/>
                  </a:lnTo>
                  <a:cubicBezTo>
                    <a:pt x="75" y="8517"/>
                    <a:pt x="64" y="8495"/>
                    <a:pt x="43" y="849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0" name="Google Shape;4060;p16"/>
            <p:cNvSpPr/>
            <p:nvPr/>
          </p:nvSpPr>
          <p:spPr>
            <a:xfrm>
              <a:off x="3405025" y="320050"/>
              <a:ext cx="2125" cy="216625"/>
            </a:xfrm>
            <a:custGeom>
              <a:avLst/>
              <a:gdLst/>
              <a:ahLst/>
              <a:cxnLst/>
              <a:rect l="l" t="t" r="r" b="b"/>
              <a:pathLst>
                <a:path w="85" h="8665" extrusionOk="0">
                  <a:moveTo>
                    <a:pt x="43" y="0"/>
                  </a:moveTo>
                  <a:cubicBezTo>
                    <a:pt x="21" y="0"/>
                    <a:pt x="0" y="11"/>
                    <a:pt x="0" y="43"/>
                  </a:cubicBezTo>
                  <a:lnTo>
                    <a:pt x="0" y="53"/>
                  </a:lnTo>
                  <a:cubicBezTo>
                    <a:pt x="0" y="74"/>
                    <a:pt x="21" y="95"/>
                    <a:pt x="43" y="95"/>
                  </a:cubicBezTo>
                  <a:cubicBezTo>
                    <a:pt x="64" y="95"/>
                    <a:pt x="85" y="74"/>
                    <a:pt x="85" y="53"/>
                  </a:cubicBezTo>
                  <a:lnTo>
                    <a:pt x="85" y="43"/>
                  </a:lnTo>
                  <a:cubicBezTo>
                    <a:pt x="85" y="11"/>
                    <a:pt x="64" y="0"/>
                    <a:pt x="43" y="0"/>
                  </a:cubicBezTo>
                  <a:close/>
                  <a:moveTo>
                    <a:pt x="43" y="340"/>
                  </a:moveTo>
                  <a:cubicBezTo>
                    <a:pt x="21" y="340"/>
                    <a:pt x="0" y="361"/>
                    <a:pt x="0" y="382"/>
                  </a:cubicBezTo>
                  <a:lnTo>
                    <a:pt x="0" y="456"/>
                  </a:lnTo>
                  <a:cubicBezTo>
                    <a:pt x="0" y="488"/>
                    <a:pt x="21" y="498"/>
                    <a:pt x="43" y="498"/>
                  </a:cubicBezTo>
                  <a:cubicBezTo>
                    <a:pt x="64" y="498"/>
                    <a:pt x="85" y="488"/>
                    <a:pt x="85" y="456"/>
                  </a:cubicBezTo>
                  <a:lnTo>
                    <a:pt x="85" y="382"/>
                  </a:lnTo>
                  <a:cubicBezTo>
                    <a:pt x="85" y="361"/>
                    <a:pt x="64" y="340"/>
                    <a:pt x="43" y="340"/>
                  </a:cubicBezTo>
                  <a:close/>
                  <a:moveTo>
                    <a:pt x="43" y="743"/>
                  </a:moveTo>
                  <a:cubicBezTo>
                    <a:pt x="21" y="743"/>
                    <a:pt x="0" y="764"/>
                    <a:pt x="0" y="785"/>
                  </a:cubicBezTo>
                  <a:lnTo>
                    <a:pt x="0" y="870"/>
                  </a:lnTo>
                  <a:cubicBezTo>
                    <a:pt x="0" y="891"/>
                    <a:pt x="21" y="912"/>
                    <a:pt x="43" y="912"/>
                  </a:cubicBezTo>
                  <a:cubicBezTo>
                    <a:pt x="64" y="912"/>
                    <a:pt x="85" y="891"/>
                    <a:pt x="85" y="870"/>
                  </a:cubicBezTo>
                  <a:lnTo>
                    <a:pt x="85" y="785"/>
                  </a:lnTo>
                  <a:cubicBezTo>
                    <a:pt x="85" y="764"/>
                    <a:pt x="64" y="743"/>
                    <a:pt x="43" y="743"/>
                  </a:cubicBezTo>
                  <a:close/>
                  <a:moveTo>
                    <a:pt x="43" y="1156"/>
                  </a:moveTo>
                  <a:cubicBezTo>
                    <a:pt x="21" y="1156"/>
                    <a:pt x="0" y="1177"/>
                    <a:pt x="0" y="1198"/>
                  </a:cubicBezTo>
                  <a:lnTo>
                    <a:pt x="0" y="1273"/>
                  </a:lnTo>
                  <a:cubicBezTo>
                    <a:pt x="0" y="1294"/>
                    <a:pt x="21" y="1315"/>
                    <a:pt x="43" y="1315"/>
                  </a:cubicBezTo>
                  <a:cubicBezTo>
                    <a:pt x="64" y="1315"/>
                    <a:pt x="85" y="1294"/>
                    <a:pt x="85" y="1273"/>
                  </a:cubicBezTo>
                  <a:lnTo>
                    <a:pt x="85" y="1198"/>
                  </a:lnTo>
                  <a:cubicBezTo>
                    <a:pt x="85" y="1177"/>
                    <a:pt x="64" y="1156"/>
                    <a:pt x="43" y="1156"/>
                  </a:cubicBezTo>
                  <a:close/>
                  <a:moveTo>
                    <a:pt x="43" y="1559"/>
                  </a:moveTo>
                  <a:cubicBezTo>
                    <a:pt x="21" y="1559"/>
                    <a:pt x="0" y="1580"/>
                    <a:pt x="0" y="1601"/>
                  </a:cubicBezTo>
                  <a:lnTo>
                    <a:pt x="0" y="1686"/>
                  </a:lnTo>
                  <a:cubicBezTo>
                    <a:pt x="0" y="1707"/>
                    <a:pt x="21" y="1729"/>
                    <a:pt x="43" y="1729"/>
                  </a:cubicBezTo>
                  <a:cubicBezTo>
                    <a:pt x="64" y="1729"/>
                    <a:pt x="85" y="1707"/>
                    <a:pt x="85" y="1686"/>
                  </a:cubicBezTo>
                  <a:lnTo>
                    <a:pt x="85" y="1601"/>
                  </a:lnTo>
                  <a:cubicBezTo>
                    <a:pt x="85" y="1580"/>
                    <a:pt x="64" y="1559"/>
                    <a:pt x="43" y="1559"/>
                  </a:cubicBezTo>
                  <a:close/>
                  <a:moveTo>
                    <a:pt x="43" y="1973"/>
                  </a:moveTo>
                  <a:cubicBezTo>
                    <a:pt x="21" y="1973"/>
                    <a:pt x="0" y="1983"/>
                    <a:pt x="0" y="2015"/>
                  </a:cubicBezTo>
                  <a:lnTo>
                    <a:pt x="0" y="2089"/>
                  </a:lnTo>
                  <a:cubicBezTo>
                    <a:pt x="0" y="2110"/>
                    <a:pt x="21" y="2132"/>
                    <a:pt x="43" y="2132"/>
                  </a:cubicBezTo>
                  <a:cubicBezTo>
                    <a:pt x="64" y="2132"/>
                    <a:pt x="85" y="2110"/>
                    <a:pt x="85" y="2089"/>
                  </a:cubicBezTo>
                  <a:lnTo>
                    <a:pt x="85" y="2015"/>
                  </a:lnTo>
                  <a:cubicBezTo>
                    <a:pt x="85" y="1983"/>
                    <a:pt x="64" y="1973"/>
                    <a:pt x="43" y="1973"/>
                  </a:cubicBezTo>
                  <a:close/>
                  <a:moveTo>
                    <a:pt x="43" y="2376"/>
                  </a:moveTo>
                  <a:cubicBezTo>
                    <a:pt x="21" y="2376"/>
                    <a:pt x="0" y="2397"/>
                    <a:pt x="0" y="2418"/>
                  </a:cubicBezTo>
                  <a:lnTo>
                    <a:pt x="0" y="2503"/>
                  </a:lnTo>
                  <a:cubicBezTo>
                    <a:pt x="0" y="2524"/>
                    <a:pt x="21" y="2546"/>
                    <a:pt x="43" y="2546"/>
                  </a:cubicBezTo>
                  <a:cubicBezTo>
                    <a:pt x="64" y="2546"/>
                    <a:pt x="85" y="2524"/>
                    <a:pt x="85" y="2503"/>
                  </a:cubicBezTo>
                  <a:lnTo>
                    <a:pt x="85" y="2418"/>
                  </a:lnTo>
                  <a:cubicBezTo>
                    <a:pt x="85" y="2397"/>
                    <a:pt x="64" y="2376"/>
                    <a:pt x="43" y="2376"/>
                  </a:cubicBezTo>
                  <a:close/>
                  <a:moveTo>
                    <a:pt x="43" y="2789"/>
                  </a:moveTo>
                  <a:cubicBezTo>
                    <a:pt x="21" y="2789"/>
                    <a:pt x="0" y="2800"/>
                    <a:pt x="0" y="2832"/>
                  </a:cubicBezTo>
                  <a:lnTo>
                    <a:pt x="0" y="2906"/>
                  </a:lnTo>
                  <a:cubicBezTo>
                    <a:pt x="0" y="2927"/>
                    <a:pt x="21" y="2949"/>
                    <a:pt x="43" y="2949"/>
                  </a:cubicBezTo>
                  <a:cubicBezTo>
                    <a:pt x="64" y="2949"/>
                    <a:pt x="85" y="2927"/>
                    <a:pt x="85" y="2906"/>
                  </a:cubicBezTo>
                  <a:lnTo>
                    <a:pt x="85" y="2832"/>
                  </a:lnTo>
                  <a:cubicBezTo>
                    <a:pt x="85" y="2800"/>
                    <a:pt x="64" y="2789"/>
                    <a:pt x="43" y="2789"/>
                  </a:cubicBezTo>
                  <a:close/>
                  <a:moveTo>
                    <a:pt x="43" y="3192"/>
                  </a:moveTo>
                  <a:cubicBezTo>
                    <a:pt x="21" y="3192"/>
                    <a:pt x="0" y="3213"/>
                    <a:pt x="0" y="3235"/>
                  </a:cubicBezTo>
                  <a:lnTo>
                    <a:pt x="0" y="3319"/>
                  </a:lnTo>
                  <a:cubicBezTo>
                    <a:pt x="0" y="3341"/>
                    <a:pt x="21" y="3362"/>
                    <a:pt x="43" y="3362"/>
                  </a:cubicBezTo>
                  <a:cubicBezTo>
                    <a:pt x="64" y="3362"/>
                    <a:pt x="85" y="3341"/>
                    <a:pt x="85" y="3319"/>
                  </a:cubicBezTo>
                  <a:lnTo>
                    <a:pt x="85" y="3235"/>
                  </a:lnTo>
                  <a:cubicBezTo>
                    <a:pt x="85" y="3213"/>
                    <a:pt x="64" y="3192"/>
                    <a:pt x="43" y="3192"/>
                  </a:cubicBezTo>
                  <a:close/>
                  <a:moveTo>
                    <a:pt x="43" y="3606"/>
                  </a:moveTo>
                  <a:cubicBezTo>
                    <a:pt x="21" y="3606"/>
                    <a:pt x="0" y="3616"/>
                    <a:pt x="0" y="3638"/>
                  </a:cubicBezTo>
                  <a:lnTo>
                    <a:pt x="0" y="3722"/>
                  </a:lnTo>
                  <a:cubicBezTo>
                    <a:pt x="0" y="3744"/>
                    <a:pt x="21" y="3765"/>
                    <a:pt x="43" y="3765"/>
                  </a:cubicBezTo>
                  <a:cubicBezTo>
                    <a:pt x="64" y="3765"/>
                    <a:pt x="85" y="3744"/>
                    <a:pt x="85" y="3722"/>
                  </a:cubicBezTo>
                  <a:lnTo>
                    <a:pt x="85" y="3638"/>
                  </a:lnTo>
                  <a:cubicBezTo>
                    <a:pt x="85" y="3616"/>
                    <a:pt x="64" y="3606"/>
                    <a:pt x="43" y="3606"/>
                  </a:cubicBezTo>
                  <a:close/>
                  <a:moveTo>
                    <a:pt x="43" y="4009"/>
                  </a:moveTo>
                  <a:cubicBezTo>
                    <a:pt x="21" y="4009"/>
                    <a:pt x="0" y="4030"/>
                    <a:pt x="0" y="4052"/>
                  </a:cubicBezTo>
                  <a:lnTo>
                    <a:pt x="0" y="4136"/>
                  </a:lnTo>
                  <a:cubicBezTo>
                    <a:pt x="0" y="4158"/>
                    <a:pt x="21" y="4168"/>
                    <a:pt x="43" y="4168"/>
                  </a:cubicBezTo>
                  <a:cubicBezTo>
                    <a:pt x="64" y="4168"/>
                    <a:pt x="85" y="4158"/>
                    <a:pt x="85" y="4136"/>
                  </a:cubicBezTo>
                  <a:lnTo>
                    <a:pt x="85" y="4052"/>
                  </a:lnTo>
                  <a:cubicBezTo>
                    <a:pt x="85" y="4030"/>
                    <a:pt x="64" y="4009"/>
                    <a:pt x="43" y="4009"/>
                  </a:cubicBezTo>
                  <a:close/>
                  <a:moveTo>
                    <a:pt x="43" y="4422"/>
                  </a:moveTo>
                  <a:cubicBezTo>
                    <a:pt x="21" y="4422"/>
                    <a:pt x="0" y="4433"/>
                    <a:pt x="0" y="4455"/>
                  </a:cubicBezTo>
                  <a:lnTo>
                    <a:pt x="0" y="4539"/>
                  </a:lnTo>
                  <a:cubicBezTo>
                    <a:pt x="0" y="4561"/>
                    <a:pt x="21" y="4582"/>
                    <a:pt x="43" y="4582"/>
                  </a:cubicBezTo>
                  <a:cubicBezTo>
                    <a:pt x="64" y="4582"/>
                    <a:pt x="85" y="4561"/>
                    <a:pt x="85" y="4539"/>
                  </a:cubicBezTo>
                  <a:lnTo>
                    <a:pt x="85" y="4455"/>
                  </a:lnTo>
                  <a:cubicBezTo>
                    <a:pt x="85" y="4433"/>
                    <a:pt x="64" y="4422"/>
                    <a:pt x="43" y="4422"/>
                  </a:cubicBezTo>
                  <a:close/>
                  <a:moveTo>
                    <a:pt x="43" y="4825"/>
                  </a:moveTo>
                  <a:cubicBezTo>
                    <a:pt x="21" y="4825"/>
                    <a:pt x="0" y="4847"/>
                    <a:pt x="0" y="4868"/>
                  </a:cubicBezTo>
                  <a:lnTo>
                    <a:pt x="0" y="4953"/>
                  </a:lnTo>
                  <a:cubicBezTo>
                    <a:pt x="0" y="4974"/>
                    <a:pt x="21" y="4985"/>
                    <a:pt x="43" y="4985"/>
                  </a:cubicBezTo>
                  <a:cubicBezTo>
                    <a:pt x="64" y="4985"/>
                    <a:pt x="85" y="4974"/>
                    <a:pt x="85" y="4953"/>
                  </a:cubicBezTo>
                  <a:lnTo>
                    <a:pt x="85" y="4868"/>
                  </a:lnTo>
                  <a:cubicBezTo>
                    <a:pt x="85" y="4847"/>
                    <a:pt x="64" y="4825"/>
                    <a:pt x="43" y="4825"/>
                  </a:cubicBezTo>
                  <a:close/>
                  <a:moveTo>
                    <a:pt x="43" y="5228"/>
                  </a:moveTo>
                  <a:cubicBezTo>
                    <a:pt x="21" y="5228"/>
                    <a:pt x="0" y="5250"/>
                    <a:pt x="0" y="5271"/>
                  </a:cubicBezTo>
                  <a:lnTo>
                    <a:pt x="0" y="5356"/>
                  </a:lnTo>
                  <a:cubicBezTo>
                    <a:pt x="0" y="5377"/>
                    <a:pt x="21" y="5398"/>
                    <a:pt x="43" y="5398"/>
                  </a:cubicBezTo>
                  <a:cubicBezTo>
                    <a:pt x="64" y="5398"/>
                    <a:pt x="85" y="5377"/>
                    <a:pt x="85" y="5356"/>
                  </a:cubicBezTo>
                  <a:lnTo>
                    <a:pt x="85" y="5271"/>
                  </a:lnTo>
                  <a:cubicBezTo>
                    <a:pt x="85" y="5250"/>
                    <a:pt x="64" y="5228"/>
                    <a:pt x="43" y="5228"/>
                  </a:cubicBezTo>
                  <a:close/>
                  <a:moveTo>
                    <a:pt x="43" y="5642"/>
                  </a:moveTo>
                  <a:cubicBezTo>
                    <a:pt x="21" y="5642"/>
                    <a:pt x="0" y="5664"/>
                    <a:pt x="0" y="5685"/>
                  </a:cubicBezTo>
                  <a:lnTo>
                    <a:pt x="0" y="5759"/>
                  </a:lnTo>
                  <a:cubicBezTo>
                    <a:pt x="0" y="5791"/>
                    <a:pt x="21" y="5801"/>
                    <a:pt x="43" y="5801"/>
                  </a:cubicBezTo>
                  <a:cubicBezTo>
                    <a:pt x="64" y="5801"/>
                    <a:pt x="85" y="5791"/>
                    <a:pt x="85" y="5759"/>
                  </a:cubicBezTo>
                  <a:lnTo>
                    <a:pt x="85" y="5685"/>
                  </a:lnTo>
                  <a:cubicBezTo>
                    <a:pt x="85" y="5664"/>
                    <a:pt x="64" y="5642"/>
                    <a:pt x="43" y="5642"/>
                  </a:cubicBezTo>
                  <a:close/>
                  <a:moveTo>
                    <a:pt x="43" y="6045"/>
                  </a:moveTo>
                  <a:cubicBezTo>
                    <a:pt x="21" y="6045"/>
                    <a:pt x="0" y="6067"/>
                    <a:pt x="0" y="6088"/>
                  </a:cubicBezTo>
                  <a:lnTo>
                    <a:pt x="0" y="6173"/>
                  </a:lnTo>
                  <a:cubicBezTo>
                    <a:pt x="0" y="6194"/>
                    <a:pt x="21" y="6215"/>
                    <a:pt x="43" y="6215"/>
                  </a:cubicBezTo>
                  <a:cubicBezTo>
                    <a:pt x="64" y="6215"/>
                    <a:pt x="85" y="6194"/>
                    <a:pt x="85" y="6173"/>
                  </a:cubicBezTo>
                  <a:lnTo>
                    <a:pt x="85" y="6088"/>
                  </a:lnTo>
                  <a:cubicBezTo>
                    <a:pt x="85" y="6067"/>
                    <a:pt x="64" y="6045"/>
                    <a:pt x="43" y="6045"/>
                  </a:cubicBezTo>
                  <a:close/>
                  <a:moveTo>
                    <a:pt x="43" y="6459"/>
                  </a:moveTo>
                  <a:cubicBezTo>
                    <a:pt x="21" y="6459"/>
                    <a:pt x="0" y="6480"/>
                    <a:pt x="0" y="6501"/>
                  </a:cubicBezTo>
                  <a:lnTo>
                    <a:pt x="0" y="6576"/>
                  </a:lnTo>
                  <a:cubicBezTo>
                    <a:pt x="0" y="6597"/>
                    <a:pt x="21" y="6618"/>
                    <a:pt x="43" y="6618"/>
                  </a:cubicBezTo>
                  <a:cubicBezTo>
                    <a:pt x="64" y="6618"/>
                    <a:pt x="85" y="6597"/>
                    <a:pt x="85" y="6576"/>
                  </a:cubicBezTo>
                  <a:lnTo>
                    <a:pt x="85" y="6501"/>
                  </a:lnTo>
                  <a:cubicBezTo>
                    <a:pt x="85" y="6480"/>
                    <a:pt x="64" y="6459"/>
                    <a:pt x="43" y="6459"/>
                  </a:cubicBezTo>
                  <a:close/>
                  <a:moveTo>
                    <a:pt x="43" y="6862"/>
                  </a:moveTo>
                  <a:cubicBezTo>
                    <a:pt x="21" y="6862"/>
                    <a:pt x="0" y="6883"/>
                    <a:pt x="0" y="6904"/>
                  </a:cubicBezTo>
                  <a:lnTo>
                    <a:pt x="0" y="6989"/>
                  </a:lnTo>
                  <a:cubicBezTo>
                    <a:pt x="0" y="7010"/>
                    <a:pt x="21" y="7031"/>
                    <a:pt x="43" y="7031"/>
                  </a:cubicBezTo>
                  <a:cubicBezTo>
                    <a:pt x="64" y="7031"/>
                    <a:pt x="85" y="7010"/>
                    <a:pt x="85" y="6989"/>
                  </a:cubicBezTo>
                  <a:lnTo>
                    <a:pt x="85" y="6904"/>
                  </a:lnTo>
                  <a:cubicBezTo>
                    <a:pt x="85" y="6883"/>
                    <a:pt x="64" y="6862"/>
                    <a:pt x="43" y="6862"/>
                  </a:cubicBezTo>
                  <a:close/>
                  <a:moveTo>
                    <a:pt x="43" y="7276"/>
                  </a:moveTo>
                  <a:cubicBezTo>
                    <a:pt x="21" y="7276"/>
                    <a:pt x="0" y="7286"/>
                    <a:pt x="0" y="7318"/>
                  </a:cubicBezTo>
                  <a:lnTo>
                    <a:pt x="0" y="7392"/>
                  </a:lnTo>
                  <a:cubicBezTo>
                    <a:pt x="0" y="7413"/>
                    <a:pt x="21" y="7434"/>
                    <a:pt x="43" y="7434"/>
                  </a:cubicBezTo>
                  <a:cubicBezTo>
                    <a:pt x="64" y="7434"/>
                    <a:pt x="85" y="7413"/>
                    <a:pt x="85" y="7392"/>
                  </a:cubicBezTo>
                  <a:lnTo>
                    <a:pt x="85" y="7318"/>
                  </a:lnTo>
                  <a:cubicBezTo>
                    <a:pt x="85" y="7286"/>
                    <a:pt x="64" y="7276"/>
                    <a:pt x="43" y="7276"/>
                  </a:cubicBezTo>
                  <a:close/>
                  <a:moveTo>
                    <a:pt x="43" y="7679"/>
                  </a:moveTo>
                  <a:cubicBezTo>
                    <a:pt x="21" y="7679"/>
                    <a:pt x="0" y="7700"/>
                    <a:pt x="0" y="7721"/>
                  </a:cubicBezTo>
                  <a:lnTo>
                    <a:pt x="0" y="7806"/>
                  </a:lnTo>
                  <a:cubicBezTo>
                    <a:pt x="0" y="7827"/>
                    <a:pt x="21" y="7848"/>
                    <a:pt x="43" y="7848"/>
                  </a:cubicBezTo>
                  <a:cubicBezTo>
                    <a:pt x="64" y="7848"/>
                    <a:pt x="85" y="7827"/>
                    <a:pt x="85" y="7806"/>
                  </a:cubicBezTo>
                  <a:lnTo>
                    <a:pt x="85" y="7721"/>
                  </a:lnTo>
                  <a:cubicBezTo>
                    <a:pt x="85" y="7700"/>
                    <a:pt x="64" y="7679"/>
                    <a:pt x="43" y="7679"/>
                  </a:cubicBezTo>
                  <a:close/>
                  <a:moveTo>
                    <a:pt x="43" y="8092"/>
                  </a:moveTo>
                  <a:cubicBezTo>
                    <a:pt x="21" y="8092"/>
                    <a:pt x="0" y="8103"/>
                    <a:pt x="0" y="8134"/>
                  </a:cubicBezTo>
                  <a:lnTo>
                    <a:pt x="0" y="8209"/>
                  </a:lnTo>
                  <a:cubicBezTo>
                    <a:pt x="0" y="8230"/>
                    <a:pt x="21" y="8251"/>
                    <a:pt x="43" y="8251"/>
                  </a:cubicBezTo>
                  <a:cubicBezTo>
                    <a:pt x="64" y="8251"/>
                    <a:pt x="85" y="8230"/>
                    <a:pt x="85" y="8209"/>
                  </a:cubicBezTo>
                  <a:lnTo>
                    <a:pt x="85" y="8134"/>
                  </a:lnTo>
                  <a:cubicBezTo>
                    <a:pt x="85" y="8103"/>
                    <a:pt x="64" y="8092"/>
                    <a:pt x="43" y="8092"/>
                  </a:cubicBezTo>
                  <a:close/>
                  <a:moveTo>
                    <a:pt x="43" y="8495"/>
                  </a:moveTo>
                  <a:cubicBezTo>
                    <a:pt x="21" y="8495"/>
                    <a:pt x="0" y="8516"/>
                    <a:pt x="0" y="8537"/>
                  </a:cubicBezTo>
                  <a:lnTo>
                    <a:pt x="0" y="8622"/>
                  </a:lnTo>
                  <a:cubicBezTo>
                    <a:pt x="0" y="8643"/>
                    <a:pt x="21" y="8664"/>
                    <a:pt x="43" y="8664"/>
                  </a:cubicBezTo>
                  <a:cubicBezTo>
                    <a:pt x="64" y="8664"/>
                    <a:pt x="85" y="8643"/>
                    <a:pt x="85" y="8622"/>
                  </a:cubicBezTo>
                  <a:lnTo>
                    <a:pt x="85" y="8537"/>
                  </a:lnTo>
                  <a:cubicBezTo>
                    <a:pt x="85" y="8516"/>
                    <a:pt x="64" y="8495"/>
                    <a:pt x="43" y="849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1" name="Google Shape;4061;p16"/>
            <p:cNvSpPr/>
            <p:nvPr/>
          </p:nvSpPr>
          <p:spPr>
            <a:xfrm>
              <a:off x="3510525" y="320050"/>
              <a:ext cx="1875" cy="216625"/>
            </a:xfrm>
            <a:custGeom>
              <a:avLst/>
              <a:gdLst/>
              <a:ahLst/>
              <a:cxnLst/>
              <a:rect l="l" t="t" r="r" b="b"/>
              <a:pathLst>
                <a:path w="75" h="8665" extrusionOk="0">
                  <a:moveTo>
                    <a:pt x="32" y="0"/>
                  </a:moveTo>
                  <a:cubicBezTo>
                    <a:pt x="11" y="0"/>
                    <a:pt x="1" y="11"/>
                    <a:pt x="1" y="43"/>
                  </a:cubicBezTo>
                  <a:lnTo>
                    <a:pt x="1" y="53"/>
                  </a:lnTo>
                  <a:cubicBezTo>
                    <a:pt x="1" y="74"/>
                    <a:pt x="11" y="95"/>
                    <a:pt x="32" y="95"/>
                  </a:cubicBezTo>
                  <a:cubicBezTo>
                    <a:pt x="65" y="95"/>
                    <a:pt x="75" y="74"/>
                    <a:pt x="75" y="53"/>
                  </a:cubicBezTo>
                  <a:lnTo>
                    <a:pt x="75" y="43"/>
                  </a:lnTo>
                  <a:cubicBezTo>
                    <a:pt x="75" y="11"/>
                    <a:pt x="65" y="0"/>
                    <a:pt x="32" y="0"/>
                  </a:cubicBezTo>
                  <a:close/>
                  <a:moveTo>
                    <a:pt x="32" y="340"/>
                  </a:moveTo>
                  <a:cubicBezTo>
                    <a:pt x="11" y="340"/>
                    <a:pt x="1" y="361"/>
                    <a:pt x="1" y="382"/>
                  </a:cubicBezTo>
                  <a:lnTo>
                    <a:pt x="1" y="456"/>
                  </a:lnTo>
                  <a:cubicBezTo>
                    <a:pt x="1" y="488"/>
                    <a:pt x="11" y="498"/>
                    <a:pt x="32" y="498"/>
                  </a:cubicBezTo>
                  <a:cubicBezTo>
                    <a:pt x="65" y="498"/>
                    <a:pt x="75" y="488"/>
                    <a:pt x="75" y="456"/>
                  </a:cubicBezTo>
                  <a:lnTo>
                    <a:pt x="75" y="382"/>
                  </a:lnTo>
                  <a:cubicBezTo>
                    <a:pt x="75" y="361"/>
                    <a:pt x="65" y="340"/>
                    <a:pt x="32" y="340"/>
                  </a:cubicBezTo>
                  <a:close/>
                  <a:moveTo>
                    <a:pt x="32" y="743"/>
                  </a:moveTo>
                  <a:cubicBezTo>
                    <a:pt x="11" y="743"/>
                    <a:pt x="1" y="764"/>
                    <a:pt x="1" y="785"/>
                  </a:cubicBezTo>
                  <a:lnTo>
                    <a:pt x="1" y="870"/>
                  </a:lnTo>
                  <a:cubicBezTo>
                    <a:pt x="1" y="891"/>
                    <a:pt x="11" y="912"/>
                    <a:pt x="32" y="912"/>
                  </a:cubicBezTo>
                  <a:cubicBezTo>
                    <a:pt x="65" y="912"/>
                    <a:pt x="75" y="891"/>
                    <a:pt x="75" y="870"/>
                  </a:cubicBezTo>
                  <a:lnTo>
                    <a:pt x="75" y="785"/>
                  </a:lnTo>
                  <a:cubicBezTo>
                    <a:pt x="75" y="764"/>
                    <a:pt x="65" y="743"/>
                    <a:pt x="32" y="743"/>
                  </a:cubicBezTo>
                  <a:close/>
                  <a:moveTo>
                    <a:pt x="32" y="1156"/>
                  </a:moveTo>
                  <a:cubicBezTo>
                    <a:pt x="11" y="1156"/>
                    <a:pt x="1" y="1177"/>
                    <a:pt x="1" y="1198"/>
                  </a:cubicBezTo>
                  <a:lnTo>
                    <a:pt x="1" y="1273"/>
                  </a:lnTo>
                  <a:cubicBezTo>
                    <a:pt x="1" y="1294"/>
                    <a:pt x="11" y="1315"/>
                    <a:pt x="32" y="1315"/>
                  </a:cubicBezTo>
                  <a:cubicBezTo>
                    <a:pt x="65" y="1315"/>
                    <a:pt x="75" y="1294"/>
                    <a:pt x="75" y="1273"/>
                  </a:cubicBezTo>
                  <a:lnTo>
                    <a:pt x="75" y="1198"/>
                  </a:lnTo>
                  <a:cubicBezTo>
                    <a:pt x="75" y="1177"/>
                    <a:pt x="65" y="1156"/>
                    <a:pt x="32" y="1156"/>
                  </a:cubicBezTo>
                  <a:close/>
                  <a:moveTo>
                    <a:pt x="32" y="1559"/>
                  </a:moveTo>
                  <a:cubicBezTo>
                    <a:pt x="11" y="1559"/>
                    <a:pt x="1" y="1580"/>
                    <a:pt x="1" y="1601"/>
                  </a:cubicBezTo>
                  <a:lnTo>
                    <a:pt x="1" y="1686"/>
                  </a:lnTo>
                  <a:cubicBezTo>
                    <a:pt x="1" y="1707"/>
                    <a:pt x="11" y="1729"/>
                    <a:pt x="32" y="1729"/>
                  </a:cubicBezTo>
                  <a:cubicBezTo>
                    <a:pt x="65" y="1729"/>
                    <a:pt x="75" y="1707"/>
                    <a:pt x="75" y="1686"/>
                  </a:cubicBezTo>
                  <a:lnTo>
                    <a:pt x="75" y="1601"/>
                  </a:lnTo>
                  <a:cubicBezTo>
                    <a:pt x="75" y="1580"/>
                    <a:pt x="65" y="1559"/>
                    <a:pt x="32" y="1559"/>
                  </a:cubicBezTo>
                  <a:close/>
                  <a:moveTo>
                    <a:pt x="32" y="1973"/>
                  </a:moveTo>
                  <a:cubicBezTo>
                    <a:pt x="11" y="1973"/>
                    <a:pt x="1" y="1983"/>
                    <a:pt x="1" y="2015"/>
                  </a:cubicBezTo>
                  <a:lnTo>
                    <a:pt x="1" y="2089"/>
                  </a:lnTo>
                  <a:cubicBezTo>
                    <a:pt x="1" y="2110"/>
                    <a:pt x="11" y="2132"/>
                    <a:pt x="32" y="2132"/>
                  </a:cubicBezTo>
                  <a:cubicBezTo>
                    <a:pt x="65" y="2132"/>
                    <a:pt x="75" y="2110"/>
                    <a:pt x="75" y="2089"/>
                  </a:cubicBezTo>
                  <a:lnTo>
                    <a:pt x="75" y="2015"/>
                  </a:lnTo>
                  <a:cubicBezTo>
                    <a:pt x="75" y="1983"/>
                    <a:pt x="65" y="1973"/>
                    <a:pt x="32" y="1973"/>
                  </a:cubicBezTo>
                  <a:close/>
                  <a:moveTo>
                    <a:pt x="32" y="2376"/>
                  </a:moveTo>
                  <a:cubicBezTo>
                    <a:pt x="11" y="2376"/>
                    <a:pt x="1" y="2397"/>
                    <a:pt x="1" y="2418"/>
                  </a:cubicBezTo>
                  <a:lnTo>
                    <a:pt x="1" y="2503"/>
                  </a:lnTo>
                  <a:cubicBezTo>
                    <a:pt x="1" y="2524"/>
                    <a:pt x="11" y="2546"/>
                    <a:pt x="32" y="2546"/>
                  </a:cubicBezTo>
                  <a:cubicBezTo>
                    <a:pt x="65" y="2546"/>
                    <a:pt x="75" y="2524"/>
                    <a:pt x="75" y="2503"/>
                  </a:cubicBezTo>
                  <a:lnTo>
                    <a:pt x="75" y="2418"/>
                  </a:lnTo>
                  <a:cubicBezTo>
                    <a:pt x="75" y="2397"/>
                    <a:pt x="65" y="2376"/>
                    <a:pt x="32" y="2376"/>
                  </a:cubicBezTo>
                  <a:close/>
                  <a:moveTo>
                    <a:pt x="32" y="2789"/>
                  </a:moveTo>
                  <a:cubicBezTo>
                    <a:pt x="11" y="2789"/>
                    <a:pt x="1" y="2800"/>
                    <a:pt x="1" y="2832"/>
                  </a:cubicBezTo>
                  <a:lnTo>
                    <a:pt x="1" y="2906"/>
                  </a:lnTo>
                  <a:cubicBezTo>
                    <a:pt x="1" y="2927"/>
                    <a:pt x="11" y="2949"/>
                    <a:pt x="32" y="2949"/>
                  </a:cubicBezTo>
                  <a:cubicBezTo>
                    <a:pt x="65" y="2949"/>
                    <a:pt x="75" y="2927"/>
                    <a:pt x="75" y="2906"/>
                  </a:cubicBezTo>
                  <a:lnTo>
                    <a:pt x="75" y="2832"/>
                  </a:lnTo>
                  <a:cubicBezTo>
                    <a:pt x="75" y="2800"/>
                    <a:pt x="65" y="2789"/>
                    <a:pt x="32" y="2789"/>
                  </a:cubicBezTo>
                  <a:close/>
                  <a:moveTo>
                    <a:pt x="32" y="3192"/>
                  </a:moveTo>
                  <a:cubicBezTo>
                    <a:pt x="11" y="3192"/>
                    <a:pt x="1" y="3213"/>
                    <a:pt x="1" y="3235"/>
                  </a:cubicBezTo>
                  <a:lnTo>
                    <a:pt x="1" y="3319"/>
                  </a:lnTo>
                  <a:cubicBezTo>
                    <a:pt x="1" y="3341"/>
                    <a:pt x="11" y="3362"/>
                    <a:pt x="32" y="3362"/>
                  </a:cubicBezTo>
                  <a:cubicBezTo>
                    <a:pt x="65" y="3362"/>
                    <a:pt x="75" y="3341"/>
                    <a:pt x="75" y="3319"/>
                  </a:cubicBezTo>
                  <a:lnTo>
                    <a:pt x="75" y="3235"/>
                  </a:lnTo>
                  <a:cubicBezTo>
                    <a:pt x="75" y="3213"/>
                    <a:pt x="65" y="3192"/>
                    <a:pt x="32" y="3192"/>
                  </a:cubicBezTo>
                  <a:close/>
                  <a:moveTo>
                    <a:pt x="32" y="3606"/>
                  </a:moveTo>
                  <a:cubicBezTo>
                    <a:pt x="11" y="3606"/>
                    <a:pt x="1" y="3616"/>
                    <a:pt x="1" y="3638"/>
                  </a:cubicBezTo>
                  <a:lnTo>
                    <a:pt x="1" y="3722"/>
                  </a:lnTo>
                  <a:cubicBezTo>
                    <a:pt x="1" y="3744"/>
                    <a:pt x="11" y="3765"/>
                    <a:pt x="32" y="3765"/>
                  </a:cubicBezTo>
                  <a:cubicBezTo>
                    <a:pt x="65" y="3765"/>
                    <a:pt x="75" y="3744"/>
                    <a:pt x="75" y="3722"/>
                  </a:cubicBezTo>
                  <a:lnTo>
                    <a:pt x="75" y="3638"/>
                  </a:lnTo>
                  <a:cubicBezTo>
                    <a:pt x="75" y="3616"/>
                    <a:pt x="65" y="3606"/>
                    <a:pt x="32" y="3606"/>
                  </a:cubicBezTo>
                  <a:close/>
                  <a:moveTo>
                    <a:pt x="32" y="4009"/>
                  </a:moveTo>
                  <a:cubicBezTo>
                    <a:pt x="11" y="4009"/>
                    <a:pt x="1" y="4030"/>
                    <a:pt x="1" y="4052"/>
                  </a:cubicBezTo>
                  <a:lnTo>
                    <a:pt x="1" y="4136"/>
                  </a:lnTo>
                  <a:cubicBezTo>
                    <a:pt x="1" y="4158"/>
                    <a:pt x="11" y="4168"/>
                    <a:pt x="32" y="4168"/>
                  </a:cubicBezTo>
                  <a:cubicBezTo>
                    <a:pt x="65" y="4168"/>
                    <a:pt x="75" y="4158"/>
                    <a:pt x="75" y="4136"/>
                  </a:cubicBezTo>
                  <a:lnTo>
                    <a:pt x="75" y="4052"/>
                  </a:lnTo>
                  <a:cubicBezTo>
                    <a:pt x="75" y="4030"/>
                    <a:pt x="65" y="4009"/>
                    <a:pt x="32" y="4009"/>
                  </a:cubicBezTo>
                  <a:close/>
                  <a:moveTo>
                    <a:pt x="32" y="4422"/>
                  </a:moveTo>
                  <a:cubicBezTo>
                    <a:pt x="11" y="4422"/>
                    <a:pt x="1" y="4433"/>
                    <a:pt x="1" y="4455"/>
                  </a:cubicBezTo>
                  <a:lnTo>
                    <a:pt x="1" y="4539"/>
                  </a:lnTo>
                  <a:cubicBezTo>
                    <a:pt x="1" y="4561"/>
                    <a:pt x="11" y="4582"/>
                    <a:pt x="32" y="4582"/>
                  </a:cubicBezTo>
                  <a:cubicBezTo>
                    <a:pt x="65" y="4582"/>
                    <a:pt x="75" y="4561"/>
                    <a:pt x="75" y="4539"/>
                  </a:cubicBezTo>
                  <a:lnTo>
                    <a:pt x="75" y="4455"/>
                  </a:lnTo>
                  <a:cubicBezTo>
                    <a:pt x="75" y="4433"/>
                    <a:pt x="65" y="4422"/>
                    <a:pt x="32" y="4422"/>
                  </a:cubicBezTo>
                  <a:close/>
                  <a:moveTo>
                    <a:pt x="32" y="4825"/>
                  </a:moveTo>
                  <a:cubicBezTo>
                    <a:pt x="11" y="4825"/>
                    <a:pt x="1" y="4847"/>
                    <a:pt x="1" y="4868"/>
                  </a:cubicBezTo>
                  <a:lnTo>
                    <a:pt x="1" y="4953"/>
                  </a:lnTo>
                  <a:cubicBezTo>
                    <a:pt x="1" y="4974"/>
                    <a:pt x="11" y="4985"/>
                    <a:pt x="32" y="4985"/>
                  </a:cubicBezTo>
                  <a:cubicBezTo>
                    <a:pt x="65" y="4985"/>
                    <a:pt x="75" y="4974"/>
                    <a:pt x="75" y="4953"/>
                  </a:cubicBezTo>
                  <a:lnTo>
                    <a:pt x="75" y="4868"/>
                  </a:lnTo>
                  <a:cubicBezTo>
                    <a:pt x="75" y="4847"/>
                    <a:pt x="65" y="4825"/>
                    <a:pt x="32" y="4825"/>
                  </a:cubicBezTo>
                  <a:close/>
                  <a:moveTo>
                    <a:pt x="32" y="5228"/>
                  </a:moveTo>
                  <a:cubicBezTo>
                    <a:pt x="11" y="5228"/>
                    <a:pt x="1" y="5250"/>
                    <a:pt x="1" y="5271"/>
                  </a:cubicBezTo>
                  <a:lnTo>
                    <a:pt x="1" y="5356"/>
                  </a:lnTo>
                  <a:cubicBezTo>
                    <a:pt x="1" y="5377"/>
                    <a:pt x="11" y="5398"/>
                    <a:pt x="32" y="5398"/>
                  </a:cubicBezTo>
                  <a:cubicBezTo>
                    <a:pt x="65" y="5398"/>
                    <a:pt x="75" y="5377"/>
                    <a:pt x="75" y="5356"/>
                  </a:cubicBezTo>
                  <a:lnTo>
                    <a:pt x="75" y="5271"/>
                  </a:lnTo>
                  <a:cubicBezTo>
                    <a:pt x="75" y="5250"/>
                    <a:pt x="65" y="5228"/>
                    <a:pt x="32" y="5228"/>
                  </a:cubicBezTo>
                  <a:close/>
                  <a:moveTo>
                    <a:pt x="32" y="5642"/>
                  </a:moveTo>
                  <a:cubicBezTo>
                    <a:pt x="11" y="5642"/>
                    <a:pt x="1" y="5664"/>
                    <a:pt x="1" y="5685"/>
                  </a:cubicBezTo>
                  <a:lnTo>
                    <a:pt x="1" y="5759"/>
                  </a:lnTo>
                  <a:cubicBezTo>
                    <a:pt x="1" y="5791"/>
                    <a:pt x="11" y="5801"/>
                    <a:pt x="32" y="5801"/>
                  </a:cubicBezTo>
                  <a:cubicBezTo>
                    <a:pt x="65" y="5801"/>
                    <a:pt x="75" y="5791"/>
                    <a:pt x="75" y="5759"/>
                  </a:cubicBezTo>
                  <a:lnTo>
                    <a:pt x="75" y="5685"/>
                  </a:lnTo>
                  <a:cubicBezTo>
                    <a:pt x="75" y="5664"/>
                    <a:pt x="65" y="5642"/>
                    <a:pt x="32" y="5642"/>
                  </a:cubicBezTo>
                  <a:close/>
                  <a:moveTo>
                    <a:pt x="32" y="6045"/>
                  </a:moveTo>
                  <a:cubicBezTo>
                    <a:pt x="11" y="6045"/>
                    <a:pt x="1" y="6067"/>
                    <a:pt x="1" y="6088"/>
                  </a:cubicBezTo>
                  <a:lnTo>
                    <a:pt x="1" y="6173"/>
                  </a:lnTo>
                  <a:cubicBezTo>
                    <a:pt x="1" y="6194"/>
                    <a:pt x="11" y="6215"/>
                    <a:pt x="32" y="6215"/>
                  </a:cubicBezTo>
                  <a:cubicBezTo>
                    <a:pt x="65" y="6215"/>
                    <a:pt x="75" y="6194"/>
                    <a:pt x="75" y="6173"/>
                  </a:cubicBezTo>
                  <a:lnTo>
                    <a:pt x="75" y="6088"/>
                  </a:lnTo>
                  <a:cubicBezTo>
                    <a:pt x="75" y="6067"/>
                    <a:pt x="65" y="6045"/>
                    <a:pt x="32" y="6045"/>
                  </a:cubicBezTo>
                  <a:close/>
                  <a:moveTo>
                    <a:pt x="32" y="6459"/>
                  </a:moveTo>
                  <a:cubicBezTo>
                    <a:pt x="11" y="6459"/>
                    <a:pt x="1" y="6480"/>
                    <a:pt x="1" y="6501"/>
                  </a:cubicBezTo>
                  <a:lnTo>
                    <a:pt x="1" y="6576"/>
                  </a:lnTo>
                  <a:cubicBezTo>
                    <a:pt x="1" y="6597"/>
                    <a:pt x="11" y="6618"/>
                    <a:pt x="32" y="6618"/>
                  </a:cubicBezTo>
                  <a:cubicBezTo>
                    <a:pt x="65" y="6618"/>
                    <a:pt x="75" y="6597"/>
                    <a:pt x="75" y="6576"/>
                  </a:cubicBezTo>
                  <a:lnTo>
                    <a:pt x="75" y="6501"/>
                  </a:lnTo>
                  <a:cubicBezTo>
                    <a:pt x="75" y="6480"/>
                    <a:pt x="65" y="6459"/>
                    <a:pt x="32" y="6459"/>
                  </a:cubicBezTo>
                  <a:close/>
                  <a:moveTo>
                    <a:pt x="32" y="6862"/>
                  </a:moveTo>
                  <a:cubicBezTo>
                    <a:pt x="11" y="6862"/>
                    <a:pt x="1" y="6883"/>
                    <a:pt x="1" y="6904"/>
                  </a:cubicBezTo>
                  <a:lnTo>
                    <a:pt x="1" y="6989"/>
                  </a:lnTo>
                  <a:cubicBezTo>
                    <a:pt x="1" y="7010"/>
                    <a:pt x="11" y="7031"/>
                    <a:pt x="32" y="7031"/>
                  </a:cubicBezTo>
                  <a:cubicBezTo>
                    <a:pt x="65" y="7031"/>
                    <a:pt x="75" y="7010"/>
                    <a:pt x="75" y="6989"/>
                  </a:cubicBezTo>
                  <a:lnTo>
                    <a:pt x="75" y="6904"/>
                  </a:lnTo>
                  <a:cubicBezTo>
                    <a:pt x="75" y="6883"/>
                    <a:pt x="65" y="6862"/>
                    <a:pt x="32" y="6862"/>
                  </a:cubicBezTo>
                  <a:close/>
                  <a:moveTo>
                    <a:pt x="32" y="7276"/>
                  </a:moveTo>
                  <a:cubicBezTo>
                    <a:pt x="11" y="7276"/>
                    <a:pt x="1" y="7286"/>
                    <a:pt x="1" y="7318"/>
                  </a:cubicBezTo>
                  <a:lnTo>
                    <a:pt x="1" y="7392"/>
                  </a:lnTo>
                  <a:cubicBezTo>
                    <a:pt x="1" y="7413"/>
                    <a:pt x="11" y="7434"/>
                    <a:pt x="32" y="7434"/>
                  </a:cubicBezTo>
                  <a:cubicBezTo>
                    <a:pt x="65" y="7434"/>
                    <a:pt x="75" y="7413"/>
                    <a:pt x="75" y="7392"/>
                  </a:cubicBezTo>
                  <a:lnTo>
                    <a:pt x="75" y="7318"/>
                  </a:lnTo>
                  <a:cubicBezTo>
                    <a:pt x="75" y="7286"/>
                    <a:pt x="65" y="7276"/>
                    <a:pt x="32" y="7276"/>
                  </a:cubicBezTo>
                  <a:close/>
                  <a:moveTo>
                    <a:pt x="32" y="7679"/>
                  </a:moveTo>
                  <a:cubicBezTo>
                    <a:pt x="11" y="7679"/>
                    <a:pt x="1" y="7700"/>
                    <a:pt x="1" y="7721"/>
                  </a:cubicBezTo>
                  <a:lnTo>
                    <a:pt x="1" y="7806"/>
                  </a:lnTo>
                  <a:cubicBezTo>
                    <a:pt x="1" y="7827"/>
                    <a:pt x="11" y="7848"/>
                    <a:pt x="32" y="7848"/>
                  </a:cubicBezTo>
                  <a:cubicBezTo>
                    <a:pt x="65" y="7848"/>
                    <a:pt x="75" y="7827"/>
                    <a:pt x="75" y="7806"/>
                  </a:cubicBezTo>
                  <a:lnTo>
                    <a:pt x="75" y="7721"/>
                  </a:lnTo>
                  <a:cubicBezTo>
                    <a:pt x="75" y="7700"/>
                    <a:pt x="65" y="7679"/>
                    <a:pt x="32" y="7679"/>
                  </a:cubicBezTo>
                  <a:close/>
                  <a:moveTo>
                    <a:pt x="32" y="8092"/>
                  </a:moveTo>
                  <a:cubicBezTo>
                    <a:pt x="11" y="8092"/>
                    <a:pt x="1" y="8103"/>
                    <a:pt x="1" y="8134"/>
                  </a:cubicBezTo>
                  <a:lnTo>
                    <a:pt x="1" y="8209"/>
                  </a:lnTo>
                  <a:cubicBezTo>
                    <a:pt x="1" y="8230"/>
                    <a:pt x="11" y="8251"/>
                    <a:pt x="32" y="8251"/>
                  </a:cubicBezTo>
                  <a:cubicBezTo>
                    <a:pt x="65" y="8251"/>
                    <a:pt x="75" y="8230"/>
                    <a:pt x="75" y="8209"/>
                  </a:cubicBezTo>
                  <a:lnTo>
                    <a:pt x="75" y="8134"/>
                  </a:lnTo>
                  <a:cubicBezTo>
                    <a:pt x="75" y="8103"/>
                    <a:pt x="65" y="8092"/>
                    <a:pt x="32" y="8092"/>
                  </a:cubicBezTo>
                  <a:close/>
                  <a:moveTo>
                    <a:pt x="32" y="8495"/>
                  </a:moveTo>
                  <a:cubicBezTo>
                    <a:pt x="11" y="8495"/>
                    <a:pt x="1" y="8516"/>
                    <a:pt x="1" y="8537"/>
                  </a:cubicBezTo>
                  <a:lnTo>
                    <a:pt x="1" y="8622"/>
                  </a:lnTo>
                  <a:cubicBezTo>
                    <a:pt x="1" y="8643"/>
                    <a:pt x="11" y="8664"/>
                    <a:pt x="32" y="8664"/>
                  </a:cubicBezTo>
                  <a:cubicBezTo>
                    <a:pt x="65" y="8664"/>
                    <a:pt x="75" y="8643"/>
                    <a:pt x="75" y="8622"/>
                  </a:cubicBezTo>
                  <a:lnTo>
                    <a:pt x="75" y="8537"/>
                  </a:lnTo>
                  <a:cubicBezTo>
                    <a:pt x="75" y="8516"/>
                    <a:pt x="65" y="8495"/>
                    <a:pt x="32" y="849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2" name="Google Shape;4062;p16"/>
            <p:cNvSpPr/>
            <p:nvPr/>
          </p:nvSpPr>
          <p:spPr>
            <a:xfrm>
              <a:off x="3267150" y="331975"/>
              <a:ext cx="2150" cy="298025"/>
            </a:xfrm>
            <a:custGeom>
              <a:avLst/>
              <a:gdLst/>
              <a:ahLst/>
              <a:cxnLst/>
              <a:rect l="l" t="t" r="r" b="b"/>
              <a:pathLst>
                <a:path w="86" h="11921" extrusionOk="0">
                  <a:moveTo>
                    <a:pt x="43" y="0"/>
                  </a:moveTo>
                  <a:cubicBezTo>
                    <a:pt x="22" y="0"/>
                    <a:pt x="0" y="11"/>
                    <a:pt x="0" y="32"/>
                  </a:cubicBezTo>
                  <a:lnTo>
                    <a:pt x="0" y="43"/>
                  </a:lnTo>
                  <a:cubicBezTo>
                    <a:pt x="0" y="75"/>
                    <a:pt x="22" y="85"/>
                    <a:pt x="43" y="85"/>
                  </a:cubicBezTo>
                  <a:cubicBezTo>
                    <a:pt x="64" y="85"/>
                    <a:pt x="85" y="75"/>
                    <a:pt x="85" y="43"/>
                  </a:cubicBezTo>
                  <a:lnTo>
                    <a:pt x="85" y="32"/>
                  </a:lnTo>
                  <a:cubicBezTo>
                    <a:pt x="85" y="11"/>
                    <a:pt x="64" y="0"/>
                    <a:pt x="43" y="0"/>
                  </a:cubicBezTo>
                  <a:close/>
                  <a:moveTo>
                    <a:pt x="43" y="329"/>
                  </a:moveTo>
                  <a:cubicBezTo>
                    <a:pt x="22" y="329"/>
                    <a:pt x="0" y="351"/>
                    <a:pt x="0" y="372"/>
                  </a:cubicBezTo>
                  <a:lnTo>
                    <a:pt x="0" y="457"/>
                  </a:lnTo>
                  <a:cubicBezTo>
                    <a:pt x="0" y="478"/>
                    <a:pt x="22" y="499"/>
                    <a:pt x="43" y="499"/>
                  </a:cubicBezTo>
                  <a:cubicBezTo>
                    <a:pt x="64" y="499"/>
                    <a:pt x="85" y="478"/>
                    <a:pt x="85" y="457"/>
                  </a:cubicBezTo>
                  <a:lnTo>
                    <a:pt x="85" y="372"/>
                  </a:lnTo>
                  <a:cubicBezTo>
                    <a:pt x="85" y="351"/>
                    <a:pt x="64" y="329"/>
                    <a:pt x="43" y="329"/>
                  </a:cubicBezTo>
                  <a:close/>
                  <a:moveTo>
                    <a:pt x="43" y="743"/>
                  </a:moveTo>
                  <a:cubicBezTo>
                    <a:pt x="22" y="743"/>
                    <a:pt x="0" y="754"/>
                    <a:pt x="0" y="785"/>
                  </a:cubicBezTo>
                  <a:lnTo>
                    <a:pt x="0" y="860"/>
                  </a:lnTo>
                  <a:cubicBezTo>
                    <a:pt x="0" y="881"/>
                    <a:pt x="22" y="902"/>
                    <a:pt x="43" y="902"/>
                  </a:cubicBezTo>
                  <a:cubicBezTo>
                    <a:pt x="64" y="902"/>
                    <a:pt x="85" y="881"/>
                    <a:pt x="85" y="860"/>
                  </a:cubicBezTo>
                  <a:lnTo>
                    <a:pt x="85" y="785"/>
                  </a:lnTo>
                  <a:cubicBezTo>
                    <a:pt x="85" y="754"/>
                    <a:pt x="64" y="743"/>
                    <a:pt x="43" y="743"/>
                  </a:cubicBezTo>
                  <a:close/>
                  <a:moveTo>
                    <a:pt x="43" y="1146"/>
                  </a:moveTo>
                  <a:cubicBezTo>
                    <a:pt x="22" y="1146"/>
                    <a:pt x="0" y="1167"/>
                    <a:pt x="0" y="1188"/>
                  </a:cubicBezTo>
                  <a:lnTo>
                    <a:pt x="0" y="1273"/>
                  </a:lnTo>
                  <a:cubicBezTo>
                    <a:pt x="0" y="1294"/>
                    <a:pt x="22" y="1315"/>
                    <a:pt x="43" y="1315"/>
                  </a:cubicBezTo>
                  <a:cubicBezTo>
                    <a:pt x="64" y="1315"/>
                    <a:pt x="85" y="1294"/>
                    <a:pt x="85" y="1273"/>
                  </a:cubicBezTo>
                  <a:lnTo>
                    <a:pt x="85" y="1188"/>
                  </a:lnTo>
                  <a:cubicBezTo>
                    <a:pt x="85" y="1167"/>
                    <a:pt x="64" y="1146"/>
                    <a:pt x="43" y="1146"/>
                  </a:cubicBezTo>
                  <a:close/>
                  <a:moveTo>
                    <a:pt x="43" y="1560"/>
                  </a:moveTo>
                  <a:cubicBezTo>
                    <a:pt x="22" y="1560"/>
                    <a:pt x="0" y="1570"/>
                    <a:pt x="0" y="1602"/>
                  </a:cubicBezTo>
                  <a:lnTo>
                    <a:pt x="0" y="1676"/>
                  </a:lnTo>
                  <a:cubicBezTo>
                    <a:pt x="0" y="1697"/>
                    <a:pt x="22" y="1718"/>
                    <a:pt x="43" y="1718"/>
                  </a:cubicBezTo>
                  <a:cubicBezTo>
                    <a:pt x="64" y="1718"/>
                    <a:pt x="85" y="1697"/>
                    <a:pt x="85" y="1676"/>
                  </a:cubicBezTo>
                  <a:lnTo>
                    <a:pt x="85" y="1602"/>
                  </a:lnTo>
                  <a:cubicBezTo>
                    <a:pt x="85" y="1570"/>
                    <a:pt x="64" y="1560"/>
                    <a:pt x="43" y="1560"/>
                  </a:cubicBezTo>
                  <a:close/>
                  <a:moveTo>
                    <a:pt x="43" y="1963"/>
                  </a:moveTo>
                  <a:cubicBezTo>
                    <a:pt x="22" y="1963"/>
                    <a:pt x="0" y="1984"/>
                    <a:pt x="0" y="2005"/>
                  </a:cubicBezTo>
                  <a:lnTo>
                    <a:pt x="0" y="2090"/>
                  </a:lnTo>
                  <a:cubicBezTo>
                    <a:pt x="0" y="2111"/>
                    <a:pt x="22" y="2132"/>
                    <a:pt x="43" y="2132"/>
                  </a:cubicBezTo>
                  <a:cubicBezTo>
                    <a:pt x="64" y="2132"/>
                    <a:pt x="85" y="2111"/>
                    <a:pt x="85" y="2090"/>
                  </a:cubicBezTo>
                  <a:lnTo>
                    <a:pt x="85" y="2005"/>
                  </a:lnTo>
                  <a:cubicBezTo>
                    <a:pt x="85" y="1984"/>
                    <a:pt x="64" y="1963"/>
                    <a:pt x="43" y="1963"/>
                  </a:cubicBezTo>
                  <a:close/>
                  <a:moveTo>
                    <a:pt x="43" y="2376"/>
                  </a:moveTo>
                  <a:cubicBezTo>
                    <a:pt x="22" y="2376"/>
                    <a:pt x="0" y="2387"/>
                    <a:pt x="0" y="2408"/>
                  </a:cubicBezTo>
                  <a:lnTo>
                    <a:pt x="0" y="2493"/>
                  </a:lnTo>
                  <a:cubicBezTo>
                    <a:pt x="0" y="2514"/>
                    <a:pt x="22" y="2535"/>
                    <a:pt x="43" y="2535"/>
                  </a:cubicBezTo>
                  <a:cubicBezTo>
                    <a:pt x="64" y="2535"/>
                    <a:pt x="85" y="2514"/>
                    <a:pt x="85" y="2493"/>
                  </a:cubicBezTo>
                  <a:lnTo>
                    <a:pt x="85" y="2408"/>
                  </a:lnTo>
                  <a:cubicBezTo>
                    <a:pt x="85" y="2387"/>
                    <a:pt x="64" y="2376"/>
                    <a:pt x="43" y="2376"/>
                  </a:cubicBezTo>
                  <a:close/>
                  <a:moveTo>
                    <a:pt x="43" y="2779"/>
                  </a:moveTo>
                  <a:cubicBezTo>
                    <a:pt x="22" y="2779"/>
                    <a:pt x="0" y="2800"/>
                    <a:pt x="0" y="2821"/>
                  </a:cubicBezTo>
                  <a:lnTo>
                    <a:pt x="0" y="2906"/>
                  </a:lnTo>
                  <a:cubicBezTo>
                    <a:pt x="0" y="2927"/>
                    <a:pt x="22" y="2938"/>
                    <a:pt x="43" y="2938"/>
                  </a:cubicBezTo>
                  <a:cubicBezTo>
                    <a:pt x="64" y="2938"/>
                    <a:pt x="85" y="2927"/>
                    <a:pt x="85" y="2906"/>
                  </a:cubicBezTo>
                  <a:lnTo>
                    <a:pt x="85" y="2821"/>
                  </a:lnTo>
                  <a:cubicBezTo>
                    <a:pt x="85" y="2800"/>
                    <a:pt x="64" y="2779"/>
                    <a:pt x="43" y="2779"/>
                  </a:cubicBezTo>
                  <a:close/>
                  <a:moveTo>
                    <a:pt x="43" y="3193"/>
                  </a:moveTo>
                  <a:cubicBezTo>
                    <a:pt x="22" y="3193"/>
                    <a:pt x="0" y="3203"/>
                    <a:pt x="0" y="3224"/>
                  </a:cubicBezTo>
                  <a:lnTo>
                    <a:pt x="0" y="3309"/>
                  </a:lnTo>
                  <a:cubicBezTo>
                    <a:pt x="0" y="3330"/>
                    <a:pt x="22" y="3352"/>
                    <a:pt x="43" y="3352"/>
                  </a:cubicBezTo>
                  <a:cubicBezTo>
                    <a:pt x="64" y="3352"/>
                    <a:pt x="85" y="3330"/>
                    <a:pt x="85" y="3309"/>
                  </a:cubicBezTo>
                  <a:lnTo>
                    <a:pt x="85" y="3224"/>
                  </a:lnTo>
                  <a:cubicBezTo>
                    <a:pt x="85" y="3203"/>
                    <a:pt x="64" y="3193"/>
                    <a:pt x="43" y="3193"/>
                  </a:cubicBezTo>
                  <a:close/>
                  <a:moveTo>
                    <a:pt x="43" y="3596"/>
                  </a:moveTo>
                  <a:cubicBezTo>
                    <a:pt x="22" y="3596"/>
                    <a:pt x="0" y="3617"/>
                    <a:pt x="0" y="3638"/>
                  </a:cubicBezTo>
                  <a:lnTo>
                    <a:pt x="0" y="3723"/>
                  </a:lnTo>
                  <a:cubicBezTo>
                    <a:pt x="0" y="3744"/>
                    <a:pt x="22" y="3755"/>
                    <a:pt x="43" y="3755"/>
                  </a:cubicBezTo>
                  <a:cubicBezTo>
                    <a:pt x="64" y="3755"/>
                    <a:pt x="85" y="3744"/>
                    <a:pt x="85" y="3723"/>
                  </a:cubicBezTo>
                  <a:lnTo>
                    <a:pt x="85" y="3638"/>
                  </a:lnTo>
                  <a:cubicBezTo>
                    <a:pt x="85" y="3617"/>
                    <a:pt x="64" y="3596"/>
                    <a:pt x="43" y="3596"/>
                  </a:cubicBezTo>
                  <a:close/>
                  <a:moveTo>
                    <a:pt x="43" y="3999"/>
                  </a:moveTo>
                  <a:cubicBezTo>
                    <a:pt x="22" y="3999"/>
                    <a:pt x="0" y="4020"/>
                    <a:pt x="0" y="4041"/>
                  </a:cubicBezTo>
                  <a:lnTo>
                    <a:pt x="0" y="4126"/>
                  </a:lnTo>
                  <a:cubicBezTo>
                    <a:pt x="0" y="4147"/>
                    <a:pt x="22" y="4169"/>
                    <a:pt x="43" y="4169"/>
                  </a:cubicBezTo>
                  <a:cubicBezTo>
                    <a:pt x="64" y="4169"/>
                    <a:pt x="85" y="4147"/>
                    <a:pt x="85" y="4126"/>
                  </a:cubicBezTo>
                  <a:lnTo>
                    <a:pt x="85" y="4041"/>
                  </a:lnTo>
                  <a:cubicBezTo>
                    <a:pt x="85" y="4020"/>
                    <a:pt x="64" y="3999"/>
                    <a:pt x="43" y="3999"/>
                  </a:cubicBezTo>
                  <a:close/>
                  <a:moveTo>
                    <a:pt x="43" y="4412"/>
                  </a:moveTo>
                  <a:cubicBezTo>
                    <a:pt x="22" y="4412"/>
                    <a:pt x="0" y="4433"/>
                    <a:pt x="0" y="4454"/>
                  </a:cubicBezTo>
                  <a:lnTo>
                    <a:pt x="0" y="4529"/>
                  </a:lnTo>
                  <a:cubicBezTo>
                    <a:pt x="0" y="4561"/>
                    <a:pt x="22" y="4572"/>
                    <a:pt x="43" y="4572"/>
                  </a:cubicBezTo>
                  <a:cubicBezTo>
                    <a:pt x="64" y="4572"/>
                    <a:pt x="85" y="4561"/>
                    <a:pt x="85" y="4529"/>
                  </a:cubicBezTo>
                  <a:lnTo>
                    <a:pt x="85" y="4454"/>
                  </a:lnTo>
                  <a:cubicBezTo>
                    <a:pt x="85" y="4433"/>
                    <a:pt x="64" y="4412"/>
                    <a:pt x="43" y="4412"/>
                  </a:cubicBezTo>
                  <a:close/>
                  <a:moveTo>
                    <a:pt x="43" y="4815"/>
                  </a:moveTo>
                  <a:cubicBezTo>
                    <a:pt x="22" y="4815"/>
                    <a:pt x="0" y="4836"/>
                    <a:pt x="0" y="4857"/>
                  </a:cubicBezTo>
                  <a:lnTo>
                    <a:pt x="0" y="4942"/>
                  </a:lnTo>
                  <a:cubicBezTo>
                    <a:pt x="0" y="4963"/>
                    <a:pt x="22" y="4985"/>
                    <a:pt x="43" y="4985"/>
                  </a:cubicBezTo>
                  <a:cubicBezTo>
                    <a:pt x="64" y="4985"/>
                    <a:pt x="85" y="4963"/>
                    <a:pt x="85" y="4942"/>
                  </a:cubicBezTo>
                  <a:lnTo>
                    <a:pt x="85" y="4857"/>
                  </a:lnTo>
                  <a:cubicBezTo>
                    <a:pt x="85" y="4836"/>
                    <a:pt x="64" y="4815"/>
                    <a:pt x="43" y="4815"/>
                  </a:cubicBezTo>
                  <a:close/>
                  <a:moveTo>
                    <a:pt x="43" y="5229"/>
                  </a:moveTo>
                  <a:cubicBezTo>
                    <a:pt x="22" y="5229"/>
                    <a:pt x="0" y="5250"/>
                    <a:pt x="0" y="5271"/>
                  </a:cubicBezTo>
                  <a:lnTo>
                    <a:pt x="0" y="5345"/>
                  </a:lnTo>
                  <a:cubicBezTo>
                    <a:pt x="0" y="5378"/>
                    <a:pt x="22" y="5388"/>
                    <a:pt x="43" y="5388"/>
                  </a:cubicBezTo>
                  <a:cubicBezTo>
                    <a:pt x="64" y="5388"/>
                    <a:pt x="85" y="5378"/>
                    <a:pt x="85" y="5345"/>
                  </a:cubicBezTo>
                  <a:lnTo>
                    <a:pt x="85" y="5271"/>
                  </a:lnTo>
                  <a:cubicBezTo>
                    <a:pt x="85" y="5250"/>
                    <a:pt x="64" y="5229"/>
                    <a:pt x="43" y="5229"/>
                  </a:cubicBezTo>
                  <a:close/>
                  <a:moveTo>
                    <a:pt x="43" y="5632"/>
                  </a:moveTo>
                  <a:cubicBezTo>
                    <a:pt x="22" y="5632"/>
                    <a:pt x="0" y="5653"/>
                    <a:pt x="0" y="5674"/>
                  </a:cubicBezTo>
                  <a:lnTo>
                    <a:pt x="0" y="5759"/>
                  </a:lnTo>
                  <a:cubicBezTo>
                    <a:pt x="0" y="5781"/>
                    <a:pt x="22" y="5802"/>
                    <a:pt x="43" y="5802"/>
                  </a:cubicBezTo>
                  <a:cubicBezTo>
                    <a:pt x="64" y="5802"/>
                    <a:pt x="85" y="5781"/>
                    <a:pt x="85" y="5759"/>
                  </a:cubicBezTo>
                  <a:lnTo>
                    <a:pt x="85" y="5674"/>
                  </a:lnTo>
                  <a:cubicBezTo>
                    <a:pt x="85" y="5653"/>
                    <a:pt x="64" y="5632"/>
                    <a:pt x="43" y="5632"/>
                  </a:cubicBezTo>
                  <a:close/>
                  <a:moveTo>
                    <a:pt x="43" y="6045"/>
                  </a:moveTo>
                  <a:cubicBezTo>
                    <a:pt x="22" y="6045"/>
                    <a:pt x="0" y="6066"/>
                    <a:pt x="0" y="6088"/>
                  </a:cubicBezTo>
                  <a:lnTo>
                    <a:pt x="0" y="6162"/>
                  </a:lnTo>
                  <a:cubicBezTo>
                    <a:pt x="0" y="6184"/>
                    <a:pt x="22" y="6205"/>
                    <a:pt x="43" y="6205"/>
                  </a:cubicBezTo>
                  <a:cubicBezTo>
                    <a:pt x="64" y="6205"/>
                    <a:pt x="85" y="6184"/>
                    <a:pt x="85" y="6162"/>
                  </a:cubicBezTo>
                  <a:lnTo>
                    <a:pt x="85" y="6088"/>
                  </a:lnTo>
                  <a:cubicBezTo>
                    <a:pt x="85" y="6066"/>
                    <a:pt x="64" y="6045"/>
                    <a:pt x="43" y="6045"/>
                  </a:cubicBezTo>
                  <a:close/>
                  <a:moveTo>
                    <a:pt x="43" y="6448"/>
                  </a:moveTo>
                  <a:cubicBezTo>
                    <a:pt x="22" y="6448"/>
                    <a:pt x="0" y="6469"/>
                    <a:pt x="0" y="6491"/>
                  </a:cubicBezTo>
                  <a:lnTo>
                    <a:pt x="0" y="6575"/>
                  </a:lnTo>
                  <a:cubicBezTo>
                    <a:pt x="0" y="6597"/>
                    <a:pt x="22" y="6618"/>
                    <a:pt x="43" y="6618"/>
                  </a:cubicBezTo>
                  <a:cubicBezTo>
                    <a:pt x="64" y="6618"/>
                    <a:pt x="85" y="6597"/>
                    <a:pt x="85" y="6575"/>
                  </a:cubicBezTo>
                  <a:lnTo>
                    <a:pt x="85" y="6491"/>
                  </a:lnTo>
                  <a:cubicBezTo>
                    <a:pt x="85" y="6469"/>
                    <a:pt x="64" y="6448"/>
                    <a:pt x="43" y="6448"/>
                  </a:cubicBezTo>
                  <a:close/>
                  <a:moveTo>
                    <a:pt x="43" y="6862"/>
                  </a:moveTo>
                  <a:cubicBezTo>
                    <a:pt x="22" y="6862"/>
                    <a:pt x="0" y="6872"/>
                    <a:pt x="0" y="6905"/>
                  </a:cubicBezTo>
                  <a:lnTo>
                    <a:pt x="0" y="6978"/>
                  </a:lnTo>
                  <a:cubicBezTo>
                    <a:pt x="0" y="7000"/>
                    <a:pt x="22" y="7021"/>
                    <a:pt x="43" y="7021"/>
                  </a:cubicBezTo>
                  <a:cubicBezTo>
                    <a:pt x="64" y="7021"/>
                    <a:pt x="85" y="7000"/>
                    <a:pt x="85" y="6978"/>
                  </a:cubicBezTo>
                  <a:lnTo>
                    <a:pt x="85" y="6905"/>
                  </a:lnTo>
                  <a:cubicBezTo>
                    <a:pt x="85" y="6872"/>
                    <a:pt x="64" y="6862"/>
                    <a:pt x="43" y="6862"/>
                  </a:cubicBezTo>
                  <a:close/>
                  <a:moveTo>
                    <a:pt x="43" y="7265"/>
                  </a:moveTo>
                  <a:cubicBezTo>
                    <a:pt x="22" y="7265"/>
                    <a:pt x="0" y="7286"/>
                    <a:pt x="0" y="7308"/>
                  </a:cubicBezTo>
                  <a:lnTo>
                    <a:pt x="0" y="7393"/>
                  </a:lnTo>
                  <a:cubicBezTo>
                    <a:pt x="0" y="7414"/>
                    <a:pt x="22" y="7435"/>
                    <a:pt x="43" y="7435"/>
                  </a:cubicBezTo>
                  <a:cubicBezTo>
                    <a:pt x="64" y="7435"/>
                    <a:pt x="85" y="7414"/>
                    <a:pt x="85" y="7393"/>
                  </a:cubicBezTo>
                  <a:lnTo>
                    <a:pt x="85" y="7308"/>
                  </a:lnTo>
                  <a:cubicBezTo>
                    <a:pt x="85" y="7286"/>
                    <a:pt x="64" y="7265"/>
                    <a:pt x="43" y="7265"/>
                  </a:cubicBezTo>
                  <a:close/>
                  <a:moveTo>
                    <a:pt x="43" y="7678"/>
                  </a:moveTo>
                  <a:cubicBezTo>
                    <a:pt x="22" y="7678"/>
                    <a:pt x="0" y="7689"/>
                    <a:pt x="0" y="7711"/>
                  </a:cubicBezTo>
                  <a:lnTo>
                    <a:pt x="0" y="7796"/>
                  </a:lnTo>
                  <a:cubicBezTo>
                    <a:pt x="0" y="7817"/>
                    <a:pt x="22" y="7838"/>
                    <a:pt x="43" y="7838"/>
                  </a:cubicBezTo>
                  <a:cubicBezTo>
                    <a:pt x="64" y="7838"/>
                    <a:pt x="85" y="7817"/>
                    <a:pt x="85" y="7796"/>
                  </a:cubicBezTo>
                  <a:lnTo>
                    <a:pt x="85" y="7711"/>
                  </a:lnTo>
                  <a:cubicBezTo>
                    <a:pt x="85" y="7689"/>
                    <a:pt x="64" y="7678"/>
                    <a:pt x="43" y="7678"/>
                  </a:cubicBezTo>
                  <a:close/>
                  <a:moveTo>
                    <a:pt x="43" y="8081"/>
                  </a:moveTo>
                  <a:cubicBezTo>
                    <a:pt x="22" y="8081"/>
                    <a:pt x="0" y="8103"/>
                    <a:pt x="0" y="8124"/>
                  </a:cubicBezTo>
                  <a:lnTo>
                    <a:pt x="0" y="8209"/>
                  </a:lnTo>
                  <a:cubicBezTo>
                    <a:pt x="0" y="8230"/>
                    <a:pt x="22" y="8241"/>
                    <a:pt x="43" y="8241"/>
                  </a:cubicBezTo>
                  <a:cubicBezTo>
                    <a:pt x="64" y="8241"/>
                    <a:pt x="85" y="8230"/>
                    <a:pt x="85" y="8209"/>
                  </a:cubicBezTo>
                  <a:lnTo>
                    <a:pt x="85" y="8124"/>
                  </a:lnTo>
                  <a:cubicBezTo>
                    <a:pt x="85" y="8103"/>
                    <a:pt x="64" y="8081"/>
                    <a:pt x="43" y="8081"/>
                  </a:cubicBezTo>
                  <a:close/>
                  <a:moveTo>
                    <a:pt x="43" y="8495"/>
                  </a:moveTo>
                  <a:cubicBezTo>
                    <a:pt x="22" y="8495"/>
                    <a:pt x="0" y="8506"/>
                    <a:pt x="0" y="8527"/>
                  </a:cubicBezTo>
                  <a:lnTo>
                    <a:pt x="0" y="8612"/>
                  </a:lnTo>
                  <a:cubicBezTo>
                    <a:pt x="0" y="8633"/>
                    <a:pt x="22" y="8654"/>
                    <a:pt x="43" y="8654"/>
                  </a:cubicBezTo>
                  <a:cubicBezTo>
                    <a:pt x="64" y="8654"/>
                    <a:pt x="85" y="8633"/>
                    <a:pt x="85" y="8612"/>
                  </a:cubicBezTo>
                  <a:lnTo>
                    <a:pt x="85" y="8527"/>
                  </a:lnTo>
                  <a:cubicBezTo>
                    <a:pt x="85" y="8506"/>
                    <a:pt x="64" y="8495"/>
                    <a:pt x="43" y="8495"/>
                  </a:cubicBezTo>
                  <a:close/>
                  <a:moveTo>
                    <a:pt x="43" y="8898"/>
                  </a:moveTo>
                  <a:cubicBezTo>
                    <a:pt x="22" y="8898"/>
                    <a:pt x="0" y="8920"/>
                    <a:pt x="0" y="8941"/>
                  </a:cubicBezTo>
                  <a:lnTo>
                    <a:pt x="0" y="9026"/>
                  </a:lnTo>
                  <a:cubicBezTo>
                    <a:pt x="0" y="9047"/>
                    <a:pt x="22" y="9057"/>
                    <a:pt x="43" y="9057"/>
                  </a:cubicBezTo>
                  <a:cubicBezTo>
                    <a:pt x="64" y="9057"/>
                    <a:pt x="85" y="9047"/>
                    <a:pt x="85" y="9026"/>
                  </a:cubicBezTo>
                  <a:lnTo>
                    <a:pt x="85" y="8941"/>
                  </a:lnTo>
                  <a:cubicBezTo>
                    <a:pt x="85" y="8920"/>
                    <a:pt x="64" y="8898"/>
                    <a:pt x="43" y="8898"/>
                  </a:cubicBezTo>
                  <a:close/>
                  <a:moveTo>
                    <a:pt x="43" y="9301"/>
                  </a:moveTo>
                  <a:cubicBezTo>
                    <a:pt x="22" y="9301"/>
                    <a:pt x="0" y="9323"/>
                    <a:pt x="0" y="9344"/>
                  </a:cubicBezTo>
                  <a:lnTo>
                    <a:pt x="0" y="9429"/>
                  </a:lnTo>
                  <a:cubicBezTo>
                    <a:pt x="0" y="9450"/>
                    <a:pt x="22" y="9471"/>
                    <a:pt x="43" y="9471"/>
                  </a:cubicBezTo>
                  <a:cubicBezTo>
                    <a:pt x="64" y="9471"/>
                    <a:pt x="85" y="9450"/>
                    <a:pt x="85" y="9429"/>
                  </a:cubicBezTo>
                  <a:lnTo>
                    <a:pt x="85" y="9344"/>
                  </a:lnTo>
                  <a:cubicBezTo>
                    <a:pt x="85" y="9323"/>
                    <a:pt x="64" y="9301"/>
                    <a:pt x="43" y="9301"/>
                  </a:cubicBezTo>
                  <a:close/>
                  <a:moveTo>
                    <a:pt x="43" y="9715"/>
                  </a:moveTo>
                  <a:cubicBezTo>
                    <a:pt x="22" y="9715"/>
                    <a:pt x="0" y="9736"/>
                    <a:pt x="0" y="9757"/>
                  </a:cubicBezTo>
                  <a:lnTo>
                    <a:pt x="0" y="9842"/>
                  </a:lnTo>
                  <a:cubicBezTo>
                    <a:pt x="0" y="9863"/>
                    <a:pt x="22" y="9874"/>
                    <a:pt x="43" y="9874"/>
                  </a:cubicBezTo>
                  <a:cubicBezTo>
                    <a:pt x="64" y="9874"/>
                    <a:pt x="85" y="9863"/>
                    <a:pt x="85" y="9842"/>
                  </a:cubicBezTo>
                  <a:lnTo>
                    <a:pt x="85" y="9757"/>
                  </a:lnTo>
                  <a:cubicBezTo>
                    <a:pt x="85" y="9736"/>
                    <a:pt x="64" y="9715"/>
                    <a:pt x="43" y="9715"/>
                  </a:cubicBezTo>
                  <a:close/>
                  <a:moveTo>
                    <a:pt x="43" y="10118"/>
                  </a:moveTo>
                  <a:cubicBezTo>
                    <a:pt x="22" y="10118"/>
                    <a:pt x="0" y="10139"/>
                    <a:pt x="0" y="10160"/>
                  </a:cubicBezTo>
                  <a:lnTo>
                    <a:pt x="0" y="10245"/>
                  </a:lnTo>
                  <a:cubicBezTo>
                    <a:pt x="0" y="10266"/>
                    <a:pt x="22" y="10287"/>
                    <a:pt x="43" y="10287"/>
                  </a:cubicBezTo>
                  <a:cubicBezTo>
                    <a:pt x="64" y="10287"/>
                    <a:pt x="85" y="10266"/>
                    <a:pt x="85" y="10245"/>
                  </a:cubicBezTo>
                  <a:lnTo>
                    <a:pt x="85" y="10160"/>
                  </a:lnTo>
                  <a:cubicBezTo>
                    <a:pt x="85" y="10139"/>
                    <a:pt x="64" y="10118"/>
                    <a:pt x="43" y="10118"/>
                  </a:cubicBezTo>
                  <a:close/>
                  <a:moveTo>
                    <a:pt x="43" y="10532"/>
                  </a:moveTo>
                  <a:cubicBezTo>
                    <a:pt x="22" y="10532"/>
                    <a:pt x="0" y="10553"/>
                    <a:pt x="0" y="10574"/>
                  </a:cubicBezTo>
                  <a:lnTo>
                    <a:pt x="0" y="10648"/>
                  </a:lnTo>
                  <a:cubicBezTo>
                    <a:pt x="0" y="10680"/>
                    <a:pt x="22" y="10690"/>
                    <a:pt x="43" y="10690"/>
                  </a:cubicBezTo>
                  <a:cubicBezTo>
                    <a:pt x="64" y="10690"/>
                    <a:pt x="85" y="10680"/>
                    <a:pt x="85" y="10648"/>
                  </a:cubicBezTo>
                  <a:lnTo>
                    <a:pt x="85" y="10574"/>
                  </a:lnTo>
                  <a:cubicBezTo>
                    <a:pt x="85" y="10553"/>
                    <a:pt x="64" y="10532"/>
                    <a:pt x="43" y="10532"/>
                  </a:cubicBezTo>
                  <a:close/>
                  <a:moveTo>
                    <a:pt x="43" y="10935"/>
                  </a:moveTo>
                  <a:cubicBezTo>
                    <a:pt x="22" y="10935"/>
                    <a:pt x="0" y="10956"/>
                    <a:pt x="0" y="10977"/>
                  </a:cubicBezTo>
                  <a:lnTo>
                    <a:pt x="0" y="11062"/>
                  </a:lnTo>
                  <a:cubicBezTo>
                    <a:pt x="0" y="11083"/>
                    <a:pt x="22" y="11104"/>
                    <a:pt x="43" y="11104"/>
                  </a:cubicBezTo>
                  <a:cubicBezTo>
                    <a:pt x="64" y="11104"/>
                    <a:pt x="85" y="11083"/>
                    <a:pt x="85" y="11062"/>
                  </a:cubicBezTo>
                  <a:lnTo>
                    <a:pt x="85" y="10977"/>
                  </a:lnTo>
                  <a:cubicBezTo>
                    <a:pt x="85" y="10956"/>
                    <a:pt x="64" y="10935"/>
                    <a:pt x="43" y="10935"/>
                  </a:cubicBezTo>
                  <a:close/>
                  <a:moveTo>
                    <a:pt x="43" y="11348"/>
                  </a:moveTo>
                  <a:cubicBezTo>
                    <a:pt x="22" y="11348"/>
                    <a:pt x="0" y="11369"/>
                    <a:pt x="0" y="11390"/>
                  </a:cubicBezTo>
                  <a:lnTo>
                    <a:pt x="0" y="11465"/>
                  </a:lnTo>
                  <a:cubicBezTo>
                    <a:pt x="0" y="11486"/>
                    <a:pt x="22" y="11507"/>
                    <a:pt x="43" y="11507"/>
                  </a:cubicBezTo>
                  <a:cubicBezTo>
                    <a:pt x="64" y="11507"/>
                    <a:pt x="85" y="11486"/>
                    <a:pt x="85" y="11465"/>
                  </a:cubicBezTo>
                  <a:lnTo>
                    <a:pt x="85" y="11390"/>
                  </a:lnTo>
                  <a:cubicBezTo>
                    <a:pt x="85" y="11369"/>
                    <a:pt x="64" y="11348"/>
                    <a:pt x="43" y="11348"/>
                  </a:cubicBezTo>
                  <a:close/>
                  <a:moveTo>
                    <a:pt x="43" y="11751"/>
                  </a:moveTo>
                  <a:cubicBezTo>
                    <a:pt x="22" y="11751"/>
                    <a:pt x="0" y="11772"/>
                    <a:pt x="0" y="11793"/>
                  </a:cubicBezTo>
                  <a:lnTo>
                    <a:pt x="0" y="11878"/>
                  </a:lnTo>
                  <a:cubicBezTo>
                    <a:pt x="0" y="11899"/>
                    <a:pt x="22" y="11921"/>
                    <a:pt x="43" y="11921"/>
                  </a:cubicBezTo>
                  <a:cubicBezTo>
                    <a:pt x="64" y="11921"/>
                    <a:pt x="85" y="11899"/>
                    <a:pt x="85" y="11878"/>
                  </a:cubicBezTo>
                  <a:lnTo>
                    <a:pt x="85" y="11793"/>
                  </a:lnTo>
                  <a:cubicBezTo>
                    <a:pt x="85" y="11772"/>
                    <a:pt x="64" y="11751"/>
                    <a:pt x="43" y="1175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3" name="Google Shape;4063;p16"/>
            <p:cNvSpPr/>
            <p:nvPr/>
          </p:nvSpPr>
          <p:spPr>
            <a:xfrm>
              <a:off x="3170100" y="437225"/>
              <a:ext cx="2150" cy="299900"/>
            </a:xfrm>
            <a:custGeom>
              <a:avLst/>
              <a:gdLst/>
              <a:ahLst/>
              <a:cxnLst/>
              <a:rect l="l" t="t" r="r" b="b"/>
              <a:pathLst>
                <a:path w="86" h="11996" extrusionOk="0">
                  <a:moveTo>
                    <a:pt x="43" y="1"/>
                  </a:moveTo>
                  <a:cubicBezTo>
                    <a:pt x="22" y="1"/>
                    <a:pt x="1" y="22"/>
                    <a:pt x="1" y="43"/>
                  </a:cubicBezTo>
                  <a:lnTo>
                    <a:pt x="1" y="128"/>
                  </a:lnTo>
                  <a:cubicBezTo>
                    <a:pt x="1" y="149"/>
                    <a:pt x="22" y="171"/>
                    <a:pt x="43" y="171"/>
                  </a:cubicBezTo>
                  <a:cubicBezTo>
                    <a:pt x="65" y="171"/>
                    <a:pt x="86" y="149"/>
                    <a:pt x="86" y="128"/>
                  </a:cubicBezTo>
                  <a:lnTo>
                    <a:pt x="86" y="43"/>
                  </a:lnTo>
                  <a:cubicBezTo>
                    <a:pt x="86" y="22"/>
                    <a:pt x="65" y="1"/>
                    <a:pt x="43" y="1"/>
                  </a:cubicBezTo>
                  <a:close/>
                  <a:moveTo>
                    <a:pt x="43" y="414"/>
                  </a:moveTo>
                  <a:cubicBezTo>
                    <a:pt x="22" y="414"/>
                    <a:pt x="1" y="435"/>
                    <a:pt x="1" y="457"/>
                  </a:cubicBezTo>
                  <a:lnTo>
                    <a:pt x="1" y="531"/>
                  </a:lnTo>
                  <a:cubicBezTo>
                    <a:pt x="1" y="563"/>
                    <a:pt x="22" y="574"/>
                    <a:pt x="43" y="574"/>
                  </a:cubicBezTo>
                  <a:cubicBezTo>
                    <a:pt x="65" y="574"/>
                    <a:pt x="86" y="563"/>
                    <a:pt x="86" y="531"/>
                  </a:cubicBezTo>
                  <a:lnTo>
                    <a:pt x="86" y="457"/>
                  </a:lnTo>
                  <a:cubicBezTo>
                    <a:pt x="86" y="435"/>
                    <a:pt x="65" y="414"/>
                    <a:pt x="43" y="414"/>
                  </a:cubicBezTo>
                  <a:close/>
                  <a:moveTo>
                    <a:pt x="43" y="817"/>
                  </a:moveTo>
                  <a:cubicBezTo>
                    <a:pt x="22" y="817"/>
                    <a:pt x="1" y="838"/>
                    <a:pt x="1" y="860"/>
                  </a:cubicBezTo>
                  <a:lnTo>
                    <a:pt x="1" y="944"/>
                  </a:lnTo>
                  <a:cubicBezTo>
                    <a:pt x="1" y="966"/>
                    <a:pt x="22" y="987"/>
                    <a:pt x="43" y="987"/>
                  </a:cubicBezTo>
                  <a:cubicBezTo>
                    <a:pt x="65" y="987"/>
                    <a:pt x="86" y="966"/>
                    <a:pt x="86" y="944"/>
                  </a:cubicBezTo>
                  <a:lnTo>
                    <a:pt x="86" y="860"/>
                  </a:lnTo>
                  <a:cubicBezTo>
                    <a:pt x="86" y="838"/>
                    <a:pt x="65" y="817"/>
                    <a:pt x="43" y="817"/>
                  </a:cubicBezTo>
                  <a:close/>
                  <a:moveTo>
                    <a:pt x="43" y="1231"/>
                  </a:moveTo>
                  <a:cubicBezTo>
                    <a:pt x="22" y="1231"/>
                    <a:pt x="1" y="1241"/>
                    <a:pt x="1" y="1274"/>
                  </a:cubicBezTo>
                  <a:lnTo>
                    <a:pt x="1" y="1347"/>
                  </a:lnTo>
                  <a:cubicBezTo>
                    <a:pt x="1" y="1369"/>
                    <a:pt x="22" y="1390"/>
                    <a:pt x="43" y="1390"/>
                  </a:cubicBezTo>
                  <a:cubicBezTo>
                    <a:pt x="65" y="1390"/>
                    <a:pt x="86" y="1369"/>
                    <a:pt x="86" y="1347"/>
                  </a:cubicBezTo>
                  <a:lnTo>
                    <a:pt x="86" y="1274"/>
                  </a:lnTo>
                  <a:cubicBezTo>
                    <a:pt x="86" y="1241"/>
                    <a:pt x="65" y="1231"/>
                    <a:pt x="43" y="1231"/>
                  </a:cubicBezTo>
                  <a:close/>
                  <a:moveTo>
                    <a:pt x="43" y="1634"/>
                  </a:moveTo>
                  <a:cubicBezTo>
                    <a:pt x="22" y="1634"/>
                    <a:pt x="1" y="1655"/>
                    <a:pt x="1" y="1677"/>
                  </a:cubicBezTo>
                  <a:lnTo>
                    <a:pt x="1" y="1761"/>
                  </a:lnTo>
                  <a:cubicBezTo>
                    <a:pt x="1" y="1783"/>
                    <a:pt x="22" y="1804"/>
                    <a:pt x="43" y="1804"/>
                  </a:cubicBezTo>
                  <a:cubicBezTo>
                    <a:pt x="65" y="1804"/>
                    <a:pt x="86" y="1783"/>
                    <a:pt x="86" y="1761"/>
                  </a:cubicBezTo>
                  <a:lnTo>
                    <a:pt x="86" y="1677"/>
                  </a:lnTo>
                  <a:cubicBezTo>
                    <a:pt x="86" y="1655"/>
                    <a:pt x="65" y="1634"/>
                    <a:pt x="43" y="1634"/>
                  </a:cubicBezTo>
                  <a:close/>
                  <a:moveTo>
                    <a:pt x="43" y="2047"/>
                  </a:moveTo>
                  <a:cubicBezTo>
                    <a:pt x="22" y="2047"/>
                    <a:pt x="1" y="2058"/>
                    <a:pt x="1" y="2090"/>
                  </a:cubicBezTo>
                  <a:lnTo>
                    <a:pt x="1" y="2164"/>
                  </a:lnTo>
                  <a:cubicBezTo>
                    <a:pt x="1" y="2186"/>
                    <a:pt x="22" y="2207"/>
                    <a:pt x="43" y="2207"/>
                  </a:cubicBezTo>
                  <a:cubicBezTo>
                    <a:pt x="65" y="2207"/>
                    <a:pt x="86" y="2186"/>
                    <a:pt x="86" y="2164"/>
                  </a:cubicBezTo>
                  <a:lnTo>
                    <a:pt x="86" y="2090"/>
                  </a:lnTo>
                  <a:cubicBezTo>
                    <a:pt x="86" y="2058"/>
                    <a:pt x="65" y="2047"/>
                    <a:pt x="43" y="2047"/>
                  </a:cubicBezTo>
                  <a:close/>
                  <a:moveTo>
                    <a:pt x="43" y="2450"/>
                  </a:moveTo>
                  <a:cubicBezTo>
                    <a:pt x="22" y="2450"/>
                    <a:pt x="1" y="2472"/>
                    <a:pt x="1" y="2493"/>
                  </a:cubicBezTo>
                  <a:lnTo>
                    <a:pt x="1" y="2578"/>
                  </a:lnTo>
                  <a:cubicBezTo>
                    <a:pt x="1" y="2599"/>
                    <a:pt x="22" y="2620"/>
                    <a:pt x="43" y="2620"/>
                  </a:cubicBezTo>
                  <a:cubicBezTo>
                    <a:pt x="65" y="2620"/>
                    <a:pt x="86" y="2599"/>
                    <a:pt x="86" y="2578"/>
                  </a:cubicBezTo>
                  <a:lnTo>
                    <a:pt x="86" y="2493"/>
                  </a:lnTo>
                  <a:cubicBezTo>
                    <a:pt x="86" y="2472"/>
                    <a:pt x="65" y="2450"/>
                    <a:pt x="43" y="2450"/>
                  </a:cubicBezTo>
                  <a:close/>
                  <a:moveTo>
                    <a:pt x="43" y="2864"/>
                  </a:moveTo>
                  <a:cubicBezTo>
                    <a:pt x="22" y="2864"/>
                    <a:pt x="1" y="2875"/>
                    <a:pt x="1" y="2896"/>
                  </a:cubicBezTo>
                  <a:lnTo>
                    <a:pt x="1" y="2981"/>
                  </a:lnTo>
                  <a:cubicBezTo>
                    <a:pt x="1" y="3002"/>
                    <a:pt x="22" y="3023"/>
                    <a:pt x="43" y="3023"/>
                  </a:cubicBezTo>
                  <a:cubicBezTo>
                    <a:pt x="65" y="3023"/>
                    <a:pt x="86" y="3002"/>
                    <a:pt x="86" y="2981"/>
                  </a:cubicBezTo>
                  <a:lnTo>
                    <a:pt x="86" y="2896"/>
                  </a:lnTo>
                  <a:cubicBezTo>
                    <a:pt x="86" y="2875"/>
                    <a:pt x="65" y="2864"/>
                    <a:pt x="43" y="2864"/>
                  </a:cubicBezTo>
                  <a:close/>
                  <a:moveTo>
                    <a:pt x="43" y="3267"/>
                  </a:moveTo>
                  <a:cubicBezTo>
                    <a:pt x="22" y="3267"/>
                    <a:pt x="1" y="3289"/>
                    <a:pt x="1" y="3310"/>
                  </a:cubicBezTo>
                  <a:lnTo>
                    <a:pt x="1" y="3395"/>
                  </a:lnTo>
                  <a:cubicBezTo>
                    <a:pt x="1" y="3416"/>
                    <a:pt x="22" y="3426"/>
                    <a:pt x="43" y="3426"/>
                  </a:cubicBezTo>
                  <a:cubicBezTo>
                    <a:pt x="65" y="3426"/>
                    <a:pt x="86" y="3416"/>
                    <a:pt x="86" y="3395"/>
                  </a:cubicBezTo>
                  <a:lnTo>
                    <a:pt x="86" y="3310"/>
                  </a:lnTo>
                  <a:cubicBezTo>
                    <a:pt x="86" y="3289"/>
                    <a:pt x="65" y="3267"/>
                    <a:pt x="43" y="3267"/>
                  </a:cubicBezTo>
                  <a:close/>
                  <a:moveTo>
                    <a:pt x="43" y="3681"/>
                  </a:moveTo>
                  <a:cubicBezTo>
                    <a:pt x="22" y="3681"/>
                    <a:pt x="1" y="3692"/>
                    <a:pt x="1" y="3713"/>
                  </a:cubicBezTo>
                  <a:lnTo>
                    <a:pt x="1" y="3798"/>
                  </a:lnTo>
                  <a:cubicBezTo>
                    <a:pt x="1" y="3819"/>
                    <a:pt x="22" y="3840"/>
                    <a:pt x="43" y="3840"/>
                  </a:cubicBezTo>
                  <a:cubicBezTo>
                    <a:pt x="65" y="3840"/>
                    <a:pt x="86" y="3819"/>
                    <a:pt x="86" y="3798"/>
                  </a:cubicBezTo>
                  <a:lnTo>
                    <a:pt x="86" y="3713"/>
                  </a:lnTo>
                  <a:cubicBezTo>
                    <a:pt x="86" y="3692"/>
                    <a:pt x="65" y="3681"/>
                    <a:pt x="43" y="3681"/>
                  </a:cubicBezTo>
                  <a:close/>
                  <a:moveTo>
                    <a:pt x="43" y="4084"/>
                  </a:moveTo>
                  <a:cubicBezTo>
                    <a:pt x="22" y="4084"/>
                    <a:pt x="1" y="4105"/>
                    <a:pt x="1" y="4126"/>
                  </a:cubicBezTo>
                  <a:lnTo>
                    <a:pt x="1" y="4211"/>
                  </a:lnTo>
                  <a:cubicBezTo>
                    <a:pt x="1" y="4232"/>
                    <a:pt x="22" y="4243"/>
                    <a:pt x="43" y="4243"/>
                  </a:cubicBezTo>
                  <a:cubicBezTo>
                    <a:pt x="65" y="4243"/>
                    <a:pt x="86" y="4232"/>
                    <a:pt x="86" y="4211"/>
                  </a:cubicBezTo>
                  <a:lnTo>
                    <a:pt x="86" y="4126"/>
                  </a:lnTo>
                  <a:cubicBezTo>
                    <a:pt x="86" y="4105"/>
                    <a:pt x="65" y="4084"/>
                    <a:pt x="43" y="4084"/>
                  </a:cubicBezTo>
                  <a:close/>
                  <a:moveTo>
                    <a:pt x="43" y="4487"/>
                  </a:moveTo>
                  <a:cubicBezTo>
                    <a:pt x="22" y="4487"/>
                    <a:pt x="1" y="4508"/>
                    <a:pt x="1" y="4529"/>
                  </a:cubicBezTo>
                  <a:lnTo>
                    <a:pt x="1" y="4614"/>
                  </a:lnTo>
                  <a:cubicBezTo>
                    <a:pt x="1" y="4635"/>
                    <a:pt x="22" y="4656"/>
                    <a:pt x="43" y="4656"/>
                  </a:cubicBezTo>
                  <a:cubicBezTo>
                    <a:pt x="65" y="4656"/>
                    <a:pt x="86" y="4635"/>
                    <a:pt x="86" y="4614"/>
                  </a:cubicBezTo>
                  <a:lnTo>
                    <a:pt x="86" y="4529"/>
                  </a:lnTo>
                  <a:cubicBezTo>
                    <a:pt x="86" y="4508"/>
                    <a:pt x="65" y="4487"/>
                    <a:pt x="43" y="4487"/>
                  </a:cubicBezTo>
                  <a:close/>
                  <a:moveTo>
                    <a:pt x="43" y="4901"/>
                  </a:moveTo>
                  <a:cubicBezTo>
                    <a:pt x="22" y="4901"/>
                    <a:pt x="1" y="4922"/>
                    <a:pt x="1" y="4943"/>
                  </a:cubicBezTo>
                  <a:lnTo>
                    <a:pt x="1" y="5017"/>
                  </a:lnTo>
                  <a:cubicBezTo>
                    <a:pt x="1" y="5049"/>
                    <a:pt x="22" y="5059"/>
                    <a:pt x="43" y="5059"/>
                  </a:cubicBezTo>
                  <a:cubicBezTo>
                    <a:pt x="65" y="5059"/>
                    <a:pt x="86" y="5049"/>
                    <a:pt x="86" y="5017"/>
                  </a:cubicBezTo>
                  <a:lnTo>
                    <a:pt x="86" y="4943"/>
                  </a:lnTo>
                  <a:cubicBezTo>
                    <a:pt x="86" y="4922"/>
                    <a:pt x="65" y="4901"/>
                    <a:pt x="43" y="4901"/>
                  </a:cubicBezTo>
                  <a:close/>
                  <a:moveTo>
                    <a:pt x="43" y="5304"/>
                  </a:moveTo>
                  <a:cubicBezTo>
                    <a:pt x="22" y="5304"/>
                    <a:pt x="1" y="5325"/>
                    <a:pt x="1" y="5346"/>
                  </a:cubicBezTo>
                  <a:lnTo>
                    <a:pt x="1" y="5431"/>
                  </a:lnTo>
                  <a:cubicBezTo>
                    <a:pt x="1" y="5452"/>
                    <a:pt x="22" y="5473"/>
                    <a:pt x="43" y="5473"/>
                  </a:cubicBezTo>
                  <a:cubicBezTo>
                    <a:pt x="65" y="5473"/>
                    <a:pt x="86" y="5452"/>
                    <a:pt x="86" y="5431"/>
                  </a:cubicBezTo>
                  <a:lnTo>
                    <a:pt x="86" y="5346"/>
                  </a:lnTo>
                  <a:cubicBezTo>
                    <a:pt x="86" y="5325"/>
                    <a:pt x="65" y="5304"/>
                    <a:pt x="43" y="5304"/>
                  </a:cubicBezTo>
                  <a:close/>
                  <a:moveTo>
                    <a:pt x="43" y="5717"/>
                  </a:moveTo>
                  <a:cubicBezTo>
                    <a:pt x="22" y="5717"/>
                    <a:pt x="1" y="5738"/>
                    <a:pt x="1" y="5759"/>
                  </a:cubicBezTo>
                  <a:lnTo>
                    <a:pt x="1" y="5834"/>
                  </a:lnTo>
                  <a:cubicBezTo>
                    <a:pt x="1" y="5865"/>
                    <a:pt x="22" y="5876"/>
                    <a:pt x="43" y="5876"/>
                  </a:cubicBezTo>
                  <a:cubicBezTo>
                    <a:pt x="65" y="5876"/>
                    <a:pt x="86" y="5865"/>
                    <a:pt x="86" y="5834"/>
                  </a:cubicBezTo>
                  <a:lnTo>
                    <a:pt x="86" y="5759"/>
                  </a:lnTo>
                  <a:cubicBezTo>
                    <a:pt x="86" y="5738"/>
                    <a:pt x="65" y="5717"/>
                    <a:pt x="43" y="5717"/>
                  </a:cubicBezTo>
                  <a:close/>
                  <a:moveTo>
                    <a:pt x="43" y="6120"/>
                  </a:moveTo>
                  <a:cubicBezTo>
                    <a:pt x="22" y="6120"/>
                    <a:pt x="1" y="6141"/>
                    <a:pt x="1" y="6162"/>
                  </a:cubicBezTo>
                  <a:lnTo>
                    <a:pt x="1" y="6247"/>
                  </a:lnTo>
                  <a:cubicBezTo>
                    <a:pt x="1" y="6268"/>
                    <a:pt x="22" y="6289"/>
                    <a:pt x="43" y="6289"/>
                  </a:cubicBezTo>
                  <a:cubicBezTo>
                    <a:pt x="65" y="6289"/>
                    <a:pt x="86" y="6268"/>
                    <a:pt x="86" y="6247"/>
                  </a:cubicBezTo>
                  <a:lnTo>
                    <a:pt x="86" y="6162"/>
                  </a:lnTo>
                  <a:cubicBezTo>
                    <a:pt x="86" y="6141"/>
                    <a:pt x="65" y="6120"/>
                    <a:pt x="43" y="6120"/>
                  </a:cubicBezTo>
                  <a:close/>
                  <a:moveTo>
                    <a:pt x="43" y="6534"/>
                  </a:moveTo>
                  <a:cubicBezTo>
                    <a:pt x="22" y="6534"/>
                    <a:pt x="1" y="6555"/>
                    <a:pt x="1" y="6576"/>
                  </a:cubicBezTo>
                  <a:lnTo>
                    <a:pt x="1" y="6650"/>
                  </a:lnTo>
                  <a:cubicBezTo>
                    <a:pt x="1" y="6671"/>
                    <a:pt x="22" y="6692"/>
                    <a:pt x="43" y="6692"/>
                  </a:cubicBezTo>
                  <a:cubicBezTo>
                    <a:pt x="65" y="6692"/>
                    <a:pt x="86" y="6671"/>
                    <a:pt x="86" y="6650"/>
                  </a:cubicBezTo>
                  <a:lnTo>
                    <a:pt x="86" y="6576"/>
                  </a:lnTo>
                  <a:cubicBezTo>
                    <a:pt x="86" y="6555"/>
                    <a:pt x="65" y="6534"/>
                    <a:pt x="43" y="6534"/>
                  </a:cubicBezTo>
                  <a:close/>
                  <a:moveTo>
                    <a:pt x="43" y="6937"/>
                  </a:moveTo>
                  <a:cubicBezTo>
                    <a:pt x="22" y="6937"/>
                    <a:pt x="1" y="6958"/>
                    <a:pt x="1" y="6979"/>
                  </a:cubicBezTo>
                  <a:lnTo>
                    <a:pt x="1" y="7064"/>
                  </a:lnTo>
                  <a:cubicBezTo>
                    <a:pt x="1" y="7085"/>
                    <a:pt x="22" y="7106"/>
                    <a:pt x="43" y="7106"/>
                  </a:cubicBezTo>
                  <a:cubicBezTo>
                    <a:pt x="65" y="7106"/>
                    <a:pt x="86" y="7085"/>
                    <a:pt x="86" y="7064"/>
                  </a:cubicBezTo>
                  <a:lnTo>
                    <a:pt x="86" y="6979"/>
                  </a:lnTo>
                  <a:cubicBezTo>
                    <a:pt x="86" y="6958"/>
                    <a:pt x="65" y="6937"/>
                    <a:pt x="43" y="6937"/>
                  </a:cubicBezTo>
                  <a:close/>
                  <a:moveTo>
                    <a:pt x="43" y="7350"/>
                  </a:moveTo>
                  <a:cubicBezTo>
                    <a:pt x="22" y="7350"/>
                    <a:pt x="1" y="7361"/>
                    <a:pt x="1" y="7392"/>
                  </a:cubicBezTo>
                  <a:lnTo>
                    <a:pt x="1" y="7467"/>
                  </a:lnTo>
                  <a:cubicBezTo>
                    <a:pt x="1" y="7488"/>
                    <a:pt x="22" y="7509"/>
                    <a:pt x="43" y="7509"/>
                  </a:cubicBezTo>
                  <a:cubicBezTo>
                    <a:pt x="65" y="7509"/>
                    <a:pt x="86" y="7488"/>
                    <a:pt x="86" y="7467"/>
                  </a:cubicBezTo>
                  <a:lnTo>
                    <a:pt x="86" y="7392"/>
                  </a:lnTo>
                  <a:cubicBezTo>
                    <a:pt x="86" y="7361"/>
                    <a:pt x="65" y="7350"/>
                    <a:pt x="43" y="7350"/>
                  </a:cubicBezTo>
                  <a:close/>
                  <a:moveTo>
                    <a:pt x="43" y="7753"/>
                  </a:moveTo>
                  <a:cubicBezTo>
                    <a:pt x="22" y="7753"/>
                    <a:pt x="1" y="7774"/>
                    <a:pt x="1" y="7795"/>
                  </a:cubicBezTo>
                  <a:lnTo>
                    <a:pt x="1" y="7880"/>
                  </a:lnTo>
                  <a:cubicBezTo>
                    <a:pt x="1" y="7901"/>
                    <a:pt x="22" y="7923"/>
                    <a:pt x="43" y="7923"/>
                  </a:cubicBezTo>
                  <a:cubicBezTo>
                    <a:pt x="65" y="7923"/>
                    <a:pt x="86" y="7901"/>
                    <a:pt x="86" y="7880"/>
                  </a:cubicBezTo>
                  <a:lnTo>
                    <a:pt x="86" y="7795"/>
                  </a:lnTo>
                  <a:cubicBezTo>
                    <a:pt x="86" y="7774"/>
                    <a:pt x="65" y="7753"/>
                    <a:pt x="43" y="7753"/>
                  </a:cubicBezTo>
                  <a:close/>
                  <a:moveTo>
                    <a:pt x="43" y="8167"/>
                  </a:moveTo>
                  <a:cubicBezTo>
                    <a:pt x="22" y="8167"/>
                    <a:pt x="1" y="8177"/>
                    <a:pt x="1" y="8198"/>
                  </a:cubicBezTo>
                  <a:lnTo>
                    <a:pt x="1" y="8283"/>
                  </a:lnTo>
                  <a:cubicBezTo>
                    <a:pt x="1" y="8304"/>
                    <a:pt x="22" y="8326"/>
                    <a:pt x="43" y="8326"/>
                  </a:cubicBezTo>
                  <a:cubicBezTo>
                    <a:pt x="65" y="8326"/>
                    <a:pt x="86" y="8304"/>
                    <a:pt x="86" y="8283"/>
                  </a:cubicBezTo>
                  <a:lnTo>
                    <a:pt x="86" y="8198"/>
                  </a:lnTo>
                  <a:cubicBezTo>
                    <a:pt x="86" y="8177"/>
                    <a:pt x="65" y="8167"/>
                    <a:pt x="43" y="8167"/>
                  </a:cubicBezTo>
                  <a:close/>
                  <a:moveTo>
                    <a:pt x="43" y="8570"/>
                  </a:moveTo>
                  <a:cubicBezTo>
                    <a:pt x="22" y="8570"/>
                    <a:pt x="1" y="8591"/>
                    <a:pt x="1" y="8612"/>
                  </a:cubicBezTo>
                  <a:lnTo>
                    <a:pt x="1" y="8697"/>
                  </a:lnTo>
                  <a:cubicBezTo>
                    <a:pt x="1" y="8718"/>
                    <a:pt x="22" y="8729"/>
                    <a:pt x="43" y="8729"/>
                  </a:cubicBezTo>
                  <a:cubicBezTo>
                    <a:pt x="65" y="8729"/>
                    <a:pt x="86" y="8718"/>
                    <a:pt x="86" y="8697"/>
                  </a:cubicBezTo>
                  <a:lnTo>
                    <a:pt x="86" y="8612"/>
                  </a:lnTo>
                  <a:cubicBezTo>
                    <a:pt x="86" y="8591"/>
                    <a:pt x="65" y="8570"/>
                    <a:pt x="43" y="8570"/>
                  </a:cubicBezTo>
                  <a:close/>
                  <a:moveTo>
                    <a:pt x="43" y="8983"/>
                  </a:moveTo>
                  <a:cubicBezTo>
                    <a:pt x="22" y="8983"/>
                    <a:pt x="1" y="8994"/>
                    <a:pt x="1" y="9015"/>
                  </a:cubicBezTo>
                  <a:lnTo>
                    <a:pt x="1" y="9100"/>
                  </a:lnTo>
                  <a:cubicBezTo>
                    <a:pt x="1" y="9121"/>
                    <a:pt x="22" y="9143"/>
                    <a:pt x="43" y="9143"/>
                  </a:cubicBezTo>
                  <a:cubicBezTo>
                    <a:pt x="65" y="9143"/>
                    <a:pt x="86" y="9121"/>
                    <a:pt x="86" y="9100"/>
                  </a:cubicBezTo>
                  <a:lnTo>
                    <a:pt x="86" y="9015"/>
                  </a:lnTo>
                  <a:cubicBezTo>
                    <a:pt x="86" y="8994"/>
                    <a:pt x="65" y="8983"/>
                    <a:pt x="43" y="8983"/>
                  </a:cubicBezTo>
                  <a:close/>
                  <a:moveTo>
                    <a:pt x="43" y="9386"/>
                  </a:moveTo>
                  <a:cubicBezTo>
                    <a:pt x="22" y="9386"/>
                    <a:pt x="1" y="9407"/>
                    <a:pt x="1" y="9429"/>
                  </a:cubicBezTo>
                  <a:lnTo>
                    <a:pt x="1" y="9513"/>
                  </a:lnTo>
                  <a:cubicBezTo>
                    <a:pt x="1" y="9535"/>
                    <a:pt x="22" y="9546"/>
                    <a:pt x="43" y="9546"/>
                  </a:cubicBezTo>
                  <a:cubicBezTo>
                    <a:pt x="65" y="9546"/>
                    <a:pt x="86" y="9535"/>
                    <a:pt x="86" y="9513"/>
                  </a:cubicBezTo>
                  <a:lnTo>
                    <a:pt x="86" y="9429"/>
                  </a:lnTo>
                  <a:cubicBezTo>
                    <a:pt x="86" y="9407"/>
                    <a:pt x="65" y="9386"/>
                    <a:pt x="43" y="9386"/>
                  </a:cubicBezTo>
                  <a:close/>
                  <a:moveTo>
                    <a:pt x="43" y="9789"/>
                  </a:moveTo>
                  <a:cubicBezTo>
                    <a:pt x="22" y="9789"/>
                    <a:pt x="1" y="9810"/>
                    <a:pt x="1" y="9832"/>
                  </a:cubicBezTo>
                  <a:lnTo>
                    <a:pt x="1" y="9916"/>
                  </a:lnTo>
                  <a:cubicBezTo>
                    <a:pt x="1" y="9938"/>
                    <a:pt x="22" y="9959"/>
                    <a:pt x="43" y="9959"/>
                  </a:cubicBezTo>
                  <a:cubicBezTo>
                    <a:pt x="65" y="9959"/>
                    <a:pt x="86" y="9938"/>
                    <a:pt x="86" y="9916"/>
                  </a:cubicBezTo>
                  <a:lnTo>
                    <a:pt x="86" y="9832"/>
                  </a:lnTo>
                  <a:cubicBezTo>
                    <a:pt x="86" y="9810"/>
                    <a:pt x="65" y="9789"/>
                    <a:pt x="43" y="9789"/>
                  </a:cubicBezTo>
                  <a:close/>
                  <a:moveTo>
                    <a:pt x="43" y="10203"/>
                  </a:moveTo>
                  <a:cubicBezTo>
                    <a:pt x="22" y="10203"/>
                    <a:pt x="1" y="10224"/>
                    <a:pt x="1" y="10246"/>
                  </a:cubicBezTo>
                  <a:lnTo>
                    <a:pt x="1" y="10319"/>
                  </a:lnTo>
                  <a:cubicBezTo>
                    <a:pt x="1" y="10352"/>
                    <a:pt x="22" y="10362"/>
                    <a:pt x="43" y="10362"/>
                  </a:cubicBezTo>
                  <a:cubicBezTo>
                    <a:pt x="65" y="10362"/>
                    <a:pt x="86" y="10352"/>
                    <a:pt x="86" y="10319"/>
                  </a:cubicBezTo>
                  <a:lnTo>
                    <a:pt x="86" y="10246"/>
                  </a:lnTo>
                  <a:cubicBezTo>
                    <a:pt x="86" y="10224"/>
                    <a:pt x="65" y="10203"/>
                    <a:pt x="43" y="10203"/>
                  </a:cubicBezTo>
                  <a:close/>
                  <a:moveTo>
                    <a:pt x="43" y="10606"/>
                  </a:moveTo>
                  <a:cubicBezTo>
                    <a:pt x="22" y="10606"/>
                    <a:pt x="1" y="10627"/>
                    <a:pt x="1" y="10649"/>
                  </a:cubicBezTo>
                  <a:lnTo>
                    <a:pt x="1" y="10733"/>
                  </a:lnTo>
                  <a:cubicBezTo>
                    <a:pt x="1" y="10755"/>
                    <a:pt x="22" y="10776"/>
                    <a:pt x="43" y="10776"/>
                  </a:cubicBezTo>
                  <a:cubicBezTo>
                    <a:pt x="65" y="10776"/>
                    <a:pt x="86" y="10755"/>
                    <a:pt x="86" y="10733"/>
                  </a:cubicBezTo>
                  <a:lnTo>
                    <a:pt x="86" y="10649"/>
                  </a:lnTo>
                  <a:cubicBezTo>
                    <a:pt x="86" y="10627"/>
                    <a:pt x="65" y="10606"/>
                    <a:pt x="43" y="10606"/>
                  </a:cubicBezTo>
                  <a:close/>
                  <a:moveTo>
                    <a:pt x="43" y="11019"/>
                  </a:moveTo>
                  <a:cubicBezTo>
                    <a:pt x="22" y="11019"/>
                    <a:pt x="1" y="11041"/>
                    <a:pt x="1" y="11062"/>
                  </a:cubicBezTo>
                  <a:lnTo>
                    <a:pt x="1" y="11136"/>
                  </a:lnTo>
                  <a:cubicBezTo>
                    <a:pt x="1" y="11168"/>
                    <a:pt x="22" y="11179"/>
                    <a:pt x="43" y="11179"/>
                  </a:cubicBezTo>
                  <a:cubicBezTo>
                    <a:pt x="65" y="11179"/>
                    <a:pt x="86" y="11168"/>
                    <a:pt x="86" y="11136"/>
                  </a:cubicBezTo>
                  <a:lnTo>
                    <a:pt x="86" y="11062"/>
                  </a:lnTo>
                  <a:cubicBezTo>
                    <a:pt x="86" y="11041"/>
                    <a:pt x="65" y="11019"/>
                    <a:pt x="43" y="11019"/>
                  </a:cubicBezTo>
                  <a:close/>
                  <a:moveTo>
                    <a:pt x="43" y="11422"/>
                  </a:moveTo>
                  <a:cubicBezTo>
                    <a:pt x="22" y="11422"/>
                    <a:pt x="1" y="11444"/>
                    <a:pt x="1" y="11465"/>
                  </a:cubicBezTo>
                  <a:lnTo>
                    <a:pt x="1" y="11550"/>
                  </a:lnTo>
                  <a:cubicBezTo>
                    <a:pt x="1" y="11571"/>
                    <a:pt x="22" y="11592"/>
                    <a:pt x="43" y="11592"/>
                  </a:cubicBezTo>
                  <a:cubicBezTo>
                    <a:pt x="65" y="11592"/>
                    <a:pt x="86" y="11571"/>
                    <a:pt x="86" y="11550"/>
                  </a:cubicBezTo>
                  <a:lnTo>
                    <a:pt x="86" y="11465"/>
                  </a:lnTo>
                  <a:cubicBezTo>
                    <a:pt x="86" y="11444"/>
                    <a:pt x="65" y="11422"/>
                    <a:pt x="43" y="11422"/>
                  </a:cubicBezTo>
                  <a:close/>
                  <a:moveTo>
                    <a:pt x="43" y="11836"/>
                  </a:moveTo>
                  <a:cubicBezTo>
                    <a:pt x="22" y="11836"/>
                    <a:pt x="1" y="11858"/>
                    <a:pt x="1" y="11879"/>
                  </a:cubicBezTo>
                  <a:lnTo>
                    <a:pt x="1" y="11953"/>
                  </a:lnTo>
                  <a:cubicBezTo>
                    <a:pt x="1" y="11974"/>
                    <a:pt x="22" y="11995"/>
                    <a:pt x="43" y="11995"/>
                  </a:cubicBezTo>
                  <a:cubicBezTo>
                    <a:pt x="65" y="11995"/>
                    <a:pt x="86" y="11974"/>
                    <a:pt x="86" y="11953"/>
                  </a:cubicBezTo>
                  <a:lnTo>
                    <a:pt x="86" y="11879"/>
                  </a:lnTo>
                  <a:cubicBezTo>
                    <a:pt x="86" y="11858"/>
                    <a:pt x="65" y="11836"/>
                    <a:pt x="43" y="1183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4" name="Google Shape;4064;p16"/>
            <p:cNvSpPr/>
            <p:nvPr/>
          </p:nvSpPr>
          <p:spPr>
            <a:xfrm>
              <a:off x="3562225" y="376775"/>
              <a:ext cx="1900" cy="216375"/>
            </a:xfrm>
            <a:custGeom>
              <a:avLst/>
              <a:gdLst/>
              <a:ahLst/>
              <a:cxnLst/>
              <a:rect l="l" t="t" r="r" b="b"/>
              <a:pathLst>
                <a:path w="76" h="8655" extrusionOk="0">
                  <a:moveTo>
                    <a:pt x="43" y="1"/>
                  </a:moveTo>
                  <a:cubicBezTo>
                    <a:pt x="22" y="1"/>
                    <a:pt x="1" y="11"/>
                    <a:pt x="1" y="43"/>
                  </a:cubicBezTo>
                  <a:lnTo>
                    <a:pt x="1" y="54"/>
                  </a:lnTo>
                  <a:cubicBezTo>
                    <a:pt x="1" y="75"/>
                    <a:pt x="22" y="96"/>
                    <a:pt x="43" y="96"/>
                  </a:cubicBezTo>
                  <a:cubicBezTo>
                    <a:pt x="64" y="96"/>
                    <a:pt x="75" y="75"/>
                    <a:pt x="75" y="54"/>
                  </a:cubicBezTo>
                  <a:lnTo>
                    <a:pt x="75" y="43"/>
                  </a:lnTo>
                  <a:cubicBezTo>
                    <a:pt x="75" y="11"/>
                    <a:pt x="64" y="1"/>
                    <a:pt x="43" y="1"/>
                  </a:cubicBezTo>
                  <a:close/>
                  <a:moveTo>
                    <a:pt x="43" y="340"/>
                  </a:moveTo>
                  <a:cubicBezTo>
                    <a:pt x="22" y="340"/>
                    <a:pt x="1" y="362"/>
                    <a:pt x="1" y="383"/>
                  </a:cubicBezTo>
                  <a:lnTo>
                    <a:pt x="1" y="457"/>
                  </a:lnTo>
                  <a:cubicBezTo>
                    <a:pt x="1" y="489"/>
                    <a:pt x="22" y="499"/>
                    <a:pt x="43" y="499"/>
                  </a:cubicBezTo>
                  <a:cubicBezTo>
                    <a:pt x="64" y="499"/>
                    <a:pt x="75" y="489"/>
                    <a:pt x="75" y="457"/>
                  </a:cubicBezTo>
                  <a:lnTo>
                    <a:pt x="75" y="383"/>
                  </a:lnTo>
                  <a:cubicBezTo>
                    <a:pt x="75" y="362"/>
                    <a:pt x="64" y="340"/>
                    <a:pt x="43" y="340"/>
                  </a:cubicBezTo>
                  <a:close/>
                  <a:moveTo>
                    <a:pt x="43" y="743"/>
                  </a:moveTo>
                  <a:cubicBezTo>
                    <a:pt x="22" y="743"/>
                    <a:pt x="1" y="765"/>
                    <a:pt x="1" y="786"/>
                  </a:cubicBezTo>
                  <a:lnTo>
                    <a:pt x="1" y="871"/>
                  </a:lnTo>
                  <a:cubicBezTo>
                    <a:pt x="1" y="892"/>
                    <a:pt x="22" y="913"/>
                    <a:pt x="43" y="913"/>
                  </a:cubicBezTo>
                  <a:cubicBezTo>
                    <a:pt x="64" y="913"/>
                    <a:pt x="75" y="892"/>
                    <a:pt x="75" y="871"/>
                  </a:cubicBezTo>
                  <a:lnTo>
                    <a:pt x="75" y="786"/>
                  </a:lnTo>
                  <a:cubicBezTo>
                    <a:pt x="75" y="765"/>
                    <a:pt x="64" y="743"/>
                    <a:pt x="43" y="743"/>
                  </a:cubicBezTo>
                  <a:close/>
                  <a:moveTo>
                    <a:pt x="43" y="1157"/>
                  </a:moveTo>
                  <a:cubicBezTo>
                    <a:pt x="22" y="1157"/>
                    <a:pt x="1" y="1168"/>
                    <a:pt x="1" y="1199"/>
                  </a:cubicBezTo>
                  <a:lnTo>
                    <a:pt x="1" y="1274"/>
                  </a:lnTo>
                  <a:cubicBezTo>
                    <a:pt x="1" y="1295"/>
                    <a:pt x="22" y="1316"/>
                    <a:pt x="43" y="1316"/>
                  </a:cubicBezTo>
                  <a:cubicBezTo>
                    <a:pt x="64" y="1316"/>
                    <a:pt x="75" y="1295"/>
                    <a:pt x="75" y="1274"/>
                  </a:cubicBezTo>
                  <a:lnTo>
                    <a:pt x="75" y="1199"/>
                  </a:lnTo>
                  <a:cubicBezTo>
                    <a:pt x="75" y="1168"/>
                    <a:pt x="64" y="1157"/>
                    <a:pt x="43" y="1157"/>
                  </a:cubicBezTo>
                  <a:close/>
                  <a:moveTo>
                    <a:pt x="43" y="1560"/>
                  </a:moveTo>
                  <a:cubicBezTo>
                    <a:pt x="22" y="1560"/>
                    <a:pt x="1" y="1581"/>
                    <a:pt x="1" y="1602"/>
                  </a:cubicBezTo>
                  <a:lnTo>
                    <a:pt x="1" y="1687"/>
                  </a:lnTo>
                  <a:cubicBezTo>
                    <a:pt x="1" y="1708"/>
                    <a:pt x="22" y="1729"/>
                    <a:pt x="43" y="1729"/>
                  </a:cubicBezTo>
                  <a:cubicBezTo>
                    <a:pt x="64" y="1729"/>
                    <a:pt x="75" y="1708"/>
                    <a:pt x="75" y="1687"/>
                  </a:cubicBezTo>
                  <a:lnTo>
                    <a:pt x="75" y="1602"/>
                  </a:lnTo>
                  <a:cubicBezTo>
                    <a:pt x="75" y="1581"/>
                    <a:pt x="64" y="1560"/>
                    <a:pt x="43" y="1560"/>
                  </a:cubicBezTo>
                  <a:close/>
                  <a:moveTo>
                    <a:pt x="43" y="1974"/>
                  </a:moveTo>
                  <a:cubicBezTo>
                    <a:pt x="22" y="1974"/>
                    <a:pt x="1" y="1984"/>
                    <a:pt x="1" y="2016"/>
                  </a:cubicBezTo>
                  <a:lnTo>
                    <a:pt x="1" y="2090"/>
                  </a:lnTo>
                  <a:cubicBezTo>
                    <a:pt x="1" y="2111"/>
                    <a:pt x="22" y="2132"/>
                    <a:pt x="43" y="2132"/>
                  </a:cubicBezTo>
                  <a:cubicBezTo>
                    <a:pt x="64" y="2132"/>
                    <a:pt x="75" y="2111"/>
                    <a:pt x="75" y="2090"/>
                  </a:cubicBezTo>
                  <a:lnTo>
                    <a:pt x="75" y="2016"/>
                  </a:lnTo>
                  <a:cubicBezTo>
                    <a:pt x="75" y="1984"/>
                    <a:pt x="64" y="1974"/>
                    <a:pt x="43" y="1974"/>
                  </a:cubicBezTo>
                  <a:close/>
                  <a:moveTo>
                    <a:pt x="43" y="2377"/>
                  </a:moveTo>
                  <a:cubicBezTo>
                    <a:pt x="22" y="2377"/>
                    <a:pt x="1" y="2398"/>
                    <a:pt x="1" y="2419"/>
                  </a:cubicBezTo>
                  <a:lnTo>
                    <a:pt x="1" y="2504"/>
                  </a:lnTo>
                  <a:cubicBezTo>
                    <a:pt x="1" y="2525"/>
                    <a:pt x="22" y="2546"/>
                    <a:pt x="43" y="2546"/>
                  </a:cubicBezTo>
                  <a:cubicBezTo>
                    <a:pt x="64" y="2546"/>
                    <a:pt x="75" y="2525"/>
                    <a:pt x="75" y="2504"/>
                  </a:cubicBezTo>
                  <a:lnTo>
                    <a:pt x="75" y="2419"/>
                  </a:lnTo>
                  <a:cubicBezTo>
                    <a:pt x="75" y="2398"/>
                    <a:pt x="64" y="2377"/>
                    <a:pt x="43" y="2377"/>
                  </a:cubicBezTo>
                  <a:close/>
                  <a:moveTo>
                    <a:pt x="43" y="2790"/>
                  </a:moveTo>
                  <a:cubicBezTo>
                    <a:pt x="22" y="2790"/>
                    <a:pt x="1" y="2801"/>
                    <a:pt x="1" y="2822"/>
                  </a:cubicBezTo>
                  <a:lnTo>
                    <a:pt x="1" y="2907"/>
                  </a:lnTo>
                  <a:cubicBezTo>
                    <a:pt x="1" y="2928"/>
                    <a:pt x="22" y="2949"/>
                    <a:pt x="43" y="2949"/>
                  </a:cubicBezTo>
                  <a:cubicBezTo>
                    <a:pt x="64" y="2949"/>
                    <a:pt x="75" y="2928"/>
                    <a:pt x="75" y="2907"/>
                  </a:cubicBezTo>
                  <a:lnTo>
                    <a:pt x="75" y="2822"/>
                  </a:lnTo>
                  <a:cubicBezTo>
                    <a:pt x="75" y="2801"/>
                    <a:pt x="64" y="2790"/>
                    <a:pt x="43" y="2790"/>
                  </a:cubicBezTo>
                  <a:close/>
                  <a:moveTo>
                    <a:pt x="43" y="3193"/>
                  </a:moveTo>
                  <a:cubicBezTo>
                    <a:pt x="22" y="3193"/>
                    <a:pt x="1" y="3214"/>
                    <a:pt x="1" y="3235"/>
                  </a:cubicBezTo>
                  <a:lnTo>
                    <a:pt x="1" y="3320"/>
                  </a:lnTo>
                  <a:cubicBezTo>
                    <a:pt x="1" y="3341"/>
                    <a:pt x="22" y="3352"/>
                    <a:pt x="43" y="3352"/>
                  </a:cubicBezTo>
                  <a:cubicBezTo>
                    <a:pt x="64" y="3352"/>
                    <a:pt x="75" y="3341"/>
                    <a:pt x="75" y="3320"/>
                  </a:cubicBezTo>
                  <a:lnTo>
                    <a:pt x="75" y="3235"/>
                  </a:lnTo>
                  <a:cubicBezTo>
                    <a:pt x="75" y="3214"/>
                    <a:pt x="64" y="3193"/>
                    <a:pt x="43" y="3193"/>
                  </a:cubicBezTo>
                  <a:close/>
                  <a:moveTo>
                    <a:pt x="43" y="3607"/>
                  </a:moveTo>
                  <a:cubicBezTo>
                    <a:pt x="22" y="3607"/>
                    <a:pt x="1" y="3617"/>
                    <a:pt x="1" y="3638"/>
                  </a:cubicBezTo>
                  <a:lnTo>
                    <a:pt x="1" y="3723"/>
                  </a:lnTo>
                  <a:cubicBezTo>
                    <a:pt x="1" y="3744"/>
                    <a:pt x="22" y="3765"/>
                    <a:pt x="43" y="3765"/>
                  </a:cubicBezTo>
                  <a:cubicBezTo>
                    <a:pt x="64" y="3765"/>
                    <a:pt x="75" y="3744"/>
                    <a:pt x="75" y="3723"/>
                  </a:cubicBezTo>
                  <a:lnTo>
                    <a:pt x="75" y="3638"/>
                  </a:lnTo>
                  <a:cubicBezTo>
                    <a:pt x="75" y="3617"/>
                    <a:pt x="64" y="3607"/>
                    <a:pt x="43" y="3607"/>
                  </a:cubicBezTo>
                  <a:close/>
                  <a:moveTo>
                    <a:pt x="43" y="4010"/>
                  </a:moveTo>
                  <a:cubicBezTo>
                    <a:pt x="22" y="4010"/>
                    <a:pt x="1" y="4031"/>
                    <a:pt x="1" y="4052"/>
                  </a:cubicBezTo>
                  <a:lnTo>
                    <a:pt x="1" y="4137"/>
                  </a:lnTo>
                  <a:cubicBezTo>
                    <a:pt x="1" y="4158"/>
                    <a:pt x="22" y="4168"/>
                    <a:pt x="43" y="4168"/>
                  </a:cubicBezTo>
                  <a:cubicBezTo>
                    <a:pt x="64" y="4168"/>
                    <a:pt x="75" y="4158"/>
                    <a:pt x="75" y="4137"/>
                  </a:cubicBezTo>
                  <a:lnTo>
                    <a:pt x="75" y="4052"/>
                  </a:lnTo>
                  <a:cubicBezTo>
                    <a:pt x="75" y="4031"/>
                    <a:pt x="64" y="4010"/>
                    <a:pt x="43" y="4010"/>
                  </a:cubicBezTo>
                  <a:close/>
                  <a:moveTo>
                    <a:pt x="43" y="4413"/>
                  </a:moveTo>
                  <a:cubicBezTo>
                    <a:pt x="22" y="4413"/>
                    <a:pt x="1" y="4434"/>
                    <a:pt x="1" y="4455"/>
                  </a:cubicBezTo>
                  <a:lnTo>
                    <a:pt x="1" y="4540"/>
                  </a:lnTo>
                  <a:cubicBezTo>
                    <a:pt x="1" y="4561"/>
                    <a:pt x="22" y="4582"/>
                    <a:pt x="43" y="4582"/>
                  </a:cubicBezTo>
                  <a:cubicBezTo>
                    <a:pt x="64" y="4582"/>
                    <a:pt x="75" y="4561"/>
                    <a:pt x="75" y="4540"/>
                  </a:cubicBezTo>
                  <a:lnTo>
                    <a:pt x="75" y="4455"/>
                  </a:lnTo>
                  <a:cubicBezTo>
                    <a:pt x="75" y="4434"/>
                    <a:pt x="64" y="4413"/>
                    <a:pt x="43" y="4413"/>
                  </a:cubicBezTo>
                  <a:close/>
                  <a:moveTo>
                    <a:pt x="43" y="4826"/>
                  </a:moveTo>
                  <a:cubicBezTo>
                    <a:pt x="22" y="4826"/>
                    <a:pt x="1" y="4847"/>
                    <a:pt x="1" y="4868"/>
                  </a:cubicBezTo>
                  <a:lnTo>
                    <a:pt x="1" y="4943"/>
                  </a:lnTo>
                  <a:cubicBezTo>
                    <a:pt x="1" y="4974"/>
                    <a:pt x="22" y="4985"/>
                    <a:pt x="43" y="4985"/>
                  </a:cubicBezTo>
                  <a:cubicBezTo>
                    <a:pt x="64" y="4985"/>
                    <a:pt x="75" y="4974"/>
                    <a:pt x="75" y="4943"/>
                  </a:cubicBezTo>
                  <a:lnTo>
                    <a:pt x="75" y="4868"/>
                  </a:lnTo>
                  <a:cubicBezTo>
                    <a:pt x="75" y="4847"/>
                    <a:pt x="64" y="4826"/>
                    <a:pt x="43" y="4826"/>
                  </a:cubicBezTo>
                  <a:close/>
                  <a:moveTo>
                    <a:pt x="43" y="5229"/>
                  </a:moveTo>
                  <a:cubicBezTo>
                    <a:pt x="22" y="5229"/>
                    <a:pt x="1" y="5250"/>
                    <a:pt x="1" y="5271"/>
                  </a:cubicBezTo>
                  <a:lnTo>
                    <a:pt x="1" y="5356"/>
                  </a:lnTo>
                  <a:cubicBezTo>
                    <a:pt x="1" y="5377"/>
                    <a:pt x="22" y="5399"/>
                    <a:pt x="43" y="5399"/>
                  </a:cubicBezTo>
                  <a:cubicBezTo>
                    <a:pt x="64" y="5399"/>
                    <a:pt x="75" y="5377"/>
                    <a:pt x="75" y="5356"/>
                  </a:cubicBezTo>
                  <a:lnTo>
                    <a:pt x="75" y="5271"/>
                  </a:lnTo>
                  <a:cubicBezTo>
                    <a:pt x="75" y="5250"/>
                    <a:pt x="64" y="5229"/>
                    <a:pt x="43" y="5229"/>
                  </a:cubicBezTo>
                  <a:close/>
                  <a:moveTo>
                    <a:pt x="43" y="5643"/>
                  </a:moveTo>
                  <a:cubicBezTo>
                    <a:pt x="22" y="5643"/>
                    <a:pt x="1" y="5664"/>
                    <a:pt x="1" y="5685"/>
                  </a:cubicBezTo>
                  <a:lnTo>
                    <a:pt x="1" y="5759"/>
                  </a:lnTo>
                  <a:cubicBezTo>
                    <a:pt x="1" y="5791"/>
                    <a:pt x="22" y="5802"/>
                    <a:pt x="43" y="5802"/>
                  </a:cubicBezTo>
                  <a:cubicBezTo>
                    <a:pt x="64" y="5802"/>
                    <a:pt x="75" y="5791"/>
                    <a:pt x="75" y="5759"/>
                  </a:cubicBezTo>
                  <a:lnTo>
                    <a:pt x="75" y="5685"/>
                  </a:lnTo>
                  <a:cubicBezTo>
                    <a:pt x="75" y="5664"/>
                    <a:pt x="64" y="5643"/>
                    <a:pt x="43" y="5643"/>
                  </a:cubicBezTo>
                  <a:close/>
                  <a:moveTo>
                    <a:pt x="43" y="6046"/>
                  </a:moveTo>
                  <a:cubicBezTo>
                    <a:pt x="22" y="6046"/>
                    <a:pt x="1" y="6067"/>
                    <a:pt x="1" y="6088"/>
                  </a:cubicBezTo>
                  <a:lnTo>
                    <a:pt x="1" y="6173"/>
                  </a:lnTo>
                  <a:cubicBezTo>
                    <a:pt x="1" y="6194"/>
                    <a:pt x="22" y="6216"/>
                    <a:pt x="43" y="6216"/>
                  </a:cubicBezTo>
                  <a:cubicBezTo>
                    <a:pt x="64" y="6216"/>
                    <a:pt x="75" y="6194"/>
                    <a:pt x="75" y="6173"/>
                  </a:cubicBezTo>
                  <a:lnTo>
                    <a:pt x="75" y="6088"/>
                  </a:lnTo>
                  <a:cubicBezTo>
                    <a:pt x="75" y="6067"/>
                    <a:pt x="64" y="6046"/>
                    <a:pt x="43" y="6046"/>
                  </a:cubicBezTo>
                  <a:close/>
                  <a:moveTo>
                    <a:pt x="43" y="6459"/>
                  </a:moveTo>
                  <a:cubicBezTo>
                    <a:pt x="22" y="6459"/>
                    <a:pt x="1" y="6480"/>
                    <a:pt x="1" y="6502"/>
                  </a:cubicBezTo>
                  <a:lnTo>
                    <a:pt x="1" y="6576"/>
                  </a:lnTo>
                  <a:cubicBezTo>
                    <a:pt x="1" y="6597"/>
                    <a:pt x="22" y="6619"/>
                    <a:pt x="43" y="6619"/>
                  </a:cubicBezTo>
                  <a:cubicBezTo>
                    <a:pt x="64" y="6619"/>
                    <a:pt x="75" y="6597"/>
                    <a:pt x="75" y="6576"/>
                  </a:cubicBezTo>
                  <a:lnTo>
                    <a:pt x="75" y="6502"/>
                  </a:lnTo>
                  <a:cubicBezTo>
                    <a:pt x="75" y="6480"/>
                    <a:pt x="64" y="6459"/>
                    <a:pt x="43" y="6459"/>
                  </a:cubicBezTo>
                  <a:close/>
                  <a:moveTo>
                    <a:pt x="43" y="6862"/>
                  </a:moveTo>
                  <a:cubicBezTo>
                    <a:pt x="22" y="6862"/>
                    <a:pt x="1" y="6883"/>
                    <a:pt x="1" y="6905"/>
                  </a:cubicBezTo>
                  <a:lnTo>
                    <a:pt x="1" y="6989"/>
                  </a:lnTo>
                  <a:cubicBezTo>
                    <a:pt x="1" y="7011"/>
                    <a:pt x="22" y="7032"/>
                    <a:pt x="43" y="7032"/>
                  </a:cubicBezTo>
                  <a:cubicBezTo>
                    <a:pt x="64" y="7032"/>
                    <a:pt x="75" y="7011"/>
                    <a:pt x="75" y="6989"/>
                  </a:cubicBezTo>
                  <a:lnTo>
                    <a:pt x="75" y="6905"/>
                  </a:lnTo>
                  <a:cubicBezTo>
                    <a:pt x="75" y="6883"/>
                    <a:pt x="64" y="6862"/>
                    <a:pt x="43" y="6862"/>
                  </a:cubicBezTo>
                  <a:close/>
                  <a:moveTo>
                    <a:pt x="43" y="7276"/>
                  </a:moveTo>
                  <a:cubicBezTo>
                    <a:pt x="22" y="7276"/>
                    <a:pt x="1" y="7286"/>
                    <a:pt x="1" y="7319"/>
                  </a:cubicBezTo>
                  <a:lnTo>
                    <a:pt x="1" y="7392"/>
                  </a:lnTo>
                  <a:cubicBezTo>
                    <a:pt x="1" y="7414"/>
                    <a:pt x="22" y="7435"/>
                    <a:pt x="43" y="7435"/>
                  </a:cubicBezTo>
                  <a:cubicBezTo>
                    <a:pt x="64" y="7435"/>
                    <a:pt x="75" y="7414"/>
                    <a:pt x="75" y="7392"/>
                  </a:cubicBezTo>
                  <a:lnTo>
                    <a:pt x="75" y="7319"/>
                  </a:lnTo>
                  <a:cubicBezTo>
                    <a:pt x="75" y="7286"/>
                    <a:pt x="64" y="7276"/>
                    <a:pt x="43" y="7276"/>
                  </a:cubicBezTo>
                  <a:close/>
                  <a:moveTo>
                    <a:pt x="43" y="7679"/>
                  </a:moveTo>
                  <a:cubicBezTo>
                    <a:pt x="22" y="7679"/>
                    <a:pt x="1" y="7700"/>
                    <a:pt x="1" y="7722"/>
                  </a:cubicBezTo>
                  <a:lnTo>
                    <a:pt x="1" y="7806"/>
                  </a:lnTo>
                  <a:cubicBezTo>
                    <a:pt x="1" y="7828"/>
                    <a:pt x="22" y="7849"/>
                    <a:pt x="43" y="7849"/>
                  </a:cubicBezTo>
                  <a:cubicBezTo>
                    <a:pt x="64" y="7849"/>
                    <a:pt x="75" y="7828"/>
                    <a:pt x="75" y="7806"/>
                  </a:cubicBezTo>
                  <a:lnTo>
                    <a:pt x="75" y="7722"/>
                  </a:lnTo>
                  <a:cubicBezTo>
                    <a:pt x="75" y="7700"/>
                    <a:pt x="64" y="7679"/>
                    <a:pt x="43" y="7679"/>
                  </a:cubicBezTo>
                  <a:close/>
                  <a:moveTo>
                    <a:pt x="43" y="8092"/>
                  </a:moveTo>
                  <a:cubicBezTo>
                    <a:pt x="22" y="8092"/>
                    <a:pt x="1" y="8103"/>
                    <a:pt x="1" y="8125"/>
                  </a:cubicBezTo>
                  <a:lnTo>
                    <a:pt x="1" y="8209"/>
                  </a:lnTo>
                  <a:cubicBezTo>
                    <a:pt x="1" y="8231"/>
                    <a:pt x="22" y="8252"/>
                    <a:pt x="43" y="8252"/>
                  </a:cubicBezTo>
                  <a:cubicBezTo>
                    <a:pt x="64" y="8252"/>
                    <a:pt x="75" y="8231"/>
                    <a:pt x="75" y="8209"/>
                  </a:cubicBezTo>
                  <a:lnTo>
                    <a:pt x="75" y="8125"/>
                  </a:lnTo>
                  <a:cubicBezTo>
                    <a:pt x="75" y="8103"/>
                    <a:pt x="64" y="8092"/>
                    <a:pt x="43" y="8092"/>
                  </a:cubicBezTo>
                  <a:close/>
                  <a:moveTo>
                    <a:pt x="43" y="8495"/>
                  </a:moveTo>
                  <a:cubicBezTo>
                    <a:pt x="22" y="8495"/>
                    <a:pt x="1" y="8517"/>
                    <a:pt x="1" y="8538"/>
                  </a:cubicBezTo>
                  <a:lnTo>
                    <a:pt x="1" y="8623"/>
                  </a:lnTo>
                  <a:cubicBezTo>
                    <a:pt x="1" y="8644"/>
                    <a:pt x="22" y="8655"/>
                    <a:pt x="43" y="8655"/>
                  </a:cubicBezTo>
                  <a:cubicBezTo>
                    <a:pt x="64" y="8655"/>
                    <a:pt x="75" y="8644"/>
                    <a:pt x="75" y="8623"/>
                  </a:cubicBezTo>
                  <a:lnTo>
                    <a:pt x="75" y="8538"/>
                  </a:lnTo>
                  <a:cubicBezTo>
                    <a:pt x="75" y="8517"/>
                    <a:pt x="64" y="8495"/>
                    <a:pt x="43" y="849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5" name="Google Shape;4065;p16"/>
            <p:cNvSpPr/>
            <p:nvPr/>
          </p:nvSpPr>
          <p:spPr>
            <a:xfrm>
              <a:off x="3139350" y="293325"/>
              <a:ext cx="167600" cy="171225"/>
            </a:xfrm>
            <a:custGeom>
              <a:avLst/>
              <a:gdLst/>
              <a:ahLst/>
              <a:cxnLst/>
              <a:rect l="l" t="t" r="r" b="b"/>
              <a:pathLst>
                <a:path w="6704" h="6849" extrusionOk="0">
                  <a:moveTo>
                    <a:pt x="6655" y="1"/>
                  </a:moveTo>
                  <a:cubicBezTo>
                    <a:pt x="6645" y="1"/>
                    <a:pt x="6634" y="3"/>
                    <a:pt x="6629" y="9"/>
                  </a:cubicBezTo>
                  <a:lnTo>
                    <a:pt x="6576" y="73"/>
                  </a:lnTo>
                  <a:cubicBezTo>
                    <a:pt x="6555" y="94"/>
                    <a:pt x="6555" y="115"/>
                    <a:pt x="6576" y="125"/>
                  </a:cubicBezTo>
                  <a:cubicBezTo>
                    <a:pt x="6576" y="136"/>
                    <a:pt x="6586" y="146"/>
                    <a:pt x="6597" y="146"/>
                  </a:cubicBezTo>
                  <a:cubicBezTo>
                    <a:pt x="6607" y="146"/>
                    <a:pt x="6618" y="136"/>
                    <a:pt x="6629" y="125"/>
                  </a:cubicBezTo>
                  <a:lnTo>
                    <a:pt x="6682" y="73"/>
                  </a:lnTo>
                  <a:cubicBezTo>
                    <a:pt x="6703" y="51"/>
                    <a:pt x="6703" y="30"/>
                    <a:pt x="6682" y="9"/>
                  </a:cubicBezTo>
                  <a:cubicBezTo>
                    <a:pt x="6676" y="3"/>
                    <a:pt x="6666" y="1"/>
                    <a:pt x="6655" y="1"/>
                  </a:cubicBezTo>
                  <a:close/>
                  <a:moveTo>
                    <a:pt x="6374" y="290"/>
                  </a:moveTo>
                  <a:cubicBezTo>
                    <a:pt x="6364" y="290"/>
                    <a:pt x="6353" y="295"/>
                    <a:pt x="6343" y="306"/>
                  </a:cubicBezTo>
                  <a:lnTo>
                    <a:pt x="6289" y="358"/>
                  </a:lnTo>
                  <a:cubicBezTo>
                    <a:pt x="6268" y="380"/>
                    <a:pt x="6268" y="401"/>
                    <a:pt x="6289" y="422"/>
                  </a:cubicBezTo>
                  <a:cubicBezTo>
                    <a:pt x="6300" y="433"/>
                    <a:pt x="6300" y="433"/>
                    <a:pt x="6310" y="433"/>
                  </a:cubicBezTo>
                  <a:cubicBezTo>
                    <a:pt x="6321" y="433"/>
                    <a:pt x="6332" y="433"/>
                    <a:pt x="6343" y="422"/>
                  </a:cubicBezTo>
                  <a:lnTo>
                    <a:pt x="6406" y="358"/>
                  </a:lnTo>
                  <a:cubicBezTo>
                    <a:pt x="6416" y="348"/>
                    <a:pt x="6416" y="316"/>
                    <a:pt x="6406" y="306"/>
                  </a:cubicBezTo>
                  <a:cubicBezTo>
                    <a:pt x="6396" y="295"/>
                    <a:pt x="6385" y="290"/>
                    <a:pt x="6374" y="290"/>
                  </a:cubicBezTo>
                  <a:close/>
                  <a:moveTo>
                    <a:pt x="6088" y="584"/>
                  </a:moveTo>
                  <a:cubicBezTo>
                    <a:pt x="6077" y="584"/>
                    <a:pt x="6066" y="587"/>
                    <a:pt x="6056" y="592"/>
                  </a:cubicBezTo>
                  <a:lnTo>
                    <a:pt x="6003" y="655"/>
                  </a:lnTo>
                  <a:cubicBezTo>
                    <a:pt x="5982" y="666"/>
                    <a:pt x="5982" y="698"/>
                    <a:pt x="6003" y="709"/>
                  </a:cubicBezTo>
                  <a:cubicBezTo>
                    <a:pt x="6013" y="719"/>
                    <a:pt x="6024" y="730"/>
                    <a:pt x="6035" y="730"/>
                  </a:cubicBezTo>
                  <a:cubicBezTo>
                    <a:pt x="6046" y="730"/>
                    <a:pt x="6056" y="719"/>
                    <a:pt x="6056" y="709"/>
                  </a:cubicBezTo>
                  <a:lnTo>
                    <a:pt x="6119" y="655"/>
                  </a:lnTo>
                  <a:cubicBezTo>
                    <a:pt x="6130" y="634"/>
                    <a:pt x="6130" y="613"/>
                    <a:pt x="6119" y="592"/>
                  </a:cubicBezTo>
                  <a:cubicBezTo>
                    <a:pt x="6109" y="587"/>
                    <a:pt x="6098" y="584"/>
                    <a:pt x="6088" y="584"/>
                  </a:cubicBezTo>
                  <a:close/>
                  <a:moveTo>
                    <a:pt x="5802" y="873"/>
                  </a:moveTo>
                  <a:cubicBezTo>
                    <a:pt x="5791" y="873"/>
                    <a:pt x="5781" y="878"/>
                    <a:pt x="5770" y="889"/>
                  </a:cubicBezTo>
                  <a:lnTo>
                    <a:pt x="5716" y="942"/>
                  </a:lnTo>
                  <a:cubicBezTo>
                    <a:pt x="5695" y="963"/>
                    <a:pt x="5695" y="985"/>
                    <a:pt x="5716" y="1006"/>
                  </a:cubicBezTo>
                  <a:cubicBezTo>
                    <a:pt x="5727" y="1016"/>
                    <a:pt x="5738" y="1016"/>
                    <a:pt x="5749" y="1016"/>
                  </a:cubicBezTo>
                  <a:cubicBezTo>
                    <a:pt x="5759" y="1016"/>
                    <a:pt x="5770" y="1016"/>
                    <a:pt x="5770" y="1006"/>
                  </a:cubicBezTo>
                  <a:lnTo>
                    <a:pt x="5834" y="942"/>
                  </a:lnTo>
                  <a:cubicBezTo>
                    <a:pt x="5844" y="931"/>
                    <a:pt x="5844" y="900"/>
                    <a:pt x="5834" y="889"/>
                  </a:cubicBezTo>
                  <a:cubicBezTo>
                    <a:pt x="5823" y="878"/>
                    <a:pt x="5812" y="873"/>
                    <a:pt x="5802" y="873"/>
                  </a:cubicBezTo>
                  <a:close/>
                  <a:moveTo>
                    <a:pt x="5515" y="1167"/>
                  </a:moveTo>
                  <a:cubicBezTo>
                    <a:pt x="5504" y="1167"/>
                    <a:pt x="5494" y="1170"/>
                    <a:pt x="5483" y="1175"/>
                  </a:cubicBezTo>
                  <a:lnTo>
                    <a:pt x="5431" y="1239"/>
                  </a:lnTo>
                  <a:cubicBezTo>
                    <a:pt x="5420" y="1249"/>
                    <a:pt x="5420" y="1282"/>
                    <a:pt x="5431" y="1292"/>
                  </a:cubicBezTo>
                  <a:cubicBezTo>
                    <a:pt x="5441" y="1303"/>
                    <a:pt x="5452" y="1313"/>
                    <a:pt x="5462" y="1313"/>
                  </a:cubicBezTo>
                  <a:cubicBezTo>
                    <a:pt x="5473" y="1313"/>
                    <a:pt x="5483" y="1303"/>
                    <a:pt x="5494" y="1292"/>
                  </a:cubicBezTo>
                  <a:lnTo>
                    <a:pt x="5547" y="1239"/>
                  </a:lnTo>
                  <a:cubicBezTo>
                    <a:pt x="5558" y="1218"/>
                    <a:pt x="5558" y="1197"/>
                    <a:pt x="5547" y="1175"/>
                  </a:cubicBezTo>
                  <a:cubicBezTo>
                    <a:pt x="5536" y="1170"/>
                    <a:pt x="5526" y="1167"/>
                    <a:pt x="5515" y="1167"/>
                  </a:cubicBezTo>
                  <a:close/>
                  <a:moveTo>
                    <a:pt x="5229" y="1457"/>
                  </a:moveTo>
                  <a:cubicBezTo>
                    <a:pt x="5218" y="1457"/>
                    <a:pt x="5208" y="1462"/>
                    <a:pt x="5197" y="1472"/>
                  </a:cubicBezTo>
                  <a:lnTo>
                    <a:pt x="5144" y="1525"/>
                  </a:lnTo>
                  <a:cubicBezTo>
                    <a:pt x="5134" y="1546"/>
                    <a:pt x="5134" y="1567"/>
                    <a:pt x="5144" y="1589"/>
                  </a:cubicBezTo>
                  <a:cubicBezTo>
                    <a:pt x="5155" y="1600"/>
                    <a:pt x="5165" y="1600"/>
                    <a:pt x="5176" y="1600"/>
                  </a:cubicBezTo>
                  <a:cubicBezTo>
                    <a:pt x="5186" y="1600"/>
                    <a:pt x="5197" y="1600"/>
                    <a:pt x="5207" y="1589"/>
                  </a:cubicBezTo>
                  <a:lnTo>
                    <a:pt x="5261" y="1525"/>
                  </a:lnTo>
                  <a:cubicBezTo>
                    <a:pt x="5271" y="1515"/>
                    <a:pt x="5271" y="1483"/>
                    <a:pt x="5261" y="1472"/>
                  </a:cubicBezTo>
                  <a:cubicBezTo>
                    <a:pt x="5250" y="1462"/>
                    <a:pt x="5240" y="1457"/>
                    <a:pt x="5229" y="1457"/>
                  </a:cubicBezTo>
                  <a:close/>
                  <a:moveTo>
                    <a:pt x="4948" y="1751"/>
                  </a:moveTo>
                  <a:cubicBezTo>
                    <a:pt x="4937" y="1751"/>
                    <a:pt x="4927" y="1753"/>
                    <a:pt x="4921" y="1758"/>
                  </a:cubicBezTo>
                  <a:lnTo>
                    <a:pt x="4858" y="1822"/>
                  </a:lnTo>
                  <a:cubicBezTo>
                    <a:pt x="4847" y="1833"/>
                    <a:pt x="4847" y="1864"/>
                    <a:pt x="4858" y="1875"/>
                  </a:cubicBezTo>
                  <a:cubicBezTo>
                    <a:pt x="4868" y="1886"/>
                    <a:pt x="4879" y="1897"/>
                    <a:pt x="4889" y="1897"/>
                  </a:cubicBezTo>
                  <a:cubicBezTo>
                    <a:pt x="4900" y="1897"/>
                    <a:pt x="4910" y="1886"/>
                    <a:pt x="4921" y="1875"/>
                  </a:cubicBezTo>
                  <a:lnTo>
                    <a:pt x="4974" y="1822"/>
                  </a:lnTo>
                  <a:cubicBezTo>
                    <a:pt x="4995" y="1801"/>
                    <a:pt x="4995" y="1780"/>
                    <a:pt x="4974" y="1758"/>
                  </a:cubicBezTo>
                  <a:cubicBezTo>
                    <a:pt x="4969" y="1753"/>
                    <a:pt x="4958" y="1751"/>
                    <a:pt x="4948" y="1751"/>
                  </a:cubicBezTo>
                  <a:close/>
                  <a:moveTo>
                    <a:pt x="4661" y="2039"/>
                  </a:moveTo>
                  <a:cubicBezTo>
                    <a:pt x="4651" y="2039"/>
                    <a:pt x="4640" y="2045"/>
                    <a:pt x="4635" y="2055"/>
                  </a:cubicBezTo>
                  <a:lnTo>
                    <a:pt x="4571" y="2109"/>
                  </a:lnTo>
                  <a:cubicBezTo>
                    <a:pt x="4561" y="2130"/>
                    <a:pt x="4561" y="2151"/>
                    <a:pt x="4571" y="2172"/>
                  </a:cubicBezTo>
                  <a:cubicBezTo>
                    <a:pt x="4582" y="2183"/>
                    <a:pt x="4592" y="2183"/>
                    <a:pt x="4603" y="2183"/>
                  </a:cubicBezTo>
                  <a:cubicBezTo>
                    <a:pt x="4614" y="2183"/>
                    <a:pt x="4625" y="2183"/>
                    <a:pt x="4635" y="2172"/>
                  </a:cubicBezTo>
                  <a:lnTo>
                    <a:pt x="4688" y="2109"/>
                  </a:lnTo>
                  <a:cubicBezTo>
                    <a:pt x="4709" y="2098"/>
                    <a:pt x="4709" y="2066"/>
                    <a:pt x="4688" y="2055"/>
                  </a:cubicBezTo>
                  <a:cubicBezTo>
                    <a:pt x="4683" y="2045"/>
                    <a:pt x="4672" y="2039"/>
                    <a:pt x="4661" y="2039"/>
                  </a:cubicBezTo>
                  <a:close/>
                  <a:moveTo>
                    <a:pt x="4375" y="2334"/>
                  </a:moveTo>
                  <a:cubicBezTo>
                    <a:pt x="4365" y="2334"/>
                    <a:pt x="4354" y="2337"/>
                    <a:pt x="4349" y="2342"/>
                  </a:cubicBezTo>
                  <a:lnTo>
                    <a:pt x="4285" y="2406"/>
                  </a:lnTo>
                  <a:cubicBezTo>
                    <a:pt x="4274" y="2416"/>
                    <a:pt x="4274" y="2448"/>
                    <a:pt x="4285" y="2458"/>
                  </a:cubicBezTo>
                  <a:cubicBezTo>
                    <a:pt x="4295" y="2469"/>
                    <a:pt x="4306" y="2480"/>
                    <a:pt x="4317" y="2480"/>
                  </a:cubicBezTo>
                  <a:cubicBezTo>
                    <a:pt x="4328" y="2480"/>
                    <a:pt x="4338" y="2469"/>
                    <a:pt x="4349" y="2458"/>
                  </a:cubicBezTo>
                  <a:lnTo>
                    <a:pt x="4401" y="2406"/>
                  </a:lnTo>
                  <a:cubicBezTo>
                    <a:pt x="4423" y="2384"/>
                    <a:pt x="4423" y="2363"/>
                    <a:pt x="4401" y="2342"/>
                  </a:cubicBezTo>
                  <a:cubicBezTo>
                    <a:pt x="4396" y="2337"/>
                    <a:pt x="4386" y="2334"/>
                    <a:pt x="4375" y="2334"/>
                  </a:cubicBezTo>
                  <a:close/>
                  <a:moveTo>
                    <a:pt x="4089" y="2623"/>
                  </a:moveTo>
                  <a:cubicBezTo>
                    <a:pt x="4078" y="2623"/>
                    <a:pt x="4068" y="2628"/>
                    <a:pt x="4062" y="2639"/>
                  </a:cubicBezTo>
                  <a:lnTo>
                    <a:pt x="4009" y="2692"/>
                  </a:lnTo>
                  <a:cubicBezTo>
                    <a:pt x="3988" y="2713"/>
                    <a:pt x="3988" y="2734"/>
                    <a:pt x="4009" y="2755"/>
                  </a:cubicBezTo>
                  <a:cubicBezTo>
                    <a:pt x="4009" y="2766"/>
                    <a:pt x="4020" y="2766"/>
                    <a:pt x="4031" y="2766"/>
                  </a:cubicBezTo>
                  <a:cubicBezTo>
                    <a:pt x="4041" y="2766"/>
                    <a:pt x="4052" y="2766"/>
                    <a:pt x="4062" y="2755"/>
                  </a:cubicBezTo>
                  <a:lnTo>
                    <a:pt x="4115" y="2692"/>
                  </a:lnTo>
                  <a:cubicBezTo>
                    <a:pt x="4137" y="2681"/>
                    <a:pt x="4137" y="2649"/>
                    <a:pt x="4115" y="2639"/>
                  </a:cubicBezTo>
                  <a:cubicBezTo>
                    <a:pt x="4110" y="2628"/>
                    <a:pt x="4099" y="2623"/>
                    <a:pt x="4089" y="2623"/>
                  </a:cubicBezTo>
                  <a:close/>
                  <a:moveTo>
                    <a:pt x="3802" y="2917"/>
                  </a:moveTo>
                  <a:cubicBezTo>
                    <a:pt x="3792" y="2917"/>
                    <a:pt x="3781" y="2920"/>
                    <a:pt x="3776" y="2925"/>
                  </a:cubicBezTo>
                  <a:lnTo>
                    <a:pt x="3723" y="2989"/>
                  </a:lnTo>
                  <a:cubicBezTo>
                    <a:pt x="3701" y="3000"/>
                    <a:pt x="3701" y="3031"/>
                    <a:pt x="3723" y="3042"/>
                  </a:cubicBezTo>
                  <a:cubicBezTo>
                    <a:pt x="3723" y="3052"/>
                    <a:pt x="3734" y="3052"/>
                    <a:pt x="3744" y="3052"/>
                  </a:cubicBezTo>
                  <a:cubicBezTo>
                    <a:pt x="3755" y="3052"/>
                    <a:pt x="3765" y="3052"/>
                    <a:pt x="3776" y="3042"/>
                  </a:cubicBezTo>
                  <a:lnTo>
                    <a:pt x="3840" y="2989"/>
                  </a:lnTo>
                  <a:cubicBezTo>
                    <a:pt x="3850" y="2967"/>
                    <a:pt x="3850" y="2946"/>
                    <a:pt x="3829" y="2925"/>
                  </a:cubicBezTo>
                  <a:cubicBezTo>
                    <a:pt x="3824" y="2920"/>
                    <a:pt x="3813" y="2917"/>
                    <a:pt x="3802" y="2917"/>
                  </a:cubicBezTo>
                  <a:close/>
                  <a:moveTo>
                    <a:pt x="3521" y="3206"/>
                  </a:moveTo>
                  <a:cubicBezTo>
                    <a:pt x="3511" y="3206"/>
                    <a:pt x="3500" y="3211"/>
                    <a:pt x="3489" y="3222"/>
                  </a:cubicBezTo>
                  <a:lnTo>
                    <a:pt x="3437" y="3275"/>
                  </a:lnTo>
                  <a:cubicBezTo>
                    <a:pt x="3416" y="3297"/>
                    <a:pt x="3416" y="3318"/>
                    <a:pt x="3437" y="3339"/>
                  </a:cubicBezTo>
                  <a:cubicBezTo>
                    <a:pt x="3447" y="3349"/>
                    <a:pt x="3458" y="3349"/>
                    <a:pt x="3458" y="3349"/>
                  </a:cubicBezTo>
                  <a:cubicBezTo>
                    <a:pt x="3468" y="3349"/>
                    <a:pt x="3479" y="3349"/>
                    <a:pt x="3489" y="3339"/>
                  </a:cubicBezTo>
                  <a:lnTo>
                    <a:pt x="3553" y="3275"/>
                  </a:lnTo>
                  <a:cubicBezTo>
                    <a:pt x="3564" y="3264"/>
                    <a:pt x="3564" y="3233"/>
                    <a:pt x="3553" y="3222"/>
                  </a:cubicBezTo>
                  <a:cubicBezTo>
                    <a:pt x="3542" y="3211"/>
                    <a:pt x="3532" y="3206"/>
                    <a:pt x="3521" y="3206"/>
                  </a:cubicBezTo>
                  <a:close/>
                  <a:moveTo>
                    <a:pt x="3235" y="3500"/>
                  </a:moveTo>
                  <a:cubicBezTo>
                    <a:pt x="3225" y="3500"/>
                    <a:pt x="3214" y="3503"/>
                    <a:pt x="3203" y="3509"/>
                  </a:cubicBezTo>
                  <a:lnTo>
                    <a:pt x="3150" y="3572"/>
                  </a:lnTo>
                  <a:cubicBezTo>
                    <a:pt x="3129" y="3582"/>
                    <a:pt x="3129" y="3615"/>
                    <a:pt x="3150" y="3625"/>
                  </a:cubicBezTo>
                  <a:cubicBezTo>
                    <a:pt x="3161" y="3636"/>
                    <a:pt x="3171" y="3636"/>
                    <a:pt x="3182" y="3636"/>
                  </a:cubicBezTo>
                  <a:cubicBezTo>
                    <a:pt x="3192" y="3636"/>
                    <a:pt x="3203" y="3636"/>
                    <a:pt x="3203" y="3625"/>
                  </a:cubicBezTo>
                  <a:lnTo>
                    <a:pt x="3267" y="3572"/>
                  </a:lnTo>
                  <a:cubicBezTo>
                    <a:pt x="3277" y="3551"/>
                    <a:pt x="3277" y="3530"/>
                    <a:pt x="3267" y="3509"/>
                  </a:cubicBezTo>
                  <a:cubicBezTo>
                    <a:pt x="3256" y="3503"/>
                    <a:pt x="3246" y="3500"/>
                    <a:pt x="3235" y="3500"/>
                  </a:cubicBezTo>
                  <a:close/>
                  <a:moveTo>
                    <a:pt x="2948" y="3790"/>
                  </a:moveTo>
                  <a:cubicBezTo>
                    <a:pt x="2938" y="3790"/>
                    <a:pt x="2927" y="3795"/>
                    <a:pt x="2917" y="3806"/>
                  </a:cubicBezTo>
                  <a:lnTo>
                    <a:pt x="2864" y="3858"/>
                  </a:lnTo>
                  <a:cubicBezTo>
                    <a:pt x="2843" y="3879"/>
                    <a:pt x="2843" y="3901"/>
                    <a:pt x="2864" y="3922"/>
                  </a:cubicBezTo>
                  <a:cubicBezTo>
                    <a:pt x="2874" y="3933"/>
                    <a:pt x="2885" y="3933"/>
                    <a:pt x="2895" y="3933"/>
                  </a:cubicBezTo>
                  <a:cubicBezTo>
                    <a:pt x="2906" y="3933"/>
                    <a:pt x="2917" y="3933"/>
                    <a:pt x="2917" y="3922"/>
                  </a:cubicBezTo>
                  <a:lnTo>
                    <a:pt x="2980" y="3858"/>
                  </a:lnTo>
                  <a:cubicBezTo>
                    <a:pt x="2991" y="3848"/>
                    <a:pt x="2991" y="3816"/>
                    <a:pt x="2980" y="3806"/>
                  </a:cubicBezTo>
                  <a:cubicBezTo>
                    <a:pt x="2970" y="3795"/>
                    <a:pt x="2959" y="3790"/>
                    <a:pt x="2948" y="3790"/>
                  </a:cubicBezTo>
                  <a:close/>
                  <a:moveTo>
                    <a:pt x="2663" y="4084"/>
                  </a:moveTo>
                  <a:cubicBezTo>
                    <a:pt x="2652" y="4084"/>
                    <a:pt x="2641" y="4086"/>
                    <a:pt x="2631" y="4092"/>
                  </a:cubicBezTo>
                  <a:lnTo>
                    <a:pt x="2577" y="4155"/>
                  </a:lnTo>
                  <a:cubicBezTo>
                    <a:pt x="2567" y="4166"/>
                    <a:pt x="2567" y="4198"/>
                    <a:pt x="2577" y="4209"/>
                  </a:cubicBezTo>
                  <a:cubicBezTo>
                    <a:pt x="2588" y="4219"/>
                    <a:pt x="2599" y="4219"/>
                    <a:pt x="2610" y="4219"/>
                  </a:cubicBezTo>
                  <a:cubicBezTo>
                    <a:pt x="2620" y="4219"/>
                    <a:pt x="2631" y="4219"/>
                    <a:pt x="2641" y="4209"/>
                  </a:cubicBezTo>
                  <a:lnTo>
                    <a:pt x="2694" y="4155"/>
                  </a:lnTo>
                  <a:cubicBezTo>
                    <a:pt x="2705" y="4134"/>
                    <a:pt x="2705" y="4113"/>
                    <a:pt x="2694" y="4092"/>
                  </a:cubicBezTo>
                  <a:cubicBezTo>
                    <a:pt x="2684" y="4086"/>
                    <a:pt x="2673" y="4084"/>
                    <a:pt x="2663" y="4084"/>
                  </a:cubicBezTo>
                  <a:close/>
                  <a:moveTo>
                    <a:pt x="2377" y="4373"/>
                  </a:moveTo>
                  <a:cubicBezTo>
                    <a:pt x="2368" y="4373"/>
                    <a:pt x="2360" y="4378"/>
                    <a:pt x="2355" y="4388"/>
                  </a:cubicBezTo>
                  <a:lnTo>
                    <a:pt x="2291" y="4442"/>
                  </a:lnTo>
                  <a:cubicBezTo>
                    <a:pt x="2280" y="4463"/>
                    <a:pt x="2280" y="4484"/>
                    <a:pt x="2291" y="4506"/>
                  </a:cubicBezTo>
                  <a:cubicBezTo>
                    <a:pt x="2302" y="4516"/>
                    <a:pt x="2313" y="4516"/>
                    <a:pt x="2323" y="4516"/>
                  </a:cubicBezTo>
                  <a:cubicBezTo>
                    <a:pt x="2334" y="4516"/>
                    <a:pt x="2344" y="4516"/>
                    <a:pt x="2355" y="4506"/>
                  </a:cubicBezTo>
                  <a:lnTo>
                    <a:pt x="2408" y="4442"/>
                  </a:lnTo>
                  <a:cubicBezTo>
                    <a:pt x="2429" y="4431"/>
                    <a:pt x="2429" y="4399"/>
                    <a:pt x="2408" y="4388"/>
                  </a:cubicBezTo>
                  <a:cubicBezTo>
                    <a:pt x="2397" y="4378"/>
                    <a:pt x="2386" y="4373"/>
                    <a:pt x="2377" y="4373"/>
                  </a:cubicBezTo>
                  <a:close/>
                  <a:moveTo>
                    <a:pt x="2095" y="4667"/>
                  </a:moveTo>
                  <a:cubicBezTo>
                    <a:pt x="2084" y="4667"/>
                    <a:pt x="2074" y="4670"/>
                    <a:pt x="2068" y="4675"/>
                  </a:cubicBezTo>
                  <a:lnTo>
                    <a:pt x="2005" y="4739"/>
                  </a:lnTo>
                  <a:cubicBezTo>
                    <a:pt x="1994" y="4749"/>
                    <a:pt x="1994" y="4781"/>
                    <a:pt x="2005" y="4791"/>
                  </a:cubicBezTo>
                  <a:cubicBezTo>
                    <a:pt x="2016" y="4802"/>
                    <a:pt x="2026" y="4802"/>
                    <a:pt x="2037" y="4802"/>
                  </a:cubicBezTo>
                  <a:cubicBezTo>
                    <a:pt x="2047" y="4802"/>
                    <a:pt x="2058" y="4802"/>
                    <a:pt x="2068" y="4791"/>
                  </a:cubicBezTo>
                  <a:lnTo>
                    <a:pt x="2122" y="4739"/>
                  </a:lnTo>
                  <a:cubicBezTo>
                    <a:pt x="2143" y="4718"/>
                    <a:pt x="2143" y="4696"/>
                    <a:pt x="2122" y="4675"/>
                  </a:cubicBezTo>
                  <a:cubicBezTo>
                    <a:pt x="2116" y="4670"/>
                    <a:pt x="2106" y="4667"/>
                    <a:pt x="2095" y="4667"/>
                  </a:cubicBezTo>
                  <a:close/>
                  <a:moveTo>
                    <a:pt x="1809" y="4956"/>
                  </a:moveTo>
                  <a:cubicBezTo>
                    <a:pt x="1798" y="4956"/>
                    <a:pt x="1787" y="4962"/>
                    <a:pt x="1782" y="4972"/>
                  </a:cubicBezTo>
                  <a:lnTo>
                    <a:pt x="1719" y="5025"/>
                  </a:lnTo>
                  <a:cubicBezTo>
                    <a:pt x="1708" y="5046"/>
                    <a:pt x="1708" y="5067"/>
                    <a:pt x="1719" y="5088"/>
                  </a:cubicBezTo>
                  <a:cubicBezTo>
                    <a:pt x="1729" y="5099"/>
                    <a:pt x="1740" y="5099"/>
                    <a:pt x="1750" y="5099"/>
                  </a:cubicBezTo>
                  <a:cubicBezTo>
                    <a:pt x="1761" y="5099"/>
                    <a:pt x="1771" y="5099"/>
                    <a:pt x="1782" y="5088"/>
                  </a:cubicBezTo>
                  <a:lnTo>
                    <a:pt x="1835" y="5025"/>
                  </a:lnTo>
                  <a:cubicBezTo>
                    <a:pt x="1856" y="5015"/>
                    <a:pt x="1856" y="4982"/>
                    <a:pt x="1835" y="4972"/>
                  </a:cubicBezTo>
                  <a:cubicBezTo>
                    <a:pt x="1830" y="4962"/>
                    <a:pt x="1819" y="4956"/>
                    <a:pt x="1809" y="4956"/>
                  </a:cubicBezTo>
                  <a:close/>
                  <a:moveTo>
                    <a:pt x="1522" y="5250"/>
                  </a:moveTo>
                  <a:cubicBezTo>
                    <a:pt x="1512" y="5250"/>
                    <a:pt x="1501" y="5253"/>
                    <a:pt x="1496" y="5258"/>
                  </a:cubicBezTo>
                  <a:lnTo>
                    <a:pt x="1432" y="5322"/>
                  </a:lnTo>
                  <a:cubicBezTo>
                    <a:pt x="1422" y="5333"/>
                    <a:pt x="1422" y="5364"/>
                    <a:pt x="1443" y="5375"/>
                  </a:cubicBezTo>
                  <a:cubicBezTo>
                    <a:pt x="1443" y="5385"/>
                    <a:pt x="1453" y="5385"/>
                    <a:pt x="1464" y="5385"/>
                  </a:cubicBezTo>
                  <a:cubicBezTo>
                    <a:pt x="1474" y="5385"/>
                    <a:pt x="1485" y="5385"/>
                    <a:pt x="1496" y="5375"/>
                  </a:cubicBezTo>
                  <a:lnTo>
                    <a:pt x="1549" y="5322"/>
                  </a:lnTo>
                  <a:cubicBezTo>
                    <a:pt x="1570" y="5301"/>
                    <a:pt x="1570" y="5279"/>
                    <a:pt x="1549" y="5258"/>
                  </a:cubicBezTo>
                  <a:cubicBezTo>
                    <a:pt x="1544" y="5253"/>
                    <a:pt x="1533" y="5250"/>
                    <a:pt x="1522" y="5250"/>
                  </a:cubicBezTo>
                  <a:close/>
                  <a:moveTo>
                    <a:pt x="1236" y="5539"/>
                  </a:moveTo>
                  <a:cubicBezTo>
                    <a:pt x="1225" y="5539"/>
                    <a:pt x="1215" y="5544"/>
                    <a:pt x="1210" y="5555"/>
                  </a:cubicBezTo>
                  <a:lnTo>
                    <a:pt x="1156" y="5608"/>
                  </a:lnTo>
                  <a:cubicBezTo>
                    <a:pt x="1135" y="5630"/>
                    <a:pt x="1135" y="5651"/>
                    <a:pt x="1156" y="5672"/>
                  </a:cubicBezTo>
                  <a:cubicBezTo>
                    <a:pt x="1156" y="5682"/>
                    <a:pt x="1167" y="5682"/>
                    <a:pt x="1177" y="5682"/>
                  </a:cubicBezTo>
                  <a:cubicBezTo>
                    <a:pt x="1188" y="5682"/>
                    <a:pt x="1199" y="5682"/>
                    <a:pt x="1210" y="5672"/>
                  </a:cubicBezTo>
                  <a:lnTo>
                    <a:pt x="1262" y="5608"/>
                  </a:lnTo>
                  <a:cubicBezTo>
                    <a:pt x="1283" y="5597"/>
                    <a:pt x="1283" y="5566"/>
                    <a:pt x="1262" y="5555"/>
                  </a:cubicBezTo>
                  <a:cubicBezTo>
                    <a:pt x="1257" y="5544"/>
                    <a:pt x="1247" y="5539"/>
                    <a:pt x="1236" y="5539"/>
                  </a:cubicBezTo>
                  <a:close/>
                  <a:moveTo>
                    <a:pt x="955" y="5834"/>
                  </a:moveTo>
                  <a:cubicBezTo>
                    <a:pt x="944" y="5834"/>
                    <a:pt x="934" y="5836"/>
                    <a:pt x="923" y="5842"/>
                  </a:cubicBezTo>
                  <a:lnTo>
                    <a:pt x="870" y="5905"/>
                  </a:lnTo>
                  <a:cubicBezTo>
                    <a:pt x="849" y="5916"/>
                    <a:pt x="849" y="5948"/>
                    <a:pt x="870" y="5958"/>
                  </a:cubicBezTo>
                  <a:cubicBezTo>
                    <a:pt x="870" y="5969"/>
                    <a:pt x="880" y="5969"/>
                    <a:pt x="892" y="5969"/>
                  </a:cubicBezTo>
                  <a:cubicBezTo>
                    <a:pt x="902" y="5969"/>
                    <a:pt x="913" y="5969"/>
                    <a:pt x="923" y="5958"/>
                  </a:cubicBezTo>
                  <a:lnTo>
                    <a:pt x="987" y="5905"/>
                  </a:lnTo>
                  <a:cubicBezTo>
                    <a:pt x="998" y="5884"/>
                    <a:pt x="998" y="5863"/>
                    <a:pt x="987" y="5842"/>
                  </a:cubicBezTo>
                  <a:cubicBezTo>
                    <a:pt x="976" y="5836"/>
                    <a:pt x="965" y="5834"/>
                    <a:pt x="955" y="5834"/>
                  </a:cubicBezTo>
                  <a:close/>
                  <a:moveTo>
                    <a:pt x="669" y="6123"/>
                  </a:moveTo>
                  <a:cubicBezTo>
                    <a:pt x="658" y="6123"/>
                    <a:pt x="648" y="6128"/>
                    <a:pt x="637" y="6139"/>
                  </a:cubicBezTo>
                  <a:lnTo>
                    <a:pt x="584" y="6191"/>
                  </a:lnTo>
                  <a:cubicBezTo>
                    <a:pt x="562" y="6213"/>
                    <a:pt x="562" y="6234"/>
                    <a:pt x="584" y="6255"/>
                  </a:cubicBezTo>
                  <a:cubicBezTo>
                    <a:pt x="595" y="6266"/>
                    <a:pt x="605" y="6266"/>
                    <a:pt x="616" y="6266"/>
                  </a:cubicBezTo>
                  <a:cubicBezTo>
                    <a:pt x="626" y="6266"/>
                    <a:pt x="637" y="6266"/>
                    <a:pt x="637" y="6255"/>
                  </a:cubicBezTo>
                  <a:lnTo>
                    <a:pt x="701" y="6191"/>
                  </a:lnTo>
                  <a:cubicBezTo>
                    <a:pt x="711" y="6181"/>
                    <a:pt x="711" y="6149"/>
                    <a:pt x="701" y="6139"/>
                  </a:cubicBezTo>
                  <a:cubicBezTo>
                    <a:pt x="690" y="6128"/>
                    <a:pt x="679" y="6123"/>
                    <a:pt x="669" y="6123"/>
                  </a:cubicBezTo>
                  <a:close/>
                  <a:moveTo>
                    <a:pt x="382" y="6417"/>
                  </a:moveTo>
                  <a:cubicBezTo>
                    <a:pt x="371" y="6417"/>
                    <a:pt x="361" y="6420"/>
                    <a:pt x="350" y="6425"/>
                  </a:cubicBezTo>
                  <a:lnTo>
                    <a:pt x="298" y="6488"/>
                  </a:lnTo>
                  <a:cubicBezTo>
                    <a:pt x="276" y="6499"/>
                    <a:pt x="276" y="6531"/>
                    <a:pt x="298" y="6542"/>
                  </a:cubicBezTo>
                  <a:cubicBezTo>
                    <a:pt x="308" y="6552"/>
                    <a:pt x="319" y="6552"/>
                    <a:pt x="329" y="6552"/>
                  </a:cubicBezTo>
                  <a:cubicBezTo>
                    <a:pt x="340" y="6552"/>
                    <a:pt x="350" y="6552"/>
                    <a:pt x="350" y="6542"/>
                  </a:cubicBezTo>
                  <a:lnTo>
                    <a:pt x="414" y="6488"/>
                  </a:lnTo>
                  <a:cubicBezTo>
                    <a:pt x="425" y="6467"/>
                    <a:pt x="425" y="6446"/>
                    <a:pt x="414" y="6425"/>
                  </a:cubicBezTo>
                  <a:cubicBezTo>
                    <a:pt x="403" y="6420"/>
                    <a:pt x="393" y="6417"/>
                    <a:pt x="382" y="6417"/>
                  </a:cubicBezTo>
                  <a:close/>
                  <a:moveTo>
                    <a:pt x="96" y="6706"/>
                  </a:moveTo>
                  <a:cubicBezTo>
                    <a:pt x="86" y="6706"/>
                    <a:pt x="75" y="6711"/>
                    <a:pt x="64" y="6722"/>
                  </a:cubicBezTo>
                  <a:lnTo>
                    <a:pt x="11" y="6775"/>
                  </a:lnTo>
                  <a:cubicBezTo>
                    <a:pt x="1" y="6796"/>
                    <a:pt x="1" y="6817"/>
                    <a:pt x="11" y="6839"/>
                  </a:cubicBezTo>
                  <a:cubicBezTo>
                    <a:pt x="22" y="6849"/>
                    <a:pt x="32" y="6849"/>
                    <a:pt x="43" y="6849"/>
                  </a:cubicBezTo>
                  <a:cubicBezTo>
                    <a:pt x="53" y="6849"/>
                    <a:pt x="64" y="6849"/>
                    <a:pt x="74" y="6839"/>
                  </a:cubicBezTo>
                  <a:lnTo>
                    <a:pt x="128" y="6775"/>
                  </a:lnTo>
                  <a:cubicBezTo>
                    <a:pt x="138" y="6764"/>
                    <a:pt x="138" y="6733"/>
                    <a:pt x="128" y="6722"/>
                  </a:cubicBezTo>
                  <a:cubicBezTo>
                    <a:pt x="117" y="6711"/>
                    <a:pt x="107" y="6706"/>
                    <a:pt x="96" y="670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6" name="Google Shape;4066;p16"/>
            <p:cNvSpPr/>
            <p:nvPr/>
          </p:nvSpPr>
          <p:spPr>
            <a:xfrm>
              <a:off x="3132175" y="452875"/>
              <a:ext cx="18875" cy="18575"/>
            </a:xfrm>
            <a:custGeom>
              <a:avLst/>
              <a:gdLst/>
              <a:ahLst/>
              <a:cxnLst/>
              <a:rect l="l" t="t" r="r" b="b"/>
              <a:pathLst>
                <a:path w="755" h="743" extrusionOk="0">
                  <a:moveTo>
                    <a:pt x="1" y="0"/>
                  </a:moveTo>
                  <a:lnTo>
                    <a:pt x="149" y="605"/>
                  </a:lnTo>
                  <a:lnTo>
                    <a:pt x="754" y="743"/>
                  </a:lnTo>
                  <a:lnTo>
                    <a:pt x="754" y="732"/>
                  </a:lnTo>
                  <a:lnTo>
                    <a:pt x="1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7" name="Google Shape;4067;p16"/>
            <p:cNvSpPr/>
            <p:nvPr/>
          </p:nvSpPr>
          <p:spPr>
            <a:xfrm>
              <a:off x="3299500" y="281875"/>
              <a:ext cx="18825" cy="18575"/>
            </a:xfrm>
            <a:custGeom>
              <a:avLst/>
              <a:gdLst/>
              <a:ahLst/>
              <a:cxnLst/>
              <a:rect l="l" t="t" r="r" b="b"/>
              <a:pathLst>
                <a:path w="753" h="743" extrusionOk="0">
                  <a:moveTo>
                    <a:pt x="0" y="0"/>
                  </a:moveTo>
                  <a:lnTo>
                    <a:pt x="0" y="10"/>
                  </a:lnTo>
                  <a:lnTo>
                    <a:pt x="753" y="743"/>
                  </a:lnTo>
                  <a:lnTo>
                    <a:pt x="604" y="138"/>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8" name="Google Shape;4068;p16"/>
            <p:cNvSpPr/>
            <p:nvPr/>
          </p:nvSpPr>
          <p:spPr>
            <a:xfrm>
              <a:off x="3266075" y="627850"/>
              <a:ext cx="3225" cy="2150"/>
            </a:xfrm>
            <a:custGeom>
              <a:avLst/>
              <a:gdLst/>
              <a:ahLst/>
              <a:cxnLst/>
              <a:rect l="l" t="t" r="r" b="b"/>
              <a:pathLst>
                <a:path w="129" h="86" extrusionOk="0">
                  <a:moveTo>
                    <a:pt x="43" y="1"/>
                  </a:moveTo>
                  <a:cubicBezTo>
                    <a:pt x="22" y="1"/>
                    <a:pt x="1" y="22"/>
                    <a:pt x="1" y="43"/>
                  </a:cubicBezTo>
                  <a:cubicBezTo>
                    <a:pt x="1" y="64"/>
                    <a:pt x="22" y="86"/>
                    <a:pt x="43" y="86"/>
                  </a:cubicBezTo>
                  <a:lnTo>
                    <a:pt x="86" y="86"/>
                  </a:lnTo>
                  <a:cubicBezTo>
                    <a:pt x="107" y="86"/>
                    <a:pt x="128" y="64"/>
                    <a:pt x="128" y="43"/>
                  </a:cubicBezTo>
                  <a:cubicBezTo>
                    <a:pt x="128" y="22"/>
                    <a:pt x="107" y="1"/>
                    <a:pt x="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9" name="Google Shape;4069;p16"/>
            <p:cNvSpPr/>
            <p:nvPr/>
          </p:nvSpPr>
          <p:spPr>
            <a:xfrm>
              <a:off x="3070425" y="627850"/>
              <a:ext cx="189575" cy="2150"/>
            </a:xfrm>
            <a:custGeom>
              <a:avLst/>
              <a:gdLst/>
              <a:ahLst/>
              <a:cxnLst/>
              <a:rect l="l" t="t" r="r" b="b"/>
              <a:pathLst>
                <a:path w="7583" h="86" extrusionOk="0">
                  <a:moveTo>
                    <a:pt x="43" y="1"/>
                  </a:moveTo>
                  <a:cubicBezTo>
                    <a:pt x="22" y="1"/>
                    <a:pt x="0" y="22"/>
                    <a:pt x="0" y="43"/>
                  </a:cubicBezTo>
                  <a:cubicBezTo>
                    <a:pt x="0" y="64"/>
                    <a:pt x="22" y="86"/>
                    <a:pt x="43" y="86"/>
                  </a:cubicBezTo>
                  <a:lnTo>
                    <a:pt x="128" y="86"/>
                  </a:lnTo>
                  <a:cubicBezTo>
                    <a:pt x="149" y="86"/>
                    <a:pt x="170" y="64"/>
                    <a:pt x="170" y="43"/>
                  </a:cubicBezTo>
                  <a:cubicBezTo>
                    <a:pt x="170" y="22"/>
                    <a:pt x="149" y="1"/>
                    <a:pt x="128" y="1"/>
                  </a:cubicBezTo>
                  <a:close/>
                  <a:moveTo>
                    <a:pt x="456" y="1"/>
                  </a:moveTo>
                  <a:cubicBezTo>
                    <a:pt x="435" y="1"/>
                    <a:pt x="413" y="22"/>
                    <a:pt x="413" y="43"/>
                  </a:cubicBezTo>
                  <a:cubicBezTo>
                    <a:pt x="413" y="64"/>
                    <a:pt x="435" y="86"/>
                    <a:pt x="456" y="86"/>
                  </a:cubicBezTo>
                  <a:lnTo>
                    <a:pt x="541" y="86"/>
                  </a:lnTo>
                  <a:cubicBezTo>
                    <a:pt x="562" y="86"/>
                    <a:pt x="573" y="64"/>
                    <a:pt x="573" y="43"/>
                  </a:cubicBezTo>
                  <a:cubicBezTo>
                    <a:pt x="573" y="22"/>
                    <a:pt x="562" y="1"/>
                    <a:pt x="541" y="1"/>
                  </a:cubicBezTo>
                  <a:close/>
                  <a:moveTo>
                    <a:pt x="870" y="1"/>
                  </a:moveTo>
                  <a:cubicBezTo>
                    <a:pt x="838" y="1"/>
                    <a:pt x="828" y="22"/>
                    <a:pt x="828" y="43"/>
                  </a:cubicBezTo>
                  <a:cubicBezTo>
                    <a:pt x="828" y="64"/>
                    <a:pt x="838" y="86"/>
                    <a:pt x="870" y="86"/>
                  </a:cubicBezTo>
                  <a:lnTo>
                    <a:pt x="944" y="86"/>
                  </a:lnTo>
                  <a:cubicBezTo>
                    <a:pt x="976" y="86"/>
                    <a:pt x="986" y="64"/>
                    <a:pt x="986" y="43"/>
                  </a:cubicBezTo>
                  <a:cubicBezTo>
                    <a:pt x="986" y="22"/>
                    <a:pt x="976" y="1"/>
                    <a:pt x="944" y="1"/>
                  </a:cubicBezTo>
                  <a:close/>
                  <a:moveTo>
                    <a:pt x="1273" y="1"/>
                  </a:moveTo>
                  <a:cubicBezTo>
                    <a:pt x="1252" y="1"/>
                    <a:pt x="1241" y="22"/>
                    <a:pt x="1241" y="43"/>
                  </a:cubicBezTo>
                  <a:cubicBezTo>
                    <a:pt x="1241" y="64"/>
                    <a:pt x="1252" y="86"/>
                    <a:pt x="1273" y="86"/>
                  </a:cubicBezTo>
                  <a:lnTo>
                    <a:pt x="1358" y="86"/>
                  </a:lnTo>
                  <a:cubicBezTo>
                    <a:pt x="1379" y="86"/>
                    <a:pt x="1400" y="64"/>
                    <a:pt x="1400" y="43"/>
                  </a:cubicBezTo>
                  <a:cubicBezTo>
                    <a:pt x="1400" y="22"/>
                    <a:pt x="1379" y="1"/>
                    <a:pt x="1358" y="1"/>
                  </a:cubicBezTo>
                  <a:close/>
                  <a:moveTo>
                    <a:pt x="1686" y="1"/>
                  </a:moveTo>
                  <a:cubicBezTo>
                    <a:pt x="1665" y="1"/>
                    <a:pt x="1644" y="22"/>
                    <a:pt x="1644" y="43"/>
                  </a:cubicBezTo>
                  <a:cubicBezTo>
                    <a:pt x="1644" y="64"/>
                    <a:pt x="1665" y="86"/>
                    <a:pt x="1686" y="86"/>
                  </a:cubicBezTo>
                  <a:lnTo>
                    <a:pt x="1771" y="86"/>
                  </a:lnTo>
                  <a:cubicBezTo>
                    <a:pt x="1792" y="86"/>
                    <a:pt x="1813" y="64"/>
                    <a:pt x="1813" y="43"/>
                  </a:cubicBezTo>
                  <a:cubicBezTo>
                    <a:pt x="1813" y="22"/>
                    <a:pt x="1792" y="1"/>
                    <a:pt x="1771" y="1"/>
                  </a:cubicBezTo>
                  <a:close/>
                  <a:moveTo>
                    <a:pt x="2100" y="1"/>
                  </a:moveTo>
                  <a:cubicBezTo>
                    <a:pt x="2079" y="1"/>
                    <a:pt x="2058" y="22"/>
                    <a:pt x="2058" y="43"/>
                  </a:cubicBezTo>
                  <a:cubicBezTo>
                    <a:pt x="2058" y="64"/>
                    <a:pt x="2079" y="86"/>
                    <a:pt x="2100" y="86"/>
                  </a:cubicBezTo>
                  <a:lnTo>
                    <a:pt x="2185" y="86"/>
                  </a:lnTo>
                  <a:cubicBezTo>
                    <a:pt x="2206" y="86"/>
                    <a:pt x="2227" y="64"/>
                    <a:pt x="2227" y="43"/>
                  </a:cubicBezTo>
                  <a:cubicBezTo>
                    <a:pt x="2227" y="22"/>
                    <a:pt x="2206" y="1"/>
                    <a:pt x="2185" y="1"/>
                  </a:cubicBezTo>
                  <a:close/>
                  <a:moveTo>
                    <a:pt x="2513" y="1"/>
                  </a:moveTo>
                  <a:cubicBezTo>
                    <a:pt x="2492" y="1"/>
                    <a:pt x="2471" y="22"/>
                    <a:pt x="2471" y="43"/>
                  </a:cubicBezTo>
                  <a:cubicBezTo>
                    <a:pt x="2471" y="64"/>
                    <a:pt x="2492" y="86"/>
                    <a:pt x="2513" y="86"/>
                  </a:cubicBezTo>
                  <a:lnTo>
                    <a:pt x="2598" y="86"/>
                  </a:lnTo>
                  <a:cubicBezTo>
                    <a:pt x="2619" y="86"/>
                    <a:pt x="2641" y="64"/>
                    <a:pt x="2641" y="43"/>
                  </a:cubicBezTo>
                  <a:cubicBezTo>
                    <a:pt x="2641" y="22"/>
                    <a:pt x="2619" y="1"/>
                    <a:pt x="2598" y="1"/>
                  </a:cubicBezTo>
                  <a:close/>
                  <a:moveTo>
                    <a:pt x="2927" y="1"/>
                  </a:moveTo>
                  <a:cubicBezTo>
                    <a:pt x="2906" y="1"/>
                    <a:pt x="2885" y="22"/>
                    <a:pt x="2885" y="43"/>
                  </a:cubicBezTo>
                  <a:cubicBezTo>
                    <a:pt x="2885" y="64"/>
                    <a:pt x="2906" y="86"/>
                    <a:pt x="2927" y="86"/>
                  </a:cubicBezTo>
                  <a:lnTo>
                    <a:pt x="3012" y="86"/>
                  </a:lnTo>
                  <a:cubicBezTo>
                    <a:pt x="3033" y="86"/>
                    <a:pt x="3044" y="64"/>
                    <a:pt x="3044" y="43"/>
                  </a:cubicBezTo>
                  <a:cubicBezTo>
                    <a:pt x="3044" y="22"/>
                    <a:pt x="3033" y="1"/>
                    <a:pt x="3012" y="1"/>
                  </a:cubicBezTo>
                  <a:close/>
                  <a:moveTo>
                    <a:pt x="3341" y="1"/>
                  </a:moveTo>
                  <a:cubicBezTo>
                    <a:pt x="3319" y="1"/>
                    <a:pt x="3298" y="22"/>
                    <a:pt x="3298" y="43"/>
                  </a:cubicBezTo>
                  <a:cubicBezTo>
                    <a:pt x="3298" y="64"/>
                    <a:pt x="3319" y="86"/>
                    <a:pt x="3341" y="86"/>
                  </a:cubicBezTo>
                  <a:lnTo>
                    <a:pt x="3415" y="86"/>
                  </a:lnTo>
                  <a:cubicBezTo>
                    <a:pt x="3447" y="86"/>
                    <a:pt x="3458" y="64"/>
                    <a:pt x="3458" y="43"/>
                  </a:cubicBezTo>
                  <a:cubicBezTo>
                    <a:pt x="3458" y="22"/>
                    <a:pt x="3447" y="1"/>
                    <a:pt x="3415" y="1"/>
                  </a:cubicBezTo>
                  <a:close/>
                  <a:moveTo>
                    <a:pt x="3744" y="1"/>
                  </a:moveTo>
                  <a:cubicBezTo>
                    <a:pt x="3722" y="1"/>
                    <a:pt x="3712" y="22"/>
                    <a:pt x="3712" y="43"/>
                  </a:cubicBezTo>
                  <a:cubicBezTo>
                    <a:pt x="3712" y="64"/>
                    <a:pt x="3722" y="86"/>
                    <a:pt x="3744" y="86"/>
                  </a:cubicBezTo>
                  <a:lnTo>
                    <a:pt x="3828" y="86"/>
                  </a:lnTo>
                  <a:cubicBezTo>
                    <a:pt x="3850" y="86"/>
                    <a:pt x="3871" y="64"/>
                    <a:pt x="3871" y="43"/>
                  </a:cubicBezTo>
                  <a:cubicBezTo>
                    <a:pt x="3871" y="22"/>
                    <a:pt x="3850" y="1"/>
                    <a:pt x="3828" y="1"/>
                  </a:cubicBezTo>
                  <a:close/>
                  <a:moveTo>
                    <a:pt x="4158" y="1"/>
                  </a:moveTo>
                  <a:cubicBezTo>
                    <a:pt x="4136" y="1"/>
                    <a:pt x="4115" y="22"/>
                    <a:pt x="4115" y="43"/>
                  </a:cubicBezTo>
                  <a:cubicBezTo>
                    <a:pt x="4115" y="64"/>
                    <a:pt x="4136" y="86"/>
                    <a:pt x="4158" y="86"/>
                  </a:cubicBezTo>
                  <a:lnTo>
                    <a:pt x="4242" y="86"/>
                  </a:lnTo>
                  <a:cubicBezTo>
                    <a:pt x="4264" y="86"/>
                    <a:pt x="4285" y="64"/>
                    <a:pt x="4285" y="43"/>
                  </a:cubicBezTo>
                  <a:cubicBezTo>
                    <a:pt x="4285" y="22"/>
                    <a:pt x="4264" y="1"/>
                    <a:pt x="4242" y="1"/>
                  </a:cubicBezTo>
                  <a:close/>
                  <a:moveTo>
                    <a:pt x="4571" y="1"/>
                  </a:moveTo>
                  <a:cubicBezTo>
                    <a:pt x="4550" y="1"/>
                    <a:pt x="4528" y="22"/>
                    <a:pt x="4528" y="43"/>
                  </a:cubicBezTo>
                  <a:cubicBezTo>
                    <a:pt x="4528" y="64"/>
                    <a:pt x="4550" y="86"/>
                    <a:pt x="4571" y="86"/>
                  </a:cubicBezTo>
                  <a:lnTo>
                    <a:pt x="4656" y="86"/>
                  </a:lnTo>
                  <a:cubicBezTo>
                    <a:pt x="4677" y="86"/>
                    <a:pt x="4698" y="64"/>
                    <a:pt x="4698" y="43"/>
                  </a:cubicBezTo>
                  <a:cubicBezTo>
                    <a:pt x="4698" y="22"/>
                    <a:pt x="4677" y="1"/>
                    <a:pt x="4656" y="1"/>
                  </a:cubicBezTo>
                  <a:close/>
                  <a:moveTo>
                    <a:pt x="4985" y="1"/>
                  </a:moveTo>
                  <a:cubicBezTo>
                    <a:pt x="4964" y="1"/>
                    <a:pt x="4942" y="22"/>
                    <a:pt x="4942" y="43"/>
                  </a:cubicBezTo>
                  <a:cubicBezTo>
                    <a:pt x="4942" y="64"/>
                    <a:pt x="4964" y="86"/>
                    <a:pt x="4985" y="86"/>
                  </a:cubicBezTo>
                  <a:lnTo>
                    <a:pt x="5070" y="86"/>
                  </a:lnTo>
                  <a:cubicBezTo>
                    <a:pt x="5091" y="86"/>
                    <a:pt x="5112" y="64"/>
                    <a:pt x="5112" y="43"/>
                  </a:cubicBezTo>
                  <a:cubicBezTo>
                    <a:pt x="5112" y="22"/>
                    <a:pt x="5091" y="1"/>
                    <a:pt x="5070" y="1"/>
                  </a:cubicBezTo>
                  <a:close/>
                  <a:moveTo>
                    <a:pt x="5398" y="1"/>
                  </a:moveTo>
                  <a:cubicBezTo>
                    <a:pt x="5377" y="1"/>
                    <a:pt x="5356" y="22"/>
                    <a:pt x="5356" y="43"/>
                  </a:cubicBezTo>
                  <a:cubicBezTo>
                    <a:pt x="5356" y="64"/>
                    <a:pt x="5377" y="86"/>
                    <a:pt x="5398" y="86"/>
                  </a:cubicBezTo>
                  <a:lnTo>
                    <a:pt x="5483" y="86"/>
                  </a:lnTo>
                  <a:cubicBezTo>
                    <a:pt x="5504" y="86"/>
                    <a:pt x="5515" y="64"/>
                    <a:pt x="5515" y="43"/>
                  </a:cubicBezTo>
                  <a:cubicBezTo>
                    <a:pt x="5515" y="22"/>
                    <a:pt x="5504" y="1"/>
                    <a:pt x="5483" y="1"/>
                  </a:cubicBezTo>
                  <a:close/>
                  <a:moveTo>
                    <a:pt x="5812" y="1"/>
                  </a:moveTo>
                  <a:cubicBezTo>
                    <a:pt x="5791" y="1"/>
                    <a:pt x="5770" y="22"/>
                    <a:pt x="5770" y="43"/>
                  </a:cubicBezTo>
                  <a:cubicBezTo>
                    <a:pt x="5770" y="64"/>
                    <a:pt x="5791" y="86"/>
                    <a:pt x="5812" y="86"/>
                  </a:cubicBezTo>
                  <a:lnTo>
                    <a:pt x="5886" y="86"/>
                  </a:lnTo>
                  <a:cubicBezTo>
                    <a:pt x="5918" y="86"/>
                    <a:pt x="5928" y="64"/>
                    <a:pt x="5928" y="43"/>
                  </a:cubicBezTo>
                  <a:cubicBezTo>
                    <a:pt x="5928" y="22"/>
                    <a:pt x="5918" y="1"/>
                    <a:pt x="5886" y="1"/>
                  </a:cubicBezTo>
                  <a:close/>
                  <a:moveTo>
                    <a:pt x="6215" y="1"/>
                  </a:moveTo>
                  <a:cubicBezTo>
                    <a:pt x="6194" y="1"/>
                    <a:pt x="6183" y="22"/>
                    <a:pt x="6183" y="43"/>
                  </a:cubicBezTo>
                  <a:cubicBezTo>
                    <a:pt x="6183" y="64"/>
                    <a:pt x="6194" y="86"/>
                    <a:pt x="6215" y="86"/>
                  </a:cubicBezTo>
                  <a:lnTo>
                    <a:pt x="6300" y="86"/>
                  </a:lnTo>
                  <a:cubicBezTo>
                    <a:pt x="6321" y="86"/>
                    <a:pt x="6342" y="64"/>
                    <a:pt x="6342" y="43"/>
                  </a:cubicBezTo>
                  <a:cubicBezTo>
                    <a:pt x="6342" y="22"/>
                    <a:pt x="6321" y="1"/>
                    <a:pt x="6300" y="1"/>
                  </a:cubicBezTo>
                  <a:close/>
                  <a:moveTo>
                    <a:pt x="6628" y="1"/>
                  </a:moveTo>
                  <a:cubicBezTo>
                    <a:pt x="6607" y="1"/>
                    <a:pt x="6586" y="22"/>
                    <a:pt x="6586" y="43"/>
                  </a:cubicBezTo>
                  <a:cubicBezTo>
                    <a:pt x="6586" y="64"/>
                    <a:pt x="6607" y="86"/>
                    <a:pt x="6628" y="86"/>
                  </a:cubicBezTo>
                  <a:lnTo>
                    <a:pt x="6713" y="86"/>
                  </a:lnTo>
                  <a:cubicBezTo>
                    <a:pt x="6734" y="86"/>
                    <a:pt x="6755" y="64"/>
                    <a:pt x="6755" y="43"/>
                  </a:cubicBezTo>
                  <a:cubicBezTo>
                    <a:pt x="6755" y="22"/>
                    <a:pt x="6734" y="1"/>
                    <a:pt x="6713" y="1"/>
                  </a:cubicBezTo>
                  <a:close/>
                  <a:moveTo>
                    <a:pt x="7042" y="1"/>
                  </a:moveTo>
                  <a:cubicBezTo>
                    <a:pt x="7021" y="1"/>
                    <a:pt x="7000" y="22"/>
                    <a:pt x="7000" y="43"/>
                  </a:cubicBezTo>
                  <a:cubicBezTo>
                    <a:pt x="7000" y="64"/>
                    <a:pt x="7021" y="86"/>
                    <a:pt x="7042" y="86"/>
                  </a:cubicBezTo>
                  <a:lnTo>
                    <a:pt x="7127" y="86"/>
                  </a:lnTo>
                  <a:cubicBezTo>
                    <a:pt x="7148" y="86"/>
                    <a:pt x="7169" y="64"/>
                    <a:pt x="7169" y="43"/>
                  </a:cubicBezTo>
                  <a:cubicBezTo>
                    <a:pt x="7169" y="22"/>
                    <a:pt x="7148" y="1"/>
                    <a:pt x="7127" y="1"/>
                  </a:cubicBezTo>
                  <a:close/>
                  <a:moveTo>
                    <a:pt x="7455" y="1"/>
                  </a:moveTo>
                  <a:cubicBezTo>
                    <a:pt x="7434" y="1"/>
                    <a:pt x="7413" y="22"/>
                    <a:pt x="7413" y="43"/>
                  </a:cubicBezTo>
                  <a:cubicBezTo>
                    <a:pt x="7413" y="64"/>
                    <a:pt x="7434" y="86"/>
                    <a:pt x="7455" y="86"/>
                  </a:cubicBezTo>
                  <a:lnTo>
                    <a:pt x="7540" y="86"/>
                  </a:lnTo>
                  <a:cubicBezTo>
                    <a:pt x="7561" y="86"/>
                    <a:pt x="7583" y="64"/>
                    <a:pt x="7583" y="43"/>
                  </a:cubicBezTo>
                  <a:cubicBezTo>
                    <a:pt x="7583" y="22"/>
                    <a:pt x="7561" y="1"/>
                    <a:pt x="75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0" name="Google Shape;4070;p16"/>
            <p:cNvSpPr/>
            <p:nvPr/>
          </p:nvSpPr>
          <p:spPr>
            <a:xfrm>
              <a:off x="3061125" y="627850"/>
              <a:ext cx="3200" cy="2150"/>
            </a:xfrm>
            <a:custGeom>
              <a:avLst/>
              <a:gdLst/>
              <a:ahLst/>
              <a:cxnLst/>
              <a:rect l="l" t="t" r="r" b="b"/>
              <a:pathLst>
                <a:path w="128" h="86" extrusionOk="0">
                  <a:moveTo>
                    <a:pt x="43" y="1"/>
                  </a:moveTo>
                  <a:cubicBezTo>
                    <a:pt x="22" y="1"/>
                    <a:pt x="1" y="22"/>
                    <a:pt x="1" y="43"/>
                  </a:cubicBezTo>
                  <a:cubicBezTo>
                    <a:pt x="1" y="64"/>
                    <a:pt x="22" y="86"/>
                    <a:pt x="43" y="86"/>
                  </a:cubicBezTo>
                  <a:lnTo>
                    <a:pt x="86" y="86"/>
                  </a:lnTo>
                  <a:cubicBezTo>
                    <a:pt x="107" y="86"/>
                    <a:pt x="128" y="64"/>
                    <a:pt x="128" y="43"/>
                  </a:cubicBezTo>
                  <a:cubicBezTo>
                    <a:pt x="128" y="22"/>
                    <a:pt x="107" y="1"/>
                    <a:pt x="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1" name="Google Shape;4071;p16"/>
            <p:cNvSpPr/>
            <p:nvPr/>
          </p:nvSpPr>
          <p:spPr>
            <a:xfrm>
              <a:off x="3183900" y="762825"/>
              <a:ext cx="2925" cy="1850"/>
            </a:xfrm>
            <a:custGeom>
              <a:avLst/>
              <a:gdLst/>
              <a:ahLst/>
              <a:cxnLst/>
              <a:rect l="l" t="t" r="r" b="b"/>
              <a:pathLst>
                <a:path w="117" h="74" extrusionOk="0">
                  <a:moveTo>
                    <a:pt x="32" y="0"/>
                  </a:moveTo>
                  <a:cubicBezTo>
                    <a:pt x="11" y="0"/>
                    <a:pt x="0" y="10"/>
                    <a:pt x="0" y="43"/>
                  </a:cubicBezTo>
                  <a:cubicBezTo>
                    <a:pt x="0" y="64"/>
                    <a:pt x="11" y="74"/>
                    <a:pt x="32" y="74"/>
                  </a:cubicBezTo>
                  <a:lnTo>
                    <a:pt x="74" y="74"/>
                  </a:lnTo>
                  <a:cubicBezTo>
                    <a:pt x="95" y="74"/>
                    <a:pt x="117" y="64"/>
                    <a:pt x="117" y="43"/>
                  </a:cubicBezTo>
                  <a:cubicBezTo>
                    <a:pt x="117" y="10"/>
                    <a:pt x="95" y="0"/>
                    <a:pt x="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2" name="Google Shape;4072;p16"/>
            <p:cNvSpPr/>
            <p:nvPr/>
          </p:nvSpPr>
          <p:spPr>
            <a:xfrm>
              <a:off x="3070425" y="762825"/>
              <a:ext cx="107125" cy="1850"/>
            </a:xfrm>
            <a:custGeom>
              <a:avLst/>
              <a:gdLst/>
              <a:ahLst/>
              <a:cxnLst/>
              <a:rect l="l" t="t" r="r" b="b"/>
              <a:pathLst>
                <a:path w="4285" h="74" extrusionOk="0">
                  <a:moveTo>
                    <a:pt x="43" y="0"/>
                  </a:moveTo>
                  <a:cubicBezTo>
                    <a:pt x="22" y="0"/>
                    <a:pt x="0" y="10"/>
                    <a:pt x="0" y="43"/>
                  </a:cubicBezTo>
                  <a:cubicBezTo>
                    <a:pt x="0" y="64"/>
                    <a:pt x="22" y="74"/>
                    <a:pt x="43" y="74"/>
                  </a:cubicBezTo>
                  <a:lnTo>
                    <a:pt x="128" y="74"/>
                  </a:lnTo>
                  <a:cubicBezTo>
                    <a:pt x="149" y="74"/>
                    <a:pt x="170" y="64"/>
                    <a:pt x="170" y="43"/>
                  </a:cubicBezTo>
                  <a:cubicBezTo>
                    <a:pt x="170" y="10"/>
                    <a:pt x="149" y="0"/>
                    <a:pt x="128" y="0"/>
                  </a:cubicBezTo>
                  <a:close/>
                  <a:moveTo>
                    <a:pt x="456" y="0"/>
                  </a:moveTo>
                  <a:cubicBezTo>
                    <a:pt x="435" y="0"/>
                    <a:pt x="413" y="10"/>
                    <a:pt x="413" y="43"/>
                  </a:cubicBezTo>
                  <a:cubicBezTo>
                    <a:pt x="413" y="64"/>
                    <a:pt x="435" y="74"/>
                    <a:pt x="456" y="74"/>
                  </a:cubicBezTo>
                  <a:lnTo>
                    <a:pt x="541" y="74"/>
                  </a:lnTo>
                  <a:cubicBezTo>
                    <a:pt x="562" y="74"/>
                    <a:pt x="573" y="64"/>
                    <a:pt x="573" y="43"/>
                  </a:cubicBezTo>
                  <a:cubicBezTo>
                    <a:pt x="573" y="10"/>
                    <a:pt x="562" y="0"/>
                    <a:pt x="541" y="0"/>
                  </a:cubicBezTo>
                  <a:close/>
                  <a:moveTo>
                    <a:pt x="870" y="0"/>
                  </a:moveTo>
                  <a:cubicBezTo>
                    <a:pt x="849" y="0"/>
                    <a:pt x="828" y="10"/>
                    <a:pt x="828" y="43"/>
                  </a:cubicBezTo>
                  <a:cubicBezTo>
                    <a:pt x="828" y="64"/>
                    <a:pt x="849" y="74"/>
                    <a:pt x="870" y="74"/>
                  </a:cubicBezTo>
                  <a:lnTo>
                    <a:pt x="944" y="74"/>
                  </a:lnTo>
                  <a:cubicBezTo>
                    <a:pt x="976" y="74"/>
                    <a:pt x="986" y="64"/>
                    <a:pt x="986" y="43"/>
                  </a:cubicBezTo>
                  <a:cubicBezTo>
                    <a:pt x="986" y="10"/>
                    <a:pt x="976" y="0"/>
                    <a:pt x="944" y="0"/>
                  </a:cubicBezTo>
                  <a:close/>
                  <a:moveTo>
                    <a:pt x="1283" y="0"/>
                  </a:moveTo>
                  <a:cubicBezTo>
                    <a:pt x="1252" y="0"/>
                    <a:pt x="1241" y="10"/>
                    <a:pt x="1241" y="43"/>
                  </a:cubicBezTo>
                  <a:cubicBezTo>
                    <a:pt x="1241" y="64"/>
                    <a:pt x="1252" y="74"/>
                    <a:pt x="1283" y="74"/>
                  </a:cubicBezTo>
                  <a:lnTo>
                    <a:pt x="1358" y="74"/>
                  </a:lnTo>
                  <a:cubicBezTo>
                    <a:pt x="1379" y="74"/>
                    <a:pt x="1400" y="64"/>
                    <a:pt x="1400" y="43"/>
                  </a:cubicBezTo>
                  <a:cubicBezTo>
                    <a:pt x="1400" y="10"/>
                    <a:pt x="1379" y="0"/>
                    <a:pt x="1358" y="0"/>
                  </a:cubicBezTo>
                  <a:close/>
                  <a:moveTo>
                    <a:pt x="1686" y="0"/>
                  </a:moveTo>
                  <a:cubicBezTo>
                    <a:pt x="1665" y="0"/>
                    <a:pt x="1655" y="10"/>
                    <a:pt x="1655" y="43"/>
                  </a:cubicBezTo>
                  <a:cubicBezTo>
                    <a:pt x="1655" y="64"/>
                    <a:pt x="1665" y="74"/>
                    <a:pt x="1686" y="74"/>
                  </a:cubicBezTo>
                  <a:lnTo>
                    <a:pt x="1771" y="74"/>
                  </a:lnTo>
                  <a:cubicBezTo>
                    <a:pt x="1792" y="74"/>
                    <a:pt x="1813" y="64"/>
                    <a:pt x="1813" y="43"/>
                  </a:cubicBezTo>
                  <a:cubicBezTo>
                    <a:pt x="1813" y="10"/>
                    <a:pt x="1792" y="0"/>
                    <a:pt x="1771" y="0"/>
                  </a:cubicBezTo>
                  <a:close/>
                  <a:moveTo>
                    <a:pt x="2100" y="0"/>
                  </a:moveTo>
                  <a:cubicBezTo>
                    <a:pt x="2079" y="0"/>
                    <a:pt x="2058" y="10"/>
                    <a:pt x="2058" y="43"/>
                  </a:cubicBezTo>
                  <a:cubicBezTo>
                    <a:pt x="2058" y="64"/>
                    <a:pt x="2079" y="74"/>
                    <a:pt x="2100" y="74"/>
                  </a:cubicBezTo>
                  <a:lnTo>
                    <a:pt x="2185" y="74"/>
                  </a:lnTo>
                  <a:cubicBezTo>
                    <a:pt x="2206" y="74"/>
                    <a:pt x="2227" y="64"/>
                    <a:pt x="2227" y="43"/>
                  </a:cubicBezTo>
                  <a:cubicBezTo>
                    <a:pt x="2227" y="10"/>
                    <a:pt x="2206" y="0"/>
                    <a:pt x="2185" y="0"/>
                  </a:cubicBezTo>
                  <a:close/>
                  <a:moveTo>
                    <a:pt x="2513" y="0"/>
                  </a:moveTo>
                  <a:cubicBezTo>
                    <a:pt x="2492" y="0"/>
                    <a:pt x="2471" y="10"/>
                    <a:pt x="2471" y="43"/>
                  </a:cubicBezTo>
                  <a:cubicBezTo>
                    <a:pt x="2471" y="64"/>
                    <a:pt x="2492" y="74"/>
                    <a:pt x="2513" y="74"/>
                  </a:cubicBezTo>
                  <a:lnTo>
                    <a:pt x="2598" y="74"/>
                  </a:lnTo>
                  <a:cubicBezTo>
                    <a:pt x="2619" y="74"/>
                    <a:pt x="2641" y="64"/>
                    <a:pt x="2641" y="43"/>
                  </a:cubicBezTo>
                  <a:cubicBezTo>
                    <a:pt x="2641" y="10"/>
                    <a:pt x="2619" y="0"/>
                    <a:pt x="2598" y="0"/>
                  </a:cubicBezTo>
                  <a:close/>
                  <a:moveTo>
                    <a:pt x="2927" y="0"/>
                  </a:moveTo>
                  <a:cubicBezTo>
                    <a:pt x="2906" y="0"/>
                    <a:pt x="2885" y="10"/>
                    <a:pt x="2885" y="43"/>
                  </a:cubicBezTo>
                  <a:cubicBezTo>
                    <a:pt x="2885" y="64"/>
                    <a:pt x="2906" y="74"/>
                    <a:pt x="2927" y="74"/>
                  </a:cubicBezTo>
                  <a:lnTo>
                    <a:pt x="3012" y="74"/>
                  </a:lnTo>
                  <a:cubicBezTo>
                    <a:pt x="3033" y="74"/>
                    <a:pt x="3055" y="64"/>
                    <a:pt x="3055" y="43"/>
                  </a:cubicBezTo>
                  <a:cubicBezTo>
                    <a:pt x="3055" y="10"/>
                    <a:pt x="3033" y="0"/>
                    <a:pt x="3012" y="0"/>
                  </a:cubicBezTo>
                  <a:close/>
                  <a:moveTo>
                    <a:pt x="3341" y="0"/>
                  </a:moveTo>
                  <a:cubicBezTo>
                    <a:pt x="3319" y="0"/>
                    <a:pt x="3298" y="10"/>
                    <a:pt x="3298" y="43"/>
                  </a:cubicBezTo>
                  <a:cubicBezTo>
                    <a:pt x="3298" y="64"/>
                    <a:pt x="3319" y="74"/>
                    <a:pt x="3341" y="74"/>
                  </a:cubicBezTo>
                  <a:lnTo>
                    <a:pt x="3425" y="74"/>
                  </a:lnTo>
                  <a:cubicBezTo>
                    <a:pt x="3447" y="74"/>
                    <a:pt x="3468" y="64"/>
                    <a:pt x="3468" y="43"/>
                  </a:cubicBezTo>
                  <a:cubicBezTo>
                    <a:pt x="3468" y="10"/>
                    <a:pt x="3447" y="0"/>
                    <a:pt x="3425" y="0"/>
                  </a:cubicBezTo>
                  <a:close/>
                  <a:moveTo>
                    <a:pt x="3755" y="0"/>
                  </a:moveTo>
                  <a:cubicBezTo>
                    <a:pt x="3733" y="0"/>
                    <a:pt x="3712" y="10"/>
                    <a:pt x="3712" y="43"/>
                  </a:cubicBezTo>
                  <a:cubicBezTo>
                    <a:pt x="3712" y="64"/>
                    <a:pt x="3733" y="74"/>
                    <a:pt x="3755" y="74"/>
                  </a:cubicBezTo>
                  <a:lnTo>
                    <a:pt x="3839" y="74"/>
                  </a:lnTo>
                  <a:cubicBezTo>
                    <a:pt x="3861" y="74"/>
                    <a:pt x="3871" y="64"/>
                    <a:pt x="3871" y="43"/>
                  </a:cubicBezTo>
                  <a:cubicBezTo>
                    <a:pt x="3871" y="10"/>
                    <a:pt x="3861" y="0"/>
                    <a:pt x="3839" y="0"/>
                  </a:cubicBezTo>
                  <a:close/>
                  <a:moveTo>
                    <a:pt x="4168" y="0"/>
                  </a:moveTo>
                  <a:cubicBezTo>
                    <a:pt x="4147" y="0"/>
                    <a:pt x="4125" y="10"/>
                    <a:pt x="4125" y="43"/>
                  </a:cubicBezTo>
                  <a:cubicBezTo>
                    <a:pt x="4125" y="64"/>
                    <a:pt x="4147" y="74"/>
                    <a:pt x="4168" y="74"/>
                  </a:cubicBezTo>
                  <a:lnTo>
                    <a:pt x="4242" y="74"/>
                  </a:lnTo>
                  <a:cubicBezTo>
                    <a:pt x="4274" y="74"/>
                    <a:pt x="4285" y="64"/>
                    <a:pt x="4285" y="43"/>
                  </a:cubicBezTo>
                  <a:cubicBezTo>
                    <a:pt x="4285" y="10"/>
                    <a:pt x="4274" y="0"/>
                    <a:pt x="42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3" name="Google Shape;4073;p16"/>
            <p:cNvSpPr/>
            <p:nvPr/>
          </p:nvSpPr>
          <p:spPr>
            <a:xfrm>
              <a:off x="3061125" y="762825"/>
              <a:ext cx="3200" cy="1850"/>
            </a:xfrm>
            <a:custGeom>
              <a:avLst/>
              <a:gdLst/>
              <a:ahLst/>
              <a:cxnLst/>
              <a:rect l="l" t="t" r="r" b="b"/>
              <a:pathLst>
                <a:path w="128" h="74" extrusionOk="0">
                  <a:moveTo>
                    <a:pt x="43" y="0"/>
                  </a:moveTo>
                  <a:cubicBezTo>
                    <a:pt x="22" y="0"/>
                    <a:pt x="1" y="10"/>
                    <a:pt x="1" y="43"/>
                  </a:cubicBezTo>
                  <a:cubicBezTo>
                    <a:pt x="1" y="64"/>
                    <a:pt x="22" y="74"/>
                    <a:pt x="43" y="74"/>
                  </a:cubicBezTo>
                  <a:lnTo>
                    <a:pt x="86" y="74"/>
                  </a:lnTo>
                  <a:cubicBezTo>
                    <a:pt x="107" y="74"/>
                    <a:pt x="128" y="64"/>
                    <a:pt x="128" y="43"/>
                  </a:cubicBezTo>
                  <a:cubicBezTo>
                    <a:pt x="128" y="10"/>
                    <a:pt x="107" y="0"/>
                    <a:pt x="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4" name="Google Shape;4074;p16"/>
            <p:cNvSpPr/>
            <p:nvPr/>
          </p:nvSpPr>
          <p:spPr>
            <a:xfrm>
              <a:off x="3191850" y="945750"/>
              <a:ext cx="3200" cy="1875"/>
            </a:xfrm>
            <a:custGeom>
              <a:avLst/>
              <a:gdLst/>
              <a:ahLst/>
              <a:cxnLst/>
              <a:rect l="l" t="t" r="r" b="b"/>
              <a:pathLst>
                <a:path w="128" h="75" extrusionOk="0">
                  <a:moveTo>
                    <a:pt x="43" y="1"/>
                  </a:moveTo>
                  <a:cubicBezTo>
                    <a:pt x="22" y="1"/>
                    <a:pt x="1" y="11"/>
                    <a:pt x="1" y="43"/>
                  </a:cubicBezTo>
                  <a:cubicBezTo>
                    <a:pt x="1" y="64"/>
                    <a:pt x="22" y="75"/>
                    <a:pt x="43" y="75"/>
                  </a:cubicBezTo>
                  <a:lnTo>
                    <a:pt x="85" y="75"/>
                  </a:lnTo>
                  <a:cubicBezTo>
                    <a:pt x="107" y="75"/>
                    <a:pt x="128" y="64"/>
                    <a:pt x="128" y="43"/>
                  </a:cubicBezTo>
                  <a:cubicBezTo>
                    <a:pt x="128" y="11"/>
                    <a:pt x="107" y="1"/>
                    <a:pt x="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5" name="Google Shape;4075;p16"/>
            <p:cNvSpPr/>
            <p:nvPr/>
          </p:nvSpPr>
          <p:spPr>
            <a:xfrm>
              <a:off x="3008625" y="945750"/>
              <a:ext cx="177150" cy="1875"/>
            </a:xfrm>
            <a:custGeom>
              <a:avLst/>
              <a:gdLst/>
              <a:ahLst/>
              <a:cxnLst/>
              <a:rect l="l" t="t" r="r" b="b"/>
              <a:pathLst>
                <a:path w="7086" h="75" extrusionOk="0">
                  <a:moveTo>
                    <a:pt x="43" y="1"/>
                  </a:moveTo>
                  <a:cubicBezTo>
                    <a:pt x="22" y="1"/>
                    <a:pt x="1" y="11"/>
                    <a:pt x="1" y="43"/>
                  </a:cubicBezTo>
                  <a:cubicBezTo>
                    <a:pt x="1" y="64"/>
                    <a:pt x="22" y="75"/>
                    <a:pt x="43" y="75"/>
                  </a:cubicBezTo>
                  <a:lnTo>
                    <a:pt x="118" y="75"/>
                  </a:lnTo>
                  <a:cubicBezTo>
                    <a:pt x="139" y="75"/>
                    <a:pt x="160" y="64"/>
                    <a:pt x="160" y="43"/>
                  </a:cubicBezTo>
                  <a:cubicBezTo>
                    <a:pt x="160" y="11"/>
                    <a:pt x="139" y="1"/>
                    <a:pt x="118" y="1"/>
                  </a:cubicBezTo>
                  <a:close/>
                  <a:moveTo>
                    <a:pt x="446" y="1"/>
                  </a:moveTo>
                  <a:cubicBezTo>
                    <a:pt x="425" y="1"/>
                    <a:pt x="404" y="11"/>
                    <a:pt x="404" y="43"/>
                  </a:cubicBezTo>
                  <a:cubicBezTo>
                    <a:pt x="404" y="64"/>
                    <a:pt x="425" y="75"/>
                    <a:pt x="446" y="75"/>
                  </a:cubicBezTo>
                  <a:lnTo>
                    <a:pt x="531" y="75"/>
                  </a:lnTo>
                  <a:cubicBezTo>
                    <a:pt x="552" y="75"/>
                    <a:pt x="574" y="64"/>
                    <a:pt x="574" y="43"/>
                  </a:cubicBezTo>
                  <a:cubicBezTo>
                    <a:pt x="574" y="11"/>
                    <a:pt x="552" y="1"/>
                    <a:pt x="531" y="1"/>
                  </a:cubicBezTo>
                  <a:close/>
                  <a:moveTo>
                    <a:pt x="860" y="1"/>
                  </a:moveTo>
                  <a:cubicBezTo>
                    <a:pt x="828" y="1"/>
                    <a:pt x="818" y="11"/>
                    <a:pt x="818" y="43"/>
                  </a:cubicBezTo>
                  <a:cubicBezTo>
                    <a:pt x="818" y="64"/>
                    <a:pt x="828" y="75"/>
                    <a:pt x="860" y="75"/>
                  </a:cubicBezTo>
                  <a:lnTo>
                    <a:pt x="934" y="75"/>
                  </a:lnTo>
                  <a:cubicBezTo>
                    <a:pt x="955" y="75"/>
                    <a:pt x="977" y="64"/>
                    <a:pt x="977" y="43"/>
                  </a:cubicBezTo>
                  <a:cubicBezTo>
                    <a:pt x="977" y="11"/>
                    <a:pt x="955" y="1"/>
                    <a:pt x="934" y="1"/>
                  </a:cubicBezTo>
                  <a:close/>
                  <a:moveTo>
                    <a:pt x="1263" y="1"/>
                  </a:moveTo>
                  <a:cubicBezTo>
                    <a:pt x="1242" y="1"/>
                    <a:pt x="1221" y="11"/>
                    <a:pt x="1221" y="43"/>
                  </a:cubicBezTo>
                  <a:cubicBezTo>
                    <a:pt x="1221" y="64"/>
                    <a:pt x="1242" y="75"/>
                    <a:pt x="1263" y="75"/>
                  </a:cubicBezTo>
                  <a:lnTo>
                    <a:pt x="1348" y="75"/>
                  </a:lnTo>
                  <a:cubicBezTo>
                    <a:pt x="1369" y="75"/>
                    <a:pt x="1380" y="64"/>
                    <a:pt x="1380" y="43"/>
                  </a:cubicBezTo>
                  <a:cubicBezTo>
                    <a:pt x="1380" y="11"/>
                    <a:pt x="1369" y="1"/>
                    <a:pt x="1348" y="1"/>
                  </a:cubicBezTo>
                  <a:close/>
                  <a:moveTo>
                    <a:pt x="1666" y="1"/>
                  </a:moveTo>
                  <a:cubicBezTo>
                    <a:pt x="1645" y="1"/>
                    <a:pt x="1624" y="11"/>
                    <a:pt x="1624" y="43"/>
                  </a:cubicBezTo>
                  <a:cubicBezTo>
                    <a:pt x="1624" y="64"/>
                    <a:pt x="1645" y="75"/>
                    <a:pt x="1666" y="75"/>
                  </a:cubicBezTo>
                  <a:lnTo>
                    <a:pt x="1751" y="75"/>
                  </a:lnTo>
                  <a:cubicBezTo>
                    <a:pt x="1772" y="75"/>
                    <a:pt x="1794" y="64"/>
                    <a:pt x="1794" y="43"/>
                  </a:cubicBezTo>
                  <a:cubicBezTo>
                    <a:pt x="1794" y="11"/>
                    <a:pt x="1772" y="1"/>
                    <a:pt x="1751" y="1"/>
                  </a:cubicBezTo>
                  <a:close/>
                  <a:moveTo>
                    <a:pt x="2079" y="1"/>
                  </a:moveTo>
                  <a:cubicBezTo>
                    <a:pt x="2058" y="1"/>
                    <a:pt x="2037" y="11"/>
                    <a:pt x="2037" y="43"/>
                  </a:cubicBezTo>
                  <a:cubicBezTo>
                    <a:pt x="2037" y="64"/>
                    <a:pt x="2058" y="75"/>
                    <a:pt x="2079" y="75"/>
                  </a:cubicBezTo>
                  <a:lnTo>
                    <a:pt x="2154" y="75"/>
                  </a:lnTo>
                  <a:cubicBezTo>
                    <a:pt x="2186" y="75"/>
                    <a:pt x="2197" y="64"/>
                    <a:pt x="2197" y="43"/>
                  </a:cubicBezTo>
                  <a:cubicBezTo>
                    <a:pt x="2197" y="11"/>
                    <a:pt x="2186" y="1"/>
                    <a:pt x="2154" y="1"/>
                  </a:cubicBezTo>
                  <a:close/>
                  <a:moveTo>
                    <a:pt x="2482" y="1"/>
                  </a:moveTo>
                  <a:cubicBezTo>
                    <a:pt x="2461" y="1"/>
                    <a:pt x="2440" y="11"/>
                    <a:pt x="2440" y="43"/>
                  </a:cubicBezTo>
                  <a:cubicBezTo>
                    <a:pt x="2440" y="64"/>
                    <a:pt x="2461" y="75"/>
                    <a:pt x="2482" y="75"/>
                  </a:cubicBezTo>
                  <a:lnTo>
                    <a:pt x="2567" y="75"/>
                  </a:lnTo>
                  <a:cubicBezTo>
                    <a:pt x="2589" y="75"/>
                    <a:pt x="2610" y="64"/>
                    <a:pt x="2610" y="43"/>
                  </a:cubicBezTo>
                  <a:cubicBezTo>
                    <a:pt x="2610" y="11"/>
                    <a:pt x="2589" y="1"/>
                    <a:pt x="2567" y="1"/>
                  </a:cubicBezTo>
                  <a:close/>
                  <a:moveTo>
                    <a:pt x="2897" y="1"/>
                  </a:moveTo>
                  <a:cubicBezTo>
                    <a:pt x="2864" y="1"/>
                    <a:pt x="2854" y="11"/>
                    <a:pt x="2854" y="43"/>
                  </a:cubicBezTo>
                  <a:cubicBezTo>
                    <a:pt x="2854" y="64"/>
                    <a:pt x="2864" y="75"/>
                    <a:pt x="2897" y="75"/>
                  </a:cubicBezTo>
                  <a:lnTo>
                    <a:pt x="2970" y="75"/>
                  </a:lnTo>
                  <a:cubicBezTo>
                    <a:pt x="2992" y="75"/>
                    <a:pt x="3013" y="64"/>
                    <a:pt x="3013" y="43"/>
                  </a:cubicBezTo>
                  <a:cubicBezTo>
                    <a:pt x="3013" y="11"/>
                    <a:pt x="2992" y="1"/>
                    <a:pt x="2970" y="1"/>
                  </a:cubicBezTo>
                  <a:close/>
                  <a:moveTo>
                    <a:pt x="3300" y="1"/>
                  </a:moveTo>
                  <a:cubicBezTo>
                    <a:pt x="3278" y="1"/>
                    <a:pt x="3257" y="11"/>
                    <a:pt x="3257" y="43"/>
                  </a:cubicBezTo>
                  <a:cubicBezTo>
                    <a:pt x="3257" y="64"/>
                    <a:pt x="3278" y="75"/>
                    <a:pt x="3300" y="75"/>
                  </a:cubicBezTo>
                  <a:lnTo>
                    <a:pt x="3384" y="75"/>
                  </a:lnTo>
                  <a:cubicBezTo>
                    <a:pt x="3406" y="75"/>
                    <a:pt x="3427" y="64"/>
                    <a:pt x="3427" y="43"/>
                  </a:cubicBezTo>
                  <a:cubicBezTo>
                    <a:pt x="3427" y="11"/>
                    <a:pt x="3406" y="1"/>
                    <a:pt x="3384" y="1"/>
                  </a:cubicBezTo>
                  <a:close/>
                  <a:moveTo>
                    <a:pt x="3703" y="1"/>
                  </a:moveTo>
                  <a:cubicBezTo>
                    <a:pt x="3681" y="1"/>
                    <a:pt x="3670" y="11"/>
                    <a:pt x="3670" y="43"/>
                  </a:cubicBezTo>
                  <a:cubicBezTo>
                    <a:pt x="3670" y="64"/>
                    <a:pt x="3681" y="75"/>
                    <a:pt x="3703" y="75"/>
                  </a:cubicBezTo>
                  <a:lnTo>
                    <a:pt x="3787" y="75"/>
                  </a:lnTo>
                  <a:cubicBezTo>
                    <a:pt x="3809" y="75"/>
                    <a:pt x="3830" y="64"/>
                    <a:pt x="3830" y="43"/>
                  </a:cubicBezTo>
                  <a:cubicBezTo>
                    <a:pt x="3830" y="11"/>
                    <a:pt x="3809" y="1"/>
                    <a:pt x="3787" y="1"/>
                  </a:cubicBezTo>
                  <a:close/>
                  <a:moveTo>
                    <a:pt x="4116" y="1"/>
                  </a:moveTo>
                  <a:cubicBezTo>
                    <a:pt x="4094" y="1"/>
                    <a:pt x="4073" y="11"/>
                    <a:pt x="4073" y="43"/>
                  </a:cubicBezTo>
                  <a:cubicBezTo>
                    <a:pt x="4073" y="64"/>
                    <a:pt x="4094" y="75"/>
                    <a:pt x="4116" y="75"/>
                  </a:cubicBezTo>
                  <a:lnTo>
                    <a:pt x="4201" y="75"/>
                  </a:lnTo>
                  <a:cubicBezTo>
                    <a:pt x="4222" y="75"/>
                    <a:pt x="4233" y="64"/>
                    <a:pt x="4233" y="43"/>
                  </a:cubicBezTo>
                  <a:cubicBezTo>
                    <a:pt x="4233" y="11"/>
                    <a:pt x="4222" y="1"/>
                    <a:pt x="4201" y="1"/>
                  </a:cubicBezTo>
                  <a:close/>
                  <a:moveTo>
                    <a:pt x="4519" y="1"/>
                  </a:moveTo>
                  <a:cubicBezTo>
                    <a:pt x="4497" y="1"/>
                    <a:pt x="4476" y="11"/>
                    <a:pt x="4476" y="43"/>
                  </a:cubicBezTo>
                  <a:cubicBezTo>
                    <a:pt x="4476" y="64"/>
                    <a:pt x="4497" y="75"/>
                    <a:pt x="4519" y="75"/>
                  </a:cubicBezTo>
                  <a:lnTo>
                    <a:pt x="4604" y="75"/>
                  </a:lnTo>
                  <a:cubicBezTo>
                    <a:pt x="4625" y="75"/>
                    <a:pt x="4646" y="64"/>
                    <a:pt x="4646" y="43"/>
                  </a:cubicBezTo>
                  <a:cubicBezTo>
                    <a:pt x="4646" y="11"/>
                    <a:pt x="4625" y="1"/>
                    <a:pt x="4604" y="1"/>
                  </a:cubicBezTo>
                  <a:close/>
                  <a:moveTo>
                    <a:pt x="4933" y="1"/>
                  </a:moveTo>
                  <a:cubicBezTo>
                    <a:pt x="4912" y="1"/>
                    <a:pt x="4890" y="11"/>
                    <a:pt x="4890" y="43"/>
                  </a:cubicBezTo>
                  <a:cubicBezTo>
                    <a:pt x="4890" y="64"/>
                    <a:pt x="4912" y="75"/>
                    <a:pt x="4933" y="75"/>
                  </a:cubicBezTo>
                  <a:lnTo>
                    <a:pt x="5007" y="75"/>
                  </a:lnTo>
                  <a:cubicBezTo>
                    <a:pt x="5039" y="75"/>
                    <a:pt x="5049" y="64"/>
                    <a:pt x="5049" y="43"/>
                  </a:cubicBezTo>
                  <a:cubicBezTo>
                    <a:pt x="5049" y="11"/>
                    <a:pt x="5039" y="1"/>
                    <a:pt x="5007" y="1"/>
                  </a:cubicBezTo>
                  <a:close/>
                  <a:moveTo>
                    <a:pt x="5336" y="1"/>
                  </a:moveTo>
                  <a:cubicBezTo>
                    <a:pt x="5315" y="1"/>
                    <a:pt x="5293" y="11"/>
                    <a:pt x="5293" y="43"/>
                  </a:cubicBezTo>
                  <a:cubicBezTo>
                    <a:pt x="5293" y="64"/>
                    <a:pt x="5315" y="75"/>
                    <a:pt x="5336" y="75"/>
                  </a:cubicBezTo>
                  <a:lnTo>
                    <a:pt x="5421" y="75"/>
                  </a:lnTo>
                  <a:cubicBezTo>
                    <a:pt x="5442" y="75"/>
                    <a:pt x="5463" y="64"/>
                    <a:pt x="5463" y="43"/>
                  </a:cubicBezTo>
                  <a:cubicBezTo>
                    <a:pt x="5463" y="11"/>
                    <a:pt x="5442" y="1"/>
                    <a:pt x="5421" y="1"/>
                  </a:cubicBezTo>
                  <a:close/>
                  <a:moveTo>
                    <a:pt x="5749" y="1"/>
                  </a:moveTo>
                  <a:cubicBezTo>
                    <a:pt x="5718" y="1"/>
                    <a:pt x="5706" y="11"/>
                    <a:pt x="5706" y="43"/>
                  </a:cubicBezTo>
                  <a:cubicBezTo>
                    <a:pt x="5706" y="64"/>
                    <a:pt x="5718" y="75"/>
                    <a:pt x="5749" y="75"/>
                  </a:cubicBezTo>
                  <a:lnTo>
                    <a:pt x="5824" y="75"/>
                  </a:lnTo>
                  <a:cubicBezTo>
                    <a:pt x="5845" y="75"/>
                    <a:pt x="5866" y="64"/>
                    <a:pt x="5866" y="43"/>
                  </a:cubicBezTo>
                  <a:cubicBezTo>
                    <a:pt x="5866" y="11"/>
                    <a:pt x="5845" y="1"/>
                    <a:pt x="5824" y="1"/>
                  </a:cubicBezTo>
                  <a:close/>
                  <a:moveTo>
                    <a:pt x="6152" y="1"/>
                  </a:moveTo>
                  <a:cubicBezTo>
                    <a:pt x="6131" y="1"/>
                    <a:pt x="6109" y="11"/>
                    <a:pt x="6109" y="43"/>
                  </a:cubicBezTo>
                  <a:cubicBezTo>
                    <a:pt x="6109" y="64"/>
                    <a:pt x="6131" y="75"/>
                    <a:pt x="6152" y="75"/>
                  </a:cubicBezTo>
                  <a:lnTo>
                    <a:pt x="6237" y="75"/>
                  </a:lnTo>
                  <a:cubicBezTo>
                    <a:pt x="6258" y="75"/>
                    <a:pt x="6279" y="64"/>
                    <a:pt x="6279" y="43"/>
                  </a:cubicBezTo>
                  <a:cubicBezTo>
                    <a:pt x="6279" y="11"/>
                    <a:pt x="6258" y="1"/>
                    <a:pt x="6237" y="1"/>
                  </a:cubicBezTo>
                  <a:close/>
                  <a:moveTo>
                    <a:pt x="6555" y="1"/>
                  </a:moveTo>
                  <a:cubicBezTo>
                    <a:pt x="6534" y="1"/>
                    <a:pt x="6524" y="11"/>
                    <a:pt x="6524" y="43"/>
                  </a:cubicBezTo>
                  <a:cubicBezTo>
                    <a:pt x="6524" y="64"/>
                    <a:pt x="6534" y="75"/>
                    <a:pt x="6555" y="75"/>
                  </a:cubicBezTo>
                  <a:lnTo>
                    <a:pt x="6640" y="75"/>
                  </a:lnTo>
                  <a:cubicBezTo>
                    <a:pt x="6661" y="75"/>
                    <a:pt x="6682" y="64"/>
                    <a:pt x="6682" y="43"/>
                  </a:cubicBezTo>
                  <a:cubicBezTo>
                    <a:pt x="6682" y="11"/>
                    <a:pt x="6661" y="1"/>
                    <a:pt x="6640" y="1"/>
                  </a:cubicBezTo>
                  <a:close/>
                  <a:moveTo>
                    <a:pt x="6969" y="1"/>
                  </a:moveTo>
                  <a:cubicBezTo>
                    <a:pt x="6948" y="1"/>
                    <a:pt x="6927" y="11"/>
                    <a:pt x="6927" y="43"/>
                  </a:cubicBezTo>
                  <a:cubicBezTo>
                    <a:pt x="6927" y="64"/>
                    <a:pt x="6948" y="75"/>
                    <a:pt x="6969" y="75"/>
                  </a:cubicBezTo>
                  <a:lnTo>
                    <a:pt x="7054" y="75"/>
                  </a:lnTo>
                  <a:cubicBezTo>
                    <a:pt x="7075" y="75"/>
                    <a:pt x="7085" y="64"/>
                    <a:pt x="7085" y="43"/>
                  </a:cubicBezTo>
                  <a:cubicBezTo>
                    <a:pt x="7085" y="11"/>
                    <a:pt x="7075" y="1"/>
                    <a:pt x="70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6" name="Google Shape;4076;p16"/>
            <p:cNvSpPr/>
            <p:nvPr/>
          </p:nvSpPr>
          <p:spPr>
            <a:xfrm>
              <a:off x="2999375" y="945750"/>
              <a:ext cx="3200" cy="1875"/>
            </a:xfrm>
            <a:custGeom>
              <a:avLst/>
              <a:gdLst/>
              <a:ahLst/>
              <a:cxnLst/>
              <a:rect l="l" t="t" r="r" b="b"/>
              <a:pathLst>
                <a:path w="128" h="75" extrusionOk="0">
                  <a:moveTo>
                    <a:pt x="43" y="1"/>
                  </a:moveTo>
                  <a:cubicBezTo>
                    <a:pt x="21" y="1"/>
                    <a:pt x="0" y="11"/>
                    <a:pt x="0" y="43"/>
                  </a:cubicBezTo>
                  <a:cubicBezTo>
                    <a:pt x="0" y="64"/>
                    <a:pt x="21" y="75"/>
                    <a:pt x="43" y="75"/>
                  </a:cubicBezTo>
                  <a:lnTo>
                    <a:pt x="85" y="75"/>
                  </a:lnTo>
                  <a:cubicBezTo>
                    <a:pt x="106" y="75"/>
                    <a:pt x="127" y="64"/>
                    <a:pt x="127" y="43"/>
                  </a:cubicBezTo>
                  <a:cubicBezTo>
                    <a:pt x="127" y="11"/>
                    <a:pt x="106" y="1"/>
                    <a:pt x="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7" name="Google Shape;4077;p16"/>
            <p:cNvSpPr/>
            <p:nvPr/>
          </p:nvSpPr>
          <p:spPr>
            <a:xfrm>
              <a:off x="3191850" y="881600"/>
              <a:ext cx="3200" cy="1875"/>
            </a:xfrm>
            <a:custGeom>
              <a:avLst/>
              <a:gdLst/>
              <a:ahLst/>
              <a:cxnLst/>
              <a:rect l="l" t="t" r="r" b="b"/>
              <a:pathLst>
                <a:path w="128" h="75" extrusionOk="0">
                  <a:moveTo>
                    <a:pt x="43" y="0"/>
                  </a:moveTo>
                  <a:cubicBezTo>
                    <a:pt x="22" y="0"/>
                    <a:pt x="1" y="22"/>
                    <a:pt x="1" y="43"/>
                  </a:cubicBezTo>
                  <a:cubicBezTo>
                    <a:pt x="1" y="64"/>
                    <a:pt x="22" y="74"/>
                    <a:pt x="43" y="74"/>
                  </a:cubicBezTo>
                  <a:lnTo>
                    <a:pt x="85" y="74"/>
                  </a:lnTo>
                  <a:cubicBezTo>
                    <a:pt x="107" y="74"/>
                    <a:pt x="128" y="64"/>
                    <a:pt x="128" y="43"/>
                  </a:cubicBezTo>
                  <a:cubicBezTo>
                    <a:pt x="128" y="22"/>
                    <a:pt x="107" y="0"/>
                    <a:pt x="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8" name="Google Shape;4078;p16"/>
            <p:cNvSpPr/>
            <p:nvPr/>
          </p:nvSpPr>
          <p:spPr>
            <a:xfrm>
              <a:off x="3008625" y="881600"/>
              <a:ext cx="177150" cy="1875"/>
            </a:xfrm>
            <a:custGeom>
              <a:avLst/>
              <a:gdLst/>
              <a:ahLst/>
              <a:cxnLst/>
              <a:rect l="l" t="t" r="r" b="b"/>
              <a:pathLst>
                <a:path w="7086" h="75" extrusionOk="0">
                  <a:moveTo>
                    <a:pt x="43" y="0"/>
                  </a:moveTo>
                  <a:cubicBezTo>
                    <a:pt x="22" y="0"/>
                    <a:pt x="1" y="22"/>
                    <a:pt x="1" y="43"/>
                  </a:cubicBezTo>
                  <a:cubicBezTo>
                    <a:pt x="1" y="64"/>
                    <a:pt x="22" y="74"/>
                    <a:pt x="43" y="74"/>
                  </a:cubicBezTo>
                  <a:lnTo>
                    <a:pt x="118" y="74"/>
                  </a:lnTo>
                  <a:cubicBezTo>
                    <a:pt x="139" y="74"/>
                    <a:pt x="160" y="64"/>
                    <a:pt x="160" y="43"/>
                  </a:cubicBezTo>
                  <a:cubicBezTo>
                    <a:pt x="160" y="22"/>
                    <a:pt x="139" y="0"/>
                    <a:pt x="118" y="0"/>
                  </a:cubicBezTo>
                  <a:close/>
                  <a:moveTo>
                    <a:pt x="446" y="0"/>
                  </a:moveTo>
                  <a:cubicBezTo>
                    <a:pt x="425" y="0"/>
                    <a:pt x="404" y="22"/>
                    <a:pt x="404" y="43"/>
                  </a:cubicBezTo>
                  <a:cubicBezTo>
                    <a:pt x="404" y="64"/>
                    <a:pt x="425" y="74"/>
                    <a:pt x="446" y="74"/>
                  </a:cubicBezTo>
                  <a:lnTo>
                    <a:pt x="531" y="74"/>
                  </a:lnTo>
                  <a:cubicBezTo>
                    <a:pt x="552" y="74"/>
                    <a:pt x="574" y="64"/>
                    <a:pt x="574" y="43"/>
                  </a:cubicBezTo>
                  <a:cubicBezTo>
                    <a:pt x="574" y="22"/>
                    <a:pt x="552" y="0"/>
                    <a:pt x="531" y="0"/>
                  </a:cubicBezTo>
                  <a:close/>
                  <a:moveTo>
                    <a:pt x="860" y="0"/>
                  </a:moveTo>
                  <a:cubicBezTo>
                    <a:pt x="828" y="0"/>
                    <a:pt x="818" y="22"/>
                    <a:pt x="818" y="43"/>
                  </a:cubicBezTo>
                  <a:cubicBezTo>
                    <a:pt x="818" y="64"/>
                    <a:pt x="828" y="74"/>
                    <a:pt x="860" y="74"/>
                  </a:cubicBezTo>
                  <a:lnTo>
                    <a:pt x="934" y="74"/>
                  </a:lnTo>
                  <a:cubicBezTo>
                    <a:pt x="955" y="74"/>
                    <a:pt x="977" y="64"/>
                    <a:pt x="977" y="43"/>
                  </a:cubicBezTo>
                  <a:cubicBezTo>
                    <a:pt x="977" y="22"/>
                    <a:pt x="955" y="0"/>
                    <a:pt x="934" y="0"/>
                  </a:cubicBezTo>
                  <a:close/>
                  <a:moveTo>
                    <a:pt x="1263" y="0"/>
                  </a:moveTo>
                  <a:cubicBezTo>
                    <a:pt x="1242" y="0"/>
                    <a:pt x="1221" y="22"/>
                    <a:pt x="1221" y="43"/>
                  </a:cubicBezTo>
                  <a:cubicBezTo>
                    <a:pt x="1221" y="64"/>
                    <a:pt x="1242" y="74"/>
                    <a:pt x="1263" y="74"/>
                  </a:cubicBezTo>
                  <a:lnTo>
                    <a:pt x="1348" y="74"/>
                  </a:lnTo>
                  <a:cubicBezTo>
                    <a:pt x="1369" y="74"/>
                    <a:pt x="1380" y="64"/>
                    <a:pt x="1380" y="43"/>
                  </a:cubicBezTo>
                  <a:cubicBezTo>
                    <a:pt x="1380" y="22"/>
                    <a:pt x="1369" y="0"/>
                    <a:pt x="1348" y="0"/>
                  </a:cubicBezTo>
                  <a:close/>
                  <a:moveTo>
                    <a:pt x="1666" y="0"/>
                  </a:moveTo>
                  <a:cubicBezTo>
                    <a:pt x="1645" y="0"/>
                    <a:pt x="1624" y="22"/>
                    <a:pt x="1624" y="43"/>
                  </a:cubicBezTo>
                  <a:cubicBezTo>
                    <a:pt x="1624" y="64"/>
                    <a:pt x="1645" y="74"/>
                    <a:pt x="1666" y="74"/>
                  </a:cubicBezTo>
                  <a:lnTo>
                    <a:pt x="1751" y="74"/>
                  </a:lnTo>
                  <a:cubicBezTo>
                    <a:pt x="1772" y="74"/>
                    <a:pt x="1794" y="64"/>
                    <a:pt x="1794" y="43"/>
                  </a:cubicBezTo>
                  <a:cubicBezTo>
                    <a:pt x="1794" y="22"/>
                    <a:pt x="1772" y="0"/>
                    <a:pt x="1751" y="0"/>
                  </a:cubicBezTo>
                  <a:close/>
                  <a:moveTo>
                    <a:pt x="2079" y="0"/>
                  </a:moveTo>
                  <a:cubicBezTo>
                    <a:pt x="2058" y="0"/>
                    <a:pt x="2037" y="22"/>
                    <a:pt x="2037" y="43"/>
                  </a:cubicBezTo>
                  <a:cubicBezTo>
                    <a:pt x="2037" y="64"/>
                    <a:pt x="2058" y="74"/>
                    <a:pt x="2079" y="74"/>
                  </a:cubicBezTo>
                  <a:lnTo>
                    <a:pt x="2154" y="74"/>
                  </a:lnTo>
                  <a:cubicBezTo>
                    <a:pt x="2186" y="74"/>
                    <a:pt x="2197" y="64"/>
                    <a:pt x="2197" y="43"/>
                  </a:cubicBezTo>
                  <a:cubicBezTo>
                    <a:pt x="2197" y="22"/>
                    <a:pt x="2186" y="0"/>
                    <a:pt x="2154" y="0"/>
                  </a:cubicBezTo>
                  <a:close/>
                  <a:moveTo>
                    <a:pt x="2482" y="0"/>
                  </a:moveTo>
                  <a:cubicBezTo>
                    <a:pt x="2461" y="0"/>
                    <a:pt x="2440" y="22"/>
                    <a:pt x="2440" y="43"/>
                  </a:cubicBezTo>
                  <a:cubicBezTo>
                    <a:pt x="2440" y="64"/>
                    <a:pt x="2461" y="74"/>
                    <a:pt x="2482" y="74"/>
                  </a:cubicBezTo>
                  <a:lnTo>
                    <a:pt x="2567" y="74"/>
                  </a:lnTo>
                  <a:cubicBezTo>
                    <a:pt x="2589" y="74"/>
                    <a:pt x="2610" y="64"/>
                    <a:pt x="2610" y="43"/>
                  </a:cubicBezTo>
                  <a:cubicBezTo>
                    <a:pt x="2610" y="22"/>
                    <a:pt x="2589" y="0"/>
                    <a:pt x="2567" y="0"/>
                  </a:cubicBezTo>
                  <a:close/>
                  <a:moveTo>
                    <a:pt x="2897" y="0"/>
                  </a:moveTo>
                  <a:cubicBezTo>
                    <a:pt x="2864" y="0"/>
                    <a:pt x="2854" y="22"/>
                    <a:pt x="2854" y="43"/>
                  </a:cubicBezTo>
                  <a:cubicBezTo>
                    <a:pt x="2854" y="64"/>
                    <a:pt x="2864" y="74"/>
                    <a:pt x="2897" y="74"/>
                  </a:cubicBezTo>
                  <a:lnTo>
                    <a:pt x="2970" y="74"/>
                  </a:lnTo>
                  <a:cubicBezTo>
                    <a:pt x="2992" y="74"/>
                    <a:pt x="3013" y="64"/>
                    <a:pt x="3013" y="43"/>
                  </a:cubicBezTo>
                  <a:cubicBezTo>
                    <a:pt x="3013" y="22"/>
                    <a:pt x="2992" y="0"/>
                    <a:pt x="2970" y="0"/>
                  </a:cubicBezTo>
                  <a:close/>
                  <a:moveTo>
                    <a:pt x="3300" y="0"/>
                  </a:moveTo>
                  <a:cubicBezTo>
                    <a:pt x="3278" y="0"/>
                    <a:pt x="3257" y="22"/>
                    <a:pt x="3257" y="43"/>
                  </a:cubicBezTo>
                  <a:cubicBezTo>
                    <a:pt x="3257" y="64"/>
                    <a:pt x="3278" y="74"/>
                    <a:pt x="3300" y="74"/>
                  </a:cubicBezTo>
                  <a:lnTo>
                    <a:pt x="3384" y="74"/>
                  </a:lnTo>
                  <a:cubicBezTo>
                    <a:pt x="3406" y="74"/>
                    <a:pt x="3427" y="64"/>
                    <a:pt x="3427" y="43"/>
                  </a:cubicBezTo>
                  <a:cubicBezTo>
                    <a:pt x="3427" y="22"/>
                    <a:pt x="3406" y="0"/>
                    <a:pt x="3384" y="0"/>
                  </a:cubicBezTo>
                  <a:close/>
                  <a:moveTo>
                    <a:pt x="3703" y="0"/>
                  </a:moveTo>
                  <a:cubicBezTo>
                    <a:pt x="3681" y="0"/>
                    <a:pt x="3670" y="22"/>
                    <a:pt x="3670" y="43"/>
                  </a:cubicBezTo>
                  <a:cubicBezTo>
                    <a:pt x="3670" y="64"/>
                    <a:pt x="3681" y="74"/>
                    <a:pt x="3703" y="74"/>
                  </a:cubicBezTo>
                  <a:lnTo>
                    <a:pt x="3787" y="74"/>
                  </a:lnTo>
                  <a:cubicBezTo>
                    <a:pt x="3809" y="74"/>
                    <a:pt x="3830" y="64"/>
                    <a:pt x="3830" y="43"/>
                  </a:cubicBezTo>
                  <a:cubicBezTo>
                    <a:pt x="3830" y="22"/>
                    <a:pt x="3809" y="0"/>
                    <a:pt x="3787" y="0"/>
                  </a:cubicBezTo>
                  <a:close/>
                  <a:moveTo>
                    <a:pt x="4116" y="0"/>
                  </a:moveTo>
                  <a:cubicBezTo>
                    <a:pt x="4094" y="0"/>
                    <a:pt x="4073" y="22"/>
                    <a:pt x="4073" y="43"/>
                  </a:cubicBezTo>
                  <a:cubicBezTo>
                    <a:pt x="4073" y="64"/>
                    <a:pt x="4094" y="74"/>
                    <a:pt x="4116" y="74"/>
                  </a:cubicBezTo>
                  <a:lnTo>
                    <a:pt x="4201" y="74"/>
                  </a:lnTo>
                  <a:cubicBezTo>
                    <a:pt x="4222" y="74"/>
                    <a:pt x="4233" y="64"/>
                    <a:pt x="4233" y="43"/>
                  </a:cubicBezTo>
                  <a:cubicBezTo>
                    <a:pt x="4233" y="22"/>
                    <a:pt x="4222" y="0"/>
                    <a:pt x="4201" y="0"/>
                  </a:cubicBezTo>
                  <a:close/>
                  <a:moveTo>
                    <a:pt x="4519" y="0"/>
                  </a:moveTo>
                  <a:cubicBezTo>
                    <a:pt x="4497" y="0"/>
                    <a:pt x="4476" y="22"/>
                    <a:pt x="4476" y="43"/>
                  </a:cubicBezTo>
                  <a:cubicBezTo>
                    <a:pt x="4476" y="64"/>
                    <a:pt x="4497" y="74"/>
                    <a:pt x="4519" y="74"/>
                  </a:cubicBezTo>
                  <a:lnTo>
                    <a:pt x="4604" y="74"/>
                  </a:lnTo>
                  <a:cubicBezTo>
                    <a:pt x="4625" y="74"/>
                    <a:pt x="4646" y="64"/>
                    <a:pt x="4646" y="43"/>
                  </a:cubicBezTo>
                  <a:cubicBezTo>
                    <a:pt x="4646" y="22"/>
                    <a:pt x="4625" y="0"/>
                    <a:pt x="4604" y="0"/>
                  </a:cubicBezTo>
                  <a:close/>
                  <a:moveTo>
                    <a:pt x="4933" y="0"/>
                  </a:moveTo>
                  <a:cubicBezTo>
                    <a:pt x="4912" y="0"/>
                    <a:pt x="4890" y="22"/>
                    <a:pt x="4890" y="43"/>
                  </a:cubicBezTo>
                  <a:cubicBezTo>
                    <a:pt x="4890" y="64"/>
                    <a:pt x="4912" y="74"/>
                    <a:pt x="4933" y="74"/>
                  </a:cubicBezTo>
                  <a:lnTo>
                    <a:pt x="5007" y="74"/>
                  </a:lnTo>
                  <a:cubicBezTo>
                    <a:pt x="5039" y="74"/>
                    <a:pt x="5049" y="64"/>
                    <a:pt x="5049" y="43"/>
                  </a:cubicBezTo>
                  <a:cubicBezTo>
                    <a:pt x="5049" y="22"/>
                    <a:pt x="5039" y="0"/>
                    <a:pt x="5007" y="0"/>
                  </a:cubicBezTo>
                  <a:close/>
                  <a:moveTo>
                    <a:pt x="5336" y="0"/>
                  </a:moveTo>
                  <a:cubicBezTo>
                    <a:pt x="5315" y="0"/>
                    <a:pt x="5293" y="22"/>
                    <a:pt x="5293" y="43"/>
                  </a:cubicBezTo>
                  <a:cubicBezTo>
                    <a:pt x="5293" y="64"/>
                    <a:pt x="5315" y="74"/>
                    <a:pt x="5336" y="74"/>
                  </a:cubicBezTo>
                  <a:lnTo>
                    <a:pt x="5421" y="74"/>
                  </a:lnTo>
                  <a:cubicBezTo>
                    <a:pt x="5442" y="74"/>
                    <a:pt x="5463" y="64"/>
                    <a:pt x="5463" y="43"/>
                  </a:cubicBezTo>
                  <a:cubicBezTo>
                    <a:pt x="5463" y="22"/>
                    <a:pt x="5442" y="0"/>
                    <a:pt x="5421" y="0"/>
                  </a:cubicBezTo>
                  <a:close/>
                  <a:moveTo>
                    <a:pt x="5749" y="0"/>
                  </a:moveTo>
                  <a:cubicBezTo>
                    <a:pt x="5718" y="0"/>
                    <a:pt x="5706" y="22"/>
                    <a:pt x="5706" y="43"/>
                  </a:cubicBezTo>
                  <a:cubicBezTo>
                    <a:pt x="5706" y="64"/>
                    <a:pt x="5718" y="74"/>
                    <a:pt x="5749" y="74"/>
                  </a:cubicBezTo>
                  <a:lnTo>
                    <a:pt x="5824" y="74"/>
                  </a:lnTo>
                  <a:cubicBezTo>
                    <a:pt x="5845" y="74"/>
                    <a:pt x="5866" y="64"/>
                    <a:pt x="5866" y="43"/>
                  </a:cubicBezTo>
                  <a:cubicBezTo>
                    <a:pt x="5866" y="22"/>
                    <a:pt x="5845" y="0"/>
                    <a:pt x="5824" y="0"/>
                  </a:cubicBezTo>
                  <a:close/>
                  <a:moveTo>
                    <a:pt x="6152" y="0"/>
                  </a:moveTo>
                  <a:cubicBezTo>
                    <a:pt x="6131" y="0"/>
                    <a:pt x="6109" y="22"/>
                    <a:pt x="6109" y="43"/>
                  </a:cubicBezTo>
                  <a:cubicBezTo>
                    <a:pt x="6109" y="64"/>
                    <a:pt x="6131" y="74"/>
                    <a:pt x="6152" y="74"/>
                  </a:cubicBezTo>
                  <a:lnTo>
                    <a:pt x="6237" y="74"/>
                  </a:lnTo>
                  <a:cubicBezTo>
                    <a:pt x="6258" y="74"/>
                    <a:pt x="6279" y="64"/>
                    <a:pt x="6279" y="43"/>
                  </a:cubicBezTo>
                  <a:cubicBezTo>
                    <a:pt x="6279" y="22"/>
                    <a:pt x="6258" y="0"/>
                    <a:pt x="6237" y="0"/>
                  </a:cubicBezTo>
                  <a:close/>
                  <a:moveTo>
                    <a:pt x="6555" y="0"/>
                  </a:moveTo>
                  <a:cubicBezTo>
                    <a:pt x="6534" y="0"/>
                    <a:pt x="6524" y="22"/>
                    <a:pt x="6524" y="43"/>
                  </a:cubicBezTo>
                  <a:cubicBezTo>
                    <a:pt x="6524" y="64"/>
                    <a:pt x="6534" y="74"/>
                    <a:pt x="6555" y="74"/>
                  </a:cubicBezTo>
                  <a:lnTo>
                    <a:pt x="6640" y="74"/>
                  </a:lnTo>
                  <a:cubicBezTo>
                    <a:pt x="6661" y="74"/>
                    <a:pt x="6682" y="64"/>
                    <a:pt x="6682" y="43"/>
                  </a:cubicBezTo>
                  <a:cubicBezTo>
                    <a:pt x="6682" y="22"/>
                    <a:pt x="6661" y="0"/>
                    <a:pt x="6640" y="0"/>
                  </a:cubicBezTo>
                  <a:close/>
                  <a:moveTo>
                    <a:pt x="6969" y="0"/>
                  </a:moveTo>
                  <a:cubicBezTo>
                    <a:pt x="6948" y="0"/>
                    <a:pt x="6927" y="22"/>
                    <a:pt x="6927" y="43"/>
                  </a:cubicBezTo>
                  <a:cubicBezTo>
                    <a:pt x="6927" y="64"/>
                    <a:pt x="6948" y="74"/>
                    <a:pt x="6969" y="74"/>
                  </a:cubicBezTo>
                  <a:lnTo>
                    <a:pt x="7054" y="74"/>
                  </a:lnTo>
                  <a:cubicBezTo>
                    <a:pt x="7075" y="74"/>
                    <a:pt x="7085" y="64"/>
                    <a:pt x="7085" y="43"/>
                  </a:cubicBezTo>
                  <a:cubicBezTo>
                    <a:pt x="7085" y="22"/>
                    <a:pt x="7075" y="0"/>
                    <a:pt x="70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9" name="Google Shape;4079;p16"/>
            <p:cNvSpPr/>
            <p:nvPr/>
          </p:nvSpPr>
          <p:spPr>
            <a:xfrm>
              <a:off x="2999375" y="881600"/>
              <a:ext cx="3200" cy="1875"/>
            </a:xfrm>
            <a:custGeom>
              <a:avLst/>
              <a:gdLst/>
              <a:ahLst/>
              <a:cxnLst/>
              <a:rect l="l" t="t" r="r" b="b"/>
              <a:pathLst>
                <a:path w="128" h="75" extrusionOk="0">
                  <a:moveTo>
                    <a:pt x="43" y="0"/>
                  </a:moveTo>
                  <a:cubicBezTo>
                    <a:pt x="21" y="0"/>
                    <a:pt x="0" y="22"/>
                    <a:pt x="0" y="43"/>
                  </a:cubicBezTo>
                  <a:cubicBezTo>
                    <a:pt x="0" y="64"/>
                    <a:pt x="21" y="74"/>
                    <a:pt x="43" y="74"/>
                  </a:cubicBezTo>
                  <a:lnTo>
                    <a:pt x="85" y="74"/>
                  </a:lnTo>
                  <a:cubicBezTo>
                    <a:pt x="106" y="74"/>
                    <a:pt x="127" y="64"/>
                    <a:pt x="127" y="43"/>
                  </a:cubicBezTo>
                  <a:cubicBezTo>
                    <a:pt x="127" y="22"/>
                    <a:pt x="106" y="0"/>
                    <a:pt x="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0" name="Google Shape;4080;p16"/>
            <p:cNvSpPr/>
            <p:nvPr/>
          </p:nvSpPr>
          <p:spPr>
            <a:xfrm>
              <a:off x="3191850" y="958475"/>
              <a:ext cx="3200" cy="2150"/>
            </a:xfrm>
            <a:custGeom>
              <a:avLst/>
              <a:gdLst/>
              <a:ahLst/>
              <a:cxnLst/>
              <a:rect l="l" t="t" r="r" b="b"/>
              <a:pathLst>
                <a:path w="128" h="86" extrusionOk="0">
                  <a:moveTo>
                    <a:pt x="43" y="1"/>
                  </a:moveTo>
                  <a:cubicBezTo>
                    <a:pt x="22" y="1"/>
                    <a:pt x="1" y="22"/>
                    <a:pt x="1" y="43"/>
                  </a:cubicBezTo>
                  <a:cubicBezTo>
                    <a:pt x="1" y="64"/>
                    <a:pt x="22" y="86"/>
                    <a:pt x="43" y="86"/>
                  </a:cubicBezTo>
                  <a:lnTo>
                    <a:pt x="85" y="86"/>
                  </a:lnTo>
                  <a:cubicBezTo>
                    <a:pt x="107" y="86"/>
                    <a:pt x="128" y="64"/>
                    <a:pt x="128" y="43"/>
                  </a:cubicBezTo>
                  <a:cubicBezTo>
                    <a:pt x="128" y="22"/>
                    <a:pt x="107" y="1"/>
                    <a:pt x="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1" name="Google Shape;4081;p16"/>
            <p:cNvSpPr/>
            <p:nvPr/>
          </p:nvSpPr>
          <p:spPr>
            <a:xfrm>
              <a:off x="3055825" y="958475"/>
              <a:ext cx="129950" cy="2150"/>
            </a:xfrm>
            <a:custGeom>
              <a:avLst/>
              <a:gdLst/>
              <a:ahLst/>
              <a:cxnLst/>
              <a:rect l="l" t="t" r="r" b="b"/>
              <a:pathLst>
                <a:path w="5198" h="86" extrusionOk="0">
                  <a:moveTo>
                    <a:pt x="43" y="1"/>
                  </a:moveTo>
                  <a:cubicBezTo>
                    <a:pt x="22" y="1"/>
                    <a:pt x="1" y="22"/>
                    <a:pt x="1" y="43"/>
                  </a:cubicBezTo>
                  <a:cubicBezTo>
                    <a:pt x="1" y="64"/>
                    <a:pt x="22" y="86"/>
                    <a:pt x="43" y="86"/>
                  </a:cubicBezTo>
                  <a:lnTo>
                    <a:pt x="128" y="86"/>
                  </a:lnTo>
                  <a:cubicBezTo>
                    <a:pt x="149" y="86"/>
                    <a:pt x="170" y="64"/>
                    <a:pt x="170" y="43"/>
                  </a:cubicBezTo>
                  <a:cubicBezTo>
                    <a:pt x="170" y="22"/>
                    <a:pt x="149" y="1"/>
                    <a:pt x="128" y="1"/>
                  </a:cubicBezTo>
                  <a:close/>
                  <a:moveTo>
                    <a:pt x="467" y="1"/>
                  </a:moveTo>
                  <a:cubicBezTo>
                    <a:pt x="436" y="1"/>
                    <a:pt x="425" y="22"/>
                    <a:pt x="425" y="43"/>
                  </a:cubicBezTo>
                  <a:cubicBezTo>
                    <a:pt x="425" y="64"/>
                    <a:pt x="436" y="86"/>
                    <a:pt x="467" y="86"/>
                  </a:cubicBezTo>
                  <a:lnTo>
                    <a:pt x="542" y="86"/>
                  </a:lnTo>
                  <a:cubicBezTo>
                    <a:pt x="573" y="86"/>
                    <a:pt x="584" y="64"/>
                    <a:pt x="584" y="43"/>
                  </a:cubicBezTo>
                  <a:cubicBezTo>
                    <a:pt x="584" y="22"/>
                    <a:pt x="573" y="1"/>
                    <a:pt x="542" y="1"/>
                  </a:cubicBezTo>
                  <a:close/>
                  <a:moveTo>
                    <a:pt x="881" y="1"/>
                  </a:moveTo>
                  <a:cubicBezTo>
                    <a:pt x="860" y="1"/>
                    <a:pt x="839" y="22"/>
                    <a:pt x="839" y="43"/>
                  </a:cubicBezTo>
                  <a:cubicBezTo>
                    <a:pt x="839" y="64"/>
                    <a:pt x="860" y="86"/>
                    <a:pt x="881" y="86"/>
                  </a:cubicBezTo>
                  <a:lnTo>
                    <a:pt x="966" y="86"/>
                  </a:lnTo>
                  <a:cubicBezTo>
                    <a:pt x="987" y="86"/>
                    <a:pt x="1009" y="64"/>
                    <a:pt x="1009" y="43"/>
                  </a:cubicBezTo>
                  <a:cubicBezTo>
                    <a:pt x="1009" y="22"/>
                    <a:pt x="987" y="1"/>
                    <a:pt x="966" y="1"/>
                  </a:cubicBezTo>
                  <a:close/>
                  <a:moveTo>
                    <a:pt x="1305" y="1"/>
                  </a:moveTo>
                  <a:cubicBezTo>
                    <a:pt x="1273" y="1"/>
                    <a:pt x="1263" y="22"/>
                    <a:pt x="1263" y="43"/>
                  </a:cubicBezTo>
                  <a:cubicBezTo>
                    <a:pt x="1263" y="64"/>
                    <a:pt x="1273" y="86"/>
                    <a:pt x="1305" y="86"/>
                  </a:cubicBezTo>
                  <a:lnTo>
                    <a:pt x="1379" y="86"/>
                  </a:lnTo>
                  <a:cubicBezTo>
                    <a:pt x="1412" y="86"/>
                    <a:pt x="1422" y="64"/>
                    <a:pt x="1422" y="43"/>
                  </a:cubicBezTo>
                  <a:cubicBezTo>
                    <a:pt x="1422" y="22"/>
                    <a:pt x="1412" y="1"/>
                    <a:pt x="1379" y="1"/>
                  </a:cubicBezTo>
                  <a:close/>
                  <a:moveTo>
                    <a:pt x="1719" y="1"/>
                  </a:moveTo>
                  <a:cubicBezTo>
                    <a:pt x="1697" y="1"/>
                    <a:pt x="1676" y="22"/>
                    <a:pt x="1676" y="43"/>
                  </a:cubicBezTo>
                  <a:cubicBezTo>
                    <a:pt x="1676" y="64"/>
                    <a:pt x="1697" y="86"/>
                    <a:pt x="1719" y="86"/>
                  </a:cubicBezTo>
                  <a:lnTo>
                    <a:pt x="1803" y="86"/>
                  </a:lnTo>
                  <a:cubicBezTo>
                    <a:pt x="1825" y="86"/>
                    <a:pt x="1846" y="64"/>
                    <a:pt x="1846" y="43"/>
                  </a:cubicBezTo>
                  <a:cubicBezTo>
                    <a:pt x="1846" y="22"/>
                    <a:pt x="1825" y="1"/>
                    <a:pt x="1803" y="1"/>
                  </a:cubicBezTo>
                  <a:close/>
                  <a:moveTo>
                    <a:pt x="2133" y="1"/>
                  </a:moveTo>
                  <a:cubicBezTo>
                    <a:pt x="2111" y="1"/>
                    <a:pt x="2100" y="22"/>
                    <a:pt x="2100" y="43"/>
                  </a:cubicBezTo>
                  <a:cubicBezTo>
                    <a:pt x="2100" y="64"/>
                    <a:pt x="2111" y="86"/>
                    <a:pt x="2133" y="86"/>
                  </a:cubicBezTo>
                  <a:lnTo>
                    <a:pt x="2218" y="86"/>
                  </a:lnTo>
                  <a:cubicBezTo>
                    <a:pt x="2239" y="86"/>
                    <a:pt x="2260" y="64"/>
                    <a:pt x="2260" y="43"/>
                  </a:cubicBezTo>
                  <a:cubicBezTo>
                    <a:pt x="2260" y="22"/>
                    <a:pt x="2239" y="1"/>
                    <a:pt x="2218" y="1"/>
                  </a:cubicBezTo>
                  <a:close/>
                  <a:moveTo>
                    <a:pt x="2557" y="1"/>
                  </a:moveTo>
                  <a:cubicBezTo>
                    <a:pt x="2536" y="1"/>
                    <a:pt x="2514" y="22"/>
                    <a:pt x="2514" y="43"/>
                  </a:cubicBezTo>
                  <a:cubicBezTo>
                    <a:pt x="2514" y="64"/>
                    <a:pt x="2536" y="86"/>
                    <a:pt x="2557" y="86"/>
                  </a:cubicBezTo>
                  <a:lnTo>
                    <a:pt x="2642" y="86"/>
                  </a:lnTo>
                  <a:cubicBezTo>
                    <a:pt x="2663" y="86"/>
                    <a:pt x="2684" y="64"/>
                    <a:pt x="2684" y="43"/>
                  </a:cubicBezTo>
                  <a:cubicBezTo>
                    <a:pt x="2684" y="22"/>
                    <a:pt x="2663" y="1"/>
                    <a:pt x="2642" y="1"/>
                  </a:cubicBezTo>
                  <a:close/>
                  <a:moveTo>
                    <a:pt x="2970" y="1"/>
                  </a:moveTo>
                  <a:cubicBezTo>
                    <a:pt x="2949" y="1"/>
                    <a:pt x="2939" y="22"/>
                    <a:pt x="2939" y="43"/>
                  </a:cubicBezTo>
                  <a:cubicBezTo>
                    <a:pt x="2939" y="64"/>
                    <a:pt x="2949" y="86"/>
                    <a:pt x="2970" y="86"/>
                  </a:cubicBezTo>
                  <a:lnTo>
                    <a:pt x="3055" y="86"/>
                  </a:lnTo>
                  <a:cubicBezTo>
                    <a:pt x="3076" y="86"/>
                    <a:pt x="3097" y="64"/>
                    <a:pt x="3097" y="43"/>
                  </a:cubicBezTo>
                  <a:cubicBezTo>
                    <a:pt x="3097" y="22"/>
                    <a:pt x="3076" y="1"/>
                    <a:pt x="3055" y="1"/>
                  </a:cubicBezTo>
                  <a:close/>
                  <a:moveTo>
                    <a:pt x="3394" y="1"/>
                  </a:moveTo>
                  <a:cubicBezTo>
                    <a:pt x="3373" y="1"/>
                    <a:pt x="3352" y="22"/>
                    <a:pt x="3352" y="43"/>
                  </a:cubicBezTo>
                  <a:cubicBezTo>
                    <a:pt x="3352" y="64"/>
                    <a:pt x="3373" y="86"/>
                    <a:pt x="3394" y="86"/>
                  </a:cubicBezTo>
                  <a:lnTo>
                    <a:pt x="3479" y="86"/>
                  </a:lnTo>
                  <a:cubicBezTo>
                    <a:pt x="3500" y="86"/>
                    <a:pt x="3522" y="64"/>
                    <a:pt x="3522" y="43"/>
                  </a:cubicBezTo>
                  <a:cubicBezTo>
                    <a:pt x="3522" y="22"/>
                    <a:pt x="3500" y="1"/>
                    <a:pt x="3479" y="1"/>
                  </a:cubicBezTo>
                  <a:close/>
                  <a:moveTo>
                    <a:pt x="3808" y="1"/>
                  </a:moveTo>
                  <a:cubicBezTo>
                    <a:pt x="3787" y="1"/>
                    <a:pt x="3766" y="22"/>
                    <a:pt x="3766" y="43"/>
                  </a:cubicBezTo>
                  <a:cubicBezTo>
                    <a:pt x="3766" y="64"/>
                    <a:pt x="3787" y="86"/>
                    <a:pt x="3808" y="86"/>
                  </a:cubicBezTo>
                  <a:lnTo>
                    <a:pt x="3893" y="86"/>
                  </a:lnTo>
                  <a:cubicBezTo>
                    <a:pt x="3914" y="86"/>
                    <a:pt x="3936" y="64"/>
                    <a:pt x="3936" y="43"/>
                  </a:cubicBezTo>
                  <a:cubicBezTo>
                    <a:pt x="3936" y="22"/>
                    <a:pt x="3914" y="1"/>
                    <a:pt x="3893" y="1"/>
                  </a:cubicBezTo>
                  <a:close/>
                  <a:moveTo>
                    <a:pt x="4233" y="1"/>
                  </a:moveTo>
                  <a:cubicBezTo>
                    <a:pt x="4211" y="1"/>
                    <a:pt x="4190" y="22"/>
                    <a:pt x="4190" y="43"/>
                  </a:cubicBezTo>
                  <a:cubicBezTo>
                    <a:pt x="4190" y="64"/>
                    <a:pt x="4211" y="86"/>
                    <a:pt x="4233" y="86"/>
                  </a:cubicBezTo>
                  <a:lnTo>
                    <a:pt x="4317" y="86"/>
                  </a:lnTo>
                  <a:cubicBezTo>
                    <a:pt x="4339" y="86"/>
                    <a:pt x="4360" y="64"/>
                    <a:pt x="4360" y="43"/>
                  </a:cubicBezTo>
                  <a:cubicBezTo>
                    <a:pt x="4360" y="22"/>
                    <a:pt x="4339" y="1"/>
                    <a:pt x="4317" y="1"/>
                  </a:cubicBezTo>
                  <a:close/>
                  <a:moveTo>
                    <a:pt x="4646" y="1"/>
                  </a:moveTo>
                  <a:cubicBezTo>
                    <a:pt x="4624" y="1"/>
                    <a:pt x="4603" y="22"/>
                    <a:pt x="4603" y="43"/>
                  </a:cubicBezTo>
                  <a:cubicBezTo>
                    <a:pt x="4603" y="64"/>
                    <a:pt x="4624" y="86"/>
                    <a:pt x="4646" y="86"/>
                  </a:cubicBezTo>
                  <a:lnTo>
                    <a:pt x="4731" y="86"/>
                  </a:lnTo>
                  <a:cubicBezTo>
                    <a:pt x="4752" y="86"/>
                    <a:pt x="4773" y="64"/>
                    <a:pt x="4773" y="43"/>
                  </a:cubicBezTo>
                  <a:cubicBezTo>
                    <a:pt x="4773" y="22"/>
                    <a:pt x="4752" y="1"/>
                    <a:pt x="4731" y="1"/>
                  </a:cubicBezTo>
                  <a:close/>
                  <a:moveTo>
                    <a:pt x="5070" y="1"/>
                  </a:moveTo>
                  <a:cubicBezTo>
                    <a:pt x="5049" y="1"/>
                    <a:pt x="5027" y="22"/>
                    <a:pt x="5027" y="43"/>
                  </a:cubicBezTo>
                  <a:cubicBezTo>
                    <a:pt x="5027" y="64"/>
                    <a:pt x="5049" y="86"/>
                    <a:pt x="5070" y="86"/>
                  </a:cubicBezTo>
                  <a:lnTo>
                    <a:pt x="5155" y="86"/>
                  </a:lnTo>
                  <a:cubicBezTo>
                    <a:pt x="5176" y="86"/>
                    <a:pt x="5197" y="64"/>
                    <a:pt x="5197" y="43"/>
                  </a:cubicBezTo>
                  <a:cubicBezTo>
                    <a:pt x="5197" y="22"/>
                    <a:pt x="5176" y="1"/>
                    <a:pt x="51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2" name="Google Shape;4082;p16"/>
            <p:cNvSpPr/>
            <p:nvPr/>
          </p:nvSpPr>
          <p:spPr>
            <a:xfrm>
              <a:off x="3046550" y="958475"/>
              <a:ext cx="2950" cy="2150"/>
            </a:xfrm>
            <a:custGeom>
              <a:avLst/>
              <a:gdLst/>
              <a:ahLst/>
              <a:cxnLst/>
              <a:rect l="l" t="t" r="r" b="b"/>
              <a:pathLst>
                <a:path w="118" h="86" extrusionOk="0">
                  <a:moveTo>
                    <a:pt x="43" y="1"/>
                  </a:moveTo>
                  <a:cubicBezTo>
                    <a:pt x="22" y="1"/>
                    <a:pt x="1" y="22"/>
                    <a:pt x="1" y="43"/>
                  </a:cubicBezTo>
                  <a:cubicBezTo>
                    <a:pt x="1" y="64"/>
                    <a:pt x="22" y="86"/>
                    <a:pt x="43" y="86"/>
                  </a:cubicBezTo>
                  <a:lnTo>
                    <a:pt x="75" y="86"/>
                  </a:lnTo>
                  <a:cubicBezTo>
                    <a:pt x="107" y="86"/>
                    <a:pt x="117" y="64"/>
                    <a:pt x="117" y="43"/>
                  </a:cubicBezTo>
                  <a:cubicBezTo>
                    <a:pt x="117" y="22"/>
                    <a:pt x="107" y="1"/>
                    <a:pt x="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3" name="Google Shape;4083;p16"/>
            <p:cNvSpPr/>
            <p:nvPr/>
          </p:nvSpPr>
          <p:spPr>
            <a:xfrm>
              <a:off x="3191850" y="1064800"/>
              <a:ext cx="3200" cy="2125"/>
            </a:xfrm>
            <a:custGeom>
              <a:avLst/>
              <a:gdLst/>
              <a:ahLst/>
              <a:cxnLst/>
              <a:rect l="l" t="t" r="r" b="b"/>
              <a:pathLst>
                <a:path w="128" h="85" extrusionOk="0">
                  <a:moveTo>
                    <a:pt x="43" y="0"/>
                  </a:moveTo>
                  <a:cubicBezTo>
                    <a:pt x="22" y="0"/>
                    <a:pt x="1" y="21"/>
                    <a:pt x="1" y="43"/>
                  </a:cubicBezTo>
                  <a:cubicBezTo>
                    <a:pt x="1" y="64"/>
                    <a:pt x="22" y="85"/>
                    <a:pt x="43" y="85"/>
                  </a:cubicBezTo>
                  <a:lnTo>
                    <a:pt x="85" y="85"/>
                  </a:lnTo>
                  <a:cubicBezTo>
                    <a:pt x="107" y="85"/>
                    <a:pt x="128" y="64"/>
                    <a:pt x="128" y="43"/>
                  </a:cubicBezTo>
                  <a:cubicBezTo>
                    <a:pt x="128" y="21"/>
                    <a:pt x="107" y="0"/>
                    <a:pt x="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4" name="Google Shape;4084;p16"/>
            <p:cNvSpPr/>
            <p:nvPr/>
          </p:nvSpPr>
          <p:spPr>
            <a:xfrm>
              <a:off x="3055825" y="1064800"/>
              <a:ext cx="129950" cy="2125"/>
            </a:xfrm>
            <a:custGeom>
              <a:avLst/>
              <a:gdLst/>
              <a:ahLst/>
              <a:cxnLst/>
              <a:rect l="l" t="t" r="r" b="b"/>
              <a:pathLst>
                <a:path w="5198" h="85" extrusionOk="0">
                  <a:moveTo>
                    <a:pt x="43" y="0"/>
                  </a:moveTo>
                  <a:cubicBezTo>
                    <a:pt x="22" y="0"/>
                    <a:pt x="1" y="21"/>
                    <a:pt x="1" y="43"/>
                  </a:cubicBezTo>
                  <a:cubicBezTo>
                    <a:pt x="1" y="64"/>
                    <a:pt x="22" y="85"/>
                    <a:pt x="43" y="85"/>
                  </a:cubicBezTo>
                  <a:lnTo>
                    <a:pt x="128" y="85"/>
                  </a:lnTo>
                  <a:cubicBezTo>
                    <a:pt x="149" y="85"/>
                    <a:pt x="170" y="64"/>
                    <a:pt x="170" y="43"/>
                  </a:cubicBezTo>
                  <a:cubicBezTo>
                    <a:pt x="170" y="21"/>
                    <a:pt x="149" y="0"/>
                    <a:pt x="128" y="0"/>
                  </a:cubicBezTo>
                  <a:close/>
                  <a:moveTo>
                    <a:pt x="467" y="0"/>
                  </a:moveTo>
                  <a:cubicBezTo>
                    <a:pt x="436" y="0"/>
                    <a:pt x="425" y="21"/>
                    <a:pt x="425" y="43"/>
                  </a:cubicBezTo>
                  <a:cubicBezTo>
                    <a:pt x="425" y="64"/>
                    <a:pt x="436" y="85"/>
                    <a:pt x="467" y="85"/>
                  </a:cubicBezTo>
                  <a:lnTo>
                    <a:pt x="542" y="85"/>
                  </a:lnTo>
                  <a:cubicBezTo>
                    <a:pt x="573" y="85"/>
                    <a:pt x="584" y="64"/>
                    <a:pt x="584" y="43"/>
                  </a:cubicBezTo>
                  <a:cubicBezTo>
                    <a:pt x="584" y="21"/>
                    <a:pt x="573" y="0"/>
                    <a:pt x="542" y="0"/>
                  </a:cubicBezTo>
                  <a:close/>
                  <a:moveTo>
                    <a:pt x="881" y="0"/>
                  </a:moveTo>
                  <a:cubicBezTo>
                    <a:pt x="860" y="0"/>
                    <a:pt x="839" y="21"/>
                    <a:pt x="839" y="43"/>
                  </a:cubicBezTo>
                  <a:cubicBezTo>
                    <a:pt x="839" y="64"/>
                    <a:pt x="860" y="85"/>
                    <a:pt x="881" y="85"/>
                  </a:cubicBezTo>
                  <a:lnTo>
                    <a:pt x="966" y="85"/>
                  </a:lnTo>
                  <a:cubicBezTo>
                    <a:pt x="987" y="85"/>
                    <a:pt x="1009" y="64"/>
                    <a:pt x="1009" y="43"/>
                  </a:cubicBezTo>
                  <a:cubicBezTo>
                    <a:pt x="1009" y="21"/>
                    <a:pt x="987" y="0"/>
                    <a:pt x="966" y="0"/>
                  </a:cubicBezTo>
                  <a:close/>
                  <a:moveTo>
                    <a:pt x="1305" y="0"/>
                  </a:moveTo>
                  <a:cubicBezTo>
                    <a:pt x="1273" y="0"/>
                    <a:pt x="1263" y="21"/>
                    <a:pt x="1263" y="43"/>
                  </a:cubicBezTo>
                  <a:cubicBezTo>
                    <a:pt x="1263" y="64"/>
                    <a:pt x="1273" y="85"/>
                    <a:pt x="1305" y="85"/>
                  </a:cubicBezTo>
                  <a:lnTo>
                    <a:pt x="1379" y="85"/>
                  </a:lnTo>
                  <a:cubicBezTo>
                    <a:pt x="1412" y="85"/>
                    <a:pt x="1422" y="64"/>
                    <a:pt x="1422" y="43"/>
                  </a:cubicBezTo>
                  <a:cubicBezTo>
                    <a:pt x="1422" y="21"/>
                    <a:pt x="1412" y="0"/>
                    <a:pt x="1379" y="0"/>
                  </a:cubicBezTo>
                  <a:close/>
                  <a:moveTo>
                    <a:pt x="1719" y="0"/>
                  </a:moveTo>
                  <a:cubicBezTo>
                    <a:pt x="1697" y="0"/>
                    <a:pt x="1676" y="21"/>
                    <a:pt x="1676" y="43"/>
                  </a:cubicBezTo>
                  <a:cubicBezTo>
                    <a:pt x="1676" y="64"/>
                    <a:pt x="1697" y="85"/>
                    <a:pt x="1719" y="85"/>
                  </a:cubicBezTo>
                  <a:lnTo>
                    <a:pt x="1803" y="85"/>
                  </a:lnTo>
                  <a:cubicBezTo>
                    <a:pt x="1825" y="85"/>
                    <a:pt x="1846" y="64"/>
                    <a:pt x="1846" y="43"/>
                  </a:cubicBezTo>
                  <a:cubicBezTo>
                    <a:pt x="1846" y="21"/>
                    <a:pt x="1825" y="0"/>
                    <a:pt x="1803" y="0"/>
                  </a:cubicBezTo>
                  <a:close/>
                  <a:moveTo>
                    <a:pt x="2133" y="0"/>
                  </a:moveTo>
                  <a:cubicBezTo>
                    <a:pt x="2111" y="0"/>
                    <a:pt x="2100" y="21"/>
                    <a:pt x="2100" y="43"/>
                  </a:cubicBezTo>
                  <a:cubicBezTo>
                    <a:pt x="2100" y="64"/>
                    <a:pt x="2111" y="85"/>
                    <a:pt x="2133" y="85"/>
                  </a:cubicBezTo>
                  <a:lnTo>
                    <a:pt x="2218" y="85"/>
                  </a:lnTo>
                  <a:cubicBezTo>
                    <a:pt x="2239" y="85"/>
                    <a:pt x="2260" y="64"/>
                    <a:pt x="2260" y="43"/>
                  </a:cubicBezTo>
                  <a:cubicBezTo>
                    <a:pt x="2260" y="21"/>
                    <a:pt x="2239" y="0"/>
                    <a:pt x="2218" y="0"/>
                  </a:cubicBezTo>
                  <a:close/>
                  <a:moveTo>
                    <a:pt x="2557" y="0"/>
                  </a:moveTo>
                  <a:cubicBezTo>
                    <a:pt x="2536" y="0"/>
                    <a:pt x="2514" y="21"/>
                    <a:pt x="2514" y="43"/>
                  </a:cubicBezTo>
                  <a:cubicBezTo>
                    <a:pt x="2514" y="64"/>
                    <a:pt x="2536" y="85"/>
                    <a:pt x="2557" y="85"/>
                  </a:cubicBezTo>
                  <a:lnTo>
                    <a:pt x="2642" y="85"/>
                  </a:lnTo>
                  <a:cubicBezTo>
                    <a:pt x="2663" y="85"/>
                    <a:pt x="2684" y="64"/>
                    <a:pt x="2684" y="43"/>
                  </a:cubicBezTo>
                  <a:cubicBezTo>
                    <a:pt x="2684" y="21"/>
                    <a:pt x="2663" y="0"/>
                    <a:pt x="2642" y="0"/>
                  </a:cubicBezTo>
                  <a:close/>
                  <a:moveTo>
                    <a:pt x="2970" y="0"/>
                  </a:moveTo>
                  <a:cubicBezTo>
                    <a:pt x="2949" y="0"/>
                    <a:pt x="2939" y="21"/>
                    <a:pt x="2939" y="43"/>
                  </a:cubicBezTo>
                  <a:cubicBezTo>
                    <a:pt x="2939" y="64"/>
                    <a:pt x="2949" y="85"/>
                    <a:pt x="2970" y="85"/>
                  </a:cubicBezTo>
                  <a:lnTo>
                    <a:pt x="3055" y="85"/>
                  </a:lnTo>
                  <a:cubicBezTo>
                    <a:pt x="3076" y="85"/>
                    <a:pt x="3097" y="64"/>
                    <a:pt x="3097" y="43"/>
                  </a:cubicBezTo>
                  <a:cubicBezTo>
                    <a:pt x="3097" y="21"/>
                    <a:pt x="3076" y="0"/>
                    <a:pt x="3055" y="0"/>
                  </a:cubicBezTo>
                  <a:close/>
                  <a:moveTo>
                    <a:pt x="3394" y="0"/>
                  </a:moveTo>
                  <a:cubicBezTo>
                    <a:pt x="3373" y="0"/>
                    <a:pt x="3352" y="21"/>
                    <a:pt x="3352" y="43"/>
                  </a:cubicBezTo>
                  <a:cubicBezTo>
                    <a:pt x="3352" y="64"/>
                    <a:pt x="3373" y="85"/>
                    <a:pt x="3394" y="85"/>
                  </a:cubicBezTo>
                  <a:lnTo>
                    <a:pt x="3479" y="85"/>
                  </a:lnTo>
                  <a:cubicBezTo>
                    <a:pt x="3500" y="85"/>
                    <a:pt x="3522" y="64"/>
                    <a:pt x="3522" y="43"/>
                  </a:cubicBezTo>
                  <a:cubicBezTo>
                    <a:pt x="3522" y="21"/>
                    <a:pt x="3500" y="0"/>
                    <a:pt x="3479" y="0"/>
                  </a:cubicBezTo>
                  <a:close/>
                  <a:moveTo>
                    <a:pt x="3808" y="0"/>
                  </a:moveTo>
                  <a:cubicBezTo>
                    <a:pt x="3787" y="0"/>
                    <a:pt x="3766" y="21"/>
                    <a:pt x="3766" y="43"/>
                  </a:cubicBezTo>
                  <a:cubicBezTo>
                    <a:pt x="3766" y="64"/>
                    <a:pt x="3787" y="85"/>
                    <a:pt x="3808" y="85"/>
                  </a:cubicBezTo>
                  <a:lnTo>
                    <a:pt x="3893" y="85"/>
                  </a:lnTo>
                  <a:cubicBezTo>
                    <a:pt x="3914" y="85"/>
                    <a:pt x="3936" y="64"/>
                    <a:pt x="3936" y="43"/>
                  </a:cubicBezTo>
                  <a:cubicBezTo>
                    <a:pt x="3936" y="21"/>
                    <a:pt x="3914" y="0"/>
                    <a:pt x="3893" y="0"/>
                  </a:cubicBezTo>
                  <a:close/>
                  <a:moveTo>
                    <a:pt x="4233" y="0"/>
                  </a:moveTo>
                  <a:cubicBezTo>
                    <a:pt x="4211" y="0"/>
                    <a:pt x="4190" y="21"/>
                    <a:pt x="4190" y="43"/>
                  </a:cubicBezTo>
                  <a:cubicBezTo>
                    <a:pt x="4190" y="64"/>
                    <a:pt x="4211" y="85"/>
                    <a:pt x="4233" y="85"/>
                  </a:cubicBezTo>
                  <a:lnTo>
                    <a:pt x="4317" y="85"/>
                  </a:lnTo>
                  <a:cubicBezTo>
                    <a:pt x="4339" y="85"/>
                    <a:pt x="4360" y="64"/>
                    <a:pt x="4360" y="43"/>
                  </a:cubicBezTo>
                  <a:cubicBezTo>
                    <a:pt x="4360" y="21"/>
                    <a:pt x="4339" y="0"/>
                    <a:pt x="4317" y="0"/>
                  </a:cubicBezTo>
                  <a:close/>
                  <a:moveTo>
                    <a:pt x="4646" y="0"/>
                  </a:moveTo>
                  <a:cubicBezTo>
                    <a:pt x="4624" y="0"/>
                    <a:pt x="4603" y="21"/>
                    <a:pt x="4603" y="43"/>
                  </a:cubicBezTo>
                  <a:cubicBezTo>
                    <a:pt x="4603" y="64"/>
                    <a:pt x="4624" y="85"/>
                    <a:pt x="4646" y="85"/>
                  </a:cubicBezTo>
                  <a:lnTo>
                    <a:pt x="4731" y="85"/>
                  </a:lnTo>
                  <a:cubicBezTo>
                    <a:pt x="4752" y="85"/>
                    <a:pt x="4773" y="64"/>
                    <a:pt x="4773" y="43"/>
                  </a:cubicBezTo>
                  <a:cubicBezTo>
                    <a:pt x="4773" y="21"/>
                    <a:pt x="4752" y="0"/>
                    <a:pt x="4731" y="0"/>
                  </a:cubicBezTo>
                  <a:close/>
                  <a:moveTo>
                    <a:pt x="5070" y="0"/>
                  </a:moveTo>
                  <a:cubicBezTo>
                    <a:pt x="5049" y="0"/>
                    <a:pt x="5027" y="21"/>
                    <a:pt x="5027" y="43"/>
                  </a:cubicBezTo>
                  <a:cubicBezTo>
                    <a:pt x="5027" y="64"/>
                    <a:pt x="5049" y="85"/>
                    <a:pt x="5070" y="85"/>
                  </a:cubicBezTo>
                  <a:lnTo>
                    <a:pt x="5155" y="85"/>
                  </a:lnTo>
                  <a:cubicBezTo>
                    <a:pt x="5176" y="85"/>
                    <a:pt x="5197" y="64"/>
                    <a:pt x="5197" y="43"/>
                  </a:cubicBezTo>
                  <a:cubicBezTo>
                    <a:pt x="5197" y="21"/>
                    <a:pt x="5176" y="0"/>
                    <a:pt x="51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5" name="Google Shape;4085;p16"/>
            <p:cNvSpPr/>
            <p:nvPr/>
          </p:nvSpPr>
          <p:spPr>
            <a:xfrm>
              <a:off x="3046550" y="1064800"/>
              <a:ext cx="2950" cy="2125"/>
            </a:xfrm>
            <a:custGeom>
              <a:avLst/>
              <a:gdLst/>
              <a:ahLst/>
              <a:cxnLst/>
              <a:rect l="l" t="t" r="r" b="b"/>
              <a:pathLst>
                <a:path w="118" h="85" extrusionOk="0">
                  <a:moveTo>
                    <a:pt x="43" y="0"/>
                  </a:moveTo>
                  <a:cubicBezTo>
                    <a:pt x="22" y="0"/>
                    <a:pt x="1" y="21"/>
                    <a:pt x="1" y="43"/>
                  </a:cubicBezTo>
                  <a:cubicBezTo>
                    <a:pt x="1" y="64"/>
                    <a:pt x="22" y="85"/>
                    <a:pt x="43" y="85"/>
                  </a:cubicBezTo>
                  <a:lnTo>
                    <a:pt x="75" y="85"/>
                  </a:lnTo>
                  <a:cubicBezTo>
                    <a:pt x="107" y="85"/>
                    <a:pt x="117" y="64"/>
                    <a:pt x="117" y="43"/>
                  </a:cubicBezTo>
                  <a:cubicBezTo>
                    <a:pt x="117" y="21"/>
                    <a:pt x="107" y="0"/>
                    <a:pt x="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6" name="Google Shape;4086;p16"/>
            <p:cNvSpPr/>
            <p:nvPr/>
          </p:nvSpPr>
          <p:spPr>
            <a:xfrm>
              <a:off x="3284650" y="862225"/>
              <a:ext cx="2150" cy="2950"/>
            </a:xfrm>
            <a:custGeom>
              <a:avLst/>
              <a:gdLst/>
              <a:ahLst/>
              <a:cxnLst/>
              <a:rect l="l" t="t" r="r" b="b"/>
              <a:pathLst>
                <a:path w="86" h="118" extrusionOk="0">
                  <a:moveTo>
                    <a:pt x="43" y="1"/>
                  </a:moveTo>
                  <a:cubicBezTo>
                    <a:pt x="22" y="1"/>
                    <a:pt x="0" y="22"/>
                    <a:pt x="0" y="43"/>
                  </a:cubicBezTo>
                  <a:lnTo>
                    <a:pt x="0" y="75"/>
                  </a:lnTo>
                  <a:cubicBezTo>
                    <a:pt x="0" y="107"/>
                    <a:pt x="22" y="118"/>
                    <a:pt x="43" y="118"/>
                  </a:cubicBezTo>
                  <a:cubicBezTo>
                    <a:pt x="64" y="118"/>
                    <a:pt x="85" y="107"/>
                    <a:pt x="85" y="75"/>
                  </a:cubicBezTo>
                  <a:lnTo>
                    <a:pt x="85" y="43"/>
                  </a:lnTo>
                  <a:cubicBezTo>
                    <a:pt x="85" y="22"/>
                    <a:pt x="64" y="1"/>
                    <a:pt x="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7" name="Google Shape;4087;p16"/>
            <p:cNvSpPr/>
            <p:nvPr/>
          </p:nvSpPr>
          <p:spPr>
            <a:xfrm>
              <a:off x="3284650" y="871250"/>
              <a:ext cx="2150" cy="321350"/>
            </a:xfrm>
            <a:custGeom>
              <a:avLst/>
              <a:gdLst/>
              <a:ahLst/>
              <a:cxnLst/>
              <a:rect l="l" t="t" r="r" b="b"/>
              <a:pathLst>
                <a:path w="86" h="12854" extrusionOk="0">
                  <a:moveTo>
                    <a:pt x="43" y="0"/>
                  </a:moveTo>
                  <a:cubicBezTo>
                    <a:pt x="22" y="0"/>
                    <a:pt x="0" y="22"/>
                    <a:pt x="0" y="43"/>
                  </a:cubicBezTo>
                  <a:lnTo>
                    <a:pt x="0" y="128"/>
                  </a:lnTo>
                  <a:cubicBezTo>
                    <a:pt x="0" y="149"/>
                    <a:pt x="22" y="170"/>
                    <a:pt x="43" y="170"/>
                  </a:cubicBezTo>
                  <a:cubicBezTo>
                    <a:pt x="64" y="170"/>
                    <a:pt x="85" y="149"/>
                    <a:pt x="85" y="128"/>
                  </a:cubicBezTo>
                  <a:lnTo>
                    <a:pt x="85" y="43"/>
                  </a:lnTo>
                  <a:cubicBezTo>
                    <a:pt x="85" y="22"/>
                    <a:pt x="64" y="0"/>
                    <a:pt x="43" y="0"/>
                  </a:cubicBezTo>
                  <a:close/>
                  <a:moveTo>
                    <a:pt x="43" y="414"/>
                  </a:moveTo>
                  <a:cubicBezTo>
                    <a:pt x="22" y="414"/>
                    <a:pt x="0" y="436"/>
                    <a:pt x="0" y="457"/>
                  </a:cubicBezTo>
                  <a:lnTo>
                    <a:pt x="0" y="542"/>
                  </a:lnTo>
                  <a:cubicBezTo>
                    <a:pt x="0" y="563"/>
                    <a:pt x="22" y="573"/>
                    <a:pt x="43" y="573"/>
                  </a:cubicBezTo>
                  <a:cubicBezTo>
                    <a:pt x="64" y="573"/>
                    <a:pt x="85" y="563"/>
                    <a:pt x="85" y="542"/>
                  </a:cubicBezTo>
                  <a:lnTo>
                    <a:pt x="85" y="457"/>
                  </a:lnTo>
                  <a:cubicBezTo>
                    <a:pt x="85" y="436"/>
                    <a:pt x="64" y="414"/>
                    <a:pt x="43" y="414"/>
                  </a:cubicBezTo>
                  <a:close/>
                  <a:moveTo>
                    <a:pt x="43" y="827"/>
                  </a:moveTo>
                  <a:cubicBezTo>
                    <a:pt x="22" y="827"/>
                    <a:pt x="0" y="839"/>
                    <a:pt x="0" y="860"/>
                  </a:cubicBezTo>
                  <a:lnTo>
                    <a:pt x="0" y="945"/>
                  </a:lnTo>
                  <a:cubicBezTo>
                    <a:pt x="0" y="966"/>
                    <a:pt x="22" y="987"/>
                    <a:pt x="43" y="987"/>
                  </a:cubicBezTo>
                  <a:cubicBezTo>
                    <a:pt x="64" y="987"/>
                    <a:pt x="85" y="966"/>
                    <a:pt x="85" y="945"/>
                  </a:cubicBezTo>
                  <a:lnTo>
                    <a:pt x="85" y="860"/>
                  </a:lnTo>
                  <a:cubicBezTo>
                    <a:pt x="85" y="839"/>
                    <a:pt x="64" y="827"/>
                    <a:pt x="43" y="827"/>
                  </a:cubicBezTo>
                  <a:close/>
                  <a:moveTo>
                    <a:pt x="43" y="1230"/>
                  </a:moveTo>
                  <a:cubicBezTo>
                    <a:pt x="22" y="1230"/>
                    <a:pt x="0" y="1252"/>
                    <a:pt x="0" y="1273"/>
                  </a:cubicBezTo>
                  <a:lnTo>
                    <a:pt x="0" y="1358"/>
                  </a:lnTo>
                  <a:cubicBezTo>
                    <a:pt x="0" y="1379"/>
                    <a:pt x="22" y="1400"/>
                    <a:pt x="43" y="1400"/>
                  </a:cubicBezTo>
                  <a:cubicBezTo>
                    <a:pt x="64" y="1400"/>
                    <a:pt x="85" y="1379"/>
                    <a:pt x="85" y="1358"/>
                  </a:cubicBezTo>
                  <a:lnTo>
                    <a:pt x="85" y="1273"/>
                  </a:lnTo>
                  <a:cubicBezTo>
                    <a:pt x="85" y="1252"/>
                    <a:pt x="64" y="1230"/>
                    <a:pt x="43" y="1230"/>
                  </a:cubicBezTo>
                  <a:close/>
                  <a:moveTo>
                    <a:pt x="43" y="1645"/>
                  </a:moveTo>
                  <a:cubicBezTo>
                    <a:pt x="22" y="1645"/>
                    <a:pt x="0" y="1655"/>
                    <a:pt x="0" y="1687"/>
                  </a:cubicBezTo>
                  <a:lnTo>
                    <a:pt x="0" y="1761"/>
                  </a:lnTo>
                  <a:cubicBezTo>
                    <a:pt x="0" y="1782"/>
                    <a:pt x="22" y="1803"/>
                    <a:pt x="43" y="1803"/>
                  </a:cubicBezTo>
                  <a:cubicBezTo>
                    <a:pt x="64" y="1803"/>
                    <a:pt x="85" y="1782"/>
                    <a:pt x="85" y="1761"/>
                  </a:cubicBezTo>
                  <a:lnTo>
                    <a:pt x="85" y="1687"/>
                  </a:lnTo>
                  <a:cubicBezTo>
                    <a:pt x="85" y="1655"/>
                    <a:pt x="64" y="1645"/>
                    <a:pt x="43" y="1645"/>
                  </a:cubicBezTo>
                  <a:close/>
                  <a:moveTo>
                    <a:pt x="43" y="2048"/>
                  </a:moveTo>
                  <a:cubicBezTo>
                    <a:pt x="22" y="2048"/>
                    <a:pt x="0" y="2069"/>
                    <a:pt x="0" y="2090"/>
                  </a:cubicBezTo>
                  <a:lnTo>
                    <a:pt x="0" y="2175"/>
                  </a:lnTo>
                  <a:cubicBezTo>
                    <a:pt x="0" y="2196"/>
                    <a:pt x="22" y="2217"/>
                    <a:pt x="43" y="2217"/>
                  </a:cubicBezTo>
                  <a:cubicBezTo>
                    <a:pt x="64" y="2217"/>
                    <a:pt x="85" y="2196"/>
                    <a:pt x="85" y="2175"/>
                  </a:cubicBezTo>
                  <a:lnTo>
                    <a:pt x="85" y="2090"/>
                  </a:lnTo>
                  <a:cubicBezTo>
                    <a:pt x="85" y="2069"/>
                    <a:pt x="64" y="2048"/>
                    <a:pt x="43" y="2048"/>
                  </a:cubicBezTo>
                  <a:close/>
                  <a:moveTo>
                    <a:pt x="43" y="2461"/>
                  </a:moveTo>
                  <a:cubicBezTo>
                    <a:pt x="22" y="2461"/>
                    <a:pt x="0" y="2482"/>
                    <a:pt x="0" y="2503"/>
                  </a:cubicBezTo>
                  <a:lnTo>
                    <a:pt x="0" y="2578"/>
                  </a:lnTo>
                  <a:cubicBezTo>
                    <a:pt x="0" y="2609"/>
                    <a:pt x="22" y="2620"/>
                    <a:pt x="43" y="2620"/>
                  </a:cubicBezTo>
                  <a:cubicBezTo>
                    <a:pt x="64" y="2620"/>
                    <a:pt x="85" y="2609"/>
                    <a:pt x="85" y="2578"/>
                  </a:cubicBezTo>
                  <a:lnTo>
                    <a:pt x="85" y="2503"/>
                  </a:lnTo>
                  <a:cubicBezTo>
                    <a:pt x="85" y="2482"/>
                    <a:pt x="64" y="2461"/>
                    <a:pt x="43" y="2461"/>
                  </a:cubicBezTo>
                  <a:close/>
                  <a:moveTo>
                    <a:pt x="43" y="2864"/>
                  </a:moveTo>
                  <a:cubicBezTo>
                    <a:pt x="22" y="2864"/>
                    <a:pt x="0" y="2885"/>
                    <a:pt x="0" y="2906"/>
                  </a:cubicBezTo>
                  <a:lnTo>
                    <a:pt x="0" y="2991"/>
                  </a:lnTo>
                  <a:cubicBezTo>
                    <a:pt x="0" y="3012"/>
                    <a:pt x="22" y="3033"/>
                    <a:pt x="43" y="3033"/>
                  </a:cubicBezTo>
                  <a:cubicBezTo>
                    <a:pt x="64" y="3033"/>
                    <a:pt x="85" y="3012"/>
                    <a:pt x="85" y="2991"/>
                  </a:cubicBezTo>
                  <a:lnTo>
                    <a:pt x="85" y="2906"/>
                  </a:lnTo>
                  <a:cubicBezTo>
                    <a:pt x="85" y="2885"/>
                    <a:pt x="64" y="2864"/>
                    <a:pt x="43" y="2864"/>
                  </a:cubicBezTo>
                  <a:close/>
                  <a:moveTo>
                    <a:pt x="43" y="3278"/>
                  </a:moveTo>
                  <a:cubicBezTo>
                    <a:pt x="22" y="3278"/>
                    <a:pt x="0" y="3299"/>
                    <a:pt x="0" y="3320"/>
                  </a:cubicBezTo>
                  <a:lnTo>
                    <a:pt x="0" y="3405"/>
                  </a:lnTo>
                  <a:cubicBezTo>
                    <a:pt x="0" y="3426"/>
                    <a:pt x="22" y="3436"/>
                    <a:pt x="43" y="3436"/>
                  </a:cubicBezTo>
                  <a:cubicBezTo>
                    <a:pt x="64" y="3436"/>
                    <a:pt x="85" y="3426"/>
                    <a:pt x="85" y="3405"/>
                  </a:cubicBezTo>
                  <a:lnTo>
                    <a:pt x="85" y="3320"/>
                  </a:lnTo>
                  <a:cubicBezTo>
                    <a:pt x="85" y="3299"/>
                    <a:pt x="64" y="3278"/>
                    <a:pt x="43" y="3278"/>
                  </a:cubicBezTo>
                  <a:close/>
                  <a:moveTo>
                    <a:pt x="43" y="3691"/>
                  </a:moveTo>
                  <a:cubicBezTo>
                    <a:pt x="22" y="3691"/>
                    <a:pt x="0" y="3702"/>
                    <a:pt x="0" y="3723"/>
                  </a:cubicBezTo>
                  <a:lnTo>
                    <a:pt x="0" y="3808"/>
                  </a:lnTo>
                  <a:cubicBezTo>
                    <a:pt x="0" y="3829"/>
                    <a:pt x="22" y="3850"/>
                    <a:pt x="43" y="3850"/>
                  </a:cubicBezTo>
                  <a:cubicBezTo>
                    <a:pt x="64" y="3850"/>
                    <a:pt x="85" y="3829"/>
                    <a:pt x="85" y="3808"/>
                  </a:cubicBezTo>
                  <a:lnTo>
                    <a:pt x="85" y="3723"/>
                  </a:lnTo>
                  <a:cubicBezTo>
                    <a:pt x="85" y="3702"/>
                    <a:pt x="64" y="3691"/>
                    <a:pt x="43" y="3691"/>
                  </a:cubicBezTo>
                  <a:close/>
                  <a:moveTo>
                    <a:pt x="43" y="4094"/>
                  </a:moveTo>
                  <a:cubicBezTo>
                    <a:pt x="22" y="4094"/>
                    <a:pt x="0" y="4115"/>
                    <a:pt x="0" y="4136"/>
                  </a:cubicBezTo>
                  <a:lnTo>
                    <a:pt x="0" y="4221"/>
                  </a:lnTo>
                  <a:cubicBezTo>
                    <a:pt x="0" y="4242"/>
                    <a:pt x="22" y="4264"/>
                    <a:pt x="43" y="4264"/>
                  </a:cubicBezTo>
                  <a:cubicBezTo>
                    <a:pt x="64" y="4264"/>
                    <a:pt x="85" y="4242"/>
                    <a:pt x="85" y="4221"/>
                  </a:cubicBezTo>
                  <a:lnTo>
                    <a:pt x="85" y="4136"/>
                  </a:lnTo>
                  <a:cubicBezTo>
                    <a:pt x="85" y="4115"/>
                    <a:pt x="64" y="4094"/>
                    <a:pt x="43" y="4094"/>
                  </a:cubicBezTo>
                  <a:close/>
                  <a:moveTo>
                    <a:pt x="43" y="4508"/>
                  </a:moveTo>
                  <a:cubicBezTo>
                    <a:pt x="22" y="4508"/>
                    <a:pt x="0" y="4518"/>
                    <a:pt x="0" y="4550"/>
                  </a:cubicBezTo>
                  <a:lnTo>
                    <a:pt x="0" y="4624"/>
                  </a:lnTo>
                  <a:cubicBezTo>
                    <a:pt x="0" y="4645"/>
                    <a:pt x="22" y="4667"/>
                    <a:pt x="43" y="4667"/>
                  </a:cubicBezTo>
                  <a:cubicBezTo>
                    <a:pt x="64" y="4667"/>
                    <a:pt x="85" y="4645"/>
                    <a:pt x="85" y="4624"/>
                  </a:cubicBezTo>
                  <a:lnTo>
                    <a:pt x="85" y="4550"/>
                  </a:lnTo>
                  <a:cubicBezTo>
                    <a:pt x="85" y="4518"/>
                    <a:pt x="64" y="4508"/>
                    <a:pt x="43" y="4508"/>
                  </a:cubicBezTo>
                  <a:close/>
                  <a:moveTo>
                    <a:pt x="43" y="4911"/>
                  </a:moveTo>
                  <a:cubicBezTo>
                    <a:pt x="22" y="4911"/>
                    <a:pt x="0" y="4932"/>
                    <a:pt x="0" y="4953"/>
                  </a:cubicBezTo>
                  <a:lnTo>
                    <a:pt x="0" y="5038"/>
                  </a:lnTo>
                  <a:cubicBezTo>
                    <a:pt x="0" y="5059"/>
                    <a:pt x="22" y="5081"/>
                    <a:pt x="43" y="5081"/>
                  </a:cubicBezTo>
                  <a:cubicBezTo>
                    <a:pt x="64" y="5081"/>
                    <a:pt x="85" y="5059"/>
                    <a:pt x="85" y="5038"/>
                  </a:cubicBezTo>
                  <a:lnTo>
                    <a:pt x="85" y="4953"/>
                  </a:lnTo>
                  <a:cubicBezTo>
                    <a:pt x="85" y="4932"/>
                    <a:pt x="64" y="4911"/>
                    <a:pt x="43" y="4911"/>
                  </a:cubicBezTo>
                  <a:close/>
                  <a:moveTo>
                    <a:pt x="43" y="5324"/>
                  </a:moveTo>
                  <a:cubicBezTo>
                    <a:pt x="22" y="5324"/>
                    <a:pt x="0" y="5345"/>
                    <a:pt x="0" y="5367"/>
                  </a:cubicBezTo>
                  <a:lnTo>
                    <a:pt x="0" y="5441"/>
                  </a:lnTo>
                  <a:cubicBezTo>
                    <a:pt x="0" y="5473"/>
                    <a:pt x="22" y="5484"/>
                    <a:pt x="43" y="5484"/>
                  </a:cubicBezTo>
                  <a:cubicBezTo>
                    <a:pt x="64" y="5484"/>
                    <a:pt x="85" y="5473"/>
                    <a:pt x="85" y="5441"/>
                  </a:cubicBezTo>
                  <a:lnTo>
                    <a:pt x="85" y="5367"/>
                  </a:lnTo>
                  <a:cubicBezTo>
                    <a:pt x="85" y="5345"/>
                    <a:pt x="64" y="5324"/>
                    <a:pt x="43" y="5324"/>
                  </a:cubicBezTo>
                  <a:close/>
                  <a:moveTo>
                    <a:pt x="43" y="5727"/>
                  </a:moveTo>
                  <a:cubicBezTo>
                    <a:pt x="22" y="5727"/>
                    <a:pt x="0" y="5748"/>
                    <a:pt x="0" y="5770"/>
                  </a:cubicBezTo>
                  <a:lnTo>
                    <a:pt x="0" y="5854"/>
                  </a:lnTo>
                  <a:cubicBezTo>
                    <a:pt x="0" y="5876"/>
                    <a:pt x="22" y="5897"/>
                    <a:pt x="43" y="5897"/>
                  </a:cubicBezTo>
                  <a:cubicBezTo>
                    <a:pt x="64" y="5897"/>
                    <a:pt x="85" y="5876"/>
                    <a:pt x="85" y="5854"/>
                  </a:cubicBezTo>
                  <a:lnTo>
                    <a:pt x="85" y="5770"/>
                  </a:lnTo>
                  <a:cubicBezTo>
                    <a:pt x="85" y="5748"/>
                    <a:pt x="64" y="5727"/>
                    <a:pt x="43" y="5727"/>
                  </a:cubicBezTo>
                  <a:close/>
                  <a:moveTo>
                    <a:pt x="43" y="6141"/>
                  </a:moveTo>
                  <a:cubicBezTo>
                    <a:pt x="22" y="6141"/>
                    <a:pt x="0" y="6162"/>
                    <a:pt x="0" y="6184"/>
                  </a:cubicBezTo>
                  <a:lnTo>
                    <a:pt x="0" y="6268"/>
                  </a:lnTo>
                  <a:cubicBezTo>
                    <a:pt x="0" y="6290"/>
                    <a:pt x="22" y="6300"/>
                    <a:pt x="43" y="6300"/>
                  </a:cubicBezTo>
                  <a:cubicBezTo>
                    <a:pt x="64" y="6300"/>
                    <a:pt x="85" y="6290"/>
                    <a:pt x="85" y="6268"/>
                  </a:cubicBezTo>
                  <a:lnTo>
                    <a:pt x="85" y="6184"/>
                  </a:lnTo>
                  <a:cubicBezTo>
                    <a:pt x="85" y="6162"/>
                    <a:pt x="64" y="6141"/>
                    <a:pt x="43" y="6141"/>
                  </a:cubicBezTo>
                  <a:close/>
                  <a:moveTo>
                    <a:pt x="43" y="6554"/>
                  </a:moveTo>
                  <a:cubicBezTo>
                    <a:pt x="22" y="6554"/>
                    <a:pt x="0" y="6565"/>
                    <a:pt x="0" y="6587"/>
                  </a:cubicBezTo>
                  <a:lnTo>
                    <a:pt x="0" y="6671"/>
                  </a:lnTo>
                  <a:cubicBezTo>
                    <a:pt x="0" y="6693"/>
                    <a:pt x="22" y="6714"/>
                    <a:pt x="43" y="6714"/>
                  </a:cubicBezTo>
                  <a:cubicBezTo>
                    <a:pt x="64" y="6714"/>
                    <a:pt x="85" y="6693"/>
                    <a:pt x="85" y="6671"/>
                  </a:cubicBezTo>
                  <a:lnTo>
                    <a:pt x="85" y="6587"/>
                  </a:lnTo>
                  <a:cubicBezTo>
                    <a:pt x="85" y="6565"/>
                    <a:pt x="64" y="6554"/>
                    <a:pt x="43" y="6554"/>
                  </a:cubicBezTo>
                  <a:close/>
                  <a:moveTo>
                    <a:pt x="43" y="6957"/>
                  </a:moveTo>
                  <a:cubicBezTo>
                    <a:pt x="22" y="6957"/>
                    <a:pt x="0" y="6979"/>
                    <a:pt x="0" y="7000"/>
                  </a:cubicBezTo>
                  <a:lnTo>
                    <a:pt x="0" y="7085"/>
                  </a:lnTo>
                  <a:cubicBezTo>
                    <a:pt x="0" y="7106"/>
                    <a:pt x="22" y="7127"/>
                    <a:pt x="43" y="7127"/>
                  </a:cubicBezTo>
                  <a:cubicBezTo>
                    <a:pt x="64" y="7127"/>
                    <a:pt x="85" y="7106"/>
                    <a:pt x="85" y="7085"/>
                  </a:cubicBezTo>
                  <a:lnTo>
                    <a:pt x="85" y="7000"/>
                  </a:lnTo>
                  <a:cubicBezTo>
                    <a:pt x="85" y="6979"/>
                    <a:pt x="64" y="6957"/>
                    <a:pt x="43" y="6957"/>
                  </a:cubicBezTo>
                  <a:close/>
                  <a:moveTo>
                    <a:pt x="43" y="7371"/>
                  </a:moveTo>
                  <a:cubicBezTo>
                    <a:pt x="22" y="7371"/>
                    <a:pt x="0" y="7382"/>
                    <a:pt x="0" y="7414"/>
                  </a:cubicBezTo>
                  <a:lnTo>
                    <a:pt x="0" y="7488"/>
                  </a:lnTo>
                  <a:cubicBezTo>
                    <a:pt x="0" y="7509"/>
                    <a:pt x="22" y="7530"/>
                    <a:pt x="43" y="7530"/>
                  </a:cubicBezTo>
                  <a:cubicBezTo>
                    <a:pt x="64" y="7530"/>
                    <a:pt x="85" y="7509"/>
                    <a:pt x="85" y="7488"/>
                  </a:cubicBezTo>
                  <a:lnTo>
                    <a:pt x="85" y="7414"/>
                  </a:lnTo>
                  <a:cubicBezTo>
                    <a:pt x="85" y="7382"/>
                    <a:pt x="64" y="7371"/>
                    <a:pt x="43" y="7371"/>
                  </a:cubicBezTo>
                  <a:close/>
                  <a:moveTo>
                    <a:pt x="43" y="7774"/>
                  </a:moveTo>
                  <a:cubicBezTo>
                    <a:pt x="22" y="7774"/>
                    <a:pt x="0" y="7796"/>
                    <a:pt x="0" y="7817"/>
                  </a:cubicBezTo>
                  <a:lnTo>
                    <a:pt x="0" y="7902"/>
                  </a:lnTo>
                  <a:cubicBezTo>
                    <a:pt x="0" y="7923"/>
                    <a:pt x="22" y="7944"/>
                    <a:pt x="43" y="7944"/>
                  </a:cubicBezTo>
                  <a:cubicBezTo>
                    <a:pt x="64" y="7944"/>
                    <a:pt x="85" y="7923"/>
                    <a:pt x="85" y="7902"/>
                  </a:cubicBezTo>
                  <a:lnTo>
                    <a:pt x="85" y="7817"/>
                  </a:lnTo>
                  <a:cubicBezTo>
                    <a:pt x="85" y="7796"/>
                    <a:pt x="64" y="7774"/>
                    <a:pt x="43" y="7774"/>
                  </a:cubicBezTo>
                  <a:close/>
                  <a:moveTo>
                    <a:pt x="43" y="8188"/>
                  </a:moveTo>
                  <a:cubicBezTo>
                    <a:pt x="22" y="8188"/>
                    <a:pt x="0" y="8209"/>
                    <a:pt x="0" y="8230"/>
                  </a:cubicBezTo>
                  <a:lnTo>
                    <a:pt x="0" y="8305"/>
                  </a:lnTo>
                  <a:cubicBezTo>
                    <a:pt x="0" y="8336"/>
                    <a:pt x="22" y="8347"/>
                    <a:pt x="43" y="8347"/>
                  </a:cubicBezTo>
                  <a:cubicBezTo>
                    <a:pt x="64" y="8347"/>
                    <a:pt x="85" y="8336"/>
                    <a:pt x="85" y="8305"/>
                  </a:cubicBezTo>
                  <a:lnTo>
                    <a:pt x="85" y="8230"/>
                  </a:lnTo>
                  <a:cubicBezTo>
                    <a:pt x="85" y="8209"/>
                    <a:pt x="64" y="8188"/>
                    <a:pt x="43" y="8188"/>
                  </a:cubicBezTo>
                  <a:close/>
                  <a:moveTo>
                    <a:pt x="43" y="8591"/>
                  </a:moveTo>
                  <a:cubicBezTo>
                    <a:pt x="22" y="8591"/>
                    <a:pt x="0" y="8612"/>
                    <a:pt x="0" y="8633"/>
                  </a:cubicBezTo>
                  <a:lnTo>
                    <a:pt x="0" y="8718"/>
                  </a:lnTo>
                  <a:cubicBezTo>
                    <a:pt x="0" y="8739"/>
                    <a:pt x="22" y="8760"/>
                    <a:pt x="43" y="8760"/>
                  </a:cubicBezTo>
                  <a:cubicBezTo>
                    <a:pt x="64" y="8760"/>
                    <a:pt x="85" y="8739"/>
                    <a:pt x="85" y="8718"/>
                  </a:cubicBezTo>
                  <a:lnTo>
                    <a:pt x="85" y="8633"/>
                  </a:lnTo>
                  <a:cubicBezTo>
                    <a:pt x="85" y="8612"/>
                    <a:pt x="64" y="8591"/>
                    <a:pt x="43" y="8591"/>
                  </a:cubicBezTo>
                  <a:close/>
                  <a:moveTo>
                    <a:pt x="43" y="9005"/>
                  </a:moveTo>
                  <a:cubicBezTo>
                    <a:pt x="22" y="9005"/>
                    <a:pt x="0" y="9026"/>
                    <a:pt x="0" y="9047"/>
                  </a:cubicBezTo>
                  <a:lnTo>
                    <a:pt x="0" y="9132"/>
                  </a:lnTo>
                  <a:cubicBezTo>
                    <a:pt x="0" y="9153"/>
                    <a:pt x="22" y="9163"/>
                    <a:pt x="43" y="9163"/>
                  </a:cubicBezTo>
                  <a:cubicBezTo>
                    <a:pt x="64" y="9163"/>
                    <a:pt x="85" y="9153"/>
                    <a:pt x="85" y="9132"/>
                  </a:cubicBezTo>
                  <a:lnTo>
                    <a:pt x="85" y="9047"/>
                  </a:lnTo>
                  <a:cubicBezTo>
                    <a:pt x="85" y="9026"/>
                    <a:pt x="64" y="9005"/>
                    <a:pt x="43" y="9005"/>
                  </a:cubicBezTo>
                  <a:close/>
                  <a:moveTo>
                    <a:pt x="43" y="9418"/>
                  </a:moveTo>
                  <a:cubicBezTo>
                    <a:pt x="22" y="9418"/>
                    <a:pt x="0" y="9429"/>
                    <a:pt x="0" y="9450"/>
                  </a:cubicBezTo>
                  <a:lnTo>
                    <a:pt x="0" y="9535"/>
                  </a:lnTo>
                  <a:cubicBezTo>
                    <a:pt x="0" y="9556"/>
                    <a:pt x="22" y="9577"/>
                    <a:pt x="43" y="9577"/>
                  </a:cubicBezTo>
                  <a:cubicBezTo>
                    <a:pt x="64" y="9577"/>
                    <a:pt x="85" y="9556"/>
                    <a:pt x="85" y="9535"/>
                  </a:cubicBezTo>
                  <a:lnTo>
                    <a:pt x="85" y="9450"/>
                  </a:lnTo>
                  <a:cubicBezTo>
                    <a:pt x="85" y="9429"/>
                    <a:pt x="64" y="9418"/>
                    <a:pt x="43" y="9418"/>
                  </a:cubicBezTo>
                  <a:close/>
                  <a:moveTo>
                    <a:pt x="43" y="9821"/>
                  </a:moveTo>
                  <a:cubicBezTo>
                    <a:pt x="22" y="9821"/>
                    <a:pt x="0" y="9842"/>
                    <a:pt x="0" y="9863"/>
                  </a:cubicBezTo>
                  <a:lnTo>
                    <a:pt x="0" y="9948"/>
                  </a:lnTo>
                  <a:cubicBezTo>
                    <a:pt x="0" y="9969"/>
                    <a:pt x="22" y="9990"/>
                    <a:pt x="43" y="9990"/>
                  </a:cubicBezTo>
                  <a:cubicBezTo>
                    <a:pt x="64" y="9990"/>
                    <a:pt x="85" y="9969"/>
                    <a:pt x="85" y="9948"/>
                  </a:cubicBezTo>
                  <a:lnTo>
                    <a:pt x="85" y="9863"/>
                  </a:lnTo>
                  <a:cubicBezTo>
                    <a:pt x="85" y="9842"/>
                    <a:pt x="64" y="9821"/>
                    <a:pt x="43" y="9821"/>
                  </a:cubicBezTo>
                  <a:close/>
                  <a:moveTo>
                    <a:pt x="43" y="10235"/>
                  </a:moveTo>
                  <a:cubicBezTo>
                    <a:pt x="22" y="10235"/>
                    <a:pt x="0" y="10245"/>
                    <a:pt x="0" y="10277"/>
                  </a:cubicBezTo>
                  <a:lnTo>
                    <a:pt x="0" y="10351"/>
                  </a:lnTo>
                  <a:cubicBezTo>
                    <a:pt x="0" y="10372"/>
                    <a:pt x="22" y="10393"/>
                    <a:pt x="43" y="10393"/>
                  </a:cubicBezTo>
                  <a:cubicBezTo>
                    <a:pt x="64" y="10393"/>
                    <a:pt x="85" y="10372"/>
                    <a:pt x="85" y="10351"/>
                  </a:cubicBezTo>
                  <a:lnTo>
                    <a:pt x="85" y="10277"/>
                  </a:lnTo>
                  <a:cubicBezTo>
                    <a:pt x="85" y="10245"/>
                    <a:pt x="64" y="10235"/>
                    <a:pt x="43" y="10235"/>
                  </a:cubicBezTo>
                  <a:close/>
                  <a:moveTo>
                    <a:pt x="43" y="10638"/>
                  </a:moveTo>
                  <a:cubicBezTo>
                    <a:pt x="22" y="10638"/>
                    <a:pt x="0" y="10659"/>
                    <a:pt x="0" y="10680"/>
                  </a:cubicBezTo>
                  <a:lnTo>
                    <a:pt x="0" y="10765"/>
                  </a:lnTo>
                  <a:cubicBezTo>
                    <a:pt x="0" y="10786"/>
                    <a:pt x="22" y="10807"/>
                    <a:pt x="43" y="10807"/>
                  </a:cubicBezTo>
                  <a:cubicBezTo>
                    <a:pt x="64" y="10807"/>
                    <a:pt x="85" y="10786"/>
                    <a:pt x="85" y="10765"/>
                  </a:cubicBezTo>
                  <a:lnTo>
                    <a:pt x="85" y="10680"/>
                  </a:lnTo>
                  <a:cubicBezTo>
                    <a:pt x="85" y="10659"/>
                    <a:pt x="64" y="10638"/>
                    <a:pt x="43" y="10638"/>
                  </a:cubicBezTo>
                  <a:close/>
                  <a:moveTo>
                    <a:pt x="43" y="11051"/>
                  </a:moveTo>
                  <a:cubicBezTo>
                    <a:pt x="22" y="11051"/>
                    <a:pt x="0" y="11072"/>
                    <a:pt x="0" y="11093"/>
                  </a:cubicBezTo>
                  <a:lnTo>
                    <a:pt x="0" y="11168"/>
                  </a:lnTo>
                  <a:cubicBezTo>
                    <a:pt x="0" y="11199"/>
                    <a:pt x="22" y="11210"/>
                    <a:pt x="43" y="11210"/>
                  </a:cubicBezTo>
                  <a:cubicBezTo>
                    <a:pt x="64" y="11210"/>
                    <a:pt x="85" y="11199"/>
                    <a:pt x="85" y="11168"/>
                  </a:cubicBezTo>
                  <a:lnTo>
                    <a:pt x="85" y="11093"/>
                  </a:lnTo>
                  <a:cubicBezTo>
                    <a:pt x="85" y="11072"/>
                    <a:pt x="64" y="11051"/>
                    <a:pt x="43" y="11051"/>
                  </a:cubicBezTo>
                  <a:close/>
                  <a:moveTo>
                    <a:pt x="43" y="11454"/>
                  </a:moveTo>
                  <a:cubicBezTo>
                    <a:pt x="22" y="11454"/>
                    <a:pt x="0" y="11475"/>
                    <a:pt x="0" y="11496"/>
                  </a:cubicBezTo>
                  <a:lnTo>
                    <a:pt x="0" y="11581"/>
                  </a:lnTo>
                  <a:cubicBezTo>
                    <a:pt x="0" y="11602"/>
                    <a:pt x="22" y="11624"/>
                    <a:pt x="43" y="11624"/>
                  </a:cubicBezTo>
                  <a:cubicBezTo>
                    <a:pt x="64" y="11624"/>
                    <a:pt x="85" y="11602"/>
                    <a:pt x="85" y="11581"/>
                  </a:cubicBezTo>
                  <a:lnTo>
                    <a:pt x="85" y="11496"/>
                  </a:lnTo>
                  <a:cubicBezTo>
                    <a:pt x="85" y="11475"/>
                    <a:pt x="64" y="11454"/>
                    <a:pt x="43" y="11454"/>
                  </a:cubicBezTo>
                  <a:close/>
                  <a:moveTo>
                    <a:pt x="43" y="11868"/>
                  </a:moveTo>
                  <a:cubicBezTo>
                    <a:pt x="22" y="11868"/>
                    <a:pt x="0" y="11889"/>
                    <a:pt x="0" y="11910"/>
                  </a:cubicBezTo>
                  <a:lnTo>
                    <a:pt x="0" y="11995"/>
                  </a:lnTo>
                  <a:cubicBezTo>
                    <a:pt x="0" y="12016"/>
                    <a:pt x="22" y="12027"/>
                    <a:pt x="43" y="12027"/>
                  </a:cubicBezTo>
                  <a:cubicBezTo>
                    <a:pt x="64" y="12027"/>
                    <a:pt x="85" y="12016"/>
                    <a:pt x="85" y="11995"/>
                  </a:cubicBezTo>
                  <a:lnTo>
                    <a:pt x="85" y="11910"/>
                  </a:lnTo>
                  <a:cubicBezTo>
                    <a:pt x="85" y="11889"/>
                    <a:pt x="64" y="11868"/>
                    <a:pt x="43" y="11868"/>
                  </a:cubicBezTo>
                  <a:close/>
                  <a:moveTo>
                    <a:pt x="43" y="12281"/>
                  </a:moveTo>
                  <a:cubicBezTo>
                    <a:pt x="22" y="12281"/>
                    <a:pt x="0" y="12292"/>
                    <a:pt x="0" y="12313"/>
                  </a:cubicBezTo>
                  <a:lnTo>
                    <a:pt x="0" y="12398"/>
                  </a:lnTo>
                  <a:cubicBezTo>
                    <a:pt x="0" y="12419"/>
                    <a:pt x="22" y="12441"/>
                    <a:pt x="43" y="12441"/>
                  </a:cubicBezTo>
                  <a:cubicBezTo>
                    <a:pt x="64" y="12441"/>
                    <a:pt x="85" y="12419"/>
                    <a:pt x="85" y="12398"/>
                  </a:cubicBezTo>
                  <a:lnTo>
                    <a:pt x="85" y="12313"/>
                  </a:lnTo>
                  <a:cubicBezTo>
                    <a:pt x="85" y="12292"/>
                    <a:pt x="64" y="12281"/>
                    <a:pt x="43" y="12281"/>
                  </a:cubicBezTo>
                  <a:close/>
                  <a:moveTo>
                    <a:pt x="43" y="12684"/>
                  </a:moveTo>
                  <a:cubicBezTo>
                    <a:pt x="22" y="12684"/>
                    <a:pt x="0" y="12705"/>
                    <a:pt x="0" y="12727"/>
                  </a:cubicBezTo>
                  <a:lnTo>
                    <a:pt x="0" y="12811"/>
                  </a:lnTo>
                  <a:cubicBezTo>
                    <a:pt x="0" y="12833"/>
                    <a:pt x="22" y="12854"/>
                    <a:pt x="43" y="12854"/>
                  </a:cubicBezTo>
                  <a:cubicBezTo>
                    <a:pt x="64" y="12854"/>
                    <a:pt x="85" y="12833"/>
                    <a:pt x="85" y="12811"/>
                  </a:cubicBezTo>
                  <a:lnTo>
                    <a:pt x="85" y="12727"/>
                  </a:lnTo>
                  <a:cubicBezTo>
                    <a:pt x="85" y="12705"/>
                    <a:pt x="64" y="12684"/>
                    <a:pt x="43" y="12684"/>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8" name="Google Shape;4088;p16"/>
            <p:cNvSpPr/>
            <p:nvPr/>
          </p:nvSpPr>
          <p:spPr>
            <a:xfrm>
              <a:off x="3284650" y="1198700"/>
              <a:ext cx="2150" cy="2925"/>
            </a:xfrm>
            <a:custGeom>
              <a:avLst/>
              <a:gdLst/>
              <a:ahLst/>
              <a:cxnLst/>
              <a:rect l="l" t="t" r="r" b="b"/>
              <a:pathLst>
                <a:path w="86" h="117" extrusionOk="0">
                  <a:moveTo>
                    <a:pt x="43" y="0"/>
                  </a:moveTo>
                  <a:cubicBezTo>
                    <a:pt x="22" y="0"/>
                    <a:pt x="0" y="10"/>
                    <a:pt x="0" y="43"/>
                  </a:cubicBezTo>
                  <a:lnTo>
                    <a:pt x="0" y="74"/>
                  </a:lnTo>
                  <a:cubicBezTo>
                    <a:pt x="0" y="106"/>
                    <a:pt x="22" y="116"/>
                    <a:pt x="43" y="116"/>
                  </a:cubicBezTo>
                  <a:cubicBezTo>
                    <a:pt x="64" y="116"/>
                    <a:pt x="85" y="106"/>
                    <a:pt x="85" y="74"/>
                  </a:cubicBezTo>
                  <a:lnTo>
                    <a:pt x="85" y="43"/>
                  </a:lnTo>
                  <a:cubicBezTo>
                    <a:pt x="85" y="10"/>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9" name="Google Shape;4089;p16"/>
            <p:cNvSpPr/>
            <p:nvPr/>
          </p:nvSpPr>
          <p:spPr>
            <a:xfrm>
              <a:off x="3376625" y="862225"/>
              <a:ext cx="2150" cy="2950"/>
            </a:xfrm>
            <a:custGeom>
              <a:avLst/>
              <a:gdLst/>
              <a:ahLst/>
              <a:cxnLst/>
              <a:rect l="l" t="t" r="r" b="b"/>
              <a:pathLst>
                <a:path w="86" h="118" extrusionOk="0">
                  <a:moveTo>
                    <a:pt x="43" y="1"/>
                  </a:moveTo>
                  <a:cubicBezTo>
                    <a:pt x="22" y="1"/>
                    <a:pt x="1" y="22"/>
                    <a:pt x="1" y="43"/>
                  </a:cubicBezTo>
                  <a:lnTo>
                    <a:pt x="1" y="75"/>
                  </a:lnTo>
                  <a:cubicBezTo>
                    <a:pt x="1" y="107"/>
                    <a:pt x="22" y="118"/>
                    <a:pt x="43" y="118"/>
                  </a:cubicBezTo>
                  <a:cubicBezTo>
                    <a:pt x="65" y="118"/>
                    <a:pt x="86" y="107"/>
                    <a:pt x="86" y="75"/>
                  </a:cubicBezTo>
                  <a:lnTo>
                    <a:pt x="86" y="43"/>
                  </a:lnTo>
                  <a:cubicBezTo>
                    <a:pt x="86" y="22"/>
                    <a:pt x="65" y="1"/>
                    <a:pt x="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0" name="Google Shape;4090;p16"/>
            <p:cNvSpPr/>
            <p:nvPr/>
          </p:nvSpPr>
          <p:spPr>
            <a:xfrm>
              <a:off x="3376625" y="871250"/>
              <a:ext cx="2150" cy="321350"/>
            </a:xfrm>
            <a:custGeom>
              <a:avLst/>
              <a:gdLst/>
              <a:ahLst/>
              <a:cxnLst/>
              <a:rect l="l" t="t" r="r" b="b"/>
              <a:pathLst>
                <a:path w="86" h="12854" extrusionOk="0">
                  <a:moveTo>
                    <a:pt x="43" y="0"/>
                  </a:moveTo>
                  <a:cubicBezTo>
                    <a:pt x="22" y="0"/>
                    <a:pt x="1" y="22"/>
                    <a:pt x="1" y="43"/>
                  </a:cubicBezTo>
                  <a:lnTo>
                    <a:pt x="1" y="128"/>
                  </a:lnTo>
                  <a:cubicBezTo>
                    <a:pt x="1" y="149"/>
                    <a:pt x="22" y="170"/>
                    <a:pt x="43" y="170"/>
                  </a:cubicBezTo>
                  <a:cubicBezTo>
                    <a:pt x="65" y="170"/>
                    <a:pt x="86" y="149"/>
                    <a:pt x="86" y="128"/>
                  </a:cubicBezTo>
                  <a:lnTo>
                    <a:pt x="86" y="43"/>
                  </a:lnTo>
                  <a:cubicBezTo>
                    <a:pt x="86" y="22"/>
                    <a:pt x="65" y="0"/>
                    <a:pt x="43" y="0"/>
                  </a:cubicBezTo>
                  <a:close/>
                  <a:moveTo>
                    <a:pt x="43" y="414"/>
                  </a:moveTo>
                  <a:cubicBezTo>
                    <a:pt x="22" y="414"/>
                    <a:pt x="1" y="436"/>
                    <a:pt x="1" y="457"/>
                  </a:cubicBezTo>
                  <a:lnTo>
                    <a:pt x="1" y="542"/>
                  </a:lnTo>
                  <a:cubicBezTo>
                    <a:pt x="1" y="563"/>
                    <a:pt x="22" y="573"/>
                    <a:pt x="43" y="573"/>
                  </a:cubicBezTo>
                  <a:cubicBezTo>
                    <a:pt x="65" y="573"/>
                    <a:pt x="86" y="563"/>
                    <a:pt x="86" y="542"/>
                  </a:cubicBezTo>
                  <a:lnTo>
                    <a:pt x="86" y="457"/>
                  </a:lnTo>
                  <a:cubicBezTo>
                    <a:pt x="86" y="436"/>
                    <a:pt x="65" y="414"/>
                    <a:pt x="43" y="414"/>
                  </a:cubicBezTo>
                  <a:close/>
                  <a:moveTo>
                    <a:pt x="43" y="827"/>
                  </a:moveTo>
                  <a:cubicBezTo>
                    <a:pt x="22" y="827"/>
                    <a:pt x="1" y="839"/>
                    <a:pt x="1" y="860"/>
                  </a:cubicBezTo>
                  <a:lnTo>
                    <a:pt x="1" y="945"/>
                  </a:lnTo>
                  <a:cubicBezTo>
                    <a:pt x="1" y="966"/>
                    <a:pt x="22" y="987"/>
                    <a:pt x="43" y="987"/>
                  </a:cubicBezTo>
                  <a:cubicBezTo>
                    <a:pt x="65" y="987"/>
                    <a:pt x="86" y="966"/>
                    <a:pt x="86" y="945"/>
                  </a:cubicBezTo>
                  <a:lnTo>
                    <a:pt x="86" y="860"/>
                  </a:lnTo>
                  <a:cubicBezTo>
                    <a:pt x="86" y="839"/>
                    <a:pt x="65" y="827"/>
                    <a:pt x="43" y="827"/>
                  </a:cubicBezTo>
                  <a:close/>
                  <a:moveTo>
                    <a:pt x="43" y="1230"/>
                  </a:moveTo>
                  <a:cubicBezTo>
                    <a:pt x="22" y="1230"/>
                    <a:pt x="1" y="1252"/>
                    <a:pt x="1" y="1273"/>
                  </a:cubicBezTo>
                  <a:lnTo>
                    <a:pt x="1" y="1358"/>
                  </a:lnTo>
                  <a:cubicBezTo>
                    <a:pt x="1" y="1379"/>
                    <a:pt x="22" y="1400"/>
                    <a:pt x="43" y="1400"/>
                  </a:cubicBezTo>
                  <a:cubicBezTo>
                    <a:pt x="65" y="1400"/>
                    <a:pt x="86" y="1379"/>
                    <a:pt x="86" y="1358"/>
                  </a:cubicBezTo>
                  <a:lnTo>
                    <a:pt x="86" y="1273"/>
                  </a:lnTo>
                  <a:cubicBezTo>
                    <a:pt x="86" y="1252"/>
                    <a:pt x="65" y="1230"/>
                    <a:pt x="43" y="1230"/>
                  </a:cubicBezTo>
                  <a:close/>
                  <a:moveTo>
                    <a:pt x="43" y="1645"/>
                  </a:moveTo>
                  <a:cubicBezTo>
                    <a:pt x="22" y="1645"/>
                    <a:pt x="1" y="1655"/>
                    <a:pt x="1" y="1687"/>
                  </a:cubicBezTo>
                  <a:lnTo>
                    <a:pt x="1" y="1761"/>
                  </a:lnTo>
                  <a:cubicBezTo>
                    <a:pt x="1" y="1782"/>
                    <a:pt x="22" y="1803"/>
                    <a:pt x="43" y="1803"/>
                  </a:cubicBezTo>
                  <a:cubicBezTo>
                    <a:pt x="65" y="1803"/>
                    <a:pt x="86" y="1782"/>
                    <a:pt x="86" y="1761"/>
                  </a:cubicBezTo>
                  <a:lnTo>
                    <a:pt x="86" y="1687"/>
                  </a:lnTo>
                  <a:cubicBezTo>
                    <a:pt x="86" y="1655"/>
                    <a:pt x="65" y="1645"/>
                    <a:pt x="43" y="1645"/>
                  </a:cubicBezTo>
                  <a:close/>
                  <a:moveTo>
                    <a:pt x="43" y="2048"/>
                  </a:moveTo>
                  <a:cubicBezTo>
                    <a:pt x="22" y="2048"/>
                    <a:pt x="1" y="2069"/>
                    <a:pt x="1" y="2090"/>
                  </a:cubicBezTo>
                  <a:lnTo>
                    <a:pt x="1" y="2175"/>
                  </a:lnTo>
                  <a:cubicBezTo>
                    <a:pt x="1" y="2196"/>
                    <a:pt x="22" y="2217"/>
                    <a:pt x="43" y="2217"/>
                  </a:cubicBezTo>
                  <a:cubicBezTo>
                    <a:pt x="65" y="2217"/>
                    <a:pt x="86" y="2196"/>
                    <a:pt x="86" y="2175"/>
                  </a:cubicBezTo>
                  <a:lnTo>
                    <a:pt x="86" y="2090"/>
                  </a:lnTo>
                  <a:cubicBezTo>
                    <a:pt x="86" y="2069"/>
                    <a:pt x="65" y="2048"/>
                    <a:pt x="43" y="2048"/>
                  </a:cubicBezTo>
                  <a:close/>
                  <a:moveTo>
                    <a:pt x="43" y="2461"/>
                  </a:moveTo>
                  <a:cubicBezTo>
                    <a:pt x="22" y="2461"/>
                    <a:pt x="1" y="2482"/>
                    <a:pt x="1" y="2503"/>
                  </a:cubicBezTo>
                  <a:lnTo>
                    <a:pt x="1" y="2578"/>
                  </a:lnTo>
                  <a:cubicBezTo>
                    <a:pt x="1" y="2609"/>
                    <a:pt x="22" y="2620"/>
                    <a:pt x="43" y="2620"/>
                  </a:cubicBezTo>
                  <a:cubicBezTo>
                    <a:pt x="65" y="2620"/>
                    <a:pt x="86" y="2609"/>
                    <a:pt x="86" y="2578"/>
                  </a:cubicBezTo>
                  <a:lnTo>
                    <a:pt x="86" y="2503"/>
                  </a:lnTo>
                  <a:cubicBezTo>
                    <a:pt x="86" y="2482"/>
                    <a:pt x="65" y="2461"/>
                    <a:pt x="43" y="2461"/>
                  </a:cubicBezTo>
                  <a:close/>
                  <a:moveTo>
                    <a:pt x="43" y="2864"/>
                  </a:moveTo>
                  <a:cubicBezTo>
                    <a:pt x="22" y="2864"/>
                    <a:pt x="1" y="2885"/>
                    <a:pt x="1" y="2906"/>
                  </a:cubicBezTo>
                  <a:lnTo>
                    <a:pt x="1" y="2991"/>
                  </a:lnTo>
                  <a:cubicBezTo>
                    <a:pt x="1" y="3012"/>
                    <a:pt x="22" y="3033"/>
                    <a:pt x="43" y="3033"/>
                  </a:cubicBezTo>
                  <a:cubicBezTo>
                    <a:pt x="65" y="3033"/>
                    <a:pt x="86" y="3012"/>
                    <a:pt x="86" y="2991"/>
                  </a:cubicBezTo>
                  <a:lnTo>
                    <a:pt x="86" y="2906"/>
                  </a:lnTo>
                  <a:cubicBezTo>
                    <a:pt x="86" y="2885"/>
                    <a:pt x="65" y="2864"/>
                    <a:pt x="43" y="2864"/>
                  </a:cubicBezTo>
                  <a:close/>
                  <a:moveTo>
                    <a:pt x="43" y="3278"/>
                  </a:moveTo>
                  <a:cubicBezTo>
                    <a:pt x="22" y="3278"/>
                    <a:pt x="1" y="3299"/>
                    <a:pt x="1" y="3320"/>
                  </a:cubicBezTo>
                  <a:lnTo>
                    <a:pt x="1" y="3405"/>
                  </a:lnTo>
                  <a:cubicBezTo>
                    <a:pt x="1" y="3426"/>
                    <a:pt x="22" y="3436"/>
                    <a:pt x="43" y="3436"/>
                  </a:cubicBezTo>
                  <a:cubicBezTo>
                    <a:pt x="65" y="3436"/>
                    <a:pt x="86" y="3426"/>
                    <a:pt x="86" y="3405"/>
                  </a:cubicBezTo>
                  <a:lnTo>
                    <a:pt x="86" y="3320"/>
                  </a:lnTo>
                  <a:cubicBezTo>
                    <a:pt x="86" y="3299"/>
                    <a:pt x="65" y="3278"/>
                    <a:pt x="43" y="3278"/>
                  </a:cubicBezTo>
                  <a:close/>
                  <a:moveTo>
                    <a:pt x="43" y="3691"/>
                  </a:moveTo>
                  <a:cubicBezTo>
                    <a:pt x="22" y="3691"/>
                    <a:pt x="1" y="3702"/>
                    <a:pt x="1" y="3723"/>
                  </a:cubicBezTo>
                  <a:lnTo>
                    <a:pt x="1" y="3808"/>
                  </a:lnTo>
                  <a:cubicBezTo>
                    <a:pt x="1" y="3829"/>
                    <a:pt x="22" y="3850"/>
                    <a:pt x="43" y="3850"/>
                  </a:cubicBezTo>
                  <a:cubicBezTo>
                    <a:pt x="65" y="3850"/>
                    <a:pt x="86" y="3829"/>
                    <a:pt x="86" y="3808"/>
                  </a:cubicBezTo>
                  <a:lnTo>
                    <a:pt x="86" y="3723"/>
                  </a:lnTo>
                  <a:cubicBezTo>
                    <a:pt x="86" y="3702"/>
                    <a:pt x="65" y="3691"/>
                    <a:pt x="43" y="3691"/>
                  </a:cubicBezTo>
                  <a:close/>
                  <a:moveTo>
                    <a:pt x="43" y="4094"/>
                  </a:moveTo>
                  <a:cubicBezTo>
                    <a:pt x="22" y="4094"/>
                    <a:pt x="1" y="4115"/>
                    <a:pt x="1" y="4136"/>
                  </a:cubicBezTo>
                  <a:lnTo>
                    <a:pt x="1" y="4221"/>
                  </a:lnTo>
                  <a:cubicBezTo>
                    <a:pt x="1" y="4242"/>
                    <a:pt x="22" y="4264"/>
                    <a:pt x="43" y="4264"/>
                  </a:cubicBezTo>
                  <a:cubicBezTo>
                    <a:pt x="65" y="4264"/>
                    <a:pt x="86" y="4242"/>
                    <a:pt x="86" y="4221"/>
                  </a:cubicBezTo>
                  <a:lnTo>
                    <a:pt x="86" y="4136"/>
                  </a:lnTo>
                  <a:cubicBezTo>
                    <a:pt x="86" y="4115"/>
                    <a:pt x="65" y="4094"/>
                    <a:pt x="43" y="4094"/>
                  </a:cubicBezTo>
                  <a:close/>
                  <a:moveTo>
                    <a:pt x="43" y="4508"/>
                  </a:moveTo>
                  <a:cubicBezTo>
                    <a:pt x="22" y="4508"/>
                    <a:pt x="1" y="4518"/>
                    <a:pt x="1" y="4550"/>
                  </a:cubicBezTo>
                  <a:lnTo>
                    <a:pt x="1" y="4624"/>
                  </a:lnTo>
                  <a:cubicBezTo>
                    <a:pt x="1" y="4645"/>
                    <a:pt x="22" y="4667"/>
                    <a:pt x="43" y="4667"/>
                  </a:cubicBezTo>
                  <a:cubicBezTo>
                    <a:pt x="65" y="4667"/>
                    <a:pt x="86" y="4645"/>
                    <a:pt x="86" y="4624"/>
                  </a:cubicBezTo>
                  <a:lnTo>
                    <a:pt x="86" y="4550"/>
                  </a:lnTo>
                  <a:cubicBezTo>
                    <a:pt x="86" y="4518"/>
                    <a:pt x="65" y="4508"/>
                    <a:pt x="43" y="4508"/>
                  </a:cubicBezTo>
                  <a:close/>
                  <a:moveTo>
                    <a:pt x="43" y="4911"/>
                  </a:moveTo>
                  <a:cubicBezTo>
                    <a:pt x="22" y="4911"/>
                    <a:pt x="1" y="4932"/>
                    <a:pt x="1" y="4953"/>
                  </a:cubicBezTo>
                  <a:lnTo>
                    <a:pt x="1" y="5038"/>
                  </a:lnTo>
                  <a:cubicBezTo>
                    <a:pt x="1" y="5059"/>
                    <a:pt x="22" y="5081"/>
                    <a:pt x="43" y="5081"/>
                  </a:cubicBezTo>
                  <a:cubicBezTo>
                    <a:pt x="65" y="5081"/>
                    <a:pt x="86" y="5059"/>
                    <a:pt x="86" y="5038"/>
                  </a:cubicBezTo>
                  <a:lnTo>
                    <a:pt x="86" y="4953"/>
                  </a:lnTo>
                  <a:cubicBezTo>
                    <a:pt x="86" y="4932"/>
                    <a:pt x="65" y="4911"/>
                    <a:pt x="43" y="4911"/>
                  </a:cubicBezTo>
                  <a:close/>
                  <a:moveTo>
                    <a:pt x="43" y="5324"/>
                  </a:moveTo>
                  <a:cubicBezTo>
                    <a:pt x="22" y="5324"/>
                    <a:pt x="1" y="5345"/>
                    <a:pt x="1" y="5367"/>
                  </a:cubicBezTo>
                  <a:lnTo>
                    <a:pt x="1" y="5441"/>
                  </a:lnTo>
                  <a:cubicBezTo>
                    <a:pt x="1" y="5473"/>
                    <a:pt x="22" y="5484"/>
                    <a:pt x="43" y="5484"/>
                  </a:cubicBezTo>
                  <a:cubicBezTo>
                    <a:pt x="65" y="5484"/>
                    <a:pt x="86" y="5473"/>
                    <a:pt x="86" y="5441"/>
                  </a:cubicBezTo>
                  <a:lnTo>
                    <a:pt x="86" y="5367"/>
                  </a:lnTo>
                  <a:cubicBezTo>
                    <a:pt x="86" y="5345"/>
                    <a:pt x="65" y="5324"/>
                    <a:pt x="43" y="5324"/>
                  </a:cubicBezTo>
                  <a:close/>
                  <a:moveTo>
                    <a:pt x="43" y="5727"/>
                  </a:moveTo>
                  <a:cubicBezTo>
                    <a:pt x="22" y="5727"/>
                    <a:pt x="1" y="5748"/>
                    <a:pt x="1" y="5770"/>
                  </a:cubicBezTo>
                  <a:lnTo>
                    <a:pt x="1" y="5854"/>
                  </a:lnTo>
                  <a:cubicBezTo>
                    <a:pt x="1" y="5876"/>
                    <a:pt x="22" y="5897"/>
                    <a:pt x="43" y="5897"/>
                  </a:cubicBezTo>
                  <a:cubicBezTo>
                    <a:pt x="65" y="5897"/>
                    <a:pt x="86" y="5876"/>
                    <a:pt x="86" y="5854"/>
                  </a:cubicBezTo>
                  <a:lnTo>
                    <a:pt x="86" y="5770"/>
                  </a:lnTo>
                  <a:cubicBezTo>
                    <a:pt x="86" y="5748"/>
                    <a:pt x="65" y="5727"/>
                    <a:pt x="43" y="5727"/>
                  </a:cubicBezTo>
                  <a:close/>
                  <a:moveTo>
                    <a:pt x="43" y="6141"/>
                  </a:moveTo>
                  <a:cubicBezTo>
                    <a:pt x="22" y="6141"/>
                    <a:pt x="1" y="6162"/>
                    <a:pt x="1" y="6184"/>
                  </a:cubicBezTo>
                  <a:lnTo>
                    <a:pt x="1" y="6268"/>
                  </a:lnTo>
                  <a:cubicBezTo>
                    <a:pt x="1" y="6290"/>
                    <a:pt x="22" y="6300"/>
                    <a:pt x="43" y="6300"/>
                  </a:cubicBezTo>
                  <a:cubicBezTo>
                    <a:pt x="65" y="6300"/>
                    <a:pt x="86" y="6290"/>
                    <a:pt x="86" y="6268"/>
                  </a:cubicBezTo>
                  <a:lnTo>
                    <a:pt x="86" y="6184"/>
                  </a:lnTo>
                  <a:cubicBezTo>
                    <a:pt x="86" y="6162"/>
                    <a:pt x="65" y="6141"/>
                    <a:pt x="43" y="6141"/>
                  </a:cubicBezTo>
                  <a:close/>
                  <a:moveTo>
                    <a:pt x="43" y="6554"/>
                  </a:moveTo>
                  <a:cubicBezTo>
                    <a:pt x="22" y="6554"/>
                    <a:pt x="1" y="6565"/>
                    <a:pt x="1" y="6587"/>
                  </a:cubicBezTo>
                  <a:lnTo>
                    <a:pt x="1" y="6671"/>
                  </a:lnTo>
                  <a:cubicBezTo>
                    <a:pt x="1" y="6693"/>
                    <a:pt x="22" y="6714"/>
                    <a:pt x="43" y="6714"/>
                  </a:cubicBezTo>
                  <a:cubicBezTo>
                    <a:pt x="65" y="6714"/>
                    <a:pt x="86" y="6693"/>
                    <a:pt x="86" y="6671"/>
                  </a:cubicBezTo>
                  <a:lnTo>
                    <a:pt x="86" y="6587"/>
                  </a:lnTo>
                  <a:cubicBezTo>
                    <a:pt x="86" y="6565"/>
                    <a:pt x="65" y="6554"/>
                    <a:pt x="43" y="6554"/>
                  </a:cubicBezTo>
                  <a:close/>
                  <a:moveTo>
                    <a:pt x="43" y="6957"/>
                  </a:moveTo>
                  <a:cubicBezTo>
                    <a:pt x="22" y="6957"/>
                    <a:pt x="1" y="6979"/>
                    <a:pt x="1" y="7000"/>
                  </a:cubicBezTo>
                  <a:lnTo>
                    <a:pt x="1" y="7085"/>
                  </a:lnTo>
                  <a:cubicBezTo>
                    <a:pt x="1" y="7106"/>
                    <a:pt x="22" y="7127"/>
                    <a:pt x="43" y="7127"/>
                  </a:cubicBezTo>
                  <a:cubicBezTo>
                    <a:pt x="65" y="7127"/>
                    <a:pt x="86" y="7106"/>
                    <a:pt x="86" y="7085"/>
                  </a:cubicBezTo>
                  <a:lnTo>
                    <a:pt x="86" y="7000"/>
                  </a:lnTo>
                  <a:cubicBezTo>
                    <a:pt x="86" y="6979"/>
                    <a:pt x="65" y="6957"/>
                    <a:pt x="43" y="6957"/>
                  </a:cubicBezTo>
                  <a:close/>
                  <a:moveTo>
                    <a:pt x="43" y="7371"/>
                  </a:moveTo>
                  <a:cubicBezTo>
                    <a:pt x="22" y="7371"/>
                    <a:pt x="1" y="7382"/>
                    <a:pt x="1" y="7414"/>
                  </a:cubicBezTo>
                  <a:lnTo>
                    <a:pt x="1" y="7488"/>
                  </a:lnTo>
                  <a:cubicBezTo>
                    <a:pt x="1" y="7509"/>
                    <a:pt x="22" y="7530"/>
                    <a:pt x="43" y="7530"/>
                  </a:cubicBezTo>
                  <a:cubicBezTo>
                    <a:pt x="65" y="7530"/>
                    <a:pt x="86" y="7509"/>
                    <a:pt x="86" y="7488"/>
                  </a:cubicBezTo>
                  <a:lnTo>
                    <a:pt x="86" y="7414"/>
                  </a:lnTo>
                  <a:cubicBezTo>
                    <a:pt x="86" y="7382"/>
                    <a:pt x="65" y="7371"/>
                    <a:pt x="43" y="7371"/>
                  </a:cubicBezTo>
                  <a:close/>
                  <a:moveTo>
                    <a:pt x="43" y="7774"/>
                  </a:moveTo>
                  <a:cubicBezTo>
                    <a:pt x="22" y="7774"/>
                    <a:pt x="1" y="7796"/>
                    <a:pt x="1" y="7817"/>
                  </a:cubicBezTo>
                  <a:lnTo>
                    <a:pt x="1" y="7902"/>
                  </a:lnTo>
                  <a:cubicBezTo>
                    <a:pt x="1" y="7923"/>
                    <a:pt x="22" y="7944"/>
                    <a:pt x="43" y="7944"/>
                  </a:cubicBezTo>
                  <a:cubicBezTo>
                    <a:pt x="65" y="7944"/>
                    <a:pt x="86" y="7923"/>
                    <a:pt x="86" y="7902"/>
                  </a:cubicBezTo>
                  <a:lnTo>
                    <a:pt x="86" y="7817"/>
                  </a:lnTo>
                  <a:cubicBezTo>
                    <a:pt x="86" y="7796"/>
                    <a:pt x="65" y="7774"/>
                    <a:pt x="43" y="7774"/>
                  </a:cubicBezTo>
                  <a:close/>
                  <a:moveTo>
                    <a:pt x="43" y="8188"/>
                  </a:moveTo>
                  <a:cubicBezTo>
                    <a:pt x="22" y="8188"/>
                    <a:pt x="1" y="8209"/>
                    <a:pt x="1" y="8230"/>
                  </a:cubicBezTo>
                  <a:lnTo>
                    <a:pt x="1" y="8305"/>
                  </a:lnTo>
                  <a:cubicBezTo>
                    <a:pt x="1" y="8336"/>
                    <a:pt x="22" y="8347"/>
                    <a:pt x="43" y="8347"/>
                  </a:cubicBezTo>
                  <a:cubicBezTo>
                    <a:pt x="65" y="8347"/>
                    <a:pt x="86" y="8336"/>
                    <a:pt x="86" y="8305"/>
                  </a:cubicBezTo>
                  <a:lnTo>
                    <a:pt x="86" y="8230"/>
                  </a:lnTo>
                  <a:cubicBezTo>
                    <a:pt x="86" y="8209"/>
                    <a:pt x="65" y="8188"/>
                    <a:pt x="43" y="8188"/>
                  </a:cubicBezTo>
                  <a:close/>
                  <a:moveTo>
                    <a:pt x="43" y="8591"/>
                  </a:moveTo>
                  <a:cubicBezTo>
                    <a:pt x="22" y="8591"/>
                    <a:pt x="1" y="8612"/>
                    <a:pt x="1" y="8633"/>
                  </a:cubicBezTo>
                  <a:lnTo>
                    <a:pt x="1" y="8718"/>
                  </a:lnTo>
                  <a:cubicBezTo>
                    <a:pt x="1" y="8739"/>
                    <a:pt x="22" y="8760"/>
                    <a:pt x="43" y="8760"/>
                  </a:cubicBezTo>
                  <a:cubicBezTo>
                    <a:pt x="65" y="8760"/>
                    <a:pt x="86" y="8739"/>
                    <a:pt x="86" y="8718"/>
                  </a:cubicBezTo>
                  <a:lnTo>
                    <a:pt x="86" y="8633"/>
                  </a:lnTo>
                  <a:cubicBezTo>
                    <a:pt x="86" y="8612"/>
                    <a:pt x="65" y="8591"/>
                    <a:pt x="43" y="8591"/>
                  </a:cubicBezTo>
                  <a:close/>
                  <a:moveTo>
                    <a:pt x="43" y="9005"/>
                  </a:moveTo>
                  <a:cubicBezTo>
                    <a:pt x="22" y="9005"/>
                    <a:pt x="1" y="9026"/>
                    <a:pt x="1" y="9047"/>
                  </a:cubicBezTo>
                  <a:lnTo>
                    <a:pt x="1" y="9132"/>
                  </a:lnTo>
                  <a:cubicBezTo>
                    <a:pt x="1" y="9153"/>
                    <a:pt x="22" y="9163"/>
                    <a:pt x="43" y="9163"/>
                  </a:cubicBezTo>
                  <a:cubicBezTo>
                    <a:pt x="65" y="9163"/>
                    <a:pt x="86" y="9153"/>
                    <a:pt x="86" y="9132"/>
                  </a:cubicBezTo>
                  <a:lnTo>
                    <a:pt x="86" y="9047"/>
                  </a:lnTo>
                  <a:cubicBezTo>
                    <a:pt x="86" y="9026"/>
                    <a:pt x="65" y="9005"/>
                    <a:pt x="43" y="9005"/>
                  </a:cubicBezTo>
                  <a:close/>
                  <a:moveTo>
                    <a:pt x="43" y="9418"/>
                  </a:moveTo>
                  <a:cubicBezTo>
                    <a:pt x="22" y="9418"/>
                    <a:pt x="1" y="9429"/>
                    <a:pt x="1" y="9450"/>
                  </a:cubicBezTo>
                  <a:lnTo>
                    <a:pt x="1" y="9535"/>
                  </a:lnTo>
                  <a:cubicBezTo>
                    <a:pt x="1" y="9556"/>
                    <a:pt x="22" y="9577"/>
                    <a:pt x="43" y="9577"/>
                  </a:cubicBezTo>
                  <a:cubicBezTo>
                    <a:pt x="65" y="9577"/>
                    <a:pt x="86" y="9556"/>
                    <a:pt x="86" y="9535"/>
                  </a:cubicBezTo>
                  <a:lnTo>
                    <a:pt x="86" y="9450"/>
                  </a:lnTo>
                  <a:cubicBezTo>
                    <a:pt x="86" y="9429"/>
                    <a:pt x="65" y="9418"/>
                    <a:pt x="43" y="9418"/>
                  </a:cubicBezTo>
                  <a:close/>
                  <a:moveTo>
                    <a:pt x="43" y="9821"/>
                  </a:moveTo>
                  <a:cubicBezTo>
                    <a:pt x="22" y="9821"/>
                    <a:pt x="1" y="9842"/>
                    <a:pt x="1" y="9863"/>
                  </a:cubicBezTo>
                  <a:lnTo>
                    <a:pt x="1" y="9948"/>
                  </a:lnTo>
                  <a:cubicBezTo>
                    <a:pt x="1" y="9969"/>
                    <a:pt x="22" y="9990"/>
                    <a:pt x="43" y="9990"/>
                  </a:cubicBezTo>
                  <a:cubicBezTo>
                    <a:pt x="65" y="9990"/>
                    <a:pt x="86" y="9969"/>
                    <a:pt x="86" y="9948"/>
                  </a:cubicBezTo>
                  <a:lnTo>
                    <a:pt x="86" y="9863"/>
                  </a:lnTo>
                  <a:cubicBezTo>
                    <a:pt x="86" y="9842"/>
                    <a:pt x="65" y="9821"/>
                    <a:pt x="43" y="9821"/>
                  </a:cubicBezTo>
                  <a:close/>
                  <a:moveTo>
                    <a:pt x="43" y="10235"/>
                  </a:moveTo>
                  <a:cubicBezTo>
                    <a:pt x="22" y="10235"/>
                    <a:pt x="1" y="10245"/>
                    <a:pt x="1" y="10277"/>
                  </a:cubicBezTo>
                  <a:lnTo>
                    <a:pt x="1" y="10351"/>
                  </a:lnTo>
                  <a:cubicBezTo>
                    <a:pt x="1" y="10372"/>
                    <a:pt x="22" y="10393"/>
                    <a:pt x="43" y="10393"/>
                  </a:cubicBezTo>
                  <a:cubicBezTo>
                    <a:pt x="65" y="10393"/>
                    <a:pt x="86" y="10372"/>
                    <a:pt x="86" y="10351"/>
                  </a:cubicBezTo>
                  <a:lnTo>
                    <a:pt x="86" y="10277"/>
                  </a:lnTo>
                  <a:cubicBezTo>
                    <a:pt x="86" y="10245"/>
                    <a:pt x="65" y="10235"/>
                    <a:pt x="43" y="10235"/>
                  </a:cubicBezTo>
                  <a:close/>
                  <a:moveTo>
                    <a:pt x="43" y="10638"/>
                  </a:moveTo>
                  <a:cubicBezTo>
                    <a:pt x="22" y="10638"/>
                    <a:pt x="1" y="10659"/>
                    <a:pt x="1" y="10680"/>
                  </a:cubicBezTo>
                  <a:lnTo>
                    <a:pt x="1" y="10765"/>
                  </a:lnTo>
                  <a:cubicBezTo>
                    <a:pt x="1" y="10786"/>
                    <a:pt x="22" y="10807"/>
                    <a:pt x="43" y="10807"/>
                  </a:cubicBezTo>
                  <a:cubicBezTo>
                    <a:pt x="65" y="10807"/>
                    <a:pt x="86" y="10786"/>
                    <a:pt x="86" y="10765"/>
                  </a:cubicBezTo>
                  <a:lnTo>
                    <a:pt x="86" y="10680"/>
                  </a:lnTo>
                  <a:cubicBezTo>
                    <a:pt x="86" y="10659"/>
                    <a:pt x="65" y="10638"/>
                    <a:pt x="43" y="10638"/>
                  </a:cubicBezTo>
                  <a:close/>
                  <a:moveTo>
                    <a:pt x="43" y="11051"/>
                  </a:moveTo>
                  <a:cubicBezTo>
                    <a:pt x="22" y="11051"/>
                    <a:pt x="1" y="11072"/>
                    <a:pt x="1" y="11093"/>
                  </a:cubicBezTo>
                  <a:lnTo>
                    <a:pt x="1" y="11168"/>
                  </a:lnTo>
                  <a:cubicBezTo>
                    <a:pt x="1" y="11199"/>
                    <a:pt x="22" y="11210"/>
                    <a:pt x="43" y="11210"/>
                  </a:cubicBezTo>
                  <a:cubicBezTo>
                    <a:pt x="65" y="11210"/>
                    <a:pt x="86" y="11199"/>
                    <a:pt x="86" y="11168"/>
                  </a:cubicBezTo>
                  <a:lnTo>
                    <a:pt x="86" y="11093"/>
                  </a:lnTo>
                  <a:cubicBezTo>
                    <a:pt x="86" y="11072"/>
                    <a:pt x="65" y="11051"/>
                    <a:pt x="43" y="11051"/>
                  </a:cubicBezTo>
                  <a:close/>
                  <a:moveTo>
                    <a:pt x="43" y="11454"/>
                  </a:moveTo>
                  <a:cubicBezTo>
                    <a:pt x="22" y="11454"/>
                    <a:pt x="1" y="11475"/>
                    <a:pt x="1" y="11496"/>
                  </a:cubicBezTo>
                  <a:lnTo>
                    <a:pt x="1" y="11581"/>
                  </a:lnTo>
                  <a:cubicBezTo>
                    <a:pt x="1" y="11602"/>
                    <a:pt x="22" y="11624"/>
                    <a:pt x="43" y="11624"/>
                  </a:cubicBezTo>
                  <a:cubicBezTo>
                    <a:pt x="65" y="11624"/>
                    <a:pt x="86" y="11602"/>
                    <a:pt x="86" y="11581"/>
                  </a:cubicBezTo>
                  <a:lnTo>
                    <a:pt x="86" y="11496"/>
                  </a:lnTo>
                  <a:cubicBezTo>
                    <a:pt x="86" y="11475"/>
                    <a:pt x="65" y="11454"/>
                    <a:pt x="43" y="11454"/>
                  </a:cubicBezTo>
                  <a:close/>
                  <a:moveTo>
                    <a:pt x="43" y="11868"/>
                  </a:moveTo>
                  <a:cubicBezTo>
                    <a:pt x="22" y="11868"/>
                    <a:pt x="1" y="11889"/>
                    <a:pt x="1" y="11910"/>
                  </a:cubicBezTo>
                  <a:lnTo>
                    <a:pt x="1" y="11995"/>
                  </a:lnTo>
                  <a:cubicBezTo>
                    <a:pt x="1" y="12016"/>
                    <a:pt x="22" y="12027"/>
                    <a:pt x="43" y="12027"/>
                  </a:cubicBezTo>
                  <a:cubicBezTo>
                    <a:pt x="65" y="12027"/>
                    <a:pt x="86" y="12016"/>
                    <a:pt x="86" y="11995"/>
                  </a:cubicBezTo>
                  <a:lnTo>
                    <a:pt x="86" y="11910"/>
                  </a:lnTo>
                  <a:cubicBezTo>
                    <a:pt x="86" y="11889"/>
                    <a:pt x="65" y="11868"/>
                    <a:pt x="43" y="11868"/>
                  </a:cubicBezTo>
                  <a:close/>
                  <a:moveTo>
                    <a:pt x="43" y="12281"/>
                  </a:moveTo>
                  <a:cubicBezTo>
                    <a:pt x="22" y="12281"/>
                    <a:pt x="1" y="12292"/>
                    <a:pt x="1" y="12313"/>
                  </a:cubicBezTo>
                  <a:lnTo>
                    <a:pt x="1" y="12398"/>
                  </a:lnTo>
                  <a:cubicBezTo>
                    <a:pt x="1" y="12419"/>
                    <a:pt x="22" y="12441"/>
                    <a:pt x="43" y="12441"/>
                  </a:cubicBezTo>
                  <a:cubicBezTo>
                    <a:pt x="65" y="12441"/>
                    <a:pt x="86" y="12419"/>
                    <a:pt x="86" y="12398"/>
                  </a:cubicBezTo>
                  <a:lnTo>
                    <a:pt x="86" y="12313"/>
                  </a:lnTo>
                  <a:cubicBezTo>
                    <a:pt x="86" y="12292"/>
                    <a:pt x="65" y="12281"/>
                    <a:pt x="43" y="12281"/>
                  </a:cubicBezTo>
                  <a:close/>
                  <a:moveTo>
                    <a:pt x="43" y="12684"/>
                  </a:moveTo>
                  <a:cubicBezTo>
                    <a:pt x="22" y="12684"/>
                    <a:pt x="1" y="12705"/>
                    <a:pt x="1" y="12727"/>
                  </a:cubicBezTo>
                  <a:lnTo>
                    <a:pt x="1" y="12811"/>
                  </a:lnTo>
                  <a:cubicBezTo>
                    <a:pt x="1" y="12833"/>
                    <a:pt x="22" y="12854"/>
                    <a:pt x="43" y="12854"/>
                  </a:cubicBezTo>
                  <a:cubicBezTo>
                    <a:pt x="65" y="12854"/>
                    <a:pt x="86" y="12833"/>
                    <a:pt x="86" y="12811"/>
                  </a:cubicBezTo>
                  <a:lnTo>
                    <a:pt x="86" y="12727"/>
                  </a:lnTo>
                  <a:cubicBezTo>
                    <a:pt x="86" y="12705"/>
                    <a:pt x="65" y="12684"/>
                    <a:pt x="43" y="12684"/>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1" name="Google Shape;4091;p16"/>
            <p:cNvSpPr/>
            <p:nvPr/>
          </p:nvSpPr>
          <p:spPr>
            <a:xfrm>
              <a:off x="3376625" y="1198700"/>
              <a:ext cx="2150" cy="2925"/>
            </a:xfrm>
            <a:custGeom>
              <a:avLst/>
              <a:gdLst/>
              <a:ahLst/>
              <a:cxnLst/>
              <a:rect l="l" t="t" r="r" b="b"/>
              <a:pathLst>
                <a:path w="86" h="117" extrusionOk="0">
                  <a:moveTo>
                    <a:pt x="43" y="0"/>
                  </a:moveTo>
                  <a:cubicBezTo>
                    <a:pt x="22" y="0"/>
                    <a:pt x="1" y="10"/>
                    <a:pt x="1" y="43"/>
                  </a:cubicBezTo>
                  <a:lnTo>
                    <a:pt x="1" y="74"/>
                  </a:lnTo>
                  <a:cubicBezTo>
                    <a:pt x="1" y="106"/>
                    <a:pt x="22" y="116"/>
                    <a:pt x="43" y="116"/>
                  </a:cubicBezTo>
                  <a:cubicBezTo>
                    <a:pt x="65" y="116"/>
                    <a:pt x="86" y="106"/>
                    <a:pt x="86" y="74"/>
                  </a:cubicBezTo>
                  <a:lnTo>
                    <a:pt x="86" y="43"/>
                  </a:lnTo>
                  <a:cubicBezTo>
                    <a:pt x="86" y="10"/>
                    <a:pt x="65"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2" name="Google Shape;4092;p16"/>
            <p:cNvSpPr/>
            <p:nvPr/>
          </p:nvSpPr>
          <p:spPr>
            <a:xfrm>
              <a:off x="3745700" y="597100"/>
              <a:ext cx="2150" cy="3200"/>
            </a:xfrm>
            <a:custGeom>
              <a:avLst/>
              <a:gdLst/>
              <a:ahLst/>
              <a:cxnLst/>
              <a:rect l="l" t="t" r="r" b="b"/>
              <a:pathLst>
                <a:path w="86" h="128" extrusionOk="0">
                  <a:moveTo>
                    <a:pt x="43" y="0"/>
                  </a:moveTo>
                  <a:cubicBezTo>
                    <a:pt x="22" y="0"/>
                    <a:pt x="0" y="22"/>
                    <a:pt x="0" y="43"/>
                  </a:cubicBezTo>
                  <a:lnTo>
                    <a:pt x="0" y="85"/>
                  </a:lnTo>
                  <a:cubicBezTo>
                    <a:pt x="0" y="107"/>
                    <a:pt x="22" y="128"/>
                    <a:pt x="43" y="128"/>
                  </a:cubicBezTo>
                  <a:cubicBezTo>
                    <a:pt x="64" y="128"/>
                    <a:pt x="85" y="107"/>
                    <a:pt x="85" y="85"/>
                  </a:cubicBezTo>
                  <a:lnTo>
                    <a:pt x="85" y="43"/>
                  </a:lnTo>
                  <a:cubicBezTo>
                    <a:pt x="85" y="22"/>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3" name="Google Shape;4093;p16"/>
            <p:cNvSpPr/>
            <p:nvPr/>
          </p:nvSpPr>
          <p:spPr>
            <a:xfrm>
              <a:off x="3745700" y="247125"/>
              <a:ext cx="2150" cy="343900"/>
            </a:xfrm>
            <a:custGeom>
              <a:avLst/>
              <a:gdLst/>
              <a:ahLst/>
              <a:cxnLst/>
              <a:rect l="l" t="t" r="r" b="b"/>
              <a:pathLst>
                <a:path w="86" h="13756" extrusionOk="0">
                  <a:moveTo>
                    <a:pt x="43" y="1"/>
                  </a:moveTo>
                  <a:cubicBezTo>
                    <a:pt x="22" y="1"/>
                    <a:pt x="0" y="22"/>
                    <a:pt x="0" y="43"/>
                  </a:cubicBezTo>
                  <a:lnTo>
                    <a:pt x="0" y="128"/>
                  </a:lnTo>
                  <a:cubicBezTo>
                    <a:pt x="0" y="149"/>
                    <a:pt x="22" y="170"/>
                    <a:pt x="43" y="170"/>
                  </a:cubicBezTo>
                  <a:cubicBezTo>
                    <a:pt x="64" y="170"/>
                    <a:pt x="85" y="149"/>
                    <a:pt x="85" y="128"/>
                  </a:cubicBezTo>
                  <a:lnTo>
                    <a:pt x="85" y="43"/>
                  </a:lnTo>
                  <a:cubicBezTo>
                    <a:pt x="85" y="22"/>
                    <a:pt x="64" y="1"/>
                    <a:pt x="43" y="1"/>
                  </a:cubicBezTo>
                  <a:close/>
                  <a:moveTo>
                    <a:pt x="43" y="415"/>
                  </a:moveTo>
                  <a:cubicBezTo>
                    <a:pt x="22" y="415"/>
                    <a:pt x="0" y="436"/>
                    <a:pt x="0" y="457"/>
                  </a:cubicBezTo>
                  <a:lnTo>
                    <a:pt x="0" y="542"/>
                  </a:lnTo>
                  <a:cubicBezTo>
                    <a:pt x="0" y="563"/>
                    <a:pt x="22" y="584"/>
                    <a:pt x="43" y="584"/>
                  </a:cubicBezTo>
                  <a:cubicBezTo>
                    <a:pt x="64" y="584"/>
                    <a:pt x="85" y="563"/>
                    <a:pt x="85" y="542"/>
                  </a:cubicBezTo>
                  <a:lnTo>
                    <a:pt x="85" y="457"/>
                  </a:lnTo>
                  <a:cubicBezTo>
                    <a:pt x="85" y="436"/>
                    <a:pt x="64" y="415"/>
                    <a:pt x="43" y="415"/>
                  </a:cubicBezTo>
                  <a:close/>
                  <a:moveTo>
                    <a:pt x="43" y="828"/>
                  </a:moveTo>
                  <a:cubicBezTo>
                    <a:pt x="22" y="828"/>
                    <a:pt x="0" y="849"/>
                    <a:pt x="0" y="870"/>
                  </a:cubicBezTo>
                  <a:lnTo>
                    <a:pt x="0" y="955"/>
                  </a:lnTo>
                  <a:cubicBezTo>
                    <a:pt x="0" y="976"/>
                    <a:pt x="22" y="997"/>
                    <a:pt x="43" y="997"/>
                  </a:cubicBezTo>
                  <a:cubicBezTo>
                    <a:pt x="64" y="997"/>
                    <a:pt x="85" y="976"/>
                    <a:pt x="85" y="955"/>
                  </a:cubicBezTo>
                  <a:lnTo>
                    <a:pt x="85" y="870"/>
                  </a:lnTo>
                  <a:cubicBezTo>
                    <a:pt x="85" y="849"/>
                    <a:pt x="64" y="828"/>
                    <a:pt x="43" y="828"/>
                  </a:cubicBezTo>
                  <a:close/>
                  <a:moveTo>
                    <a:pt x="43" y="1242"/>
                  </a:moveTo>
                  <a:cubicBezTo>
                    <a:pt x="22" y="1242"/>
                    <a:pt x="0" y="1263"/>
                    <a:pt x="0" y="1284"/>
                  </a:cubicBezTo>
                  <a:lnTo>
                    <a:pt x="0" y="1369"/>
                  </a:lnTo>
                  <a:cubicBezTo>
                    <a:pt x="0" y="1390"/>
                    <a:pt x="22" y="1400"/>
                    <a:pt x="43" y="1400"/>
                  </a:cubicBezTo>
                  <a:cubicBezTo>
                    <a:pt x="64" y="1400"/>
                    <a:pt x="85" y="1390"/>
                    <a:pt x="85" y="1369"/>
                  </a:cubicBezTo>
                  <a:lnTo>
                    <a:pt x="85" y="1284"/>
                  </a:lnTo>
                  <a:cubicBezTo>
                    <a:pt x="85" y="1263"/>
                    <a:pt x="64" y="1242"/>
                    <a:pt x="43" y="1242"/>
                  </a:cubicBezTo>
                  <a:close/>
                  <a:moveTo>
                    <a:pt x="43" y="1655"/>
                  </a:moveTo>
                  <a:cubicBezTo>
                    <a:pt x="22" y="1655"/>
                    <a:pt x="0" y="1666"/>
                    <a:pt x="0" y="1697"/>
                  </a:cubicBezTo>
                  <a:lnTo>
                    <a:pt x="0" y="1772"/>
                  </a:lnTo>
                  <a:cubicBezTo>
                    <a:pt x="0" y="1803"/>
                    <a:pt x="22" y="1814"/>
                    <a:pt x="43" y="1814"/>
                  </a:cubicBezTo>
                  <a:cubicBezTo>
                    <a:pt x="64" y="1814"/>
                    <a:pt x="85" y="1803"/>
                    <a:pt x="85" y="1772"/>
                  </a:cubicBezTo>
                  <a:lnTo>
                    <a:pt x="85" y="1697"/>
                  </a:lnTo>
                  <a:cubicBezTo>
                    <a:pt x="85" y="1666"/>
                    <a:pt x="64" y="1655"/>
                    <a:pt x="43" y="1655"/>
                  </a:cubicBezTo>
                  <a:close/>
                  <a:moveTo>
                    <a:pt x="43" y="2069"/>
                  </a:moveTo>
                  <a:cubicBezTo>
                    <a:pt x="22" y="2069"/>
                    <a:pt x="0" y="2079"/>
                    <a:pt x="0" y="2100"/>
                  </a:cubicBezTo>
                  <a:lnTo>
                    <a:pt x="0" y="2185"/>
                  </a:lnTo>
                  <a:cubicBezTo>
                    <a:pt x="0" y="2206"/>
                    <a:pt x="22" y="2228"/>
                    <a:pt x="43" y="2228"/>
                  </a:cubicBezTo>
                  <a:cubicBezTo>
                    <a:pt x="64" y="2228"/>
                    <a:pt x="85" y="2206"/>
                    <a:pt x="85" y="2185"/>
                  </a:cubicBezTo>
                  <a:lnTo>
                    <a:pt x="85" y="2100"/>
                  </a:lnTo>
                  <a:cubicBezTo>
                    <a:pt x="85" y="2079"/>
                    <a:pt x="64" y="2069"/>
                    <a:pt x="43" y="2069"/>
                  </a:cubicBezTo>
                  <a:close/>
                  <a:moveTo>
                    <a:pt x="43" y="2472"/>
                  </a:moveTo>
                  <a:cubicBezTo>
                    <a:pt x="22" y="2472"/>
                    <a:pt x="0" y="2493"/>
                    <a:pt x="0" y="2514"/>
                  </a:cubicBezTo>
                  <a:lnTo>
                    <a:pt x="0" y="2599"/>
                  </a:lnTo>
                  <a:cubicBezTo>
                    <a:pt x="0" y="2620"/>
                    <a:pt x="22" y="2642"/>
                    <a:pt x="43" y="2642"/>
                  </a:cubicBezTo>
                  <a:cubicBezTo>
                    <a:pt x="64" y="2642"/>
                    <a:pt x="85" y="2620"/>
                    <a:pt x="85" y="2599"/>
                  </a:cubicBezTo>
                  <a:lnTo>
                    <a:pt x="85" y="2514"/>
                  </a:lnTo>
                  <a:cubicBezTo>
                    <a:pt x="85" y="2493"/>
                    <a:pt x="64" y="2472"/>
                    <a:pt x="43" y="2472"/>
                  </a:cubicBezTo>
                  <a:close/>
                  <a:moveTo>
                    <a:pt x="43" y="2885"/>
                  </a:moveTo>
                  <a:cubicBezTo>
                    <a:pt x="22" y="2885"/>
                    <a:pt x="0" y="2906"/>
                    <a:pt x="0" y="2928"/>
                  </a:cubicBezTo>
                  <a:lnTo>
                    <a:pt x="0" y="3012"/>
                  </a:lnTo>
                  <a:cubicBezTo>
                    <a:pt x="0" y="3034"/>
                    <a:pt x="22" y="3055"/>
                    <a:pt x="43" y="3055"/>
                  </a:cubicBezTo>
                  <a:cubicBezTo>
                    <a:pt x="64" y="3055"/>
                    <a:pt x="85" y="3034"/>
                    <a:pt x="85" y="3012"/>
                  </a:cubicBezTo>
                  <a:lnTo>
                    <a:pt x="85" y="2928"/>
                  </a:lnTo>
                  <a:cubicBezTo>
                    <a:pt x="85" y="2906"/>
                    <a:pt x="64" y="2885"/>
                    <a:pt x="43" y="2885"/>
                  </a:cubicBezTo>
                  <a:close/>
                  <a:moveTo>
                    <a:pt x="43" y="3299"/>
                  </a:moveTo>
                  <a:cubicBezTo>
                    <a:pt x="22" y="3299"/>
                    <a:pt x="0" y="3320"/>
                    <a:pt x="0" y="3342"/>
                  </a:cubicBezTo>
                  <a:lnTo>
                    <a:pt x="0" y="3426"/>
                  </a:lnTo>
                  <a:cubicBezTo>
                    <a:pt x="0" y="3448"/>
                    <a:pt x="22" y="3469"/>
                    <a:pt x="43" y="3469"/>
                  </a:cubicBezTo>
                  <a:cubicBezTo>
                    <a:pt x="64" y="3469"/>
                    <a:pt x="85" y="3448"/>
                    <a:pt x="85" y="3426"/>
                  </a:cubicBezTo>
                  <a:lnTo>
                    <a:pt x="85" y="3342"/>
                  </a:lnTo>
                  <a:cubicBezTo>
                    <a:pt x="85" y="3320"/>
                    <a:pt x="64" y="3299"/>
                    <a:pt x="43" y="3299"/>
                  </a:cubicBezTo>
                  <a:close/>
                  <a:moveTo>
                    <a:pt x="43" y="3712"/>
                  </a:moveTo>
                  <a:cubicBezTo>
                    <a:pt x="22" y="3712"/>
                    <a:pt x="0" y="3734"/>
                    <a:pt x="0" y="3755"/>
                  </a:cubicBezTo>
                  <a:lnTo>
                    <a:pt x="0" y="3829"/>
                  </a:lnTo>
                  <a:cubicBezTo>
                    <a:pt x="0" y="3861"/>
                    <a:pt x="22" y="3872"/>
                    <a:pt x="43" y="3872"/>
                  </a:cubicBezTo>
                  <a:cubicBezTo>
                    <a:pt x="64" y="3872"/>
                    <a:pt x="85" y="3861"/>
                    <a:pt x="85" y="3829"/>
                  </a:cubicBezTo>
                  <a:lnTo>
                    <a:pt x="85" y="3755"/>
                  </a:lnTo>
                  <a:cubicBezTo>
                    <a:pt x="85" y="3734"/>
                    <a:pt x="64" y="3712"/>
                    <a:pt x="43" y="3712"/>
                  </a:cubicBezTo>
                  <a:close/>
                  <a:moveTo>
                    <a:pt x="43" y="4126"/>
                  </a:moveTo>
                  <a:cubicBezTo>
                    <a:pt x="22" y="4126"/>
                    <a:pt x="0" y="4137"/>
                    <a:pt x="0" y="4169"/>
                  </a:cubicBezTo>
                  <a:lnTo>
                    <a:pt x="0" y="4243"/>
                  </a:lnTo>
                  <a:cubicBezTo>
                    <a:pt x="0" y="4264"/>
                    <a:pt x="22" y="4285"/>
                    <a:pt x="43" y="4285"/>
                  </a:cubicBezTo>
                  <a:cubicBezTo>
                    <a:pt x="64" y="4285"/>
                    <a:pt x="85" y="4264"/>
                    <a:pt x="85" y="4243"/>
                  </a:cubicBezTo>
                  <a:lnTo>
                    <a:pt x="85" y="4169"/>
                  </a:lnTo>
                  <a:cubicBezTo>
                    <a:pt x="85" y="4137"/>
                    <a:pt x="64" y="4126"/>
                    <a:pt x="43" y="4126"/>
                  </a:cubicBezTo>
                  <a:close/>
                  <a:moveTo>
                    <a:pt x="43" y="4540"/>
                  </a:moveTo>
                  <a:cubicBezTo>
                    <a:pt x="22" y="4540"/>
                    <a:pt x="0" y="4551"/>
                    <a:pt x="0" y="4572"/>
                  </a:cubicBezTo>
                  <a:lnTo>
                    <a:pt x="0" y="4657"/>
                  </a:lnTo>
                  <a:cubicBezTo>
                    <a:pt x="0" y="4678"/>
                    <a:pt x="22" y="4699"/>
                    <a:pt x="43" y="4699"/>
                  </a:cubicBezTo>
                  <a:cubicBezTo>
                    <a:pt x="64" y="4699"/>
                    <a:pt x="85" y="4678"/>
                    <a:pt x="85" y="4657"/>
                  </a:cubicBezTo>
                  <a:lnTo>
                    <a:pt x="85" y="4572"/>
                  </a:lnTo>
                  <a:cubicBezTo>
                    <a:pt x="85" y="4551"/>
                    <a:pt x="64" y="4540"/>
                    <a:pt x="43" y="4540"/>
                  </a:cubicBezTo>
                  <a:close/>
                  <a:moveTo>
                    <a:pt x="43" y="4943"/>
                  </a:moveTo>
                  <a:cubicBezTo>
                    <a:pt x="22" y="4943"/>
                    <a:pt x="0" y="4964"/>
                    <a:pt x="0" y="4985"/>
                  </a:cubicBezTo>
                  <a:lnTo>
                    <a:pt x="0" y="5070"/>
                  </a:lnTo>
                  <a:cubicBezTo>
                    <a:pt x="0" y="5091"/>
                    <a:pt x="22" y="5112"/>
                    <a:pt x="43" y="5112"/>
                  </a:cubicBezTo>
                  <a:cubicBezTo>
                    <a:pt x="64" y="5112"/>
                    <a:pt x="85" y="5091"/>
                    <a:pt x="85" y="5070"/>
                  </a:cubicBezTo>
                  <a:lnTo>
                    <a:pt x="85" y="4985"/>
                  </a:lnTo>
                  <a:cubicBezTo>
                    <a:pt x="85" y="4964"/>
                    <a:pt x="64" y="4943"/>
                    <a:pt x="43" y="4943"/>
                  </a:cubicBezTo>
                  <a:close/>
                  <a:moveTo>
                    <a:pt x="43" y="5357"/>
                  </a:moveTo>
                  <a:cubicBezTo>
                    <a:pt x="22" y="5357"/>
                    <a:pt x="0" y="5378"/>
                    <a:pt x="0" y="5399"/>
                  </a:cubicBezTo>
                  <a:lnTo>
                    <a:pt x="0" y="5484"/>
                  </a:lnTo>
                  <a:cubicBezTo>
                    <a:pt x="0" y="5505"/>
                    <a:pt x="22" y="5526"/>
                    <a:pt x="43" y="5526"/>
                  </a:cubicBezTo>
                  <a:cubicBezTo>
                    <a:pt x="64" y="5526"/>
                    <a:pt x="85" y="5505"/>
                    <a:pt x="85" y="5484"/>
                  </a:cubicBezTo>
                  <a:lnTo>
                    <a:pt x="85" y="5399"/>
                  </a:lnTo>
                  <a:cubicBezTo>
                    <a:pt x="85" y="5378"/>
                    <a:pt x="64" y="5357"/>
                    <a:pt x="43" y="5357"/>
                  </a:cubicBezTo>
                  <a:close/>
                  <a:moveTo>
                    <a:pt x="43" y="5770"/>
                  </a:moveTo>
                  <a:cubicBezTo>
                    <a:pt x="22" y="5770"/>
                    <a:pt x="0" y="5791"/>
                    <a:pt x="0" y="5812"/>
                  </a:cubicBezTo>
                  <a:lnTo>
                    <a:pt x="0" y="5897"/>
                  </a:lnTo>
                  <a:cubicBezTo>
                    <a:pt x="0" y="5918"/>
                    <a:pt x="22" y="5929"/>
                    <a:pt x="43" y="5929"/>
                  </a:cubicBezTo>
                  <a:cubicBezTo>
                    <a:pt x="64" y="5929"/>
                    <a:pt x="85" y="5918"/>
                    <a:pt x="85" y="5897"/>
                  </a:cubicBezTo>
                  <a:lnTo>
                    <a:pt x="85" y="5812"/>
                  </a:lnTo>
                  <a:cubicBezTo>
                    <a:pt x="85" y="5791"/>
                    <a:pt x="64" y="5770"/>
                    <a:pt x="43" y="5770"/>
                  </a:cubicBezTo>
                  <a:close/>
                  <a:moveTo>
                    <a:pt x="43" y="6184"/>
                  </a:moveTo>
                  <a:cubicBezTo>
                    <a:pt x="22" y="6184"/>
                    <a:pt x="0" y="6205"/>
                    <a:pt x="0" y="6226"/>
                  </a:cubicBezTo>
                  <a:lnTo>
                    <a:pt x="0" y="6300"/>
                  </a:lnTo>
                  <a:cubicBezTo>
                    <a:pt x="0" y="6332"/>
                    <a:pt x="22" y="6343"/>
                    <a:pt x="43" y="6343"/>
                  </a:cubicBezTo>
                  <a:cubicBezTo>
                    <a:pt x="64" y="6343"/>
                    <a:pt x="85" y="6332"/>
                    <a:pt x="85" y="6300"/>
                  </a:cubicBezTo>
                  <a:lnTo>
                    <a:pt x="85" y="6226"/>
                  </a:lnTo>
                  <a:cubicBezTo>
                    <a:pt x="85" y="6205"/>
                    <a:pt x="64" y="6184"/>
                    <a:pt x="43" y="6184"/>
                  </a:cubicBezTo>
                  <a:close/>
                  <a:moveTo>
                    <a:pt x="43" y="6597"/>
                  </a:moveTo>
                  <a:cubicBezTo>
                    <a:pt x="22" y="6597"/>
                    <a:pt x="0" y="6608"/>
                    <a:pt x="0" y="6629"/>
                  </a:cubicBezTo>
                  <a:lnTo>
                    <a:pt x="0" y="6714"/>
                  </a:lnTo>
                  <a:cubicBezTo>
                    <a:pt x="0" y="6735"/>
                    <a:pt x="22" y="6757"/>
                    <a:pt x="43" y="6757"/>
                  </a:cubicBezTo>
                  <a:cubicBezTo>
                    <a:pt x="64" y="6757"/>
                    <a:pt x="85" y="6735"/>
                    <a:pt x="85" y="6714"/>
                  </a:cubicBezTo>
                  <a:lnTo>
                    <a:pt x="85" y="6629"/>
                  </a:lnTo>
                  <a:cubicBezTo>
                    <a:pt x="85" y="6608"/>
                    <a:pt x="64" y="6597"/>
                    <a:pt x="43" y="6597"/>
                  </a:cubicBezTo>
                  <a:close/>
                  <a:moveTo>
                    <a:pt x="43" y="7000"/>
                  </a:moveTo>
                  <a:cubicBezTo>
                    <a:pt x="22" y="7000"/>
                    <a:pt x="0" y="7021"/>
                    <a:pt x="0" y="7042"/>
                  </a:cubicBezTo>
                  <a:lnTo>
                    <a:pt x="0" y="7127"/>
                  </a:lnTo>
                  <a:cubicBezTo>
                    <a:pt x="0" y="7149"/>
                    <a:pt x="22" y="7170"/>
                    <a:pt x="43" y="7170"/>
                  </a:cubicBezTo>
                  <a:cubicBezTo>
                    <a:pt x="64" y="7170"/>
                    <a:pt x="85" y="7149"/>
                    <a:pt x="85" y="7127"/>
                  </a:cubicBezTo>
                  <a:lnTo>
                    <a:pt x="85" y="7042"/>
                  </a:lnTo>
                  <a:cubicBezTo>
                    <a:pt x="85" y="7021"/>
                    <a:pt x="64" y="7000"/>
                    <a:pt x="43" y="7000"/>
                  </a:cubicBezTo>
                  <a:close/>
                  <a:moveTo>
                    <a:pt x="43" y="7414"/>
                  </a:moveTo>
                  <a:cubicBezTo>
                    <a:pt x="22" y="7414"/>
                    <a:pt x="0" y="7435"/>
                    <a:pt x="0" y="7456"/>
                  </a:cubicBezTo>
                  <a:lnTo>
                    <a:pt x="0" y="7541"/>
                  </a:lnTo>
                  <a:cubicBezTo>
                    <a:pt x="0" y="7563"/>
                    <a:pt x="22" y="7584"/>
                    <a:pt x="43" y="7584"/>
                  </a:cubicBezTo>
                  <a:cubicBezTo>
                    <a:pt x="64" y="7584"/>
                    <a:pt x="85" y="7563"/>
                    <a:pt x="85" y="7541"/>
                  </a:cubicBezTo>
                  <a:lnTo>
                    <a:pt x="85" y="7456"/>
                  </a:lnTo>
                  <a:cubicBezTo>
                    <a:pt x="85" y="7435"/>
                    <a:pt x="64" y="7414"/>
                    <a:pt x="43" y="7414"/>
                  </a:cubicBezTo>
                  <a:close/>
                  <a:moveTo>
                    <a:pt x="43" y="7827"/>
                  </a:moveTo>
                  <a:cubicBezTo>
                    <a:pt x="22" y="7827"/>
                    <a:pt x="0" y="7848"/>
                    <a:pt x="0" y="7870"/>
                  </a:cubicBezTo>
                  <a:lnTo>
                    <a:pt x="0" y="7955"/>
                  </a:lnTo>
                  <a:cubicBezTo>
                    <a:pt x="0" y="7976"/>
                    <a:pt x="22" y="7997"/>
                    <a:pt x="43" y="7997"/>
                  </a:cubicBezTo>
                  <a:cubicBezTo>
                    <a:pt x="64" y="7997"/>
                    <a:pt x="85" y="7976"/>
                    <a:pt x="85" y="7955"/>
                  </a:cubicBezTo>
                  <a:lnTo>
                    <a:pt x="85" y="7870"/>
                  </a:lnTo>
                  <a:cubicBezTo>
                    <a:pt x="85" y="7848"/>
                    <a:pt x="64" y="7827"/>
                    <a:pt x="43" y="7827"/>
                  </a:cubicBezTo>
                  <a:close/>
                  <a:moveTo>
                    <a:pt x="43" y="8241"/>
                  </a:moveTo>
                  <a:cubicBezTo>
                    <a:pt x="22" y="8241"/>
                    <a:pt x="0" y="8262"/>
                    <a:pt x="0" y="8284"/>
                  </a:cubicBezTo>
                  <a:lnTo>
                    <a:pt x="0" y="8369"/>
                  </a:lnTo>
                  <a:cubicBezTo>
                    <a:pt x="0" y="8390"/>
                    <a:pt x="22" y="8400"/>
                    <a:pt x="43" y="8400"/>
                  </a:cubicBezTo>
                  <a:cubicBezTo>
                    <a:pt x="64" y="8400"/>
                    <a:pt x="85" y="8390"/>
                    <a:pt x="85" y="8369"/>
                  </a:cubicBezTo>
                  <a:lnTo>
                    <a:pt x="85" y="8284"/>
                  </a:lnTo>
                  <a:cubicBezTo>
                    <a:pt x="85" y="8262"/>
                    <a:pt x="64" y="8241"/>
                    <a:pt x="43" y="8241"/>
                  </a:cubicBezTo>
                  <a:close/>
                  <a:moveTo>
                    <a:pt x="43" y="8654"/>
                  </a:moveTo>
                  <a:cubicBezTo>
                    <a:pt x="22" y="8654"/>
                    <a:pt x="0" y="8665"/>
                    <a:pt x="0" y="8697"/>
                  </a:cubicBezTo>
                  <a:lnTo>
                    <a:pt x="0" y="8772"/>
                  </a:lnTo>
                  <a:cubicBezTo>
                    <a:pt x="0" y="8793"/>
                    <a:pt x="22" y="8814"/>
                    <a:pt x="43" y="8814"/>
                  </a:cubicBezTo>
                  <a:cubicBezTo>
                    <a:pt x="64" y="8814"/>
                    <a:pt x="85" y="8793"/>
                    <a:pt x="85" y="8772"/>
                  </a:cubicBezTo>
                  <a:lnTo>
                    <a:pt x="85" y="8697"/>
                  </a:lnTo>
                  <a:cubicBezTo>
                    <a:pt x="85" y="8665"/>
                    <a:pt x="64" y="8654"/>
                    <a:pt x="43" y="8654"/>
                  </a:cubicBezTo>
                  <a:close/>
                  <a:moveTo>
                    <a:pt x="43" y="9068"/>
                  </a:moveTo>
                  <a:cubicBezTo>
                    <a:pt x="22" y="9068"/>
                    <a:pt x="0" y="9079"/>
                    <a:pt x="0" y="9100"/>
                  </a:cubicBezTo>
                  <a:lnTo>
                    <a:pt x="0" y="9185"/>
                  </a:lnTo>
                  <a:cubicBezTo>
                    <a:pt x="0" y="9206"/>
                    <a:pt x="22" y="9227"/>
                    <a:pt x="43" y="9227"/>
                  </a:cubicBezTo>
                  <a:cubicBezTo>
                    <a:pt x="64" y="9227"/>
                    <a:pt x="85" y="9206"/>
                    <a:pt x="85" y="9185"/>
                  </a:cubicBezTo>
                  <a:lnTo>
                    <a:pt x="85" y="9100"/>
                  </a:lnTo>
                  <a:cubicBezTo>
                    <a:pt x="85" y="9079"/>
                    <a:pt x="64" y="9068"/>
                    <a:pt x="43" y="9068"/>
                  </a:cubicBezTo>
                  <a:close/>
                  <a:moveTo>
                    <a:pt x="43" y="9471"/>
                  </a:moveTo>
                  <a:cubicBezTo>
                    <a:pt x="22" y="9471"/>
                    <a:pt x="0" y="9493"/>
                    <a:pt x="0" y="9514"/>
                  </a:cubicBezTo>
                  <a:lnTo>
                    <a:pt x="0" y="9599"/>
                  </a:lnTo>
                  <a:cubicBezTo>
                    <a:pt x="0" y="9620"/>
                    <a:pt x="22" y="9641"/>
                    <a:pt x="43" y="9641"/>
                  </a:cubicBezTo>
                  <a:cubicBezTo>
                    <a:pt x="64" y="9641"/>
                    <a:pt x="85" y="9620"/>
                    <a:pt x="85" y="9599"/>
                  </a:cubicBezTo>
                  <a:lnTo>
                    <a:pt x="85" y="9514"/>
                  </a:lnTo>
                  <a:cubicBezTo>
                    <a:pt x="85" y="9493"/>
                    <a:pt x="64" y="9471"/>
                    <a:pt x="43" y="9471"/>
                  </a:cubicBezTo>
                  <a:close/>
                  <a:moveTo>
                    <a:pt x="43" y="9885"/>
                  </a:moveTo>
                  <a:cubicBezTo>
                    <a:pt x="22" y="9885"/>
                    <a:pt x="0" y="9906"/>
                    <a:pt x="0" y="9927"/>
                  </a:cubicBezTo>
                  <a:lnTo>
                    <a:pt x="0" y="10012"/>
                  </a:lnTo>
                  <a:cubicBezTo>
                    <a:pt x="0" y="10033"/>
                    <a:pt x="22" y="10054"/>
                    <a:pt x="43" y="10054"/>
                  </a:cubicBezTo>
                  <a:cubicBezTo>
                    <a:pt x="64" y="10054"/>
                    <a:pt x="85" y="10033"/>
                    <a:pt x="85" y="10012"/>
                  </a:cubicBezTo>
                  <a:lnTo>
                    <a:pt x="85" y="9927"/>
                  </a:lnTo>
                  <a:cubicBezTo>
                    <a:pt x="85" y="9906"/>
                    <a:pt x="64" y="9885"/>
                    <a:pt x="43" y="9885"/>
                  </a:cubicBezTo>
                  <a:close/>
                  <a:moveTo>
                    <a:pt x="43" y="10299"/>
                  </a:moveTo>
                  <a:cubicBezTo>
                    <a:pt x="22" y="10299"/>
                    <a:pt x="0" y="10320"/>
                    <a:pt x="0" y="10341"/>
                  </a:cubicBezTo>
                  <a:lnTo>
                    <a:pt x="0" y="10426"/>
                  </a:lnTo>
                  <a:cubicBezTo>
                    <a:pt x="0" y="10447"/>
                    <a:pt x="22" y="10457"/>
                    <a:pt x="43" y="10457"/>
                  </a:cubicBezTo>
                  <a:cubicBezTo>
                    <a:pt x="64" y="10457"/>
                    <a:pt x="85" y="10447"/>
                    <a:pt x="85" y="10426"/>
                  </a:cubicBezTo>
                  <a:lnTo>
                    <a:pt x="85" y="10341"/>
                  </a:lnTo>
                  <a:cubicBezTo>
                    <a:pt x="85" y="10320"/>
                    <a:pt x="64" y="10299"/>
                    <a:pt x="43" y="10299"/>
                  </a:cubicBezTo>
                  <a:close/>
                  <a:moveTo>
                    <a:pt x="43" y="10712"/>
                  </a:moveTo>
                  <a:cubicBezTo>
                    <a:pt x="22" y="10712"/>
                    <a:pt x="0" y="10733"/>
                    <a:pt x="0" y="10754"/>
                  </a:cubicBezTo>
                  <a:lnTo>
                    <a:pt x="0" y="10829"/>
                  </a:lnTo>
                  <a:cubicBezTo>
                    <a:pt x="0" y="10860"/>
                    <a:pt x="22" y="10871"/>
                    <a:pt x="43" y="10871"/>
                  </a:cubicBezTo>
                  <a:cubicBezTo>
                    <a:pt x="64" y="10871"/>
                    <a:pt x="85" y="10860"/>
                    <a:pt x="85" y="10829"/>
                  </a:cubicBezTo>
                  <a:lnTo>
                    <a:pt x="85" y="10754"/>
                  </a:lnTo>
                  <a:cubicBezTo>
                    <a:pt x="85" y="10733"/>
                    <a:pt x="64" y="10712"/>
                    <a:pt x="43" y="10712"/>
                  </a:cubicBezTo>
                  <a:close/>
                  <a:moveTo>
                    <a:pt x="43" y="11126"/>
                  </a:moveTo>
                  <a:cubicBezTo>
                    <a:pt x="22" y="11126"/>
                    <a:pt x="0" y="11136"/>
                    <a:pt x="0" y="11157"/>
                  </a:cubicBezTo>
                  <a:lnTo>
                    <a:pt x="0" y="11242"/>
                  </a:lnTo>
                  <a:cubicBezTo>
                    <a:pt x="0" y="11263"/>
                    <a:pt x="22" y="11285"/>
                    <a:pt x="43" y="11285"/>
                  </a:cubicBezTo>
                  <a:cubicBezTo>
                    <a:pt x="64" y="11285"/>
                    <a:pt x="85" y="11263"/>
                    <a:pt x="85" y="11242"/>
                  </a:cubicBezTo>
                  <a:lnTo>
                    <a:pt x="85" y="11157"/>
                  </a:lnTo>
                  <a:cubicBezTo>
                    <a:pt x="85" y="11136"/>
                    <a:pt x="64" y="11126"/>
                    <a:pt x="43" y="11126"/>
                  </a:cubicBezTo>
                  <a:close/>
                  <a:moveTo>
                    <a:pt x="43" y="11529"/>
                  </a:moveTo>
                  <a:cubicBezTo>
                    <a:pt x="22" y="11529"/>
                    <a:pt x="0" y="11550"/>
                    <a:pt x="0" y="11571"/>
                  </a:cubicBezTo>
                  <a:lnTo>
                    <a:pt x="0" y="11656"/>
                  </a:lnTo>
                  <a:cubicBezTo>
                    <a:pt x="0" y="11677"/>
                    <a:pt x="22" y="11699"/>
                    <a:pt x="43" y="11699"/>
                  </a:cubicBezTo>
                  <a:cubicBezTo>
                    <a:pt x="64" y="11699"/>
                    <a:pt x="85" y="11677"/>
                    <a:pt x="85" y="11656"/>
                  </a:cubicBezTo>
                  <a:lnTo>
                    <a:pt x="85" y="11571"/>
                  </a:lnTo>
                  <a:cubicBezTo>
                    <a:pt x="85" y="11550"/>
                    <a:pt x="64" y="11529"/>
                    <a:pt x="43" y="11529"/>
                  </a:cubicBezTo>
                  <a:close/>
                  <a:moveTo>
                    <a:pt x="43" y="11942"/>
                  </a:moveTo>
                  <a:cubicBezTo>
                    <a:pt x="22" y="11942"/>
                    <a:pt x="0" y="11963"/>
                    <a:pt x="0" y="11984"/>
                  </a:cubicBezTo>
                  <a:lnTo>
                    <a:pt x="0" y="12069"/>
                  </a:lnTo>
                  <a:cubicBezTo>
                    <a:pt x="0" y="12091"/>
                    <a:pt x="22" y="12112"/>
                    <a:pt x="43" y="12112"/>
                  </a:cubicBezTo>
                  <a:cubicBezTo>
                    <a:pt x="64" y="12112"/>
                    <a:pt x="85" y="12091"/>
                    <a:pt x="85" y="12069"/>
                  </a:cubicBezTo>
                  <a:lnTo>
                    <a:pt x="85" y="11984"/>
                  </a:lnTo>
                  <a:cubicBezTo>
                    <a:pt x="85" y="11963"/>
                    <a:pt x="64" y="11942"/>
                    <a:pt x="43" y="11942"/>
                  </a:cubicBezTo>
                  <a:close/>
                  <a:moveTo>
                    <a:pt x="43" y="12356"/>
                  </a:moveTo>
                  <a:cubicBezTo>
                    <a:pt x="22" y="12356"/>
                    <a:pt x="0" y="12377"/>
                    <a:pt x="0" y="12399"/>
                  </a:cubicBezTo>
                  <a:lnTo>
                    <a:pt x="0" y="12483"/>
                  </a:lnTo>
                  <a:cubicBezTo>
                    <a:pt x="0" y="12505"/>
                    <a:pt x="22" y="12526"/>
                    <a:pt x="43" y="12526"/>
                  </a:cubicBezTo>
                  <a:cubicBezTo>
                    <a:pt x="64" y="12526"/>
                    <a:pt x="85" y="12505"/>
                    <a:pt x="85" y="12483"/>
                  </a:cubicBezTo>
                  <a:lnTo>
                    <a:pt x="85" y="12399"/>
                  </a:lnTo>
                  <a:cubicBezTo>
                    <a:pt x="85" y="12377"/>
                    <a:pt x="64" y="12356"/>
                    <a:pt x="43" y="12356"/>
                  </a:cubicBezTo>
                  <a:close/>
                  <a:moveTo>
                    <a:pt x="43" y="12769"/>
                  </a:moveTo>
                  <a:cubicBezTo>
                    <a:pt x="22" y="12769"/>
                    <a:pt x="0" y="12790"/>
                    <a:pt x="0" y="12812"/>
                  </a:cubicBezTo>
                  <a:lnTo>
                    <a:pt x="0" y="12897"/>
                  </a:lnTo>
                  <a:cubicBezTo>
                    <a:pt x="0" y="12918"/>
                    <a:pt x="22" y="12929"/>
                    <a:pt x="43" y="12929"/>
                  </a:cubicBezTo>
                  <a:cubicBezTo>
                    <a:pt x="64" y="12929"/>
                    <a:pt x="85" y="12918"/>
                    <a:pt x="85" y="12897"/>
                  </a:cubicBezTo>
                  <a:lnTo>
                    <a:pt x="85" y="12812"/>
                  </a:lnTo>
                  <a:cubicBezTo>
                    <a:pt x="85" y="12790"/>
                    <a:pt x="64" y="12769"/>
                    <a:pt x="43" y="12769"/>
                  </a:cubicBezTo>
                  <a:close/>
                  <a:moveTo>
                    <a:pt x="43" y="13183"/>
                  </a:moveTo>
                  <a:cubicBezTo>
                    <a:pt x="22" y="13183"/>
                    <a:pt x="0" y="13193"/>
                    <a:pt x="0" y="13226"/>
                  </a:cubicBezTo>
                  <a:lnTo>
                    <a:pt x="0" y="13300"/>
                  </a:lnTo>
                  <a:cubicBezTo>
                    <a:pt x="0" y="13321"/>
                    <a:pt x="22" y="13342"/>
                    <a:pt x="43" y="13342"/>
                  </a:cubicBezTo>
                  <a:cubicBezTo>
                    <a:pt x="64" y="13342"/>
                    <a:pt x="85" y="13321"/>
                    <a:pt x="85" y="13300"/>
                  </a:cubicBezTo>
                  <a:lnTo>
                    <a:pt x="85" y="13226"/>
                  </a:lnTo>
                  <a:cubicBezTo>
                    <a:pt x="85" y="13193"/>
                    <a:pt x="64" y="13183"/>
                    <a:pt x="43" y="13183"/>
                  </a:cubicBezTo>
                  <a:close/>
                  <a:moveTo>
                    <a:pt x="43" y="13596"/>
                  </a:moveTo>
                  <a:cubicBezTo>
                    <a:pt x="22" y="13596"/>
                    <a:pt x="0" y="13608"/>
                    <a:pt x="0" y="13629"/>
                  </a:cubicBezTo>
                  <a:lnTo>
                    <a:pt x="0" y="13714"/>
                  </a:lnTo>
                  <a:cubicBezTo>
                    <a:pt x="0" y="13735"/>
                    <a:pt x="22" y="13756"/>
                    <a:pt x="43" y="13756"/>
                  </a:cubicBezTo>
                  <a:cubicBezTo>
                    <a:pt x="64" y="13756"/>
                    <a:pt x="85" y="13735"/>
                    <a:pt x="85" y="13714"/>
                  </a:cubicBezTo>
                  <a:lnTo>
                    <a:pt x="85" y="13629"/>
                  </a:lnTo>
                  <a:cubicBezTo>
                    <a:pt x="85" y="13608"/>
                    <a:pt x="64" y="13596"/>
                    <a:pt x="43" y="1359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4" name="Google Shape;4094;p16"/>
            <p:cNvSpPr/>
            <p:nvPr/>
          </p:nvSpPr>
          <p:spPr>
            <a:xfrm>
              <a:off x="3745700" y="238125"/>
              <a:ext cx="2150" cy="2950"/>
            </a:xfrm>
            <a:custGeom>
              <a:avLst/>
              <a:gdLst/>
              <a:ahLst/>
              <a:cxnLst/>
              <a:rect l="l" t="t" r="r" b="b"/>
              <a:pathLst>
                <a:path w="86" h="118" extrusionOk="0">
                  <a:moveTo>
                    <a:pt x="43" y="0"/>
                  </a:moveTo>
                  <a:cubicBezTo>
                    <a:pt x="22" y="0"/>
                    <a:pt x="0" y="11"/>
                    <a:pt x="0" y="32"/>
                  </a:cubicBezTo>
                  <a:lnTo>
                    <a:pt x="0" y="75"/>
                  </a:lnTo>
                  <a:cubicBezTo>
                    <a:pt x="0" y="96"/>
                    <a:pt x="22" y="117"/>
                    <a:pt x="43" y="117"/>
                  </a:cubicBezTo>
                  <a:cubicBezTo>
                    <a:pt x="64" y="117"/>
                    <a:pt x="85" y="96"/>
                    <a:pt x="85" y="75"/>
                  </a:cubicBezTo>
                  <a:lnTo>
                    <a:pt x="85" y="32"/>
                  </a:lnTo>
                  <a:cubicBezTo>
                    <a:pt x="85" y="11"/>
                    <a:pt x="64" y="0"/>
                    <a:pt x="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5" name="Google Shape;4095;p16"/>
            <p:cNvSpPr/>
            <p:nvPr/>
          </p:nvSpPr>
          <p:spPr>
            <a:xfrm>
              <a:off x="3878550" y="597100"/>
              <a:ext cx="2125" cy="3200"/>
            </a:xfrm>
            <a:custGeom>
              <a:avLst/>
              <a:gdLst/>
              <a:ahLst/>
              <a:cxnLst/>
              <a:rect l="l" t="t" r="r" b="b"/>
              <a:pathLst>
                <a:path w="85" h="128" extrusionOk="0">
                  <a:moveTo>
                    <a:pt x="42" y="0"/>
                  </a:moveTo>
                  <a:cubicBezTo>
                    <a:pt x="21" y="0"/>
                    <a:pt x="0" y="22"/>
                    <a:pt x="0" y="43"/>
                  </a:cubicBezTo>
                  <a:lnTo>
                    <a:pt x="0" y="85"/>
                  </a:lnTo>
                  <a:cubicBezTo>
                    <a:pt x="0" y="107"/>
                    <a:pt x="21" y="128"/>
                    <a:pt x="42" y="128"/>
                  </a:cubicBezTo>
                  <a:cubicBezTo>
                    <a:pt x="64" y="128"/>
                    <a:pt x="85" y="107"/>
                    <a:pt x="85" y="85"/>
                  </a:cubicBezTo>
                  <a:lnTo>
                    <a:pt x="85" y="43"/>
                  </a:lnTo>
                  <a:cubicBezTo>
                    <a:pt x="85" y="22"/>
                    <a:pt x="64" y="0"/>
                    <a:pt x="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6" name="Google Shape;4096;p16"/>
            <p:cNvSpPr/>
            <p:nvPr/>
          </p:nvSpPr>
          <p:spPr>
            <a:xfrm>
              <a:off x="3878550" y="247125"/>
              <a:ext cx="2125" cy="343900"/>
            </a:xfrm>
            <a:custGeom>
              <a:avLst/>
              <a:gdLst/>
              <a:ahLst/>
              <a:cxnLst/>
              <a:rect l="l" t="t" r="r" b="b"/>
              <a:pathLst>
                <a:path w="85" h="13756" extrusionOk="0">
                  <a:moveTo>
                    <a:pt x="42" y="1"/>
                  </a:moveTo>
                  <a:cubicBezTo>
                    <a:pt x="21" y="1"/>
                    <a:pt x="0" y="22"/>
                    <a:pt x="0" y="43"/>
                  </a:cubicBezTo>
                  <a:lnTo>
                    <a:pt x="0" y="128"/>
                  </a:lnTo>
                  <a:cubicBezTo>
                    <a:pt x="0" y="149"/>
                    <a:pt x="21" y="170"/>
                    <a:pt x="42" y="170"/>
                  </a:cubicBezTo>
                  <a:cubicBezTo>
                    <a:pt x="64" y="170"/>
                    <a:pt x="85" y="149"/>
                    <a:pt x="85" y="128"/>
                  </a:cubicBezTo>
                  <a:lnTo>
                    <a:pt x="85" y="43"/>
                  </a:lnTo>
                  <a:cubicBezTo>
                    <a:pt x="85" y="22"/>
                    <a:pt x="64" y="1"/>
                    <a:pt x="42" y="1"/>
                  </a:cubicBezTo>
                  <a:close/>
                  <a:moveTo>
                    <a:pt x="42" y="415"/>
                  </a:moveTo>
                  <a:cubicBezTo>
                    <a:pt x="21" y="415"/>
                    <a:pt x="0" y="436"/>
                    <a:pt x="0" y="457"/>
                  </a:cubicBezTo>
                  <a:lnTo>
                    <a:pt x="0" y="542"/>
                  </a:lnTo>
                  <a:cubicBezTo>
                    <a:pt x="0" y="563"/>
                    <a:pt x="21" y="584"/>
                    <a:pt x="42" y="584"/>
                  </a:cubicBezTo>
                  <a:cubicBezTo>
                    <a:pt x="64" y="584"/>
                    <a:pt x="85" y="563"/>
                    <a:pt x="85" y="542"/>
                  </a:cubicBezTo>
                  <a:lnTo>
                    <a:pt x="85" y="457"/>
                  </a:lnTo>
                  <a:cubicBezTo>
                    <a:pt x="85" y="436"/>
                    <a:pt x="64" y="415"/>
                    <a:pt x="42" y="415"/>
                  </a:cubicBezTo>
                  <a:close/>
                  <a:moveTo>
                    <a:pt x="42" y="828"/>
                  </a:moveTo>
                  <a:cubicBezTo>
                    <a:pt x="21" y="828"/>
                    <a:pt x="0" y="849"/>
                    <a:pt x="0" y="870"/>
                  </a:cubicBezTo>
                  <a:lnTo>
                    <a:pt x="0" y="955"/>
                  </a:lnTo>
                  <a:cubicBezTo>
                    <a:pt x="0" y="976"/>
                    <a:pt x="21" y="997"/>
                    <a:pt x="42" y="997"/>
                  </a:cubicBezTo>
                  <a:cubicBezTo>
                    <a:pt x="64" y="997"/>
                    <a:pt x="85" y="976"/>
                    <a:pt x="85" y="955"/>
                  </a:cubicBezTo>
                  <a:lnTo>
                    <a:pt x="85" y="870"/>
                  </a:lnTo>
                  <a:cubicBezTo>
                    <a:pt x="85" y="849"/>
                    <a:pt x="64" y="828"/>
                    <a:pt x="42" y="828"/>
                  </a:cubicBezTo>
                  <a:close/>
                  <a:moveTo>
                    <a:pt x="42" y="1242"/>
                  </a:moveTo>
                  <a:cubicBezTo>
                    <a:pt x="21" y="1242"/>
                    <a:pt x="0" y="1263"/>
                    <a:pt x="0" y="1284"/>
                  </a:cubicBezTo>
                  <a:lnTo>
                    <a:pt x="0" y="1369"/>
                  </a:lnTo>
                  <a:cubicBezTo>
                    <a:pt x="0" y="1390"/>
                    <a:pt x="21" y="1400"/>
                    <a:pt x="42" y="1400"/>
                  </a:cubicBezTo>
                  <a:cubicBezTo>
                    <a:pt x="64" y="1400"/>
                    <a:pt x="85" y="1390"/>
                    <a:pt x="85" y="1369"/>
                  </a:cubicBezTo>
                  <a:lnTo>
                    <a:pt x="85" y="1284"/>
                  </a:lnTo>
                  <a:cubicBezTo>
                    <a:pt x="85" y="1263"/>
                    <a:pt x="64" y="1242"/>
                    <a:pt x="42" y="1242"/>
                  </a:cubicBezTo>
                  <a:close/>
                  <a:moveTo>
                    <a:pt x="42" y="1655"/>
                  </a:moveTo>
                  <a:cubicBezTo>
                    <a:pt x="21" y="1655"/>
                    <a:pt x="0" y="1666"/>
                    <a:pt x="0" y="1697"/>
                  </a:cubicBezTo>
                  <a:lnTo>
                    <a:pt x="0" y="1772"/>
                  </a:lnTo>
                  <a:cubicBezTo>
                    <a:pt x="0" y="1803"/>
                    <a:pt x="21" y="1814"/>
                    <a:pt x="42" y="1814"/>
                  </a:cubicBezTo>
                  <a:cubicBezTo>
                    <a:pt x="64" y="1814"/>
                    <a:pt x="85" y="1803"/>
                    <a:pt x="85" y="1772"/>
                  </a:cubicBezTo>
                  <a:lnTo>
                    <a:pt x="85" y="1697"/>
                  </a:lnTo>
                  <a:cubicBezTo>
                    <a:pt x="85" y="1666"/>
                    <a:pt x="64" y="1655"/>
                    <a:pt x="42" y="1655"/>
                  </a:cubicBezTo>
                  <a:close/>
                  <a:moveTo>
                    <a:pt x="42" y="2069"/>
                  </a:moveTo>
                  <a:cubicBezTo>
                    <a:pt x="21" y="2069"/>
                    <a:pt x="0" y="2079"/>
                    <a:pt x="0" y="2100"/>
                  </a:cubicBezTo>
                  <a:lnTo>
                    <a:pt x="0" y="2185"/>
                  </a:lnTo>
                  <a:cubicBezTo>
                    <a:pt x="0" y="2206"/>
                    <a:pt x="21" y="2228"/>
                    <a:pt x="42" y="2228"/>
                  </a:cubicBezTo>
                  <a:cubicBezTo>
                    <a:pt x="64" y="2228"/>
                    <a:pt x="85" y="2206"/>
                    <a:pt x="85" y="2185"/>
                  </a:cubicBezTo>
                  <a:lnTo>
                    <a:pt x="85" y="2100"/>
                  </a:lnTo>
                  <a:cubicBezTo>
                    <a:pt x="85" y="2079"/>
                    <a:pt x="64" y="2069"/>
                    <a:pt x="42" y="2069"/>
                  </a:cubicBezTo>
                  <a:close/>
                  <a:moveTo>
                    <a:pt x="42" y="2472"/>
                  </a:moveTo>
                  <a:cubicBezTo>
                    <a:pt x="21" y="2472"/>
                    <a:pt x="0" y="2493"/>
                    <a:pt x="0" y="2514"/>
                  </a:cubicBezTo>
                  <a:lnTo>
                    <a:pt x="0" y="2599"/>
                  </a:lnTo>
                  <a:cubicBezTo>
                    <a:pt x="0" y="2620"/>
                    <a:pt x="21" y="2642"/>
                    <a:pt x="42" y="2642"/>
                  </a:cubicBezTo>
                  <a:cubicBezTo>
                    <a:pt x="64" y="2642"/>
                    <a:pt x="85" y="2620"/>
                    <a:pt x="85" y="2599"/>
                  </a:cubicBezTo>
                  <a:lnTo>
                    <a:pt x="85" y="2514"/>
                  </a:lnTo>
                  <a:cubicBezTo>
                    <a:pt x="85" y="2493"/>
                    <a:pt x="64" y="2472"/>
                    <a:pt x="42" y="2472"/>
                  </a:cubicBezTo>
                  <a:close/>
                  <a:moveTo>
                    <a:pt x="42" y="2885"/>
                  </a:moveTo>
                  <a:cubicBezTo>
                    <a:pt x="21" y="2885"/>
                    <a:pt x="0" y="2906"/>
                    <a:pt x="0" y="2928"/>
                  </a:cubicBezTo>
                  <a:lnTo>
                    <a:pt x="0" y="3012"/>
                  </a:lnTo>
                  <a:cubicBezTo>
                    <a:pt x="0" y="3034"/>
                    <a:pt x="21" y="3055"/>
                    <a:pt x="42" y="3055"/>
                  </a:cubicBezTo>
                  <a:cubicBezTo>
                    <a:pt x="64" y="3055"/>
                    <a:pt x="85" y="3034"/>
                    <a:pt x="85" y="3012"/>
                  </a:cubicBezTo>
                  <a:lnTo>
                    <a:pt x="85" y="2928"/>
                  </a:lnTo>
                  <a:cubicBezTo>
                    <a:pt x="85" y="2906"/>
                    <a:pt x="64" y="2885"/>
                    <a:pt x="42" y="2885"/>
                  </a:cubicBezTo>
                  <a:close/>
                  <a:moveTo>
                    <a:pt x="42" y="3299"/>
                  </a:moveTo>
                  <a:cubicBezTo>
                    <a:pt x="21" y="3299"/>
                    <a:pt x="0" y="3320"/>
                    <a:pt x="0" y="3342"/>
                  </a:cubicBezTo>
                  <a:lnTo>
                    <a:pt x="0" y="3426"/>
                  </a:lnTo>
                  <a:cubicBezTo>
                    <a:pt x="0" y="3448"/>
                    <a:pt x="21" y="3469"/>
                    <a:pt x="42" y="3469"/>
                  </a:cubicBezTo>
                  <a:cubicBezTo>
                    <a:pt x="64" y="3469"/>
                    <a:pt x="85" y="3448"/>
                    <a:pt x="85" y="3426"/>
                  </a:cubicBezTo>
                  <a:lnTo>
                    <a:pt x="85" y="3342"/>
                  </a:lnTo>
                  <a:cubicBezTo>
                    <a:pt x="85" y="3320"/>
                    <a:pt x="64" y="3299"/>
                    <a:pt x="42" y="3299"/>
                  </a:cubicBezTo>
                  <a:close/>
                  <a:moveTo>
                    <a:pt x="42" y="3712"/>
                  </a:moveTo>
                  <a:cubicBezTo>
                    <a:pt x="21" y="3712"/>
                    <a:pt x="0" y="3734"/>
                    <a:pt x="0" y="3755"/>
                  </a:cubicBezTo>
                  <a:lnTo>
                    <a:pt x="0" y="3829"/>
                  </a:lnTo>
                  <a:cubicBezTo>
                    <a:pt x="0" y="3861"/>
                    <a:pt x="21" y="3872"/>
                    <a:pt x="42" y="3872"/>
                  </a:cubicBezTo>
                  <a:cubicBezTo>
                    <a:pt x="64" y="3872"/>
                    <a:pt x="85" y="3861"/>
                    <a:pt x="85" y="3829"/>
                  </a:cubicBezTo>
                  <a:lnTo>
                    <a:pt x="85" y="3755"/>
                  </a:lnTo>
                  <a:cubicBezTo>
                    <a:pt x="85" y="3734"/>
                    <a:pt x="64" y="3712"/>
                    <a:pt x="42" y="3712"/>
                  </a:cubicBezTo>
                  <a:close/>
                  <a:moveTo>
                    <a:pt x="42" y="4126"/>
                  </a:moveTo>
                  <a:cubicBezTo>
                    <a:pt x="21" y="4126"/>
                    <a:pt x="0" y="4137"/>
                    <a:pt x="0" y="4169"/>
                  </a:cubicBezTo>
                  <a:lnTo>
                    <a:pt x="0" y="4243"/>
                  </a:lnTo>
                  <a:cubicBezTo>
                    <a:pt x="0" y="4264"/>
                    <a:pt x="21" y="4285"/>
                    <a:pt x="42" y="4285"/>
                  </a:cubicBezTo>
                  <a:cubicBezTo>
                    <a:pt x="64" y="4285"/>
                    <a:pt x="85" y="4264"/>
                    <a:pt x="85" y="4243"/>
                  </a:cubicBezTo>
                  <a:lnTo>
                    <a:pt x="85" y="4169"/>
                  </a:lnTo>
                  <a:cubicBezTo>
                    <a:pt x="85" y="4137"/>
                    <a:pt x="64" y="4126"/>
                    <a:pt x="42" y="4126"/>
                  </a:cubicBezTo>
                  <a:close/>
                  <a:moveTo>
                    <a:pt x="42" y="4540"/>
                  </a:moveTo>
                  <a:cubicBezTo>
                    <a:pt x="21" y="4540"/>
                    <a:pt x="0" y="4551"/>
                    <a:pt x="0" y="4572"/>
                  </a:cubicBezTo>
                  <a:lnTo>
                    <a:pt x="0" y="4657"/>
                  </a:lnTo>
                  <a:cubicBezTo>
                    <a:pt x="0" y="4678"/>
                    <a:pt x="21" y="4699"/>
                    <a:pt x="42" y="4699"/>
                  </a:cubicBezTo>
                  <a:cubicBezTo>
                    <a:pt x="64" y="4699"/>
                    <a:pt x="85" y="4678"/>
                    <a:pt x="85" y="4657"/>
                  </a:cubicBezTo>
                  <a:lnTo>
                    <a:pt x="85" y="4572"/>
                  </a:lnTo>
                  <a:cubicBezTo>
                    <a:pt x="85" y="4551"/>
                    <a:pt x="64" y="4540"/>
                    <a:pt x="42" y="4540"/>
                  </a:cubicBezTo>
                  <a:close/>
                  <a:moveTo>
                    <a:pt x="42" y="4943"/>
                  </a:moveTo>
                  <a:cubicBezTo>
                    <a:pt x="21" y="4943"/>
                    <a:pt x="0" y="4964"/>
                    <a:pt x="0" y="4985"/>
                  </a:cubicBezTo>
                  <a:lnTo>
                    <a:pt x="0" y="5070"/>
                  </a:lnTo>
                  <a:cubicBezTo>
                    <a:pt x="0" y="5091"/>
                    <a:pt x="21" y="5112"/>
                    <a:pt x="42" y="5112"/>
                  </a:cubicBezTo>
                  <a:cubicBezTo>
                    <a:pt x="64" y="5112"/>
                    <a:pt x="85" y="5091"/>
                    <a:pt x="85" y="5070"/>
                  </a:cubicBezTo>
                  <a:lnTo>
                    <a:pt x="85" y="4985"/>
                  </a:lnTo>
                  <a:cubicBezTo>
                    <a:pt x="85" y="4964"/>
                    <a:pt x="64" y="4943"/>
                    <a:pt x="42" y="4943"/>
                  </a:cubicBezTo>
                  <a:close/>
                  <a:moveTo>
                    <a:pt x="42" y="5357"/>
                  </a:moveTo>
                  <a:cubicBezTo>
                    <a:pt x="21" y="5357"/>
                    <a:pt x="0" y="5378"/>
                    <a:pt x="0" y="5399"/>
                  </a:cubicBezTo>
                  <a:lnTo>
                    <a:pt x="0" y="5484"/>
                  </a:lnTo>
                  <a:cubicBezTo>
                    <a:pt x="0" y="5505"/>
                    <a:pt x="21" y="5526"/>
                    <a:pt x="42" y="5526"/>
                  </a:cubicBezTo>
                  <a:cubicBezTo>
                    <a:pt x="64" y="5526"/>
                    <a:pt x="85" y="5505"/>
                    <a:pt x="85" y="5484"/>
                  </a:cubicBezTo>
                  <a:lnTo>
                    <a:pt x="85" y="5399"/>
                  </a:lnTo>
                  <a:cubicBezTo>
                    <a:pt x="85" y="5378"/>
                    <a:pt x="64" y="5357"/>
                    <a:pt x="42" y="5357"/>
                  </a:cubicBezTo>
                  <a:close/>
                  <a:moveTo>
                    <a:pt x="42" y="5770"/>
                  </a:moveTo>
                  <a:cubicBezTo>
                    <a:pt x="21" y="5770"/>
                    <a:pt x="0" y="5791"/>
                    <a:pt x="0" y="5812"/>
                  </a:cubicBezTo>
                  <a:lnTo>
                    <a:pt x="0" y="5897"/>
                  </a:lnTo>
                  <a:cubicBezTo>
                    <a:pt x="0" y="5918"/>
                    <a:pt x="21" y="5929"/>
                    <a:pt x="42" y="5929"/>
                  </a:cubicBezTo>
                  <a:cubicBezTo>
                    <a:pt x="64" y="5929"/>
                    <a:pt x="85" y="5918"/>
                    <a:pt x="85" y="5897"/>
                  </a:cubicBezTo>
                  <a:lnTo>
                    <a:pt x="85" y="5812"/>
                  </a:lnTo>
                  <a:cubicBezTo>
                    <a:pt x="85" y="5791"/>
                    <a:pt x="64" y="5770"/>
                    <a:pt x="42" y="5770"/>
                  </a:cubicBezTo>
                  <a:close/>
                  <a:moveTo>
                    <a:pt x="42" y="6184"/>
                  </a:moveTo>
                  <a:cubicBezTo>
                    <a:pt x="21" y="6184"/>
                    <a:pt x="0" y="6205"/>
                    <a:pt x="0" y="6226"/>
                  </a:cubicBezTo>
                  <a:lnTo>
                    <a:pt x="0" y="6300"/>
                  </a:lnTo>
                  <a:cubicBezTo>
                    <a:pt x="0" y="6332"/>
                    <a:pt x="21" y="6343"/>
                    <a:pt x="42" y="6343"/>
                  </a:cubicBezTo>
                  <a:cubicBezTo>
                    <a:pt x="64" y="6343"/>
                    <a:pt x="85" y="6332"/>
                    <a:pt x="85" y="6300"/>
                  </a:cubicBezTo>
                  <a:lnTo>
                    <a:pt x="85" y="6226"/>
                  </a:lnTo>
                  <a:cubicBezTo>
                    <a:pt x="85" y="6205"/>
                    <a:pt x="64" y="6184"/>
                    <a:pt x="42" y="6184"/>
                  </a:cubicBezTo>
                  <a:close/>
                  <a:moveTo>
                    <a:pt x="42" y="6597"/>
                  </a:moveTo>
                  <a:cubicBezTo>
                    <a:pt x="21" y="6597"/>
                    <a:pt x="0" y="6608"/>
                    <a:pt x="0" y="6629"/>
                  </a:cubicBezTo>
                  <a:lnTo>
                    <a:pt x="0" y="6714"/>
                  </a:lnTo>
                  <a:cubicBezTo>
                    <a:pt x="0" y="6735"/>
                    <a:pt x="21" y="6757"/>
                    <a:pt x="42" y="6757"/>
                  </a:cubicBezTo>
                  <a:cubicBezTo>
                    <a:pt x="64" y="6757"/>
                    <a:pt x="85" y="6735"/>
                    <a:pt x="85" y="6714"/>
                  </a:cubicBezTo>
                  <a:lnTo>
                    <a:pt x="85" y="6629"/>
                  </a:lnTo>
                  <a:cubicBezTo>
                    <a:pt x="85" y="6608"/>
                    <a:pt x="64" y="6597"/>
                    <a:pt x="42" y="6597"/>
                  </a:cubicBezTo>
                  <a:close/>
                  <a:moveTo>
                    <a:pt x="42" y="7000"/>
                  </a:moveTo>
                  <a:cubicBezTo>
                    <a:pt x="21" y="7000"/>
                    <a:pt x="0" y="7021"/>
                    <a:pt x="0" y="7042"/>
                  </a:cubicBezTo>
                  <a:lnTo>
                    <a:pt x="0" y="7127"/>
                  </a:lnTo>
                  <a:cubicBezTo>
                    <a:pt x="0" y="7149"/>
                    <a:pt x="21" y="7170"/>
                    <a:pt x="42" y="7170"/>
                  </a:cubicBezTo>
                  <a:cubicBezTo>
                    <a:pt x="64" y="7170"/>
                    <a:pt x="85" y="7149"/>
                    <a:pt x="85" y="7127"/>
                  </a:cubicBezTo>
                  <a:lnTo>
                    <a:pt x="85" y="7042"/>
                  </a:lnTo>
                  <a:cubicBezTo>
                    <a:pt x="85" y="7021"/>
                    <a:pt x="64" y="7000"/>
                    <a:pt x="42" y="7000"/>
                  </a:cubicBezTo>
                  <a:close/>
                  <a:moveTo>
                    <a:pt x="42" y="7414"/>
                  </a:moveTo>
                  <a:cubicBezTo>
                    <a:pt x="21" y="7414"/>
                    <a:pt x="0" y="7435"/>
                    <a:pt x="0" y="7456"/>
                  </a:cubicBezTo>
                  <a:lnTo>
                    <a:pt x="0" y="7541"/>
                  </a:lnTo>
                  <a:cubicBezTo>
                    <a:pt x="0" y="7563"/>
                    <a:pt x="21" y="7584"/>
                    <a:pt x="42" y="7584"/>
                  </a:cubicBezTo>
                  <a:cubicBezTo>
                    <a:pt x="64" y="7584"/>
                    <a:pt x="85" y="7563"/>
                    <a:pt x="85" y="7541"/>
                  </a:cubicBezTo>
                  <a:lnTo>
                    <a:pt x="85" y="7456"/>
                  </a:lnTo>
                  <a:cubicBezTo>
                    <a:pt x="85" y="7435"/>
                    <a:pt x="64" y="7414"/>
                    <a:pt x="42" y="7414"/>
                  </a:cubicBezTo>
                  <a:close/>
                  <a:moveTo>
                    <a:pt x="42" y="7827"/>
                  </a:moveTo>
                  <a:cubicBezTo>
                    <a:pt x="21" y="7827"/>
                    <a:pt x="0" y="7848"/>
                    <a:pt x="0" y="7870"/>
                  </a:cubicBezTo>
                  <a:lnTo>
                    <a:pt x="0" y="7955"/>
                  </a:lnTo>
                  <a:cubicBezTo>
                    <a:pt x="0" y="7976"/>
                    <a:pt x="21" y="7997"/>
                    <a:pt x="42" y="7997"/>
                  </a:cubicBezTo>
                  <a:cubicBezTo>
                    <a:pt x="64" y="7997"/>
                    <a:pt x="85" y="7976"/>
                    <a:pt x="85" y="7955"/>
                  </a:cubicBezTo>
                  <a:lnTo>
                    <a:pt x="85" y="7870"/>
                  </a:lnTo>
                  <a:cubicBezTo>
                    <a:pt x="85" y="7848"/>
                    <a:pt x="64" y="7827"/>
                    <a:pt x="42" y="7827"/>
                  </a:cubicBezTo>
                  <a:close/>
                  <a:moveTo>
                    <a:pt x="42" y="8241"/>
                  </a:moveTo>
                  <a:cubicBezTo>
                    <a:pt x="21" y="8241"/>
                    <a:pt x="0" y="8262"/>
                    <a:pt x="0" y="8284"/>
                  </a:cubicBezTo>
                  <a:lnTo>
                    <a:pt x="0" y="8369"/>
                  </a:lnTo>
                  <a:cubicBezTo>
                    <a:pt x="0" y="8390"/>
                    <a:pt x="21" y="8400"/>
                    <a:pt x="42" y="8400"/>
                  </a:cubicBezTo>
                  <a:cubicBezTo>
                    <a:pt x="64" y="8400"/>
                    <a:pt x="85" y="8390"/>
                    <a:pt x="85" y="8369"/>
                  </a:cubicBezTo>
                  <a:lnTo>
                    <a:pt x="85" y="8284"/>
                  </a:lnTo>
                  <a:cubicBezTo>
                    <a:pt x="85" y="8262"/>
                    <a:pt x="64" y="8241"/>
                    <a:pt x="42" y="8241"/>
                  </a:cubicBezTo>
                  <a:close/>
                  <a:moveTo>
                    <a:pt x="42" y="8654"/>
                  </a:moveTo>
                  <a:cubicBezTo>
                    <a:pt x="21" y="8654"/>
                    <a:pt x="0" y="8665"/>
                    <a:pt x="0" y="8697"/>
                  </a:cubicBezTo>
                  <a:lnTo>
                    <a:pt x="0" y="8772"/>
                  </a:lnTo>
                  <a:cubicBezTo>
                    <a:pt x="0" y="8793"/>
                    <a:pt x="21" y="8814"/>
                    <a:pt x="42" y="8814"/>
                  </a:cubicBezTo>
                  <a:cubicBezTo>
                    <a:pt x="64" y="8814"/>
                    <a:pt x="85" y="8793"/>
                    <a:pt x="85" y="8772"/>
                  </a:cubicBezTo>
                  <a:lnTo>
                    <a:pt x="85" y="8697"/>
                  </a:lnTo>
                  <a:cubicBezTo>
                    <a:pt x="85" y="8665"/>
                    <a:pt x="64" y="8654"/>
                    <a:pt x="42" y="8654"/>
                  </a:cubicBezTo>
                  <a:close/>
                  <a:moveTo>
                    <a:pt x="42" y="9068"/>
                  </a:moveTo>
                  <a:cubicBezTo>
                    <a:pt x="21" y="9068"/>
                    <a:pt x="0" y="9079"/>
                    <a:pt x="0" y="9100"/>
                  </a:cubicBezTo>
                  <a:lnTo>
                    <a:pt x="0" y="9185"/>
                  </a:lnTo>
                  <a:cubicBezTo>
                    <a:pt x="0" y="9206"/>
                    <a:pt x="21" y="9227"/>
                    <a:pt x="42" y="9227"/>
                  </a:cubicBezTo>
                  <a:cubicBezTo>
                    <a:pt x="64" y="9227"/>
                    <a:pt x="85" y="9206"/>
                    <a:pt x="85" y="9185"/>
                  </a:cubicBezTo>
                  <a:lnTo>
                    <a:pt x="85" y="9100"/>
                  </a:lnTo>
                  <a:cubicBezTo>
                    <a:pt x="85" y="9079"/>
                    <a:pt x="64" y="9068"/>
                    <a:pt x="42" y="9068"/>
                  </a:cubicBezTo>
                  <a:close/>
                  <a:moveTo>
                    <a:pt x="42" y="9471"/>
                  </a:moveTo>
                  <a:cubicBezTo>
                    <a:pt x="21" y="9471"/>
                    <a:pt x="0" y="9493"/>
                    <a:pt x="0" y="9514"/>
                  </a:cubicBezTo>
                  <a:lnTo>
                    <a:pt x="0" y="9599"/>
                  </a:lnTo>
                  <a:cubicBezTo>
                    <a:pt x="0" y="9620"/>
                    <a:pt x="21" y="9641"/>
                    <a:pt x="42" y="9641"/>
                  </a:cubicBezTo>
                  <a:cubicBezTo>
                    <a:pt x="64" y="9641"/>
                    <a:pt x="85" y="9620"/>
                    <a:pt x="85" y="9599"/>
                  </a:cubicBezTo>
                  <a:lnTo>
                    <a:pt x="85" y="9514"/>
                  </a:lnTo>
                  <a:cubicBezTo>
                    <a:pt x="85" y="9493"/>
                    <a:pt x="64" y="9471"/>
                    <a:pt x="42" y="9471"/>
                  </a:cubicBezTo>
                  <a:close/>
                  <a:moveTo>
                    <a:pt x="42" y="9885"/>
                  </a:moveTo>
                  <a:cubicBezTo>
                    <a:pt x="21" y="9885"/>
                    <a:pt x="0" y="9906"/>
                    <a:pt x="0" y="9927"/>
                  </a:cubicBezTo>
                  <a:lnTo>
                    <a:pt x="0" y="10012"/>
                  </a:lnTo>
                  <a:cubicBezTo>
                    <a:pt x="0" y="10033"/>
                    <a:pt x="21" y="10054"/>
                    <a:pt x="42" y="10054"/>
                  </a:cubicBezTo>
                  <a:cubicBezTo>
                    <a:pt x="64" y="10054"/>
                    <a:pt x="85" y="10033"/>
                    <a:pt x="85" y="10012"/>
                  </a:cubicBezTo>
                  <a:lnTo>
                    <a:pt x="85" y="9927"/>
                  </a:lnTo>
                  <a:cubicBezTo>
                    <a:pt x="85" y="9906"/>
                    <a:pt x="64" y="9885"/>
                    <a:pt x="42" y="9885"/>
                  </a:cubicBezTo>
                  <a:close/>
                  <a:moveTo>
                    <a:pt x="42" y="10299"/>
                  </a:moveTo>
                  <a:cubicBezTo>
                    <a:pt x="21" y="10299"/>
                    <a:pt x="0" y="10320"/>
                    <a:pt x="0" y="10341"/>
                  </a:cubicBezTo>
                  <a:lnTo>
                    <a:pt x="0" y="10426"/>
                  </a:lnTo>
                  <a:cubicBezTo>
                    <a:pt x="0" y="10447"/>
                    <a:pt x="21" y="10457"/>
                    <a:pt x="42" y="10457"/>
                  </a:cubicBezTo>
                  <a:cubicBezTo>
                    <a:pt x="64" y="10457"/>
                    <a:pt x="85" y="10447"/>
                    <a:pt x="85" y="10426"/>
                  </a:cubicBezTo>
                  <a:lnTo>
                    <a:pt x="85" y="10341"/>
                  </a:lnTo>
                  <a:cubicBezTo>
                    <a:pt x="85" y="10320"/>
                    <a:pt x="64" y="10299"/>
                    <a:pt x="42" y="10299"/>
                  </a:cubicBezTo>
                  <a:close/>
                  <a:moveTo>
                    <a:pt x="42" y="10712"/>
                  </a:moveTo>
                  <a:cubicBezTo>
                    <a:pt x="21" y="10712"/>
                    <a:pt x="0" y="10733"/>
                    <a:pt x="0" y="10754"/>
                  </a:cubicBezTo>
                  <a:lnTo>
                    <a:pt x="0" y="10829"/>
                  </a:lnTo>
                  <a:cubicBezTo>
                    <a:pt x="0" y="10860"/>
                    <a:pt x="21" y="10871"/>
                    <a:pt x="42" y="10871"/>
                  </a:cubicBezTo>
                  <a:cubicBezTo>
                    <a:pt x="64" y="10871"/>
                    <a:pt x="85" y="10860"/>
                    <a:pt x="85" y="10829"/>
                  </a:cubicBezTo>
                  <a:lnTo>
                    <a:pt x="85" y="10754"/>
                  </a:lnTo>
                  <a:cubicBezTo>
                    <a:pt x="85" y="10733"/>
                    <a:pt x="64" y="10712"/>
                    <a:pt x="42" y="10712"/>
                  </a:cubicBezTo>
                  <a:close/>
                  <a:moveTo>
                    <a:pt x="42" y="11126"/>
                  </a:moveTo>
                  <a:cubicBezTo>
                    <a:pt x="21" y="11126"/>
                    <a:pt x="0" y="11136"/>
                    <a:pt x="0" y="11157"/>
                  </a:cubicBezTo>
                  <a:lnTo>
                    <a:pt x="0" y="11242"/>
                  </a:lnTo>
                  <a:cubicBezTo>
                    <a:pt x="0" y="11263"/>
                    <a:pt x="21" y="11285"/>
                    <a:pt x="42" y="11285"/>
                  </a:cubicBezTo>
                  <a:cubicBezTo>
                    <a:pt x="64" y="11285"/>
                    <a:pt x="85" y="11263"/>
                    <a:pt x="85" y="11242"/>
                  </a:cubicBezTo>
                  <a:lnTo>
                    <a:pt x="85" y="11157"/>
                  </a:lnTo>
                  <a:cubicBezTo>
                    <a:pt x="85" y="11136"/>
                    <a:pt x="64" y="11126"/>
                    <a:pt x="42" y="11126"/>
                  </a:cubicBezTo>
                  <a:close/>
                  <a:moveTo>
                    <a:pt x="42" y="11529"/>
                  </a:moveTo>
                  <a:cubicBezTo>
                    <a:pt x="21" y="11529"/>
                    <a:pt x="0" y="11550"/>
                    <a:pt x="0" y="11571"/>
                  </a:cubicBezTo>
                  <a:lnTo>
                    <a:pt x="0" y="11656"/>
                  </a:lnTo>
                  <a:cubicBezTo>
                    <a:pt x="0" y="11677"/>
                    <a:pt x="21" y="11699"/>
                    <a:pt x="42" y="11699"/>
                  </a:cubicBezTo>
                  <a:cubicBezTo>
                    <a:pt x="64" y="11699"/>
                    <a:pt x="85" y="11677"/>
                    <a:pt x="85" y="11656"/>
                  </a:cubicBezTo>
                  <a:lnTo>
                    <a:pt x="85" y="11571"/>
                  </a:lnTo>
                  <a:cubicBezTo>
                    <a:pt x="85" y="11550"/>
                    <a:pt x="64" y="11529"/>
                    <a:pt x="42" y="11529"/>
                  </a:cubicBezTo>
                  <a:close/>
                  <a:moveTo>
                    <a:pt x="42" y="11942"/>
                  </a:moveTo>
                  <a:cubicBezTo>
                    <a:pt x="21" y="11942"/>
                    <a:pt x="0" y="11963"/>
                    <a:pt x="0" y="11984"/>
                  </a:cubicBezTo>
                  <a:lnTo>
                    <a:pt x="0" y="12069"/>
                  </a:lnTo>
                  <a:cubicBezTo>
                    <a:pt x="0" y="12091"/>
                    <a:pt x="21" y="12112"/>
                    <a:pt x="42" y="12112"/>
                  </a:cubicBezTo>
                  <a:cubicBezTo>
                    <a:pt x="64" y="12112"/>
                    <a:pt x="85" y="12091"/>
                    <a:pt x="85" y="12069"/>
                  </a:cubicBezTo>
                  <a:lnTo>
                    <a:pt x="85" y="11984"/>
                  </a:lnTo>
                  <a:cubicBezTo>
                    <a:pt x="85" y="11963"/>
                    <a:pt x="64" y="11942"/>
                    <a:pt x="42" y="11942"/>
                  </a:cubicBezTo>
                  <a:close/>
                  <a:moveTo>
                    <a:pt x="42" y="12356"/>
                  </a:moveTo>
                  <a:cubicBezTo>
                    <a:pt x="21" y="12356"/>
                    <a:pt x="0" y="12377"/>
                    <a:pt x="0" y="12399"/>
                  </a:cubicBezTo>
                  <a:lnTo>
                    <a:pt x="0" y="12483"/>
                  </a:lnTo>
                  <a:cubicBezTo>
                    <a:pt x="0" y="12505"/>
                    <a:pt x="21" y="12526"/>
                    <a:pt x="42" y="12526"/>
                  </a:cubicBezTo>
                  <a:cubicBezTo>
                    <a:pt x="64" y="12526"/>
                    <a:pt x="85" y="12505"/>
                    <a:pt x="85" y="12483"/>
                  </a:cubicBezTo>
                  <a:lnTo>
                    <a:pt x="85" y="12399"/>
                  </a:lnTo>
                  <a:cubicBezTo>
                    <a:pt x="85" y="12377"/>
                    <a:pt x="64" y="12356"/>
                    <a:pt x="42" y="12356"/>
                  </a:cubicBezTo>
                  <a:close/>
                  <a:moveTo>
                    <a:pt x="42" y="12769"/>
                  </a:moveTo>
                  <a:cubicBezTo>
                    <a:pt x="21" y="12769"/>
                    <a:pt x="0" y="12790"/>
                    <a:pt x="0" y="12812"/>
                  </a:cubicBezTo>
                  <a:lnTo>
                    <a:pt x="0" y="12897"/>
                  </a:lnTo>
                  <a:cubicBezTo>
                    <a:pt x="0" y="12918"/>
                    <a:pt x="21" y="12929"/>
                    <a:pt x="42" y="12929"/>
                  </a:cubicBezTo>
                  <a:cubicBezTo>
                    <a:pt x="64" y="12929"/>
                    <a:pt x="85" y="12918"/>
                    <a:pt x="85" y="12897"/>
                  </a:cubicBezTo>
                  <a:lnTo>
                    <a:pt x="85" y="12812"/>
                  </a:lnTo>
                  <a:cubicBezTo>
                    <a:pt x="85" y="12790"/>
                    <a:pt x="64" y="12769"/>
                    <a:pt x="42" y="12769"/>
                  </a:cubicBezTo>
                  <a:close/>
                  <a:moveTo>
                    <a:pt x="42" y="13183"/>
                  </a:moveTo>
                  <a:cubicBezTo>
                    <a:pt x="21" y="13183"/>
                    <a:pt x="0" y="13193"/>
                    <a:pt x="0" y="13226"/>
                  </a:cubicBezTo>
                  <a:lnTo>
                    <a:pt x="0" y="13300"/>
                  </a:lnTo>
                  <a:cubicBezTo>
                    <a:pt x="0" y="13321"/>
                    <a:pt x="21" y="13342"/>
                    <a:pt x="42" y="13342"/>
                  </a:cubicBezTo>
                  <a:cubicBezTo>
                    <a:pt x="64" y="13342"/>
                    <a:pt x="85" y="13321"/>
                    <a:pt x="85" y="13300"/>
                  </a:cubicBezTo>
                  <a:lnTo>
                    <a:pt x="85" y="13226"/>
                  </a:lnTo>
                  <a:cubicBezTo>
                    <a:pt x="85" y="13193"/>
                    <a:pt x="64" y="13183"/>
                    <a:pt x="42" y="13183"/>
                  </a:cubicBezTo>
                  <a:close/>
                  <a:moveTo>
                    <a:pt x="42" y="13596"/>
                  </a:moveTo>
                  <a:cubicBezTo>
                    <a:pt x="21" y="13596"/>
                    <a:pt x="0" y="13608"/>
                    <a:pt x="0" y="13629"/>
                  </a:cubicBezTo>
                  <a:lnTo>
                    <a:pt x="0" y="13714"/>
                  </a:lnTo>
                  <a:cubicBezTo>
                    <a:pt x="0" y="13735"/>
                    <a:pt x="21" y="13756"/>
                    <a:pt x="42" y="13756"/>
                  </a:cubicBezTo>
                  <a:cubicBezTo>
                    <a:pt x="64" y="13756"/>
                    <a:pt x="85" y="13735"/>
                    <a:pt x="85" y="13714"/>
                  </a:cubicBezTo>
                  <a:lnTo>
                    <a:pt x="85" y="13629"/>
                  </a:lnTo>
                  <a:cubicBezTo>
                    <a:pt x="85" y="13608"/>
                    <a:pt x="64" y="13596"/>
                    <a:pt x="42" y="1359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7" name="Google Shape;4097;p16"/>
            <p:cNvSpPr/>
            <p:nvPr/>
          </p:nvSpPr>
          <p:spPr>
            <a:xfrm>
              <a:off x="3878550" y="238125"/>
              <a:ext cx="2125" cy="2950"/>
            </a:xfrm>
            <a:custGeom>
              <a:avLst/>
              <a:gdLst/>
              <a:ahLst/>
              <a:cxnLst/>
              <a:rect l="l" t="t" r="r" b="b"/>
              <a:pathLst>
                <a:path w="85" h="118" extrusionOk="0">
                  <a:moveTo>
                    <a:pt x="42" y="0"/>
                  </a:moveTo>
                  <a:cubicBezTo>
                    <a:pt x="21" y="0"/>
                    <a:pt x="0" y="11"/>
                    <a:pt x="0" y="32"/>
                  </a:cubicBezTo>
                  <a:lnTo>
                    <a:pt x="0" y="75"/>
                  </a:lnTo>
                  <a:cubicBezTo>
                    <a:pt x="0" y="96"/>
                    <a:pt x="21" y="117"/>
                    <a:pt x="42" y="117"/>
                  </a:cubicBezTo>
                  <a:cubicBezTo>
                    <a:pt x="64" y="117"/>
                    <a:pt x="85" y="96"/>
                    <a:pt x="85" y="75"/>
                  </a:cubicBezTo>
                  <a:lnTo>
                    <a:pt x="85" y="32"/>
                  </a:lnTo>
                  <a:cubicBezTo>
                    <a:pt x="85" y="11"/>
                    <a:pt x="64" y="0"/>
                    <a:pt x="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8" name="Google Shape;4098;p16"/>
            <p:cNvSpPr/>
            <p:nvPr/>
          </p:nvSpPr>
          <p:spPr>
            <a:xfrm>
              <a:off x="3631425" y="981000"/>
              <a:ext cx="1875" cy="218250"/>
            </a:xfrm>
            <a:custGeom>
              <a:avLst/>
              <a:gdLst/>
              <a:ahLst/>
              <a:cxnLst/>
              <a:rect l="l" t="t" r="r" b="b"/>
              <a:pathLst>
                <a:path w="75" h="8730" extrusionOk="0">
                  <a:moveTo>
                    <a:pt x="43" y="1"/>
                  </a:moveTo>
                  <a:cubicBezTo>
                    <a:pt x="11" y="1"/>
                    <a:pt x="1" y="22"/>
                    <a:pt x="1" y="43"/>
                  </a:cubicBezTo>
                  <a:lnTo>
                    <a:pt x="1" y="128"/>
                  </a:lnTo>
                  <a:cubicBezTo>
                    <a:pt x="1" y="149"/>
                    <a:pt x="11" y="171"/>
                    <a:pt x="43" y="171"/>
                  </a:cubicBezTo>
                  <a:cubicBezTo>
                    <a:pt x="65" y="171"/>
                    <a:pt x="75" y="149"/>
                    <a:pt x="75" y="128"/>
                  </a:cubicBezTo>
                  <a:lnTo>
                    <a:pt x="75" y="43"/>
                  </a:lnTo>
                  <a:cubicBezTo>
                    <a:pt x="75" y="22"/>
                    <a:pt x="65" y="1"/>
                    <a:pt x="43" y="1"/>
                  </a:cubicBezTo>
                  <a:close/>
                  <a:moveTo>
                    <a:pt x="43" y="415"/>
                  </a:moveTo>
                  <a:cubicBezTo>
                    <a:pt x="11" y="415"/>
                    <a:pt x="1" y="425"/>
                    <a:pt x="1" y="457"/>
                  </a:cubicBezTo>
                  <a:lnTo>
                    <a:pt x="1" y="531"/>
                  </a:lnTo>
                  <a:cubicBezTo>
                    <a:pt x="1" y="552"/>
                    <a:pt x="11" y="574"/>
                    <a:pt x="43" y="574"/>
                  </a:cubicBezTo>
                  <a:cubicBezTo>
                    <a:pt x="65" y="574"/>
                    <a:pt x="75" y="552"/>
                    <a:pt x="75" y="531"/>
                  </a:cubicBezTo>
                  <a:lnTo>
                    <a:pt x="75" y="457"/>
                  </a:lnTo>
                  <a:cubicBezTo>
                    <a:pt x="75" y="425"/>
                    <a:pt x="65" y="415"/>
                    <a:pt x="43" y="415"/>
                  </a:cubicBezTo>
                  <a:close/>
                  <a:moveTo>
                    <a:pt x="43" y="818"/>
                  </a:moveTo>
                  <a:cubicBezTo>
                    <a:pt x="11" y="818"/>
                    <a:pt x="1" y="839"/>
                    <a:pt x="1" y="860"/>
                  </a:cubicBezTo>
                  <a:lnTo>
                    <a:pt x="1" y="945"/>
                  </a:lnTo>
                  <a:cubicBezTo>
                    <a:pt x="1" y="966"/>
                    <a:pt x="11" y="988"/>
                    <a:pt x="43" y="988"/>
                  </a:cubicBezTo>
                  <a:cubicBezTo>
                    <a:pt x="65" y="988"/>
                    <a:pt x="75" y="966"/>
                    <a:pt x="75" y="945"/>
                  </a:cubicBezTo>
                  <a:lnTo>
                    <a:pt x="75" y="860"/>
                  </a:lnTo>
                  <a:cubicBezTo>
                    <a:pt x="75" y="839"/>
                    <a:pt x="65" y="818"/>
                    <a:pt x="43" y="818"/>
                  </a:cubicBezTo>
                  <a:close/>
                  <a:moveTo>
                    <a:pt x="43" y="1231"/>
                  </a:moveTo>
                  <a:cubicBezTo>
                    <a:pt x="11" y="1231"/>
                    <a:pt x="1" y="1242"/>
                    <a:pt x="1" y="1273"/>
                  </a:cubicBezTo>
                  <a:lnTo>
                    <a:pt x="1" y="1348"/>
                  </a:lnTo>
                  <a:cubicBezTo>
                    <a:pt x="1" y="1369"/>
                    <a:pt x="11" y="1391"/>
                    <a:pt x="43" y="1391"/>
                  </a:cubicBezTo>
                  <a:cubicBezTo>
                    <a:pt x="65" y="1391"/>
                    <a:pt x="75" y="1369"/>
                    <a:pt x="75" y="1348"/>
                  </a:cubicBezTo>
                  <a:lnTo>
                    <a:pt x="75" y="1273"/>
                  </a:lnTo>
                  <a:cubicBezTo>
                    <a:pt x="75" y="1242"/>
                    <a:pt x="65" y="1231"/>
                    <a:pt x="43" y="1231"/>
                  </a:cubicBezTo>
                  <a:close/>
                  <a:moveTo>
                    <a:pt x="43" y="1634"/>
                  </a:moveTo>
                  <a:cubicBezTo>
                    <a:pt x="11" y="1634"/>
                    <a:pt x="1" y="1655"/>
                    <a:pt x="1" y="1676"/>
                  </a:cubicBezTo>
                  <a:lnTo>
                    <a:pt x="1" y="1761"/>
                  </a:lnTo>
                  <a:cubicBezTo>
                    <a:pt x="1" y="1783"/>
                    <a:pt x="11" y="1804"/>
                    <a:pt x="43" y="1804"/>
                  </a:cubicBezTo>
                  <a:cubicBezTo>
                    <a:pt x="65" y="1804"/>
                    <a:pt x="75" y="1783"/>
                    <a:pt x="75" y="1761"/>
                  </a:cubicBezTo>
                  <a:lnTo>
                    <a:pt x="75" y="1676"/>
                  </a:lnTo>
                  <a:cubicBezTo>
                    <a:pt x="75" y="1655"/>
                    <a:pt x="65" y="1634"/>
                    <a:pt x="43" y="1634"/>
                  </a:cubicBezTo>
                  <a:close/>
                  <a:moveTo>
                    <a:pt x="43" y="2048"/>
                  </a:moveTo>
                  <a:cubicBezTo>
                    <a:pt x="11" y="2048"/>
                    <a:pt x="1" y="2058"/>
                    <a:pt x="1" y="2079"/>
                  </a:cubicBezTo>
                  <a:lnTo>
                    <a:pt x="1" y="2164"/>
                  </a:lnTo>
                  <a:cubicBezTo>
                    <a:pt x="1" y="2186"/>
                    <a:pt x="11" y="2207"/>
                    <a:pt x="43" y="2207"/>
                  </a:cubicBezTo>
                  <a:cubicBezTo>
                    <a:pt x="65" y="2207"/>
                    <a:pt x="75" y="2186"/>
                    <a:pt x="75" y="2164"/>
                  </a:cubicBezTo>
                  <a:lnTo>
                    <a:pt x="75" y="2079"/>
                  </a:lnTo>
                  <a:cubicBezTo>
                    <a:pt x="75" y="2058"/>
                    <a:pt x="65" y="2048"/>
                    <a:pt x="43" y="2048"/>
                  </a:cubicBezTo>
                  <a:close/>
                  <a:moveTo>
                    <a:pt x="43" y="2451"/>
                  </a:moveTo>
                  <a:cubicBezTo>
                    <a:pt x="11" y="2451"/>
                    <a:pt x="1" y="2472"/>
                    <a:pt x="1" y="2494"/>
                  </a:cubicBezTo>
                  <a:lnTo>
                    <a:pt x="1" y="2578"/>
                  </a:lnTo>
                  <a:cubicBezTo>
                    <a:pt x="1" y="2600"/>
                    <a:pt x="11" y="2610"/>
                    <a:pt x="43" y="2610"/>
                  </a:cubicBezTo>
                  <a:cubicBezTo>
                    <a:pt x="65" y="2610"/>
                    <a:pt x="75" y="2600"/>
                    <a:pt x="75" y="2578"/>
                  </a:cubicBezTo>
                  <a:lnTo>
                    <a:pt x="75" y="2494"/>
                  </a:lnTo>
                  <a:cubicBezTo>
                    <a:pt x="75" y="2472"/>
                    <a:pt x="65" y="2451"/>
                    <a:pt x="43" y="2451"/>
                  </a:cubicBezTo>
                  <a:close/>
                  <a:moveTo>
                    <a:pt x="43" y="2864"/>
                  </a:moveTo>
                  <a:cubicBezTo>
                    <a:pt x="11" y="2864"/>
                    <a:pt x="1" y="2875"/>
                    <a:pt x="1" y="2897"/>
                  </a:cubicBezTo>
                  <a:lnTo>
                    <a:pt x="1" y="2981"/>
                  </a:lnTo>
                  <a:cubicBezTo>
                    <a:pt x="1" y="3003"/>
                    <a:pt x="11" y="3024"/>
                    <a:pt x="43" y="3024"/>
                  </a:cubicBezTo>
                  <a:cubicBezTo>
                    <a:pt x="65" y="3024"/>
                    <a:pt x="75" y="3003"/>
                    <a:pt x="75" y="2981"/>
                  </a:cubicBezTo>
                  <a:lnTo>
                    <a:pt x="75" y="2897"/>
                  </a:lnTo>
                  <a:cubicBezTo>
                    <a:pt x="75" y="2875"/>
                    <a:pt x="65" y="2864"/>
                    <a:pt x="43" y="2864"/>
                  </a:cubicBezTo>
                  <a:close/>
                  <a:moveTo>
                    <a:pt x="43" y="3267"/>
                  </a:moveTo>
                  <a:cubicBezTo>
                    <a:pt x="11" y="3267"/>
                    <a:pt x="1" y="3288"/>
                    <a:pt x="1" y="3310"/>
                  </a:cubicBezTo>
                  <a:lnTo>
                    <a:pt x="1" y="3395"/>
                  </a:lnTo>
                  <a:cubicBezTo>
                    <a:pt x="1" y="3416"/>
                    <a:pt x="11" y="3427"/>
                    <a:pt x="43" y="3427"/>
                  </a:cubicBezTo>
                  <a:cubicBezTo>
                    <a:pt x="65" y="3427"/>
                    <a:pt x="75" y="3416"/>
                    <a:pt x="75" y="3395"/>
                  </a:cubicBezTo>
                  <a:lnTo>
                    <a:pt x="75" y="3310"/>
                  </a:lnTo>
                  <a:cubicBezTo>
                    <a:pt x="75" y="3288"/>
                    <a:pt x="65" y="3267"/>
                    <a:pt x="43" y="3267"/>
                  </a:cubicBezTo>
                  <a:close/>
                  <a:moveTo>
                    <a:pt x="43" y="3670"/>
                  </a:moveTo>
                  <a:cubicBezTo>
                    <a:pt x="11" y="3670"/>
                    <a:pt x="1" y="3691"/>
                    <a:pt x="1" y="3713"/>
                  </a:cubicBezTo>
                  <a:lnTo>
                    <a:pt x="1" y="3798"/>
                  </a:lnTo>
                  <a:cubicBezTo>
                    <a:pt x="1" y="3819"/>
                    <a:pt x="11" y="3840"/>
                    <a:pt x="43" y="3840"/>
                  </a:cubicBezTo>
                  <a:cubicBezTo>
                    <a:pt x="65" y="3840"/>
                    <a:pt x="75" y="3819"/>
                    <a:pt x="75" y="3798"/>
                  </a:cubicBezTo>
                  <a:lnTo>
                    <a:pt x="75" y="3713"/>
                  </a:lnTo>
                  <a:cubicBezTo>
                    <a:pt x="75" y="3691"/>
                    <a:pt x="65" y="3670"/>
                    <a:pt x="43" y="3670"/>
                  </a:cubicBezTo>
                  <a:close/>
                  <a:moveTo>
                    <a:pt x="43" y="4084"/>
                  </a:moveTo>
                  <a:cubicBezTo>
                    <a:pt x="11" y="4084"/>
                    <a:pt x="1" y="4106"/>
                    <a:pt x="1" y="4127"/>
                  </a:cubicBezTo>
                  <a:lnTo>
                    <a:pt x="1" y="4201"/>
                  </a:lnTo>
                  <a:cubicBezTo>
                    <a:pt x="1" y="4233"/>
                    <a:pt x="11" y="4243"/>
                    <a:pt x="43" y="4243"/>
                  </a:cubicBezTo>
                  <a:cubicBezTo>
                    <a:pt x="65" y="4243"/>
                    <a:pt x="75" y="4233"/>
                    <a:pt x="75" y="4201"/>
                  </a:cubicBezTo>
                  <a:lnTo>
                    <a:pt x="75" y="4127"/>
                  </a:lnTo>
                  <a:cubicBezTo>
                    <a:pt x="75" y="4106"/>
                    <a:pt x="65" y="4084"/>
                    <a:pt x="43" y="4084"/>
                  </a:cubicBezTo>
                  <a:close/>
                  <a:moveTo>
                    <a:pt x="43" y="4487"/>
                  </a:moveTo>
                  <a:cubicBezTo>
                    <a:pt x="11" y="4487"/>
                    <a:pt x="1" y="4509"/>
                    <a:pt x="1" y="4530"/>
                  </a:cubicBezTo>
                  <a:lnTo>
                    <a:pt x="1" y="4615"/>
                  </a:lnTo>
                  <a:cubicBezTo>
                    <a:pt x="1" y="4636"/>
                    <a:pt x="11" y="4657"/>
                    <a:pt x="43" y="4657"/>
                  </a:cubicBezTo>
                  <a:cubicBezTo>
                    <a:pt x="65" y="4657"/>
                    <a:pt x="75" y="4636"/>
                    <a:pt x="75" y="4615"/>
                  </a:cubicBezTo>
                  <a:lnTo>
                    <a:pt x="75" y="4530"/>
                  </a:lnTo>
                  <a:cubicBezTo>
                    <a:pt x="75" y="4509"/>
                    <a:pt x="65" y="4487"/>
                    <a:pt x="43" y="4487"/>
                  </a:cubicBezTo>
                  <a:close/>
                  <a:moveTo>
                    <a:pt x="43" y="4900"/>
                  </a:moveTo>
                  <a:cubicBezTo>
                    <a:pt x="11" y="4900"/>
                    <a:pt x="1" y="4922"/>
                    <a:pt x="1" y="4943"/>
                  </a:cubicBezTo>
                  <a:lnTo>
                    <a:pt x="1" y="5018"/>
                  </a:lnTo>
                  <a:cubicBezTo>
                    <a:pt x="1" y="5049"/>
                    <a:pt x="11" y="5060"/>
                    <a:pt x="43" y="5060"/>
                  </a:cubicBezTo>
                  <a:cubicBezTo>
                    <a:pt x="65" y="5060"/>
                    <a:pt x="75" y="5049"/>
                    <a:pt x="75" y="5018"/>
                  </a:cubicBezTo>
                  <a:lnTo>
                    <a:pt x="75" y="4943"/>
                  </a:lnTo>
                  <a:cubicBezTo>
                    <a:pt x="75" y="4922"/>
                    <a:pt x="65" y="4900"/>
                    <a:pt x="43" y="4900"/>
                  </a:cubicBezTo>
                  <a:close/>
                  <a:moveTo>
                    <a:pt x="43" y="5303"/>
                  </a:moveTo>
                  <a:cubicBezTo>
                    <a:pt x="11" y="5303"/>
                    <a:pt x="1" y="5325"/>
                    <a:pt x="1" y="5346"/>
                  </a:cubicBezTo>
                  <a:lnTo>
                    <a:pt x="1" y="5431"/>
                  </a:lnTo>
                  <a:cubicBezTo>
                    <a:pt x="1" y="5452"/>
                    <a:pt x="11" y="5473"/>
                    <a:pt x="43" y="5473"/>
                  </a:cubicBezTo>
                  <a:cubicBezTo>
                    <a:pt x="65" y="5473"/>
                    <a:pt x="75" y="5452"/>
                    <a:pt x="75" y="5431"/>
                  </a:cubicBezTo>
                  <a:lnTo>
                    <a:pt x="75" y="5346"/>
                  </a:lnTo>
                  <a:cubicBezTo>
                    <a:pt x="75" y="5325"/>
                    <a:pt x="65" y="5303"/>
                    <a:pt x="43" y="5303"/>
                  </a:cubicBezTo>
                  <a:close/>
                  <a:moveTo>
                    <a:pt x="43" y="5717"/>
                  </a:moveTo>
                  <a:cubicBezTo>
                    <a:pt x="11" y="5717"/>
                    <a:pt x="1" y="5739"/>
                    <a:pt x="1" y="5760"/>
                  </a:cubicBezTo>
                  <a:lnTo>
                    <a:pt x="1" y="5834"/>
                  </a:lnTo>
                  <a:cubicBezTo>
                    <a:pt x="1" y="5855"/>
                    <a:pt x="11" y="5876"/>
                    <a:pt x="43" y="5876"/>
                  </a:cubicBezTo>
                  <a:cubicBezTo>
                    <a:pt x="65" y="5876"/>
                    <a:pt x="75" y="5855"/>
                    <a:pt x="75" y="5834"/>
                  </a:cubicBezTo>
                  <a:lnTo>
                    <a:pt x="75" y="5760"/>
                  </a:lnTo>
                  <a:cubicBezTo>
                    <a:pt x="75" y="5739"/>
                    <a:pt x="65" y="5717"/>
                    <a:pt x="43" y="5717"/>
                  </a:cubicBezTo>
                  <a:close/>
                  <a:moveTo>
                    <a:pt x="43" y="6120"/>
                  </a:moveTo>
                  <a:cubicBezTo>
                    <a:pt x="11" y="6120"/>
                    <a:pt x="1" y="6142"/>
                    <a:pt x="1" y="6163"/>
                  </a:cubicBezTo>
                  <a:lnTo>
                    <a:pt x="1" y="6248"/>
                  </a:lnTo>
                  <a:cubicBezTo>
                    <a:pt x="1" y="6269"/>
                    <a:pt x="11" y="6290"/>
                    <a:pt x="43" y="6290"/>
                  </a:cubicBezTo>
                  <a:cubicBezTo>
                    <a:pt x="65" y="6290"/>
                    <a:pt x="75" y="6269"/>
                    <a:pt x="75" y="6248"/>
                  </a:cubicBezTo>
                  <a:lnTo>
                    <a:pt x="75" y="6163"/>
                  </a:lnTo>
                  <a:cubicBezTo>
                    <a:pt x="75" y="6142"/>
                    <a:pt x="65" y="6120"/>
                    <a:pt x="43" y="6120"/>
                  </a:cubicBezTo>
                  <a:close/>
                  <a:moveTo>
                    <a:pt x="43" y="6534"/>
                  </a:moveTo>
                  <a:cubicBezTo>
                    <a:pt x="11" y="6534"/>
                    <a:pt x="1" y="6545"/>
                    <a:pt x="1" y="6576"/>
                  </a:cubicBezTo>
                  <a:lnTo>
                    <a:pt x="1" y="6651"/>
                  </a:lnTo>
                  <a:cubicBezTo>
                    <a:pt x="1" y="6672"/>
                    <a:pt x="11" y="6693"/>
                    <a:pt x="43" y="6693"/>
                  </a:cubicBezTo>
                  <a:cubicBezTo>
                    <a:pt x="65" y="6693"/>
                    <a:pt x="75" y="6672"/>
                    <a:pt x="75" y="6651"/>
                  </a:cubicBezTo>
                  <a:lnTo>
                    <a:pt x="75" y="6576"/>
                  </a:lnTo>
                  <a:cubicBezTo>
                    <a:pt x="75" y="6545"/>
                    <a:pt x="65" y="6534"/>
                    <a:pt x="43" y="6534"/>
                  </a:cubicBezTo>
                  <a:close/>
                  <a:moveTo>
                    <a:pt x="43" y="6937"/>
                  </a:moveTo>
                  <a:cubicBezTo>
                    <a:pt x="11" y="6937"/>
                    <a:pt x="1" y="6958"/>
                    <a:pt x="1" y="6979"/>
                  </a:cubicBezTo>
                  <a:lnTo>
                    <a:pt x="1" y="7064"/>
                  </a:lnTo>
                  <a:cubicBezTo>
                    <a:pt x="1" y="7085"/>
                    <a:pt x="11" y="7106"/>
                    <a:pt x="43" y="7106"/>
                  </a:cubicBezTo>
                  <a:cubicBezTo>
                    <a:pt x="65" y="7106"/>
                    <a:pt x="75" y="7085"/>
                    <a:pt x="75" y="7064"/>
                  </a:cubicBezTo>
                  <a:lnTo>
                    <a:pt x="75" y="6979"/>
                  </a:lnTo>
                  <a:cubicBezTo>
                    <a:pt x="75" y="6958"/>
                    <a:pt x="65" y="6937"/>
                    <a:pt x="43" y="6937"/>
                  </a:cubicBezTo>
                  <a:close/>
                  <a:moveTo>
                    <a:pt x="43" y="7351"/>
                  </a:moveTo>
                  <a:cubicBezTo>
                    <a:pt x="11" y="7351"/>
                    <a:pt x="1" y="7361"/>
                    <a:pt x="1" y="7382"/>
                  </a:cubicBezTo>
                  <a:lnTo>
                    <a:pt x="1" y="7467"/>
                  </a:lnTo>
                  <a:cubicBezTo>
                    <a:pt x="1" y="7488"/>
                    <a:pt x="11" y="7509"/>
                    <a:pt x="43" y="7509"/>
                  </a:cubicBezTo>
                  <a:cubicBezTo>
                    <a:pt x="65" y="7509"/>
                    <a:pt x="75" y="7488"/>
                    <a:pt x="75" y="7467"/>
                  </a:cubicBezTo>
                  <a:lnTo>
                    <a:pt x="75" y="7382"/>
                  </a:lnTo>
                  <a:cubicBezTo>
                    <a:pt x="75" y="7361"/>
                    <a:pt x="65" y="7351"/>
                    <a:pt x="43" y="7351"/>
                  </a:cubicBezTo>
                  <a:close/>
                  <a:moveTo>
                    <a:pt x="43" y="7754"/>
                  </a:moveTo>
                  <a:cubicBezTo>
                    <a:pt x="11" y="7754"/>
                    <a:pt x="1" y="7775"/>
                    <a:pt x="1" y="7796"/>
                  </a:cubicBezTo>
                  <a:lnTo>
                    <a:pt x="1" y="7881"/>
                  </a:lnTo>
                  <a:cubicBezTo>
                    <a:pt x="1" y="7902"/>
                    <a:pt x="11" y="7912"/>
                    <a:pt x="43" y="7912"/>
                  </a:cubicBezTo>
                  <a:cubicBezTo>
                    <a:pt x="65" y="7912"/>
                    <a:pt x="75" y="7902"/>
                    <a:pt x="75" y="7881"/>
                  </a:cubicBezTo>
                  <a:lnTo>
                    <a:pt x="75" y="7796"/>
                  </a:lnTo>
                  <a:cubicBezTo>
                    <a:pt x="75" y="7775"/>
                    <a:pt x="65" y="7754"/>
                    <a:pt x="43" y="7754"/>
                  </a:cubicBezTo>
                  <a:close/>
                  <a:moveTo>
                    <a:pt x="43" y="8167"/>
                  </a:moveTo>
                  <a:cubicBezTo>
                    <a:pt x="11" y="8167"/>
                    <a:pt x="1" y="8178"/>
                    <a:pt x="1" y="8199"/>
                  </a:cubicBezTo>
                  <a:lnTo>
                    <a:pt x="1" y="8284"/>
                  </a:lnTo>
                  <a:cubicBezTo>
                    <a:pt x="1" y="8305"/>
                    <a:pt x="11" y="8326"/>
                    <a:pt x="43" y="8326"/>
                  </a:cubicBezTo>
                  <a:cubicBezTo>
                    <a:pt x="65" y="8326"/>
                    <a:pt x="75" y="8305"/>
                    <a:pt x="75" y="8284"/>
                  </a:cubicBezTo>
                  <a:lnTo>
                    <a:pt x="75" y="8199"/>
                  </a:lnTo>
                  <a:cubicBezTo>
                    <a:pt x="75" y="8178"/>
                    <a:pt x="65" y="8167"/>
                    <a:pt x="43" y="8167"/>
                  </a:cubicBezTo>
                  <a:close/>
                  <a:moveTo>
                    <a:pt x="43" y="8570"/>
                  </a:moveTo>
                  <a:cubicBezTo>
                    <a:pt x="11" y="8570"/>
                    <a:pt x="1" y="8591"/>
                    <a:pt x="1" y="8612"/>
                  </a:cubicBezTo>
                  <a:lnTo>
                    <a:pt x="1" y="8697"/>
                  </a:lnTo>
                  <a:cubicBezTo>
                    <a:pt x="1" y="8718"/>
                    <a:pt x="11" y="8729"/>
                    <a:pt x="43" y="8729"/>
                  </a:cubicBezTo>
                  <a:cubicBezTo>
                    <a:pt x="65" y="8729"/>
                    <a:pt x="75" y="8718"/>
                    <a:pt x="75" y="8697"/>
                  </a:cubicBezTo>
                  <a:lnTo>
                    <a:pt x="75" y="8612"/>
                  </a:lnTo>
                  <a:cubicBezTo>
                    <a:pt x="75" y="8591"/>
                    <a:pt x="65" y="8570"/>
                    <a:pt x="43" y="857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9" name="Google Shape;4099;p16"/>
            <p:cNvSpPr/>
            <p:nvPr/>
          </p:nvSpPr>
          <p:spPr>
            <a:xfrm>
              <a:off x="3763725" y="981000"/>
              <a:ext cx="2150" cy="218250"/>
            </a:xfrm>
            <a:custGeom>
              <a:avLst/>
              <a:gdLst/>
              <a:ahLst/>
              <a:cxnLst/>
              <a:rect l="l" t="t" r="r" b="b"/>
              <a:pathLst>
                <a:path w="86" h="8730" extrusionOk="0">
                  <a:moveTo>
                    <a:pt x="43" y="1"/>
                  </a:moveTo>
                  <a:cubicBezTo>
                    <a:pt x="22" y="1"/>
                    <a:pt x="1" y="22"/>
                    <a:pt x="1" y="43"/>
                  </a:cubicBezTo>
                  <a:lnTo>
                    <a:pt x="1" y="128"/>
                  </a:lnTo>
                  <a:cubicBezTo>
                    <a:pt x="1" y="149"/>
                    <a:pt x="22" y="171"/>
                    <a:pt x="43" y="171"/>
                  </a:cubicBezTo>
                  <a:cubicBezTo>
                    <a:pt x="64" y="171"/>
                    <a:pt x="85" y="149"/>
                    <a:pt x="85" y="128"/>
                  </a:cubicBezTo>
                  <a:lnTo>
                    <a:pt x="85" y="43"/>
                  </a:lnTo>
                  <a:cubicBezTo>
                    <a:pt x="85" y="22"/>
                    <a:pt x="64" y="1"/>
                    <a:pt x="43" y="1"/>
                  </a:cubicBezTo>
                  <a:close/>
                  <a:moveTo>
                    <a:pt x="43" y="415"/>
                  </a:moveTo>
                  <a:cubicBezTo>
                    <a:pt x="22" y="415"/>
                    <a:pt x="1" y="425"/>
                    <a:pt x="1" y="457"/>
                  </a:cubicBezTo>
                  <a:lnTo>
                    <a:pt x="1" y="531"/>
                  </a:lnTo>
                  <a:cubicBezTo>
                    <a:pt x="1" y="552"/>
                    <a:pt x="22" y="574"/>
                    <a:pt x="43" y="574"/>
                  </a:cubicBezTo>
                  <a:cubicBezTo>
                    <a:pt x="64" y="574"/>
                    <a:pt x="85" y="552"/>
                    <a:pt x="85" y="531"/>
                  </a:cubicBezTo>
                  <a:lnTo>
                    <a:pt x="85" y="457"/>
                  </a:lnTo>
                  <a:cubicBezTo>
                    <a:pt x="85" y="425"/>
                    <a:pt x="64" y="415"/>
                    <a:pt x="43" y="415"/>
                  </a:cubicBezTo>
                  <a:close/>
                  <a:moveTo>
                    <a:pt x="43" y="818"/>
                  </a:moveTo>
                  <a:cubicBezTo>
                    <a:pt x="22" y="818"/>
                    <a:pt x="1" y="839"/>
                    <a:pt x="1" y="860"/>
                  </a:cubicBezTo>
                  <a:lnTo>
                    <a:pt x="1" y="945"/>
                  </a:lnTo>
                  <a:cubicBezTo>
                    <a:pt x="1" y="966"/>
                    <a:pt x="22" y="988"/>
                    <a:pt x="43" y="988"/>
                  </a:cubicBezTo>
                  <a:cubicBezTo>
                    <a:pt x="64" y="988"/>
                    <a:pt x="85" y="966"/>
                    <a:pt x="85" y="945"/>
                  </a:cubicBezTo>
                  <a:lnTo>
                    <a:pt x="85" y="860"/>
                  </a:lnTo>
                  <a:cubicBezTo>
                    <a:pt x="85" y="839"/>
                    <a:pt x="64" y="818"/>
                    <a:pt x="43" y="818"/>
                  </a:cubicBezTo>
                  <a:close/>
                  <a:moveTo>
                    <a:pt x="43" y="1231"/>
                  </a:moveTo>
                  <a:cubicBezTo>
                    <a:pt x="22" y="1231"/>
                    <a:pt x="1" y="1242"/>
                    <a:pt x="1" y="1273"/>
                  </a:cubicBezTo>
                  <a:lnTo>
                    <a:pt x="1" y="1348"/>
                  </a:lnTo>
                  <a:cubicBezTo>
                    <a:pt x="1" y="1369"/>
                    <a:pt x="22" y="1391"/>
                    <a:pt x="43" y="1391"/>
                  </a:cubicBezTo>
                  <a:cubicBezTo>
                    <a:pt x="64" y="1391"/>
                    <a:pt x="85" y="1369"/>
                    <a:pt x="85" y="1348"/>
                  </a:cubicBezTo>
                  <a:lnTo>
                    <a:pt x="85" y="1273"/>
                  </a:lnTo>
                  <a:cubicBezTo>
                    <a:pt x="85" y="1242"/>
                    <a:pt x="64" y="1231"/>
                    <a:pt x="43" y="1231"/>
                  </a:cubicBezTo>
                  <a:close/>
                  <a:moveTo>
                    <a:pt x="43" y="1634"/>
                  </a:moveTo>
                  <a:cubicBezTo>
                    <a:pt x="22" y="1634"/>
                    <a:pt x="1" y="1655"/>
                    <a:pt x="1" y="1676"/>
                  </a:cubicBezTo>
                  <a:lnTo>
                    <a:pt x="1" y="1761"/>
                  </a:lnTo>
                  <a:cubicBezTo>
                    <a:pt x="1" y="1783"/>
                    <a:pt x="22" y="1804"/>
                    <a:pt x="43" y="1804"/>
                  </a:cubicBezTo>
                  <a:cubicBezTo>
                    <a:pt x="64" y="1804"/>
                    <a:pt x="85" y="1783"/>
                    <a:pt x="85" y="1761"/>
                  </a:cubicBezTo>
                  <a:lnTo>
                    <a:pt x="85" y="1676"/>
                  </a:lnTo>
                  <a:cubicBezTo>
                    <a:pt x="85" y="1655"/>
                    <a:pt x="64" y="1634"/>
                    <a:pt x="43" y="1634"/>
                  </a:cubicBezTo>
                  <a:close/>
                  <a:moveTo>
                    <a:pt x="43" y="2048"/>
                  </a:moveTo>
                  <a:cubicBezTo>
                    <a:pt x="22" y="2048"/>
                    <a:pt x="1" y="2058"/>
                    <a:pt x="1" y="2079"/>
                  </a:cubicBezTo>
                  <a:lnTo>
                    <a:pt x="1" y="2164"/>
                  </a:lnTo>
                  <a:cubicBezTo>
                    <a:pt x="1" y="2186"/>
                    <a:pt x="22" y="2207"/>
                    <a:pt x="43" y="2207"/>
                  </a:cubicBezTo>
                  <a:cubicBezTo>
                    <a:pt x="64" y="2207"/>
                    <a:pt x="85" y="2186"/>
                    <a:pt x="85" y="2164"/>
                  </a:cubicBezTo>
                  <a:lnTo>
                    <a:pt x="85" y="2079"/>
                  </a:lnTo>
                  <a:cubicBezTo>
                    <a:pt x="85" y="2058"/>
                    <a:pt x="64" y="2048"/>
                    <a:pt x="43" y="2048"/>
                  </a:cubicBezTo>
                  <a:close/>
                  <a:moveTo>
                    <a:pt x="43" y="2451"/>
                  </a:moveTo>
                  <a:cubicBezTo>
                    <a:pt x="22" y="2451"/>
                    <a:pt x="1" y="2472"/>
                    <a:pt x="1" y="2494"/>
                  </a:cubicBezTo>
                  <a:lnTo>
                    <a:pt x="1" y="2578"/>
                  </a:lnTo>
                  <a:cubicBezTo>
                    <a:pt x="1" y="2600"/>
                    <a:pt x="22" y="2610"/>
                    <a:pt x="43" y="2610"/>
                  </a:cubicBezTo>
                  <a:cubicBezTo>
                    <a:pt x="64" y="2610"/>
                    <a:pt x="85" y="2600"/>
                    <a:pt x="85" y="2578"/>
                  </a:cubicBezTo>
                  <a:lnTo>
                    <a:pt x="85" y="2494"/>
                  </a:lnTo>
                  <a:cubicBezTo>
                    <a:pt x="85" y="2472"/>
                    <a:pt x="64" y="2451"/>
                    <a:pt x="43" y="2451"/>
                  </a:cubicBezTo>
                  <a:close/>
                  <a:moveTo>
                    <a:pt x="43" y="2864"/>
                  </a:moveTo>
                  <a:cubicBezTo>
                    <a:pt x="22" y="2864"/>
                    <a:pt x="1" y="2875"/>
                    <a:pt x="1" y="2897"/>
                  </a:cubicBezTo>
                  <a:lnTo>
                    <a:pt x="1" y="2981"/>
                  </a:lnTo>
                  <a:cubicBezTo>
                    <a:pt x="1" y="3003"/>
                    <a:pt x="22" y="3024"/>
                    <a:pt x="43" y="3024"/>
                  </a:cubicBezTo>
                  <a:cubicBezTo>
                    <a:pt x="64" y="3024"/>
                    <a:pt x="85" y="3003"/>
                    <a:pt x="85" y="2981"/>
                  </a:cubicBezTo>
                  <a:lnTo>
                    <a:pt x="85" y="2897"/>
                  </a:lnTo>
                  <a:cubicBezTo>
                    <a:pt x="85" y="2875"/>
                    <a:pt x="64" y="2864"/>
                    <a:pt x="43" y="2864"/>
                  </a:cubicBezTo>
                  <a:close/>
                  <a:moveTo>
                    <a:pt x="43" y="3267"/>
                  </a:moveTo>
                  <a:cubicBezTo>
                    <a:pt x="22" y="3267"/>
                    <a:pt x="1" y="3288"/>
                    <a:pt x="1" y="3310"/>
                  </a:cubicBezTo>
                  <a:lnTo>
                    <a:pt x="1" y="3395"/>
                  </a:lnTo>
                  <a:cubicBezTo>
                    <a:pt x="1" y="3416"/>
                    <a:pt x="22" y="3427"/>
                    <a:pt x="43" y="3427"/>
                  </a:cubicBezTo>
                  <a:cubicBezTo>
                    <a:pt x="64" y="3427"/>
                    <a:pt x="85" y="3416"/>
                    <a:pt x="85" y="3395"/>
                  </a:cubicBezTo>
                  <a:lnTo>
                    <a:pt x="85" y="3310"/>
                  </a:lnTo>
                  <a:cubicBezTo>
                    <a:pt x="85" y="3288"/>
                    <a:pt x="64" y="3267"/>
                    <a:pt x="43" y="3267"/>
                  </a:cubicBezTo>
                  <a:close/>
                  <a:moveTo>
                    <a:pt x="43" y="3670"/>
                  </a:moveTo>
                  <a:cubicBezTo>
                    <a:pt x="22" y="3670"/>
                    <a:pt x="1" y="3691"/>
                    <a:pt x="1" y="3713"/>
                  </a:cubicBezTo>
                  <a:lnTo>
                    <a:pt x="1" y="3798"/>
                  </a:lnTo>
                  <a:cubicBezTo>
                    <a:pt x="1" y="3819"/>
                    <a:pt x="22" y="3840"/>
                    <a:pt x="43" y="3840"/>
                  </a:cubicBezTo>
                  <a:cubicBezTo>
                    <a:pt x="64" y="3840"/>
                    <a:pt x="85" y="3819"/>
                    <a:pt x="85" y="3798"/>
                  </a:cubicBezTo>
                  <a:lnTo>
                    <a:pt x="85" y="3713"/>
                  </a:lnTo>
                  <a:cubicBezTo>
                    <a:pt x="85" y="3691"/>
                    <a:pt x="64" y="3670"/>
                    <a:pt x="43" y="3670"/>
                  </a:cubicBezTo>
                  <a:close/>
                  <a:moveTo>
                    <a:pt x="43" y="4084"/>
                  </a:moveTo>
                  <a:cubicBezTo>
                    <a:pt x="22" y="4084"/>
                    <a:pt x="1" y="4106"/>
                    <a:pt x="1" y="4127"/>
                  </a:cubicBezTo>
                  <a:lnTo>
                    <a:pt x="1" y="4201"/>
                  </a:lnTo>
                  <a:cubicBezTo>
                    <a:pt x="1" y="4233"/>
                    <a:pt x="22" y="4243"/>
                    <a:pt x="43" y="4243"/>
                  </a:cubicBezTo>
                  <a:cubicBezTo>
                    <a:pt x="64" y="4243"/>
                    <a:pt x="85" y="4233"/>
                    <a:pt x="85" y="4201"/>
                  </a:cubicBezTo>
                  <a:lnTo>
                    <a:pt x="85" y="4127"/>
                  </a:lnTo>
                  <a:cubicBezTo>
                    <a:pt x="85" y="4106"/>
                    <a:pt x="64" y="4084"/>
                    <a:pt x="43" y="4084"/>
                  </a:cubicBezTo>
                  <a:close/>
                  <a:moveTo>
                    <a:pt x="43" y="4487"/>
                  </a:moveTo>
                  <a:cubicBezTo>
                    <a:pt x="22" y="4487"/>
                    <a:pt x="1" y="4509"/>
                    <a:pt x="1" y="4530"/>
                  </a:cubicBezTo>
                  <a:lnTo>
                    <a:pt x="1" y="4615"/>
                  </a:lnTo>
                  <a:cubicBezTo>
                    <a:pt x="1" y="4636"/>
                    <a:pt x="22" y="4657"/>
                    <a:pt x="43" y="4657"/>
                  </a:cubicBezTo>
                  <a:cubicBezTo>
                    <a:pt x="64" y="4657"/>
                    <a:pt x="85" y="4636"/>
                    <a:pt x="85" y="4615"/>
                  </a:cubicBezTo>
                  <a:lnTo>
                    <a:pt x="85" y="4530"/>
                  </a:lnTo>
                  <a:cubicBezTo>
                    <a:pt x="85" y="4509"/>
                    <a:pt x="64" y="4487"/>
                    <a:pt x="43" y="4487"/>
                  </a:cubicBezTo>
                  <a:close/>
                  <a:moveTo>
                    <a:pt x="43" y="4900"/>
                  </a:moveTo>
                  <a:cubicBezTo>
                    <a:pt x="22" y="4900"/>
                    <a:pt x="1" y="4922"/>
                    <a:pt x="1" y="4943"/>
                  </a:cubicBezTo>
                  <a:lnTo>
                    <a:pt x="1" y="5018"/>
                  </a:lnTo>
                  <a:cubicBezTo>
                    <a:pt x="1" y="5049"/>
                    <a:pt x="22" y="5060"/>
                    <a:pt x="43" y="5060"/>
                  </a:cubicBezTo>
                  <a:cubicBezTo>
                    <a:pt x="64" y="5060"/>
                    <a:pt x="85" y="5049"/>
                    <a:pt x="85" y="5018"/>
                  </a:cubicBezTo>
                  <a:lnTo>
                    <a:pt x="85" y="4943"/>
                  </a:lnTo>
                  <a:cubicBezTo>
                    <a:pt x="85" y="4922"/>
                    <a:pt x="64" y="4900"/>
                    <a:pt x="43" y="4900"/>
                  </a:cubicBezTo>
                  <a:close/>
                  <a:moveTo>
                    <a:pt x="43" y="5303"/>
                  </a:moveTo>
                  <a:cubicBezTo>
                    <a:pt x="22" y="5303"/>
                    <a:pt x="1" y="5325"/>
                    <a:pt x="1" y="5346"/>
                  </a:cubicBezTo>
                  <a:lnTo>
                    <a:pt x="1" y="5431"/>
                  </a:lnTo>
                  <a:cubicBezTo>
                    <a:pt x="1" y="5452"/>
                    <a:pt x="22" y="5473"/>
                    <a:pt x="43" y="5473"/>
                  </a:cubicBezTo>
                  <a:cubicBezTo>
                    <a:pt x="64" y="5473"/>
                    <a:pt x="85" y="5452"/>
                    <a:pt x="85" y="5431"/>
                  </a:cubicBezTo>
                  <a:lnTo>
                    <a:pt x="85" y="5346"/>
                  </a:lnTo>
                  <a:cubicBezTo>
                    <a:pt x="85" y="5325"/>
                    <a:pt x="64" y="5303"/>
                    <a:pt x="43" y="5303"/>
                  </a:cubicBezTo>
                  <a:close/>
                  <a:moveTo>
                    <a:pt x="43" y="5717"/>
                  </a:moveTo>
                  <a:cubicBezTo>
                    <a:pt x="22" y="5717"/>
                    <a:pt x="1" y="5739"/>
                    <a:pt x="1" y="5760"/>
                  </a:cubicBezTo>
                  <a:lnTo>
                    <a:pt x="1" y="5834"/>
                  </a:lnTo>
                  <a:cubicBezTo>
                    <a:pt x="1" y="5855"/>
                    <a:pt x="22" y="5876"/>
                    <a:pt x="43" y="5876"/>
                  </a:cubicBezTo>
                  <a:cubicBezTo>
                    <a:pt x="64" y="5876"/>
                    <a:pt x="85" y="5855"/>
                    <a:pt x="85" y="5834"/>
                  </a:cubicBezTo>
                  <a:lnTo>
                    <a:pt x="85" y="5760"/>
                  </a:lnTo>
                  <a:cubicBezTo>
                    <a:pt x="85" y="5739"/>
                    <a:pt x="64" y="5717"/>
                    <a:pt x="43" y="5717"/>
                  </a:cubicBezTo>
                  <a:close/>
                  <a:moveTo>
                    <a:pt x="43" y="6120"/>
                  </a:moveTo>
                  <a:cubicBezTo>
                    <a:pt x="22" y="6120"/>
                    <a:pt x="1" y="6142"/>
                    <a:pt x="1" y="6163"/>
                  </a:cubicBezTo>
                  <a:lnTo>
                    <a:pt x="1" y="6248"/>
                  </a:lnTo>
                  <a:cubicBezTo>
                    <a:pt x="1" y="6269"/>
                    <a:pt x="22" y="6290"/>
                    <a:pt x="43" y="6290"/>
                  </a:cubicBezTo>
                  <a:cubicBezTo>
                    <a:pt x="64" y="6290"/>
                    <a:pt x="85" y="6269"/>
                    <a:pt x="85" y="6248"/>
                  </a:cubicBezTo>
                  <a:lnTo>
                    <a:pt x="85" y="6163"/>
                  </a:lnTo>
                  <a:cubicBezTo>
                    <a:pt x="85" y="6142"/>
                    <a:pt x="64" y="6120"/>
                    <a:pt x="43" y="6120"/>
                  </a:cubicBezTo>
                  <a:close/>
                  <a:moveTo>
                    <a:pt x="43" y="6534"/>
                  </a:moveTo>
                  <a:cubicBezTo>
                    <a:pt x="22" y="6534"/>
                    <a:pt x="1" y="6545"/>
                    <a:pt x="1" y="6576"/>
                  </a:cubicBezTo>
                  <a:lnTo>
                    <a:pt x="1" y="6651"/>
                  </a:lnTo>
                  <a:cubicBezTo>
                    <a:pt x="1" y="6672"/>
                    <a:pt x="22" y="6693"/>
                    <a:pt x="43" y="6693"/>
                  </a:cubicBezTo>
                  <a:cubicBezTo>
                    <a:pt x="64" y="6693"/>
                    <a:pt x="85" y="6672"/>
                    <a:pt x="85" y="6651"/>
                  </a:cubicBezTo>
                  <a:lnTo>
                    <a:pt x="85" y="6576"/>
                  </a:lnTo>
                  <a:cubicBezTo>
                    <a:pt x="85" y="6545"/>
                    <a:pt x="64" y="6534"/>
                    <a:pt x="43" y="6534"/>
                  </a:cubicBezTo>
                  <a:close/>
                  <a:moveTo>
                    <a:pt x="43" y="6937"/>
                  </a:moveTo>
                  <a:cubicBezTo>
                    <a:pt x="22" y="6937"/>
                    <a:pt x="1" y="6958"/>
                    <a:pt x="1" y="6979"/>
                  </a:cubicBezTo>
                  <a:lnTo>
                    <a:pt x="1" y="7064"/>
                  </a:lnTo>
                  <a:cubicBezTo>
                    <a:pt x="1" y="7085"/>
                    <a:pt x="22" y="7106"/>
                    <a:pt x="43" y="7106"/>
                  </a:cubicBezTo>
                  <a:cubicBezTo>
                    <a:pt x="64" y="7106"/>
                    <a:pt x="85" y="7085"/>
                    <a:pt x="85" y="7064"/>
                  </a:cubicBezTo>
                  <a:lnTo>
                    <a:pt x="85" y="6979"/>
                  </a:lnTo>
                  <a:cubicBezTo>
                    <a:pt x="85" y="6958"/>
                    <a:pt x="64" y="6937"/>
                    <a:pt x="43" y="6937"/>
                  </a:cubicBezTo>
                  <a:close/>
                  <a:moveTo>
                    <a:pt x="43" y="7351"/>
                  </a:moveTo>
                  <a:cubicBezTo>
                    <a:pt x="22" y="7351"/>
                    <a:pt x="1" y="7361"/>
                    <a:pt x="1" y="7382"/>
                  </a:cubicBezTo>
                  <a:lnTo>
                    <a:pt x="1" y="7467"/>
                  </a:lnTo>
                  <a:cubicBezTo>
                    <a:pt x="1" y="7488"/>
                    <a:pt x="22" y="7509"/>
                    <a:pt x="43" y="7509"/>
                  </a:cubicBezTo>
                  <a:cubicBezTo>
                    <a:pt x="64" y="7509"/>
                    <a:pt x="85" y="7488"/>
                    <a:pt x="85" y="7467"/>
                  </a:cubicBezTo>
                  <a:lnTo>
                    <a:pt x="85" y="7382"/>
                  </a:lnTo>
                  <a:cubicBezTo>
                    <a:pt x="85" y="7361"/>
                    <a:pt x="64" y="7351"/>
                    <a:pt x="43" y="7351"/>
                  </a:cubicBezTo>
                  <a:close/>
                  <a:moveTo>
                    <a:pt x="43" y="7754"/>
                  </a:moveTo>
                  <a:cubicBezTo>
                    <a:pt x="22" y="7754"/>
                    <a:pt x="1" y="7775"/>
                    <a:pt x="1" y="7796"/>
                  </a:cubicBezTo>
                  <a:lnTo>
                    <a:pt x="1" y="7881"/>
                  </a:lnTo>
                  <a:cubicBezTo>
                    <a:pt x="1" y="7902"/>
                    <a:pt x="22" y="7912"/>
                    <a:pt x="43" y="7912"/>
                  </a:cubicBezTo>
                  <a:cubicBezTo>
                    <a:pt x="64" y="7912"/>
                    <a:pt x="85" y="7902"/>
                    <a:pt x="85" y="7881"/>
                  </a:cubicBezTo>
                  <a:lnTo>
                    <a:pt x="85" y="7796"/>
                  </a:lnTo>
                  <a:cubicBezTo>
                    <a:pt x="85" y="7775"/>
                    <a:pt x="64" y="7754"/>
                    <a:pt x="43" y="7754"/>
                  </a:cubicBezTo>
                  <a:close/>
                  <a:moveTo>
                    <a:pt x="43" y="8167"/>
                  </a:moveTo>
                  <a:cubicBezTo>
                    <a:pt x="22" y="8167"/>
                    <a:pt x="1" y="8178"/>
                    <a:pt x="1" y="8199"/>
                  </a:cubicBezTo>
                  <a:lnTo>
                    <a:pt x="1" y="8284"/>
                  </a:lnTo>
                  <a:cubicBezTo>
                    <a:pt x="1" y="8305"/>
                    <a:pt x="22" y="8326"/>
                    <a:pt x="43" y="8326"/>
                  </a:cubicBezTo>
                  <a:cubicBezTo>
                    <a:pt x="64" y="8326"/>
                    <a:pt x="85" y="8305"/>
                    <a:pt x="85" y="8284"/>
                  </a:cubicBezTo>
                  <a:lnTo>
                    <a:pt x="85" y="8199"/>
                  </a:lnTo>
                  <a:cubicBezTo>
                    <a:pt x="85" y="8178"/>
                    <a:pt x="64" y="8167"/>
                    <a:pt x="43" y="8167"/>
                  </a:cubicBezTo>
                  <a:close/>
                  <a:moveTo>
                    <a:pt x="43" y="8570"/>
                  </a:moveTo>
                  <a:cubicBezTo>
                    <a:pt x="22" y="8570"/>
                    <a:pt x="1" y="8591"/>
                    <a:pt x="1" y="8612"/>
                  </a:cubicBezTo>
                  <a:lnTo>
                    <a:pt x="1" y="8697"/>
                  </a:lnTo>
                  <a:cubicBezTo>
                    <a:pt x="1" y="8718"/>
                    <a:pt x="22" y="8729"/>
                    <a:pt x="43" y="8729"/>
                  </a:cubicBezTo>
                  <a:cubicBezTo>
                    <a:pt x="64" y="8729"/>
                    <a:pt x="85" y="8718"/>
                    <a:pt x="85" y="8697"/>
                  </a:cubicBezTo>
                  <a:lnTo>
                    <a:pt x="85" y="8612"/>
                  </a:lnTo>
                  <a:cubicBezTo>
                    <a:pt x="85" y="8591"/>
                    <a:pt x="64" y="8570"/>
                    <a:pt x="43" y="857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0" name="Google Shape;4100;p16"/>
            <p:cNvSpPr/>
            <p:nvPr/>
          </p:nvSpPr>
          <p:spPr>
            <a:xfrm>
              <a:off x="3809075" y="1171125"/>
              <a:ext cx="200175" cy="2150"/>
            </a:xfrm>
            <a:custGeom>
              <a:avLst/>
              <a:gdLst/>
              <a:ahLst/>
              <a:cxnLst/>
              <a:rect l="l" t="t" r="r" b="b"/>
              <a:pathLst>
                <a:path w="8007" h="86" extrusionOk="0">
                  <a:moveTo>
                    <a:pt x="43" y="0"/>
                  </a:moveTo>
                  <a:cubicBezTo>
                    <a:pt x="22" y="0"/>
                    <a:pt x="0" y="21"/>
                    <a:pt x="0" y="43"/>
                  </a:cubicBezTo>
                  <a:cubicBezTo>
                    <a:pt x="0" y="64"/>
                    <a:pt x="22" y="85"/>
                    <a:pt x="43" y="85"/>
                  </a:cubicBezTo>
                  <a:lnTo>
                    <a:pt x="7965" y="85"/>
                  </a:lnTo>
                  <a:cubicBezTo>
                    <a:pt x="7986" y="85"/>
                    <a:pt x="8007" y="64"/>
                    <a:pt x="8007" y="43"/>
                  </a:cubicBezTo>
                  <a:cubicBezTo>
                    <a:pt x="8007" y="21"/>
                    <a:pt x="7986" y="0"/>
                    <a:pt x="7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1" name="Google Shape;4101;p16"/>
            <p:cNvSpPr/>
            <p:nvPr/>
          </p:nvSpPr>
          <p:spPr>
            <a:xfrm>
              <a:off x="4006325" y="1158925"/>
              <a:ext cx="8250" cy="26250"/>
            </a:xfrm>
            <a:custGeom>
              <a:avLst/>
              <a:gdLst/>
              <a:ahLst/>
              <a:cxnLst/>
              <a:rect l="l" t="t" r="r" b="b"/>
              <a:pathLst>
                <a:path w="330" h="1050" extrusionOk="0">
                  <a:moveTo>
                    <a:pt x="1" y="0"/>
                  </a:moveTo>
                  <a:lnTo>
                    <a:pt x="1" y="1050"/>
                  </a:lnTo>
                  <a:lnTo>
                    <a:pt x="329" y="531"/>
                  </a:lnTo>
                  <a:lnTo>
                    <a:pt x="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2" name="Google Shape;4102;p16"/>
            <p:cNvSpPr/>
            <p:nvPr/>
          </p:nvSpPr>
          <p:spPr>
            <a:xfrm>
              <a:off x="3803775" y="1158925"/>
              <a:ext cx="8225" cy="26250"/>
            </a:xfrm>
            <a:custGeom>
              <a:avLst/>
              <a:gdLst/>
              <a:ahLst/>
              <a:cxnLst/>
              <a:rect l="l" t="t" r="r" b="b"/>
              <a:pathLst>
                <a:path w="329" h="1050" extrusionOk="0">
                  <a:moveTo>
                    <a:pt x="329" y="0"/>
                  </a:moveTo>
                  <a:lnTo>
                    <a:pt x="0" y="531"/>
                  </a:lnTo>
                  <a:lnTo>
                    <a:pt x="329" y="1050"/>
                  </a:lnTo>
                  <a:lnTo>
                    <a:pt x="32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3" name="Google Shape;4103;p16"/>
            <p:cNvSpPr/>
            <p:nvPr/>
          </p:nvSpPr>
          <p:spPr>
            <a:xfrm>
              <a:off x="3801375" y="966700"/>
              <a:ext cx="1900" cy="228550"/>
            </a:xfrm>
            <a:custGeom>
              <a:avLst/>
              <a:gdLst/>
              <a:ahLst/>
              <a:cxnLst/>
              <a:rect l="l" t="t" r="r" b="b"/>
              <a:pathLst>
                <a:path w="76" h="9142" extrusionOk="0">
                  <a:moveTo>
                    <a:pt x="43" y="0"/>
                  </a:moveTo>
                  <a:cubicBezTo>
                    <a:pt x="12" y="0"/>
                    <a:pt x="0" y="21"/>
                    <a:pt x="0" y="43"/>
                  </a:cubicBezTo>
                  <a:lnTo>
                    <a:pt x="0" y="127"/>
                  </a:lnTo>
                  <a:cubicBezTo>
                    <a:pt x="0" y="149"/>
                    <a:pt x="12" y="170"/>
                    <a:pt x="43" y="170"/>
                  </a:cubicBezTo>
                  <a:cubicBezTo>
                    <a:pt x="64" y="170"/>
                    <a:pt x="75" y="149"/>
                    <a:pt x="75" y="127"/>
                  </a:cubicBezTo>
                  <a:lnTo>
                    <a:pt x="75" y="43"/>
                  </a:lnTo>
                  <a:cubicBezTo>
                    <a:pt x="75" y="21"/>
                    <a:pt x="64" y="0"/>
                    <a:pt x="43" y="0"/>
                  </a:cubicBezTo>
                  <a:close/>
                  <a:moveTo>
                    <a:pt x="43" y="414"/>
                  </a:moveTo>
                  <a:cubicBezTo>
                    <a:pt x="12" y="414"/>
                    <a:pt x="0" y="435"/>
                    <a:pt x="0" y="457"/>
                  </a:cubicBezTo>
                  <a:lnTo>
                    <a:pt x="0" y="530"/>
                  </a:lnTo>
                  <a:cubicBezTo>
                    <a:pt x="0" y="563"/>
                    <a:pt x="12" y="573"/>
                    <a:pt x="43" y="573"/>
                  </a:cubicBezTo>
                  <a:cubicBezTo>
                    <a:pt x="64" y="573"/>
                    <a:pt x="75" y="563"/>
                    <a:pt x="75" y="530"/>
                  </a:cubicBezTo>
                  <a:lnTo>
                    <a:pt x="75" y="457"/>
                  </a:lnTo>
                  <a:cubicBezTo>
                    <a:pt x="75" y="435"/>
                    <a:pt x="64" y="414"/>
                    <a:pt x="43" y="414"/>
                  </a:cubicBezTo>
                  <a:close/>
                  <a:moveTo>
                    <a:pt x="43" y="817"/>
                  </a:moveTo>
                  <a:cubicBezTo>
                    <a:pt x="12" y="817"/>
                    <a:pt x="0" y="838"/>
                    <a:pt x="0" y="860"/>
                  </a:cubicBezTo>
                  <a:lnTo>
                    <a:pt x="0" y="944"/>
                  </a:lnTo>
                  <a:cubicBezTo>
                    <a:pt x="0" y="966"/>
                    <a:pt x="12" y="987"/>
                    <a:pt x="43" y="987"/>
                  </a:cubicBezTo>
                  <a:cubicBezTo>
                    <a:pt x="64" y="987"/>
                    <a:pt x="75" y="966"/>
                    <a:pt x="75" y="944"/>
                  </a:cubicBezTo>
                  <a:lnTo>
                    <a:pt x="75" y="860"/>
                  </a:lnTo>
                  <a:cubicBezTo>
                    <a:pt x="75" y="838"/>
                    <a:pt x="64" y="817"/>
                    <a:pt x="43" y="817"/>
                  </a:cubicBezTo>
                  <a:close/>
                  <a:moveTo>
                    <a:pt x="43" y="1230"/>
                  </a:moveTo>
                  <a:cubicBezTo>
                    <a:pt x="12" y="1230"/>
                    <a:pt x="0" y="1252"/>
                    <a:pt x="0" y="1273"/>
                  </a:cubicBezTo>
                  <a:lnTo>
                    <a:pt x="0" y="1347"/>
                  </a:lnTo>
                  <a:cubicBezTo>
                    <a:pt x="0" y="1369"/>
                    <a:pt x="12" y="1390"/>
                    <a:pt x="43" y="1390"/>
                  </a:cubicBezTo>
                  <a:cubicBezTo>
                    <a:pt x="64" y="1390"/>
                    <a:pt x="75" y="1369"/>
                    <a:pt x="75" y="1347"/>
                  </a:cubicBezTo>
                  <a:lnTo>
                    <a:pt x="75" y="1273"/>
                  </a:lnTo>
                  <a:cubicBezTo>
                    <a:pt x="75" y="1252"/>
                    <a:pt x="64" y="1230"/>
                    <a:pt x="43" y="1230"/>
                  </a:cubicBezTo>
                  <a:close/>
                  <a:moveTo>
                    <a:pt x="43" y="1633"/>
                  </a:moveTo>
                  <a:cubicBezTo>
                    <a:pt x="12" y="1633"/>
                    <a:pt x="0" y="1655"/>
                    <a:pt x="0" y="1676"/>
                  </a:cubicBezTo>
                  <a:lnTo>
                    <a:pt x="0" y="1761"/>
                  </a:lnTo>
                  <a:cubicBezTo>
                    <a:pt x="0" y="1782"/>
                    <a:pt x="12" y="1803"/>
                    <a:pt x="43" y="1803"/>
                  </a:cubicBezTo>
                  <a:cubicBezTo>
                    <a:pt x="64" y="1803"/>
                    <a:pt x="75" y="1782"/>
                    <a:pt x="75" y="1761"/>
                  </a:cubicBezTo>
                  <a:lnTo>
                    <a:pt x="75" y="1676"/>
                  </a:lnTo>
                  <a:cubicBezTo>
                    <a:pt x="75" y="1655"/>
                    <a:pt x="64" y="1633"/>
                    <a:pt x="43" y="1633"/>
                  </a:cubicBezTo>
                  <a:close/>
                  <a:moveTo>
                    <a:pt x="43" y="2047"/>
                  </a:moveTo>
                  <a:cubicBezTo>
                    <a:pt x="12" y="2047"/>
                    <a:pt x="0" y="2058"/>
                    <a:pt x="0" y="2090"/>
                  </a:cubicBezTo>
                  <a:lnTo>
                    <a:pt x="0" y="2164"/>
                  </a:lnTo>
                  <a:cubicBezTo>
                    <a:pt x="0" y="2185"/>
                    <a:pt x="12" y="2206"/>
                    <a:pt x="43" y="2206"/>
                  </a:cubicBezTo>
                  <a:cubicBezTo>
                    <a:pt x="64" y="2206"/>
                    <a:pt x="75" y="2185"/>
                    <a:pt x="75" y="2164"/>
                  </a:cubicBezTo>
                  <a:lnTo>
                    <a:pt x="75" y="2090"/>
                  </a:lnTo>
                  <a:cubicBezTo>
                    <a:pt x="75" y="2058"/>
                    <a:pt x="64" y="2047"/>
                    <a:pt x="43" y="2047"/>
                  </a:cubicBezTo>
                  <a:close/>
                  <a:moveTo>
                    <a:pt x="43" y="2450"/>
                  </a:moveTo>
                  <a:cubicBezTo>
                    <a:pt x="12" y="2450"/>
                    <a:pt x="0" y="2472"/>
                    <a:pt x="0" y="2493"/>
                  </a:cubicBezTo>
                  <a:lnTo>
                    <a:pt x="0" y="2578"/>
                  </a:lnTo>
                  <a:cubicBezTo>
                    <a:pt x="0" y="2599"/>
                    <a:pt x="12" y="2620"/>
                    <a:pt x="43" y="2620"/>
                  </a:cubicBezTo>
                  <a:cubicBezTo>
                    <a:pt x="64" y="2620"/>
                    <a:pt x="75" y="2599"/>
                    <a:pt x="75" y="2578"/>
                  </a:cubicBezTo>
                  <a:lnTo>
                    <a:pt x="75" y="2493"/>
                  </a:lnTo>
                  <a:cubicBezTo>
                    <a:pt x="75" y="2472"/>
                    <a:pt x="64" y="2450"/>
                    <a:pt x="43" y="2450"/>
                  </a:cubicBezTo>
                  <a:close/>
                  <a:moveTo>
                    <a:pt x="43" y="2864"/>
                  </a:moveTo>
                  <a:cubicBezTo>
                    <a:pt x="12" y="2864"/>
                    <a:pt x="0" y="2875"/>
                    <a:pt x="0" y="2906"/>
                  </a:cubicBezTo>
                  <a:lnTo>
                    <a:pt x="0" y="2981"/>
                  </a:lnTo>
                  <a:cubicBezTo>
                    <a:pt x="0" y="3002"/>
                    <a:pt x="12" y="3023"/>
                    <a:pt x="43" y="3023"/>
                  </a:cubicBezTo>
                  <a:cubicBezTo>
                    <a:pt x="64" y="3023"/>
                    <a:pt x="75" y="3002"/>
                    <a:pt x="75" y="2981"/>
                  </a:cubicBezTo>
                  <a:lnTo>
                    <a:pt x="75" y="2906"/>
                  </a:lnTo>
                  <a:cubicBezTo>
                    <a:pt x="75" y="2875"/>
                    <a:pt x="64" y="2864"/>
                    <a:pt x="43" y="2864"/>
                  </a:cubicBezTo>
                  <a:close/>
                  <a:moveTo>
                    <a:pt x="43" y="3267"/>
                  </a:moveTo>
                  <a:cubicBezTo>
                    <a:pt x="12" y="3267"/>
                    <a:pt x="0" y="3288"/>
                    <a:pt x="0" y="3309"/>
                  </a:cubicBezTo>
                  <a:lnTo>
                    <a:pt x="0" y="3394"/>
                  </a:lnTo>
                  <a:cubicBezTo>
                    <a:pt x="0" y="3415"/>
                    <a:pt x="12" y="3436"/>
                    <a:pt x="43" y="3436"/>
                  </a:cubicBezTo>
                  <a:cubicBezTo>
                    <a:pt x="64" y="3436"/>
                    <a:pt x="75" y="3415"/>
                    <a:pt x="75" y="3394"/>
                  </a:cubicBezTo>
                  <a:lnTo>
                    <a:pt x="75" y="3309"/>
                  </a:lnTo>
                  <a:cubicBezTo>
                    <a:pt x="75" y="3288"/>
                    <a:pt x="64" y="3267"/>
                    <a:pt x="43" y="3267"/>
                  </a:cubicBezTo>
                  <a:close/>
                  <a:moveTo>
                    <a:pt x="43" y="3681"/>
                  </a:moveTo>
                  <a:cubicBezTo>
                    <a:pt x="12" y="3681"/>
                    <a:pt x="0" y="3691"/>
                    <a:pt x="0" y="3712"/>
                  </a:cubicBezTo>
                  <a:lnTo>
                    <a:pt x="0" y="3797"/>
                  </a:lnTo>
                  <a:cubicBezTo>
                    <a:pt x="0" y="3818"/>
                    <a:pt x="12" y="3839"/>
                    <a:pt x="43" y="3839"/>
                  </a:cubicBezTo>
                  <a:cubicBezTo>
                    <a:pt x="64" y="3839"/>
                    <a:pt x="75" y="3818"/>
                    <a:pt x="75" y="3797"/>
                  </a:cubicBezTo>
                  <a:lnTo>
                    <a:pt x="75" y="3712"/>
                  </a:lnTo>
                  <a:cubicBezTo>
                    <a:pt x="75" y="3691"/>
                    <a:pt x="64" y="3681"/>
                    <a:pt x="43" y="3681"/>
                  </a:cubicBezTo>
                  <a:close/>
                  <a:moveTo>
                    <a:pt x="43" y="4084"/>
                  </a:moveTo>
                  <a:cubicBezTo>
                    <a:pt x="12" y="4084"/>
                    <a:pt x="0" y="4105"/>
                    <a:pt x="0" y="4126"/>
                  </a:cubicBezTo>
                  <a:lnTo>
                    <a:pt x="0" y="4211"/>
                  </a:lnTo>
                  <a:cubicBezTo>
                    <a:pt x="0" y="4232"/>
                    <a:pt x="12" y="4242"/>
                    <a:pt x="43" y="4242"/>
                  </a:cubicBezTo>
                  <a:cubicBezTo>
                    <a:pt x="64" y="4242"/>
                    <a:pt x="75" y="4232"/>
                    <a:pt x="75" y="4211"/>
                  </a:cubicBezTo>
                  <a:lnTo>
                    <a:pt x="75" y="4126"/>
                  </a:lnTo>
                  <a:cubicBezTo>
                    <a:pt x="75" y="4105"/>
                    <a:pt x="64" y="4084"/>
                    <a:pt x="43" y="4084"/>
                  </a:cubicBezTo>
                  <a:close/>
                  <a:moveTo>
                    <a:pt x="43" y="4497"/>
                  </a:moveTo>
                  <a:cubicBezTo>
                    <a:pt x="12" y="4497"/>
                    <a:pt x="0" y="4508"/>
                    <a:pt x="0" y="4529"/>
                  </a:cubicBezTo>
                  <a:lnTo>
                    <a:pt x="0" y="4614"/>
                  </a:lnTo>
                  <a:cubicBezTo>
                    <a:pt x="0" y="4635"/>
                    <a:pt x="12" y="4656"/>
                    <a:pt x="43" y="4656"/>
                  </a:cubicBezTo>
                  <a:cubicBezTo>
                    <a:pt x="64" y="4656"/>
                    <a:pt x="75" y="4635"/>
                    <a:pt x="75" y="4614"/>
                  </a:cubicBezTo>
                  <a:lnTo>
                    <a:pt x="75" y="4529"/>
                  </a:lnTo>
                  <a:cubicBezTo>
                    <a:pt x="75" y="4508"/>
                    <a:pt x="64" y="4497"/>
                    <a:pt x="43" y="4497"/>
                  </a:cubicBezTo>
                  <a:close/>
                  <a:moveTo>
                    <a:pt x="43" y="4900"/>
                  </a:moveTo>
                  <a:cubicBezTo>
                    <a:pt x="12" y="4900"/>
                    <a:pt x="0" y="4921"/>
                    <a:pt x="0" y="4942"/>
                  </a:cubicBezTo>
                  <a:lnTo>
                    <a:pt x="0" y="5027"/>
                  </a:lnTo>
                  <a:cubicBezTo>
                    <a:pt x="0" y="5048"/>
                    <a:pt x="12" y="5059"/>
                    <a:pt x="43" y="5059"/>
                  </a:cubicBezTo>
                  <a:cubicBezTo>
                    <a:pt x="64" y="5059"/>
                    <a:pt x="75" y="5048"/>
                    <a:pt x="75" y="5027"/>
                  </a:cubicBezTo>
                  <a:lnTo>
                    <a:pt x="75" y="4942"/>
                  </a:lnTo>
                  <a:cubicBezTo>
                    <a:pt x="75" y="4921"/>
                    <a:pt x="64" y="4900"/>
                    <a:pt x="43" y="4900"/>
                  </a:cubicBezTo>
                  <a:close/>
                  <a:moveTo>
                    <a:pt x="43" y="5303"/>
                  </a:moveTo>
                  <a:cubicBezTo>
                    <a:pt x="12" y="5303"/>
                    <a:pt x="0" y="5324"/>
                    <a:pt x="0" y="5345"/>
                  </a:cubicBezTo>
                  <a:lnTo>
                    <a:pt x="0" y="5430"/>
                  </a:lnTo>
                  <a:cubicBezTo>
                    <a:pt x="0" y="5451"/>
                    <a:pt x="12" y="5472"/>
                    <a:pt x="43" y="5472"/>
                  </a:cubicBezTo>
                  <a:cubicBezTo>
                    <a:pt x="64" y="5472"/>
                    <a:pt x="75" y="5451"/>
                    <a:pt x="75" y="5430"/>
                  </a:cubicBezTo>
                  <a:lnTo>
                    <a:pt x="75" y="5345"/>
                  </a:lnTo>
                  <a:cubicBezTo>
                    <a:pt x="75" y="5324"/>
                    <a:pt x="64" y="5303"/>
                    <a:pt x="43" y="5303"/>
                  </a:cubicBezTo>
                  <a:close/>
                  <a:moveTo>
                    <a:pt x="43" y="5717"/>
                  </a:moveTo>
                  <a:cubicBezTo>
                    <a:pt x="12" y="5717"/>
                    <a:pt x="0" y="5738"/>
                    <a:pt x="0" y="5759"/>
                  </a:cubicBezTo>
                  <a:lnTo>
                    <a:pt x="0" y="5833"/>
                  </a:lnTo>
                  <a:cubicBezTo>
                    <a:pt x="0" y="5865"/>
                    <a:pt x="12" y="5875"/>
                    <a:pt x="43" y="5875"/>
                  </a:cubicBezTo>
                  <a:cubicBezTo>
                    <a:pt x="64" y="5875"/>
                    <a:pt x="75" y="5865"/>
                    <a:pt x="75" y="5833"/>
                  </a:cubicBezTo>
                  <a:lnTo>
                    <a:pt x="75" y="5759"/>
                  </a:lnTo>
                  <a:cubicBezTo>
                    <a:pt x="75" y="5738"/>
                    <a:pt x="64" y="5717"/>
                    <a:pt x="43" y="5717"/>
                  </a:cubicBezTo>
                  <a:close/>
                  <a:moveTo>
                    <a:pt x="43" y="6120"/>
                  </a:moveTo>
                  <a:cubicBezTo>
                    <a:pt x="12" y="6120"/>
                    <a:pt x="0" y="6141"/>
                    <a:pt x="0" y="6162"/>
                  </a:cubicBezTo>
                  <a:lnTo>
                    <a:pt x="0" y="6247"/>
                  </a:lnTo>
                  <a:cubicBezTo>
                    <a:pt x="0" y="6268"/>
                    <a:pt x="12" y="6289"/>
                    <a:pt x="43" y="6289"/>
                  </a:cubicBezTo>
                  <a:cubicBezTo>
                    <a:pt x="64" y="6289"/>
                    <a:pt x="75" y="6268"/>
                    <a:pt x="75" y="6247"/>
                  </a:cubicBezTo>
                  <a:lnTo>
                    <a:pt x="75" y="6162"/>
                  </a:lnTo>
                  <a:cubicBezTo>
                    <a:pt x="75" y="6141"/>
                    <a:pt x="64" y="6120"/>
                    <a:pt x="43" y="6120"/>
                  </a:cubicBezTo>
                  <a:close/>
                  <a:moveTo>
                    <a:pt x="43" y="6533"/>
                  </a:moveTo>
                  <a:cubicBezTo>
                    <a:pt x="12" y="6533"/>
                    <a:pt x="0" y="6554"/>
                    <a:pt x="0" y="6575"/>
                  </a:cubicBezTo>
                  <a:lnTo>
                    <a:pt x="0" y="6650"/>
                  </a:lnTo>
                  <a:cubicBezTo>
                    <a:pt x="0" y="6681"/>
                    <a:pt x="12" y="6692"/>
                    <a:pt x="43" y="6692"/>
                  </a:cubicBezTo>
                  <a:cubicBezTo>
                    <a:pt x="64" y="6692"/>
                    <a:pt x="75" y="6681"/>
                    <a:pt x="75" y="6650"/>
                  </a:cubicBezTo>
                  <a:lnTo>
                    <a:pt x="75" y="6575"/>
                  </a:lnTo>
                  <a:cubicBezTo>
                    <a:pt x="75" y="6554"/>
                    <a:pt x="64" y="6533"/>
                    <a:pt x="43" y="6533"/>
                  </a:cubicBezTo>
                  <a:close/>
                  <a:moveTo>
                    <a:pt x="43" y="6936"/>
                  </a:moveTo>
                  <a:cubicBezTo>
                    <a:pt x="12" y="6936"/>
                    <a:pt x="0" y="6957"/>
                    <a:pt x="0" y="6978"/>
                  </a:cubicBezTo>
                  <a:lnTo>
                    <a:pt x="0" y="7063"/>
                  </a:lnTo>
                  <a:cubicBezTo>
                    <a:pt x="0" y="7084"/>
                    <a:pt x="12" y="7106"/>
                    <a:pt x="43" y="7106"/>
                  </a:cubicBezTo>
                  <a:cubicBezTo>
                    <a:pt x="64" y="7106"/>
                    <a:pt x="75" y="7084"/>
                    <a:pt x="75" y="7063"/>
                  </a:cubicBezTo>
                  <a:lnTo>
                    <a:pt x="75" y="6978"/>
                  </a:lnTo>
                  <a:cubicBezTo>
                    <a:pt x="75" y="6957"/>
                    <a:pt x="64" y="6936"/>
                    <a:pt x="43" y="6936"/>
                  </a:cubicBezTo>
                  <a:close/>
                  <a:moveTo>
                    <a:pt x="43" y="7350"/>
                  </a:moveTo>
                  <a:cubicBezTo>
                    <a:pt x="12" y="7350"/>
                    <a:pt x="0" y="7360"/>
                    <a:pt x="0" y="7392"/>
                  </a:cubicBezTo>
                  <a:lnTo>
                    <a:pt x="0" y="7466"/>
                  </a:lnTo>
                  <a:cubicBezTo>
                    <a:pt x="0" y="7487"/>
                    <a:pt x="12" y="7509"/>
                    <a:pt x="43" y="7509"/>
                  </a:cubicBezTo>
                  <a:cubicBezTo>
                    <a:pt x="64" y="7509"/>
                    <a:pt x="75" y="7487"/>
                    <a:pt x="75" y="7466"/>
                  </a:cubicBezTo>
                  <a:lnTo>
                    <a:pt x="75" y="7392"/>
                  </a:lnTo>
                  <a:cubicBezTo>
                    <a:pt x="75" y="7360"/>
                    <a:pt x="64" y="7350"/>
                    <a:pt x="43" y="7350"/>
                  </a:cubicBezTo>
                  <a:close/>
                  <a:moveTo>
                    <a:pt x="43" y="7753"/>
                  </a:moveTo>
                  <a:cubicBezTo>
                    <a:pt x="12" y="7753"/>
                    <a:pt x="0" y="7774"/>
                    <a:pt x="0" y="7795"/>
                  </a:cubicBezTo>
                  <a:lnTo>
                    <a:pt x="0" y="7880"/>
                  </a:lnTo>
                  <a:cubicBezTo>
                    <a:pt x="0" y="7901"/>
                    <a:pt x="12" y="7923"/>
                    <a:pt x="43" y="7923"/>
                  </a:cubicBezTo>
                  <a:cubicBezTo>
                    <a:pt x="64" y="7923"/>
                    <a:pt x="75" y="7901"/>
                    <a:pt x="75" y="7880"/>
                  </a:cubicBezTo>
                  <a:lnTo>
                    <a:pt x="75" y="7795"/>
                  </a:lnTo>
                  <a:cubicBezTo>
                    <a:pt x="75" y="7774"/>
                    <a:pt x="64" y="7753"/>
                    <a:pt x="43" y="7753"/>
                  </a:cubicBezTo>
                  <a:close/>
                  <a:moveTo>
                    <a:pt x="43" y="8166"/>
                  </a:moveTo>
                  <a:cubicBezTo>
                    <a:pt x="12" y="8166"/>
                    <a:pt x="0" y="8177"/>
                    <a:pt x="0" y="8209"/>
                  </a:cubicBezTo>
                  <a:lnTo>
                    <a:pt x="0" y="8283"/>
                  </a:lnTo>
                  <a:cubicBezTo>
                    <a:pt x="0" y="8304"/>
                    <a:pt x="12" y="8326"/>
                    <a:pt x="43" y="8326"/>
                  </a:cubicBezTo>
                  <a:cubicBezTo>
                    <a:pt x="64" y="8326"/>
                    <a:pt x="75" y="8304"/>
                    <a:pt x="75" y="8283"/>
                  </a:cubicBezTo>
                  <a:lnTo>
                    <a:pt x="75" y="8209"/>
                  </a:lnTo>
                  <a:cubicBezTo>
                    <a:pt x="75" y="8177"/>
                    <a:pt x="64" y="8166"/>
                    <a:pt x="43" y="8166"/>
                  </a:cubicBezTo>
                  <a:close/>
                  <a:moveTo>
                    <a:pt x="43" y="8569"/>
                  </a:moveTo>
                  <a:cubicBezTo>
                    <a:pt x="12" y="8569"/>
                    <a:pt x="0" y="8590"/>
                    <a:pt x="0" y="8612"/>
                  </a:cubicBezTo>
                  <a:lnTo>
                    <a:pt x="0" y="8696"/>
                  </a:lnTo>
                  <a:cubicBezTo>
                    <a:pt x="0" y="8718"/>
                    <a:pt x="12" y="8739"/>
                    <a:pt x="43" y="8739"/>
                  </a:cubicBezTo>
                  <a:cubicBezTo>
                    <a:pt x="64" y="8739"/>
                    <a:pt x="75" y="8718"/>
                    <a:pt x="75" y="8696"/>
                  </a:cubicBezTo>
                  <a:lnTo>
                    <a:pt x="75" y="8612"/>
                  </a:lnTo>
                  <a:cubicBezTo>
                    <a:pt x="75" y="8590"/>
                    <a:pt x="64" y="8569"/>
                    <a:pt x="43" y="8569"/>
                  </a:cubicBezTo>
                  <a:close/>
                  <a:moveTo>
                    <a:pt x="43" y="8983"/>
                  </a:moveTo>
                  <a:cubicBezTo>
                    <a:pt x="12" y="8983"/>
                    <a:pt x="0" y="8993"/>
                    <a:pt x="0" y="9015"/>
                  </a:cubicBezTo>
                  <a:lnTo>
                    <a:pt x="0" y="9099"/>
                  </a:lnTo>
                  <a:cubicBezTo>
                    <a:pt x="0" y="9121"/>
                    <a:pt x="12" y="9142"/>
                    <a:pt x="43" y="9142"/>
                  </a:cubicBezTo>
                  <a:cubicBezTo>
                    <a:pt x="64" y="9142"/>
                    <a:pt x="75" y="9121"/>
                    <a:pt x="75" y="9099"/>
                  </a:cubicBezTo>
                  <a:lnTo>
                    <a:pt x="75" y="9015"/>
                  </a:lnTo>
                  <a:cubicBezTo>
                    <a:pt x="75" y="8993"/>
                    <a:pt x="64" y="8983"/>
                    <a:pt x="43" y="898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4" name="Google Shape;4104;p16"/>
            <p:cNvSpPr/>
            <p:nvPr/>
          </p:nvSpPr>
          <p:spPr>
            <a:xfrm>
              <a:off x="4013475" y="966700"/>
              <a:ext cx="2150" cy="228550"/>
            </a:xfrm>
            <a:custGeom>
              <a:avLst/>
              <a:gdLst/>
              <a:ahLst/>
              <a:cxnLst/>
              <a:rect l="l" t="t" r="r" b="b"/>
              <a:pathLst>
                <a:path w="86" h="9142" extrusionOk="0">
                  <a:moveTo>
                    <a:pt x="43" y="0"/>
                  </a:moveTo>
                  <a:cubicBezTo>
                    <a:pt x="22" y="0"/>
                    <a:pt x="1" y="21"/>
                    <a:pt x="1" y="43"/>
                  </a:cubicBezTo>
                  <a:lnTo>
                    <a:pt x="1" y="127"/>
                  </a:lnTo>
                  <a:cubicBezTo>
                    <a:pt x="1" y="149"/>
                    <a:pt x="22" y="170"/>
                    <a:pt x="43" y="170"/>
                  </a:cubicBezTo>
                  <a:cubicBezTo>
                    <a:pt x="64" y="170"/>
                    <a:pt x="85" y="149"/>
                    <a:pt x="85" y="127"/>
                  </a:cubicBezTo>
                  <a:lnTo>
                    <a:pt x="85" y="43"/>
                  </a:lnTo>
                  <a:cubicBezTo>
                    <a:pt x="85" y="21"/>
                    <a:pt x="64" y="0"/>
                    <a:pt x="43" y="0"/>
                  </a:cubicBezTo>
                  <a:close/>
                  <a:moveTo>
                    <a:pt x="43" y="414"/>
                  </a:moveTo>
                  <a:cubicBezTo>
                    <a:pt x="22" y="414"/>
                    <a:pt x="1" y="435"/>
                    <a:pt x="1" y="457"/>
                  </a:cubicBezTo>
                  <a:lnTo>
                    <a:pt x="1" y="530"/>
                  </a:lnTo>
                  <a:cubicBezTo>
                    <a:pt x="1" y="563"/>
                    <a:pt x="22" y="573"/>
                    <a:pt x="43" y="573"/>
                  </a:cubicBezTo>
                  <a:cubicBezTo>
                    <a:pt x="64" y="573"/>
                    <a:pt x="85" y="563"/>
                    <a:pt x="85" y="530"/>
                  </a:cubicBezTo>
                  <a:lnTo>
                    <a:pt x="85" y="457"/>
                  </a:lnTo>
                  <a:cubicBezTo>
                    <a:pt x="85" y="435"/>
                    <a:pt x="64" y="414"/>
                    <a:pt x="43" y="414"/>
                  </a:cubicBezTo>
                  <a:close/>
                  <a:moveTo>
                    <a:pt x="43" y="817"/>
                  </a:moveTo>
                  <a:cubicBezTo>
                    <a:pt x="22" y="817"/>
                    <a:pt x="1" y="838"/>
                    <a:pt x="1" y="860"/>
                  </a:cubicBezTo>
                  <a:lnTo>
                    <a:pt x="1" y="944"/>
                  </a:lnTo>
                  <a:cubicBezTo>
                    <a:pt x="1" y="966"/>
                    <a:pt x="22" y="987"/>
                    <a:pt x="43" y="987"/>
                  </a:cubicBezTo>
                  <a:cubicBezTo>
                    <a:pt x="64" y="987"/>
                    <a:pt x="85" y="966"/>
                    <a:pt x="85" y="944"/>
                  </a:cubicBezTo>
                  <a:lnTo>
                    <a:pt x="85" y="860"/>
                  </a:lnTo>
                  <a:cubicBezTo>
                    <a:pt x="85" y="838"/>
                    <a:pt x="64" y="817"/>
                    <a:pt x="43" y="817"/>
                  </a:cubicBezTo>
                  <a:close/>
                  <a:moveTo>
                    <a:pt x="43" y="1230"/>
                  </a:moveTo>
                  <a:cubicBezTo>
                    <a:pt x="22" y="1230"/>
                    <a:pt x="1" y="1252"/>
                    <a:pt x="1" y="1273"/>
                  </a:cubicBezTo>
                  <a:lnTo>
                    <a:pt x="1" y="1347"/>
                  </a:lnTo>
                  <a:cubicBezTo>
                    <a:pt x="1" y="1369"/>
                    <a:pt x="22" y="1390"/>
                    <a:pt x="43" y="1390"/>
                  </a:cubicBezTo>
                  <a:cubicBezTo>
                    <a:pt x="64" y="1390"/>
                    <a:pt x="85" y="1369"/>
                    <a:pt x="85" y="1347"/>
                  </a:cubicBezTo>
                  <a:lnTo>
                    <a:pt x="85" y="1273"/>
                  </a:lnTo>
                  <a:cubicBezTo>
                    <a:pt x="85" y="1252"/>
                    <a:pt x="64" y="1230"/>
                    <a:pt x="43" y="1230"/>
                  </a:cubicBezTo>
                  <a:close/>
                  <a:moveTo>
                    <a:pt x="43" y="1633"/>
                  </a:moveTo>
                  <a:cubicBezTo>
                    <a:pt x="22" y="1633"/>
                    <a:pt x="1" y="1655"/>
                    <a:pt x="1" y="1676"/>
                  </a:cubicBezTo>
                  <a:lnTo>
                    <a:pt x="1" y="1761"/>
                  </a:lnTo>
                  <a:cubicBezTo>
                    <a:pt x="1" y="1782"/>
                    <a:pt x="22" y="1803"/>
                    <a:pt x="43" y="1803"/>
                  </a:cubicBezTo>
                  <a:cubicBezTo>
                    <a:pt x="64" y="1803"/>
                    <a:pt x="85" y="1782"/>
                    <a:pt x="85" y="1761"/>
                  </a:cubicBezTo>
                  <a:lnTo>
                    <a:pt x="85" y="1676"/>
                  </a:lnTo>
                  <a:cubicBezTo>
                    <a:pt x="85" y="1655"/>
                    <a:pt x="64" y="1633"/>
                    <a:pt x="43" y="1633"/>
                  </a:cubicBezTo>
                  <a:close/>
                  <a:moveTo>
                    <a:pt x="43" y="2047"/>
                  </a:moveTo>
                  <a:cubicBezTo>
                    <a:pt x="22" y="2047"/>
                    <a:pt x="1" y="2058"/>
                    <a:pt x="1" y="2090"/>
                  </a:cubicBezTo>
                  <a:lnTo>
                    <a:pt x="1" y="2164"/>
                  </a:lnTo>
                  <a:cubicBezTo>
                    <a:pt x="1" y="2185"/>
                    <a:pt x="22" y="2206"/>
                    <a:pt x="43" y="2206"/>
                  </a:cubicBezTo>
                  <a:cubicBezTo>
                    <a:pt x="64" y="2206"/>
                    <a:pt x="85" y="2185"/>
                    <a:pt x="85" y="2164"/>
                  </a:cubicBezTo>
                  <a:lnTo>
                    <a:pt x="85" y="2090"/>
                  </a:lnTo>
                  <a:cubicBezTo>
                    <a:pt x="85" y="2058"/>
                    <a:pt x="64" y="2047"/>
                    <a:pt x="43" y="2047"/>
                  </a:cubicBezTo>
                  <a:close/>
                  <a:moveTo>
                    <a:pt x="43" y="2450"/>
                  </a:moveTo>
                  <a:cubicBezTo>
                    <a:pt x="22" y="2450"/>
                    <a:pt x="1" y="2472"/>
                    <a:pt x="1" y="2493"/>
                  </a:cubicBezTo>
                  <a:lnTo>
                    <a:pt x="1" y="2578"/>
                  </a:lnTo>
                  <a:cubicBezTo>
                    <a:pt x="1" y="2599"/>
                    <a:pt x="22" y="2620"/>
                    <a:pt x="43" y="2620"/>
                  </a:cubicBezTo>
                  <a:cubicBezTo>
                    <a:pt x="64" y="2620"/>
                    <a:pt x="85" y="2599"/>
                    <a:pt x="85" y="2578"/>
                  </a:cubicBezTo>
                  <a:lnTo>
                    <a:pt x="85" y="2493"/>
                  </a:lnTo>
                  <a:cubicBezTo>
                    <a:pt x="85" y="2472"/>
                    <a:pt x="64" y="2450"/>
                    <a:pt x="43" y="2450"/>
                  </a:cubicBezTo>
                  <a:close/>
                  <a:moveTo>
                    <a:pt x="43" y="2864"/>
                  </a:moveTo>
                  <a:cubicBezTo>
                    <a:pt x="22" y="2864"/>
                    <a:pt x="1" y="2875"/>
                    <a:pt x="1" y="2906"/>
                  </a:cubicBezTo>
                  <a:lnTo>
                    <a:pt x="1" y="2981"/>
                  </a:lnTo>
                  <a:cubicBezTo>
                    <a:pt x="1" y="3002"/>
                    <a:pt x="22" y="3023"/>
                    <a:pt x="43" y="3023"/>
                  </a:cubicBezTo>
                  <a:cubicBezTo>
                    <a:pt x="64" y="3023"/>
                    <a:pt x="85" y="3002"/>
                    <a:pt x="85" y="2981"/>
                  </a:cubicBezTo>
                  <a:lnTo>
                    <a:pt x="85" y="2906"/>
                  </a:lnTo>
                  <a:cubicBezTo>
                    <a:pt x="85" y="2875"/>
                    <a:pt x="64" y="2864"/>
                    <a:pt x="43" y="2864"/>
                  </a:cubicBezTo>
                  <a:close/>
                  <a:moveTo>
                    <a:pt x="43" y="3267"/>
                  </a:moveTo>
                  <a:cubicBezTo>
                    <a:pt x="22" y="3267"/>
                    <a:pt x="1" y="3288"/>
                    <a:pt x="1" y="3309"/>
                  </a:cubicBezTo>
                  <a:lnTo>
                    <a:pt x="1" y="3394"/>
                  </a:lnTo>
                  <a:cubicBezTo>
                    <a:pt x="1" y="3415"/>
                    <a:pt x="22" y="3436"/>
                    <a:pt x="43" y="3436"/>
                  </a:cubicBezTo>
                  <a:cubicBezTo>
                    <a:pt x="64" y="3436"/>
                    <a:pt x="85" y="3415"/>
                    <a:pt x="85" y="3394"/>
                  </a:cubicBezTo>
                  <a:lnTo>
                    <a:pt x="85" y="3309"/>
                  </a:lnTo>
                  <a:cubicBezTo>
                    <a:pt x="85" y="3288"/>
                    <a:pt x="64" y="3267"/>
                    <a:pt x="43" y="3267"/>
                  </a:cubicBezTo>
                  <a:close/>
                  <a:moveTo>
                    <a:pt x="43" y="3681"/>
                  </a:moveTo>
                  <a:cubicBezTo>
                    <a:pt x="22" y="3681"/>
                    <a:pt x="1" y="3691"/>
                    <a:pt x="1" y="3712"/>
                  </a:cubicBezTo>
                  <a:lnTo>
                    <a:pt x="1" y="3797"/>
                  </a:lnTo>
                  <a:cubicBezTo>
                    <a:pt x="1" y="3818"/>
                    <a:pt x="22" y="3839"/>
                    <a:pt x="43" y="3839"/>
                  </a:cubicBezTo>
                  <a:cubicBezTo>
                    <a:pt x="64" y="3839"/>
                    <a:pt x="85" y="3818"/>
                    <a:pt x="85" y="3797"/>
                  </a:cubicBezTo>
                  <a:lnTo>
                    <a:pt x="85" y="3712"/>
                  </a:lnTo>
                  <a:cubicBezTo>
                    <a:pt x="85" y="3691"/>
                    <a:pt x="64" y="3681"/>
                    <a:pt x="43" y="3681"/>
                  </a:cubicBezTo>
                  <a:close/>
                  <a:moveTo>
                    <a:pt x="43" y="4084"/>
                  </a:moveTo>
                  <a:cubicBezTo>
                    <a:pt x="22" y="4084"/>
                    <a:pt x="1" y="4105"/>
                    <a:pt x="1" y="4126"/>
                  </a:cubicBezTo>
                  <a:lnTo>
                    <a:pt x="1" y="4211"/>
                  </a:lnTo>
                  <a:cubicBezTo>
                    <a:pt x="1" y="4232"/>
                    <a:pt x="22" y="4242"/>
                    <a:pt x="43" y="4242"/>
                  </a:cubicBezTo>
                  <a:cubicBezTo>
                    <a:pt x="64" y="4242"/>
                    <a:pt x="85" y="4232"/>
                    <a:pt x="85" y="4211"/>
                  </a:cubicBezTo>
                  <a:lnTo>
                    <a:pt x="85" y="4126"/>
                  </a:lnTo>
                  <a:cubicBezTo>
                    <a:pt x="85" y="4105"/>
                    <a:pt x="64" y="4084"/>
                    <a:pt x="43" y="4084"/>
                  </a:cubicBezTo>
                  <a:close/>
                  <a:moveTo>
                    <a:pt x="43" y="4497"/>
                  </a:moveTo>
                  <a:cubicBezTo>
                    <a:pt x="22" y="4497"/>
                    <a:pt x="1" y="4508"/>
                    <a:pt x="1" y="4529"/>
                  </a:cubicBezTo>
                  <a:lnTo>
                    <a:pt x="1" y="4614"/>
                  </a:lnTo>
                  <a:cubicBezTo>
                    <a:pt x="1" y="4635"/>
                    <a:pt x="22" y="4656"/>
                    <a:pt x="43" y="4656"/>
                  </a:cubicBezTo>
                  <a:cubicBezTo>
                    <a:pt x="64" y="4656"/>
                    <a:pt x="85" y="4635"/>
                    <a:pt x="85" y="4614"/>
                  </a:cubicBezTo>
                  <a:lnTo>
                    <a:pt x="85" y="4529"/>
                  </a:lnTo>
                  <a:cubicBezTo>
                    <a:pt x="85" y="4508"/>
                    <a:pt x="64" y="4497"/>
                    <a:pt x="43" y="4497"/>
                  </a:cubicBezTo>
                  <a:close/>
                  <a:moveTo>
                    <a:pt x="43" y="4900"/>
                  </a:moveTo>
                  <a:cubicBezTo>
                    <a:pt x="22" y="4900"/>
                    <a:pt x="1" y="4921"/>
                    <a:pt x="1" y="4942"/>
                  </a:cubicBezTo>
                  <a:lnTo>
                    <a:pt x="1" y="5027"/>
                  </a:lnTo>
                  <a:cubicBezTo>
                    <a:pt x="1" y="5048"/>
                    <a:pt x="22" y="5059"/>
                    <a:pt x="43" y="5059"/>
                  </a:cubicBezTo>
                  <a:cubicBezTo>
                    <a:pt x="64" y="5059"/>
                    <a:pt x="85" y="5048"/>
                    <a:pt x="85" y="5027"/>
                  </a:cubicBezTo>
                  <a:lnTo>
                    <a:pt x="85" y="4942"/>
                  </a:lnTo>
                  <a:cubicBezTo>
                    <a:pt x="85" y="4921"/>
                    <a:pt x="64" y="4900"/>
                    <a:pt x="43" y="4900"/>
                  </a:cubicBezTo>
                  <a:close/>
                  <a:moveTo>
                    <a:pt x="43" y="5303"/>
                  </a:moveTo>
                  <a:cubicBezTo>
                    <a:pt x="22" y="5303"/>
                    <a:pt x="1" y="5324"/>
                    <a:pt x="1" y="5345"/>
                  </a:cubicBezTo>
                  <a:lnTo>
                    <a:pt x="1" y="5430"/>
                  </a:lnTo>
                  <a:cubicBezTo>
                    <a:pt x="1" y="5451"/>
                    <a:pt x="22" y="5472"/>
                    <a:pt x="43" y="5472"/>
                  </a:cubicBezTo>
                  <a:cubicBezTo>
                    <a:pt x="64" y="5472"/>
                    <a:pt x="85" y="5451"/>
                    <a:pt x="85" y="5430"/>
                  </a:cubicBezTo>
                  <a:lnTo>
                    <a:pt x="85" y="5345"/>
                  </a:lnTo>
                  <a:cubicBezTo>
                    <a:pt x="85" y="5324"/>
                    <a:pt x="64" y="5303"/>
                    <a:pt x="43" y="5303"/>
                  </a:cubicBezTo>
                  <a:close/>
                  <a:moveTo>
                    <a:pt x="43" y="5717"/>
                  </a:moveTo>
                  <a:cubicBezTo>
                    <a:pt x="22" y="5717"/>
                    <a:pt x="1" y="5738"/>
                    <a:pt x="1" y="5759"/>
                  </a:cubicBezTo>
                  <a:lnTo>
                    <a:pt x="1" y="5833"/>
                  </a:lnTo>
                  <a:cubicBezTo>
                    <a:pt x="1" y="5865"/>
                    <a:pt x="22" y="5875"/>
                    <a:pt x="43" y="5875"/>
                  </a:cubicBezTo>
                  <a:cubicBezTo>
                    <a:pt x="64" y="5875"/>
                    <a:pt x="85" y="5865"/>
                    <a:pt x="85" y="5833"/>
                  </a:cubicBezTo>
                  <a:lnTo>
                    <a:pt x="85" y="5759"/>
                  </a:lnTo>
                  <a:cubicBezTo>
                    <a:pt x="85" y="5738"/>
                    <a:pt x="64" y="5717"/>
                    <a:pt x="43" y="5717"/>
                  </a:cubicBezTo>
                  <a:close/>
                  <a:moveTo>
                    <a:pt x="43" y="6120"/>
                  </a:moveTo>
                  <a:cubicBezTo>
                    <a:pt x="22" y="6120"/>
                    <a:pt x="1" y="6141"/>
                    <a:pt x="1" y="6162"/>
                  </a:cubicBezTo>
                  <a:lnTo>
                    <a:pt x="1" y="6247"/>
                  </a:lnTo>
                  <a:cubicBezTo>
                    <a:pt x="1" y="6268"/>
                    <a:pt x="22" y="6289"/>
                    <a:pt x="43" y="6289"/>
                  </a:cubicBezTo>
                  <a:cubicBezTo>
                    <a:pt x="64" y="6289"/>
                    <a:pt x="85" y="6268"/>
                    <a:pt x="85" y="6247"/>
                  </a:cubicBezTo>
                  <a:lnTo>
                    <a:pt x="85" y="6162"/>
                  </a:lnTo>
                  <a:cubicBezTo>
                    <a:pt x="85" y="6141"/>
                    <a:pt x="64" y="6120"/>
                    <a:pt x="43" y="6120"/>
                  </a:cubicBezTo>
                  <a:close/>
                  <a:moveTo>
                    <a:pt x="43" y="6533"/>
                  </a:moveTo>
                  <a:cubicBezTo>
                    <a:pt x="22" y="6533"/>
                    <a:pt x="1" y="6554"/>
                    <a:pt x="1" y="6575"/>
                  </a:cubicBezTo>
                  <a:lnTo>
                    <a:pt x="1" y="6650"/>
                  </a:lnTo>
                  <a:cubicBezTo>
                    <a:pt x="1" y="6681"/>
                    <a:pt x="22" y="6692"/>
                    <a:pt x="43" y="6692"/>
                  </a:cubicBezTo>
                  <a:cubicBezTo>
                    <a:pt x="64" y="6692"/>
                    <a:pt x="85" y="6681"/>
                    <a:pt x="85" y="6650"/>
                  </a:cubicBezTo>
                  <a:lnTo>
                    <a:pt x="85" y="6575"/>
                  </a:lnTo>
                  <a:cubicBezTo>
                    <a:pt x="85" y="6554"/>
                    <a:pt x="64" y="6533"/>
                    <a:pt x="43" y="6533"/>
                  </a:cubicBezTo>
                  <a:close/>
                  <a:moveTo>
                    <a:pt x="43" y="6936"/>
                  </a:moveTo>
                  <a:cubicBezTo>
                    <a:pt x="22" y="6936"/>
                    <a:pt x="1" y="6957"/>
                    <a:pt x="1" y="6978"/>
                  </a:cubicBezTo>
                  <a:lnTo>
                    <a:pt x="1" y="7063"/>
                  </a:lnTo>
                  <a:cubicBezTo>
                    <a:pt x="1" y="7084"/>
                    <a:pt x="22" y="7106"/>
                    <a:pt x="43" y="7106"/>
                  </a:cubicBezTo>
                  <a:cubicBezTo>
                    <a:pt x="64" y="7106"/>
                    <a:pt x="85" y="7084"/>
                    <a:pt x="85" y="7063"/>
                  </a:cubicBezTo>
                  <a:lnTo>
                    <a:pt x="85" y="6978"/>
                  </a:lnTo>
                  <a:cubicBezTo>
                    <a:pt x="85" y="6957"/>
                    <a:pt x="64" y="6936"/>
                    <a:pt x="43" y="6936"/>
                  </a:cubicBezTo>
                  <a:close/>
                  <a:moveTo>
                    <a:pt x="43" y="7350"/>
                  </a:moveTo>
                  <a:cubicBezTo>
                    <a:pt x="22" y="7350"/>
                    <a:pt x="1" y="7360"/>
                    <a:pt x="1" y="7392"/>
                  </a:cubicBezTo>
                  <a:lnTo>
                    <a:pt x="1" y="7466"/>
                  </a:lnTo>
                  <a:cubicBezTo>
                    <a:pt x="1" y="7487"/>
                    <a:pt x="22" y="7509"/>
                    <a:pt x="43" y="7509"/>
                  </a:cubicBezTo>
                  <a:cubicBezTo>
                    <a:pt x="64" y="7509"/>
                    <a:pt x="85" y="7487"/>
                    <a:pt x="85" y="7466"/>
                  </a:cubicBezTo>
                  <a:lnTo>
                    <a:pt x="85" y="7392"/>
                  </a:lnTo>
                  <a:cubicBezTo>
                    <a:pt x="85" y="7360"/>
                    <a:pt x="64" y="7350"/>
                    <a:pt x="43" y="7350"/>
                  </a:cubicBezTo>
                  <a:close/>
                  <a:moveTo>
                    <a:pt x="43" y="7753"/>
                  </a:moveTo>
                  <a:cubicBezTo>
                    <a:pt x="22" y="7753"/>
                    <a:pt x="1" y="7774"/>
                    <a:pt x="1" y="7795"/>
                  </a:cubicBezTo>
                  <a:lnTo>
                    <a:pt x="1" y="7880"/>
                  </a:lnTo>
                  <a:cubicBezTo>
                    <a:pt x="1" y="7901"/>
                    <a:pt x="22" y="7923"/>
                    <a:pt x="43" y="7923"/>
                  </a:cubicBezTo>
                  <a:cubicBezTo>
                    <a:pt x="64" y="7923"/>
                    <a:pt x="85" y="7901"/>
                    <a:pt x="85" y="7880"/>
                  </a:cubicBezTo>
                  <a:lnTo>
                    <a:pt x="85" y="7795"/>
                  </a:lnTo>
                  <a:cubicBezTo>
                    <a:pt x="85" y="7774"/>
                    <a:pt x="64" y="7753"/>
                    <a:pt x="43" y="7753"/>
                  </a:cubicBezTo>
                  <a:close/>
                  <a:moveTo>
                    <a:pt x="43" y="8166"/>
                  </a:moveTo>
                  <a:cubicBezTo>
                    <a:pt x="22" y="8166"/>
                    <a:pt x="1" y="8177"/>
                    <a:pt x="1" y="8209"/>
                  </a:cubicBezTo>
                  <a:lnTo>
                    <a:pt x="1" y="8283"/>
                  </a:lnTo>
                  <a:cubicBezTo>
                    <a:pt x="1" y="8304"/>
                    <a:pt x="22" y="8326"/>
                    <a:pt x="43" y="8326"/>
                  </a:cubicBezTo>
                  <a:cubicBezTo>
                    <a:pt x="64" y="8326"/>
                    <a:pt x="85" y="8304"/>
                    <a:pt x="85" y="8283"/>
                  </a:cubicBezTo>
                  <a:lnTo>
                    <a:pt x="85" y="8209"/>
                  </a:lnTo>
                  <a:cubicBezTo>
                    <a:pt x="85" y="8177"/>
                    <a:pt x="64" y="8166"/>
                    <a:pt x="43" y="8166"/>
                  </a:cubicBezTo>
                  <a:close/>
                  <a:moveTo>
                    <a:pt x="43" y="8569"/>
                  </a:moveTo>
                  <a:cubicBezTo>
                    <a:pt x="22" y="8569"/>
                    <a:pt x="1" y="8590"/>
                    <a:pt x="1" y="8612"/>
                  </a:cubicBezTo>
                  <a:lnTo>
                    <a:pt x="1" y="8696"/>
                  </a:lnTo>
                  <a:cubicBezTo>
                    <a:pt x="1" y="8718"/>
                    <a:pt x="22" y="8739"/>
                    <a:pt x="43" y="8739"/>
                  </a:cubicBezTo>
                  <a:cubicBezTo>
                    <a:pt x="64" y="8739"/>
                    <a:pt x="85" y="8718"/>
                    <a:pt x="85" y="8696"/>
                  </a:cubicBezTo>
                  <a:lnTo>
                    <a:pt x="85" y="8612"/>
                  </a:lnTo>
                  <a:cubicBezTo>
                    <a:pt x="85" y="8590"/>
                    <a:pt x="64" y="8569"/>
                    <a:pt x="43" y="8569"/>
                  </a:cubicBezTo>
                  <a:close/>
                  <a:moveTo>
                    <a:pt x="43" y="8983"/>
                  </a:moveTo>
                  <a:cubicBezTo>
                    <a:pt x="22" y="8983"/>
                    <a:pt x="1" y="8993"/>
                    <a:pt x="1" y="9015"/>
                  </a:cubicBezTo>
                  <a:lnTo>
                    <a:pt x="1" y="9099"/>
                  </a:lnTo>
                  <a:cubicBezTo>
                    <a:pt x="1" y="9121"/>
                    <a:pt x="22" y="9142"/>
                    <a:pt x="43" y="9142"/>
                  </a:cubicBezTo>
                  <a:cubicBezTo>
                    <a:pt x="64" y="9142"/>
                    <a:pt x="85" y="9121"/>
                    <a:pt x="85" y="9099"/>
                  </a:cubicBezTo>
                  <a:lnTo>
                    <a:pt x="85" y="9015"/>
                  </a:lnTo>
                  <a:cubicBezTo>
                    <a:pt x="85" y="8993"/>
                    <a:pt x="64" y="8983"/>
                    <a:pt x="43" y="898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5" name="Google Shape;4105;p16"/>
            <p:cNvSpPr/>
            <p:nvPr/>
          </p:nvSpPr>
          <p:spPr>
            <a:xfrm>
              <a:off x="3206700" y="394675"/>
              <a:ext cx="62600" cy="26925"/>
            </a:xfrm>
            <a:custGeom>
              <a:avLst/>
              <a:gdLst/>
              <a:ahLst/>
              <a:cxnLst/>
              <a:rect l="l" t="t" r="r" b="b"/>
              <a:pathLst>
                <a:path w="2504" h="1077" extrusionOk="0">
                  <a:moveTo>
                    <a:pt x="42" y="0"/>
                  </a:moveTo>
                  <a:cubicBezTo>
                    <a:pt x="32" y="0"/>
                    <a:pt x="21" y="6"/>
                    <a:pt x="11" y="16"/>
                  </a:cubicBezTo>
                  <a:cubicBezTo>
                    <a:pt x="0" y="27"/>
                    <a:pt x="0" y="49"/>
                    <a:pt x="11" y="70"/>
                  </a:cubicBezTo>
                  <a:cubicBezTo>
                    <a:pt x="668" y="727"/>
                    <a:pt x="1538" y="1077"/>
                    <a:pt x="2461" y="1077"/>
                  </a:cubicBezTo>
                  <a:cubicBezTo>
                    <a:pt x="2482" y="1077"/>
                    <a:pt x="2503" y="1067"/>
                    <a:pt x="2503" y="1045"/>
                  </a:cubicBezTo>
                  <a:cubicBezTo>
                    <a:pt x="2503" y="1013"/>
                    <a:pt x="2482" y="1003"/>
                    <a:pt x="2461" y="1003"/>
                  </a:cubicBezTo>
                  <a:cubicBezTo>
                    <a:pt x="1559" y="1003"/>
                    <a:pt x="711" y="653"/>
                    <a:pt x="74" y="16"/>
                  </a:cubicBezTo>
                  <a:cubicBezTo>
                    <a:pt x="64" y="6"/>
                    <a:pt x="53" y="0"/>
                    <a:pt x="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2">
  <p:cSld name="CUSTOM_16">
    <p:spTree>
      <p:nvGrpSpPr>
        <p:cNvPr id="1" name="Shape 4115"/>
        <p:cNvGrpSpPr/>
        <p:nvPr/>
      </p:nvGrpSpPr>
      <p:grpSpPr>
        <a:xfrm>
          <a:off x="0" y="0"/>
          <a:ext cx="0" cy="0"/>
          <a:chOff x="0" y="0"/>
          <a:chExt cx="0" cy="0"/>
        </a:xfrm>
      </p:grpSpPr>
      <p:sp>
        <p:nvSpPr>
          <p:cNvPr id="4116" name="Google Shape;4116;p19"/>
          <p:cNvSpPr txBox="1">
            <a:spLocks noGrp="1"/>
          </p:cNvSpPr>
          <p:nvPr>
            <p:ph type="subTitle" idx="1"/>
          </p:nvPr>
        </p:nvSpPr>
        <p:spPr>
          <a:xfrm>
            <a:off x="723025" y="1782275"/>
            <a:ext cx="3680400" cy="488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a:endParaRPr/>
          </a:p>
        </p:txBody>
      </p:sp>
      <p:sp>
        <p:nvSpPr>
          <p:cNvPr id="4117" name="Google Shape;4117;p19"/>
          <p:cNvSpPr txBox="1">
            <a:spLocks noGrp="1"/>
          </p:cNvSpPr>
          <p:nvPr>
            <p:ph type="subTitle" idx="2"/>
          </p:nvPr>
        </p:nvSpPr>
        <p:spPr>
          <a:xfrm>
            <a:off x="723025" y="2080359"/>
            <a:ext cx="3680400" cy="767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spcBef>
                <a:spcPts val="1600"/>
              </a:spcBef>
              <a:spcAft>
                <a:spcPts val="0"/>
              </a:spcAft>
              <a:buSzPts val="1400"/>
              <a:buFont typeface="Poppins Light"/>
              <a:buNone/>
              <a:defRPr>
                <a:latin typeface="Poppins Light"/>
                <a:ea typeface="Poppins Light"/>
                <a:cs typeface="Poppins Light"/>
                <a:sym typeface="Poppins Light"/>
              </a:defRPr>
            </a:lvl2pPr>
            <a:lvl3pPr lvl="2" rtl="0">
              <a:spcBef>
                <a:spcPts val="1600"/>
              </a:spcBef>
              <a:spcAft>
                <a:spcPts val="0"/>
              </a:spcAft>
              <a:buSzPts val="1400"/>
              <a:buFont typeface="Poppins Light"/>
              <a:buNone/>
              <a:defRPr>
                <a:latin typeface="Poppins Light"/>
                <a:ea typeface="Poppins Light"/>
                <a:cs typeface="Poppins Light"/>
                <a:sym typeface="Poppins Light"/>
              </a:defRPr>
            </a:lvl3pPr>
            <a:lvl4pPr lvl="3" rtl="0">
              <a:spcBef>
                <a:spcPts val="1600"/>
              </a:spcBef>
              <a:spcAft>
                <a:spcPts val="0"/>
              </a:spcAft>
              <a:buSzPts val="1400"/>
              <a:buFont typeface="Poppins Light"/>
              <a:buNone/>
              <a:defRPr>
                <a:latin typeface="Poppins Light"/>
                <a:ea typeface="Poppins Light"/>
                <a:cs typeface="Poppins Light"/>
                <a:sym typeface="Poppins Light"/>
              </a:defRPr>
            </a:lvl4pPr>
            <a:lvl5pPr lvl="4" rtl="0">
              <a:spcBef>
                <a:spcPts val="1600"/>
              </a:spcBef>
              <a:spcAft>
                <a:spcPts val="0"/>
              </a:spcAft>
              <a:buSzPts val="1400"/>
              <a:buFont typeface="Poppins Light"/>
              <a:buNone/>
              <a:defRPr>
                <a:latin typeface="Poppins Light"/>
                <a:ea typeface="Poppins Light"/>
                <a:cs typeface="Poppins Light"/>
                <a:sym typeface="Poppins Light"/>
              </a:defRPr>
            </a:lvl5pPr>
            <a:lvl6pPr lvl="5" rtl="0">
              <a:spcBef>
                <a:spcPts val="1600"/>
              </a:spcBef>
              <a:spcAft>
                <a:spcPts val="0"/>
              </a:spcAft>
              <a:buSzPts val="1400"/>
              <a:buFont typeface="Poppins Light"/>
              <a:buNone/>
              <a:defRPr>
                <a:latin typeface="Poppins Light"/>
                <a:ea typeface="Poppins Light"/>
                <a:cs typeface="Poppins Light"/>
                <a:sym typeface="Poppins Light"/>
              </a:defRPr>
            </a:lvl6pPr>
            <a:lvl7pPr lvl="6" rtl="0">
              <a:spcBef>
                <a:spcPts val="1600"/>
              </a:spcBef>
              <a:spcAft>
                <a:spcPts val="0"/>
              </a:spcAft>
              <a:buSzPts val="1400"/>
              <a:buFont typeface="Poppins Light"/>
              <a:buNone/>
              <a:defRPr>
                <a:latin typeface="Poppins Light"/>
                <a:ea typeface="Poppins Light"/>
                <a:cs typeface="Poppins Light"/>
                <a:sym typeface="Poppins Light"/>
              </a:defRPr>
            </a:lvl7pPr>
            <a:lvl8pPr lvl="7" rtl="0">
              <a:spcBef>
                <a:spcPts val="1600"/>
              </a:spcBef>
              <a:spcAft>
                <a:spcPts val="0"/>
              </a:spcAft>
              <a:buSzPts val="1400"/>
              <a:buFont typeface="Poppins Light"/>
              <a:buNone/>
              <a:defRPr>
                <a:latin typeface="Poppins Light"/>
                <a:ea typeface="Poppins Light"/>
                <a:cs typeface="Poppins Light"/>
                <a:sym typeface="Poppins Light"/>
              </a:defRPr>
            </a:lvl8pPr>
            <a:lvl9pPr lvl="8"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4118" name="Google Shape;4118;p19"/>
          <p:cNvSpPr txBox="1">
            <a:spLocks noGrp="1"/>
          </p:cNvSpPr>
          <p:nvPr>
            <p:ph type="title"/>
          </p:nvPr>
        </p:nvSpPr>
        <p:spPr>
          <a:xfrm>
            <a:off x="723400" y="1124100"/>
            <a:ext cx="3848700" cy="5727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a:lvl1pPr>
            <a:lvl2pPr lvl="1" rtl="0">
              <a:spcBef>
                <a:spcPts val="0"/>
              </a:spcBef>
              <a:spcAft>
                <a:spcPts val="0"/>
              </a:spcAft>
              <a:buSzPts val="1800"/>
              <a:buNone/>
              <a:defRPr>
                <a:latin typeface="Poppins Light"/>
                <a:ea typeface="Poppins Light"/>
                <a:cs typeface="Poppins Light"/>
                <a:sym typeface="Poppins Light"/>
              </a:defRPr>
            </a:lvl2pPr>
            <a:lvl3pPr lvl="2" rtl="0">
              <a:spcBef>
                <a:spcPts val="0"/>
              </a:spcBef>
              <a:spcAft>
                <a:spcPts val="0"/>
              </a:spcAft>
              <a:buSzPts val="1800"/>
              <a:buNone/>
              <a:defRPr>
                <a:latin typeface="Poppins Light"/>
                <a:ea typeface="Poppins Light"/>
                <a:cs typeface="Poppins Light"/>
                <a:sym typeface="Poppins Light"/>
              </a:defRPr>
            </a:lvl3pPr>
            <a:lvl4pPr lvl="3" rtl="0">
              <a:spcBef>
                <a:spcPts val="0"/>
              </a:spcBef>
              <a:spcAft>
                <a:spcPts val="0"/>
              </a:spcAft>
              <a:buSzPts val="1800"/>
              <a:buNone/>
              <a:defRPr>
                <a:latin typeface="Poppins Light"/>
                <a:ea typeface="Poppins Light"/>
                <a:cs typeface="Poppins Light"/>
                <a:sym typeface="Poppins Light"/>
              </a:defRPr>
            </a:lvl4pPr>
            <a:lvl5pPr lvl="4" rtl="0">
              <a:spcBef>
                <a:spcPts val="0"/>
              </a:spcBef>
              <a:spcAft>
                <a:spcPts val="0"/>
              </a:spcAft>
              <a:buSzPts val="1800"/>
              <a:buNone/>
              <a:defRPr>
                <a:latin typeface="Poppins Light"/>
                <a:ea typeface="Poppins Light"/>
                <a:cs typeface="Poppins Light"/>
                <a:sym typeface="Poppins Light"/>
              </a:defRPr>
            </a:lvl5pPr>
            <a:lvl6pPr lvl="5" rtl="0">
              <a:spcBef>
                <a:spcPts val="0"/>
              </a:spcBef>
              <a:spcAft>
                <a:spcPts val="0"/>
              </a:spcAft>
              <a:buSzPts val="1800"/>
              <a:buNone/>
              <a:defRPr>
                <a:latin typeface="Poppins Light"/>
                <a:ea typeface="Poppins Light"/>
                <a:cs typeface="Poppins Light"/>
                <a:sym typeface="Poppins Light"/>
              </a:defRPr>
            </a:lvl6pPr>
            <a:lvl7pPr lvl="6" rtl="0">
              <a:spcBef>
                <a:spcPts val="0"/>
              </a:spcBef>
              <a:spcAft>
                <a:spcPts val="0"/>
              </a:spcAft>
              <a:buSzPts val="1800"/>
              <a:buNone/>
              <a:defRPr>
                <a:latin typeface="Poppins Light"/>
                <a:ea typeface="Poppins Light"/>
                <a:cs typeface="Poppins Light"/>
                <a:sym typeface="Poppins Light"/>
              </a:defRPr>
            </a:lvl7pPr>
            <a:lvl8pPr lvl="7" rtl="0">
              <a:spcBef>
                <a:spcPts val="0"/>
              </a:spcBef>
              <a:spcAft>
                <a:spcPts val="0"/>
              </a:spcAft>
              <a:buSzPts val="1800"/>
              <a:buNone/>
              <a:defRPr>
                <a:latin typeface="Poppins Light"/>
                <a:ea typeface="Poppins Light"/>
                <a:cs typeface="Poppins Light"/>
                <a:sym typeface="Poppins Light"/>
              </a:defRPr>
            </a:lvl8pPr>
            <a:lvl9pPr lvl="8" rtl="0">
              <a:spcBef>
                <a:spcPts val="0"/>
              </a:spcBef>
              <a:spcAft>
                <a:spcPts val="0"/>
              </a:spcAft>
              <a:buSzPts val="1800"/>
              <a:buNone/>
              <a:defRPr>
                <a:latin typeface="Poppins Light"/>
                <a:ea typeface="Poppins Light"/>
                <a:cs typeface="Poppins Light"/>
                <a:sym typeface="Poppins Light"/>
              </a:defRPr>
            </a:lvl9pPr>
          </a:lstStyle>
          <a:p>
            <a:endParaRPr/>
          </a:p>
        </p:txBody>
      </p:sp>
      <p:sp>
        <p:nvSpPr>
          <p:cNvPr id="4119" name="Google Shape;4119;p19"/>
          <p:cNvSpPr txBox="1">
            <a:spLocks noGrp="1"/>
          </p:cNvSpPr>
          <p:nvPr>
            <p:ph type="subTitle" idx="3"/>
          </p:nvPr>
        </p:nvSpPr>
        <p:spPr>
          <a:xfrm>
            <a:off x="723025" y="3067775"/>
            <a:ext cx="3680400" cy="488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4120" name="Google Shape;4120;p19"/>
          <p:cNvSpPr txBox="1">
            <a:spLocks noGrp="1"/>
          </p:cNvSpPr>
          <p:nvPr>
            <p:ph type="subTitle" idx="4"/>
          </p:nvPr>
        </p:nvSpPr>
        <p:spPr>
          <a:xfrm>
            <a:off x="723025" y="3365859"/>
            <a:ext cx="3680400" cy="767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spcBef>
                <a:spcPts val="0"/>
              </a:spcBef>
              <a:spcAft>
                <a:spcPts val="0"/>
              </a:spcAft>
              <a:buSzPts val="1400"/>
              <a:buFont typeface="Poppins Light"/>
              <a:buNone/>
              <a:defRPr>
                <a:latin typeface="Poppins Light"/>
                <a:ea typeface="Poppins Light"/>
                <a:cs typeface="Poppins Light"/>
                <a:sym typeface="Poppins Light"/>
              </a:defRPr>
            </a:lvl2pPr>
            <a:lvl3pPr lvl="2" rtl="0">
              <a:spcBef>
                <a:spcPts val="1600"/>
              </a:spcBef>
              <a:spcAft>
                <a:spcPts val="0"/>
              </a:spcAft>
              <a:buSzPts val="1400"/>
              <a:buFont typeface="Poppins Light"/>
              <a:buNone/>
              <a:defRPr>
                <a:latin typeface="Poppins Light"/>
                <a:ea typeface="Poppins Light"/>
                <a:cs typeface="Poppins Light"/>
                <a:sym typeface="Poppins Light"/>
              </a:defRPr>
            </a:lvl3pPr>
            <a:lvl4pPr lvl="3" rtl="0">
              <a:spcBef>
                <a:spcPts val="1600"/>
              </a:spcBef>
              <a:spcAft>
                <a:spcPts val="0"/>
              </a:spcAft>
              <a:buSzPts val="1400"/>
              <a:buFont typeface="Poppins Light"/>
              <a:buNone/>
              <a:defRPr>
                <a:latin typeface="Poppins Light"/>
                <a:ea typeface="Poppins Light"/>
                <a:cs typeface="Poppins Light"/>
                <a:sym typeface="Poppins Light"/>
              </a:defRPr>
            </a:lvl4pPr>
            <a:lvl5pPr lvl="4" rtl="0">
              <a:spcBef>
                <a:spcPts val="1600"/>
              </a:spcBef>
              <a:spcAft>
                <a:spcPts val="0"/>
              </a:spcAft>
              <a:buSzPts val="1400"/>
              <a:buFont typeface="Poppins Light"/>
              <a:buNone/>
              <a:defRPr>
                <a:latin typeface="Poppins Light"/>
                <a:ea typeface="Poppins Light"/>
                <a:cs typeface="Poppins Light"/>
                <a:sym typeface="Poppins Light"/>
              </a:defRPr>
            </a:lvl5pPr>
            <a:lvl6pPr lvl="5" rtl="0">
              <a:spcBef>
                <a:spcPts val="1600"/>
              </a:spcBef>
              <a:spcAft>
                <a:spcPts val="0"/>
              </a:spcAft>
              <a:buSzPts val="1400"/>
              <a:buFont typeface="Poppins Light"/>
              <a:buNone/>
              <a:defRPr>
                <a:latin typeface="Poppins Light"/>
                <a:ea typeface="Poppins Light"/>
                <a:cs typeface="Poppins Light"/>
                <a:sym typeface="Poppins Light"/>
              </a:defRPr>
            </a:lvl6pPr>
            <a:lvl7pPr lvl="6" rtl="0">
              <a:spcBef>
                <a:spcPts val="1600"/>
              </a:spcBef>
              <a:spcAft>
                <a:spcPts val="0"/>
              </a:spcAft>
              <a:buSzPts val="1400"/>
              <a:buFont typeface="Poppins Light"/>
              <a:buNone/>
              <a:defRPr>
                <a:latin typeface="Poppins Light"/>
                <a:ea typeface="Poppins Light"/>
                <a:cs typeface="Poppins Light"/>
                <a:sym typeface="Poppins Light"/>
              </a:defRPr>
            </a:lvl7pPr>
            <a:lvl8pPr lvl="7" rtl="0">
              <a:spcBef>
                <a:spcPts val="1600"/>
              </a:spcBef>
              <a:spcAft>
                <a:spcPts val="0"/>
              </a:spcAft>
              <a:buSzPts val="1400"/>
              <a:buFont typeface="Poppins Light"/>
              <a:buNone/>
              <a:defRPr>
                <a:latin typeface="Poppins Light"/>
                <a:ea typeface="Poppins Light"/>
                <a:cs typeface="Poppins Light"/>
                <a:sym typeface="Poppins Light"/>
              </a:defRPr>
            </a:lvl8pPr>
            <a:lvl9pPr lvl="8"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3">
  <p:cSld name="CUSTOM_22">
    <p:spTree>
      <p:nvGrpSpPr>
        <p:cNvPr id="1" name="Shape 4121"/>
        <p:cNvGrpSpPr/>
        <p:nvPr/>
      </p:nvGrpSpPr>
      <p:grpSpPr>
        <a:xfrm>
          <a:off x="0" y="0"/>
          <a:ext cx="0" cy="0"/>
          <a:chOff x="0" y="0"/>
          <a:chExt cx="0" cy="0"/>
        </a:xfrm>
      </p:grpSpPr>
      <p:sp>
        <p:nvSpPr>
          <p:cNvPr id="4122" name="Google Shape;4122;p20"/>
          <p:cNvSpPr txBox="1">
            <a:spLocks noGrp="1"/>
          </p:cNvSpPr>
          <p:nvPr>
            <p:ph type="subTitle" idx="1"/>
          </p:nvPr>
        </p:nvSpPr>
        <p:spPr>
          <a:xfrm>
            <a:off x="733650" y="1158950"/>
            <a:ext cx="3593700" cy="3449700"/>
          </a:xfrm>
          <a:prstGeom prst="rect">
            <a:avLst/>
          </a:prstGeom>
        </p:spPr>
        <p:txBody>
          <a:bodyPr spcFirstLastPara="1" wrap="square" lIns="91425" tIns="91425" rIns="91425" bIns="91425" anchor="t" anchorCtr="0">
            <a:noAutofit/>
          </a:bodyPr>
          <a:lstStyle>
            <a:lvl1pPr lvl="0" rtl="0">
              <a:spcBef>
                <a:spcPts val="0"/>
              </a:spcBef>
              <a:spcAft>
                <a:spcPts val="0"/>
              </a:spcAft>
              <a:buSzPts val="1100"/>
              <a:buChar char="●"/>
              <a:defRPr sz="1100"/>
            </a:lvl1pPr>
            <a:lvl2pPr lvl="1" rtl="0">
              <a:spcBef>
                <a:spcPts val="1600"/>
              </a:spcBef>
              <a:spcAft>
                <a:spcPts val="0"/>
              </a:spcAft>
              <a:buSzPts val="1100"/>
              <a:buFont typeface="Poppins Light"/>
              <a:buChar char="○"/>
              <a:defRPr/>
            </a:lvl2pPr>
            <a:lvl3pPr lvl="2" rtl="0">
              <a:spcBef>
                <a:spcPts val="1600"/>
              </a:spcBef>
              <a:spcAft>
                <a:spcPts val="0"/>
              </a:spcAft>
              <a:buSzPts val="1100"/>
              <a:buFont typeface="Poppins Light"/>
              <a:buChar char="■"/>
              <a:defRPr/>
            </a:lvl3pPr>
            <a:lvl4pPr lvl="3" rtl="0">
              <a:spcBef>
                <a:spcPts val="1600"/>
              </a:spcBef>
              <a:spcAft>
                <a:spcPts val="0"/>
              </a:spcAft>
              <a:buSzPts val="1100"/>
              <a:buFont typeface="Poppins Light"/>
              <a:buChar char="●"/>
              <a:defRPr/>
            </a:lvl4pPr>
            <a:lvl5pPr lvl="4" rtl="0">
              <a:spcBef>
                <a:spcPts val="1600"/>
              </a:spcBef>
              <a:spcAft>
                <a:spcPts val="0"/>
              </a:spcAft>
              <a:buSzPts val="1100"/>
              <a:buFont typeface="Poppins Light"/>
              <a:buChar char="○"/>
              <a:defRPr/>
            </a:lvl5pPr>
            <a:lvl6pPr lvl="5" rtl="0">
              <a:spcBef>
                <a:spcPts val="1600"/>
              </a:spcBef>
              <a:spcAft>
                <a:spcPts val="0"/>
              </a:spcAft>
              <a:buSzPts val="1100"/>
              <a:buFont typeface="Poppins Light"/>
              <a:buChar char="■"/>
              <a:defRPr/>
            </a:lvl6pPr>
            <a:lvl7pPr lvl="6" rtl="0">
              <a:spcBef>
                <a:spcPts val="1600"/>
              </a:spcBef>
              <a:spcAft>
                <a:spcPts val="0"/>
              </a:spcAft>
              <a:buSzPts val="1100"/>
              <a:buFont typeface="Poppins Light"/>
              <a:buChar char="●"/>
              <a:defRPr/>
            </a:lvl7pPr>
            <a:lvl8pPr lvl="7" rtl="0">
              <a:spcBef>
                <a:spcPts val="1600"/>
              </a:spcBef>
              <a:spcAft>
                <a:spcPts val="0"/>
              </a:spcAft>
              <a:buSzPts val="1100"/>
              <a:buFont typeface="Poppins Light"/>
              <a:buChar char="○"/>
              <a:defRPr/>
            </a:lvl8pPr>
            <a:lvl9pPr lvl="8" rtl="0">
              <a:spcBef>
                <a:spcPts val="1600"/>
              </a:spcBef>
              <a:spcAft>
                <a:spcPts val="1600"/>
              </a:spcAft>
              <a:buSzPts val="1100"/>
              <a:buFont typeface="Poppins Light"/>
              <a:buChar char="■"/>
              <a:defRPr/>
            </a:lvl9pPr>
          </a:lstStyle>
          <a:p>
            <a:endParaRPr/>
          </a:p>
        </p:txBody>
      </p:sp>
      <p:sp>
        <p:nvSpPr>
          <p:cNvPr id="4123" name="Google Shape;4123;p20"/>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a:lvl1pPr>
            <a:lvl2pPr lvl="1" rtl="0">
              <a:spcBef>
                <a:spcPts val="0"/>
              </a:spcBef>
              <a:spcAft>
                <a:spcPts val="0"/>
              </a:spcAft>
              <a:buSzPts val="1800"/>
              <a:buNone/>
              <a:defRPr>
                <a:latin typeface="Poppins Light"/>
                <a:ea typeface="Poppins Light"/>
                <a:cs typeface="Poppins Light"/>
                <a:sym typeface="Poppins Light"/>
              </a:defRPr>
            </a:lvl2pPr>
            <a:lvl3pPr lvl="2" rtl="0">
              <a:spcBef>
                <a:spcPts val="0"/>
              </a:spcBef>
              <a:spcAft>
                <a:spcPts val="0"/>
              </a:spcAft>
              <a:buSzPts val="1800"/>
              <a:buNone/>
              <a:defRPr>
                <a:latin typeface="Poppins Light"/>
                <a:ea typeface="Poppins Light"/>
                <a:cs typeface="Poppins Light"/>
                <a:sym typeface="Poppins Light"/>
              </a:defRPr>
            </a:lvl3pPr>
            <a:lvl4pPr lvl="3" rtl="0">
              <a:spcBef>
                <a:spcPts val="0"/>
              </a:spcBef>
              <a:spcAft>
                <a:spcPts val="0"/>
              </a:spcAft>
              <a:buSzPts val="1800"/>
              <a:buNone/>
              <a:defRPr>
                <a:latin typeface="Poppins Light"/>
                <a:ea typeface="Poppins Light"/>
                <a:cs typeface="Poppins Light"/>
                <a:sym typeface="Poppins Light"/>
              </a:defRPr>
            </a:lvl4pPr>
            <a:lvl5pPr lvl="4" rtl="0">
              <a:spcBef>
                <a:spcPts val="0"/>
              </a:spcBef>
              <a:spcAft>
                <a:spcPts val="0"/>
              </a:spcAft>
              <a:buSzPts val="1800"/>
              <a:buNone/>
              <a:defRPr>
                <a:latin typeface="Poppins Light"/>
                <a:ea typeface="Poppins Light"/>
                <a:cs typeface="Poppins Light"/>
                <a:sym typeface="Poppins Light"/>
              </a:defRPr>
            </a:lvl5pPr>
            <a:lvl6pPr lvl="5" rtl="0">
              <a:spcBef>
                <a:spcPts val="0"/>
              </a:spcBef>
              <a:spcAft>
                <a:spcPts val="0"/>
              </a:spcAft>
              <a:buSzPts val="1800"/>
              <a:buNone/>
              <a:defRPr>
                <a:latin typeface="Poppins Light"/>
                <a:ea typeface="Poppins Light"/>
                <a:cs typeface="Poppins Light"/>
                <a:sym typeface="Poppins Light"/>
              </a:defRPr>
            </a:lvl6pPr>
            <a:lvl7pPr lvl="6" rtl="0">
              <a:spcBef>
                <a:spcPts val="0"/>
              </a:spcBef>
              <a:spcAft>
                <a:spcPts val="0"/>
              </a:spcAft>
              <a:buSzPts val="1800"/>
              <a:buNone/>
              <a:defRPr>
                <a:latin typeface="Poppins Light"/>
                <a:ea typeface="Poppins Light"/>
                <a:cs typeface="Poppins Light"/>
                <a:sym typeface="Poppins Light"/>
              </a:defRPr>
            </a:lvl7pPr>
            <a:lvl8pPr lvl="7" rtl="0">
              <a:spcBef>
                <a:spcPts val="0"/>
              </a:spcBef>
              <a:spcAft>
                <a:spcPts val="0"/>
              </a:spcAft>
              <a:buSzPts val="1800"/>
              <a:buNone/>
              <a:defRPr>
                <a:latin typeface="Poppins Light"/>
                <a:ea typeface="Poppins Light"/>
                <a:cs typeface="Poppins Light"/>
                <a:sym typeface="Poppins Light"/>
              </a:defRPr>
            </a:lvl8pPr>
            <a:lvl9pPr lvl="8" rtl="0">
              <a:spcBef>
                <a:spcPts val="0"/>
              </a:spcBef>
              <a:spcAft>
                <a:spcPts val="0"/>
              </a:spcAft>
              <a:buSzPts val="1800"/>
              <a:buNone/>
              <a:defRPr>
                <a:latin typeface="Poppins Light"/>
                <a:ea typeface="Poppins Light"/>
                <a:cs typeface="Poppins Light"/>
                <a:sym typeface="Poppins Light"/>
              </a:defRPr>
            </a:lvl9pPr>
          </a:lstStyle>
          <a:p>
            <a:endParaRPr/>
          </a:p>
        </p:txBody>
      </p:sp>
      <p:sp>
        <p:nvSpPr>
          <p:cNvPr id="4124" name="Google Shape;4124;p20"/>
          <p:cNvSpPr txBox="1">
            <a:spLocks noGrp="1"/>
          </p:cNvSpPr>
          <p:nvPr>
            <p:ph type="subTitle" idx="2"/>
          </p:nvPr>
        </p:nvSpPr>
        <p:spPr>
          <a:xfrm>
            <a:off x="4827925" y="1158950"/>
            <a:ext cx="3593700" cy="3449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Char char="●"/>
              <a:defRPr sz="1100"/>
            </a:lvl1pPr>
            <a:lvl2pPr lvl="1" rtl="0">
              <a:spcBef>
                <a:spcPts val="1600"/>
              </a:spcBef>
              <a:spcAft>
                <a:spcPts val="0"/>
              </a:spcAft>
              <a:buSzPts val="1100"/>
              <a:buFont typeface="Poppins Light"/>
              <a:buChar char="○"/>
              <a:defRPr/>
            </a:lvl2pPr>
            <a:lvl3pPr lvl="2" rtl="0">
              <a:spcBef>
                <a:spcPts val="1600"/>
              </a:spcBef>
              <a:spcAft>
                <a:spcPts val="0"/>
              </a:spcAft>
              <a:buSzPts val="1100"/>
              <a:buFont typeface="Poppins Light"/>
              <a:buChar char="■"/>
              <a:defRPr/>
            </a:lvl3pPr>
            <a:lvl4pPr lvl="3" rtl="0">
              <a:spcBef>
                <a:spcPts val="1600"/>
              </a:spcBef>
              <a:spcAft>
                <a:spcPts val="0"/>
              </a:spcAft>
              <a:buSzPts val="1100"/>
              <a:buFont typeface="Poppins Light"/>
              <a:buChar char="●"/>
              <a:defRPr/>
            </a:lvl4pPr>
            <a:lvl5pPr lvl="4" rtl="0">
              <a:spcBef>
                <a:spcPts val="1600"/>
              </a:spcBef>
              <a:spcAft>
                <a:spcPts val="0"/>
              </a:spcAft>
              <a:buSzPts val="1100"/>
              <a:buFont typeface="Poppins Light"/>
              <a:buChar char="○"/>
              <a:defRPr/>
            </a:lvl5pPr>
            <a:lvl6pPr lvl="5" rtl="0">
              <a:spcBef>
                <a:spcPts val="1600"/>
              </a:spcBef>
              <a:spcAft>
                <a:spcPts val="0"/>
              </a:spcAft>
              <a:buSzPts val="1100"/>
              <a:buFont typeface="Poppins Light"/>
              <a:buChar char="■"/>
              <a:defRPr/>
            </a:lvl6pPr>
            <a:lvl7pPr lvl="6" rtl="0">
              <a:spcBef>
                <a:spcPts val="1600"/>
              </a:spcBef>
              <a:spcAft>
                <a:spcPts val="0"/>
              </a:spcAft>
              <a:buSzPts val="1100"/>
              <a:buFont typeface="Poppins Light"/>
              <a:buChar char="●"/>
              <a:defRPr/>
            </a:lvl7pPr>
            <a:lvl8pPr lvl="7" rtl="0">
              <a:spcBef>
                <a:spcPts val="1600"/>
              </a:spcBef>
              <a:spcAft>
                <a:spcPts val="0"/>
              </a:spcAft>
              <a:buSzPts val="1100"/>
              <a:buFont typeface="Poppins Light"/>
              <a:buChar char="○"/>
              <a:defRPr/>
            </a:lvl8pPr>
            <a:lvl9pPr lvl="8" rtl="0">
              <a:spcBef>
                <a:spcPts val="1600"/>
              </a:spcBef>
              <a:spcAft>
                <a:spcPts val="1600"/>
              </a:spcAft>
              <a:buSzPts val="1100"/>
              <a:buFont typeface="Poppins Light"/>
              <a:buChar char="■"/>
              <a:defRPr/>
            </a:lvl9pPr>
          </a:lstStyle>
          <a:p>
            <a:endParaRPr/>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CUSTOM_2">
    <p:bg>
      <p:bgPr>
        <a:solidFill>
          <a:schemeClr val="accent1"/>
        </a:solidFill>
        <a:effectLst/>
      </p:bgPr>
    </p:bg>
    <p:spTree>
      <p:nvGrpSpPr>
        <p:cNvPr id="1" name="Shape 4125"/>
        <p:cNvGrpSpPr/>
        <p:nvPr/>
      </p:nvGrpSpPr>
      <p:grpSpPr>
        <a:xfrm>
          <a:off x="0" y="0"/>
          <a:ext cx="0" cy="0"/>
          <a:chOff x="0" y="0"/>
          <a:chExt cx="0" cy="0"/>
        </a:xfrm>
      </p:grpSpPr>
      <p:grpSp>
        <p:nvGrpSpPr>
          <p:cNvPr id="4126" name="Google Shape;4126;p21"/>
          <p:cNvGrpSpPr/>
          <p:nvPr/>
        </p:nvGrpSpPr>
        <p:grpSpPr>
          <a:xfrm>
            <a:off x="787213" y="130520"/>
            <a:ext cx="8163193" cy="5012975"/>
            <a:chOff x="787213" y="130520"/>
            <a:chExt cx="8163193" cy="5012975"/>
          </a:xfrm>
        </p:grpSpPr>
        <p:sp>
          <p:nvSpPr>
            <p:cNvPr id="4127" name="Google Shape;4127;p21"/>
            <p:cNvSpPr/>
            <p:nvPr/>
          </p:nvSpPr>
          <p:spPr>
            <a:xfrm rot="-5400000">
              <a:off x="7089981" y="4079075"/>
              <a:ext cx="445241" cy="385621"/>
            </a:xfrm>
            <a:custGeom>
              <a:avLst/>
              <a:gdLst/>
              <a:ahLst/>
              <a:cxnLst/>
              <a:rect l="l" t="t" r="r" b="b"/>
              <a:pathLst>
                <a:path w="10037" h="8693" extrusionOk="0">
                  <a:moveTo>
                    <a:pt x="2509" y="1"/>
                  </a:moveTo>
                  <a:lnTo>
                    <a:pt x="0" y="4347"/>
                  </a:lnTo>
                  <a:lnTo>
                    <a:pt x="2509" y="8693"/>
                  </a:lnTo>
                  <a:lnTo>
                    <a:pt x="7526" y="8693"/>
                  </a:lnTo>
                  <a:lnTo>
                    <a:pt x="10037" y="4347"/>
                  </a:lnTo>
                  <a:lnTo>
                    <a:pt x="752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8" name="Google Shape;4128;p21"/>
            <p:cNvSpPr/>
            <p:nvPr/>
          </p:nvSpPr>
          <p:spPr>
            <a:xfrm>
              <a:off x="7050408" y="3650816"/>
              <a:ext cx="1247936" cy="1094228"/>
            </a:xfrm>
            <a:custGeom>
              <a:avLst/>
              <a:gdLst/>
              <a:ahLst/>
              <a:cxnLst/>
              <a:rect l="l" t="t" r="r" b="b"/>
              <a:pathLst>
                <a:path w="28132" h="24667" extrusionOk="0">
                  <a:moveTo>
                    <a:pt x="14066" y="424"/>
                  </a:moveTo>
                  <a:lnTo>
                    <a:pt x="27770" y="24457"/>
                  </a:lnTo>
                  <a:lnTo>
                    <a:pt x="359" y="24457"/>
                  </a:lnTo>
                  <a:lnTo>
                    <a:pt x="14066" y="424"/>
                  </a:lnTo>
                  <a:close/>
                  <a:moveTo>
                    <a:pt x="14066" y="1"/>
                  </a:moveTo>
                  <a:lnTo>
                    <a:pt x="88" y="24511"/>
                  </a:lnTo>
                  <a:lnTo>
                    <a:pt x="0" y="24667"/>
                  </a:lnTo>
                  <a:lnTo>
                    <a:pt x="28131" y="24667"/>
                  </a:lnTo>
                  <a:lnTo>
                    <a:pt x="14066" y="1"/>
                  </a:ln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9" name="Google Shape;4129;p21"/>
            <p:cNvSpPr/>
            <p:nvPr/>
          </p:nvSpPr>
          <p:spPr>
            <a:xfrm>
              <a:off x="7702470" y="4049266"/>
              <a:ext cx="1247936" cy="1094228"/>
            </a:xfrm>
            <a:custGeom>
              <a:avLst/>
              <a:gdLst/>
              <a:ahLst/>
              <a:cxnLst/>
              <a:rect l="l" t="t" r="r" b="b"/>
              <a:pathLst>
                <a:path w="28132" h="24667" extrusionOk="0">
                  <a:moveTo>
                    <a:pt x="14067" y="423"/>
                  </a:moveTo>
                  <a:lnTo>
                    <a:pt x="27772" y="24458"/>
                  </a:lnTo>
                  <a:lnTo>
                    <a:pt x="361" y="24458"/>
                  </a:lnTo>
                  <a:lnTo>
                    <a:pt x="14067" y="423"/>
                  </a:lnTo>
                  <a:close/>
                  <a:moveTo>
                    <a:pt x="14067" y="0"/>
                  </a:moveTo>
                  <a:lnTo>
                    <a:pt x="90" y="24510"/>
                  </a:lnTo>
                  <a:lnTo>
                    <a:pt x="0" y="24666"/>
                  </a:lnTo>
                  <a:lnTo>
                    <a:pt x="28131" y="24666"/>
                  </a:lnTo>
                  <a:lnTo>
                    <a:pt x="14067" y="0"/>
                  </a:ln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0" name="Google Shape;4130;p21"/>
            <p:cNvSpPr/>
            <p:nvPr/>
          </p:nvSpPr>
          <p:spPr>
            <a:xfrm rot="-5400000">
              <a:off x="844168" y="4109299"/>
              <a:ext cx="895831" cy="775779"/>
            </a:xfrm>
            <a:custGeom>
              <a:avLst/>
              <a:gdLst/>
              <a:ahLst/>
              <a:cxnLst/>
              <a:rect l="l" t="t" r="r" b="b"/>
              <a:pathLst>
                <a:path w="21416" h="18546" extrusionOk="0">
                  <a:moveTo>
                    <a:pt x="15940" y="210"/>
                  </a:moveTo>
                  <a:lnTo>
                    <a:pt x="21173" y="9273"/>
                  </a:lnTo>
                  <a:lnTo>
                    <a:pt x="15940" y="18336"/>
                  </a:lnTo>
                  <a:lnTo>
                    <a:pt x="5475" y="18336"/>
                  </a:lnTo>
                  <a:lnTo>
                    <a:pt x="242" y="9273"/>
                  </a:lnTo>
                  <a:lnTo>
                    <a:pt x="5475" y="210"/>
                  </a:lnTo>
                  <a:close/>
                  <a:moveTo>
                    <a:pt x="5355" y="0"/>
                  </a:moveTo>
                  <a:lnTo>
                    <a:pt x="1" y="9273"/>
                  </a:lnTo>
                  <a:lnTo>
                    <a:pt x="5325" y="18494"/>
                  </a:lnTo>
                  <a:lnTo>
                    <a:pt x="5355" y="18545"/>
                  </a:lnTo>
                  <a:lnTo>
                    <a:pt x="16061" y="18545"/>
                  </a:lnTo>
                  <a:lnTo>
                    <a:pt x="21415" y="9273"/>
                  </a:lnTo>
                  <a:lnTo>
                    <a:pt x="16092" y="53"/>
                  </a:lnTo>
                  <a:lnTo>
                    <a:pt x="16061" y="0"/>
                  </a:ln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1" name="Google Shape;4131;p21"/>
            <p:cNvSpPr/>
            <p:nvPr/>
          </p:nvSpPr>
          <p:spPr>
            <a:xfrm rot="-5400000">
              <a:off x="5857144" y="802969"/>
              <a:ext cx="277040" cy="252486"/>
            </a:xfrm>
            <a:custGeom>
              <a:avLst/>
              <a:gdLst/>
              <a:ahLst/>
              <a:cxnLst/>
              <a:rect l="l" t="t" r="r" b="b"/>
              <a:pathLst>
                <a:path w="6623" h="6036" extrusionOk="0">
                  <a:moveTo>
                    <a:pt x="3311" y="1"/>
                  </a:moveTo>
                  <a:cubicBezTo>
                    <a:pt x="2539" y="1"/>
                    <a:pt x="1767" y="295"/>
                    <a:pt x="1178" y="884"/>
                  </a:cubicBezTo>
                  <a:cubicBezTo>
                    <a:pt x="0" y="2064"/>
                    <a:pt x="0" y="3974"/>
                    <a:pt x="1178" y="5151"/>
                  </a:cubicBezTo>
                  <a:cubicBezTo>
                    <a:pt x="1767" y="5741"/>
                    <a:pt x="2539" y="6036"/>
                    <a:pt x="3311" y="6036"/>
                  </a:cubicBezTo>
                  <a:cubicBezTo>
                    <a:pt x="4084" y="6036"/>
                    <a:pt x="4856" y="5741"/>
                    <a:pt x="5445" y="5151"/>
                  </a:cubicBezTo>
                  <a:cubicBezTo>
                    <a:pt x="6623" y="3974"/>
                    <a:pt x="6623" y="2064"/>
                    <a:pt x="5445" y="884"/>
                  </a:cubicBezTo>
                  <a:cubicBezTo>
                    <a:pt x="4856" y="295"/>
                    <a:pt x="4084" y="1"/>
                    <a:pt x="33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32" name="Google Shape;4132;p21"/>
            <p:cNvGrpSpPr/>
            <p:nvPr/>
          </p:nvGrpSpPr>
          <p:grpSpPr>
            <a:xfrm rot="-5400000">
              <a:off x="3654410" y="3725785"/>
              <a:ext cx="1019815" cy="944312"/>
              <a:chOff x="2113525" y="2880575"/>
              <a:chExt cx="609500" cy="564375"/>
            </a:xfrm>
          </p:grpSpPr>
          <p:sp>
            <p:nvSpPr>
              <p:cNvPr id="4133" name="Google Shape;4133;p21"/>
              <p:cNvSpPr/>
              <p:nvPr/>
            </p:nvSpPr>
            <p:spPr>
              <a:xfrm>
                <a:off x="2159100" y="3015125"/>
                <a:ext cx="58125" cy="55900"/>
              </a:xfrm>
              <a:custGeom>
                <a:avLst/>
                <a:gdLst/>
                <a:ahLst/>
                <a:cxnLst/>
                <a:rect l="l" t="t" r="r" b="b"/>
                <a:pathLst>
                  <a:path w="2325" h="2236" extrusionOk="0">
                    <a:moveTo>
                      <a:pt x="1206" y="0"/>
                    </a:moveTo>
                    <a:cubicBezTo>
                      <a:pt x="754" y="0"/>
                      <a:pt x="347" y="271"/>
                      <a:pt x="174" y="690"/>
                    </a:cubicBezTo>
                    <a:cubicBezTo>
                      <a:pt x="1" y="1107"/>
                      <a:pt x="96" y="1589"/>
                      <a:pt x="416" y="1907"/>
                    </a:cubicBezTo>
                    <a:cubicBezTo>
                      <a:pt x="630" y="2121"/>
                      <a:pt x="916" y="2235"/>
                      <a:pt x="1207" y="2235"/>
                    </a:cubicBezTo>
                    <a:cubicBezTo>
                      <a:pt x="1351" y="2235"/>
                      <a:pt x="1496" y="2207"/>
                      <a:pt x="1634" y="2150"/>
                    </a:cubicBezTo>
                    <a:cubicBezTo>
                      <a:pt x="2052" y="1977"/>
                      <a:pt x="2325" y="1569"/>
                      <a:pt x="2325" y="1117"/>
                    </a:cubicBezTo>
                    <a:cubicBezTo>
                      <a:pt x="2325" y="500"/>
                      <a:pt x="1823" y="0"/>
                      <a:pt x="1206"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4" name="Google Shape;4134;p21"/>
              <p:cNvSpPr/>
              <p:nvPr/>
            </p:nvSpPr>
            <p:spPr>
              <a:xfrm>
                <a:off x="2113525" y="2967325"/>
                <a:ext cx="151450" cy="151450"/>
              </a:xfrm>
              <a:custGeom>
                <a:avLst/>
                <a:gdLst/>
                <a:ahLst/>
                <a:cxnLst/>
                <a:rect l="l" t="t" r="r" b="b"/>
                <a:pathLst>
                  <a:path w="6058" h="6058" extrusionOk="0">
                    <a:moveTo>
                      <a:pt x="3029" y="210"/>
                    </a:moveTo>
                    <a:cubicBezTo>
                      <a:pt x="4583" y="210"/>
                      <a:pt x="5849" y="1476"/>
                      <a:pt x="5849" y="3029"/>
                    </a:cubicBezTo>
                    <a:cubicBezTo>
                      <a:pt x="5849" y="4583"/>
                      <a:pt x="4583" y="5849"/>
                      <a:pt x="3029" y="5849"/>
                    </a:cubicBezTo>
                    <a:cubicBezTo>
                      <a:pt x="1474" y="5849"/>
                      <a:pt x="210" y="4583"/>
                      <a:pt x="210" y="3029"/>
                    </a:cubicBezTo>
                    <a:cubicBezTo>
                      <a:pt x="210" y="1476"/>
                      <a:pt x="1475" y="210"/>
                      <a:pt x="3029" y="210"/>
                    </a:cubicBezTo>
                    <a:close/>
                    <a:moveTo>
                      <a:pt x="3029" y="1"/>
                    </a:moveTo>
                    <a:cubicBezTo>
                      <a:pt x="1359" y="1"/>
                      <a:pt x="0" y="1359"/>
                      <a:pt x="0" y="3029"/>
                    </a:cubicBezTo>
                    <a:cubicBezTo>
                      <a:pt x="0" y="4700"/>
                      <a:pt x="1359" y="6058"/>
                      <a:pt x="3029" y="6058"/>
                    </a:cubicBezTo>
                    <a:cubicBezTo>
                      <a:pt x="4700" y="6058"/>
                      <a:pt x="6058" y="4700"/>
                      <a:pt x="6058" y="3029"/>
                    </a:cubicBezTo>
                    <a:cubicBezTo>
                      <a:pt x="6058" y="1360"/>
                      <a:pt x="4700" y="1"/>
                      <a:pt x="302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5" name="Google Shape;4135;p21"/>
              <p:cNvSpPr/>
              <p:nvPr/>
            </p:nvSpPr>
            <p:spPr>
              <a:xfrm>
                <a:off x="2158650" y="2880575"/>
                <a:ext cx="564375" cy="564375"/>
              </a:xfrm>
              <a:custGeom>
                <a:avLst/>
                <a:gdLst/>
                <a:ahLst/>
                <a:cxnLst/>
                <a:rect l="l" t="t" r="r" b="b"/>
                <a:pathLst>
                  <a:path w="22575" h="22575" extrusionOk="0">
                    <a:moveTo>
                      <a:pt x="11288" y="210"/>
                    </a:moveTo>
                    <a:cubicBezTo>
                      <a:pt x="17395" y="210"/>
                      <a:pt x="22366" y="5181"/>
                      <a:pt x="22366" y="11289"/>
                    </a:cubicBezTo>
                    <a:cubicBezTo>
                      <a:pt x="22366" y="17397"/>
                      <a:pt x="17397" y="22367"/>
                      <a:pt x="11288" y="22367"/>
                    </a:cubicBezTo>
                    <a:cubicBezTo>
                      <a:pt x="5179" y="22367"/>
                      <a:pt x="210" y="17397"/>
                      <a:pt x="210" y="11288"/>
                    </a:cubicBezTo>
                    <a:cubicBezTo>
                      <a:pt x="210" y="5181"/>
                      <a:pt x="5179" y="210"/>
                      <a:pt x="11288" y="210"/>
                    </a:cubicBezTo>
                    <a:close/>
                    <a:moveTo>
                      <a:pt x="11288" y="1"/>
                    </a:moveTo>
                    <a:cubicBezTo>
                      <a:pt x="5064" y="1"/>
                      <a:pt x="1" y="5064"/>
                      <a:pt x="1" y="11288"/>
                    </a:cubicBezTo>
                    <a:cubicBezTo>
                      <a:pt x="1" y="17512"/>
                      <a:pt x="5064" y="22575"/>
                      <a:pt x="11288" y="22575"/>
                    </a:cubicBezTo>
                    <a:cubicBezTo>
                      <a:pt x="17512" y="22575"/>
                      <a:pt x="22575" y="17512"/>
                      <a:pt x="22575" y="11288"/>
                    </a:cubicBezTo>
                    <a:cubicBezTo>
                      <a:pt x="22575" y="5064"/>
                      <a:pt x="17512" y="1"/>
                      <a:pt x="112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6" name="Google Shape;4136;p21"/>
              <p:cNvSpPr/>
              <p:nvPr/>
            </p:nvSpPr>
            <p:spPr>
              <a:xfrm>
                <a:off x="2542800" y="2882550"/>
                <a:ext cx="55925" cy="55925"/>
              </a:xfrm>
              <a:custGeom>
                <a:avLst/>
                <a:gdLst/>
                <a:ahLst/>
                <a:cxnLst/>
                <a:rect l="l" t="t" r="r" b="b"/>
                <a:pathLst>
                  <a:path w="2237" h="2237" extrusionOk="0">
                    <a:moveTo>
                      <a:pt x="1118" y="1"/>
                    </a:moveTo>
                    <a:cubicBezTo>
                      <a:pt x="501" y="1"/>
                      <a:pt x="1" y="501"/>
                      <a:pt x="1" y="1118"/>
                    </a:cubicBezTo>
                    <a:cubicBezTo>
                      <a:pt x="1" y="1736"/>
                      <a:pt x="501" y="2237"/>
                      <a:pt x="1118" y="2237"/>
                    </a:cubicBezTo>
                    <a:cubicBezTo>
                      <a:pt x="1737" y="2237"/>
                      <a:pt x="2237" y="1736"/>
                      <a:pt x="2237" y="1118"/>
                    </a:cubicBezTo>
                    <a:cubicBezTo>
                      <a:pt x="2237" y="501"/>
                      <a:pt x="1737" y="1"/>
                      <a:pt x="11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37" name="Google Shape;4137;p21"/>
            <p:cNvGrpSpPr/>
            <p:nvPr/>
          </p:nvGrpSpPr>
          <p:grpSpPr>
            <a:xfrm rot="-5400000">
              <a:off x="7372398" y="-410563"/>
              <a:ext cx="349968" cy="2052568"/>
              <a:chOff x="1037125" y="2236325"/>
              <a:chExt cx="149100" cy="874475"/>
            </a:xfrm>
          </p:grpSpPr>
          <p:sp>
            <p:nvSpPr>
              <p:cNvPr id="4138" name="Google Shape;4138;p21"/>
              <p:cNvSpPr/>
              <p:nvPr/>
            </p:nvSpPr>
            <p:spPr>
              <a:xfrm>
                <a:off x="1171575" y="2471400"/>
                <a:ext cx="14650" cy="12600"/>
              </a:xfrm>
              <a:custGeom>
                <a:avLst/>
                <a:gdLst/>
                <a:ahLst/>
                <a:cxnLst/>
                <a:rect l="l" t="t" r="r" b="b"/>
                <a:pathLst>
                  <a:path w="586" h="504" extrusionOk="0">
                    <a:moveTo>
                      <a:pt x="333" y="0"/>
                    </a:moveTo>
                    <a:cubicBezTo>
                      <a:pt x="272" y="0"/>
                      <a:pt x="209" y="23"/>
                      <a:pt x="158" y="74"/>
                    </a:cubicBezTo>
                    <a:cubicBezTo>
                      <a:pt x="0" y="232"/>
                      <a:pt x="111" y="503"/>
                      <a:pt x="335" y="503"/>
                    </a:cubicBezTo>
                    <a:cubicBezTo>
                      <a:pt x="473" y="502"/>
                      <a:pt x="586" y="389"/>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9" name="Google Shape;4139;p21"/>
              <p:cNvSpPr/>
              <p:nvPr/>
            </p:nvSpPr>
            <p:spPr>
              <a:xfrm>
                <a:off x="1171575" y="2549750"/>
                <a:ext cx="14650" cy="12575"/>
              </a:xfrm>
              <a:custGeom>
                <a:avLst/>
                <a:gdLst/>
                <a:ahLst/>
                <a:cxnLst/>
                <a:rect l="l" t="t" r="r" b="b"/>
                <a:pathLst>
                  <a:path w="586" h="503" extrusionOk="0">
                    <a:moveTo>
                      <a:pt x="334" y="0"/>
                    </a:moveTo>
                    <a:cubicBezTo>
                      <a:pt x="272" y="0"/>
                      <a:pt x="209" y="23"/>
                      <a:pt x="158" y="75"/>
                    </a:cubicBezTo>
                    <a:cubicBezTo>
                      <a:pt x="0" y="233"/>
                      <a:pt x="113" y="502"/>
                      <a:pt x="335" y="502"/>
                    </a:cubicBezTo>
                    <a:cubicBezTo>
                      <a:pt x="473" y="502"/>
                      <a:pt x="586" y="390"/>
                      <a:pt x="586" y="252"/>
                    </a:cubicBezTo>
                    <a:cubicBezTo>
                      <a:pt x="586" y="101"/>
                      <a:pt x="462"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0" name="Google Shape;4140;p21"/>
              <p:cNvSpPr/>
              <p:nvPr/>
            </p:nvSpPr>
            <p:spPr>
              <a:xfrm>
                <a:off x="1171575" y="2628100"/>
                <a:ext cx="14650" cy="12600"/>
              </a:xfrm>
              <a:custGeom>
                <a:avLst/>
                <a:gdLst/>
                <a:ahLst/>
                <a:cxnLst/>
                <a:rect l="l" t="t" r="r" b="b"/>
                <a:pathLst>
                  <a:path w="586" h="504" extrusionOk="0">
                    <a:moveTo>
                      <a:pt x="333" y="0"/>
                    </a:moveTo>
                    <a:cubicBezTo>
                      <a:pt x="272" y="0"/>
                      <a:pt x="209" y="23"/>
                      <a:pt x="158" y="74"/>
                    </a:cubicBezTo>
                    <a:cubicBezTo>
                      <a:pt x="0" y="232"/>
                      <a:pt x="113" y="503"/>
                      <a:pt x="335" y="503"/>
                    </a:cubicBezTo>
                    <a:cubicBezTo>
                      <a:pt x="473" y="503"/>
                      <a:pt x="586" y="391"/>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1" name="Google Shape;4141;p21"/>
              <p:cNvSpPr/>
              <p:nvPr/>
            </p:nvSpPr>
            <p:spPr>
              <a:xfrm>
                <a:off x="1171575" y="2706475"/>
                <a:ext cx="14650" cy="12550"/>
              </a:xfrm>
              <a:custGeom>
                <a:avLst/>
                <a:gdLst/>
                <a:ahLst/>
                <a:cxnLst/>
                <a:rect l="l" t="t" r="r" b="b"/>
                <a:pathLst>
                  <a:path w="586" h="502" extrusionOk="0">
                    <a:moveTo>
                      <a:pt x="333" y="0"/>
                    </a:moveTo>
                    <a:cubicBezTo>
                      <a:pt x="272" y="0"/>
                      <a:pt x="209" y="23"/>
                      <a:pt x="158" y="74"/>
                    </a:cubicBezTo>
                    <a:cubicBezTo>
                      <a:pt x="0" y="232"/>
                      <a:pt x="113" y="501"/>
                      <a:pt x="335" y="501"/>
                    </a:cubicBezTo>
                    <a:cubicBezTo>
                      <a:pt x="473"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2" name="Google Shape;4142;p21"/>
              <p:cNvSpPr/>
              <p:nvPr/>
            </p:nvSpPr>
            <p:spPr>
              <a:xfrm>
                <a:off x="1171575" y="2784825"/>
                <a:ext cx="14650" cy="12600"/>
              </a:xfrm>
              <a:custGeom>
                <a:avLst/>
                <a:gdLst/>
                <a:ahLst/>
                <a:cxnLst/>
                <a:rect l="l" t="t" r="r" b="b"/>
                <a:pathLst>
                  <a:path w="586" h="504" extrusionOk="0">
                    <a:moveTo>
                      <a:pt x="333" y="1"/>
                    </a:moveTo>
                    <a:cubicBezTo>
                      <a:pt x="272" y="1"/>
                      <a:pt x="209" y="24"/>
                      <a:pt x="158" y="75"/>
                    </a:cubicBezTo>
                    <a:cubicBezTo>
                      <a:pt x="0" y="232"/>
                      <a:pt x="111" y="504"/>
                      <a:pt x="335" y="504"/>
                    </a:cubicBezTo>
                    <a:cubicBezTo>
                      <a:pt x="473" y="504"/>
                      <a:pt x="586" y="390"/>
                      <a:pt x="586" y="252"/>
                    </a:cubicBezTo>
                    <a:cubicBezTo>
                      <a:pt x="586" y="101"/>
                      <a:pt x="462"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3" name="Google Shape;4143;p21"/>
              <p:cNvSpPr/>
              <p:nvPr/>
            </p:nvSpPr>
            <p:spPr>
              <a:xfrm>
                <a:off x="1104350" y="24714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89"/>
                      <a:pt x="587" y="251"/>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4" name="Google Shape;4144;p21"/>
              <p:cNvSpPr/>
              <p:nvPr/>
            </p:nvSpPr>
            <p:spPr>
              <a:xfrm>
                <a:off x="1104350" y="2549750"/>
                <a:ext cx="14675" cy="12575"/>
              </a:xfrm>
              <a:custGeom>
                <a:avLst/>
                <a:gdLst/>
                <a:ahLst/>
                <a:cxnLst/>
                <a:rect l="l" t="t" r="r" b="b"/>
                <a:pathLst>
                  <a:path w="587" h="503" extrusionOk="0">
                    <a:moveTo>
                      <a:pt x="334" y="0"/>
                    </a:moveTo>
                    <a:cubicBezTo>
                      <a:pt x="272" y="0"/>
                      <a:pt x="209" y="23"/>
                      <a:pt x="158" y="75"/>
                    </a:cubicBezTo>
                    <a:cubicBezTo>
                      <a:pt x="0" y="233"/>
                      <a:pt x="112" y="502"/>
                      <a:pt x="335" y="502"/>
                    </a:cubicBezTo>
                    <a:cubicBezTo>
                      <a:pt x="475" y="502"/>
                      <a:pt x="587" y="390"/>
                      <a:pt x="587" y="252"/>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5" name="Google Shape;4145;p21"/>
              <p:cNvSpPr/>
              <p:nvPr/>
            </p:nvSpPr>
            <p:spPr>
              <a:xfrm>
                <a:off x="1104350" y="26281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91"/>
                      <a:pt x="587" y="251"/>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6" name="Google Shape;4146;p21"/>
              <p:cNvSpPr/>
              <p:nvPr/>
            </p:nvSpPr>
            <p:spPr>
              <a:xfrm>
                <a:off x="1104350" y="2706475"/>
                <a:ext cx="14675" cy="12550"/>
              </a:xfrm>
              <a:custGeom>
                <a:avLst/>
                <a:gdLst/>
                <a:ahLst/>
                <a:cxnLst/>
                <a:rect l="l" t="t" r="r" b="b"/>
                <a:pathLst>
                  <a:path w="587" h="502" extrusionOk="0">
                    <a:moveTo>
                      <a:pt x="334" y="0"/>
                    </a:moveTo>
                    <a:cubicBezTo>
                      <a:pt x="272" y="0"/>
                      <a:pt x="209" y="23"/>
                      <a:pt x="158" y="74"/>
                    </a:cubicBezTo>
                    <a:cubicBezTo>
                      <a:pt x="0" y="232"/>
                      <a:pt x="112" y="501"/>
                      <a:pt x="335" y="501"/>
                    </a:cubicBezTo>
                    <a:cubicBezTo>
                      <a:pt x="475" y="501"/>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7" name="Google Shape;4147;p21"/>
              <p:cNvSpPr/>
              <p:nvPr/>
            </p:nvSpPr>
            <p:spPr>
              <a:xfrm>
                <a:off x="1104350" y="2784825"/>
                <a:ext cx="14675" cy="12600"/>
              </a:xfrm>
              <a:custGeom>
                <a:avLst/>
                <a:gdLst/>
                <a:ahLst/>
                <a:cxnLst/>
                <a:rect l="l" t="t" r="r" b="b"/>
                <a:pathLst>
                  <a:path w="587" h="504" extrusionOk="0">
                    <a:moveTo>
                      <a:pt x="334" y="1"/>
                    </a:moveTo>
                    <a:cubicBezTo>
                      <a:pt x="272" y="1"/>
                      <a:pt x="209" y="24"/>
                      <a:pt x="158" y="75"/>
                    </a:cubicBezTo>
                    <a:cubicBezTo>
                      <a:pt x="0" y="232"/>
                      <a:pt x="112" y="504"/>
                      <a:pt x="335" y="504"/>
                    </a:cubicBezTo>
                    <a:cubicBezTo>
                      <a:pt x="475" y="504"/>
                      <a:pt x="587" y="390"/>
                      <a:pt x="587" y="252"/>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8" name="Google Shape;4148;p21"/>
              <p:cNvSpPr/>
              <p:nvPr/>
            </p:nvSpPr>
            <p:spPr>
              <a:xfrm>
                <a:off x="1037125" y="2471400"/>
                <a:ext cx="14675" cy="12600"/>
              </a:xfrm>
              <a:custGeom>
                <a:avLst/>
                <a:gdLst/>
                <a:ahLst/>
                <a:cxnLst/>
                <a:rect l="l" t="t" r="r" b="b"/>
                <a:pathLst>
                  <a:path w="587" h="504" extrusionOk="0">
                    <a:moveTo>
                      <a:pt x="334" y="0"/>
                    </a:moveTo>
                    <a:cubicBezTo>
                      <a:pt x="273" y="0"/>
                      <a:pt x="210" y="23"/>
                      <a:pt x="159" y="74"/>
                    </a:cubicBezTo>
                    <a:cubicBezTo>
                      <a:pt x="0" y="232"/>
                      <a:pt x="112" y="503"/>
                      <a:pt x="337" y="503"/>
                    </a:cubicBezTo>
                    <a:cubicBezTo>
                      <a:pt x="475" y="503"/>
                      <a:pt x="587" y="389"/>
                      <a:pt x="587" y="251"/>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9" name="Google Shape;4149;p21"/>
              <p:cNvSpPr/>
              <p:nvPr/>
            </p:nvSpPr>
            <p:spPr>
              <a:xfrm>
                <a:off x="1037125" y="2549750"/>
                <a:ext cx="14675" cy="12575"/>
              </a:xfrm>
              <a:custGeom>
                <a:avLst/>
                <a:gdLst/>
                <a:ahLst/>
                <a:cxnLst/>
                <a:rect l="l" t="t" r="r" b="b"/>
                <a:pathLst>
                  <a:path w="587" h="503" extrusionOk="0">
                    <a:moveTo>
                      <a:pt x="335" y="0"/>
                    </a:moveTo>
                    <a:cubicBezTo>
                      <a:pt x="273" y="0"/>
                      <a:pt x="210" y="23"/>
                      <a:pt x="159" y="75"/>
                    </a:cubicBezTo>
                    <a:cubicBezTo>
                      <a:pt x="0" y="233"/>
                      <a:pt x="112" y="502"/>
                      <a:pt x="337" y="502"/>
                    </a:cubicBezTo>
                    <a:cubicBezTo>
                      <a:pt x="475" y="502"/>
                      <a:pt x="587" y="390"/>
                      <a:pt x="587" y="252"/>
                    </a:cubicBezTo>
                    <a:cubicBezTo>
                      <a:pt x="587" y="101"/>
                      <a:pt x="464" y="0"/>
                      <a:pt x="33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0" name="Google Shape;4150;p21"/>
              <p:cNvSpPr/>
              <p:nvPr/>
            </p:nvSpPr>
            <p:spPr>
              <a:xfrm>
                <a:off x="1037150" y="2628100"/>
                <a:ext cx="14650" cy="12600"/>
              </a:xfrm>
              <a:custGeom>
                <a:avLst/>
                <a:gdLst/>
                <a:ahLst/>
                <a:cxnLst/>
                <a:rect l="l" t="t" r="r" b="b"/>
                <a:pathLst>
                  <a:path w="586" h="504" extrusionOk="0">
                    <a:moveTo>
                      <a:pt x="333" y="0"/>
                    </a:moveTo>
                    <a:cubicBezTo>
                      <a:pt x="272" y="0"/>
                      <a:pt x="209" y="23"/>
                      <a:pt x="158" y="74"/>
                    </a:cubicBezTo>
                    <a:cubicBezTo>
                      <a:pt x="1" y="232"/>
                      <a:pt x="113" y="503"/>
                      <a:pt x="336" y="503"/>
                    </a:cubicBezTo>
                    <a:cubicBezTo>
                      <a:pt x="474" y="503"/>
                      <a:pt x="586" y="391"/>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1" name="Google Shape;4151;p21"/>
              <p:cNvSpPr/>
              <p:nvPr/>
            </p:nvSpPr>
            <p:spPr>
              <a:xfrm>
                <a:off x="1037150" y="2706475"/>
                <a:ext cx="14650" cy="12550"/>
              </a:xfrm>
              <a:custGeom>
                <a:avLst/>
                <a:gdLst/>
                <a:ahLst/>
                <a:cxnLst/>
                <a:rect l="l" t="t" r="r" b="b"/>
                <a:pathLst>
                  <a:path w="586" h="502" extrusionOk="0">
                    <a:moveTo>
                      <a:pt x="333" y="0"/>
                    </a:moveTo>
                    <a:cubicBezTo>
                      <a:pt x="272" y="0"/>
                      <a:pt x="209" y="23"/>
                      <a:pt x="158" y="74"/>
                    </a:cubicBezTo>
                    <a:cubicBezTo>
                      <a:pt x="1" y="232"/>
                      <a:pt x="113" y="501"/>
                      <a:pt x="336" y="501"/>
                    </a:cubicBezTo>
                    <a:cubicBezTo>
                      <a:pt x="474"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2" name="Google Shape;4152;p21"/>
              <p:cNvSpPr/>
              <p:nvPr/>
            </p:nvSpPr>
            <p:spPr>
              <a:xfrm>
                <a:off x="1171575" y="2236325"/>
                <a:ext cx="14650" cy="12600"/>
              </a:xfrm>
              <a:custGeom>
                <a:avLst/>
                <a:gdLst/>
                <a:ahLst/>
                <a:cxnLst/>
                <a:rect l="l" t="t" r="r" b="b"/>
                <a:pathLst>
                  <a:path w="586" h="504" extrusionOk="0">
                    <a:moveTo>
                      <a:pt x="333" y="1"/>
                    </a:moveTo>
                    <a:cubicBezTo>
                      <a:pt x="272" y="1"/>
                      <a:pt x="209" y="23"/>
                      <a:pt x="158" y="74"/>
                    </a:cubicBezTo>
                    <a:cubicBezTo>
                      <a:pt x="0" y="232"/>
                      <a:pt x="113" y="503"/>
                      <a:pt x="335" y="503"/>
                    </a:cubicBezTo>
                    <a:cubicBezTo>
                      <a:pt x="473" y="503"/>
                      <a:pt x="586" y="391"/>
                      <a:pt x="586" y="252"/>
                    </a:cubicBezTo>
                    <a:cubicBezTo>
                      <a:pt x="586" y="101"/>
                      <a:pt x="462"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3" name="Google Shape;4153;p21"/>
              <p:cNvSpPr/>
              <p:nvPr/>
            </p:nvSpPr>
            <p:spPr>
              <a:xfrm>
                <a:off x="1171575" y="2314700"/>
                <a:ext cx="14650" cy="12550"/>
              </a:xfrm>
              <a:custGeom>
                <a:avLst/>
                <a:gdLst/>
                <a:ahLst/>
                <a:cxnLst/>
                <a:rect l="l" t="t" r="r" b="b"/>
                <a:pathLst>
                  <a:path w="586" h="502" extrusionOk="0">
                    <a:moveTo>
                      <a:pt x="333" y="0"/>
                    </a:moveTo>
                    <a:cubicBezTo>
                      <a:pt x="272" y="0"/>
                      <a:pt x="209" y="23"/>
                      <a:pt x="158" y="74"/>
                    </a:cubicBezTo>
                    <a:cubicBezTo>
                      <a:pt x="0" y="232"/>
                      <a:pt x="113" y="502"/>
                      <a:pt x="335" y="502"/>
                    </a:cubicBezTo>
                    <a:cubicBezTo>
                      <a:pt x="473" y="502"/>
                      <a:pt x="586" y="389"/>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4" name="Google Shape;4154;p21"/>
              <p:cNvSpPr/>
              <p:nvPr/>
            </p:nvSpPr>
            <p:spPr>
              <a:xfrm>
                <a:off x="1171575" y="2393025"/>
                <a:ext cx="14650" cy="12600"/>
              </a:xfrm>
              <a:custGeom>
                <a:avLst/>
                <a:gdLst/>
                <a:ahLst/>
                <a:cxnLst/>
                <a:rect l="l" t="t" r="r" b="b"/>
                <a:pathLst>
                  <a:path w="586" h="504" extrusionOk="0">
                    <a:moveTo>
                      <a:pt x="333" y="1"/>
                    </a:moveTo>
                    <a:cubicBezTo>
                      <a:pt x="271" y="1"/>
                      <a:pt x="209" y="23"/>
                      <a:pt x="158" y="74"/>
                    </a:cubicBezTo>
                    <a:cubicBezTo>
                      <a:pt x="0" y="233"/>
                      <a:pt x="111" y="503"/>
                      <a:pt x="335" y="503"/>
                    </a:cubicBezTo>
                    <a:cubicBezTo>
                      <a:pt x="473" y="503"/>
                      <a:pt x="586" y="391"/>
                      <a:pt x="586" y="253"/>
                    </a:cubicBezTo>
                    <a:cubicBezTo>
                      <a:pt x="586" y="101"/>
                      <a:pt x="462"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5" name="Google Shape;4155;p21"/>
              <p:cNvSpPr/>
              <p:nvPr/>
            </p:nvSpPr>
            <p:spPr>
              <a:xfrm>
                <a:off x="1104350" y="2236325"/>
                <a:ext cx="14675" cy="12600"/>
              </a:xfrm>
              <a:custGeom>
                <a:avLst/>
                <a:gdLst/>
                <a:ahLst/>
                <a:cxnLst/>
                <a:rect l="l" t="t" r="r" b="b"/>
                <a:pathLst>
                  <a:path w="587" h="504" extrusionOk="0">
                    <a:moveTo>
                      <a:pt x="334" y="1"/>
                    </a:moveTo>
                    <a:cubicBezTo>
                      <a:pt x="272" y="1"/>
                      <a:pt x="209" y="23"/>
                      <a:pt x="158" y="74"/>
                    </a:cubicBezTo>
                    <a:cubicBezTo>
                      <a:pt x="0" y="232"/>
                      <a:pt x="112" y="503"/>
                      <a:pt x="335" y="503"/>
                    </a:cubicBezTo>
                    <a:cubicBezTo>
                      <a:pt x="475" y="503"/>
                      <a:pt x="587" y="391"/>
                      <a:pt x="587" y="252"/>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6" name="Google Shape;4156;p21"/>
              <p:cNvSpPr/>
              <p:nvPr/>
            </p:nvSpPr>
            <p:spPr>
              <a:xfrm>
                <a:off x="1104350" y="2314700"/>
                <a:ext cx="14675" cy="12550"/>
              </a:xfrm>
              <a:custGeom>
                <a:avLst/>
                <a:gdLst/>
                <a:ahLst/>
                <a:cxnLst/>
                <a:rect l="l" t="t" r="r" b="b"/>
                <a:pathLst>
                  <a:path w="587" h="502" extrusionOk="0">
                    <a:moveTo>
                      <a:pt x="334" y="0"/>
                    </a:moveTo>
                    <a:cubicBezTo>
                      <a:pt x="272" y="0"/>
                      <a:pt x="209" y="23"/>
                      <a:pt x="158" y="74"/>
                    </a:cubicBezTo>
                    <a:cubicBezTo>
                      <a:pt x="0" y="232"/>
                      <a:pt x="112" y="502"/>
                      <a:pt x="335" y="502"/>
                    </a:cubicBezTo>
                    <a:cubicBezTo>
                      <a:pt x="475" y="502"/>
                      <a:pt x="587" y="389"/>
                      <a:pt x="587" y="251"/>
                    </a:cubicBezTo>
                    <a:cubicBezTo>
                      <a:pt x="587" y="101"/>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7" name="Google Shape;4157;p21"/>
              <p:cNvSpPr/>
              <p:nvPr/>
            </p:nvSpPr>
            <p:spPr>
              <a:xfrm>
                <a:off x="1104350" y="2393025"/>
                <a:ext cx="14675" cy="12600"/>
              </a:xfrm>
              <a:custGeom>
                <a:avLst/>
                <a:gdLst/>
                <a:ahLst/>
                <a:cxnLst/>
                <a:rect l="l" t="t" r="r" b="b"/>
                <a:pathLst>
                  <a:path w="587" h="504" extrusionOk="0">
                    <a:moveTo>
                      <a:pt x="334" y="1"/>
                    </a:moveTo>
                    <a:cubicBezTo>
                      <a:pt x="272" y="1"/>
                      <a:pt x="209" y="23"/>
                      <a:pt x="158" y="74"/>
                    </a:cubicBezTo>
                    <a:cubicBezTo>
                      <a:pt x="0" y="233"/>
                      <a:pt x="112" y="503"/>
                      <a:pt x="335" y="503"/>
                    </a:cubicBezTo>
                    <a:cubicBezTo>
                      <a:pt x="475" y="503"/>
                      <a:pt x="587" y="391"/>
                      <a:pt x="587" y="253"/>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8" name="Google Shape;4158;p21"/>
              <p:cNvSpPr/>
              <p:nvPr/>
            </p:nvSpPr>
            <p:spPr>
              <a:xfrm>
                <a:off x="1037150" y="2236325"/>
                <a:ext cx="14650" cy="12600"/>
              </a:xfrm>
              <a:custGeom>
                <a:avLst/>
                <a:gdLst/>
                <a:ahLst/>
                <a:cxnLst/>
                <a:rect l="l" t="t" r="r" b="b"/>
                <a:pathLst>
                  <a:path w="586" h="504" extrusionOk="0">
                    <a:moveTo>
                      <a:pt x="333" y="1"/>
                    </a:moveTo>
                    <a:cubicBezTo>
                      <a:pt x="272" y="1"/>
                      <a:pt x="209" y="23"/>
                      <a:pt x="158" y="74"/>
                    </a:cubicBezTo>
                    <a:cubicBezTo>
                      <a:pt x="1" y="232"/>
                      <a:pt x="113" y="503"/>
                      <a:pt x="336" y="503"/>
                    </a:cubicBezTo>
                    <a:cubicBezTo>
                      <a:pt x="474" y="503"/>
                      <a:pt x="586" y="391"/>
                      <a:pt x="586" y="252"/>
                    </a:cubicBezTo>
                    <a:cubicBezTo>
                      <a:pt x="586" y="101"/>
                      <a:pt x="462" y="1"/>
                      <a:pt x="33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9" name="Google Shape;4159;p21"/>
              <p:cNvSpPr/>
              <p:nvPr/>
            </p:nvSpPr>
            <p:spPr>
              <a:xfrm>
                <a:off x="1037150" y="2314700"/>
                <a:ext cx="14650" cy="12550"/>
              </a:xfrm>
              <a:custGeom>
                <a:avLst/>
                <a:gdLst/>
                <a:ahLst/>
                <a:cxnLst/>
                <a:rect l="l" t="t" r="r" b="b"/>
                <a:pathLst>
                  <a:path w="586" h="502" extrusionOk="0">
                    <a:moveTo>
                      <a:pt x="333" y="0"/>
                    </a:moveTo>
                    <a:cubicBezTo>
                      <a:pt x="272" y="0"/>
                      <a:pt x="209" y="23"/>
                      <a:pt x="158" y="74"/>
                    </a:cubicBezTo>
                    <a:cubicBezTo>
                      <a:pt x="1" y="232"/>
                      <a:pt x="113" y="502"/>
                      <a:pt x="336" y="502"/>
                    </a:cubicBezTo>
                    <a:cubicBezTo>
                      <a:pt x="474" y="502"/>
                      <a:pt x="586" y="389"/>
                      <a:pt x="586" y="251"/>
                    </a:cubicBezTo>
                    <a:cubicBezTo>
                      <a:pt x="586" y="101"/>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0" name="Google Shape;4160;p21"/>
              <p:cNvSpPr/>
              <p:nvPr/>
            </p:nvSpPr>
            <p:spPr>
              <a:xfrm>
                <a:off x="1037125" y="239302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1" name="Google Shape;4161;p21"/>
              <p:cNvSpPr/>
              <p:nvPr/>
            </p:nvSpPr>
            <p:spPr>
              <a:xfrm>
                <a:off x="1037125" y="2784825"/>
                <a:ext cx="14675" cy="12600"/>
              </a:xfrm>
              <a:custGeom>
                <a:avLst/>
                <a:gdLst/>
                <a:ahLst/>
                <a:cxnLst/>
                <a:rect l="l" t="t" r="r" b="b"/>
                <a:pathLst>
                  <a:path w="587" h="504" extrusionOk="0">
                    <a:moveTo>
                      <a:pt x="334" y="1"/>
                    </a:moveTo>
                    <a:cubicBezTo>
                      <a:pt x="273" y="1"/>
                      <a:pt x="210" y="24"/>
                      <a:pt x="159" y="75"/>
                    </a:cubicBezTo>
                    <a:cubicBezTo>
                      <a:pt x="0" y="232"/>
                      <a:pt x="112" y="504"/>
                      <a:pt x="337" y="504"/>
                    </a:cubicBezTo>
                    <a:cubicBezTo>
                      <a:pt x="475" y="504"/>
                      <a:pt x="587" y="390"/>
                      <a:pt x="587" y="252"/>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2" name="Google Shape;4162;p21"/>
              <p:cNvSpPr/>
              <p:nvPr/>
            </p:nvSpPr>
            <p:spPr>
              <a:xfrm>
                <a:off x="1171575" y="2863175"/>
                <a:ext cx="14650" cy="12575"/>
              </a:xfrm>
              <a:custGeom>
                <a:avLst/>
                <a:gdLst/>
                <a:ahLst/>
                <a:cxnLst/>
                <a:rect l="l" t="t" r="r" b="b"/>
                <a:pathLst>
                  <a:path w="586" h="503" extrusionOk="0">
                    <a:moveTo>
                      <a:pt x="333" y="0"/>
                    </a:moveTo>
                    <a:cubicBezTo>
                      <a:pt x="272" y="0"/>
                      <a:pt x="209" y="23"/>
                      <a:pt x="158" y="74"/>
                    </a:cubicBezTo>
                    <a:cubicBezTo>
                      <a:pt x="0" y="232"/>
                      <a:pt x="111" y="503"/>
                      <a:pt x="335" y="503"/>
                    </a:cubicBezTo>
                    <a:cubicBezTo>
                      <a:pt x="473"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3" name="Google Shape;4163;p21"/>
              <p:cNvSpPr/>
              <p:nvPr/>
            </p:nvSpPr>
            <p:spPr>
              <a:xfrm>
                <a:off x="1171575" y="2941500"/>
                <a:ext cx="14650" cy="12600"/>
              </a:xfrm>
              <a:custGeom>
                <a:avLst/>
                <a:gdLst/>
                <a:ahLst/>
                <a:cxnLst/>
                <a:rect l="l" t="t" r="r" b="b"/>
                <a:pathLst>
                  <a:path w="586" h="504" extrusionOk="0">
                    <a:moveTo>
                      <a:pt x="334" y="1"/>
                    </a:moveTo>
                    <a:cubicBezTo>
                      <a:pt x="272" y="1"/>
                      <a:pt x="209" y="24"/>
                      <a:pt x="158" y="76"/>
                    </a:cubicBezTo>
                    <a:cubicBezTo>
                      <a:pt x="0" y="233"/>
                      <a:pt x="113" y="503"/>
                      <a:pt x="335" y="503"/>
                    </a:cubicBezTo>
                    <a:cubicBezTo>
                      <a:pt x="473" y="503"/>
                      <a:pt x="586" y="391"/>
                      <a:pt x="586" y="253"/>
                    </a:cubicBezTo>
                    <a:cubicBezTo>
                      <a:pt x="586" y="101"/>
                      <a:pt x="462"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4" name="Google Shape;4164;p21"/>
              <p:cNvSpPr/>
              <p:nvPr/>
            </p:nvSpPr>
            <p:spPr>
              <a:xfrm>
                <a:off x="1171575" y="3019875"/>
                <a:ext cx="14650" cy="12575"/>
              </a:xfrm>
              <a:custGeom>
                <a:avLst/>
                <a:gdLst/>
                <a:ahLst/>
                <a:cxnLst/>
                <a:rect l="l" t="t" r="r" b="b"/>
                <a:pathLst>
                  <a:path w="586" h="503" extrusionOk="0">
                    <a:moveTo>
                      <a:pt x="333" y="0"/>
                    </a:moveTo>
                    <a:cubicBezTo>
                      <a:pt x="272" y="0"/>
                      <a:pt x="209" y="23"/>
                      <a:pt x="158" y="74"/>
                    </a:cubicBezTo>
                    <a:cubicBezTo>
                      <a:pt x="0" y="232"/>
                      <a:pt x="113" y="503"/>
                      <a:pt x="335" y="503"/>
                    </a:cubicBezTo>
                    <a:cubicBezTo>
                      <a:pt x="473" y="503"/>
                      <a:pt x="586" y="391"/>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5" name="Google Shape;4165;p21"/>
              <p:cNvSpPr/>
              <p:nvPr/>
            </p:nvSpPr>
            <p:spPr>
              <a:xfrm>
                <a:off x="1171575" y="3098250"/>
                <a:ext cx="14650" cy="12550"/>
              </a:xfrm>
              <a:custGeom>
                <a:avLst/>
                <a:gdLst/>
                <a:ahLst/>
                <a:cxnLst/>
                <a:rect l="l" t="t" r="r" b="b"/>
                <a:pathLst>
                  <a:path w="586" h="502" extrusionOk="0">
                    <a:moveTo>
                      <a:pt x="333" y="0"/>
                    </a:moveTo>
                    <a:cubicBezTo>
                      <a:pt x="272" y="0"/>
                      <a:pt x="209" y="23"/>
                      <a:pt x="158" y="74"/>
                    </a:cubicBezTo>
                    <a:cubicBezTo>
                      <a:pt x="0" y="231"/>
                      <a:pt x="113" y="501"/>
                      <a:pt x="335" y="501"/>
                    </a:cubicBezTo>
                    <a:cubicBezTo>
                      <a:pt x="473"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6" name="Google Shape;4166;p21"/>
              <p:cNvSpPr/>
              <p:nvPr/>
            </p:nvSpPr>
            <p:spPr>
              <a:xfrm>
                <a:off x="1104350" y="28631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7" name="Google Shape;4167;p21"/>
              <p:cNvSpPr/>
              <p:nvPr/>
            </p:nvSpPr>
            <p:spPr>
              <a:xfrm>
                <a:off x="1104350" y="2941500"/>
                <a:ext cx="14675" cy="12600"/>
              </a:xfrm>
              <a:custGeom>
                <a:avLst/>
                <a:gdLst/>
                <a:ahLst/>
                <a:cxnLst/>
                <a:rect l="l" t="t" r="r" b="b"/>
                <a:pathLst>
                  <a:path w="587" h="504" extrusionOk="0">
                    <a:moveTo>
                      <a:pt x="334" y="1"/>
                    </a:moveTo>
                    <a:cubicBezTo>
                      <a:pt x="272" y="1"/>
                      <a:pt x="209" y="24"/>
                      <a:pt x="158" y="76"/>
                    </a:cubicBezTo>
                    <a:cubicBezTo>
                      <a:pt x="0" y="233"/>
                      <a:pt x="112" y="503"/>
                      <a:pt x="335" y="503"/>
                    </a:cubicBezTo>
                    <a:cubicBezTo>
                      <a:pt x="475" y="503"/>
                      <a:pt x="587" y="391"/>
                      <a:pt x="587" y="253"/>
                    </a:cubicBezTo>
                    <a:cubicBezTo>
                      <a:pt x="587" y="101"/>
                      <a:pt x="463" y="1"/>
                      <a:pt x="33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8" name="Google Shape;4168;p21"/>
              <p:cNvSpPr/>
              <p:nvPr/>
            </p:nvSpPr>
            <p:spPr>
              <a:xfrm>
                <a:off x="1104350" y="30198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91"/>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9" name="Google Shape;4169;p21"/>
              <p:cNvSpPr/>
              <p:nvPr/>
            </p:nvSpPr>
            <p:spPr>
              <a:xfrm>
                <a:off x="1104350" y="3098250"/>
                <a:ext cx="14675" cy="12550"/>
              </a:xfrm>
              <a:custGeom>
                <a:avLst/>
                <a:gdLst/>
                <a:ahLst/>
                <a:cxnLst/>
                <a:rect l="l" t="t" r="r" b="b"/>
                <a:pathLst>
                  <a:path w="587" h="502" extrusionOk="0">
                    <a:moveTo>
                      <a:pt x="334" y="0"/>
                    </a:moveTo>
                    <a:cubicBezTo>
                      <a:pt x="272" y="0"/>
                      <a:pt x="209" y="23"/>
                      <a:pt x="158" y="74"/>
                    </a:cubicBezTo>
                    <a:cubicBezTo>
                      <a:pt x="0" y="231"/>
                      <a:pt x="112" y="501"/>
                      <a:pt x="335" y="501"/>
                    </a:cubicBezTo>
                    <a:cubicBezTo>
                      <a:pt x="475" y="501"/>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0" name="Google Shape;4170;p21"/>
              <p:cNvSpPr/>
              <p:nvPr/>
            </p:nvSpPr>
            <p:spPr>
              <a:xfrm>
                <a:off x="1037125" y="2863175"/>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1" name="Google Shape;4171;p21"/>
              <p:cNvSpPr/>
              <p:nvPr/>
            </p:nvSpPr>
            <p:spPr>
              <a:xfrm>
                <a:off x="1037125" y="2941500"/>
                <a:ext cx="14675" cy="12600"/>
              </a:xfrm>
              <a:custGeom>
                <a:avLst/>
                <a:gdLst/>
                <a:ahLst/>
                <a:cxnLst/>
                <a:rect l="l" t="t" r="r" b="b"/>
                <a:pathLst>
                  <a:path w="587" h="504" extrusionOk="0">
                    <a:moveTo>
                      <a:pt x="335" y="1"/>
                    </a:moveTo>
                    <a:cubicBezTo>
                      <a:pt x="273" y="1"/>
                      <a:pt x="210" y="24"/>
                      <a:pt x="159" y="76"/>
                    </a:cubicBezTo>
                    <a:cubicBezTo>
                      <a:pt x="0" y="233"/>
                      <a:pt x="112" y="503"/>
                      <a:pt x="337" y="503"/>
                    </a:cubicBezTo>
                    <a:cubicBezTo>
                      <a:pt x="475" y="503"/>
                      <a:pt x="587" y="391"/>
                      <a:pt x="587" y="253"/>
                    </a:cubicBezTo>
                    <a:cubicBezTo>
                      <a:pt x="587" y="101"/>
                      <a:pt x="464" y="1"/>
                      <a:pt x="33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2" name="Google Shape;4172;p21"/>
              <p:cNvSpPr/>
              <p:nvPr/>
            </p:nvSpPr>
            <p:spPr>
              <a:xfrm>
                <a:off x="1037150" y="3019875"/>
                <a:ext cx="14650" cy="12575"/>
              </a:xfrm>
              <a:custGeom>
                <a:avLst/>
                <a:gdLst/>
                <a:ahLst/>
                <a:cxnLst/>
                <a:rect l="l" t="t" r="r" b="b"/>
                <a:pathLst>
                  <a:path w="586" h="503" extrusionOk="0">
                    <a:moveTo>
                      <a:pt x="333" y="0"/>
                    </a:moveTo>
                    <a:cubicBezTo>
                      <a:pt x="272" y="0"/>
                      <a:pt x="209" y="23"/>
                      <a:pt x="158" y="74"/>
                    </a:cubicBezTo>
                    <a:cubicBezTo>
                      <a:pt x="1" y="232"/>
                      <a:pt x="113" y="503"/>
                      <a:pt x="336" y="503"/>
                    </a:cubicBezTo>
                    <a:cubicBezTo>
                      <a:pt x="474" y="503"/>
                      <a:pt x="586" y="391"/>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3" name="Google Shape;4173;p21"/>
              <p:cNvSpPr/>
              <p:nvPr/>
            </p:nvSpPr>
            <p:spPr>
              <a:xfrm>
                <a:off x="1037150" y="3098250"/>
                <a:ext cx="14650" cy="12550"/>
              </a:xfrm>
              <a:custGeom>
                <a:avLst/>
                <a:gdLst/>
                <a:ahLst/>
                <a:cxnLst/>
                <a:rect l="l" t="t" r="r" b="b"/>
                <a:pathLst>
                  <a:path w="586" h="502" extrusionOk="0">
                    <a:moveTo>
                      <a:pt x="333" y="0"/>
                    </a:moveTo>
                    <a:cubicBezTo>
                      <a:pt x="272" y="0"/>
                      <a:pt x="209" y="23"/>
                      <a:pt x="158" y="74"/>
                    </a:cubicBezTo>
                    <a:cubicBezTo>
                      <a:pt x="1" y="231"/>
                      <a:pt x="113" y="501"/>
                      <a:pt x="336" y="501"/>
                    </a:cubicBezTo>
                    <a:cubicBezTo>
                      <a:pt x="474" y="501"/>
                      <a:pt x="586" y="389"/>
                      <a:pt x="586" y="251"/>
                    </a:cubicBezTo>
                    <a:cubicBezTo>
                      <a:pt x="586" y="100"/>
                      <a:pt x="462" y="0"/>
                      <a:pt x="33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74" name="Google Shape;4174;p21"/>
            <p:cNvGrpSpPr/>
            <p:nvPr/>
          </p:nvGrpSpPr>
          <p:grpSpPr>
            <a:xfrm>
              <a:off x="787213" y="130520"/>
              <a:ext cx="1908398" cy="2002309"/>
              <a:chOff x="1978188" y="2669545"/>
              <a:chExt cx="1908398" cy="2002309"/>
            </a:xfrm>
          </p:grpSpPr>
          <p:sp>
            <p:nvSpPr>
              <p:cNvPr id="4175" name="Google Shape;4175;p21"/>
              <p:cNvSpPr/>
              <p:nvPr/>
            </p:nvSpPr>
            <p:spPr>
              <a:xfrm rot="-5400000">
                <a:off x="1995503" y="2780771"/>
                <a:ext cx="1891083" cy="1891083"/>
              </a:xfrm>
              <a:custGeom>
                <a:avLst/>
                <a:gdLst/>
                <a:ahLst/>
                <a:cxnLst/>
                <a:rect l="l" t="t" r="r" b="b"/>
                <a:pathLst>
                  <a:path w="55702" h="55702" extrusionOk="0">
                    <a:moveTo>
                      <a:pt x="27851" y="210"/>
                    </a:moveTo>
                    <a:cubicBezTo>
                      <a:pt x="43093" y="210"/>
                      <a:pt x="55493" y="12609"/>
                      <a:pt x="55493" y="27851"/>
                    </a:cubicBezTo>
                    <a:cubicBezTo>
                      <a:pt x="55493" y="43093"/>
                      <a:pt x="43093" y="55493"/>
                      <a:pt x="27851" y="55493"/>
                    </a:cubicBezTo>
                    <a:cubicBezTo>
                      <a:pt x="12609" y="55493"/>
                      <a:pt x="210" y="43093"/>
                      <a:pt x="210" y="27851"/>
                    </a:cubicBezTo>
                    <a:cubicBezTo>
                      <a:pt x="210" y="12609"/>
                      <a:pt x="12609" y="210"/>
                      <a:pt x="27851" y="210"/>
                    </a:cubicBezTo>
                    <a:close/>
                    <a:moveTo>
                      <a:pt x="27851" y="1"/>
                    </a:moveTo>
                    <a:cubicBezTo>
                      <a:pt x="12494" y="1"/>
                      <a:pt x="0" y="12494"/>
                      <a:pt x="0" y="27851"/>
                    </a:cubicBezTo>
                    <a:cubicBezTo>
                      <a:pt x="0" y="43208"/>
                      <a:pt x="12494" y="55702"/>
                      <a:pt x="27851" y="55702"/>
                    </a:cubicBezTo>
                    <a:cubicBezTo>
                      <a:pt x="43208" y="55702"/>
                      <a:pt x="55702" y="43208"/>
                      <a:pt x="55702" y="27851"/>
                    </a:cubicBezTo>
                    <a:cubicBezTo>
                      <a:pt x="55702" y="12494"/>
                      <a:pt x="43208" y="1"/>
                      <a:pt x="27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6" name="Google Shape;4176;p21"/>
              <p:cNvSpPr/>
              <p:nvPr/>
            </p:nvSpPr>
            <p:spPr>
              <a:xfrm rot="-5400000">
                <a:off x="1931235" y="2716498"/>
                <a:ext cx="1737934" cy="1644029"/>
              </a:xfrm>
              <a:custGeom>
                <a:avLst/>
                <a:gdLst/>
                <a:ahLst/>
                <a:cxnLst/>
                <a:rect l="l" t="t" r="r" b="b"/>
                <a:pathLst>
                  <a:path w="51191" h="48425" extrusionOk="0">
                    <a:moveTo>
                      <a:pt x="20064" y="1"/>
                    </a:moveTo>
                    <a:cubicBezTo>
                      <a:pt x="12798" y="1"/>
                      <a:pt x="5532" y="2766"/>
                      <a:pt x="0" y="8298"/>
                    </a:cubicBezTo>
                    <a:lnTo>
                      <a:pt x="889" y="9186"/>
                    </a:lnTo>
                    <a:cubicBezTo>
                      <a:pt x="6175" y="3899"/>
                      <a:pt x="13120" y="1256"/>
                      <a:pt x="20064" y="1256"/>
                    </a:cubicBezTo>
                    <a:cubicBezTo>
                      <a:pt x="27009" y="1256"/>
                      <a:pt x="33953" y="3899"/>
                      <a:pt x="39240" y="9186"/>
                    </a:cubicBezTo>
                    <a:cubicBezTo>
                      <a:pt x="49813" y="19759"/>
                      <a:pt x="49813" y="36964"/>
                      <a:pt x="39240" y="47537"/>
                    </a:cubicBezTo>
                    <a:lnTo>
                      <a:pt x="40128" y="48425"/>
                    </a:lnTo>
                    <a:cubicBezTo>
                      <a:pt x="51191" y="37361"/>
                      <a:pt x="51191" y="19360"/>
                      <a:pt x="40128" y="8298"/>
                    </a:cubicBezTo>
                    <a:cubicBezTo>
                      <a:pt x="34597" y="2766"/>
                      <a:pt x="27330" y="1"/>
                      <a:pt x="200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77" name="Google Shape;4177;p21"/>
              <p:cNvGrpSpPr/>
              <p:nvPr/>
            </p:nvGrpSpPr>
            <p:grpSpPr>
              <a:xfrm rot="-5400000">
                <a:off x="2322724" y="3120894"/>
                <a:ext cx="1236640" cy="1210852"/>
                <a:chOff x="236475" y="527300"/>
                <a:chExt cx="1124525" cy="1101075"/>
              </a:xfrm>
            </p:grpSpPr>
            <p:sp>
              <p:nvSpPr>
                <p:cNvPr id="4178" name="Google Shape;4178;p21"/>
                <p:cNvSpPr/>
                <p:nvPr/>
              </p:nvSpPr>
              <p:spPr>
                <a:xfrm>
                  <a:off x="435250" y="1482225"/>
                  <a:ext cx="11350" cy="9725"/>
                </a:xfrm>
                <a:custGeom>
                  <a:avLst/>
                  <a:gdLst/>
                  <a:ahLst/>
                  <a:cxnLst/>
                  <a:rect l="l" t="t" r="r" b="b"/>
                  <a:pathLst>
                    <a:path w="454" h="389" extrusionOk="0">
                      <a:moveTo>
                        <a:pt x="260" y="0"/>
                      </a:moveTo>
                      <a:cubicBezTo>
                        <a:pt x="87" y="0"/>
                        <a:pt x="0"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9" name="Google Shape;4179;p21"/>
                <p:cNvSpPr/>
                <p:nvPr/>
              </p:nvSpPr>
              <p:spPr>
                <a:xfrm>
                  <a:off x="475000" y="1482225"/>
                  <a:ext cx="11350" cy="9725"/>
                </a:xfrm>
                <a:custGeom>
                  <a:avLst/>
                  <a:gdLst/>
                  <a:ahLst/>
                  <a:cxnLst/>
                  <a:rect l="l" t="t" r="r" b="b"/>
                  <a:pathLst>
                    <a:path w="454" h="389" extrusionOk="0">
                      <a:moveTo>
                        <a:pt x="260" y="0"/>
                      </a:moveTo>
                      <a:cubicBezTo>
                        <a:pt x="87" y="0"/>
                        <a:pt x="1" y="209"/>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0" name="Google Shape;4180;p21"/>
                <p:cNvSpPr/>
                <p:nvPr/>
              </p:nvSpPr>
              <p:spPr>
                <a:xfrm>
                  <a:off x="514750" y="1482225"/>
                  <a:ext cx="11350" cy="9725"/>
                </a:xfrm>
                <a:custGeom>
                  <a:avLst/>
                  <a:gdLst/>
                  <a:ahLst/>
                  <a:cxnLst/>
                  <a:rect l="l" t="t" r="r" b="b"/>
                  <a:pathLst>
                    <a:path w="454" h="389" extrusionOk="0">
                      <a:moveTo>
                        <a:pt x="260" y="0"/>
                      </a:moveTo>
                      <a:cubicBezTo>
                        <a:pt x="87" y="0"/>
                        <a:pt x="1" y="209"/>
                        <a:pt x="123" y="331"/>
                      </a:cubicBezTo>
                      <a:cubicBezTo>
                        <a:pt x="163" y="371"/>
                        <a:pt x="212" y="388"/>
                        <a:pt x="260"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1" name="Google Shape;4181;p21"/>
                <p:cNvSpPr/>
                <p:nvPr/>
              </p:nvSpPr>
              <p:spPr>
                <a:xfrm>
                  <a:off x="554500" y="1482225"/>
                  <a:ext cx="11375" cy="9725"/>
                </a:xfrm>
                <a:custGeom>
                  <a:avLst/>
                  <a:gdLst/>
                  <a:ahLst/>
                  <a:cxnLst/>
                  <a:rect l="l" t="t" r="r" b="b"/>
                  <a:pathLst>
                    <a:path w="455" h="389" extrusionOk="0">
                      <a:moveTo>
                        <a:pt x="262" y="0"/>
                      </a:moveTo>
                      <a:cubicBezTo>
                        <a:pt x="87" y="0"/>
                        <a:pt x="1" y="209"/>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2" name="Google Shape;4182;p21"/>
                <p:cNvSpPr/>
                <p:nvPr/>
              </p:nvSpPr>
              <p:spPr>
                <a:xfrm>
                  <a:off x="594250" y="1482225"/>
                  <a:ext cx="11400" cy="9725"/>
                </a:xfrm>
                <a:custGeom>
                  <a:avLst/>
                  <a:gdLst/>
                  <a:ahLst/>
                  <a:cxnLst/>
                  <a:rect l="l" t="t" r="r" b="b"/>
                  <a:pathLst>
                    <a:path w="456" h="389" extrusionOk="0">
                      <a:moveTo>
                        <a:pt x="262" y="0"/>
                      </a:moveTo>
                      <a:cubicBezTo>
                        <a:pt x="87" y="0"/>
                        <a:pt x="1" y="209"/>
                        <a:pt x="124" y="331"/>
                      </a:cubicBezTo>
                      <a:cubicBezTo>
                        <a:pt x="164" y="371"/>
                        <a:pt x="212" y="388"/>
                        <a:pt x="260" y="388"/>
                      </a:cubicBezTo>
                      <a:cubicBezTo>
                        <a:pt x="360" y="388"/>
                        <a:pt x="456" y="311"/>
                        <a:pt x="456"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3" name="Google Shape;4183;p21"/>
                <p:cNvSpPr/>
                <p:nvPr/>
              </p:nvSpPr>
              <p:spPr>
                <a:xfrm>
                  <a:off x="634025" y="14822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4" name="Google Shape;4184;p21"/>
                <p:cNvSpPr/>
                <p:nvPr/>
              </p:nvSpPr>
              <p:spPr>
                <a:xfrm>
                  <a:off x="673775" y="14822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5" name="Google Shape;4185;p21"/>
                <p:cNvSpPr/>
                <p:nvPr/>
              </p:nvSpPr>
              <p:spPr>
                <a:xfrm>
                  <a:off x="713525" y="1482225"/>
                  <a:ext cx="11400" cy="9725"/>
                </a:xfrm>
                <a:custGeom>
                  <a:avLst/>
                  <a:gdLst/>
                  <a:ahLst/>
                  <a:cxnLst/>
                  <a:rect l="l" t="t" r="r" b="b"/>
                  <a:pathLst>
                    <a:path w="456" h="389" extrusionOk="0">
                      <a:moveTo>
                        <a:pt x="261" y="0"/>
                      </a:moveTo>
                      <a:cubicBezTo>
                        <a:pt x="88" y="0"/>
                        <a:pt x="0" y="209"/>
                        <a:pt x="123" y="331"/>
                      </a:cubicBezTo>
                      <a:cubicBezTo>
                        <a:pt x="163" y="371"/>
                        <a:pt x="212" y="388"/>
                        <a:pt x="260" y="388"/>
                      </a:cubicBezTo>
                      <a:cubicBezTo>
                        <a:pt x="360"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6" name="Google Shape;4186;p21"/>
                <p:cNvSpPr/>
                <p:nvPr/>
              </p:nvSpPr>
              <p:spPr>
                <a:xfrm>
                  <a:off x="753300" y="1482225"/>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7" name="Google Shape;4187;p21"/>
                <p:cNvSpPr/>
                <p:nvPr/>
              </p:nvSpPr>
              <p:spPr>
                <a:xfrm>
                  <a:off x="793075" y="1482225"/>
                  <a:ext cx="11350" cy="9725"/>
                </a:xfrm>
                <a:custGeom>
                  <a:avLst/>
                  <a:gdLst/>
                  <a:ahLst/>
                  <a:cxnLst/>
                  <a:rect l="l" t="t" r="r" b="b"/>
                  <a:pathLst>
                    <a:path w="454" h="389" extrusionOk="0">
                      <a:moveTo>
                        <a:pt x="259" y="0"/>
                      </a:moveTo>
                      <a:cubicBezTo>
                        <a:pt x="87" y="0"/>
                        <a:pt x="0" y="209"/>
                        <a:pt x="121" y="331"/>
                      </a:cubicBezTo>
                      <a:cubicBezTo>
                        <a:pt x="161" y="371"/>
                        <a:pt x="210" y="388"/>
                        <a:pt x="258" y="388"/>
                      </a:cubicBezTo>
                      <a:cubicBezTo>
                        <a:pt x="358" y="388"/>
                        <a:pt x="453" y="311"/>
                        <a:pt x="453" y="194"/>
                      </a:cubicBezTo>
                      <a:cubicBezTo>
                        <a:pt x="453" y="87"/>
                        <a:pt x="365"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8" name="Google Shape;4188;p21"/>
                <p:cNvSpPr/>
                <p:nvPr/>
              </p:nvSpPr>
              <p:spPr>
                <a:xfrm>
                  <a:off x="832825" y="1482225"/>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9" name="Google Shape;4189;p21"/>
                <p:cNvSpPr/>
                <p:nvPr/>
              </p:nvSpPr>
              <p:spPr>
                <a:xfrm>
                  <a:off x="872575" y="1482225"/>
                  <a:ext cx="11350" cy="9725"/>
                </a:xfrm>
                <a:custGeom>
                  <a:avLst/>
                  <a:gdLst/>
                  <a:ahLst/>
                  <a:cxnLst/>
                  <a:rect l="l" t="t" r="r" b="b"/>
                  <a:pathLst>
                    <a:path w="454" h="389" extrusionOk="0">
                      <a:moveTo>
                        <a:pt x="260" y="0"/>
                      </a:moveTo>
                      <a:cubicBezTo>
                        <a:pt x="87" y="0"/>
                        <a:pt x="0" y="209"/>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0" name="Google Shape;4190;p21"/>
                <p:cNvSpPr/>
                <p:nvPr/>
              </p:nvSpPr>
              <p:spPr>
                <a:xfrm>
                  <a:off x="912325" y="1482225"/>
                  <a:ext cx="11350" cy="9725"/>
                </a:xfrm>
                <a:custGeom>
                  <a:avLst/>
                  <a:gdLst/>
                  <a:ahLst/>
                  <a:cxnLst/>
                  <a:rect l="l" t="t" r="r" b="b"/>
                  <a:pathLst>
                    <a:path w="454" h="389" extrusionOk="0">
                      <a:moveTo>
                        <a:pt x="260" y="0"/>
                      </a:moveTo>
                      <a:cubicBezTo>
                        <a:pt x="87" y="0"/>
                        <a:pt x="1"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1" name="Google Shape;4191;p21"/>
                <p:cNvSpPr/>
                <p:nvPr/>
              </p:nvSpPr>
              <p:spPr>
                <a:xfrm>
                  <a:off x="952075" y="1482225"/>
                  <a:ext cx="11350" cy="9725"/>
                </a:xfrm>
                <a:custGeom>
                  <a:avLst/>
                  <a:gdLst/>
                  <a:ahLst/>
                  <a:cxnLst/>
                  <a:rect l="l" t="t" r="r" b="b"/>
                  <a:pathLst>
                    <a:path w="454" h="389" extrusionOk="0">
                      <a:moveTo>
                        <a:pt x="260" y="0"/>
                      </a:moveTo>
                      <a:cubicBezTo>
                        <a:pt x="87" y="0"/>
                        <a:pt x="1" y="209"/>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2" name="Google Shape;4192;p21"/>
                <p:cNvSpPr/>
                <p:nvPr/>
              </p:nvSpPr>
              <p:spPr>
                <a:xfrm>
                  <a:off x="991825" y="1482225"/>
                  <a:ext cx="11350" cy="9725"/>
                </a:xfrm>
                <a:custGeom>
                  <a:avLst/>
                  <a:gdLst/>
                  <a:ahLst/>
                  <a:cxnLst/>
                  <a:rect l="l" t="t" r="r" b="b"/>
                  <a:pathLst>
                    <a:path w="454" h="389" extrusionOk="0">
                      <a:moveTo>
                        <a:pt x="260" y="0"/>
                      </a:moveTo>
                      <a:cubicBezTo>
                        <a:pt x="87" y="0"/>
                        <a:pt x="1" y="209"/>
                        <a:pt x="124" y="331"/>
                      </a:cubicBezTo>
                      <a:cubicBezTo>
                        <a:pt x="163" y="371"/>
                        <a:pt x="211"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3" name="Google Shape;4193;p21"/>
                <p:cNvSpPr/>
                <p:nvPr/>
              </p:nvSpPr>
              <p:spPr>
                <a:xfrm>
                  <a:off x="1031575" y="1482225"/>
                  <a:ext cx="11400" cy="9725"/>
                </a:xfrm>
                <a:custGeom>
                  <a:avLst/>
                  <a:gdLst/>
                  <a:ahLst/>
                  <a:cxnLst/>
                  <a:rect l="l" t="t" r="r" b="b"/>
                  <a:pathLst>
                    <a:path w="456" h="389" extrusionOk="0">
                      <a:moveTo>
                        <a:pt x="262" y="0"/>
                      </a:moveTo>
                      <a:cubicBezTo>
                        <a:pt x="89" y="0"/>
                        <a:pt x="1" y="209"/>
                        <a:pt x="124" y="331"/>
                      </a:cubicBezTo>
                      <a:cubicBezTo>
                        <a:pt x="163" y="371"/>
                        <a:pt x="212" y="388"/>
                        <a:pt x="260" y="388"/>
                      </a:cubicBezTo>
                      <a:cubicBezTo>
                        <a:pt x="360" y="388"/>
                        <a:pt x="456" y="311"/>
                        <a:pt x="456"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4" name="Google Shape;4194;p21"/>
                <p:cNvSpPr/>
                <p:nvPr/>
              </p:nvSpPr>
              <p:spPr>
                <a:xfrm>
                  <a:off x="1071350" y="1482225"/>
                  <a:ext cx="11350" cy="9725"/>
                </a:xfrm>
                <a:custGeom>
                  <a:avLst/>
                  <a:gdLst/>
                  <a:ahLst/>
                  <a:cxnLst/>
                  <a:rect l="l" t="t" r="r" b="b"/>
                  <a:pathLst>
                    <a:path w="454" h="389" extrusionOk="0">
                      <a:moveTo>
                        <a:pt x="259" y="0"/>
                      </a:moveTo>
                      <a:cubicBezTo>
                        <a:pt x="86" y="0"/>
                        <a:pt x="0" y="209"/>
                        <a:pt x="123" y="331"/>
                      </a:cubicBezTo>
                      <a:cubicBezTo>
                        <a:pt x="162" y="371"/>
                        <a:pt x="211" y="388"/>
                        <a:pt x="258"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5" name="Google Shape;4195;p21"/>
                <p:cNvSpPr/>
                <p:nvPr/>
              </p:nvSpPr>
              <p:spPr>
                <a:xfrm>
                  <a:off x="1111100" y="1482225"/>
                  <a:ext cx="11350" cy="9725"/>
                </a:xfrm>
                <a:custGeom>
                  <a:avLst/>
                  <a:gdLst/>
                  <a:ahLst/>
                  <a:cxnLst/>
                  <a:rect l="l" t="t" r="r" b="b"/>
                  <a:pathLst>
                    <a:path w="454" h="389" extrusionOk="0">
                      <a:moveTo>
                        <a:pt x="259" y="0"/>
                      </a:moveTo>
                      <a:cubicBezTo>
                        <a:pt x="87" y="0"/>
                        <a:pt x="0" y="209"/>
                        <a:pt x="123" y="331"/>
                      </a:cubicBezTo>
                      <a:cubicBezTo>
                        <a:pt x="162" y="371"/>
                        <a:pt x="211" y="388"/>
                        <a:pt x="259"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6" name="Google Shape;4196;p21"/>
                <p:cNvSpPr/>
                <p:nvPr/>
              </p:nvSpPr>
              <p:spPr>
                <a:xfrm>
                  <a:off x="1150850" y="1482225"/>
                  <a:ext cx="11350" cy="9725"/>
                </a:xfrm>
                <a:custGeom>
                  <a:avLst/>
                  <a:gdLst/>
                  <a:ahLst/>
                  <a:cxnLst/>
                  <a:rect l="l" t="t" r="r" b="b"/>
                  <a:pathLst>
                    <a:path w="454" h="389" extrusionOk="0">
                      <a:moveTo>
                        <a:pt x="259" y="0"/>
                      </a:moveTo>
                      <a:cubicBezTo>
                        <a:pt x="87" y="0"/>
                        <a:pt x="0" y="209"/>
                        <a:pt x="123" y="331"/>
                      </a:cubicBezTo>
                      <a:cubicBezTo>
                        <a:pt x="163" y="371"/>
                        <a:pt x="212" y="388"/>
                        <a:pt x="259" y="388"/>
                      </a:cubicBezTo>
                      <a:cubicBezTo>
                        <a:pt x="359" y="388"/>
                        <a:pt x="454" y="311"/>
                        <a:pt x="454" y="194"/>
                      </a:cubicBezTo>
                      <a:cubicBezTo>
                        <a:pt x="454"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7" name="Google Shape;4197;p21"/>
                <p:cNvSpPr/>
                <p:nvPr/>
              </p:nvSpPr>
              <p:spPr>
                <a:xfrm>
                  <a:off x="397125" y="1448100"/>
                  <a:ext cx="9725" cy="9750"/>
                </a:xfrm>
                <a:custGeom>
                  <a:avLst/>
                  <a:gdLst/>
                  <a:ahLst/>
                  <a:cxnLst/>
                  <a:rect l="l" t="t" r="r" b="b"/>
                  <a:pathLst>
                    <a:path w="389" h="390"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8" name="Google Shape;4198;p21"/>
                <p:cNvSpPr/>
                <p:nvPr/>
              </p:nvSpPr>
              <p:spPr>
                <a:xfrm>
                  <a:off x="435250" y="1448100"/>
                  <a:ext cx="11350" cy="9750"/>
                </a:xfrm>
                <a:custGeom>
                  <a:avLst/>
                  <a:gdLst/>
                  <a:ahLst/>
                  <a:cxnLst/>
                  <a:rect l="l" t="t" r="r" b="b"/>
                  <a:pathLst>
                    <a:path w="454" h="390" extrusionOk="0">
                      <a:moveTo>
                        <a:pt x="260" y="1"/>
                      </a:moveTo>
                      <a:cubicBezTo>
                        <a:pt x="87" y="1"/>
                        <a:pt x="0" y="210"/>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9" name="Google Shape;4199;p21"/>
                <p:cNvSpPr/>
                <p:nvPr/>
              </p:nvSpPr>
              <p:spPr>
                <a:xfrm>
                  <a:off x="475000" y="1448100"/>
                  <a:ext cx="11350" cy="9750"/>
                </a:xfrm>
                <a:custGeom>
                  <a:avLst/>
                  <a:gdLst/>
                  <a:ahLst/>
                  <a:cxnLst/>
                  <a:rect l="l" t="t" r="r" b="b"/>
                  <a:pathLst>
                    <a:path w="454" h="390" extrusionOk="0">
                      <a:moveTo>
                        <a:pt x="260" y="1"/>
                      </a:moveTo>
                      <a:cubicBezTo>
                        <a:pt x="87" y="1"/>
                        <a:pt x="1" y="210"/>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0" name="Google Shape;4200;p21"/>
                <p:cNvSpPr/>
                <p:nvPr/>
              </p:nvSpPr>
              <p:spPr>
                <a:xfrm>
                  <a:off x="516425" y="1448100"/>
                  <a:ext cx="9675" cy="9750"/>
                </a:xfrm>
                <a:custGeom>
                  <a:avLst/>
                  <a:gdLst/>
                  <a:ahLst/>
                  <a:cxnLst/>
                  <a:rect l="l" t="t" r="r" b="b"/>
                  <a:pathLst>
                    <a:path w="387" h="390"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1" name="Google Shape;4201;p21"/>
                <p:cNvSpPr/>
                <p:nvPr/>
              </p:nvSpPr>
              <p:spPr>
                <a:xfrm>
                  <a:off x="554500" y="1448100"/>
                  <a:ext cx="11375" cy="9750"/>
                </a:xfrm>
                <a:custGeom>
                  <a:avLst/>
                  <a:gdLst/>
                  <a:ahLst/>
                  <a:cxnLst/>
                  <a:rect l="l" t="t" r="r" b="b"/>
                  <a:pathLst>
                    <a:path w="455" h="390" extrusionOk="0">
                      <a:moveTo>
                        <a:pt x="262" y="1"/>
                      </a:moveTo>
                      <a:cubicBezTo>
                        <a:pt x="87" y="1"/>
                        <a:pt x="1" y="210"/>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2" name="Google Shape;4202;p21"/>
                <p:cNvSpPr/>
                <p:nvPr/>
              </p:nvSpPr>
              <p:spPr>
                <a:xfrm>
                  <a:off x="595925" y="1448100"/>
                  <a:ext cx="9700" cy="9750"/>
                </a:xfrm>
                <a:custGeom>
                  <a:avLst/>
                  <a:gdLst/>
                  <a:ahLst/>
                  <a:cxnLst/>
                  <a:rect l="l" t="t" r="r" b="b"/>
                  <a:pathLst>
                    <a:path w="388" h="390"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3" name="Google Shape;4203;p21"/>
                <p:cNvSpPr/>
                <p:nvPr/>
              </p:nvSpPr>
              <p:spPr>
                <a:xfrm>
                  <a:off x="634025" y="1448100"/>
                  <a:ext cx="11375" cy="9750"/>
                </a:xfrm>
                <a:custGeom>
                  <a:avLst/>
                  <a:gdLst/>
                  <a:ahLst/>
                  <a:cxnLst/>
                  <a:rect l="l" t="t" r="r" b="b"/>
                  <a:pathLst>
                    <a:path w="455" h="390" extrusionOk="0">
                      <a:moveTo>
                        <a:pt x="261" y="1"/>
                      </a:moveTo>
                      <a:cubicBezTo>
                        <a:pt x="88" y="1"/>
                        <a:pt x="0" y="210"/>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4" name="Google Shape;4204;p21"/>
                <p:cNvSpPr/>
                <p:nvPr/>
              </p:nvSpPr>
              <p:spPr>
                <a:xfrm>
                  <a:off x="673775" y="1448100"/>
                  <a:ext cx="11375" cy="9750"/>
                </a:xfrm>
                <a:custGeom>
                  <a:avLst/>
                  <a:gdLst/>
                  <a:ahLst/>
                  <a:cxnLst/>
                  <a:rect l="l" t="t" r="r" b="b"/>
                  <a:pathLst>
                    <a:path w="455" h="390"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5" name="Google Shape;4205;p21"/>
                <p:cNvSpPr/>
                <p:nvPr/>
              </p:nvSpPr>
              <p:spPr>
                <a:xfrm>
                  <a:off x="475000" y="151632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6" name="Google Shape;4206;p21"/>
                <p:cNvSpPr/>
                <p:nvPr/>
              </p:nvSpPr>
              <p:spPr>
                <a:xfrm>
                  <a:off x="514750" y="1516325"/>
                  <a:ext cx="11350" cy="9725"/>
                </a:xfrm>
                <a:custGeom>
                  <a:avLst/>
                  <a:gdLst/>
                  <a:ahLst/>
                  <a:cxnLst/>
                  <a:rect l="l" t="t" r="r" b="b"/>
                  <a:pathLst>
                    <a:path w="454" h="389" extrusionOk="0">
                      <a:moveTo>
                        <a:pt x="260" y="1"/>
                      </a:moveTo>
                      <a:cubicBezTo>
                        <a:pt x="87" y="1"/>
                        <a:pt x="1" y="208"/>
                        <a:pt x="123" y="331"/>
                      </a:cubicBezTo>
                      <a:cubicBezTo>
                        <a:pt x="163" y="371"/>
                        <a:pt x="212" y="389"/>
                        <a:pt x="260"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7" name="Google Shape;4207;p21"/>
                <p:cNvSpPr/>
                <p:nvPr/>
              </p:nvSpPr>
              <p:spPr>
                <a:xfrm>
                  <a:off x="554500" y="1516325"/>
                  <a:ext cx="11375" cy="9725"/>
                </a:xfrm>
                <a:custGeom>
                  <a:avLst/>
                  <a:gdLst/>
                  <a:ahLst/>
                  <a:cxnLst/>
                  <a:rect l="l" t="t" r="r" b="b"/>
                  <a:pathLst>
                    <a:path w="455" h="389" extrusionOk="0">
                      <a:moveTo>
                        <a:pt x="262" y="1"/>
                      </a:moveTo>
                      <a:cubicBezTo>
                        <a:pt x="87" y="1"/>
                        <a:pt x="1" y="210"/>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8" name="Google Shape;4208;p21"/>
                <p:cNvSpPr/>
                <p:nvPr/>
              </p:nvSpPr>
              <p:spPr>
                <a:xfrm>
                  <a:off x="594250" y="1516325"/>
                  <a:ext cx="11400" cy="9725"/>
                </a:xfrm>
                <a:custGeom>
                  <a:avLst/>
                  <a:gdLst/>
                  <a:ahLst/>
                  <a:cxnLst/>
                  <a:rect l="l" t="t" r="r" b="b"/>
                  <a:pathLst>
                    <a:path w="456" h="389" extrusionOk="0">
                      <a:moveTo>
                        <a:pt x="262" y="1"/>
                      </a:moveTo>
                      <a:cubicBezTo>
                        <a:pt x="87" y="1"/>
                        <a:pt x="1" y="210"/>
                        <a:pt x="124" y="331"/>
                      </a:cubicBezTo>
                      <a:cubicBezTo>
                        <a:pt x="164" y="371"/>
                        <a:pt x="212" y="389"/>
                        <a:pt x="260" y="389"/>
                      </a:cubicBezTo>
                      <a:cubicBezTo>
                        <a:pt x="360" y="389"/>
                        <a:pt x="456" y="311"/>
                        <a:pt x="456"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9" name="Google Shape;4209;p21"/>
                <p:cNvSpPr/>
                <p:nvPr/>
              </p:nvSpPr>
              <p:spPr>
                <a:xfrm>
                  <a:off x="634025" y="15163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0" name="Google Shape;4210;p21"/>
                <p:cNvSpPr/>
                <p:nvPr/>
              </p:nvSpPr>
              <p:spPr>
                <a:xfrm>
                  <a:off x="673775" y="15163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1" name="Google Shape;4211;p21"/>
                <p:cNvSpPr/>
                <p:nvPr/>
              </p:nvSpPr>
              <p:spPr>
                <a:xfrm>
                  <a:off x="713525" y="1516325"/>
                  <a:ext cx="11400" cy="9725"/>
                </a:xfrm>
                <a:custGeom>
                  <a:avLst/>
                  <a:gdLst/>
                  <a:ahLst/>
                  <a:cxnLst/>
                  <a:rect l="l" t="t" r="r" b="b"/>
                  <a:pathLst>
                    <a:path w="456" h="389" extrusionOk="0">
                      <a:moveTo>
                        <a:pt x="261" y="1"/>
                      </a:moveTo>
                      <a:cubicBezTo>
                        <a:pt x="88" y="1"/>
                        <a:pt x="0" y="210"/>
                        <a:pt x="123" y="331"/>
                      </a:cubicBezTo>
                      <a:cubicBezTo>
                        <a:pt x="163" y="371"/>
                        <a:pt x="212" y="389"/>
                        <a:pt x="260" y="389"/>
                      </a:cubicBezTo>
                      <a:cubicBezTo>
                        <a:pt x="360"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2" name="Google Shape;4212;p21"/>
                <p:cNvSpPr/>
                <p:nvPr/>
              </p:nvSpPr>
              <p:spPr>
                <a:xfrm>
                  <a:off x="753300" y="151632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3" name="Google Shape;4213;p21"/>
                <p:cNvSpPr/>
                <p:nvPr/>
              </p:nvSpPr>
              <p:spPr>
                <a:xfrm>
                  <a:off x="793075" y="1516325"/>
                  <a:ext cx="11350" cy="9725"/>
                </a:xfrm>
                <a:custGeom>
                  <a:avLst/>
                  <a:gdLst/>
                  <a:ahLst/>
                  <a:cxnLst/>
                  <a:rect l="l" t="t" r="r" b="b"/>
                  <a:pathLst>
                    <a:path w="454" h="389" extrusionOk="0">
                      <a:moveTo>
                        <a:pt x="259" y="1"/>
                      </a:moveTo>
                      <a:cubicBezTo>
                        <a:pt x="87" y="1"/>
                        <a:pt x="0" y="210"/>
                        <a:pt x="121" y="331"/>
                      </a:cubicBezTo>
                      <a:cubicBezTo>
                        <a:pt x="161" y="371"/>
                        <a:pt x="210" y="389"/>
                        <a:pt x="258" y="389"/>
                      </a:cubicBezTo>
                      <a:cubicBezTo>
                        <a:pt x="358" y="389"/>
                        <a:pt x="453" y="311"/>
                        <a:pt x="453" y="195"/>
                      </a:cubicBezTo>
                      <a:cubicBezTo>
                        <a:pt x="453" y="87"/>
                        <a:pt x="365"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4" name="Google Shape;4214;p21"/>
                <p:cNvSpPr/>
                <p:nvPr/>
              </p:nvSpPr>
              <p:spPr>
                <a:xfrm>
                  <a:off x="832825" y="151632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5" name="Google Shape;4215;p21"/>
                <p:cNvSpPr/>
                <p:nvPr/>
              </p:nvSpPr>
              <p:spPr>
                <a:xfrm>
                  <a:off x="872575" y="1516325"/>
                  <a:ext cx="11350" cy="9725"/>
                </a:xfrm>
                <a:custGeom>
                  <a:avLst/>
                  <a:gdLst/>
                  <a:ahLst/>
                  <a:cxnLst/>
                  <a:rect l="l" t="t" r="r" b="b"/>
                  <a:pathLst>
                    <a:path w="454" h="389" extrusionOk="0">
                      <a:moveTo>
                        <a:pt x="260" y="1"/>
                      </a:moveTo>
                      <a:cubicBezTo>
                        <a:pt x="87" y="1"/>
                        <a:pt x="0" y="210"/>
                        <a:pt x="122" y="331"/>
                      </a:cubicBezTo>
                      <a:cubicBezTo>
                        <a:pt x="161" y="371"/>
                        <a:pt x="210" y="389"/>
                        <a:pt x="258"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6" name="Google Shape;4216;p21"/>
                <p:cNvSpPr/>
                <p:nvPr/>
              </p:nvSpPr>
              <p:spPr>
                <a:xfrm>
                  <a:off x="912325" y="1516325"/>
                  <a:ext cx="11350" cy="9725"/>
                </a:xfrm>
                <a:custGeom>
                  <a:avLst/>
                  <a:gdLst/>
                  <a:ahLst/>
                  <a:cxnLst/>
                  <a:rect l="l" t="t" r="r" b="b"/>
                  <a:pathLst>
                    <a:path w="454" h="389" extrusionOk="0">
                      <a:moveTo>
                        <a:pt x="260" y="1"/>
                      </a:moveTo>
                      <a:cubicBezTo>
                        <a:pt x="87" y="1"/>
                        <a:pt x="1"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7" name="Google Shape;4217;p21"/>
                <p:cNvSpPr/>
                <p:nvPr/>
              </p:nvSpPr>
              <p:spPr>
                <a:xfrm>
                  <a:off x="952075" y="151632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8" name="Google Shape;4218;p21"/>
                <p:cNvSpPr/>
                <p:nvPr/>
              </p:nvSpPr>
              <p:spPr>
                <a:xfrm>
                  <a:off x="991825" y="1516325"/>
                  <a:ext cx="11350" cy="9725"/>
                </a:xfrm>
                <a:custGeom>
                  <a:avLst/>
                  <a:gdLst/>
                  <a:ahLst/>
                  <a:cxnLst/>
                  <a:rect l="l" t="t" r="r" b="b"/>
                  <a:pathLst>
                    <a:path w="454" h="389" extrusionOk="0">
                      <a:moveTo>
                        <a:pt x="260" y="1"/>
                      </a:moveTo>
                      <a:cubicBezTo>
                        <a:pt x="87" y="1"/>
                        <a:pt x="1" y="210"/>
                        <a:pt x="124" y="331"/>
                      </a:cubicBezTo>
                      <a:cubicBezTo>
                        <a:pt x="163" y="371"/>
                        <a:pt x="211" y="389"/>
                        <a:pt x="259"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9" name="Google Shape;4219;p21"/>
                <p:cNvSpPr/>
                <p:nvPr/>
              </p:nvSpPr>
              <p:spPr>
                <a:xfrm>
                  <a:off x="1031575" y="1516325"/>
                  <a:ext cx="11400" cy="9725"/>
                </a:xfrm>
                <a:custGeom>
                  <a:avLst/>
                  <a:gdLst/>
                  <a:ahLst/>
                  <a:cxnLst/>
                  <a:rect l="l" t="t" r="r" b="b"/>
                  <a:pathLst>
                    <a:path w="456" h="389" extrusionOk="0">
                      <a:moveTo>
                        <a:pt x="262" y="1"/>
                      </a:moveTo>
                      <a:cubicBezTo>
                        <a:pt x="89" y="1"/>
                        <a:pt x="1" y="210"/>
                        <a:pt x="124" y="331"/>
                      </a:cubicBezTo>
                      <a:cubicBezTo>
                        <a:pt x="163" y="371"/>
                        <a:pt x="212" y="389"/>
                        <a:pt x="260" y="389"/>
                      </a:cubicBezTo>
                      <a:cubicBezTo>
                        <a:pt x="360" y="389"/>
                        <a:pt x="456" y="311"/>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0" name="Google Shape;4220;p21"/>
                <p:cNvSpPr/>
                <p:nvPr/>
              </p:nvSpPr>
              <p:spPr>
                <a:xfrm>
                  <a:off x="1071350" y="1516325"/>
                  <a:ext cx="11350" cy="9725"/>
                </a:xfrm>
                <a:custGeom>
                  <a:avLst/>
                  <a:gdLst/>
                  <a:ahLst/>
                  <a:cxnLst/>
                  <a:rect l="l" t="t" r="r" b="b"/>
                  <a:pathLst>
                    <a:path w="454" h="389" extrusionOk="0">
                      <a:moveTo>
                        <a:pt x="259" y="1"/>
                      </a:moveTo>
                      <a:cubicBezTo>
                        <a:pt x="86" y="1"/>
                        <a:pt x="0" y="210"/>
                        <a:pt x="123" y="331"/>
                      </a:cubicBezTo>
                      <a:cubicBezTo>
                        <a:pt x="162" y="371"/>
                        <a:pt x="211" y="389"/>
                        <a:pt x="258"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1" name="Google Shape;4221;p21"/>
                <p:cNvSpPr/>
                <p:nvPr/>
              </p:nvSpPr>
              <p:spPr>
                <a:xfrm>
                  <a:off x="1111100" y="151632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2" name="Google Shape;4222;p21"/>
                <p:cNvSpPr/>
                <p:nvPr/>
              </p:nvSpPr>
              <p:spPr>
                <a:xfrm>
                  <a:off x="715200" y="1448100"/>
                  <a:ext cx="9725" cy="9750"/>
                </a:xfrm>
                <a:custGeom>
                  <a:avLst/>
                  <a:gdLst/>
                  <a:ahLst/>
                  <a:cxnLst/>
                  <a:rect l="l" t="t" r="r" b="b"/>
                  <a:pathLst>
                    <a:path w="389" h="390"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3" name="Google Shape;4223;p21"/>
                <p:cNvSpPr/>
                <p:nvPr/>
              </p:nvSpPr>
              <p:spPr>
                <a:xfrm>
                  <a:off x="753300" y="1448100"/>
                  <a:ext cx="11375" cy="9750"/>
                </a:xfrm>
                <a:custGeom>
                  <a:avLst/>
                  <a:gdLst/>
                  <a:ahLst/>
                  <a:cxnLst/>
                  <a:rect l="l" t="t" r="r" b="b"/>
                  <a:pathLst>
                    <a:path w="455" h="390"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4" name="Google Shape;4224;p21"/>
                <p:cNvSpPr/>
                <p:nvPr/>
              </p:nvSpPr>
              <p:spPr>
                <a:xfrm>
                  <a:off x="794700" y="1448100"/>
                  <a:ext cx="9725" cy="9750"/>
                </a:xfrm>
                <a:custGeom>
                  <a:avLst/>
                  <a:gdLst/>
                  <a:ahLst/>
                  <a:cxnLst/>
                  <a:rect l="l" t="t" r="r" b="b"/>
                  <a:pathLst>
                    <a:path w="389" h="390"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5" name="Google Shape;4225;p21"/>
                <p:cNvSpPr/>
                <p:nvPr/>
              </p:nvSpPr>
              <p:spPr>
                <a:xfrm>
                  <a:off x="832825" y="1448100"/>
                  <a:ext cx="11350" cy="9750"/>
                </a:xfrm>
                <a:custGeom>
                  <a:avLst/>
                  <a:gdLst/>
                  <a:ahLst/>
                  <a:cxnLst/>
                  <a:rect l="l" t="t" r="r" b="b"/>
                  <a:pathLst>
                    <a:path w="454" h="390"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6" name="Google Shape;4226;p21"/>
                <p:cNvSpPr/>
                <p:nvPr/>
              </p:nvSpPr>
              <p:spPr>
                <a:xfrm>
                  <a:off x="872575" y="1448100"/>
                  <a:ext cx="11350" cy="9750"/>
                </a:xfrm>
                <a:custGeom>
                  <a:avLst/>
                  <a:gdLst/>
                  <a:ahLst/>
                  <a:cxnLst/>
                  <a:rect l="l" t="t" r="r" b="b"/>
                  <a:pathLst>
                    <a:path w="454" h="390" extrusionOk="0">
                      <a:moveTo>
                        <a:pt x="260" y="1"/>
                      </a:moveTo>
                      <a:cubicBezTo>
                        <a:pt x="87" y="1"/>
                        <a:pt x="0" y="210"/>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7" name="Google Shape;4227;p21"/>
                <p:cNvSpPr/>
                <p:nvPr/>
              </p:nvSpPr>
              <p:spPr>
                <a:xfrm>
                  <a:off x="913950" y="1448100"/>
                  <a:ext cx="9725" cy="9750"/>
                </a:xfrm>
                <a:custGeom>
                  <a:avLst/>
                  <a:gdLst/>
                  <a:ahLst/>
                  <a:cxnLst/>
                  <a:rect l="l" t="t" r="r" b="b"/>
                  <a:pathLst>
                    <a:path w="389" h="390"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8" name="Google Shape;4228;p21"/>
                <p:cNvSpPr/>
                <p:nvPr/>
              </p:nvSpPr>
              <p:spPr>
                <a:xfrm>
                  <a:off x="953700" y="1448100"/>
                  <a:ext cx="9725" cy="9750"/>
                </a:xfrm>
                <a:custGeom>
                  <a:avLst/>
                  <a:gdLst/>
                  <a:ahLst/>
                  <a:cxnLst/>
                  <a:rect l="l" t="t" r="r" b="b"/>
                  <a:pathLst>
                    <a:path w="389" h="390"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9" name="Google Shape;4229;p21"/>
                <p:cNvSpPr/>
                <p:nvPr/>
              </p:nvSpPr>
              <p:spPr>
                <a:xfrm>
                  <a:off x="993450" y="1448100"/>
                  <a:ext cx="9725" cy="9750"/>
                </a:xfrm>
                <a:custGeom>
                  <a:avLst/>
                  <a:gdLst/>
                  <a:ahLst/>
                  <a:cxnLst/>
                  <a:rect l="l" t="t" r="r" b="b"/>
                  <a:pathLst>
                    <a:path w="389" h="390"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0" name="Google Shape;4230;p21"/>
                <p:cNvSpPr/>
                <p:nvPr/>
              </p:nvSpPr>
              <p:spPr>
                <a:xfrm>
                  <a:off x="103322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1" name="Google Shape;4231;p21"/>
                <p:cNvSpPr/>
                <p:nvPr/>
              </p:nvSpPr>
              <p:spPr>
                <a:xfrm>
                  <a:off x="107297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2" name="Google Shape;4232;p21"/>
                <p:cNvSpPr/>
                <p:nvPr/>
              </p:nvSpPr>
              <p:spPr>
                <a:xfrm>
                  <a:off x="111272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3" name="Google Shape;4233;p21"/>
                <p:cNvSpPr/>
                <p:nvPr/>
              </p:nvSpPr>
              <p:spPr>
                <a:xfrm>
                  <a:off x="1152500" y="1448100"/>
                  <a:ext cx="9700" cy="9750"/>
                </a:xfrm>
                <a:custGeom>
                  <a:avLst/>
                  <a:gdLst/>
                  <a:ahLst/>
                  <a:cxnLst/>
                  <a:rect l="l" t="t" r="r" b="b"/>
                  <a:pathLst>
                    <a:path w="388" h="390"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4" name="Google Shape;4234;p21"/>
                <p:cNvSpPr/>
                <p:nvPr/>
              </p:nvSpPr>
              <p:spPr>
                <a:xfrm>
                  <a:off x="1192275" y="1448100"/>
                  <a:ext cx="9675" cy="9750"/>
                </a:xfrm>
                <a:custGeom>
                  <a:avLst/>
                  <a:gdLst/>
                  <a:ahLst/>
                  <a:cxnLst/>
                  <a:rect l="l" t="t" r="r" b="b"/>
                  <a:pathLst>
                    <a:path w="387" h="390"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5" name="Google Shape;4235;p21"/>
                <p:cNvSpPr/>
                <p:nvPr/>
              </p:nvSpPr>
              <p:spPr>
                <a:xfrm>
                  <a:off x="355750" y="1414000"/>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6" name="Google Shape;4236;p21"/>
                <p:cNvSpPr/>
                <p:nvPr/>
              </p:nvSpPr>
              <p:spPr>
                <a:xfrm>
                  <a:off x="397125" y="1414000"/>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7" name="Google Shape;4237;p21"/>
                <p:cNvSpPr/>
                <p:nvPr/>
              </p:nvSpPr>
              <p:spPr>
                <a:xfrm>
                  <a:off x="435250" y="1414000"/>
                  <a:ext cx="11350" cy="9750"/>
                </a:xfrm>
                <a:custGeom>
                  <a:avLst/>
                  <a:gdLst/>
                  <a:ahLst/>
                  <a:cxnLst/>
                  <a:rect l="l" t="t" r="r" b="b"/>
                  <a:pathLst>
                    <a:path w="454" h="390" extrusionOk="0">
                      <a:moveTo>
                        <a:pt x="260" y="1"/>
                      </a:moveTo>
                      <a:cubicBezTo>
                        <a:pt x="87" y="1"/>
                        <a:pt x="0" y="210"/>
                        <a:pt x="123" y="333"/>
                      </a:cubicBezTo>
                      <a:cubicBezTo>
                        <a:pt x="162" y="372"/>
                        <a:pt x="211"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8" name="Google Shape;4238;p21"/>
                <p:cNvSpPr/>
                <p:nvPr/>
              </p:nvSpPr>
              <p:spPr>
                <a:xfrm>
                  <a:off x="475000" y="1414000"/>
                  <a:ext cx="11350" cy="9750"/>
                </a:xfrm>
                <a:custGeom>
                  <a:avLst/>
                  <a:gdLst/>
                  <a:ahLst/>
                  <a:cxnLst/>
                  <a:rect l="l" t="t" r="r" b="b"/>
                  <a:pathLst>
                    <a:path w="454" h="390" extrusionOk="0">
                      <a:moveTo>
                        <a:pt x="260" y="1"/>
                      </a:moveTo>
                      <a:cubicBezTo>
                        <a:pt x="87" y="1"/>
                        <a:pt x="1" y="210"/>
                        <a:pt x="122" y="333"/>
                      </a:cubicBezTo>
                      <a:cubicBezTo>
                        <a:pt x="161" y="372"/>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9" name="Google Shape;4239;p21"/>
                <p:cNvSpPr/>
                <p:nvPr/>
              </p:nvSpPr>
              <p:spPr>
                <a:xfrm>
                  <a:off x="516425" y="1414000"/>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0" name="Google Shape;4240;p21"/>
                <p:cNvSpPr/>
                <p:nvPr/>
              </p:nvSpPr>
              <p:spPr>
                <a:xfrm>
                  <a:off x="554500" y="1414000"/>
                  <a:ext cx="11375" cy="9750"/>
                </a:xfrm>
                <a:custGeom>
                  <a:avLst/>
                  <a:gdLst/>
                  <a:ahLst/>
                  <a:cxnLst/>
                  <a:rect l="l" t="t" r="r" b="b"/>
                  <a:pathLst>
                    <a:path w="455" h="390" extrusionOk="0">
                      <a:moveTo>
                        <a:pt x="262" y="1"/>
                      </a:moveTo>
                      <a:cubicBezTo>
                        <a:pt x="87" y="1"/>
                        <a:pt x="1" y="210"/>
                        <a:pt x="124" y="333"/>
                      </a:cubicBezTo>
                      <a:cubicBezTo>
                        <a:pt x="163" y="372"/>
                        <a:pt x="212" y="389"/>
                        <a:pt x="259"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1" name="Google Shape;4241;p21"/>
                <p:cNvSpPr/>
                <p:nvPr/>
              </p:nvSpPr>
              <p:spPr>
                <a:xfrm>
                  <a:off x="595925" y="141400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2" name="Google Shape;4242;p21"/>
                <p:cNvSpPr/>
                <p:nvPr/>
              </p:nvSpPr>
              <p:spPr>
                <a:xfrm>
                  <a:off x="634025" y="1414000"/>
                  <a:ext cx="11375" cy="9750"/>
                </a:xfrm>
                <a:custGeom>
                  <a:avLst/>
                  <a:gdLst/>
                  <a:ahLst/>
                  <a:cxnLst/>
                  <a:rect l="l" t="t" r="r" b="b"/>
                  <a:pathLst>
                    <a:path w="455" h="390" extrusionOk="0">
                      <a:moveTo>
                        <a:pt x="261" y="1"/>
                      </a:moveTo>
                      <a:cubicBezTo>
                        <a:pt x="88" y="1"/>
                        <a:pt x="0" y="210"/>
                        <a:pt x="123" y="333"/>
                      </a:cubicBezTo>
                      <a:cubicBezTo>
                        <a:pt x="162" y="372"/>
                        <a:pt x="211" y="389"/>
                        <a:pt x="259"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3" name="Google Shape;4243;p21"/>
                <p:cNvSpPr/>
                <p:nvPr/>
              </p:nvSpPr>
              <p:spPr>
                <a:xfrm>
                  <a:off x="673775" y="1414000"/>
                  <a:ext cx="11375" cy="9750"/>
                </a:xfrm>
                <a:custGeom>
                  <a:avLst/>
                  <a:gdLst/>
                  <a:ahLst/>
                  <a:cxnLst/>
                  <a:rect l="l" t="t" r="r" b="b"/>
                  <a:pathLst>
                    <a:path w="455" h="390" extrusionOk="0">
                      <a:moveTo>
                        <a:pt x="261" y="1"/>
                      </a:moveTo>
                      <a:cubicBezTo>
                        <a:pt x="88" y="1"/>
                        <a:pt x="0" y="210"/>
                        <a:pt x="123" y="333"/>
                      </a:cubicBezTo>
                      <a:cubicBezTo>
                        <a:pt x="163" y="372"/>
                        <a:pt x="211" y="389"/>
                        <a:pt x="259"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4" name="Google Shape;4244;p21"/>
                <p:cNvSpPr/>
                <p:nvPr/>
              </p:nvSpPr>
              <p:spPr>
                <a:xfrm>
                  <a:off x="715200" y="1414000"/>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5" name="Google Shape;4245;p21"/>
                <p:cNvSpPr/>
                <p:nvPr/>
              </p:nvSpPr>
              <p:spPr>
                <a:xfrm>
                  <a:off x="753300" y="1414000"/>
                  <a:ext cx="11375" cy="9750"/>
                </a:xfrm>
                <a:custGeom>
                  <a:avLst/>
                  <a:gdLst/>
                  <a:ahLst/>
                  <a:cxnLst/>
                  <a:rect l="l" t="t" r="r" b="b"/>
                  <a:pathLst>
                    <a:path w="455" h="390" extrusionOk="0">
                      <a:moveTo>
                        <a:pt x="260" y="1"/>
                      </a:moveTo>
                      <a:cubicBezTo>
                        <a:pt x="87" y="1"/>
                        <a:pt x="1" y="210"/>
                        <a:pt x="122" y="333"/>
                      </a:cubicBezTo>
                      <a:cubicBezTo>
                        <a:pt x="162" y="372"/>
                        <a:pt x="210" y="389"/>
                        <a:pt x="258" y="389"/>
                      </a:cubicBezTo>
                      <a:cubicBezTo>
                        <a:pt x="358"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6" name="Google Shape;4246;p21"/>
                <p:cNvSpPr/>
                <p:nvPr/>
              </p:nvSpPr>
              <p:spPr>
                <a:xfrm>
                  <a:off x="794700" y="141400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7" name="Google Shape;4247;p21"/>
                <p:cNvSpPr/>
                <p:nvPr/>
              </p:nvSpPr>
              <p:spPr>
                <a:xfrm>
                  <a:off x="832825" y="1414000"/>
                  <a:ext cx="11350" cy="9750"/>
                </a:xfrm>
                <a:custGeom>
                  <a:avLst/>
                  <a:gdLst/>
                  <a:ahLst/>
                  <a:cxnLst/>
                  <a:rect l="l" t="t" r="r" b="b"/>
                  <a:pathLst>
                    <a:path w="454" h="390" extrusionOk="0">
                      <a:moveTo>
                        <a:pt x="259" y="1"/>
                      </a:moveTo>
                      <a:cubicBezTo>
                        <a:pt x="87" y="1"/>
                        <a:pt x="0" y="210"/>
                        <a:pt x="122" y="333"/>
                      </a:cubicBezTo>
                      <a:cubicBezTo>
                        <a:pt x="161" y="372"/>
                        <a:pt x="210" y="389"/>
                        <a:pt x="257" y="389"/>
                      </a:cubicBezTo>
                      <a:cubicBezTo>
                        <a:pt x="357"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8" name="Google Shape;4248;p21"/>
                <p:cNvSpPr/>
                <p:nvPr/>
              </p:nvSpPr>
              <p:spPr>
                <a:xfrm>
                  <a:off x="872575" y="1414000"/>
                  <a:ext cx="11350" cy="9750"/>
                </a:xfrm>
                <a:custGeom>
                  <a:avLst/>
                  <a:gdLst/>
                  <a:ahLst/>
                  <a:cxnLst/>
                  <a:rect l="l" t="t" r="r" b="b"/>
                  <a:pathLst>
                    <a:path w="454" h="390" extrusionOk="0">
                      <a:moveTo>
                        <a:pt x="260" y="1"/>
                      </a:moveTo>
                      <a:cubicBezTo>
                        <a:pt x="87" y="1"/>
                        <a:pt x="0" y="210"/>
                        <a:pt x="122" y="333"/>
                      </a:cubicBezTo>
                      <a:cubicBezTo>
                        <a:pt x="161" y="372"/>
                        <a:pt x="210" y="389"/>
                        <a:pt x="257"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9" name="Google Shape;4249;p21"/>
                <p:cNvSpPr/>
                <p:nvPr/>
              </p:nvSpPr>
              <p:spPr>
                <a:xfrm>
                  <a:off x="913950" y="1414000"/>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0" name="Google Shape;4250;p21"/>
                <p:cNvSpPr/>
                <p:nvPr/>
              </p:nvSpPr>
              <p:spPr>
                <a:xfrm>
                  <a:off x="953700" y="141400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1" name="Google Shape;4251;p21"/>
                <p:cNvSpPr/>
                <p:nvPr/>
              </p:nvSpPr>
              <p:spPr>
                <a:xfrm>
                  <a:off x="993450" y="141400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2" name="Google Shape;4252;p21"/>
                <p:cNvSpPr/>
                <p:nvPr/>
              </p:nvSpPr>
              <p:spPr>
                <a:xfrm>
                  <a:off x="103322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3" name="Google Shape;4253;p21"/>
                <p:cNvSpPr/>
                <p:nvPr/>
              </p:nvSpPr>
              <p:spPr>
                <a:xfrm>
                  <a:off x="107297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4" name="Google Shape;4254;p21"/>
                <p:cNvSpPr/>
                <p:nvPr/>
              </p:nvSpPr>
              <p:spPr>
                <a:xfrm>
                  <a:off x="111272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5" name="Google Shape;4255;p21"/>
                <p:cNvSpPr/>
                <p:nvPr/>
              </p:nvSpPr>
              <p:spPr>
                <a:xfrm>
                  <a:off x="1152500" y="141400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6" name="Google Shape;4256;p21"/>
                <p:cNvSpPr/>
                <p:nvPr/>
              </p:nvSpPr>
              <p:spPr>
                <a:xfrm>
                  <a:off x="1192275" y="1414000"/>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7" name="Google Shape;4257;p21"/>
                <p:cNvSpPr/>
                <p:nvPr/>
              </p:nvSpPr>
              <p:spPr>
                <a:xfrm>
                  <a:off x="1232025" y="1414000"/>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8" name="Google Shape;4258;p21"/>
                <p:cNvSpPr/>
                <p:nvPr/>
              </p:nvSpPr>
              <p:spPr>
                <a:xfrm>
                  <a:off x="355750" y="1379900"/>
                  <a:ext cx="11350" cy="9725"/>
                </a:xfrm>
                <a:custGeom>
                  <a:avLst/>
                  <a:gdLst/>
                  <a:ahLst/>
                  <a:cxnLst/>
                  <a:rect l="l" t="t" r="r" b="b"/>
                  <a:pathLst>
                    <a:path w="454" h="389" extrusionOk="0">
                      <a:moveTo>
                        <a:pt x="259" y="0"/>
                      </a:moveTo>
                      <a:cubicBezTo>
                        <a:pt x="87" y="0"/>
                        <a:pt x="0" y="210"/>
                        <a:pt x="123" y="331"/>
                      </a:cubicBezTo>
                      <a:cubicBezTo>
                        <a:pt x="162" y="371"/>
                        <a:pt x="211" y="389"/>
                        <a:pt x="259" y="389"/>
                      </a:cubicBezTo>
                      <a:cubicBezTo>
                        <a:pt x="358" y="389"/>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9" name="Google Shape;4259;p21"/>
                <p:cNvSpPr/>
                <p:nvPr/>
              </p:nvSpPr>
              <p:spPr>
                <a:xfrm>
                  <a:off x="397125" y="1379900"/>
                  <a:ext cx="9725" cy="9725"/>
                </a:xfrm>
                <a:custGeom>
                  <a:avLst/>
                  <a:gdLst/>
                  <a:ahLst/>
                  <a:cxnLst/>
                  <a:rect l="l" t="t" r="r" b="b"/>
                  <a:pathLst>
                    <a:path w="389" h="389" extrusionOk="0">
                      <a:moveTo>
                        <a:pt x="195" y="0"/>
                      </a:moveTo>
                      <a:cubicBezTo>
                        <a:pt x="88" y="0"/>
                        <a:pt x="1" y="87"/>
                        <a:pt x="1" y="194"/>
                      </a:cubicBezTo>
                      <a:cubicBezTo>
                        <a:pt x="1" y="302"/>
                        <a:pt x="88" y="389"/>
                        <a:pt x="195" y="389"/>
                      </a:cubicBezTo>
                      <a:cubicBezTo>
                        <a:pt x="302" y="389"/>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0" name="Google Shape;4260;p21"/>
                <p:cNvSpPr/>
                <p:nvPr/>
              </p:nvSpPr>
              <p:spPr>
                <a:xfrm>
                  <a:off x="435250" y="1379900"/>
                  <a:ext cx="11350" cy="9750"/>
                </a:xfrm>
                <a:custGeom>
                  <a:avLst/>
                  <a:gdLst/>
                  <a:ahLst/>
                  <a:cxnLst/>
                  <a:rect l="l" t="t" r="r" b="b"/>
                  <a:pathLst>
                    <a:path w="454" h="390" extrusionOk="0">
                      <a:moveTo>
                        <a:pt x="260" y="0"/>
                      </a:moveTo>
                      <a:cubicBezTo>
                        <a:pt x="87" y="0"/>
                        <a:pt x="0" y="210"/>
                        <a:pt x="123" y="332"/>
                      </a:cubicBezTo>
                      <a:cubicBezTo>
                        <a:pt x="162" y="372"/>
                        <a:pt x="211" y="389"/>
                        <a:pt x="258" y="389"/>
                      </a:cubicBezTo>
                      <a:cubicBezTo>
                        <a:pt x="358" y="389"/>
                        <a:pt x="454" y="312"/>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1" name="Google Shape;4261;p21"/>
                <p:cNvSpPr/>
                <p:nvPr/>
              </p:nvSpPr>
              <p:spPr>
                <a:xfrm>
                  <a:off x="475000" y="1379900"/>
                  <a:ext cx="11350" cy="9725"/>
                </a:xfrm>
                <a:custGeom>
                  <a:avLst/>
                  <a:gdLst/>
                  <a:ahLst/>
                  <a:cxnLst/>
                  <a:rect l="l" t="t" r="r" b="b"/>
                  <a:pathLst>
                    <a:path w="454" h="389" extrusionOk="0">
                      <a:moveTo>
                        <a:pt x="260" y="0"/>
                      </a:moveTo>
                      <a:cubicBezTo>
                        <a:pt x="87" y="0"/>
                        <a:pt x="1" y="210"/>
                        <a:pt x="122" y="331"/>
                      </a:cubicBezTo>
                      <a:cubicBezTo>
                        <a:pt x="162" y="371"/>
                        <a:pt x="211" y="389"/>
                        <a:pt x="259"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2" name="Google Shape;4262;p21"/>
                <p:cNvSpPr/>
                <p:nvPr/>
              </p:nvSpPr>
              <p:spPr>
                <a:xfrm>
                  <a:off x="516425" y="1379900"/>
                  <a:ext cx="9675" cy="9725"/>
                </a:xfrm>
                <a:custGeom>
                  <a:avLst/>
                  <a:gdLst/>
                  <a:ahLst/>
                  <a:cxnLst/>
                  <a:rect l="l" t="t" r="r" b="b"/>
                  <a:pathLst>
                    <a:path w="387" h="389" extrusionOk="0">
                      <a:moveTo>
                        <a:pt x="193" y="0"/>
                      </a:moveTo>
                      <a:cubicBezTo>
                        <a:pt x="87" y="0"/>
                        <a:pt x="0" y="87"/>
                        <a:pt x="0" y="194"/>
                      </a:cubicBezTo>
                      <a:cubicBezTo>
                        <a:pt x="0" y="302"/>
                        <a:pt x="87" y="389"/>
                        <a:pt x="193" y="389"/>
                      </a:cubicBezTo>
                      <a:cubicBezTo>
                        <a:pt x="301" y="389"/>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3" name="Google Shape;4263;p21"/>
                <p:cNvSpPr/>
                <p:nvPr/>
              </p:nvSpPr>
              <p:spPr>
                <a:xfrm>
                  <a:off x="554500" y="1379900"/>
                  <a:ext cx="11375" cy="9725"/>
                </a:xfrm>
                <a:custGeom>
                  <a:avLst/>
                  <a:gdLst/>
                  <a:ahLst/>
                  <a:cxnLst/>
                  <a:rect l="l" t="t" r="r" b="b"/>
                  <a:pathLst>
                    <a:path w="455" h="389" extrusionOk="0">
                      <a:moveTo>
                        <a:pt x="262" y="0"/>
                      </a:moveTo>
                      <a:cubicBezTo>
                        <a:pt x="87" y="0"/>
                        <a:pt x="1" y="210"/>
                        <a:pt x="124" y="331"/>
                      </a:cubicBezTo>
                      <a:cubicBezTo>
                        <a:pt x="163" y="371"/>
                        <a:pt x="212" y="389"/>
                        <a:pt x="259" y="389"/>
                      </a:cubicBezTo>
                      <a:cubicBezTo>
                        <a:pt x="359" y="389"/>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4" name="Google Shape;4264;p21"/>
                <p:cNvSpPr/>
                <p:nvPr/>
              </p:nvSpPr>
              <p:spPr>
                <a:xfrm>
                  <a:off x="595925" y="1379900"/>
                  <a:ext cx="9700" cy="9725"/>
                </a:xfrm>
                <a:custGeom>
                  <a:avLst/>
                  <a:gdLst/>
                  <a:ahLst/>
                  <a:cxnLst/>
                  <a:rect l="l" t="t" r="r" b="b"/>
                  <a:pathLst>
                    <a:path w="388" h="389" extrusionOk="0">
                      <a:moveTo>
                        <a:pt x="193" y="0"/>
                      </a:moveTo>
                      <a:cubicBezTo>
                        <a:pt x="87" y="0"/>
                        <a:pt x="1" y="87"/>
                        <a:pt x="1" y="194"/>
                      </a:cubicBezTo>
                      <a:cubicBezTo>
                        <a:pt x="1" y="302"/>
                        <a:pt x="87" y="389"/>
                        <a:pt x="193" y="389"/>
                      </a:cubicBezTo>
                      <a:cubicBezTo>
                        <a:pt x="301" y="389"/>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5" name="Google Shape;4265;p21"/>
                <p:cNvSpPr/>
                <p:nvPr/>
              </p:nvSpPr>
              <p:spPr>
                <a:xfrm>
                  <a:off x="634025" y="1379900"/>
                  <a:ext cx="11375" cy="9725"/>
                </a:xfrm>
                <a:custGeom>
                  <a:avLst/>
                  <a:gdLst/>
                  <a:ahLst/>
                  <a:cxnLst/>
                  <a:rect l="l" t="t" r="r" b="b"/>
                  <a:pathLst>
                    <a:path w="455" h="389" extrusionOk="0">
                      <a:moveTo>
                        <a:pt x="261" y="0"/>
                      </a:moveTo>
                      <a:cubicBezTo>
                        <a:pt x="88" y="0"/>
                        <a:pt x="0" y="210"/>
                        <a:pt x="123" y="331"/>
                      </a:cubicBezTo>
                      <a:cubicBezTo>
                        <a:pt x="163" y="371"/>
                        <a:pt x="211" y="389"/>
                        <a:pt x="259" y="389"/>
                      </a:cubicBezTo>
                      <a:cubicBezTo>
                        <a:pt x="359" y="389"/>
                        <a:pt x="454"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6" name="Google Shape;4266;p21"/>
                <p:cNvSpPr/>
                <p:nvPr/>
              </p:nvSpPr>
              <p:spPr>
                <a:xfrm>
                  <a:off x="673775" y="1379900"/>
                  <a:ext cx="11375" cy="9750"/>
                </a:xfrm>
                <a:custGeom>
                  <a:avLst/>
                  <a:gdLst/>
                  <a:ahLst/>
                  <a:cxnLst/>
                  <a:rect l="l" t="t" r="r" b="b"/>
                  <a:pathLst>
                    <a:path w="455" h="390" extrusionOk="0">
                      <a:moveTo>
                        <a:pt x="261" y="0"/>
                      </a:moveTo>
                      <a:cubicBezTo>
                        <a:pt x="88" y="0"/>
                        <a:pt x="0" y="210"/>
                        <a:pt x="123" y="332"/>
                      </a:cubicBezTo>
                      <a:cubicBezTo>
                        <a:pt x="163" y="372"/>
                        <a:pt x="211" y="389"/>
                        <a:pt x="259" y="389"/>
                      </a:cubicBezTo>
                      <a:cubicBezTo>
                        <a:pt x="359" y="389"/>
                        <a:pt x="455" y="312"/>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7" name="Google Shape;4267;p21"/>
                <p:cNvSpPr/>
                <p:nvPr/>
              </p:nvSpPr>
              <p:spPr>
                <a:xfrm>
                  <a:off x="715200" y="1379900"/>
                  <a:ext cx="9725" cy="9725"/>
                </a:xfrm>
                <a:custGeom>
                  <a:avLst/>
                  <a:gdLst/>
                  <a:ahLst/>
                  <a:cxnLst/>
                  <a:rect l="l" t="t" r="r" b="b"/>
                  <a:pathLst>
                    <a:path w="389" h="389" extrusionOk="0">
                      <a:moveTo>
                        <a:pt x="194" y="0"/>
                      </a:moveTo>
                      <a:cubicBezTo>
                        <a:pt x="86" y="0"/>
                        <a:pt x="0" y="87"/>
                        <a:pt x="0" y="194"/>
                      </a:cubicBezTo>
                      <a:cubicBezTo>
                        <a:pt x="0" y="302"/>
                        <a:pt x="86" y="389"/>
                        <a:pt x="194" y="389"/>
                      </a:cubicBezTo>
                      <a:cubicBezTo>
                        <a:pt x="300" y="389"/>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8" name="Google Shape;4268;p21"/>
                <p:cNvSpPr/>
                <p:nvPr/>
              </p:nvSpPr>
              <p:spPr>
                <a:xfrm>
                  <a:off x="753300" y="1379900"/>
                  <a:ext cx="11375" cy="9750"/>
                </a:xfrm>
                <a:custGeom>
                  <a:avLst/>
                  <a:gdLst/>
                  <a:ahLst/>
                  <a:cxnLst/>
                  <a:rect l="l" t="t" r="r" b="b"/>
                  <a:pathLst>
                    <a:path w="455" h="390" extrusionOk="0">
                      <a:moveTo>
                        <a:pt x="260" y="0"/>
                      </a:moveTo>
                      <a:cubicBezTo>
                        <a:pt x="87" y="0"/>
                        <a:pt x="1" y="210"/>
                        <a:pt x="122" y="332"/>
                      </a:cubicBezTo>
                      <a:cubicBezTo>
                        <a:pt x="162" y="372"/>
                        <a:pt x="210" y="389"/>
                        <a:pt x="258" y="389"/>
                      </a:cubicBezTo>
                      <a:cubicBezTo>
                        <a:pt x="358" y="389"/>
                        <a:pt x="454" y="312"/>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9" name="Google Shape;4269;p21"/>
                <p:cNvSpPr/>
                <p:nvPr/>
              </p:nvSpPr>
              <p:spPr>
                <a:xfrm>
                  <a:off x="794700" y="1379900"/>
                  <a:ext cx="9725" cy="9725"/>
                </a:xfrm>
                <a:custGeom>
                  <a:avLst/>
                  <a:gdLst/>
                  <a:ahLst/>
                  <a:cxnLst/>
                  <a:rect l="l" t="t" r="r" b="b"/>
                  <a:pathLst>
                    <a:path w="389" h="389" extrusionOk="0">
                      <a:moveTo>
                        <a:pt x="194" y="0"/>
                      </a:moveTo>
                      <a:cubicBezTo>
                        <a:pt x="87" y="0"/>
                        <a:pt x="0" y="87"/>
                        <a:pt x="0" y="194"/>
                      </a:cubicBezTo>
                      <a:cubicBezTo>
                        <a:pt x="0" y="302"/>
                        <a:pt x="87" y="389"/>
                        <a:pt x="194" y="389"/>
                      </a:cubicBezTo>
                      <a:cubicBezTo>
                        <a:pt x="300" y="389"/>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0" name="Google Shape;4270;p21"/>
                <p:cNvSpPr/>
                <p:nvPr/>
              </p:nvSpPr>
              <p:spPr>
                <a:xfrm>
                  <a:off x="832825" y="1379900"/>
                  <a:ext cx="11350" cy="9750"/>
                </a:xfrm>
                <a:custGeom>
                  <a:avLst/>
                  <a:gdLst/>
                  <a:ahLst/>
                  <a:cxnLst/>
                  <a:rect l="l" t="t" r="r" b="b"/>
                  <a:pathLst>
                    <a:path w="454" h="390" extrusionOk="0">
                      <a:moveTo>
                        <a:pt x="259" y="0"/>
                      </a:moveTo>
                      <a:cubicBezTo>
                        <a:pt x="87" y="0"/>
                        <a:pt x="0" y="210"/>
                        <a:pt x="122" y="332"/>
                      </a:cubicBezTo>
                      <a:cubicBezTo>
                        <a:pt x="161" y="372"/>
                        <a:pt x="210" y="389"/>
                        <a:pt x="257" y="389"/>
                      </a:cubicBezTo>
                      <a:cubicBezTo>
                        <a:pt x="357" y="389"/>
                        <a:pt x="453" y="312"/>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1" name="Google Shape;4271;p21"/>
                <p:cNvSpPr/>
                <p:nvPr/>
              </p:nvSpPr>
              <p:spPr>
                <a:xfrm>
                  <a:off x="872575" y="1379900"/>
                  <a:ext cx="11350" cy="9725"/>
                </a:xfrm>
                <a:custGeom>
                  <a:avLst/>
                  <a:gdLst/>
                  <a:ahLst/>
                  <a:cxnLst/>
                  <a:rect l="l" t="t" r="r" b="b"/>
                  <a:pathLst>
                    <a:path w="454" h="389" extrusionOk="0">
                      <a:moveTo>
                        <a:pt x="260" y="0"/>
                      </a:moveTo>
                      <a:cubicBezTo>
                        <a:pt x="87" y="0"/>
                        <a:pt x="0" y="210"/>
                        <a:pt x="122" y="331"/>
                      </a:cubicBezTo>
                      <a:cubicBezTo>
                        <a:pt x="161" y="371"/>
                        <a:pt x="210" y="389"/>
                        <a:pt x="258"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2" name="Google Shape;4272;p21"/>
                <p:cNvSpPr/>
                <p:nvPr/>
              </p:nvSpPr>
              <p:spPr>
                <a:xfrm>
                  <a:off x="913950" y="1379900"/>
                  <a:ext cx="9725" cy="9725"/>
                </a:xfrm>
                <a:custGeom>
                  <a:avLst/>
                  <a:gdLst/>
                  <a:ahLst/>
                  <a:cxnLst/>
                  <a:rect l="l" t="t" r="r" b="b"/>
                  <a:pathLst>
                    <a:path w="389" h="389" extrusionOk="0">
                      <a:moveTo>
                        <a:pt x="195" y="0"/>
                      </a:moveTo>
                      <a:cubicBezTo>
                        <a:pt x="87" y="0"/>
                        <a:pt x="1" y="87"/>
                        <a:pt x="1" y="194"/>
                      </a:cubicBezTo>
                      <a:cubicBezTo>
                        <a:pt x="1" y="302"/>
                        <a:pt x="87" y="389"/>
                        <a:pt x="195" y="389"/>
                      </a:cubicBezTo>
                      <a:cubicBezTo>
                        <a:pt x="302" y="389"/>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3" name="Google Shape;4273;p21"/>
                <p:cNvSpPr/>
                <p:nvPr/>
              </p:nvSpPr>
              <p:spPr>
                <a:xfrm>
                  <a:off x="953700" y="1379900"/>
                  <a:ext cx="9725" cy="9725"/>
                </a:xfrm>
                <a:custGeom>
                  <a:avLst/>
                  <a:gdLst/>
                  <a:ahLst/>
                  <a:cxnLst/>
                  <a:rect l="l" t="t" r="r" b="b"/>
                  <a:pathLst>
                    <a:path w="389" h="389" extrusionOk="0">
                      <a:moveTo>
                        <a:pt x="195" y="0"/>
                      </a:moveTo>
                      <a:cubicBezTo>
                        <a:pt x="89" y="0"/>
                        <a:pt x="1" y="87"/>
                        <a:pt x="1" y="194"/>
                      </a:cubicBezTo>
                      <a:cubicBezTo>
                        <a:pt x="1" y="302"/>
                        <a:pt x="89" y="389"/>
                        <a:pt x="195" y="389"/>
                      </a:cubicBezTo>
                      <a:cubicBezTo>
                        <a:pt x="302" y="389"/>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4" name="Google Shape;4274;p21"/>
                <p:cNvSpPr/>
                <p:nvPr/>
              </p:nvSpPr>
              <p:spPr>
                <a:xfrm>
                  <a:off x="993450" y="1379900"/>
                  <a:ext cx="9725" cy="9725"/>
                </a:xfrm>
                <a:custGeom>
                  <a:avLst/>
                  <a:gdLst/>
                  <a:ahLst/>
                  <a:cxnLst/>
                  <a:rect l="l" t="t" r="r" b="b"/>
                  <a:pathLst>
                    <a:path w="389" h="389" extrusionOk="0">
                      <a:moveTo>
                        <a:pt x="195" y="0"/>
                      </a:moveTo>
                      <a:cubicBezTo>
                        <a:pt x="89" y="0"/>
                        <a:pt x="1" y="87"/>
                        <a:pt x="1" y="194"/>
                      </a:cubicBezTo>
                      <a:cubicBezTo>
                        <a:pt x="1" y="302"/>
                        <a:pt x="89" y="389"/>
                        <a:pt x="195" y="389"/>
                      </a:cubicBezTo>
                      <a:cubicBezTo>
                        <a:pt x="303" y="389"/>
                        <a:pt x="389" y="302"/>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5" name="Google Shape;4275;p21"/>
                <p:cNvSpPr/>
                <p:nvPr/>
              </p:nvSpPr>
              <p:spPr>
                <a:xfrm>
                  <a:off x="103322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6" name="Google Shape;4276;p21"/>
                <p:cNvSpPr/>
                <p:nvPr/>
              </p:nvSpPr>
              <p:spPr>
                <a:xfrm>
                  <a:off x="107297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7" name="Google Shape;4277;p21"/>
                <p:cNvSpPr/>
                <p:nvPr/>
              </p:nvSpPr>
              <p:spPr>
                <a:xfrm>
                  <a:off x="111272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8" name="Google Shape;4278;p21"/>
                <p:cNvSpPr/>
                <p:nvPr/>
              </p:nvSpPr>
              <p:spPr>
                <a:xfrm>
                  <a:off x="1152500" y="1379900"/>
                  <a:ext cx="9700" cy="9725"/>
                </a:xfrm>
                <a:custGeom>
                  <a:avLst/>
                  <a:gdLst/>
                  <a:ahLst/>
                  <a:cxnLst/>
                  <a:rect l="l" t="t" r="r" b="b"/>
                  <a:pathLst>
                    <a:path w="388" h="389" extrusionOk="0">
                      <a:moveTo>
                        <a:pt x="193" y="0"/>
                      </a:moveTo>
                      <a:cubicBezTo>
                        <a:pt x="87" y="0"/>
                        <a:pt x="1" y="87"/>
                        <a:pt x="1" y="194"/>
                      </a:cubicBezTo>
                      <a:cubicBezTo>
                        <a:pt x="1" y="302"/>
                        <a:pt x="87" y="389"/>
                        <a:pt x="193" y="389"/>
                      </a:cubicBezTo>
                      <a:cubicBezTo>
                        <a:pt x="301" y="389"/>
                        <a:pt x="388" y="302"/>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9" name="Google Shape;4279;p21"/>
                <p:cNvSpPr/>
                <p:nvPr/>
              </p:nvSpPr>
              <p:spPr>
                <a:xfrm>
                  <a:off x="1192275" y="1379900"/>
                  <a:ext cx="9675" cy="9725"/>
                </a:xfrm>
                <a:custGeom>
                  <a:avLst/>
                  <a:gdLst/>
                  <a:ahLst/>
                  <a:cxnLst/>
                  <a:rect l="l" t="t" r="r" b="b"/>
                  <a:pathLst>
                    <a:path w="387" h="389" extrusionOk="0">
                      <a:moveTo>
                        <a:pt x="193" y="0"/>
                      </a:moveTo>
                      <a:cubicBezTo>
                        <a:pt x="86" y="0"/>
                        <a:pt x="0" y="87"/>
                        <a:pt x="0" y="194"/>
                      </a:cubicBezTo>
                      <a:cubicBezTo>
                        <a:pt x="0" y="302"/>
                        <a:pt x="86" y="389"/>
                        <a:pt x="193" y="389"/>
                      </a:cubicBezTo>
                      <a:cubicBezTo>
                        <a:pt x="300" y="389"/>
                        <a:pt x="387" y="302"/>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0" name="Google Shape;4280;p21"/>
                <p:cNvSpPr/>
                <p:nvPr/>
              </p:nvSpPr>
              <p:spPr>
                <a:xfrm>
                  <a:off x="1232025" y="1379900"/>
                  <a:ext cx="9675" cy="9725"/>
                </a:xfrm>
                <a:custGeom>
                  <a:avLst/>
                  <a:gdLst/>
                  <a:ahLst/>
                  <a:cxnLst/>
                  <a:rect l="l" t="t" r="r" b="b"/>
                  <a:pathLst>
                    <a:path w="387" h="389" extrusionOk="0">
                      <a:moveTo>
                        <a:pt x="194" y="0"/>
                      </a:moveTo>
                      <a:cubicBezTo>
                        <a:pt x="87" y="0"/>
                        <a:pt x="0" y="87"/>
                        <a:pt x="0" y="194"/>
                      </a:cubicBezTo>
                      <a:cubicBezTo>
                        <a:pt x="0" y="302"/>
                        <a:pt x="87" y="389"/>
                        <a:pt x="194" y="389"/>
                      </a:cubicBezTo>
                      <a:cubicBezTo>
                        <a:pt x="300" y="389"/>
                        <a:pt x="387" y="302"/>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1" name="Google Shape;4281;p21"/>
                <p:cNvSpPr/>
                <p:nvPr/>
              </p:nvSpPr>
              <p:spPr>
                <a:xfrm>
                  <a:off x="317625"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2" name="Google Shape;4282;p21"/>
                <p:cNvSpPr/>
                <p:nvPr/>
              </p:nvSpPr>
              <p:spPr>
                <a:xfrm>
                  <a:off x="355750" y="1345800"/>
                  <a:ext cx="11350" cy="9725"/>
                </a:xfrm>
                <a:custGeom>
                  <a:avLst/>
                  <a:gdLst/>
                  <a:ahLst/>
                  <a:cxnLst/>
                  <a:rect l="l" t="t" r="r" b="b"/>
                  <a:pathLst>
                    <a:path w="454" h="389" extrusionOk="0">
                      <a:moveTo>
                        <a:pt x="259" y="0"/>
                      </a:moveTo>
                      <a:cubicBezTo>
                        <a:pt x="87" y="0"/>
                        <a:pt x="0" y="209"/>
                        <a:pt x="123" y="331"/>
                      </a:cubicBezTo>
                      <a:cubicBezTo>
                        <a:pt x="162" y="370"/>
                        <a:pt x="211" y="388"/>
                        <a:pt x="259"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3" name="Google Shape;4283;p21"/>
                <p:cNvSpPr/>
                <p:nvPr/>
              </p:nvSpPr>
              <p:spPr>
                <a:xfrm>
                  <a:off x="397125" y="1345800"/>
                  <a:ext cx="9725" cy="9725"/>
                </a:xfrm>
                <a:custGeom>
                  <a:avLst/>
                  <a:gdLst/>
                  <a:ahLst/>
                  <a:cxnLst/>
                  <a:rect l="l" t="t" r="r" b="b"/>
                  <a:pathLst>
                    <a:path w="389" h="389" extrusionOk="0">
                      <a:moveTo>
                        <a:pt x="195" y="0"/>
                      </a:moveTo>
                      <a:cubicBezTo>
                        <a:pt x="88" y="0"/>
                        <a:pt x="1" y="87"/>
                        <a:pt x="1" y="194"/>
                      </a:cubicBezTo>
                      <a:cubicBezTo>
                        <a:pt x="1" y="302"/>
                        <a:pt x="88"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4" name="Google Shape;4284;p21"/>
                <p:cNvSpPr/>
                <p:nvPr/>
              </p:nvSpPr>
              <p:spPr>
                <a:xfrm>
                  <a:off x="435250" y="1345800"/>
                  <a:ext cx="11350" cy="9725"/>
                </a:xfrm>
                <a:custGeom>
                  <a:avLst/>
                  <a:gdLst/>
                  <a:ahLst/>
                  <a:cxnLst/>
                  <a:rect l="l" t="t" r="r" b="b"/>
                  <a:pathLst>
                    <a:path w="454" h="389" extrusionOk="0">
                      <a:moveTo>
                        <a:pt x="260" y="0"/>
                      </a:moveTo>
                      <a:cubicBezTo>
                        <a:pt x="87" y="0"/>
                        <a:pt x="0" y="209"/>
                        <a:pt x="123" y="332"/>
                      </a:cubicBezTo>
                      <a:cubicBezTo>
                        <a:pt x="162" y="371"/>
                        <a:pt x="211" y="389"/>
                        <a:pt x="258"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5" name="Google Shape;4285;p21"/>
                <p:cNvSpPr/>
                <p:nvPr/>
              </p:nvSpPr>
              <p:spPr>
                <a:xfrm>
                  <a:off x="475000" y="1345800"/>
                  <a:ext cx="11350" cy="9725"/>
                </a:xfrm>
                <a:custGeom>
                  <a:avLst/>
                  <a:gdLst/>
                  <a:ahLst/>
                  <a:cxnLst/>
                  <a:rect l="l" t="t" r="r" b="b"/>
                  <a:pathLst>
                    <a:path w="454" h="389" extrusionOk="0">
                      <a:moveTo>
                        <a:pt x="260" y="0"/>
                      </a:moveTo>
                      <a:cubicBezTo>
                        <a:pt x="87" y="0"/>
                        <a:pt x="1" y="209"/>
                        <a:pt x="122" y="332"/>
                      </a:cubicBezTo>
                      <a:cubicBezTo>
                        <a:pt x="161" y="371"/>
                        <a:pt x="210" y="389"/>
                        <a:pt x="258"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6" name="Google Shape;4286;p21"/>
                <p:cNvSpPr/>
                <p:nvPr/>
              </p:nvSpPr>
              <p:spPr>
                <a:xfrm>
                  <a:off x="516425" y="1345800"/>
                  <a:ext cx="9675" cy="9725"/>
                </a:xfrm>
                <a:custGeom>
                  <a:avLst/>
                  <a:gdLst/>
                  <a:ahLst/>
                  <a:cxnLst/>
                  <a:rect l="l" t="t" r="r" b="b"/>
                  <a:pathLst>
                    <a:path w="387" h="389" extrusionOk="0">
                      <a:moveTo>
                        <a:pt x="193" y="0"/>
                      </a:moveTo>
                      <a:cubicBezTo>
                        <a:pt x="87" y="0"/>
                        <a:pt x="0" y="87"/>
                        <a:pt x="0" y="194"/>
                      </a:cubicBezTo>
                      <a:cubicBezTo>
                        <a:pt x="0" y="302"/>
                        <a:pt x="87" y="388"/>
                        <a:pt x="193" y="388"/>
                      </a:cubicBezTo>
                      <a:cubicBezTo>
                        <a:pt x="301" y="388"/>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7" name="Google Shape;4287;p21"/>
                <p:cNvSpPr/>
                <p:nvPr/>
              </p:nvSpPr>
              <p:spPr>
                <a:xfrm>
                  <a:off x="554500" y="1345800"/>
                  <a:ext cx="11375" cy="9725"/>
                </a:xfrm>
                <a:custGeom>
                  <a:avLst/>
                  <a:gdLst/>
                  <a:ahLst/>
                  <a:cxnLst/>
                  <a:rect l="l" t="t" r="r" b="b"/>
                  <a:pathLst>
                    <a:path w="455" h="389" extrusionOk="0">
                      <a:moveTo>
                        <a:pt x="262" y="0"/>
                      </a:moveTo>
                      <a:cubicBezTo>
                        <a:pt x="87" y="0"/>
                        <a:pt x="1" y="209"/>
                        <a:pt x="124" y="332"/>
                      </a:cubicBezTo>
                      <a:cubicBezTo>
                        <a:pt x="163" y="371"/>
                        <a:pt x="212" y="389"/>
                        <a:pt x="259" y="389"/>
                      </a:cubicBezTo>
                      <a:cubicBezTo>
                        <a:pt x="359" y="389"/>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8" name="Google Shape;4288;p21"/>
                <p:cNvSpPr/>
                <p:nvPr/>
              </p:nvSpPr>
              <p:spPr>
                <a:xfrm>
                  <a:off x="595925" y="134580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9" name="Google Shape;4289;p21"/>
                <p:cNvSpPr/>
                <p:nvPr/>
              </p:nvSpPr>
              <p:spPr>
                <a:xfrm>
                  <a:off x="634025" y="1345800"/>
                  <a:ext cx="11375" cy="9725"/>
                </a:xfrm>
                <a:custGeom>
                  <a:avLst/>
                  <a:gdLst/>
                  <a:ahLst/>
                  <a:cxnLst/>
                  <a:rect l="l" t="t" r="r" b="b"/>
                  <a:pathLst>
                    <a:path w="455" h="389" extrusionOk="0">
                      <a:moveTo>
                        <a:pt x="261" y="0"/>
                      </a:moveTo>
                      <a:cubicBezTo>
                        <a:pt x="88" y="0"/>
                        <a:pt x="0" y="209"/>
                        <a:pt x="123" y="332"/>
                      </a:cubicBezTo>
                      <a:cubicBezTo>
                        <a:pt x="162" y="371"/>
                        <a:pt x="211" y="389"/>
                        <a:pt x="259" y="389"/>
                      </a:cubicBezTo>
                      <a:cubicBezTo>
                        <a:pt x="359" y="389"/>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0" name="Google Shape;4290;p21"/>
                <p:cNvSpPr/>
                <p:nvPr/>
              </p:nvSpPr>
              <p:spPr>
                <a:xfrm>
                  <a:off x="673775" y="1345800"/>
                  <a:ext cx="11375" cy="9725"/>
                </a:xfrm>
                <a:custGeom>
                  <a:avLst/>
                  <a:gdLst/>
                  <a:ahLst/>
                  <a:cxnLst/>
                  <a:rect l="l" t="t" r="r" b="b"/>
                  <a:pathLst>
                    <a:path w="455" h="389" extrusionOk="0">
                      <a:moveTo>
                        <a:pt x="261" y="0"/>
                      </a:moveTo>
                      <a:cubicBezTo>
                        <a:pt x="88" y="0"/>
                        <a:pt x="0" y="209"/>
                        <a:pt x="123" y="332"/>
                      </a:cubicBezTo>
                      <a:cubicBezTo>
                        <a:pt x="163" y="371"/>
                        <a:pt x="211" y="389"/>
                        <a:pt x="259" y="389"/>
                      </a:cubicBezTo>
                      <a:cubicBezTo>
                        <a:pt x="359" y="389"/>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1" name="Google Shape;4291;p21"/>
                <p:cNvSpPr/>
                <p:nvPr/>
              </p:nvSpPr>
              <p:spPr>
                <a:xfrm>
                  <a:off x="715200" y="1345800"/>
                  <a:ext cx="9725" cy="9725"/>
                </a:xfrm>
                <a:custGeom>
                  <a:avLst/>
                  <a:gdLst/>
                  <a:ahLst/>
                  <a:cxnLst/>
                  <a:rect l="l" t="t" r="r" b="b"/>
                  <a:pathLst>
                    <a:path w="389" h="389" extrusionOk="0">
                      <a:moveTo>
                        <a:pt x="194" y="0"/>
                      </a:moveTo>
                      <a:cubicBezTo>
                        <a:pt x="86" y="0"/>
                        <a:pt x="0" y="87"/>
                        <a:pt x="0" y="194"/>
                      </a:cubicBezTo>
                      <a:cubicBezTo>
                        <a:pt x="0" y="302"/>
                        <a:pt x="86"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2" name="Google Shape;4292;p21"/>
                <p:cNvSpPr/>
                <p:nvPr/>
              </p:nvSpPr>
              <p:spPr>
                <a:xfrm>
                  <a:off x="753300" y="1345800"/>
                  <a:ext cx="11375" cy="9725"/>
                </a:xfrm>
                <a:custGeom>
                  <a:avLst/>
                  <a:gdLst/>
                  <a:ahLst/>
                  <a:cxnLst/>
                  <a:rect l="l" t="t" r="r" b="b"/>
                  <a:pathLst>
                    <a:path w="455" h="389" extrusionOk="0">
                      <a:moveTo>
                        <a:pt x="260" y="0"/>
                      </a:moveTo>
                      <a:cubicBezTo>
                        <a:pt x="87" y="0"/>
                        <a:pt x="1" y="209"/>
                        <a:pt x="122" y="332"/>
                      </a:cubicBezTo>
                      <a:cubicBezTo>
                        <a:pt x="162" y="371"/>
                        <a:pt x="210" y="389"/>
                        <a:pt x="258" y="389"/>
                      </a:cubicBezTo>
                      <a:cubicBezTo>
                        <a:pt x="358" y="389"/>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3" name="Google Shape;4293;p21"/>
                <p:cNvSpPr/>
                <p:nvPr/>
              </p:nvSpPr>
              <p:spPr>
                <a:xfrm>
                  <a:off x="794700"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4" name="Google Shape;4294;p21"/>
                <p:cNvSpPr/>
                <p:nvPr/>
              </p:nvSpPr>
              <p:spPr>
                <a:xfrm>
                  <a:off x="832825" y="1345800"/>
                  <a:ext cx="11350" cy="9725"/>
                </a:xfrm>
                <a:custGeom>
                  <a:avLst/>
                  <a:gdLst/>
                  <a:ahLst/>
                  <a:cxnLst/>
                  <a:rect l="l" t="t" r="r" b="b"/>
                  <a:pathLst>
                    <a:path w="454" h="389" extrusionOk="0">
                      <a:moveTo>
                        <a:pt x="259" y="0"/>
                      </a:moveTo>
                      <a:cubicBezTo>
                        <a:pt x="87" y="0"/>
                        <a:pt x="0" y="209"/>
                        <a:pt x="122" y="332"/>
                      </a:cubicBezTo>
                      <a:cubicBezTo>
                        <a:pt x="161" y="371"/>
                        <a:pt x="210" y="389"/>
                        <a:pt x="257" y="389"/>
                      </a:cubicBezTo>
                      <a:cubicBezTo>
                        <a:pt x="357" y="389"/>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5" name="Google Shape;4295;p21"/>
                <p:cNvSpPr/>
                <p:nvPr/>
              </p:nvSpPr>
              <p:spPr>
                <a:xfrm>
                  <a:off x="872575" y="1345800"/>
                  <a:ext cx="11350" cy="9725"/>
                </a:xfrm>
                <a:custGeom>
                  <a:avLst/>
                  <a:gdLst/>
                  <a:ahLst/>
                  <a:cxnLst/>
                  <a:rect l="l" t="t" r="r" b="b"/>
                  <a:pathLst>
                    <a:path w="454" h="389" extrusionOk="0">
                      <a:moveTo>
                        <a:pt x="260" y="0"/>
                      </a:moveTo>
                      <a:cubicBezTo>
                        <a:pt x="87" y="0"/>
                        <a:pt x="0" y="209"/>
                        <a:pt x="122" y="332"/>
                      </a:cubicBezTo>
                      <a:cubicBezTo>
                        <a:pt x="161" y="371"/>
                        <a:pt x="210" y="389"/>
                        <a:pt x="257"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6" name="Google Shape;4296;p21"/>
                <p:cNvSpPr/>
                <p:nvPr/>
              </p:nvSpPr>
              <p:spPr>
                <a:xfrm>
                  <a:off x="913950" y="1345800"/>
                  <a:ext cx="9725" cy="9725"/>
                </a:xfrm>
                <a:custGeom>
                  <a:avLst/>
                  <a:gdLst/>
                  <a:ahLst/>
                  <a:cxnLst/>
                  <a:rect l="l" t="t" r="r" b="b"/>
                  <a:pathLst>
                    <a:path w="389" h="389" extrusionOk="0">
                      <a:moveTo>
                        <a:pt x="195" y="0"/>
                      </a:moveTo>
                      <a:cubicBezTo>
                        <a:pt x="87" y="0"/>
                        <a:pt x="1" y="87"/>
                        <a:pt x="1" y="194"/>
                      </a:cubicBezTo>
                      <a:cubicBezTo>
                        <a:pt x="1" y="302"/>
                        <a:pt x="87"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7" name="Google Shape;4297;p21"/>
                <p:cNvSpPr/>
                <p:nvPr/>
              </p:nvSpPr>
              <p:spPr>
                <a:xfrm>
                  <a:off x="953700" y="134580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8" name="Google Shape;4298;p21"/>
                <p:cNvSpPr/>
                <p:nvPr/>
              </p:nvSpPr>
              <p:spPr>
                <a:xfrm>
                  <a:off x="993450" y="134580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3" y="388"/>
                        <a:pt x="389" y="302"/>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9" name="Google Shape;4299;p21"/>
                <p:cNvSpPr/>
                <p:nvPr/>
              </p:nvSpPr>
              <p:spPr>
                <a:xfrm>
                  <a:off x="103322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0" name="Google Shape;4300;p21"/>
                <p:cNvSpPr/>
                <p:nvPr/>
              </p:nvSpPr>
              <p:spPr>
                <a:xfrm>
                  <a:off x="107297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1" name="Google Shape;4301;p21"/>
                <p:cNvSpPr/>
                <p:nvPr/>
              </p:nvSpPr>
              <p:spPr>
                <a:xfrm>
                  <a:off x="111272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2" name="Google Shape;4302;p21"/>
                <p:cNvSpPr/>
                <p:nvPr/>
              </p:nvSpPr>
              <p:spPr>
                <a:xfrm>
                  <a:off x="1152500" y="134580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8" y="302"/>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21"/>
                <p:cNvSpPr/>
                <p:nvPr/>
              </p:nvSpPr>
              <p:spPr>
                <a:xfrm>
                  <a:off x="1192275" y="1345800"/>
                  <a:ext cx="9675" cy="9725"/>
                </a:xfrm>
                <a:custGeom>
                  <a:avLst/>
                  <a:gdLst/>
                  <a:ahLst/>
                  <a:cxnLst/>
                  <a:rect l="l" t="t" r="r" b="b"/>
                  <a:pathLst>
                    <a:path w="387" h="389" extrusionOk="0">
                      <a:moveTo>
                        <a:pt x="193" y="0"/>
                      </a:moveTo>
                      <a:cubicBezTo>
                        <a:pt x="86" y="0"/>
                        <a:pt x="0" y="87"/>
                        <a:pt x="0" y="194"/>
                      </a:cubicBezTo>
                      <a:cubicBezTo>
                        <a:pt x="0" y="302"/>
                        <a:pt x="86" y="388"/>
                        <a:pt x="193" y="388"/>
                      </a:cubicBezTo>
                      <a:cubicBezTo>
                        <a:pt x="300" y="388"/>
                        <a:pt x="387" y="302"/>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21"/>
                <p:cNvSpPr/>
                <p:nvPr/>
              </p:nvSpPr>
              <p:spPr>
                <a:xfrm>
                  <a:off x="1232025" y="1345800"/>
                  <a:ext cx="9675" cy="9725"/>
                </a:xfrm>
                <a:custGeom>
                  <a:avLst/>
                  <a:gdLst/>
                  <a:ahLst/>
                  <a:cxnLst/>
                  <a:rect l="l" t="t" r="r" b="b"/>
                  <a:pathLst>
                    <a:path w="387" h="389" extrusionOk="0">
                      <a:moveTo>
                        <a:pt x="194" y="0"/>
                      </a:moveTo>
                      <a:cubicBezTo>
                        <a:pt x="87" y="0"/>
                        <a:pt x="0" y="87"/>
                        <a:pt x="0" y="194"/>
                      </a:cubicBezTo>
                      <a:cubicBezTo>
                        <a:pt x="0" y="302"/>
                        <a:pt x="87" y="388"/>
                        <a:pt x="194" y="388"/>
                      </a:cubicBezTo>
                      <a:cubicBezTo>
                        <a:pt x="300" y="388"/>
                        <a:pt x="387" y="302"/>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21"/>
                <p:cNvSpPr/>
                <p:nvPr/>
              </p:nvSpPr>
              <p:spPr>
                <a:xfrm>
                  <a:off x="317625"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2" y="389"/>
                        <a:pt x="388" y="303"/>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21"/>
                <p:cNvSpPr/>
                <p:nvPr/>
              </p:nvSpPr>
              <p:spPr>
                <a:xfrm>
                  <a:off x="355750" y="1311675"/>
                  <a:ext cx="11350" cy="9750"/>
                </a:xfrm>
                <a:custGeom>
                  <a:avLst/>
                  <a:gdLst/>
                  <a:ahLst/>
                  <a:cxnLst/>
                  <a:rect l="l" t="t" r="r" b="b"/>
                  <a:pathLst>
                    <a:path w="454" h="390" extrusionOk="0">
                      <a:moveTo>
                        <a:pt x="259" y="1"/>
                      </a:moveTo>
                      <a:cubicBezTo>
                        <a:pt x="87" y="1"/>
                        <a:pt x="0" y="210"/>
                        <a:pt x="123" y="333"/>
                      </a:cubicBezTo>
                      <a:cubicBezTo>
                        <a:pt x="162" y="372"/>
                        <a:pt x="210" y="390"/>
                        <a:pt x="258" y="390"/>
                      </a:cubicBezTo>
                      <a:cubicBezTo>
                        <a:pt x="357" y="390"/>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21"/>
                <p:cNvSpPr/>
                <p:nvPr/>
              </p:nvSpPr>
              <p:spPr>
                <a:xfrm>
                  <a:off x="397125" y="1311675"/>
                  <a:ext cx="9725" cy="9725"/>
                </a:xfrm>
                <a:custGeom>
                  <a:avLst/>
                  <a:gdLst/>
                  <a:ahLst/>
                  <a:cxnLst/>
                  <a:rect l="l" t="t" r="r" b="b"/>
                  <a:pathLst>
                    <a:path w="389" h="389" extrusionOk="0">
                      <a:moveTo>
                        <a:pt x="195" y="1"/>
                      </a:moveTo>
                      <a:cubicBezTo>
                        <a:pt x="88" y="1"/>
                        <a:pt x="1" y="89"/>
                        <a:pt x="1" y="195"/>
                      </a:cubicBezTo>
                      <a:cubicBezTo>
                        <a:pt x="1" y="303"/>
                        <a:pt x="88" y="389"/>
                        <a:pt x="195" y="389"/>
                      </a:cubicBezTo>
                      <a:cubicBezTo>
                        <a:pt x="302" y="389"/>
                        <a:pt x="389" y="303"/>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21"/>
                <p:cNvSpPr/>
                <p:nvPr/>
              </p:nvSpPr>
              <p:spPr>
                <a:xfrm>
                  <a:off x="435250" y="1311675"/>
                  <a:ext cx="11350" cy="9750"/>
                </a:xfrm>
                <a:custGeom>
                  <a:avLst/>
                  <a:gdLst/>
                  <a:ahLst/>
                  <a:cxnLst/>
                  <a:rect l="l" t="t" r="r" b="b"/>
                  <a:pathLst>
                    <a:path w="454" h="390" extrusionOk="0">
                      <a:moveTo>
                        <a:pt x="260" y="1"/>
                      </a:moveTo>
                      <a:cubicBezTo>
                        <a:pt x="87" y="1"/>
                        <a:pt x="0" y="210"/>
                        <a:pt x="123" y="333"/>
                      </a:cubicBezTo>
                      <a:cubicBezTo>
                        <a:pt x="162" y="372"/>
                        <a:pt x="211" y="390"/>
                        <a:pt x="258" y="390"/>
                      </a:cubicBezTo>
                      <a:cubicBezTo>
                        <a:pt x="358" y="390"/>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21"/>
                <p:cNvSpPr/>
                <p:nvPr/>
              </p:nvSpPr>
              <p:spPr>
                <a:xfrm>
                  <a:off x="475000" y="1311675"/>
                  <a:ext cx="11350" cy="9750"/>
                </a:xfrm>
                <a:custGeom>
                  <a:avLst/>
                  <a:gdLst/>
                  <a:ahLst/>
                  <a:cxnLst/>
                  <a:rect l="l" t="t" r="r" b="b"/>
                  <a:pathLst>
                    <a:path w="454" h="390" extrusionOk="0">
                      <a:moveTo>
                        <a:pt x="260" y="1"/>
                      </a:moveTo>
                      <a:cubicBezTo>
                        <a:pt x="87" y="1"/>
                        <a:pt x="1" y="210"/>
                        <a:pt x="122" y="333"/>
                      </a:cubicBezTo>
                      <a:cubicBezTo>
                        <a:pt x="161" y="372"/>
                        <a:pt x="210" y="390"/>
                        <a:pt x="258" y="390"/>
                      </a:cubicBezTo>
                      <a:cubicBezTo>
                        <a:pt x="358" y="390"/>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21"/>
                <p:cNvSpPr/>
                <p:nvPr/>
              </p:nvSpPr>
              <p:spPr>
                <a:xfrm>
                  <a:off x="516425" y="1311675"/>
                  <a:ext cx="9675" cy="9725"/>
                </a:xfrm>
                <a:custGeom>
                  <a:avLst/>
                  <a:gdLst/>
                  <a:ahLst/>
                  <a:cxnLst/>
                  <a:rect l="l" t="t" r="r" b="b"/>
                  <a:pathLst>
                    <a:path w="387" h="389" extrusionOk="0">
                      <a:moveTo>
                        <a:pt x="193" y="1"/>
                      </a:moveTo>
                      <a:cubicBezTo>
                        <a:pt x="87" y="1"/>
                        <a:pt x="0" y="89"/>
                        <a:pt x="0" y="195"/>
                      </a:cubicBezTo>
                      <a:cubicBezTo>
                        <a:pt x="0" y="303"/>
                        <a:pt x="87" y="389"/>
                        <a:pt x="193" y="389"/>
                      </a:cubicBezTo>
                      <a:cubicBezTo>
                        <a:pt x="301" y="389"/>
                        <a:pt x="387" y="303"/>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21"/>
                <p:cNvSpPr/>
                <p:nvPr/>
              </p:nvSpPr>
              <p:spPr>
                <a:xfrm>
                  <a:off x="554500" y="1311675"/>
                  <a:ext cx="11375" cy="9750"/>
                </a:xfrm>
                <a:custGeom>
                  <a:avLst/>
                  <a:gdLst/>
                  <a:ahLst/>
                  <a:cxnLst/>
                  <a:rect l="l" t="t" r="r" b="b"/>
                  <a:pathLst>
                    <a:path w="455" h="390" extrusionOk="0">
                      <a:moveTo>
                        <a:pt x="262" y="1"/>
                      </a:moveTo>
                      <a:cubicBezTo>
                        <a:pt x="87" y="1"/>
                        <a:pt x="1" y="210"/>
                        <a:pt x="124" y="333"/>
                      </a:cubicBezTo>
                      <a:cubicBezTo>
                        <a:pt x="163" y="372"/>
                        <a:pt x="212" y="390"/>
                        <a:pt x="259" y="390"/>
                      </a:cubicBezTo>
                      <a:cubicBezTo>
                        <a:pt x="359" y="390"/>
                        <a:pt x="454" y="312"/>
                        <a:pt x="454" y="195"/>
                      </a:cubicBezTo>
                      <a:cubicBezTo>
                        <a:pt x="454" y="89"/>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21"/>
                <p:cNvSpPr/>
                <p:nvPr/>
              </p:nvSpPr>
              <p:spPr>
                <a:xfrm>
                  <a:off x="595925" y="1311675"/>
                  <a:ext cx="9700" cy="9725"/>
                </a:xfrm>
                <a:custGeom>
                  <a:avLst/>
                  <a:gdLst/>
                  <a:ahLst/>
                  <a:cxnLst/>
                  <a:rect l="l" t="t" r="r" b="b"/>
                  <a:pathLst>
                    <a:path w="388" h="389" extrusionOk="0">
                      <a:moveTo>
                        <a:pt x="193" y="1"/>
                      </a:moveTo>
                      <a:cubicBezTo>
                        <a:pt x="87" y="1"/>
                        <a:pt x="1" y="89"/>
                        <a:pt x="1" y="195"/>
                      </a:cubicBezTo>
                      <a:cubicBezTo>
                        <a:pt x="1" y="303"/>
                        <a:pt x="87" y="389"/>
                        <a:pt x="193" y="389"/>
                      </a:cubicBezTo>
                      <a:cubicBezTo>
                        <a:pt x="301" y="389"/>
                        <a:pt x="387" y="303"/>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21"/>
                <p:cNvSpPr/>
                <p:nvPr/>
              </p:nvSpPr>
              <p:spPr>
                <a:xfrm>
                  <a:off x="634025" y="1311675"/>
                  <a:ext cx="11375" cy="9750"/>
                </a:xfrm>
                <a:custGeom>
                  <a:avLst/>
                  <a:gdLst/>
                  <a:ahLst/>
                  <a:cxnLst/>
                  <a:rect l="l" t="t" r="r" b="b"/>
                  <a:pathLst>
                    <a:path w="455" h="390" extrusionOk="0">
                      <a:moveTo>
                        <a:pt x="261" y="1"/>
                      </a:moveTo>
                      <a:cubicBezTo>
                        <a:pt x="88" y="1"/>
                        <a:pt x="0" y="210"/>
                        <a:pt x="123" y="333"/>
                      </a:cubicBezTo>
                      <a:cubicBezTo>
                        <a:pt x="162" y="372"/>
                        <a:pt x="211" y="390"/>
                        <a:pt x="259" y="390"/>
                      </a:cubicBezTo>
                      <a:cubicBezTo>
                        <a:pt x="359" y="390"/>
                        <a:pt x="455" y="312"/>
                        <a:pt x="455" y="195"/>
                      </a:cubicBezTo>
                      <a:cubicBezTo>
                        <a:pt x="453" y="89"/>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21"/>
                <p:cNvSpPr/>
                <p:nvPr/>
              </p:nvSpPr>
              <p:spPr>
                <a:xfrm>
                  <a:off x="673775" y="1311675"/>
                  <a:ext cx="11375" cy="9750"/>
                </a:xfrm>
                <a:custGeom>
                  <a:avLst/>
                  <a:gdLst/>
                  <a:ahLst/>
                  <a:cxnLst/>
                  <a:rect l="l" t="t" r="r" b="b"/>
                  <a:pathLst>
                    <a:path w="455" h="390" extrusionOk="0">
                      <a:moveTo>
                        <a:pt x="261" y="1"/>
                      </a:moveTo>
                      <a:cubicBezTo>
                        <a:pt x="88" y="1"/>
                        <a:pt x="0" y="210"/>
                        <a:pt x="123" y="333"/>
                      </a:cubicBezTo>
                      <a:cubicBezTo>
                        <a:pt x="163" y="372"/>
                        <a:pt x="211" y="390"/>
                        <a:pt x="259" y="390"/>
                      </a:cubicBezTo>
                      <a:cubicBezTo>
                        <a:pt x="359" y="390"/>
                        <a:pt x="455" y="312"/>
                        <a:pt x="455" y="195"/>
                      </a:cubicBezTo>
                      <a:cubicBezTo>
                        <a:pt x="453" y="89"/>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5" name="Google Shape;4315;p21"/>
                <p:cNvSpPr/>
                <p:nvPr/>
              </p:nvSpPr>
              <p:spPr>
                <a:xfrm>
                  <a:off x="715200" y="1311675"/>
                  <a:ext cx="9725" cy="9725"/>
                </a:xfrm>
                <a:custGeom>
                  <a:avLst/>
                  <a:gdLst/>
                  <a:ahLst/>
                  <a:cxnLst/>
                  <a:rect l="l" t="t" r="r" b="b"/>
                  <a:pathLst>
                    <a:path w="389" h="389" extrusionOk="0">
                      <a:moveTo>
                        <a:pt x="194" y="1"/>
                      </a:moveTo>
                      <a:cubicBezTo>
                        <a:pt x="86" y="1"/>
                        <a:pt x="0" y="89"/>
                        <a:pt x="0" y="195"/>
                      </a:cubicBezTo>
                      <a:cubicBezTo>
                        <a:pt x="0" y="303"/>
                        <a:pt x="86" y="389"/>
                        <a:pt x="194" y="389"/>
                      </a:cubicBezTo>
                      <a:cubicBezTo>
                        <a:pt x="300" y="389"/>
                        <a:pt x="388" y="303"/>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6" name="Google Shape;4316;p21"/>
                <p:cNvSpPr/>
                <p:nvPr/>
              </p:nvSpPr>
              <p:spPr>
                <a:xfrm>
                  <a:off x="753300" y="1311675"/>
                  <a:ext cx="11375" cy="9750"/>
                </a:xfrm>
                <a:custGeom>
                  <a:avLst/>
                  <a:gdLst/>
                  <a:ahLst/>
                  <a:cxnLst/>
                  <a:rect l="l" t="t" r="r" b="b"/>
                  <a:pathLst>
                    <a:path w="455" h="390" extrusionOk="0">
                      <a:moveTo>
                        <a:pt x="260" y="1"/>
                      </a:moveTo>
                      <a:cubicBezTo>
                        <a:pt x="87" y="1"/>
                        <a:pt x="1" y="210"/>
                        <a:pt x="122" y="333"/>
                      </a:cubicBezTo>
                      <a:cubicBezTo>
                        <a:pt x="162" y="372"/>
                        <a:pt x="210" y="390"/>
                        <a:pt x="258" y="390"/>
                      </a:cubicBezTo>
                      <a:cubicBezTo>
                        <a:pt x="358" y="390"/>
                        <a:pt x="454" y="312"/>
                        <a:pt x="454" y="195"/>
                      </a:cubicBezTo>
                      <a:cubicBezTo>
                        <a:pt x="454" y="89"/>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21"/>
                <p:cNvSpPr/>
                <p:nvPr/>
              </p:nvSpPr>
              <p:spPr>
                <a:xfrm>
                  <a:off x="794700"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0" y="389"/>
                        <a:pt x="388" y="303"/>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21"/>
                <p:cNvSpPr/>
                <p:nvPr/>
              </p:nvSpPr>
              <p:spPr>
                <a:xfrm>
                  <a:off x="832825" y="1311675"/>
                  <a:ext cx="11350" cy="9750"/>
                </a:xfrm>
                <a:custGeom>
                  <a:avLst/>
                  <a:gdLst/>
                  <a:ahLst/>
                  <a:cxnLst/>
                  <a:rect l="l" t="t" r="r" b="b"/>
                  <a:pathLst>
                    <a:path w="454" h="390" extrusionOk="0">
                      <a:moveTo>
                        <a:pt x="259" y="1"/>
                      </a:moveTo>
                      <a:cubicBezTo>
                        <a:pt x="87" y="1"/>
                        <a:pt x="0" y="210"/>
                        <a:pt x="122" y="333"/>
                      </a:cubicBezTo>
                      <a:cubicBezTo>
                        <a:pt x="161" y="372"/>
                        <a:pt x="210" y="390"/>
                        <a:pt x="257" y="390"/>
                      </a:cubicBezTo>
                      <a:cubicBezTo>
                        <a:pt x="357" y="390"/>
                        <a:pt x="453" y="312"/>
                        <a:pt x="453" y="195"/>
                      </a:cubicBezTo>
                      <a:cubicBezTo>
                        <a:pt x="453" y="89"/>
                        <a:pt x="366"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21"/>
                <p:cNvSpPr/>
                <p:nvPr/>
              </p:nvSpPr>
              <p:spPr>
                <a:xfrm>
                  <a:off x="872575" y="1311675"/>
                  <a:ext cx="11350" cy="9750"/>
                </a:xfrm>
                <a:custGeom>
                  <a:avLst/>
                  <a:gdLst/>
                  <a:ahLst/>
                  <a:cxnLst/>
                  <a:rect l="l" t="t" r="r" b="b"/>
                  <a:pathLst>
                    <a:path w="454" h="390" extrusionOk="0">
                      <a:moveTo>
                        <a:pt x="260" y="1"/>
                      </a:moveTo>
                      <a:cubicBezTo>
                        <a:pt x="87" y="1"/>
                        <a:pt x="0" y="210"/>
                        <a:pt x="122" y="333"/>
                      </a:cubicBezTo>
                      <a:cubicBezTo>
                        <a:pt x="161" y="372"/>
                        <a:pt x="210" y="390"/>
                        <a:pt x="257" y="390"/>
                      </a:cubicBezTo>
                      <a:cubicBezTo>
                        <a:pt x="358" y="390"/>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21"/>
                <p:cNvSpPr/>
                <p:nvPr/>
              </p:nvSpPr>
              <p:spPr>
                <a:xfrm>
                  <a:off x="913950" y="1311675"/>
                  <a:ext cx="9725" cy="9725"/>
                </a:xfrm>
                <a:custGeom>
                  <a:avLst/>
                  <a:gdLst/>
                  <a:ahLst/>
                  <a:cxnLst/>
                  <a:rect l="l" t="t" r="r" b="b"/>
                  <a:pathLst>
                    <a:path w="389" h="389" extrusionOk="0">
                      <a:moveTo>
                        <a:pt x="195" y="1"/>
                      </a:moveTo>
                      <a:cubicBezTo>
                        <a:pt x="87" y="1"/>
                        <a:pt x="1" y="89"/>
                        <a:pt x="1" y="195"/>
                      </a:cubicBezTo>
                      <a:cubicBezTo>
                        <a:pt x="1" y="303"/>
                        <a:pt x="87" y="389"/>
                        <a:pt x="195" y="389"/>
                      </a:cubicBezTo>
                      <a:cubicBezTo>
                        <a:pt x="302" y="389"/>
                        <a:pt x="389" y="303"/>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21"/>
                <p:cNvSpPr/>
                <p:nvPr/>
              </p:nvSpPr>
              <p:spPr>
                <a:xfrm>
                  <a:off x="953700" y="1311675"/>
                  <a:ext cx="9725" cy="9725"/>
                </a:xfrm>
                <a:custGeom>
                  <a:avLst/>
                  <a:gdLst/>
                  <a:ahLst/>
                  <a:cxnLst/>
                  <a:rect l="l" t="t" r="r" b="b"/>
                  <a:pathLst>
                    <a:path w="389" h="389" extrusionOk="0">
                      <a:moveTo>
                        <a:pt x="195" y="1"/>
                      </a:moveTo>
                      <a:cubicBezTo>
                        <a:pt x="89" y="1"/>
                        <a:pt x="1" y="89"/>
                        <a:pt x="1" y="195"/>
                      </a:cubicBezTo>
                      <a:cubicBezTo>
                        <a:pt x="1" y="303"/>
                        <a:pt x="89" y="389"/>
                        <a:pt x="195" y="389"/>
                      </a:cubicBezTo>
                      <a:cubicBezTo>
                        <a:pt x="302" y="389"/>
                        <a:pt x="389" y="303"/>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21"/>
                <p:cNvSpPr/>
                <p:nvPr/>
              </p:nvSpPr>
              <p:spPr>
                <a:xfrm>
                  <a:off x="993450" y="1311675"/>
                  <a:ext cx="9725" cy="9725"/>
                </a:xfrm>
                <a:custGeom>
                  <a:avLst/>
                  <a:gdLst/>
                  <a:ahLst/>
                  <a:cxnLst/>
                  <a:rect l="l" t="t" r="r" b="b"/>
                  <a:pathLst>
                    <a:path w="389" h="389" extrusionOk="0">
                      <a:moveTo>
                        <a:pt x="195" y="1"/>
                      </a:moveTo>
                      <a:cubicBezTo>
                        <a:pt x="89" y="1"/>
                        <a:pt x="1" y="89"/>
                        <a:pt x="1" y="195"/>
                      </a:cubicBezTo>
                      <a:cubicBezTo>
                        <a:pt x="1" y="303"/>
                        <a:pt x="89" y="389"/>
                        <a:pt x="195" y="389"/>
                      </a:cubicBezTo>
                      <a:cubicBezTo>
                        <a:pt x="303" y="389"/>
                        <a:pt x="389" y="303"/>
                        <a:pt x="389" y="195"/>
                      </a:cubicBezTo>
                      <a:cubicBezTo>
                        <a:pt x="389" y="89"/>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21"/>
                <p:cNvSpPr/>
                <p:nvPr/>
              </p:nvSpPr>
              <p:spPr>
                <a:xfrm>
                  <a:off x="103322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21"/>
                <p:cNvSpPr/>
                <p:nvPr/>
              </p:nvSpPr>
              <p:spPr>
                <a:xfrm>
                  <a:off x="107297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21"/>
                <p:cNvSpPr/>
                <p:nvPr/>
              </p:nvSpPr>
              <p:spPr>
                <a:xfrm>
                  <a:off x="111272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21"/>
                <p:cNvSpPr/>
                <p:nvPr/>
              </p:nvSpPr>
              <p:spPr>
                <a:xfrm>
                  <a:off x="1152500" y="1311675"/>
                  <a:ext cx="9700" cy="9725"/>
                </a:xfrm>
                <a:custGeom>
                  <a:avLst/>
                  <a:gdLst/>
                  <a:ahLst/>
                  <a:cxnLst/>
                  <a:rect l="l" t="t" r="r" b="b"/>
                  <a:pathLst>
                    <a:path w="388" h="389" extrusionOk="0">
                      <a:moveTo>
                        <a:pt x="193" y="1"/>
                      </a:moveTo>
                      <a:cubicBezTo>
                        <a:pt x="87" y="1"/>
                        <a:pt x="1" y="89"/>
                        <a:pt x="1" y="195"/>
                      </a:cubicBezTo>
                      <a:cubicBezTo>
                        <a:pt x="1" y="303"/>
                        <a:pt x="87" y="389"/>
                        <a:pt x="193" y="389"/>
                      </a:cubicBezTo>
                      <a:cubicBezTo>
                        <a:pt x="301" y="389"/>
                        <a:pt x="388" y="303"/>
                        <a:pt x="388" y="195"/>
                      </a:cubicBezTo>
                      <a:cubicBezTo>
                        <a:pt x="388"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21"/>
                <p:cNvSpPr/>
                <p:nvPr/>
              </p:nvSpPr>
              <p:spPr>
                <a:xfrm>
                  <a:off x="1192275" y="1311675"/>
                  <a:ext cx="9675" cy="9725"/>
                </a:xfrm>
                <a:custGeom>
                  <a:avLst/>
                  <a:gdLst/>
                  <a:ahLst/>
                  <a:cxnLst/>
                  <a:rect l="l" t="t" r="r" b="b"/>
                  <a:pathLst>
                    <a:path w="387" h="389" extrusionOk="0">
                      <a:moveTo>
                        <a:pt x="193" y="1"/>
                      </a:moveTo>
                      <a:cubicBezTo>
                        <a:pt x="86" y="1"/>
                        <a:pt x="0" y="89"/>
                        <a:pt x="0" y="195"/>
                      </a:cubicBezTo>
                      <a:cubicBezTo>
                        <a:pt x="0" y="303"/>
                        <a:pt x="86" y="389"/>
                        <a:pt x="193" y="389"/>
                      </a:cubicBezTo>
                      <a:cubicBezTo>
                        <a:pt x="300" y="389"/>
                        <a:pt x="387" y="303"/>
                        <a:pt x="387" y="195"/>
                      </a:cubicBezTo>
                      <a:cubicBezTo>
                        <a:pt x="387" y="89"/>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21"/>
                <p:cNvSpPr/>
                <p:nvPr/>
              </p:nvSpPr>
              <p:spPr>
                <a:xfrm>
                  <a:off x="1232025" y="1311675"/>
                  <a:ext cx="9675" cy="9725"/>
                </a:xfrm>
                <a:custGeom>
                  <a:avLst/>
                  <a:gdLst/>
                  <a:ahLst/>
                  <a:cxnLst/>
                  <a:rect l="l" t="t" r="r" b="b"/>
                  <a:pathLst>
                    <a:path w="387" h="389" extrusionOk="0">
                      <a:moveTo>
                        <a:pt x="194" y="1"/>
                      </a:moveTo>
                      <a:cubicBezTo>
                        <a:pt x="87" y="1"/>
                        <a:pt x="0" y="89"/>
                        <a:pt x="0" y="195"/>
                      </a:cubicBezTo>
                      <a:cubicBezTo>
                        <a:pt x="0" y="303"/>
                        <a:pt x="87" y="389"/>
                        <a:pt x="194" y="389"/>
                      </a:cubicBezTo>
                      <a:cubicBezTo>
                        <a:pt x="300" y="389"/>
                        <a:pt x="387" y="303"/>
                        <a:pt x="387" y="195"/>
                      </a:cubicBezTo>
                      <a:cubicBezTo>
                        <a:pt x="387"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21"/>
                <p:cNvSpPr/>
                <p:nvPr/>
              </p:nvSpPr>
              <p:spPr>
                <a:xfrm>
                  <a:off x="276225" y="1277575"/>
                  <a:ext cx="11375" cy="9725"/>
                </a:xfrm>
                <a:custGeom>
                  <a:avLst/>
                  <a:gdLst/>
                  <a:ahLst/>
                  <a:cxnLst/>
                  <a:rect l="l" t="t" r="r" b="b"/>
                  <a:pathLst>
                    <a:path w="455" h="389" extrusionOk="0">
                      <a:moveTo>
                        <a:pt x="260" y="1"/>
                      </a:moveTo>
                      <a:cubicBezTo>
                        <a:pt x="87" y="1"/>
                        <a:pt x="1" y="210"/>
                        <a:pt x="124" y="331"/>
                      </a:cubicBezTo>
                      <a:cubicBezTo>
                        <a:pt x="163" y="371"/>
                        <a:pt x="212" y="389"/>
                        <a:pt x="259" y="389"/>
                      </a:cubicBezTo>
                      <a:cubicBezTo>
                        <a:pt x="359" y="389"/>
                        <a:pt x="454" y="311"/>
                        <a:pt x="454" y="195"/>
                      </a:cubicBezTo>
                      <a:cubicBezTo>
                        <a:pt x="454" y="89"/>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21"/>
                <p:cNvSpPr/>
                <p:nvPr/>
              </p:nvSpPr>
              <p:spPr>
                <a:xfrm>
                  <a:off x="317625"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21"/>
                <p:cNvSpPr/>
                <p:nvPr/>
              </p:nvSpPr>
              <p:spPr>
                <a:xfrm>
                  <a:off x="355750" y="1277575"/>
                  <a:ext cx="11350" cy="9750"/>
                </a:xfrm>
                <a:custGeom>
                  <a:avLst/>
                  <a:gdLst/>
                  <a:ahLst/>
                  <a:cxnLst/>
                  <a:rect l="l" t="t" r="r" b="b"/>
                  <a:pathLst>
                    <a:path w="454" h="390" extrusionOk="0">
                      <a:moveTo>
                        <a:pt x="259" y="1"/>
                      </a:moveTo>
                      <a:cubicBezTo>
                        <a:pt x="87" y="1"/>
                        <a:pt x="0" y="210"/>
                        <a:pt x="123" y="333"/>
                      </a:cubicBezTo>
                      <a:cubicBezTo>
                        <a:pt x="162" y="372"/>
                        <a:pt x="210" y="389"/>
                        <a:pt x="258" y="389"/>
                      </a:cubicBezTo>
                      <a:cubicBezTo>
                        <a:pt x="357" y="389"/>
                        <a:pt x="453" y="312"/>
                        <a:pt x="453" y="195"/>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21"/>
                <p:cNvSpPr/>
                <p:nvPr/>
              </p:nvSpPr>
              <p:spPr>
                <a:xfrm>
                  <a:off x="397125" y="1277575"/>
                  <a:ext cx="9725" cy="9725"/>
                </a:xfrm>
                <a:custGeom>
                  <a:avLst/>
                  <a:gdLst/>
                  <a:ahLst/>
                  <a:cxnLst/>
                  <a:rect l="l" t="t" r="r" b="b"/>
                  <a:pathLst>
                    <a:path w="389" h="389" extrusionOk="0">
                      <a:moveTo>
                        <a:pt x="195" y="1"/>
                      </a:moveTo>
                      <a:cubicBezTo>
                        <a:pt x="88" y="1"/>
                        <a:pt x="1" y="89"/>
                        <a:pt x="1" y="195"/>
                      </a:cubicBezTo>
                      <a:cubicBezTo>
                        <a:pt x="1" y="302"/>
                        <a:pt x="88"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21"/>
                <p:cNvSpPr/>
                <p:nvPr/>
              </p:nvSpPr>
              <p:spPr>
                <a:xfrm>
                  <a:off x="435250" y="1277575"/>
                  <a:ext cx="11350" cy="9750"/>
                </a:xfrm>
                <a:custGeom>
                  <a:avLst/>
                  <a:gdLst/>
                  <a:ahLst/>
                  <a:cxnLst/>
                  <a:rect l="l" t="t" r="r" b="b"/>
                  <a:pathLst>
                    <a:path w="454" h="390" extrusionOk="0">
                      <a:moveTo>
                        <a:pt x="260" y="1"/>
                      </a:moveTo>
                      <a:cubicBezTo>
                        <a:pt x="87" y="1"/>
                        <a:pt x="0" y="210"/>
                        <a:pt x="123" y="333"/>
                      </a:cubicBezTo>
                      <a:cubicBezTo>
                        <a:pt x="162" y="372"/>
                        <a:pt x="211" y="389"/>
                        <a:pt x="258" y="389"/>
                      </a:cubicBezTo>
                      <a:cubicBezTo>
                        <a:pt x="358" y="389"/>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21"/>
                <p:cNvSpPr/>
                <p:nvPr/>
              </p:nvSpPr>
              <p:spPr>
                <a:xfrm>
                  <a:off x="475000" y="1277575"/>
                  <a:ext cx="11350" cy="9750"/>
                </a:xfrm>
                <a:custGeom>
                  <a:avLst/>
                  <a:gdLst/>
                  <a:ahLst/>
                  <a:cxnLst/>
                  <a:rect l="l" t="t" r="r" b="b"/>
                  <a:pathLst>
                    <a:path w="454" h="390" extrusionOk="0">
                      <a:moveTo>
                        <a:pt x="260" y="1"/>
                      </a:moveTo>
                      <a:cubicBezTo>
                        <a:pt x="87" y="1"/>
                        <a:pt x="1" y="210"/>
                        <a:pt x="122" y="333"/>
                      </a:cubicBezTo>
                      <a:cubicBezTo>
                        <a:pt x="161" y="372"/>
                        <a:pt x="210" y="389"/>
                        <a:pt x="258" y="389"/>
                      </a:cubicBezTo>
                      <a:cubicBezTo>
                        <a:pt x="358" y="389"/>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21"/>
                <p:cNvSpPr/>
                <p:nvPr/>
              </p:nvSpPr>
              <p:spPr>
                <a:xfrm>
                  <a:off x="516425" y="1277575"/>
                  <a:ext cx="9675" cy="9725"/>
                </a:xfrm>
                <a:custGeom>
                  <a:avLst/>
                  <a:gdLst/>
                  <a:ahLst/>
                  <a:cxnLst/>
                  <a:rect l="l" t="t" r="r" b="b"/>
                  <a:pathLst>
                    <a:path w="387" h="389" extrusionOk="0">
                      <a:moveTo>
                        <a:pt x="193" y="1"/>
                      </a:moveTo>
                      <a:cubicBezTo>
                        <a:pt x="87" y="1"/>
                        <a:pt x="0" y="89"/>
                        <a:pt x="0" y="195"/>
                      </a:cubicBezTo>
                      <a:cubicBezTo>
                        <a:pt x="0" y="302"/>
                        <a:pt x="87" y="389"/>
                        <a:pt x="193" y="389"/>
                      </a:cubicBezTo>
                      <a:cubicBezTo>
                        <a:pt x="301" y="389"/>
                        <a:pt x="387" y="302"/>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21"/>
                <p:cNvSpPr/>
                <p:nvPr/>
              </p:nvSpPr>
              <p:spPr>
                <a:xfrm>
                  <a:off x="554500" y="1277575"/>
                  <a:ext cx="11375" cy="9750"/>
                </a:xfrm>
                <a:custGeom>
                  <a:avLst/>
                  <a:gdLst/>
                  <a:ahLst/>
                  <a:cxnLst/>
                  <a:rect l="l" t="t" r="r" b="b"/>
                  <a:pathLst>
                    <a:path w="455" h="390" extrusionOk="0">
                      <a:moveTo>
                        <a:pt x="262" y="1"/>
                      </a:moveTo>
                      <a:cubicBezTo>
                        <a:pt x="87" y="1"/>
                        <a:pt x="1" y="210"/>
                        <a:pt x="124" y="333"/>
                      </a:cubicBezTo>
                      <a:cubicBezTo>
                        <a:pt x="163" y="372"/>
                        <a:pt x="211" y="389"/>
                        <a:pt x="258" y="389"/>
                      </a:cubicBezTo>
                      <a:cubicBezTo>
                        <a:pt x="358" y="389"/>
                        <a:pt x="454" y="312"/>
                        <a:pt x="454" y="195"/>
                      </a:cubicBezTo>
                      <a:cubicBezTo>
                        <a:pt x="454" y="89"/>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21"/>
                <p:cNvSpPr/>
                <p:nvPr/>
              </p:nvSpPr>
              <p:spPr>
                <a:xfrm>
                  <a:off x="595925" y="127757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7" y="302"/>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21"/>
                <p:cNvSpPr/>
                <p:nvPr/>
              </p:nvSpPr>
              <p:spPr>
                <a:xfrm>
                  <a:off x="634025" y="1277575"/>
                  <a:ext cx="11375" cy="9750"/>
                </a:xfrm>
                <a:custGeom>
                  <a:avLst/>
                  <a:gdLst/>
                  <a:ahLst/>
                  <a:cxnLst/>
                  <a:rect l="l" t="t" r="r" b="b"/>
                  <a:pathLst>
                    <a:path w="455" h="390" extrusionOk="0">
                      <a:moveTo>
                        <a:pt x="261" y="1"/>
                      </a:moveTo>
                      <a:cubicBezTo>
                        <a:pt x="88" y="1"/>
                        <a:pt x="0" y="210"/>
                        <a:pt x="123" y="333"/>
                      </a:cubicBezTo>
                      <a:cubicBezTo>
                        <a:pt x="162" y="372"/>
                        <a:pt x="211" y="389"/>
                        <a:pt x="258" y="389"/>
                      </a:cubicBezTo>
                      <a:cubicBezTo>
                        <a:pt x="358" y="389"/>
                        <a:pt x="454" y="312"/>
                        <a:pt x="455" y="195"/>
                      </a:cubicBezTo>
                      <a:cubicBezTo>
                        <a:pt x="455" y="89"/>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21"/>
                <p:cNvSpPr/>
                <p:nvPr/>
              </p:nvSpPr>
              <p:spPr>
                <a:xfrm>
                  <a:off x="673775" y="1277575"/>
                  <a:ext cx="11375" cy="9750"/>
                </a:xfrm>
                <a:custGeom>
                  <a:avLst/>
                  <a:gdLst/>
                  <a:ahLst/>
                  <a:cxnLst/>
                  <a:rect l="l" t="t" r="r" b="b"/>
                  <a:pathLst>
                    <a:path w="455" h="390" extrusionOk="0">
                      <a:moveTo>
                        <a:pt x="261" y="1"/>
                      </a:moveTo>
                      <a:cubicBezTo>
                        <a:pt x="88" y="1"/>
                        <a:pt x="0" y="210"/>
                        <a:pt x="123" y="333"/>
                      </a:cubicBezTo>
                      <a:cubicBezTo>
                        <a:pt x="163" y="372"/>
                        <a:pt x="211" y="389"/>
                        <a:pt x="259" y="389"/>
                      </a:cubicBezTo>
                      <a:cubicBezTo>
                        <a:pt x="359" y="389"/>
                        <a:pt x="455" y="312"/>
                        <a:pt x="455" y="195"/>
                      </a:cubicBezTo>
                      <a:cubicBezTo>
                        <a:pt x="455" y="89"/>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21"/>
                <p:cNvSpPr/>
                <p:nvPr/>
              </p:nvSpPr>
              <p:spPr>
                <a:xfrm>
                  <a:off x="715200" y="1277575"/>
                  <a:ext cx="9725" cy="9725"/>
                </a:xfrm>
                <a:custGeom>
                  <a:avLst/>
                  <a:gdLst/>
                  <a:ahLst/>
                  <a:cxnLst/>
                  <a:rect l="l" t="t" r="r" b="b"/>
                  <a:pathLst>
                    <a:path w="389" h="389" extrusionOk="0">
                      <a:moveTo>
                        <a:pt x="194" y="1"/>
                      </a:moveTo>
                      <a:cubicBezTo>
                        <a:pt x="86" y="1"/>
                        <a:pt x="0" y="89"/>
                        <a:pt x="0" y="195"/>
                      </a:cubicBezTo>
                      <a:cubicBezTo>
                        <a:pt x="0" y="302"/>
                        <a:pt x="86"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1" name="Google Shape;4341;p21"/>
                <p:cNvSpPr/>
                <p:nvPr/>
              </p:nvSpPr>
              <p:spPr>
                <a:xfrm>
                  <a:off x="753300" y="1277575"/>
                  <a:ext cx="11375" cy="9750"/>
                </a:xfrm>
                <a:custGeom>
                  <a:avLst/>
                  <a:gdLst/>
                  <a:ahLst/>
                  <a:cxnLst/>
                  <a:rect l="l" t="t" r="r" b="b"/>
                  <a:pathLst>
                    <a:path w="455" h="390" extrusionOk="0">
                      <a:moveTo>
                        <a:pt x="260" y="1"/>
                      </a:moveTo>
                      <a:cubicBezTo>
                        <a:pt x="87" y="1"/>
                        <a:pt x="1" y="210"/>
                        <a:pt x="122" y="333"/>
                      </a:cubicBezTo>
                      <a:cubicBezTo>
                        <a:pt x="162" y="372"/>
                        <a:pt x="210" y="389"/>
                        <a:pt x="258" y="389"/>
                      </a:cubicBezTo>
                      <a:cubicBezTo>
                        <a:pt x="358" y="389"/>
                        <a:pt x="454" y="312"/>
                        <a:pt x="454" y="195"/>
                      </a:cubicBezTo>
                      <a:cubicBezTo>
                        <a:pt x="454" y="89"/>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21"/>
                <p:cNvSpPr/>
                <p:nvPr/>
              </p:nvSpPr>
              <p:spPr>
                <a:xfrm>
                  <a:off x="794700"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21"/>
                <p:cNvSpPr/>
                <p:nvPr/>
              </p:nvSpPr>
              <p:spPr>
                <a:xfrm>
                  <a:off x="832825" y="1277575"/>
                  <a:ext cx="11350" cy="9750"/>
                </a:xfrm>
                <a:custGeom>
                  <a:avLst/>
                  <a:gdLst/>
                  <a:ahLst/>
                  <a:cxnLst/>
                  <a:rect l="l" t="t" r="r" b="b"/>
                  <a:pathLst>
                    <a:path w="454" h="390" extrusionOk="0">
                      <a:moveTo>
                        <a:pt x="259" y="1"/>
                      </a:moveTo>
                      <a:cubicBezTo>
                        <a:pt x="87" y="1"/>
                        <a:pt x="0" y="210"/>
                        <a:pt x="122" y="333"/>
                      </a:cubicBezTo>
                      <a:cubicBezTo>
                        <a:pt x="161" y="372"/>
                        <a:pt x="210" y="389"/>
                        <a:pt x="257" y="389"/>
                      </a:cubicBezTo>
                      <a:cubicBezTo>
                        <a:pt x="357" y="389"/>
                        <a:pt x="453" y="312"/>
                        <a:pt x="453" y="195"/>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21"/>
                <p:cNvSpPr/>
                <p:nvPr/>
              </p:nvSpPr>
              <p:spPr>
                <a:xfrm>
                  <a:off x="872575" y="1277575"/>
                  <a:ext cx="11350" cy="9750"/>
                </a:xfrm>
                <a:custGeom>
                  <a:avLst/>
                  <a:gdLst/>
                  <a:ahLst/>
                  <a:cxnLst/>
                  <a:rect l="l" t="t" r="r" b="b"/>
                  <a:pathLst>
                    <a:path w="454" h="390" extrusionOk="0">
                      <a:moveTo>
                        <a:pt x="260" y="1"/>
                      </a:moveTo>
                      <a:cubicBezTo>
                        <a:pt x="87" y="1"/>
                        <a:pt x="0" y="210"/>
                        <a:pt x="122" y="333"/>
                      </a:cubicBezTo>
                      <a:cubicBezTo>
                        <a:pt x="161" y="372"/>
                        <a:pt x="210" y="389"/>
                        <a:pt x="257" y="389"/>
                      </a:cubicBezTo>
                      <a:cubicBezTo>
                        <a:pt x="358" y="389"/>
                        <a:pt x="454" y="312"/>
                        <a:pt x="454" y="195"/>
                      </a:cubicBezTo>
                      <a:cubicBezTo>
                        <a:pt x="454" y="89"/>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5" name="Google Shape;4345;p21"/>
                <p:cNvSpPr/>
                <p:nvPr/>
              </p:nvSpPr>
              <p:spPr>
                <a:xfrm>
                  <a:off x="913950" y="1277575"/>
                  <a:ext cx="9725" cy="9725"/>
                </a:xfrm>
                <a:custGeom>
                  <a:avLst/>
                  <a:gdLst/>
                  <a:ahLst/>
                  <a:cxnLst/>
                  <a:rect l="l" t="t" r="r" b="b"/>
                  <a:pathLst>
                    <a:path w="389" h="389" extrusionOk="0">
                      <a:moveTo>
                        <a:pt x="195" y="1"/>
                      </a:moveTo>
                      <a:cubicBezTo>
                        <a:pt x="87" y="1"/>
                        <a:pt x="1" y="89"/>
                        <a:pt x="1" y="195"/>
                      </a:cubicBezTo>
                      <a:cubicBezTo>
                        <a:pt x="1" y="302"/>
                        <a:pt x="87"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6" name="Google Shape;4346;p21"/>
                <p:cNvSpPr/>
                <p:nvPr/>
              </p:nvSpPr>
              <p:spPr>
                <a:xfrm>
                  <a:off x="953700" y="127757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21"/>
                <p:cNvSpPr/>
                <p:nvPr/>
              </p:nvSpPr>
              <p:spPr>
                <a:xfrm>
                  <a:off x="993450" y="127757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3" y="389"/>
                        <a:pt x="389" y="302"/>
                        <a:pt x="389" y="195"/>
                      </a:cubicBezTo>
                      <a:cubicBezTo>
                        <a:pt x="389" y="89"/>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8" name="Google Shape;4348;p21"/>
                <p:cNvSpPr/>
                <p:nvPr/>
              </p:nvSpPr>
              <p:spPr>
                <a:xfrm>
                  <a:off x="103322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9" name="Google Shape;4349;p21"/>
                <p:cNvSpPr/>
                <p:nvPr/>
              </p:nvSpPr>
              <p:spPr>
                <a:xfrm>
                  <a:off x="107297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21"/>
                <p:cNvSpPr/>
                <p:nvPr/>
              </p:nvSpPr>
              <p:spPr>
                <a:xfrm>
                  <a:off x="111272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21"/>
                <p:cNvSpPr/>
                <p:nvPr/>
              </p:nvSpPr>
              <p:spPr>
                <a:xfrm>
                  <a:off x="1152500" y="127757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8" y="302"/>
                        <a:pt x="388" y="195"/>
                      </a:cubicBezTo>
                      <a:cubicBezTo>
                        <a:pt x="388"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21"/>
                <p:cNvSpPr/>
                <p:nvPr/>
              </p:nvSpPr>
              <p:spPr>
                <a:xfrm>
                  <a:off x="1192275" y="1277575"/>
                  <a:ext cx="9675" cy="9725"/>
                </a:xfrm>
                <a:custGeom>
                  <a:avLst/>
                  <a:gdLst/>
                  <a:ahLst/>
                  <a:cxnLst/>
                  <a:rect l="l" t="t" r="r" b="b"/>
                  <a:pathLst>
                    <a:path w="387" h="389" extrusionOk="0">
                      <a:moveTo>
                        <a:pt x="193" y="1"/>
                      </a:moveTo>
                      <a:cubicBezTo>
                        <a:pt x="86" y="1"/>
                        <a:pt x="0" y="89"/>
                        <a:pt x="0" y="195"/>
                      </a:cubicBezTo>
                      <a:cubicBezTo>
                        <a:pt x="0" y="302"/>
                        <a:pt x="86" y="389"/>
                        <a:pt x="193" y="389"/>
                      </a:cubicBezTo>
                      <a:cubicBezTo>
                        <a:pt x="300" y="389"/>
                        <a:pt x="387" y="302"/>
                        <a:pt x="387" y="195"/>
                      </a:cubicBezTo>
                      <a:cubicBezTo>
                        <a:pt x="387" y="89"/>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3" name="Google Shape;4353;p21"/>
                <p:cNvSpPr/>
                <p:nvPr/>
              </p:nvSpPr>
              <p:spPr>
                <a:xfrm>
                  <a:off x="1232025" y="1277575"/>
                  <a:ext cx="9675" cy="9725"/>
                </a:xfrm>
                <a:custGeom>
                  <a:avLst/>
                  <a:gdLst/>
                  <a:ahLst/>
                  <a:cxnLst/>
                  <a:rect l="l" t="t" r="r" b="b"/>
                  <a:pathLst>
                    <a:path w="387" h="389" extrusionOk="0">
                      <a:moveTo>
                        <a:pt x="194" y="1"/>
                      </a:moveTo>
                      <a:cubicBezTo>
                        <a:pt x="87" y="1"/>
                        <a:pt x="0" y="89"/>
                        <a:pt x="0" y="195"/>
                      </a:cubicBezTo>
                      <a:cubicBezTo>
                        <a:pt x="0" y="302"/>
                        <a:pt x="87" y="389"/>
                        <a:pt x="194" y="389"/>
                      </a:cubicBezTo>
                      <a:cubicBezTo>
                        <a:pt x="300" y="389"/>
                        <a:pt x="387" y="302"/>
                        <a:pt x="387" y="195"/>
                      </a:cubicBezTo>
                      <a:cubicBezTo>
                        <a:pt x="387"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4" name="Google Shape;4354;p21"/>
                <p:cNvSpPr/>
                <p:nvPr/>
              </p:nvSpPr>
              <p:spPr>
                <a:xfrm>
                  <a:off x="276225" y="1243475"/>
                  <a:ext cx="11375" cy="9725"/>
                </a:xfrm>
                <a:custGeom>
                  <a:avLst/>
                  <a:gdLst/>
                  <a:ahLst/>
                  <a:cxnLst/>
                  <a:rect l="l" t="t" r="r" b="b"/>
                  <a:pathLst>
                    <a:path w="455" h="389" extrusionOk="0">
                      <a:moveTo>
                        <a:pt x="260" y="0"/>
                      </a:moveTo>
                      <a:cubicBezTo>
                        <a:pt x="87" y="0"/>
                        <a:pt x="1" y="210"/>
                        <a:pt x="124" y="332"/>
                      </a:cubicBezTo>
                      <a:cubicBezTo>
                        <a:pt x="163" y="371"/>
                        <a:pt x="211" y="389"/>
                        <a:pt x="258" y="389"/>
                      </a:cubicBezTo>
                      <a:cubicBezTo>
                        <a:pt x="358" y="389"/>
                        <a:pt x="454" y="312"/>
                        <a:pt x="454" y="194"/>
                      </a:cubicBezTo>
                      <a:cubicBezTo>
                        <a:pt x="454" y="88"/>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5" name="Google Shape;4355;p21"/>
                <p:cNvSpPr/>
                <p:nvPr/>
              </p:nvSpPr>
              <p:spPr>
                <a:xfrm>
                  <a:off x="317625"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6" name="Google Shape;4356;p21"/>
                <p:cNvSpPr/>
                <p:nvPr/>
              </p:nvSpPr>
              <p:spPr>
                <a:xfrm>
                  <a:off x="355750" y="1243475"/>
                  <a:ext cx="11350" cy="9725"/>
                </a:xfrm>
                <a:custGeom>
                  <a:avLst/>
                  <a:gdLst/>
                  <a:ahLst/>
                  <a:cxnLst/>
                  <a:rect l="l" t="t" r="r" b="b"/>
                  <a:pathLst>
                    <a:path w="454" h="389" extrusionOk="0">
                      <a:moveTo>
                        <a:pt x="259" y="0"/>
                      </a:moveTo>
                      <a:cubicBezTo>
                        <a:pt x="87" y="0"/>
                        <a:pt x="0" y="210"/>
                        <a:pt x="123" y="332"/>
                      </a:cubicBezTo>
                      <a:cubicBezTo>
                        <a:pt x="162" y="371"/>
                        <a:pt x="210" y="389"/>
                        <a:pt x="258" y="389"/>
                      </a:cubicBezTo>
                      <a:cubicBezTo>
                        <a:pt x="357" y="389"/>
                        <a:pt x="453" y="312"/>
                        <a:pt x="453" y="194"/>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7" name="Google Shape;4357;p21"/>
                <p:cNvSpPr/>
                <p:nvPr/>
              </p:nvSpPr>
              <p:spPr>
                <a:xfrm>
                  <a:off x="397125" y="1243475"/>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8" name="Google Shape;4358;p21"/>
                <p:cNvSpPr/>
                <p:nvPr/>
              </p:nvSpPr>
              <p:spPr>
                <a:xfrm>
                  <a:off x="435250" y="1243475"/>
                  <a:ext cx="11350" cy="9750"/>
                </a:xfrm>
                <a:custGeom>
                  <a:avLst/>
                  <a:gdLst/>
                  <a:ahLst/>
                  <a:cxnLst/>
                  <a:rect l="l" t="t" r="r" b="b"/>
                  <a:pathLst>
                    <a:path w="454" h="390" extrusionOk="0">
                      <a:moveTo>
                        <a:pt x="260" y="0"/>
                      </a:moveTo>
                      <a:cubicBezTo>
                        <a:pt x="87" y="0"/>
                        <a:pt x="0" y="210"/>
                        <a:pt x="123" y="332"/>
                      </a:cubicBezTo>
                      <a:cubicBezTo>
                        <a:pt x="162" y="372"/>
                        <a:pt x="211" y="390"/>
                        <a:pt x="258" y="390"/>
                      </a:cubicBezTo>
                      <a:cubicBezTo>
                        <a:pt x="358" y="390"/>
                        <a:pt x="454" y="312"/>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9" name="Google Shape;4359;p21"/>
                <p:cNvSpPr/>
                <p:nvPr/>
              </p:nvSpPr>
              <p:spPr>
                <a:xfrm>
                  <a:off x="475000" y="1243475"/>
                  <a:ext cx="11350" cy="9750"/>
                </a:xfrm>
                <a:custGeom>
                  <a:avLst/>
                  <a:gdLst/>
                  <a:ahLst/>
                  <a:cxnLst/>
                  <a:rect l="l" t="t" r="r" b="b"/>
                  <a:pathLst>
                    <a:path w="454" h="390" extrusionOk="0">
                      <a:moveTo>
                        <a:pt x="260" y="0"/>
                      </a:moveTo>
                      <a:cubicBezTo>
                        <a:pt x="87" y="0"/>
                        <a:pt x="1" y="210"/>
                        <a:pt x="122" y="332"/>
                      </a:cubicBezTo>
                      <a:cubicBezTo>
                        <a:pt x="161" y="372"/>
                        <a:pt x="210" y="390"/>
                        <a:pt x="258" y="390"/>
                      </a:cubicBezTo>
                      <a:cubicBezTo>
                        <a:pt x="358" y="390"/>
                        <a:pt x="454" y="312"/>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21"/>
                <p:cNvSpPr/>
                <p:nvPr/>
              </p:nvSpPr>
              <p:spPr>
                <a:xfrm>
                  <a:off x="516425" y="1243475"/>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21"/>
                <p:cNvSpPr/>
                <p:nvPr/>
              </p:nvSpPr>
              <p:spPr>
                <a:xfrm>
                  <a:off x="554500" y="1243475"/>
                  <a:ext cx="11375" cy="9750"/>
                </a:xfrm>
                <a:custGeom>
                  <a:avLst/>
                  <a:gdLst/>
                  <a:ahLst/>
                  <a:cxnLst/>
                  <a:rect l="l" t="t" r="r" b="b"/>
                  <a:pathLst>
                    <a:path w="455" h="390" extrusionOk="0">
                      <a:moveTo>
                        <a:pt x="262" y="0"/>
                      </a:moveTo>
                      <a:cubicBezTo>
                        <a:pt x="87" y="0"/>
                        <a:pt x="1" y="210"/>
                        <a:pt x="124" y="332"/>
                      </a:cubicBezTo>
                      <a:cubicBezTo>
                        <a:pt x="163" y="372"/>
                        <a:pt x="212" y="390"/>
                        <a:pt x="259" y="390"/>
                      </a:cubicBezTo>
                      <a:cubicBezTo>
                        <a:pt x="359" y="390"/>
                        <a:pt x="454" y="312"/>
                        <a:pt x="454" y="194"/>
                      </a:cubicBezTo>
                      <a:cubicBezTo>
                        <a:pt x="454"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2" name="Google Shape;4362;p21"/>
                <p:cNvSpPr/>
                <p:nvPr/>
              </p:nvSpPr>
              <p:spPr>
                <a:xfrm>
                  <a:off x="595925" y="124347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3" name="Google Shape;4363;p21"/>
                <p:cNvSpPr/>
                <p:nvPr/>
              </p:nvSpPr>
              <p:spPr>
                <a:xfrm>
                  <a:off x="634025" y="1243475"/>
                  <a:ext cx="11375" cy="9750"/>
                </a:xfrm>
                <a:custGeom>
                  <a:avLst/>
                  <a:gdLst/>
                  <a:ahLst/>
                  <a:cxnLst/>
                  <a:rect l="l" t="t" r="r" b="b"/>
                  <a:pathLst>
                    <a:path w="455" h="390" extrusionOk="0">
                      <a:moveTo>
                        <a:pt x="261" y="0"/>
                      </a:moveTo>
                      <a:cubicBezTo>
                        <a:pt x="88" y="0"/>
                        <a:pt x="0" y="210"/>
                        <a:pt x="123" y="332"/>
                      </a:cubicBezTo>
                      <a:cubicBezTo>
                        <a:pt x="162" y="372"/>
                        <a:pt x="211" y="390"/>
                        <a:pt x="259" y="390"/>
                      </a:cubicBezTo>
                      <a:cubicBezTo>
                        <a:pt x="359" y="390"/>
                        <a:pt x="455" y="312"/>
                        <a:pt x="455" y="194"/>
                      </a:cubicBezTo>
                      <a:cubicBezTo>
                        <a:pt x="455" y="88"/>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4" name="Google Shape;4364;p21"/>
                <p:cNvSpPr/>
                <p:nvPr/>
              </p:nvSpPr>
              <p:spPr>
                <a:xfrm>
                  <a:off x="673775" y="1243475"/>
                  <a:ext cx="11375" cy="9750"/>
                </a:xfrm>
                <a:custGeom>
                  <a:avLst/>
                  <a:gdLst/>
                  <a:ahLst/>
                  <a:cxnLst/>
                  <a:rect l="l" t="t" r="r" b="b"/>
                  <a:pathLst>
                    <a:path w="455" h="390" extrusionOk="0">
                      <a:moveTo>
                        <a:pt x="261" y="0"/>
                      </a:moveTo>
                      <a:cubicBezTo>
                        <a:pt x="88" y="0"/>
                        <a:pt x="0" y="210"/>
                        <a:pt x="123" y="332"/>
                      </a:cubicBezTo>
                      <a:cubicBezTo>
                        <a:pt x="163" y="372"/>
                        <a:pt x="211" y="390"/>
                        <a:pt x="259" y="390"/>
                      </a:cubicBezTo>
                      <a:cubicBezTo>
                        <a:pt x="359" y="390"/>
                        <a:pt x="455" y="312"/>
                        <a:pt x="455" y="194"/>
                      </a:cubicBezTo>
                      <a:cubicBezTo>
                        <a:pt x="455" y="88"/>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5" name="Google Shape;4365;p21"/>
                <p:cNvSpPr/>
                <p:nvPr/>
              </p:nvSpPr>
              <p:spPr>
                <a:xfrm>
                  <a:off x="715200" y="1243475"/>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6" name="Google Shape;4366;p21"/>
                <p:cNvSpPr/>
                <p:nvPr/>
              </p:nvSpPr>
              <p:spPr>
                <a:xfrm>
                  <a:off x="753300" y="1243475"/>
                  <a:ext cx="11375" cy="9750"/>
                </a:xfrm>
                <a:custGeom>
                  <a:avLst/>
                  <a:gdLst/>
                  <a:ahLst/>
                  <a:cxnLst/>
                  <a:rect l="l" t="t" r="r" b="b"/>
                  <a:pathLst>
                    <a:path w="455" h="390" extrusionOk="0">
                      <a:moveTo>
                        <a:pt x="260" y="0"/>
                      </a:moveTo>
                      <a:cubicBezTo>
                        <a:pt x="87" y="0"/>
                        <a:pt x="1" y="210"/>
                        <a:pt x="122" y="332"/>
                      </a:cubicBezTo>
                      <a:cubicBezTo>
                        <a:pt x="162" y="372"/>
                        <a:pt x="210" y="390"/>
                        <a:pt x="258" y="390"/>
                      </a:cubicBezTo>
                      <a:cubicBezTo>
                        <a:pt x="358" y="390"/>
                        <a:pt x="454" y="312"/>
                        <a:pt x="454" y="194"/>
                      </a:cubicBezTo>
                      <a:cubicBezTo>
                        <a:pt x="454" y="88"/>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7" name="Google Shape;4367;p21"/>
                <p:cNvSpPr/>
                <p:nvPr/>
              </p:nvSpPr>
              <p:spPr>
                <a:xfrm>
                  <a:off x="794700"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8" name="Google Shape;4368;p21"/>
                <p:cNvSpPr/>
                <p:nvPr/>
              </p:nvSpPr>
              <p:spPr>
                <a:xfrm>
                  <a:off x="832825" y="1243475"/>
                  <a:ext cx="11350" cy="9750"/>
                </a:xfrm>
                <a:custGeom>
                  <a:avLst/>
                  <a:gdLst/>
                  <a:ahLst/>
                  <a:cxnLst/>
                  <a:rect l="l" t="t" r="r" b="b"/>
                  <a:pathLst>
                    <a:path w="454" h="390" extrusionOk="0">
                      <a:moveTo>
                        <a:pt x="259" y="0"/>
                      </a:moveTo>
                      <a:cubicBezTo>
                        <a:pt x="87" y="0"/>
                        <a:pt x="0" y="210"/>
                        <a:pt x="122" y="332"/>
                      </a:cubicBezTo>
                      <a:cubicBezTo>
                        <a:pt x="161" y="372"/>
                        <a:pt x="210" y="390"/>
                        <a:pt x="257" y="390"/>
                      </a:cubicBezTo>
                      <a:cubicBezTo>
                        <a:pt x="357" y="390"/>
                        <a:pt x="453" y="312"/>
                        <a:pt x="453" y="194"/>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9" name="Google Shape;4369;p21"/>
                <p:cNvSpPr/>
                <p:nvPr/>
              </p:nvSpPr>
              <p:spPr>
                <a:xfrm>
                  <a:off x="872575" y="1243475"/>
                  <a:ext cx="11350" cy="9750"/>
                </a:xfrm>
                <a:custGeom>
                  <a:avLst/>
                  <a:gdLst/>
                  <a:ahLst/>
                  <a:cxnLst/>
                  <a:rect l="l" t="t" r="r" b="b"/>
                  <a:pathLst>
                    <a:path w="454" h="390" extrusionOk="0">
                      <a:moveTo>
                        <a:pt x="260" y="0"/>
                      </a:moveTo>
                      <a:cubicBezTo>
                        <a:pt x="87" y="0"/>
                        <a:pt x="0" y="210"/>
                        <a:pt x="122" y="332"/>
                      </a:cubicBezTo>
                      <a:cubicBezTo>
                        <a:pt x="161" y="372"/>
                        <a:pt x="210" y="390"/>
                        <a:pt x="257" y="390"/>
                      </a:cubicBezTo>
                      <a:cubicBezTo>
                        <a:pt x="358" y="390"/>
                        <a:pt x="454" y="312"/>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0" name="Google Shape;4370;p21"/>
                <p:cNvSpPr/>
                <p:nvPr/>
              </p:nvSpPr>
              <p:spPr>
                <a:xfrm>
                  <a:off x="913950" y="1243475"/>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1" name="Google Shape;4371;p21"/>
                <p:cNvSpPr/>
                <p:nvPr/>
              </p:nvSpPr>
              <p:spPr>
                <a:xfrm>
                  <a:off x="953700" y="124347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2" name="Google Shape;4372;p21"/>
                <p:cNvSpPr/>
                <p:nvPr/>
              </p:nvSpPr>
              <p:spPr>
                <a:xfrm>
                  <a:off x="993450" y="124347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3" name="Google Shape;4373;p21"/>
                <p:cNvSpPr/>
                <p:nvPr/>
              </p:nvSpPr>
              <p:spPr>
                <a:xfrm>
                  <a:off x="103322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4" name="Google Shape;4374;p21"/>
                <p:cNvSpPr/>
                <p:nvPr/>
              </p:nvSpPr>
              <p:spPr>
                <a:xfrm>
                  <a:off x="107297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5" name="Google Shape;4375;p21"/>
                <p:cNvSpPr/>
                <p:nvPr/>
              </p:nvSpPr>
              <p:spPr>
                <a:xfrm>
                  <a:off x="111272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6" name="Google Shape;4376;p21"/>
                <p:cNvSpPr/>
                <p:nvPr/>
              </p:nvSpPr>
              <p:spPr>
                <a:xfrm>
                  <a:off x="1152500" y="124347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7" name="Google Shape;4377;p21"/>
                <p:cNvSpPr/>
                <p:nvPr/>
              </p:nvSpPr>
              <p:spPr>
                <a:xfrm>
                  <a:off x="1192275" y="1243475"/>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8" name="Google Shape;4378;p21"/>
                <p:cNvSpPr/>
                <p:nvPr/>
              </p:nvSpPr>
              <p:spPr>
                <a:xfrm>
                  <a:off x="1232025" y="1243475"/>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9" name="Google Shape;4379;p21"/>
                <p:cNvSpPr/>
                <p:nvPr/>
              </p:nvSpPr>
              <p:spPr>
                <a:xfrm>
                  <a:off x="276225" y="1209375"/>
                  <a:ext cx="11375" cy="9725"/>
                </a:xfrm>
                <a:custGeom>
                  <a:avLst/>
                  <a:gdLst/>
                  <a:ahLst/>
                  <a:cxnLst/>
                  <a:rect l="l" t="t" r="r" b="b"/>
                  <a:pathLst>
                    <a:path w="455" h="389" extrusionOk="0">
                      <a:moveTo>
                        <a:pt x="260" y="0"/>
                      </a:moveTo>
                      <a:cubicBezTo>
                        <a:pt x="87" y="0"/>
                        <a:pt x="1" y="209"/>
                        <a:pt x="124" y="332"/>
                      </a:cubicBezTo>
                      <a:cubicBezTo>
                        <a:pt x="163" y="371"/>
                        <a:pt x="211" y="389"/>
                        <a:pt x="258" y="389"/>
                      </a:cubicBezTo>
                      <a:cubicBezTo>
                        <a:pt x="358" y="389"/>
                        <a:pt x="454" y="311"/>
                        <a:pt x="454" y="194"/>
                      </a:cubicBezTo>
                      <a:cubicBezTo>
                        <a:pt x="454" y="88"/>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0" name="Google Shape;4380;p21"/>
                <p:cNvSpPr/>
                <p:nvPr/>
              </p:nvSpPr>
              <p:spPr>
                <a:xfrm>
                  <a:off x="317625"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2" y="387"/>
                        <a:pt x="388" y="301"/>
                        <a:pt x="388" y="193"/>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1" name="Google Shape;4381;p21"/>
                <p:cNvSpPr/>
                <p:nvPr/>
              </p:nvSpPr>
              <p:spPr>
                <a:xfrm>
                  <a:off x="355750" y="1209375"/>
                  <a:ext cx="11350" cy="9725"/>
                </a:xfrm>
                <a:custGeom>
                  <a:avLst/>
                  <a:gdLst/>
                  <a:ahLst/>
                  <a:cxnLst/>
                  <a:rect l="l" t="t" r="r" b="b"/>
                  <a:pathLst>
                    <a:path w="454" h="389" extrusionOk="0">
                      <a:moveTo>
                        <a:pt x="259" y="0"/>
                      </a:moveTo>
                      <a:cubicBezTo>
                        <a:pt x="87" y="0"/>
                        <a:pt x="0" y="209"/>
                        <a:pt x="123" y="332"/>
                      </a:cubicBezTo>
                      <a:cubicBezTo>
                        <a:pt x="162" y="371"/>
                        <a:pt x="210" y="389"/>
                        <a:pt x="258" y="389"/>
                      </a:cubicBezTo>
                      <a:cubicBezTo>
                        <a:pt x="357" y="389"/>
                        <a:pt x="453" y="311"/>
                        <a:pt x="453" y="194"/>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2" name="Google Shape;4382;p21"/>
                <p:cNvSpPr/>
                <p:nvPr/>
              </p:nvSpPr>
              <p:spPr>
                <a:xfrm>
                  <a:off x="397125" y="1209400"/>
                  <a:ext cx="9725" cy="9700"/>
                </a:xfrm>
                <a:custGeom>
                  <a:avLst/>
                  <a:gdLst/>
                  <a:ahLst/>
                  <a:cxnLst/>
                  <a:rect l="l" t="t" r="r" b="b"/>
                  <a:pathLst>
                    <a:path w="389" h="388" extrusionOk="0">
                      <a:moveTo>
                        <a:pt x="195" y="1"/>
                      </a:moveTo>
                      <a:cubicBezTo>
                        <a:pt x="88" y="1"/>
                        <a:pt x="1" y="87"/>
                        <a:pt x="1" y="193"/>
                      </a:cubicBezTo>
                      <a:cubicBezTo>
                        <a:pt x="1" y="301"/>
                        <a:pt x="88" y="387"/>
                        <a:pt x="195" y="387"/>
                      </a:cubicBezTo>
                      <a:cubicBezTo>
                        <a:pt x="302" y="387"/>
                        <a:pt x="389" y="301"/>
                        <a:pt x="389" y="193"/>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3" name="Google Shape;4383;p21"/>
                <p:cNvSpPr/>
                <p:nvPr/>
              </p:nvSpPr>
              <p:spPr>
                <a:xfrm>
                  <a:off x="435250" y="1209375"/>
                  <a:ext cx="11350" cy="9750"/>
                </a:xfrm>
                <a:custGeom>
                  <a:avLst/>
                  <a:gdLst/>
                  <a:ahLst/>
                  <a:cxnLst/>
                  <a:rect l="l" t="t" r="r" b="b"/>
                  <a:pathLst>
                    <a:path w="454" h="390" extrusionOk="0">
                      <a:moveTo>
                        <a:pt x="260" y="0"/>
                      </a:moveTo>
                      <a:cubicBezTo>
                        <a:pt x="87" y="0"/>
                        <a:pt x="0" y="209"/>
                        <a:pt x="123" y="332"/>
                      </a:cubicBezTo>
                      <a:cubicBezTo>
                        <a:pt x="162" y="372"/>
                        <a:pt x="211" y="389"/>
                        <a:pt x="258" y="389"/>
                      </a:cubicBezTo>
                      <a:cubicBezTo>
                        <a:pt x="358" y="389"/>
                        <a:pt x="454" y="311"/>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4" name="Google Shape;4384;p21"/>
                <p:cNvSpPr/>
                <p:nvPr/>
              </p:nvSpPr>
              <p:spPr>
                <a:xfrm>
                  <a:off x="475000" y="1209375"/>
                  <a:ext cx="11350" cy="9750"/>
                </a:xfrm>
                <a:custGeom>
                  <a:avLst/>
                  <a:gdLst/>
                  <a:ahLst/>
                  <a:cxnLst/>
                  <a:rect l="l" t="t" r="r" b="b"/>
                  <a:pathLst>
                    <a:path w="454" h="390" extrusionOk="0">
                      <a:moveTo>
                        <a:pt x="260" y="0"/>
                      </a:moveTo>
                      <a:cubicBezTo>
                        <a:pt x="87" y="0"/>
                        <a:pt x="1" y="209"/>
                        <a:pt x="122" y="332"/>
                      </a:cubicBezTo>
                      <a:cubicBezTo>
                        <a:pt x="161" y="372"/>
                        <a:pt x="210" y="389"/>
                        <a:pt x="258" y="389"/>
                      </a:cubicBezTo>
                      <a:cubicBezTo>
                        <a:pt x="358" y="389"/>
                        <a:pt x="454" y="311"/>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5" name="Google Shape;4385;p21"/>
                <p:cNvSpPr/>
                <p:nvPr/>
              </p:nvSpPr>
              <p:spPr>
                <a:xfrm>
                  <a:off x="516425" y="1209400"/>
                  <a:ext cx="9675" cy="9700"/>
                </a:xfrm>
                <a:custGeom>
                  <a:avLst/>
                  <a:gdLst/>
                  <a:ahLst/>
                  <a:cxnLst/>
                  <a:rect l="l" t="t" r="r" b="b"/>
                  <a:pathLst>
                    <a:path w="387" h="388" extrusionOk="0">
                      <a:moveTo>
                        <a:pt x="193" y="1"/>
                      </a:moveTo>
                      <a:cubicBezTo>
                        <a:pt x="87" y="1"/>
                        <a:pt x="0" y="87"/>
                        <a:pt x="0" y="193"/>
                      </a:cubicBezTo>
                      <a:cubicBezTo>
                        <a:pt x="0" y="301"/>
                        <a:pt x="87" y="387"/>
                        <a:pt x="193" y="387"/>
                      </a:cubicBezTo>
                      <a:cubicBezTo>
                        <a:pt x="301" y="387"/>
                        <a:pt x="387" y="301"/>
                        <a:pt x="387" y="193"/>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6" name="Google Shape;4386;p21"/>
                <p:cNvSpPr/>
                <p:nvPr/>
              </p:nvSpPr>
              <p:spPr>
                <a:xfrm>
                  <a:off x="554500" y="1209375"/>
                  <a:ext cx="11375" cy="9750"/>
                </a:xfrm>
                <a:custGeom>
                  <a:avLst/>
                  <a:gdLst/>
                  <a:ahLst/>
                  <a:cxnLst/>
                  <a:rect l="l" t="t" r="r" b="b"/>
                  <a:pathLst>
                    <a:path w="455" h="390" extrusionOk="0">
                      <a:moveTo>
                        <a:pt x="262" y="0"/>
                      </a:moveTo>
                      <a:cubicBezTo>
                        <a:pt x="87" y="0"/>
                        <a:pt x="1" y="209"/>
                        <a:pt x="124" y="332"/>
                      </a:cubicBezTo>
                      <a:cubicBezTo>
                        <a:pt x="163" y="372"/>
                        <a:pt x="211" y="389"/>
                        <a:pt x="258" y="389"/>
                      </a:cubicBezTo>
                      <a:cubicBezTo>
                        <a:pt x="358" y="389"/>
                        <a:pt x="454" y="311"/>
                        <a:pt x="454" y="194"/>
                      </a:cubicBezTo>
                      <a:cubicBezTo>
                        <a:pt x="454"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7" name="Google Shape;4387;p21"/>
                <p:cNvSpPr/>
                <p:nvPr/>
              </p:nvSpPr>
              <p:spPr>
                <a:xfrm>
                  <a:off x="595925" y="1209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8" name="Google Shape;4388;p21"/>
                <p:cNvSpPr/>
                <p:nvPr/>
              </p:nvSpPr>
              <p:spPr>
                <a:xfrm>
                  <a:off x="634025" y="1209375"/>
                  <a:ext cx="11375" cy="9750"/>
                </a:xfrm>
                <a:custGeom>
                  <a:avLst/>
                  <a:gdLst/>
                  <a:ahLst/>
                  <a:cxnLst/>
                  <a:rect l="l" t="t" r="r" b="b"/>
                  <a:pathLst>
                    <a:path w="455" h="390" extrusionOk="0">
                      <a:moveTo>
                        <a:pt x="261" y="0"/>
                      </a:moveTo>
                      <a:cubicBezTo>
                        <a:pt x="88" y="0"/>
                        <a:pt x="0" y="209"/>
                        <a:pt x="123" y="332"/>
                      </a:cubicBezTo>
                      <a:cubicBezTo>
                        <a:pt x="162" y="372"/>
                        <a:pt x="211" y="389"/>
                        <a:pt x="258" y="389"/>
                      </a:cubicBezTo>
                      <a:cubicBezTo>
                        <a:pt x="358" y="389"/>
                        <a:pt x="454" y="311"/>
                        <a:pt x="455" y="194"/>
                      </a:cubicBezTo>
                      <a:cubicBezTo>
                        <a:pt x="455" y="88"/>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9" name="Google Shape;4389;p21"/>
                <p:cNvSpPr/>
                <p:nvPr/>
              </p:nvSpPr>
              <p:spPr>
                <a:xfrm>
                  <a:off x="673775" y="1209375"/>
                  <a:ext cx="11375" cy="9750"/>
                </a:xfrm>
                <a:custGeom>
                  <a:avLst/>
                  <a:gdLst/>
                  <a:ahLst/>
                  <a:cxnLst/>
                  <a:rect l="l" t="t" r="r" b="b"/>
                  <a:pathLst>
                    <a:path w="455" h="390" extrusionOk="0">
                      <a:moveTo>
                        <a:pt x="261" y="0"/>
                      </a:moveTo>
                      <a:cubicBezTo>
                        <a:pt x="88" y="0"/>
                        <a:pt x="0" y="209"/>
                        <a:pt x="123" y="332"/>
                      </a:cubicBezTo>
                      <a:cubicBezTo>
                        <a:pt x="163" y="372"/>
                        <a:pt x="211" y="389"/>
                        <a:pt x="259" y="389"/>
                      </a:cubicBezTo>
                      <a:cubicBezTo>
                        <a:pt x="359" y="389"/>
                        <a:pt x="455" y="311"/>
                        <a:pt x="455" y="194"/>
                      </a:cubicBezTo>
                      <a:cubicBezTo>
                        <a:pt x="455" y="88"/>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0" name="Google Shape;4390;p21"/>
                <p:cNvSpPr/>
                <p:nvPr/>
              </p:nvSpPr>
              <p:spPr>
                <a:xfrm>
                  <a:off x="715200" y="1209400"/>
                  <a:ext cx="9725" cy="9700"/>
                </a:xfrm>
                <a:custGeom>
                  <a:avLst/>
                  <a:gdLst/>
                  <a:ahLst/>
                  <a:cxnLst/>
                  <a:rect l="l" t="t" r="r" b="b"/>
                  <a:pathLst>
                    <a:path w="389" h="388" extrusionOk="0">
                      <a:moveTo>
                        <a:pt x="194" y="1"/>
                      </a:moveTo>
                      <a:cubicBezTo>
                        <a:pt x="86" y="1"/>
                        <a:pt x="0" y="87"/>
                        <a:pt x="0" y="193"/>
                      </a:cubicBezTo>
                      <a:cubicBezTo>
                        <a:pt x="0" y="301"/>
                        <a:pt x="86" y="387"/>
                        <a:pt x="194" y="387"/>
                      </a:cubicBezTo>
                      <a:cubicBezTo>
                        <a:pt x="300" y="387"/>
                        <a:pt x="388" y="301"/>
                        <a:pt x="388" y="193"/>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1" name="Google Shape;4391;p21"/>
                <p:cNvSpPr/>
                <p:nvPr/>
              </p:nvSpPr>
              <p:spPr>
                <a:xfrm>
                  <a:off x="753300" y="1209375"/>
                  <a:ext cx="11375" cy="9750"/>
                </a:xfrm>
                <a:custGeom>
                  <a:avLst/>
                  <a:gdLst/>
                  <a:ahLst/>
                  <a:cxnLst/>
                  <a:rect l="l" t="t" r="r" b="b"/>
                  <a:pathLst>
                    <a:path w="455" h="390" extrusionOk="0">
                      <a:moveTo>
                        <a:pt x="260" y="0"/>
                      </a:moveTo>
                      <a:cubicBezTo>
                        <a:pt x="87" y="0"/>
                        <a:pt x="1" y="209"/>
                        <a:pt x="122" y="332"/>
                      </a:cubicBezTo>
                      <a:cubicBezTo>
                        <a:pt x="162" y="372"/>
                        <a:pt x="210" y="389"/>
                        <a:pt x="258" y="389"/>
                      </a:cubicBezTo>
                      <a:cubicBezTo>
                        <a:pt x="358" y="389"/>
                        <a:pt x="454" y="311"/>
                        <a:pt x="454" y="194"/>
                      </a:cubicBezTo>
                      <a:cubicBezTo>
                        <a:pt x="454" y="88"/>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2" name="Google Shape;4392;p21"/>
                <p:cNvSpPr/>
                <p:nvPr/>
              </p:nvSpPr>
              <p:spPr>
                <a:xfrm>
                  <a:off x="794700"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0" y="387"/>
                        <a:pt x="388" y="301"/>
                        <a:pt x="388" y="193"/>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3" name="Google Shape;4393;p21"/>
                <p:cNvSpPr/>
                <p:nvPr/>
              </p:nvSpPr>
              <p:spPr>
                <a:xfrm>
                  <a:off x="832825" y="1209375"/>
                  <a:ext cx="11350" cy="9750"/>
                </a:xfrm>
                <a:custGeom>
                  <a:avLst/>
                  <a:gdLst/>
                  <a:ahLst/>
                  <a:cxnLst/>
                  <a:rect l="l" t="t" r="r" b="b"/>
                  <a:pathLst>
                    <a:path w="454" h="390" extrusionOk="0">
                      <a:moveTo>
                        <a:pt x="259" y="0"/>
                      </a:moveTo>
                      <a:cubicBezTo>
                        <a:pt x="87" y="0"/>
                        <a:pt x="0" y="209"/>
                        <a:pt x="122" y="332"/>
                      </a:cubicBezTo>
                      <a:cubicBezTo>
                        <a:pt x="161" y="372"/>
                        <a:pt x="210" y="389"/>
                        <a:pt x="257" y="389"/>
                      </a:cubicBezTo>
                      <a:cubicBezTo>
                        <a:pt x="357" y="389"/>
                        <a:pt x="453" y="311"/>
                        <a:pt x="453" y="194"/>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4" name="Google Shape;4394;p21"/>
                <p:cNvSpPr/>
                <p:nvPr/>
              </p:nvSpPr>
              <p:spPr>
                <a:xfrm>
                  <a:off x="872575" y="1209375"/>
                  <a:ext cx="11350" cy="9750"/>
                </a:xfrm>
                <a:custGeom>
                  <a:avLst/>
                  <a:gdLst/>
                  <a:ahLst/>
                  <a:cxnLst/>
                  <a:rect l="l" t="t" r="r" b="b"/>
                  <a:pathLst>
                    <a:path w="454" h="390" extrusionOk="0">
                      <a:moveTo>
                        <a:pt x="260" y="0"/>
                      </a:moveTo>
                      <a:cubicBezTo>
                        <a:pt x="87" y="0"/>
                        <a:pt x="0" y="209"/>
                        <a:pt x="122" y="332"/>
                      </a:cubicBezTo>
                      <a:cubicBezTo>
                        <a:pt x="161" y="372"/>
                        <a:pt x="210" y="389"/>
                        <a:pt x="257" y="389"/>
                      </a:cubicBezTo>
                      <a:cubicBezTo>
                        <a:pt x="358" y="389"/>
                        <a:pt x="454" y="311"/>
                        <a:pt x="454" y="194"/>
                      </a:cubicBezTo>
                      <a:cubicBezTo>
                        <a:pt x="454" y="88"/>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5" name="Google Shape;4395;p21"/>
                <p:cNvSpPr/>
                <p:nvPr/>
              </p:nvSpPr>
              <p:spPr>
                <a:xfrm>
                  <a:off x="913950" y="1209400"/>
                  <a:ext cx="9725" cy="9700"/>
                </a:xfrm>
                <a:custGeom>
                  <a:avLst/>
                  <a:gdLst/>
                  <a:ahLst/>
                  <a:cxnLst/>
                  <a:rect l="l" t="t" r="r" b="b"/>
                  <a:pathLst>
                    <a:path w="389" h="388" extrusionOk="0">
                      <a:moveTo>
                        <a:pt x="195" y="1"/>
                      </a:moveTo>
                      <a:cubicBezTo>
                        <a:pt x="87" y="1"/>
                        <a:pt x="1" y="87"/>
                        <a:pt x="1" y="193"/>
                      </a:cubicBezTo>
                      <a:cubicBezTo>
                        <a:pt x="1" y="301"/>
                        <a:pt x="87" y="387"/>
                        <a:pt x="195" y="387"/>
                      </a:cubicBezTo>
                      <a:cubicBezTo>
                        <a:pt x="302" y="387"/>
                        <a:pt x="389" y="301"/>
                        <a:pt x="389" y="193"/>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6" name="Google Shape;4396;p21"/>
                <p:cNvSpPr/>
                <p:nvPr/>
              </p:nvSpPr>
              <p:spPr>
                <a:xfrm>
                  <a:off x="953700" y="1209400"/>
                  <a:ext cx="9725" cy="9700"/>
                </a:xfrm>
                <a:custGeom>
                  <a:avLst/>
                  <a:gdLst/>
                  <a:ahLst/>
                  <a:cxnLst/>
                  <a:rect l="l" t="t" r="r" b="b"/>
                  <a:pathLst>
                    <a:path w="389" h="388" extrusionOk="0">
                      <a:moveTo>
                        <a:pt x="195" y="1"/>
                      </a:moveTo>
                      <a:cubicBezTo>
                        <a:pt x="89" y="1"/>
                        <a:pt x="1" y="87"/>
                        <a:pt x="1" y="193"/>
                      </a:cubicBezTo>
                      <a:cubicBezTo>
                        <a:pt x="1" y="301"/>
                        <a:pt x="89" y="387"/>
                        <a:pt x="195" y="387"/>
                      </a:cubicBezTo>
                      <a:cubicBezTo>
                        <a:pt x="302" y="387"/>
                        <a:pt x="389" y="301"/>
                        <a:pt x="389" y="193"/>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7" name="Google Shape;4397;p21"/>
                <p:cNvSpPr/>
                <p:nvPr/>
              </p:nvSpPr>
              <p:spPr>
                <a:xfrm>
                  <a:off x="993450" y="1209400"/>
                  <a:ext cx="9725" cy="9700"/>
                </a:xfrm>
                <a:custGeom>
                  <a:avLst/>
                  <a:gdLst/>
                  <a:ahLst/>
                  <a:cxnLst/>
                  <a:rect l="l" t="t" r="r" b="b"/>
                  <a:pathLst>
                    <a:path w="389" h="388" extrusionOk="0">
                      <a:moveTo>
                        <a:pt x="195" y="1"/>
                      </a:moveTo>
                      <a:cubicBezTo>
                        <a:pt x="89" y="1"/>
                        <a:pt x="1" y="87"/>
                        <a:pt x="1" y="193"/>
                      </a:cubicBezTo>
                      <a:cubicBezTo>
                        <a:pt x="1" y="301"/>
                        <a:pt x="89" y="387"/>
                        <a:pt x="195" y="387"/>
                      </a:cubicBezTo>
                      <a:cubicBezTo>
                        <a:pt x="303" y="387"/>
                        <a:pt x="389" y="301"/>
                        <a:pt x="389" y="193"/>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8" name="Google Shape;4398;p21"/>
                <p:cNvSpPr/>
                <p:nvPr/>
              </p:nvSpPr>
              <p:spPr>
                <a:xfrm>
                  <a:off x="103322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9" name="Google Shape;4399;p21"/>
                <p:cNvSpPr/>
                <p:nvPr/>
              </p:nvSpPr>
              <p:spPr>
                <a:xfrm>
                  <a:off x="107297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0" name="Google Shape;4400;p21"/>
                <p:cNvSpPr/>
                <p:nvPr/>
              </p:nvSpPr>
              <p:spPr>
                <a:xfrm>
                  <a:off x="111272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1" name="Google Shape;4401;p21"/>
                <p:cNvSpPr/>
                <p:nvPr/>
              </p:nvSpPr>
              <p:spPr>
                <a:xfrm>
                  <a:off x="1152500" y="1209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8" y="301"/>
                        <a:pt x="388" y="193"/>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2" name="Google Shape;4402;p21"/>
                <p:cNvSpPr/>
                <p:nvPr/>
              </p:nvSpPr>
              <p:spPr>
                <a:xfrm>
                  <a:off x="1192275" y="1209400"/>
                  <a:ext cx="9675" cy="9700"/>
                </a:xfrm>
                <a:custGeom>
                  <a:avLst/>
                  <a:gdLst/>
                  <a:ahLst/>
                  <a:cxnLst/>
                  <a:rect l="l" t="t" r="r" b="b"/>
                  <a:pathLst>
                    <a:path w="387" h="388" extrusionOk="0">
                      <a:moveTo>
                        <a:pt x="193" y="1"/>
                      </a:moveTo>
                      <a:cubicBezTo>
                        <a:pt x="86" y="1"/>
                        <a:pt x="0" y="87"/>
                        <a:pt x="0" y="193"/>
                      </a:cubicBezTo>
                      <a:cubicBezTo>
                        <a:pt x="0" y="301"/>
                        <a:pt x="86" y="387"/>
                        <a:pt x="193" y="387"/>
                      </a:cubicBezTo>
                      <a:cubicBezTo>
                        <a:pt x="300" y="387"/>
                        <a:pt x="387" y="301"/>
                        <a:pt x="387" y="193"/>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3" name="Google Shape;4403;p21"/>
                <p:cNvSpPr/>
                <p:nvPr/>
              </p:nvSpPr>
              <p:spPr>
                <a:xfrm>
                  <a:off x="1232025" y="1209400"/>
                  <a:ext cx="9675" cy="9700"/>
                </a:xfrm>
                <a:custGeom>
                  <a:avLst/>
                  <a:gdLst/>
                  <a:ahLst/>
                  <a:cxnLst/>
                  <a:rect l="l" t="t" r="r" b="b"/>
                  <a:pathLst>
                    <a:path w="387" h="388" extrusionOk="0">
                      <a:moveTo>
                        <a:pt x="194" y="1"/>
                      </a:moveTo>
                      <a:cubicBezTo>
                        <a:pt x="87" y="1"/>
                        <a:pt x="0" y="87"/>
                        <a:pt x="0" y="193"/>
                      </a:cubicBezTo>
                      <a:cubicBezTo>
                        <a:pt x="0" y="301"/>
                        <a:pt x="87" y="387"/>
                        <a:pt x="194" y="387"/>
                      </a:cubicBezTo>
                      <a:cubicBezTo>
                        <a:pt x="300" y="387"/>
                        <a:pt x="387" y="301"/>
                        <a:pt x="387" y="193"/>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4" name="Google Shape;4404;p21"/>
                <p:cNvSpPr/>
                <p:nvPr/>
              </p:nvSpPr>
              <p:spPr>
                <a:xfrm>
                  <a:off x="276225" y="1175300"/>
                  <a:ext cx="11375" cy="9700"/>
                </a:xfrm>
                <a:custGeom>
                  <a:avLst/>
                  <a:gdLst/>
                  <a:ahLst/>
                  <a:cxnLst/>
                  <a:rect l="l" t="t" r="r" b="b"/>
                  <a:pathLst>
                    <a:path w="455" h="388" extrusionOk="0">
                      <a:moveTo>
                        <a:pt x="263" y="0"/>
                      </a:moveTo>
                      <a:cubicBezTo>
                        <a:pt x="262" y="0"/>
                        <a:pt x="261" y="0"/>
                        <a:pt x="260" y="0"/>
                      </a:cubicBezTo>
                      <a:cubicBezTo>
                        <a:pt x="87" y="0"/>
                        <a:pt x="1" y="208"/>
                        <a:pt x="124" y="331"/>
                      </a:cubicBezTo>
                      <a:cubicBezTo>
                        <a:pt x="163" y="370"/>
                        <a:pt x="211" y="388"/>
                        <a:pt x="259" y="388"/>
                      </a:cubicBezTo>
                      <a:cubicBezTo>
                        <a:pt x="358" y="388"/>
                        <a:pt x="454" y="310"/>
                        <a:pt x="454" y="194"/>
                      </a:cubicBezTo>
                      <a:cubicBezTo>
                        <a:pt x="454" y="88"/>
                        <a:pt x="369"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5" name="Google Shape;4405;p21"/>
                <p:cNvSpPr/>
                <p:nvPr/>
              </p:nvSpPr>
              <p:spPr>
                <a:xfrm>
                  <a:off x="317625"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2" y="387"/>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6" name="Google Shape;4406;p21"/>
                <p:cNvSpPr/>
                <p:nvPr/>
              </p:nvSpPr>
              <p:spPr>
                <a:xfrm>
                  <a:off x="355750" y="1175300"/>
                  <a:ext cx="11350" cy="9700"/>
                </a:xfrm>
                <a:custGeom>
                  <a:avLst/>
                  <a:gdLst/>
                  <a:ahLst/>
                  <a:cxnLst/>
                  <a:rect l="l" t="t" r="r" b="b"/>
                  <a:pathLst>
                    <a:path w="454" h="388" extrusionOk="0">
                      <a:moveTo>
                        <a:pt x="262" y="0"/>
                      </a:moveTo>
                      <a:cubicBezTo>
                        <a:pt x="261" y="0"/>
                        <a:pt x="260" y="0"/>
                        <a:pt x="259" y="0"/>
                      </a:cubicBezTo>
                      <a:cubicBezTo>
                        <a:pt x="87" y="0"/>
                        <a:pt x="0" y="208"/>
                        <a:pt x="123" y="331"/>
                      </a:cubicBezTo>
                      <a:cubicBezTo>
                        <a:pt x="162" y="370"/>
                        <a:pt x="210" y="388"/>
                        <a:pt x="258" y="388"/>
                      </a:cubicBezTo>
                      <a:cubicBezTo>
                        <a:pt x="357" y="388"/>
                        <a:pt x="453" y="310"/>
                        <a:pt x="453" y="194"/>
                      </a:cubicBezTo>
                      <a:cubicBezTo>
                        <a:pt x="453"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7" name="Google Shape;4407;p21"/>
                <p:cNvSpPr/>
                <p:nvPr/>
              </p:nvSpPr>
              <p:spPr>
                <a:xfrm>
                  <a:off x="397125" y="1175300"/>
                  <a:ext cx="9725" cy="9675"/>
                </a:xfrm>
                <a:custGeom>
                  <a:avLst/>
                  <a:gdLst/>
                  <a:ahLst/>
                  <a:cxnLst/>
                  <a:rect l="l" t="t" r="r" b="b"/>
                  <a:pathLst>
                    <a:path w="389" h="387" extrusionOk="0">
                      <a:moveTo>
                        <a:pt x="195" y="0"/>
                      </a:moveTo>
                      <a:cubicBezTo>
                        <a:pt x="88" y="0"/>
                        <a:pt x="1" y="87"/>
                        <a:pt x="1" y="194"/>
                      </a:cubicBezTo>
                      <a:cubicBezTo>
                        <a:pt x="1" y="301"/>
                        <a:pt x="88" y="387"/>
                        <a:pt x="195" y="387"/>
                      </a:cubicBezTo>
                      <a:cubicBezTo>
                        <a:pt x="302" y="387"/>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8" name="Google Shape;4408;p21"/>
                <p:cNvSpPr/>
                <p:nvPr/>
              </p:nvSpPr>
              <p:spPr>
                <a:xfrm>
                  <a:off x="435250" y="1175300"/>
                  <a:ext cx="11350" cy="9725"/>
                </a:xfrm>
                <a:custGeom>
                  <a:avLst/>
                  <a:gdLst/>
                  <a:ahLst/>
                  <a:cxnLst/>
                  <a:rect l="l" t="t" r="r" b="b"/>
                  <a:pathLst>
                    <a:path w="454" h="389" extrusionOk="0">
                      <a:moveTo>
                        <a:pt x="260" y="0"/>
                      </a:moveTo>
                      <a:cubicBezTo>
                        <a:pt x="87" y="0"/>
                        <a:pt x="0" y="208"/>
                        <a:pt x="123" y="331"/>
                      </a:cubicBezTo>
                      <a:cubicBezTo>
                        <a:pt x="163" y="371"/>
                        <a:pt x="211" y="389"/>
                        <a:pt x="259" y="389"/>
                      </a:cubicBezTo>
                      <a:cubicBezTo>
                        <a:pt x="358" y="389"/>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9" name="Google Shape;4409;p21"/>
                <p:cNvSpPr/>
                <p:nvPr/>
              </p:nvSpPr>
              <p:spPr>
                <a:xfrm>
                  <a:off x="475025" y="117530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9"/>
                        <a:pt x="121" y="331"/>
                      </a:cubicBezTo>
                      <a:cubicBezTo>
                        <a:pt x="161" y="371"/>
                        <a:pt x="210" y="389"/>
                        <a:pt x="258" y="389"/>
                      </a:cubicBezTo>
                      <a:cubicBezTo>
                        <a:pt x="357" y="389"/>
                        <a:pt x="453" y="311"/>
                        <a:pt x="453" y="194"/>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0" name="Google Shape;4410;p21"/>
                <p:cNvSpPr/>
                <p:nvPr/>
              </p:nvSpPr>
              <p:spPr>
                <a:xfrm>
                  <a:off x="516425" y="1175300"/>
                  <a:ext cx="9675" cy="9675"/>
                </a:xfrm>
                <a:custGeom>
                  <a:avLst/>
                  <a:gdLst/>
                  <a:ahLst/>
                  <a:cxnLst/>
                  <a:rect l="l" t="t" r="r" b="b"/>
                  <a:pathLst>
                    <a:path w="387" h="387" extrusionOk="0">
                      <a:moveTo>
                        <a:pt x="193" y="0"/>
                      </a:moveTo>
                      <a:cubicBezTo>
                        <a:pt x="87" y="0"/>
                        <a:pt x="0" y="87"/>
                        <a:pt x="0" y="194"/>
                      </a:cubicBezTo>
                      <a:cubicBezTo>
                        <a:pt x="0" y="301"/>
                        <a:pt x="87" y="387"/>
                        <a:pt x="193" y="387"/>
                      </a:cubicBezTo>
                      <a:cubicBezTo>
                        <a:pt x="301" y="387"/>
                        <a:pt x="387" y="301"/>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1" name="Google Shape;4411;p21"/>
                <p:cNvSpPr/>
                <p:nvPr/>
              </p:nvSpPr>
              <p:spPr>
                <a:xfrm>
                  <a:off x="554525" y="117530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9"/>
                        <a:pt x="123" y="331"/>
                      </a:cubicBezTo>
                      <a:cubicBezTo>
                        <a:pt x="162" y="371"/>
                        <a:pt x="211" y="389"/>
                        <a:pt x="258" y="389"/>
                      </a:cubicBezTo>
                      <a:cubicBezTo>
                        <a:pt x="358" y="389"/>
                        <a:pt x="453" y="311"/>
                        <a:pt x="453" y="194"/>
                      </a:cubicBezTo>
                      <a:cubicBezTo>
                        <a:pt x="453"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2" name="Google Shape;4412;p21"/>
                <p:cNvSpPr/>
                <p:nvPr/>
              </p:nvSpPr>
              <p:spPr>
                <a:xfrm>
                  <a:off x="595925" y="1175300"/>
                  <a:ext cx="9700" cy="9675"/>
                </a:xfrm>
                <a:custGeom>
                  <a:avLst/>
                  <a:gdLst/>
                  <a:ahLst/>
                  <a:cxnLst/>
                  <a:rect l="l" t="t" r="r" b="b"/>
                  <a:pathLst>
                    <a:path w="388" h="387" extrusionOk="0">
                      <a:moveTo>
                        <a:pt x="193" y="0"/>
                      </a:moveTo>
                      <a:cubicBezTo>
                        <a:pt x="87" y="0"/>
                        <a:pt x="1" y="87"/>
                        <a:pt x="1" y="194"/>
                      </a:cubicBezTo>
                      <a:cubicBezTo>
                        <a:pt x="1" y="301"/>
                        <a:pt x="87" y="387"/>
                        <a:pt x="193" y="387"/>
                      </a:cubicBezTo>
                      <a:cubicBezTo>
                        <a:pt x="301" y="387"/>
                        <a:pt x="387" y="301"/>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3" name="Google Shape;4413;p21"/>
                <p:cNvSpPr/>
                <p:nvPr/>
              </p:nvSpPr>
              <p:spPr>
                <a:xfrm>
                  <a:off x="634025" y="117530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9"/>
                        <a:pt x="123" y="331"/>
                      </a:cubicBezTo>
                      <a:cubicBezTo>
                        <a:pt x="163" y="371"/>
                        <a:pt x="211" y="389"/>
                        <a:pt x="259" y="389"/>
                      </a:cubicBezTo>
                      <a:cubicBezTo>
                        <a:pt x="359" y="389"/>
                        <a:pt x="454" y="311"/>
                        <a:pt x="455" y="194"/>
                      </a:cubicBezTo>
                      <a:cubicBezTo>
                        <a:pt x="455" y="88"/>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4" name="Google Shape;4414;p21"/>
                <p:cNvSpPr/>
                <p:nvPr/>
              </p:nvSpPr>
              <p:spPr>
                <a:xfrm>
                  <a:off x="673775" y="1175300"/>
                  <a:ext cx="11375" cy="9725"/>
                </a:xfrm>
                <a:custGeom>
                  <a:avLst/>
                  <a:gdLst/>
                  <a:ahLst/>
                  <a:cxnLst/>
                  <a:rect l="l" t="t" r="r" b="b"/>
                  <a:pathLst>
                    <a:path w="455" h="389" extrusionOk="0">
                      <a:moveTo>
                        <a:pt x="261" y="0"/>
                      </a:moveTo>
                      <a:cubicBezTo>
                        <a:pt x="88" y="0"/>
                        <a:pt x="0" y="208"/>
                        <a:pt x="123" y="331"/>
                      </a:cubicBezTo>
                      <a:cubicBezTo>
                        <a:pt x="163" y="371"/>
                        <a:pt x="212" y="389"/>
                        <a:pt x="260" y="389"/>
                      </a:cubicBezTo>
                      <a:cubicBezTo>
                        <a:pt x="359" y="389"/>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5" name="Google Shape;4415;p21"/>
                <p:cNvSpPr/>
                <p:nvPr/>
              </p:nvSpPr>
              <p:spPr>
                <a:xfrm>
                  <a:off x="715200" y="1175300"/>
                  <a:ext cx="9725" cy="9675"/>
                </a:xfrm>
                <a:custGeom>
                  <a:avLst/>
                  <a:gdLst/>
                  <a:ahLst/>
                  <a:cxnLst/>
                  <a:rect l="l" t="t" r="r" b="b"/>
                  <a:pathLst>
                    <a:path w="389" h="387" extrusionOk="0">
                      <a:moveTo>
                        <a:pt x="194" y="0"/>
                      </a:moveTo>
                      <a:cubicBezTo>
                        <a:pt x="86" y="0"/>
                        <a:pt x="0" y="87"/>
                        <a:pt x="0" y="194"/>
                      </a:cubicBezTo>
                      <a:cubicBezTo>
                        <a:pt x="0" y="301"/>
                        <a:pt x="86" y="387"/>
                        <a:pt x="194" y="387"/>
                      </a:cubicBezTo>
                      <a:cubicBezTo>
                        <a:pt x="300" y="387"/>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6" name="Google Shape;4416;p21"/>
                <p:cNvSpPr/>
                <p:nvPr/>
              </p:nvSpPr>
              <p:spPr>
                <a:xfrm>
                  <a:off x="753300" y="1175300"/>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1"/>
                        <a:pt x="211" y="389"/>
                        <a:pt x="259" y="389"/>
                      </a:cubicBezTo>
                      <a:cubicBezTo>
                        <a:pt x="359" y="389"/>
                        <a:pt x="454" y="311"/>
                        <a:pt x="454" y="194"/>
                      </a:cubicBezTo>
                      <a:cubicBezTo>
                        <a:pt x="454"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7" name="Google Shape;4417;p21"/>
                <p:cNvSpPr/>
                <p:nvPr/>
              </p:nvSpPr>
              <p:spPr>
                <a:xfrm>
                  <a:off x="794700"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0" y="387"/>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8" name="Google Shape;4418;p21"/>
                <p:cNvSpPr/>
                <p:nvPr/>
              </p:nvSpPr>
              <p:spPr>
                <a:xfrm>
                  <a:off x="832825" y="1175300"/>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1"/>
                        <a:pt x="210" y="389"/>
                        <a:pt x="258" y="389"/>
                      </a:cubicBezTo>
                      <a:cubicBezTo>
                        <a:pt x="358" y="389"/>
                        <a:pt x="453" y="311"/>
                        <a:pt x="453" y="194"/>
                      </a:cubicBezTo>
                      <a:cubicBezTo>
                        <a:pt x="453"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9" name="Google Shape;4419;p21"/>
                <p:cNvSpPr/>
                <p:nvPr/>
              </p:nvSpPr>
              <p:spPr>
                <a:xfrm>
                  <a:off x="872575" y="1175300"/>
                  <a:ext cx="11350" cy="9725"/>
                </a:xfrm>
                <a:custGeom>
                  <a:avLst/>
                  <a:gdLst/>
                  <a:ahLst/>
                  <a:cxnLst/>
                  <a:rect l="l" t="t" r="r" b="b"/>
                  <a:pathLst>
                    <a:path w="454" h="389" extrusionOk="0">
                      <a:moveTo>
                        <a:pt x="262" y="0"/>
                      </a:moveTo>
                      <a:cubicBezTo>
                        <a:pt x="261" y="0"/>
                        <a:pt x="261" y="0"/>
                        <a:pt x="260" y="0"/>
                      </a:cubicBezTo>
                      <a:cubicBezTo>
                        <a:pt x="259" y="0"/>
                        <a:pt x="258" y="0"/>
                        <a:pt x="258" y="0"/>
                      </a:cubicBezTo>
                      <a:cubicBezTo>
                        <a:pt x="86" y="0"/>
                        <a:pt x="1" y="209"/>
                        <a:pt x="122" y="331"/>
                      </a:cubicBezTo>
                      <a:cubicBezTo>
                        <a:pt x="161" y="371"/>
                        <a:pt x="210" y="389"/>
                        <a:pt x="258" y="389"/>
                      </a:cubicBezTo>
                      <a:cubicBezTo>
                        <a:pt x="358" y="389"/>
                        <a:pt x="454" y="311"/>
                        <a:pt x="454" y="194"/>
                      </a:cubicBezTo>
                      <a:cubicBezTo>
                        <a:pt x="454"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0" name="Google Shape;4420;p21"/>
                <p:cNvSpPr/>
                <p:nvPr/>
              </p:nvSpPr>
              <p:spPr>
                <a:xfrm>
                  <a:off x="913950" y="1175300"/>
                  <a:ext cx="9725" cy="9675"/>
                </a:xfrm>
                <a:custGeom>
                  <a:avLst/>
                  <a:gdLst/>
                  <a:ahLst/>
                  <a:cxnLst/>
                  <a:rect l="l" t="t" r="r" b="b"/>
                  <a:pathLst>
                    <a:path w="389" h="387" extrusionOk="0">
                      <a:moveTo>
                        <a:pt x="195" y="0"/>
                      </a:moveTo>
                      <a:cubicBezTo>
                        <a:pt x="87" y="0"/>
                        <a:pt x="1" y="87"/>
                        <a:pt x="1" y="194"/>
                      </a:cubicBezTo>
                      <a:cubicBezTo>
                        <a:pt x="1" y="301"/>
                        <a:pt x="87" y="387"/>
                        <a:pt x="195" y="387"/>
                      </a:cubicBezTo>
                      <a:cubicBezTo>
                        <a:pt x="302" y="387"/>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1" name="Google Shape;4421;p21"/>
                <p:cNvSpPr/>
                <p:nvPr/>
              </p:nvSpPr>
              <p:spPr>
                <a:xfrm>
                  <a:off x="953700" y="1175300"/>
                  <a:ext cx="9725" cy="9675"/>
                </a:xfrm>
                <a:custGeom>
                  <a:avLst/>
                  <a:gdLst/>
                  <a:ahLst/>
                  <a:cxnLst/>
                  <a:rect l="l" t="t" r="r" b="b"/>
                  <a:pathLst>
                    <a:path w="389" h="387" extrusionOk="0">
                      <a:moveTo>
                        <a:pt x="195" y="0"/>
                      </a:moveTo>
                      <a:cubicBezTo>
                        <a:pt x="89" y="0"/>
                        <a:pt x="1" y="87"/>
                        <a:pt x="1" y="194"/>
                      </a:cubicBezTo>
                      <a:cubicBezTo>
                        <a:pt x="1" y="301"/>
                        <a:pt x="89" y="387"/>
                        <a:pt x="195" y="387"/>
                      </a:cubicBezTo>
                      <a:cubicBezTo>
                        <a:pt x="302" y="387"/>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2" name="Google Shape;4422;p21"/>
                <p:cNvSpPr/>
                <p:nvPr/>
              </p:nvSpPr>
              <p:spPr>
                <a:xfrm>
                  <a:off x="993450" y="1175300"/>
                  <a:ext cx="9725" cy="9675"/>
                </a:xfrm>
                <a:custGeom>
                  <a:avLst/>
                  <a:gdLst/>
                  <a:ahLst/>
                  <a:cxnLst/>
                  <a:rect l="l" t="t" r="r" b="b"/>
                  <a:pathLst>
                    <a:path w="389" h="387" extrusionOk="0">
                      <a:moveTo>
                        <a:pt x="195" y="0"/>
                      </a:moveTo>
                      <a:cubicBezTo>
                        <a:pt x="89" y="0"/>
                        <a:pt x="1" y="87"/>
                        <a:pt x="1" y="194"/>
                      </a:cubicBezTo>
                      <a:cubicBezTo>
                        <a:pt x="1" y="301"/>
                        <a:pt x="89" y="387"/>
                        <a:pt x="195" y="387"/>
                      </a:cubicBezTo>
                      <a:cubicBezTo>
                        <a:pt x="303" y="387"/>
                        <a:pt x="389" y="301"/>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3" name="Google Shape;4423;p21"/>
                <p:cNvSpPr/>
                <p:nvPr/>
              </p:nvSpPr>
              <p:spPr>
                <a:xfrm>
                  <a:off x="103322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4" name="Google Shape;4424;p21"/>
                <p:cNvSpPr/>
                <p:nvPr/>
              </p:nvSpPr>
              <p:spPr>
                <a:xfrm>
                  <a:off x="107297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5" name="Google Shape;4425;p21"/>
                <p:cNvSpPr/>
                <p:nvPr/>
              </p:nvSpPr>
              <p:spPr>
                <a:xfrm>
                  <a:off x="111272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6" name="Google Shape;4426;p21"/>
                <p:cNvSpPr/>
                <p:nvPr/>
              </p:nvSpPr>
              <p:spPr>
                <a:xfrm>
                  <a:off x="1152500" y="1175300"/>
                  <a:ext cx="9700" cy="9675"/>
                </a:xfrm>
                <a:custGeom>
                  <a:avLst/>
                  <a:gdLst/>
                  <a:ahLst/>
                  <a:cxnLst/>
                  <a:rect l="l" t="t" r="r" b="b"/>
                  <a:pathLst>
                    <a:path w="388" h="387" extrusionOk="0">
                      <a:moveTo>
                        <a:pt x="193" y="0"/>
                      </a:moveTo>
                      <a:cubicBezTo>
                        <a:pt x="87" y="0"/>
                        <a:pt x="1" y="87"/>
                        <a:pt x="1" y="194"/>
                      </a:cubicBezTo>
                      <a:cubicBezTo>
                        <a:pt x="1" y="301"/>
                        <a:pt x="87" y="387"/>
                        <a:pt x="193" y="387"/>
                      </a:cubicBezTo>
                      <a:cubicBezTo>
                        <a:pt x="301" y="387"/>
                        <a:pt x="388" y="301"/>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7" name="Google Shape;4427;p21"/>
                <p:cNvSpPr/>
                <p:nvPr/>
              </p:nvSpPr>
              <p:spPr>
                <a:xfrm>
                  <a:off x="1192275" y="1175300"/>
                  <a:ext cx="9675" cy="9675"/>
                </a:xfrm>
                <a:custGeom>
                  <a:avLst/>
                  <a:gdLst/>
                  <a:ahLst/>
                  <a:cxnLst/>
                  <a:rect l="l" t="t" r="r" b="b"/>
                  <a:pathLst>
                    <a:path w="387" h="387" extrusionOk="0">
                      <a:moveTo>
                        <a:pt x="193" y="0"/>
                      </a:moveTo>
                      <a:cubicBezTo>
                        <a:pt x="86" y="0"/>
                        <a:pt x="0" y="87"/>
                        <a:pt x="0" y="194"/>
                      </a:cubicBezTo>
                      <a:cubicBezTo>
                        <a:pt x="0" y="301"/>
                        <a:pt x="86" y="387"/>
                        <a:pt x="193" y="387"/>
                      </a:cubicBezTo>
                      <a:cubicBezTo>
                        <a:pt x="300" y="387"/>
                        <a:pt x="387" y="301"/>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8" name="Google Shape;4428;p21"/>
                <p:cNvSpPr/>
                <p:nvPr/>
              </p:nvSpPr>
              <p:spPr>
                <a:xfrm>
                  <a:off x="1232025" y="1175300"/>
                  <a:ext cx="9675" cy="9675"/>
                </a:xfrm>
                <a:custGeom>
                  <a:avLst/>
                  <a:gdLst/>
                  <a:ahLst/>
                  <a:cxnLst/>
                  <a:rect l="l" t="t" r="r" b="b"/>
                  <a:pathLst>
                    <a:path w="387" h="387" extrusionOk="0">
                      <a:moveTo>
                        <a:pt x="194" y="0"/>
                      </a:moveTo>
                      <a:cubicBezTo>
                        <a:pt x="87" y="0"/>
                        <a:pt x="0" y="87"/>
                        <a:pt x="0" y="194"/>
                      </a:cubicBezTo>
                      <a:cubicBezTo>
                        <a:pt x="0" y="301"/>
                        <a:pt x="87" y="387"/>
                        <a:pt x="194" y="387"/>
                      </a:cubicBezTo>
                      <a:cubicBezTo>
                        <a:pt x="300" y="387"/>
                        <a:pt x="387" y="301"/>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9" name="Google Shape;4429;p21"/>
                <p:cNvSpPr/>
                <p:nvPr/>
              </p:nvSpPr>
              <p:spPr>
                <a:xfrm>
                  <a:off x="236475" y="1141200"/>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0" name="Google Shape;4430;p21"/>
                <p:cNvSpPr/>
                <p:nvPr/>
              </p:nvSpPr>
              <p:spPr>
                <a:xfrm>
                  <a:off x="276225" y="1141200"/>
                  <a:ext cx="11375" cy="9700"/>
                </a:xfrm>
                <a:custGeom>
                  <a:avLst/>
                  <a:gdLst/>
                  <a:ahLst/>
                  <a:cxnLst/>
                  <a:rect l="l" t="t" r="r" b="b"/>
                  <a:pathLst>
                    <a:path w="455" h="388" extrusionOk="0">
                      <a:moveTo>
                        <a:pt x="260" y="0"/>
                      </a:moveTo>
                      <a:cubicBezTo>
                        <a:pt x="87" y="0"/>
                        <a:pt x="1" y="208"/>
                        <a:pt x="124" y="331"/>
                      </a:cubicBezTo>
                      <a:cubicBezTo>
                        <a:pt x="163" y="370"/>
                        <a:pt x="211" y="387"/>
                        <a:pt x="259" y="387"/>
                      </a:cubicBezTo>
                      <a:cubicBezTo>
                        <a:pt x="358" y="387"/>
                        <a:pt x="454" y="310"/>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1" name="Google Shape;4431;p21"/>
                <p:cNvSpPr/>
                <p:nvPr/>
              </p:nvSpPr>
              <p:spPr>
                <a:xfrm>
                  <a:off x="317625"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2" name="Google Shape;4432;p21"/>
                <p:cNvSpPr/>
                <p:nvPr/>
              </p:nvSpPr>
              <p:spPr>
                <a:xfrm>
                  <a:off x="355750" y="1141200"/>
                  <a:ext cx="11350" cy="9700"/>
                </a:xfrm>
                <a:custGeom>
                  <a:avLst/>
                  <a:gdLst/>
                  <a:ahLst/>
                  <a:cxnLst/>
                  <a:rect l="l" t="t" r="r" b="b"/>
                  <a:pathLst>
                    <a:path w="454" h="388" extrusionOk="0">
                      <a:moveTo>
                        <a:pt x="259" y="0"/>
                      </a:moveTo>
                      <a:cubicBezTo>
                        <a:pt x="87" y="0"/>
                        <a:pt x="0" y="208"/>
                        <a:pt x="123" y="331"/>
                      </a:cubicBezTo>
                      <a:cubicBezTo>
                        <a:pt x="162" y="370"/>
                        <a:pt x="210" y="387"/>
                        <a:pt x="258" y="387"/>
                      </a:cubicBezTo>
                      <a:cubicBezTo>
                        <a:pt x="357" y="387"/>
                        <a:pt x="453" y="310"/>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3" name="Google Shape;4433;p21"/>
                <p:cNvSpPr/>
                <p:nvPr/>
              </p:nvSpPr>
              <p:spPr>
                <a:xfrm>
                  <a:off x="397125" y="1141200"/>
                  <a:ext cx="9725" cy="9675"/>
                </a:xfrm>
                <a:custGeom>
                  <a:avLst/>
                  <a:gdLst/>
                  <a:ahLst/>
                  <a:cxnLst/>
                  <a:rect l="l" t="t" r="r" b="b"/>
                  <a:pathLst>
                    <a:path w="389" h="387" extrusionOk="0">
                      <a:moveTo>
                        <a:pt x="195" y="0"/>
                      </a:moveTo>
                      <a:cubicBezTo>
                        <a:pt x="88" y="0"/>
                        <a:pt x="1" y="87"/>
                        <a:pt x="1" y="194"/>
                      </a:cubicBezTo>
                      <a:cubicBezTo>
                        <a:pt x="1" y="300"/>
                        <a:pt x="88"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4" name="Google Shape;4434;p21"/>
                <p:cNvSpPr/>
                <p:nvPr/>
              </p:nvSpPr>
              <p:spPr>
                <a:xfrm>
                  <a:off x="435250" y="1141200"/>
                  <a:ext cx="11350" cy="9725"/>
                </a:xfrm>
                <a:custGeom>
                  <a:avLst/>
                  <a:gdLst/>
                  <a:ahLst/>
                  <a:cxnLst/>
                  <a:rect l="l" t="t" r="r" b="b"/>
                  <a:pathLst>
                    <a:path w="454" h="389" extrusionOk="0">
                      <a:moveTo>
                        <a:pt x="260" y="0"/>
                      </a:moveTo>
                      <a:cubicBezTo>
                        <a:pt x="87" y="0"/>
                        <a:pt x="0" y="209"/>
                        <a:pt x="123" y="331"/>
                      </a:cubicBezTo>
                      <a:cubicBezTo>
                        <a:pt x="163" y="370"/>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5" name="Google Shape;4435;p21"/>
                <p:cNvSpPr/>
                <p:nvPr/>
              </p:nvSpPr>
              <p:spPr>
                <a:xfrm>
                  <a:off x="475000" y="1141200"/>
                  <a:ext cx="11350" cy="9725"/>
                </a:xfrm>
                <a:custGeom>
                  <a:avLst/>
                  <a:gdLst/>
                  <a:ahLst/>
                  <a:cxnLst/>
                  <a:rect l="l" t="t" r="r" b="b"/>
                  <a:pathLst>
                    <a:path w="454" h="389" extrusionOk="0">
                      <a:moveTo>
                        <a:pt x="260" y="0"/>
                      </a:moveTo>
                      <a:cubicBezTo>
                        <a:pt x="87" y="0"/>
                        <a:pt x="1" y="208"/>
                        <a:pt x="122" y="331"/>
                      </a:cubicBezTo>
                      <a:cubicBezTo>
                        <a:pt x="162" y="370"/>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6" name="Google Shape;4436;p21"/>
                <p:cNvSpPr/>
                <p:nvPr/>
              </p:nvSpPr>
              <p:spPr>
                <a:xfrm>
                  <a:off x="516425" y="114120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7" name="Google Shape;4437;p21"/>
                <p:cNvSpPr/>
                <p:nvPr/>
              </p:nvSpPr>
              <p:spPr>
                <a:xfrm>
                  <a:off x="554500" y="1141200"/>
                  <a:ext cx="11375" cy="9725"/>
                </a:xfrm>
                <a:custGeom>
                  <a:avLst/>
                  <a:gdLst/>
                  <a:ahLst/>
                  <a:cxnLst/>
                  <a:rect l="l" t="t" r="r" b="b"/>
                  <a:pathLst>
                    <a:path w="455" h="389" extrusionOk="0">
                      <a:moveTo>
                        <a:pt x="262" y="0"/>
                      </a:moveTo>
                      <a:cubicBezTo>
                        <a:pt x="87" y="0"/>
                        <a:pt x="1" y="208"/>
                        <a:pt x="124" y="331"/>
                      </a:cubicBezTo>
                      <a:cubicBezTo>
                        <a:pt x="163" y="370"/>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8" name="Google Shape;4438;p21"/>
                <p:cNvSpPr/>
                <p:nvPr/>
              </p:nvSpPr>
              <p:spPr>
                <a:xfrm>
                  <a:off x="595925" y="11412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9" name="Google Shape;4439;p21"/>
                <p:cNvSpPr/>
                <p:nvPr/>
              </p:nvSpPr>
              <p:spPr>
                <a:xfrm>
                  <a:off x="634025" y="1141200"/>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0" name="Google Shape;4440;p21"/>
                <p:cNvSpPr/>
                <p:nvPr/>
              </p:nvSpPr>
              <p:spPr>
                <a:xfrm>
                  <a:off x="673775" y="1141200"/>
                  <a:ext cx="11375" cy="9725"/>
                </a:xfrm>
                <a:custGeom>
                  <a:avLst/>
                  <a:gdLst/>
                  <a:ahLst/>
                  <a:cxnLst/>
                  <a:rect l="l" t="t" r="r" b="b"/>
                  <a:pathLst>
                    <a:path w="455" h="389" extrusionOk="0">
                      <a:moveTo>
                        <a:pt x="261" y="0"/>
                      </a:moveTo>
                      <a:cubicBezTo>
                        <a:pt x="88" y="0"/>
                        <a:pt x="0" y="209"/>
                        <a:pt x="123" y="331"/>
                      </a:cubicBezTo>
                      <a:cubicBezTo>
                        <a:pt x="163" y="370"/>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1" name="Google Shape;4441;p21"/>
                <p:cNvSpPr/>
                <p:nvPr/>
              </p:nvSpPr>
              <p:spPr>
                <a:xfrm>
                  <a:off x="715200" y="1141200"/>
                  <a:ext cx="9725" cy="9675"/>
                </a:xfrm>
                <a:custGeom>
                  <a:avLst/>
                  <a:gdLst/>
                  <a:ahLst/>
                  <a:cxnLst/>
                  <a:rect l="l" t="t" r="r" b="b"/>
                  <a:pathLst>
                    <a:path w="389" h="387" extrusionOk="0">
                      <a:moveTo>
                        <a:pt x="194" y="0"/>
                      </a:moveTo>
                      <a:cubicBezTo>
                        <a:pt x="86" y="0"/>
                        <a:pt x="0" y="87"/>
                        <a:pt x="0" y="194"/>
                      </a:cubicBezTo>
                      <a:cubicBezTo>
                        <a:pt x="0" y="300"/>
                        <a:pt x="86"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2" name="Google Shape;4442;p21"/>
                <p:cNvSpPr/>
                <p:nvPr/>
              </p:nvSpPr>
              <p:spPr>
                <a:xfrm>
                  <a:off x="753300" y="1141200"/>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3" name="Google Shape;4443;p21"/>
                <p:cNvSpPr/>
                <p:nvPr/>
              </p:nvSpPr>
              <p:spPr>
                <a:xfrm>
                  <a:off x="794700"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4" name="Google Shape;4444;p21"/>
                <p:cNvSpPr/>
                <p:nvPr/>
              </p:nvSpPr>
              <p:spPr>
                <a:xfrm>
                  <a:off x="832825" y="1141200"/>
                  <a:ext cx="11350" cy="9725"/>
                </a:xfrm>
                <a:custGeom>
                  <a:avLst/>
                  <a:gdLst/>
                  <a:ahLst/>
                  <a:cxnLst/>
                  <a:rect l="l" t="t" r="r" b="b"/>
                  <a:pathLst>
                    <a:path w="454" h="389" extrusionOk="0">
                      <a:moveTo>
                        <a:pt x="259" y="0"/>
                      </a:moveTo>
                      <a:cubicBezTo>
                        <a:pt x="87" y="0"/>
                        <a:pt x="0" y="209"/>
                        <a:pt x="122" y="331"/>
                      </a:cubicBezTo>
                      <a:cubicBezTo>
                        <a:pt x="161" y="370"/>
                        <a:pt x="210" y="388"/>
                        <a:pt x="258" y="388"/>
                      </a:cubicBezTo>
                      <a:cubicBezTo>
                        <a:pt x="358" y="388"/>
                        <a:pt x="453" y="311"/>
                        <a:pt x="453" y="194"/>
                      </a:cubicBezTo>
                      <a:cubicBezTo>
                        <a:pt x="453" y="87"/>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5" name="Google Shape;4445;p21"/>
                <p:cNvSpPr/>
                <p:nvPr/>
              </p:nvSpPr>
              <p:spPr>
                <a:xfrm>
                  <a:off x="872575" y="1141200"/>
                  <a:ext cx="11350" cy="9725"/>
                </a:xfrm>
                <a:custGeom>
                  <a:avLst/>
                  <a:gdLst/>
                  <a:ahLst/>
                  <a:cxnLst/>
                  <a:rect l="l" t="t" r="r" b="b"/>
                  <a:pathLst>
                    <a:path w="454" h="389" extrusionOk="0">
                      <a:moveTo>
                        <a:pt x="260" y="0"/>
                      </a:moveTo>
                      <a:cubicBezTo>
                        <a:pt x="87" y="0"/>
                        <a:pt x="0" y="208"/>
                        <a:pt x="122" y="331"/>
                      </a:cubicBezTo>
                      <a:cubicBezTo>
                        <a:pt x="161" y="370"/>
                        <a:pt x="210" y="388"/>
                        <a:pt x="258"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6" name="Google Shape;4446;p21"/>
                <p:cNvSpPr/>
                <p:nvPr/>
              </p:nvSpPr>
              <p:spPr>
                <a:xfrm>
                  <a:off x="913950" y="114120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7" name="Google Shape;4447;p21"/>
                <p:cNvSpPr/>
                <p:nvPr/>
              </p:nvSpPr>
              <p:spPr>
                <a:xfrm>
                  <a:off x="953700" y="114120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8" name="Google Shape;4448;p21"/>
                <p:cNvSpPr/>
                <p:nvPr/>
              </p:nvSpPr>
              <p:spPr>
                <a:xfrm>
                  <a:off x="993450" y="114120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3" y="387"/>
                        <a:pt x="389" y="300"/>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9" name="Google Shape;4449;p21"/>
                <p:cNvSpPr/>
                <p:nvPr/>
              </p:nvSpPr>
              <p:spPr>
                <a:xfrm>
                  <a:off x="103322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0" name="Google Shape;4450;p21"/>
                <p:cNvSpPr/>
                <p:nvPr/>
              </p:nvSpPr>
              <p:spPr>
                <a:xfrm>
                  <a:off x="107297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1" name="Google Shape;4451;p21"/>
                <p:cNvSpPr/>
                <p:nvPr/>
              </p:nvSpPr>
              <p:spPr>
                <a:xfrm>
                  <a:off x="111272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2" name="Google Shape;4452;p21"/>
                <p:cNvSpPr/>
                <p:nvPr/>
              </p:nvSpPr>
              <p:spPr>
                <a:xfrm>
                  <a:off x="1152500" y="11412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8" y="300"/>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3" name="Google Shape;4453;p21"/>
                <p:cNvSpPr/>
                <p:nvPr/>
              </p:nvSpPr>
              <p:spPr>
                <a:xfrm>
                  <a:off x="1192275" y="114120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4" name="Google Shape;4454;p21"/>
                <p:cNvSpPr/>
                <p:nvPr/>
              </p:nvSpPr>
              <p:spPr>
                <a:xfrm>
                  <a:off x="1232025" y="1141200"/>
                  <a:ext cx="9675" cy="9675"/>
                </a:xfrm>
                <a:custGeom>
                  <a:avLst/>
                  <a:gdLst/>
                  <a:ahLst/>
                  <a:cxnLst/>
                  <a:rect l="l" t="t" r="r" b="b"/>
                  <a:pathLst>
                    <a:path w="387" h="387" extrusionOk="0">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5" name="Google Shape;4455;p21"/>
                <p:cNvSpPr/>
                <p:nvPr/>
              </p:nvSpPr>
              <p:spPr>
                <a:xfrm>
                  <a:off x="236475" y="1107075"/>
                  <a:ext cx="11375" cy="9725"/>
                </a:xfrm>
                <a:custGeom>
                  <a:avLst/>
                  <a:gdLst/>
                  <a:ahLst/>
                  <a:cxnLst/>
                  <a:rect l="l" t="t" r="r" b="b"/>
                  <a:pathLst>
                    <a:path w="455" h="389" extrusionOk="0">
                      <a:moveTo>
                        <a:pt x="260" y="1"/>
                      </a:moveTo>
                      <a:cubicBezTo>
                        <a:pt x="87" y="1"/>
                        <a:pt x="1" y="209"/>
                        <a:pt x="122" y="331"/>
                      </a:cubicBezTo>
                      <a:cubicBezTo>
                        <a:pt x="162" y="371"/>
                        <a:pt x="211" y="389"/>
                        <a:pt x="259" y="389"/>
                      </a:cubicBezTo>
                      <a:cubicBezTo>
                        <a:pt x="359" y="389"/>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6" name="Google Shape;4456;p21"/>
                <p:cNvSpPr/>
                <p:nvPr/>
              </p:nvSpPr>
              <p:spPr>
                <a:xfrm>
                  <a:off x="276225" y="1107075"/>
                  <a:ext cx="11375" cy="9725"/>
                </a:xfrm>
                <a:custGeom>
                  <a:avLst/>
                  <a:gdLst/>
                  <a:ahLst/>
                  <a:cxnLst/>
                  <a:rect l="l" t="t" r="r" b="b"/>
                  <a:pathLst>
                    <a:path w="455" h="389" extrusionOk="0">
                      <a:moveTo>
                        <a:pt x="260" y="1"/>
                      </a:moveTo>
                      <a:cubicBezTo>
                        <a:pt x="87" y="1"/>
                        <a:pt x="1" y="209"/>
                        <a:pt x="124" y="331"/>
                      </a:cubicBezTo>
                      <a:cubicBezTo>
                        <a:pt x="163" y="371"/>
                        <a:pt x="212" y="388"/>
                        <a:pt x="259" y="388"/>
                      </a:cubicBezTo>
                      <a:cubicBezTo>
                        <a:pt x="359" y="388"/>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7" name="Google Shape;4457;p21"/>
                <p:cNvSpPr/>
                <p:nvPr/>
              </p:nvSpPr>
              <p:spPr>
                <a:xfrm>
                  <a:off x="317625"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8" name="Google Shape;4458;p21"/>
                <p:cNvSpPr/>
                <p:nvPr/>
              </p:nvSpPr>
              <p:spPr>
                <a:xfrm>
                  <a:off x="355750" y="1107075"/>
                  <a:ext cx="11350" cy="9700"/>
                </a:xfrm>
                <a:custGeom>
                  <a:avLst/>
                  <a:gdLst/>
                  <a:ahLst/>
                  <a:cxnLst/>
                  <a:rect l="l" t="t" r="r" b="b"/>
                  <a:pathLst>
                    <a:path w="454" h="388" extrusionOk="0">
                      <a:moveTo>
                        <a:pt x="259" y="1"/>
                      </a:moveTo>
                      <a:cubicBezTo>
                        <a:pt x="87" y="1"/>
                        <a:pt x="0" y="209"/>
                        <a:pt x="123" y="331"/>
                      </a:cubicBezTo>
                      <a:cubicBezTo>
                        <a:pt x="162" y="370"/>
                        <a:pt x="210" y="388"/>
                        <a:pt x="258" y="388"/>
                      </a:cubicBezTo>
                      <a:cubicBezTo>
                        <a:pt x="357" y="388"/>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9" name="Google Shape;4459;p21"/>
                <p:cNvSpPr/>
                <p:nvPr/>
              </p:nvSpPr>
              <p:spPr>
                <a:xfrm>
                  <a:off x="397125" y="1107075"/>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0" name="Google Shape;4460;p21"/>
                <p:cNvSpPr/>
                <p:nvPr/>
              </p:nvSpPr>
              <p:spPr>
                <a:xfrm>
                  <a:off x="435250" y="1107075"/>
                  <a:ext cx="11350" cy="9725"/>
                </a:xfrm>
                <a:custGeom>
                  <a:avLst/>
                  <a:gdLst/>
                  <a:ahLst/>
                  <a:cxnLst/>
                  <a:rect l="l" t="t" r="r" b="b"/>
                  <a:pathLst>
                    <a:path w="454" h="389" extrusionOk="0">
                      <a:moveTo>
                        <a:pt x="260" y="1"/>
                      </a:moveTo>
                      <a:cubicBezTo>
                        <a:pt x="87" y="1"/>
                        <a:pt x="0" y="209"/>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1" name="Google Shape;4461;p21"/>
                <p:cNvSpPr/>
                <p:nvPr/>
              </p:nvSpPr>
              <p:spPr>
                <a:xfrm>
                  <a:off x="475000" y="1107075"/>
                  <a:ext cx="11350" cy="9725"/>
                </a:xfrm>
                <a:custGeom>
                  <a:avLst/>
                  <a:gdLst/>
                  <a:ahLst/>
                  <a:cxnLst/>
                  <a:rect l="l" t="t" r="r" b="b"/>
                  <a:pathLst>
                    <a:path w="454" h="389" extrusionOk="0">
                      <a:moveTo>
                        <a:pt x="260" y="1"/>
                      </a:moveTo>
                      <a:cubicBezTo>
                        <a:pt x="87" y="1"/>
                        <a:pt x="1" y="209"/>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2" name="Google Shape;4462;p21"/>
                <p:cNvSpPr/>
                <p:nvPr/>
              </p:nvSpPr>
              <p:spPr>
                <a:xfrm>
                  <a:off x="516425" y="1107075"/>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3" name="Google Shape;4463;p21"/>
                <p:cNvSpPr/>
                <p:nvPr/>
              </p:nvSpPr>
              <p:spPr>
                <a:xfrm>
                  <a:off x="554500" y="1107075"/>
                  <a:ext cx="11375" cy="9725"/>
                </a:xfrm>
                <a:custGeom>
                  <a:avLst/>
                  <a:gdLst/>
                  <a:ahLst/>
                  <a:cxnLst/>
                  <a:rect l="l" t="t" r="r" b="b"/>
                  <a:pathLst>
                    <a:path w="455" h="389" extrusionOk="0">
                      <a:moveTo>
                        <a:pt x="262" y="1"/>
                      </a:moveTo>
                      <a:cubicBezTo>
                        <a:pt x="87" y="1"/>
                        <a:pt x="1" y="209"/>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4" name="Google Shape;4464;p21"/>
                <p:cNvSpPr/>
                <p:nvPr/>
              </p:nvSpPr>
              <p:spPr>
                <a:xfrm>
                  <a:off x="595925" y="11070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5" name="Google Shape;4465;p21"/>
                <p:cNvSpPr/>
                <p:nvPr/>
              </p:nvSpPr>
              <p:spPr>
                <a:xfrm>
                  <a:off x="634025" y="1107075"/>
                  <a:ext cx="11375" cy="9725"/>
                </a:xfrm>
                <a:custGeom>
                  <a:avLst/>
                  <a:gdLst/>
                  <a:ahLst/>
                  <a:cxnLst/>
                  <a:rect l="l" t="t" r="r" b="b"/>
                  <a:pathLst>
                    <a:path w="455" h="389" extrusionOk="0">
                      <a:moveTo>
                        <a:pt x="261" y="1"/>
                      </a:moveTo>
                      <a:cubicBezTo>
                        <a:pt x="88" y="1"/>
                        <a:pt x="0" y="209"/>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6" name="Google Shape;4466;p21"/>
                <p:cNvSpPr/>
                <p:nvPr/>
              </p:nvSpPr>
              <p:spPr>
                <a:xfrm>
                  <a:off x="673775" y="1107075"/>
                  <a:ext cx="11375" cy="9725"/>
                </a:xfrm>
                <a:custGeom>
                  <a:avLst/>
                  <a:gdLst/>
                  <a:ahLst/>
                  <a:cxnLst/>
                  <a:rect l="l" t="t" r="r" b="b"/>
                  <a:pathLst>
                    <a:path w="455" h="389" extrusionOk="0">
                      <a:moveTo>
                        <a:pt x="261" y="1"/>
                      </a:moveTo>
                      <a:cubicBezTo>
                        <a:pt x="88" y="1"/>
                        <a:pt x="0" y="209"/>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7" name="Google Shape;4467;p21"/>
                <p:cNvSpPr/>
                <p:nvPr/>
              </p:nvSpPr>
              <p:spPr>
                <a:xfrm>
                  <a:off x="715200" y="1107075"/>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8" name="Google Shape;4468;p21"/>
                <p:cNvSpPr/>
                <p:nvPr/>
              </p:nvSpPr>
              <p:spPr>
                <a:xfrm>
                  <a:off x="753300" y="1107075"/>
                  <a:ext cx="11375" cy="9725"/>
                </a:xfrm>
                <a:custGeom>
                  <a:avLst/>
                  <a:gdLst/>
                  <a:ahLst/>
                  <a:cxnLst/>
                  <a:rect l="l" t="t" r="r" b="b"/>
                  <a:pathLst>
                    <a:path w="455" h="389" extrusionOk="0">
                      <a:moveTo>
                        <a:pt x="260" y="1"/>
                      </a:moveTo>
                      <a:cubicBezTo>
                        <a:pt x="87" y="1"/>
                        <a:pt x="1" y="209"/>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9" name="Google Shape;4469;p21"/>
                <p:cNvSpPr/>
                <p:nvPr/>
              </p:nvSpPr>
              <p:spPr>
                <a:xfrm>
                  <a:off x="794700"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0" name="Google Shape;4470;p21"/>
                <p:cNvSpPr/>
                <p:nvPr/>
              </p:nvSpPr>
              <p:spPr>
                <a:xfrm>
                  <a:off x="832825" y="1107075"/>
                  <a:ext cx="11350" cy="9725"/>
                </a:xfrm>
                <a:custGeom>
                  <a:avLst/>
                  <a:gdLst/>
                  <a:ahLst/>
                  <a:cxnLst/>
                  <a:rect l="l" t="t" r="r" b="b"/>
                  <a:pathLst>
                    <a:path w="454" h="389" extrusionOk="0">
                      <a:moveTo>
                        <a:pt x="259" y="1"/>
                      </a:moveTo>
                      <a:cubicBezTo>
                        <a:pt x="87" y="1"/>
                        <a:pt x="0" y="209"/>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1" name="Google Shape;4471;p21"/>
                <p:cNvSpPr/>
                <p:nvPr/>
              </p:nvSpPr>
              <p:spPr>
                <a:xfrm>
                  <a:off x="872575" y="1107075"/>
                  <a:ext cx="11350" cy="9725"/>
                </a:xfrm>
                <a:custGeom>
                  <a:avLst/>
                  <a:gdLst/>
                  <a:ahLst/>
                  <a:cxnLst/>
                  <a:rect l="l" t="t" r="r" b="b"/>
                  <a:pathLst>
                    <a:path w="454" h="389" extrusionOk="0">
                      <a:moveTo>
                        <a:pt x="260" y="1"/>
                      </a:moveTo>
                      <a:cubicBezTo>
                        <a:pt x="87" y="1"/>
                        <a:pt x="0" y="209"/>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2" name="Google Shape;4472;p21"/>
                <p:cNvSpPr/>
                <p:nvPr/>
              </p:nvSpPr>
              <p:spPr>
                <a:xfrm>
                  <a:off x="913950" y="11070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3" name="Google Shape;4473;p21"/>
                <p:cNvSpPr/>
                <p:nvPr/>
              </p:nvSpPr>
              <p:spPr>
                <a:xfrm>
                  <a:off x="953700" y="11070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4" name="Google Shape;4474;p21"/>
                <p:cNvSpPr/>
                <p:nvPr/>
              </p:nvSpPr>
              <p:spPr>
                <a:xfrm>
                  <a:off x="993450" y="11070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5" name="Google Shape;4475;p21"/>
                <p:cNvSpPr/>
                <p:nvPr/>
              </p:nvSpPr>
              <p:spPr>
                <a:xfrm>
                  <a:off x="103322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6" name="Google Shape;4476;p21"/>
                <p:cNvSpPr/>
                <p:nvPr/>
              </p:nvSpPr>
              <p:spPr>
                <a:xfrm>
                  <a:off x="107297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7" name="Google Shape;4477;p21"/>
                <p:cNvSpPr/>
                <p:nvPr/>
              </p:nvSpPr>
              <p:spPr>
                <a:xfrm>
                  <a:off x="111272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8" name="Google Shape;4478;p21"/>
                <p:cNvSpPr/>
                <p:nvPr/>
              </p:nvSpPr>
              <p:spPr>
                <a:xfrm>
                  <a:off x="1152500" y="11070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9" name="Google Shape;4479;p21"/>
                <p:cNvSpPr/>
                <p:nvPr/>
              </p:nvSpPr>
              <p:spPr>
                <a:xfrm>
                  <a:off x="1192275" y="1107075"/>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0" name="Google Shape;4480;p21"/>
                <p:cNvSpPr/>
                <p:nvPr/>
              </p:nvSpPr>
              <p:spPr>
                <a:xfrm>
                  <a:off x="1232025" y="1107075"/>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1" name="Google Shape;4481;p21"/>
                <p:cNvSpPr/>
                <p:nvPr/>
              </p:nvSpPr>
              <p:spPr>
                <a:xfrm>
                  <a:off x="236475" y="10729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2" name="Google Shape;4482;p21"/>
                <p:cNvSpPr/>
                <p:nvPr/>
              </p:nvSpPr>
              <p:spPr>
                <a:xfrm>
                  <a:off x="276225" y="1072975"/>
                  <a:ext cx="11375" cy="9725"/>
                </a:xfrm>
                <a:custGeom>
                  <a:avLst/>
                  <a:gdLst/>
                  <a:ahLst/>
                  <a:cxnLst/>
                  <a:rect l="l" t="t" r="r" b="b"/>
                  <a:pathLst>
                    <a:path w="455" h="389" extrusionOk="0">
                      <a:moveTo>
                        <a:pt x="260" y="1"/>
                      </a:moveTo>
                      <a:cubicBezTo>
                        <a:pt x="87" y="1"/>
                        <a:pt x="1" y="208"/>
                        <a:pt x="124" y="331"/>
                      </a:cubicBezTo>
                      <a:cubicBezTo>
                        <a:pt x="163" y="371"/>
                        <a:pt x="212" y="389"/>
                        <a:pt x="259"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3" name="Google Shape;4483;p21"/>
                <p:cNvSpPr/>
                <p:nvPr/>
              </p:nvSpPr>
              <p:spPr>
                <a:xfrm>
                  <a:off x="317625"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4" name="Google Shape;4484;p21"/>
                <p:cNvSpPr/>
                <p:nvPr/>
              </p:nvSpPr>
              <p:spPr>
                <a:xfrm>
                  <a:off x="355750" y="107297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5" name="Google Shape;4485;p21"/>
                <p:cNvSpPr/>
                <p:nvPr/>
              </p:nvSpPr>
              <p:spPr>
                <a:xfrm>
                  <a:off x="397125" y="1072975"/>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6" name="Google Shape;4486;p21"/>
                <p:cNvSpPr/>
                <p:nvPr/>
              </p:nvSpPr>
              <p:spPr>
                <a:xfrm>
                  <a:off x="435250" y="10729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7" name="Google Shape;4487;p21"/>
                <p:cNvSpPr/>
                <p:nvPr/>
              </p:nvSpPr>
              <p:spPr>
                <a:xfrm>
                  <a:off x="475000" y="107297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8" name="Google Shape;4488;p21"/>
                <p:cNvSpPr/>
                <p:nvPr/>
              </p:nvSpPr>
              <p:spPr>
                <a:xfrm>
                  <a:off x="516425" y="1072975"/>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9" name="Google Shape;4489;p21"/>
                <p:cNvSpPr/>
                <p:nvPr/>
              </p:nvSpPr>
              <p:spPr>
                <a:xfrm>
                  <a:off x="554500" y="1072975"/>
                  <a:ext cx="11375" cy="9725"/>
                </a:xfrm>
                <a:custGeom>
                  <a:avLst/>
                  <a:gdLst/>
                  <a:ahLst/>
                  <a:cxnLst/>
                  <a:rect l="l" t="t" r="r" b="b"/>
                  <a:pathLst>
                    <a:path w="455" h="389" extrusionOk="0">
                      <a:moveTo>
                        <a:pt x="262" y="1"/>
                      </a:moveTo>
                      <a:cubicBezTo>
                        <a:pt x="87" y="1"/>
                        <a:pt x="1" y="210"/>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0" name="Google Shape;4490;p21"/>
                <p:cNvSpPr/>
                <p:nvPr/>
              </p:nvSpPr>
              <p:spPr>
                <a:xfrm>
                  <a:off x="595925" y="10729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1" name="Google Shape;4491;p21"/>
                <p:cNvSpPr/>
                <p:nvPr/>
              </p:nvSpPr>
              <p:spPr>
                <a:xfrm>
                  <a:off x="634025" y="10729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2" name="Google Shape;4492;p21"/>
                <p:cNvSpPr/>
                <p:nvPr/>
              </p:nvSpPr>
              <p:spPr>
                <a:xfrm>
                  <a:off x="673775" y="10729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3" name="Google Shape;4493;p21"/>
                <p:cNvSpPr/>
                <p:nvPr/>
              </p:nvSpPr>
              <p:spPr>
                <a:xfrm>
                  <a:off x="715200" y="1072975"/>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4" name="Google Shape;4494;p21"/>
                <p:cNvSpPr/>
                <p:nvPr/>
              </p:nvSpPr>
              <p:spPr>
                <a:xfrm>
                  <a:off x="753300" y="10729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5" name="Google Shape;4495;p21"/>
                <p:cNvSpPr/>
                <p:nvPr/>
              </p:nvSpPr>
              <p:spPr>
                <a:xfrm>
                  <a:off x="794700"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6" name="Google Shape;4496;p21"/>
                <p:cNvSpPr/>
                <p:nvPr/>
              </p:nvSpPr>
              <p:spPr>
                <a:xfrm>
                  <a:off x="832825" y="10729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7" name="Google Shape;4497;p21"/>
                <p:cNvSpPr/>
                <p:nvPr/>
              </p:nvSpPr>
              <p:spPr>
                <a:xfrm>
                  <a:off x="872575" y="1072975"/>
                  <a:ext cx="11350" cy="9725"/>
                </a:xfrm>
                <a:custGeom>
                  <a:avLst/>
                  <a:gdLst/>
                  <a:ahLst/>
                  <a:cxnLst/>
                  <a:rect l="l" t="t" r="r" b="b"/>
                  <a:pathLst>
                    <a:path w="454" h="389" extrusionOk="0">
                      <a:moveTo>
                        <a:pt x="262" y="1"/>
                      </a:moveTo>
                      <a:cubicBezTo>
                        <a:pt x="261" y="1"/>
                        <a:pt x="260" y="1"/>
                        <a:pt x="260" y="1"/>
                      </a:cubicBezTo>
                      <a:cubicBezTo>
                        <a:pt x="87" y="1"/>
                        <a:pt x="0" y="210"/>
                        <a:pt x="123" y="331"/>
                      </a:cubicBezTo>
                      <a:cubicBezTo>
                        <a:pt x="162" y="371"/>
                        <a:pt x="211" y="389"/>
                        <a:pt x="259" y="389"/>
                      </a:cubicBezTo>
                      <a:cubicBezTo>
                        <a:pt x="358" y="389"/>
                        <a:pt x="454" y="311"/>
                        <a:pt x="454" y="195"/>
                      </a:cubicBezTo>
                      <a:cubicBezTo>
                        <a:pt x="454" y="88"/>
                        <a:pt x="367"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8" name="Google Shape;4498;p21"/>
                <p:cNvSpPr/>
                <p:nvPr/>
              </p:nvSpPr>
              <p:spPr>
                <a:xfrm>
                  <a:off x="913950" y="10729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9" name="Google Shape;4499;p21"/>
                <p:cNvSpPr/>
                <p:nvPr/>
              </p:nvSpPr>
              <p:spPr>
                <a:xfrm>
                  <a:off x="953700" y="10729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0" name="Google Shape;4500;p21"/>
                <p:cNvSpPr/>
                <p:nvPr/>
              </p:nvSpPr>
              <p:spPr>
                <a:xfrm>
                  <a:off x="993450" y="10729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1" name="Google Shape;4501;p21"/>
                <p:cNvSpPr/>
                <p:nvPr/>
              </p:nvSpPr>
              <p:spPr>
                <a:xfrm>
                  <a:off x="103322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2" name="Google Shape;4502;p21"/>
                <p:cNvSpPr/>
                <p:nvPr/>
              </p:nvSpPr>
              <p:spPr>
                <a:xfrm>
                  <a:off x="107297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3" name="Google Shape;4503;p21"/>
                <p:cNvSpPr/>
                <p:nvPr/>
              </p:nvSpPr>
              <p:spPr>
                <a:xfrm>
                  <a:off x="111272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4" name="Google Shape;4504;p21"/>
                <p:cNvSpPr/>
                <p:nvPr/>
              </p:nvSpPr>
              <p:spPr>
                <a:xfrm>
                  <a:off x="1152500" y="10729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5" name="Google Shape;4505;p21"/>
                <p:cNvSpPr/>
                <p:nvPr/>
              </p:nvSpPr>
              <p:spPr>
                <a:xfrm>
                  <a:off x="1192275" y="1072975"/>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6" name="Google Shape;4506;p21"/>
                <p:cNvSpPr/>
                <p:nvPr/>
              </p:nvSpPr>
              <p:spPr>
                <a:xfrm>
                  <a:off x="1232025" y="1072975"/>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7" name="Google Shape;4507;p21"/>
                <p:cNvSpPr/>
                <p:nvPr/>
              </p:nvSpPr>
              <p:spPr>
                <a:xfrm>
                  <a:off x="236475" y="1038875"/>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8" name="Google Shape;4508;p21"/>
                <p:cNvSpPr/>
                <p:nvPr/>
              </p:nvSpPr>
              <p:spPr>
                <a:xfrm>
                  <a:off x="276225" y="1038875"/>
                  <a:ext cx="11375" cy="9725"/>
                </a:xfrm>
                <a:custGeom>
                  <a:avLst/>
                  <a:gdLst/>
                  <a:ahLst/>
                  <a:cxnLst/>
                  <a:rect l="l" t="t" r="r" b="b"/>
                  <a:pathLst>
                    <a:path w="455" h="389" extrusionOk="0">
                      <a:moveTo>
                        <a:pt x="260" y="0"/>
                      </a:moveTo>
                      <a:cubicBezTo>
                        <a:pt x="87" y="0"/>
                        <a:pt x="1" y="210"/>
                        <a:pt x="124" y="331"/>
                      </a:cubicBezTo>
                      <a:cubicBezTo>
                        <a:pt x="163" y="371"/>
                        <a:pt x="212"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9" name="Google Shape;4509;p21"/>
                <p:cNvSpPr/>
                <p:nvPr/>
              </p:nvSpPr>
              <p:spPr>
                <a:xfrm>
                  <a:off x="317625"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2" y="388"/>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0" name="Google Shape;4510;p21"/>
                <p:cNvSpPr/>
                <p:nvPr/>
              </p:nvSpPr>
              <p:spPr>
                <a:xfrm>
                  <a:off x="355750" y="1038875"/>
                  <a:ext cx="11350" cy="9725"/>
                </a:xfrm>
                <a:custGeom>
                  <a:avLst/>
                  <a:gdLst/>
                  <a:ahLst/>
                  <a:cxnLst/>
                  <a:rect l="l" t="t" r="r" b="b"/>
                  <a:pathLst>
                    <a:path w="454" h="389" extrusionOk="0">
                      <a:moveTo>
                        <a:pt x="259" y="0"/>
                      </a:moveTo>
                      <a:cubicBezTo>
                        <a:pt x="87" y="0"/>
                        <a:pt x="0" y="210"/>
                        <a:pt x="123" y="331"/>
                      </a:cubicBezTo>
                      <a:cubicBezTo>
                        <a:pt x="162" y="371"/>
                        <a:pt x="211" y="388"/>
                        <a:pt x="259"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1" name="Google Shape;4511;p21"/>
                <p:cNvSpPr/>
                <p:nvPr/>
              </p:nvSpPr>
              <p:spPr>
                <a:xfrm>
                  <a:off x="397125" y="1038875"/>
                  <a:ext cx="9725" cy="9725"/>
                </a:xfrm>
                <a:custGeom>
                  <a:avLst/>
                  <a:gdLst/>
                  <a:ahLst/>
                  <a:cxnLst/>
                  <a:rect l="l" t="t" r="r" b="b"/>
                  <a:pathLst>
                    <a:path w="389" h="389" extrusionOk="0">
                      <a:moveTo>
                        <a:pt x="195" y="0"/>
                      </a:moveTo>
                      <a:cubicBezTo>
                        <a:pt x="88" y="0"/>
                        <a:pt x="1" y="87"/>
                        <a:pt x="1" y="194"/>
                      </a:cubicBezTo>
                      <a:cubicBezTo>
                        <a:pt x="1" y="301"/>
                        <a:pt x="88" y="388"/>
                        <a:pt x="195" y="388"/>
                      </a:cubicBezTo>
                      <a:cubicBezTo>
                        <a:pt x="302" y="388"/>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2" name="Google Shape;4512;p21"/>
                <p:cNvSpPr/>
                <p:nvPr/>
              </p:nvSpPr>
              <p:spPr>
                <a:xfrm>
                  <a:off x="435250" y="1038875"/>
                  <a:ext cx="11350" cy="9725"/>
                </a:xfrm>
                <a:custGeom>
                  <a:avLst/>
                  <a:gdLst/>
                  <a:ahLst/>
                  <a:cxnLst/>
                  <a:rect l="l" t="t" r="r" b="b"/>
                  <a:pathLst>
                    <a:path w="454" h="389" extrusionOk="0">
                      <a:moveTo>
                        <a:pt x="260" y="0"/>
                      </a:moveTo>
                      <a:cubicBezTo>
                        <a:pt x="87" y="0"/>
                        <a:pt x="0" y="210"/>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3" name="Google Shape;4513;p21"/>
                <p:cNvSpPr/>
                <p:nvPr/>
              </p:nvSpPr>
              <p:spPr>
                <a:xfrm>
                  <a:off x="475000" y="1038875"/>
                  <a:ext cx="11350" cy="9725"/>
                </a:xfrm>
                <a:custGeom>
                  <a:avLst/>
                  <a:gdLst/>
                  <a:ahLst/>
                  <a:cxnLst/>
                  <a:rect l="l" t="t" r="r" b="b"/>
                  <a:pathLst>
                    <a:path w="454" h="389" extrusionOk="0">
                      <a:moveTo>
                        <a:pt x="260" y="0"/>
                      </a:moveTo>
                      <a:cubicBezTo>
                        <a:pt x="87" y="0"/>
                        <a:pt x="1" y="210"/>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4" name="Google Shape;4514;p21"/>
                <p:cNvSpPr/>
                <p:nvPr/>
              </p:nvSpPr>
              <p:spPr>
                <a:xfrm>
                  <a:off x="516425" y="1038875"/>
                  <a:ext cx="9675" cy="9725"/>
                </a:xfrm>
                <a:custGeom>
                  <a:avLst/>
                  <a:gdLst/>
                  <a:ahLst/>
                  <a:cxnLst/>
                  <a:rect l="l" t="t" r="r" b="b"/>
                  <a:pathLst>
                    <a:path w="387" h="389" extrusionOk="0">
                      <a:moveTo>
                        <a:pt x="193" y="0"/>
                      </a:moveTo>
                      <a:cubicBezTo>
                        <a:pt x="87" y="0"/>
                        <a:pt x="0" y="87"/>
                        <a:pt x="0" y="194"/>
                      </a:cubicBezTo>
                      <a:cubicBezTo>
                        <a:pt x="0" y="301"/>
                        <a:pt x="87" y="388"/>
                        <a:pt x="193" y="388"/>
                      </a:cubicBezTo>
                      <a:cubicBezTo>
                        <a:pt x="301" y="388"/>
                        <a:pt x="387" y="301"/>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5" name="Google Shape;4515;p21"/>
                <p:cNvSpPr/>
                <p:nvPr/>
              </p:nvSpPr>
              <p:spPr>
                <a:xfrm>
                  <a:off x="554500" y="1038875"/>
                  <a:ext cx="11375" cy="9725"/>
                </a:xfrm>
                <a:custGeom>
                  <a:avLst/>
                  <a:gdLst/>
                  <a:ahLst/>
                  <a:cxnLst/>
                  <a:rect l="l" t="t" r="r" b="b"/>
                  <a:pathLst>
                    <a:path w="455" h="389" extrusionOk="0">
                      <a:moveTo>
                        <a:pt x="262" y="0"/>
                      </a:moveTo>
                      <a:cubicBezTo>
                        <a:pt x="87" y="0"/>
                        <a:pt x="1" y="210"/>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6" name="Google Shape;4516;p21"/>
                <p:cNvSpPr/>
                <p:nvPr/>
              </p:nvSpPr>
              <p:spPr>
                <a:xfrm>
                  <a:off x="595925" y="1038875"/>
                  <a:ext cx="9700" cy="9725"/>
                </a:xfrm>
                <a:custGeom>
                  <a:avLst/>
                  <a:gdLst/>
                  <a:ahLst/>
                  <a:cxnLst/>
                  <a:rect l="l" t="t" r="r" b="b"/>
                  <a:pathLst>
                    <a:path w="388" h="389" extrusionOk="0">
                      <a:moveTo>
                        <a:pt x="193" y="0"/>
                      </a:moveTo>
                      <a:cubicBezTo>
                        <a:pt x="87" y="0"/>
                        <a:pt x="1" y="87"/>
                        <a:pt x="1" y="194"/>
                      </a:cubicBezTo>
                      <a:cubicBezTo>
                        <a:pt x="1" y="301"/>
                        <a:pt x="87" y="388"/>
                        <a:pt x="193" y="388"/>
                      </a:cubicBezTo>
                      <a:cubicBezTo>
                        <a:pt x="301" y="388"/>
                        <a:pt x="387" y="301"/>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7" name="Google Shape;4517;p21"/>
                <p:cNvSpPr/>
                <p:nvPr/>
              </p:nvSpPr>
              <p:spPr>
                <a:xfrm>
                  <a:off x="634025" y="1038875"/>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8" name="Google Shape;4518;p21"/>
                <p:cNvSpPr/>
                <p:nvPr/>
              </p:nvSpPr>
              <p:spPr>
                <a:xfrm>
                  <a:off x="673775" y="1038875"/>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9" name="Google Shape;4519;p21"/>
                <p:cNvSpPr/>
                <p:nvPr/>
              </p:nvSpPr>
              <p:spPr>
                <a:xfrm>
                  <a:off x="715200" y="1038875"/>
                  <a:ext cx="9725" cy="9725"/>
                </a:xfrm>
                <a:custGeom>
                  <a:avLst/>
                  <a:gdLst/>
                  <a:ahLst/>
                  <a:cxnLst/>
                  <a:rect l="l" t="t" r="r" b="b"/>
                  <a:pathLst>
                    <a:path w="389" h="389" extrusionOk="0">
                      <a:moveTo>
                        <a:pt x="194" y="0"/>
                      </a:moveTo>
                      <a:cubicBezTo>
                        <a:pt x="86" y="0"/>
                        <a:pt x="0" y="87"/>
                        <a:pt x="0" y="194"/>
                      </a:cubicBezTo>
                      <a:cubicBezTo>
                        <a:pt x="0" y="301"/>
                        <a:pt x="86" y="388"/>
                        <a:pt x="194" y="388"/>
                      </a:cubicBezTo>
                      <a:cubicBezTo>
                        <a:pt x="300" y="388"/>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0" name="Google Shape;4520;p21"/>
                <p:cNvSpPr/>
                <p:nvPr/>
              </p:nvSpPr>
              <p:spPr>
                <a:xfrm>
                  <a:off x="753300" y="1038875"/>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1" name="Google Shape;4521;p21"/>
                <p:cNvSpPr/>
                <p:nvPr/>
              </p:nvSpPr>
              <p:spPr>
                <a:xfrm>
                  <a:off x="794700"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0" y="388"/>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2" name="Google Shape;4522;p21"/>
                <p:cNvSpPr/>
                <p:nvPr/>
              </p:nvSpPr>
              <p:spPr>
                <a:xfrm>
                  <a:off x="832825" y="1038875"/>
                  <a:ext cx="11350" cy="9725"/>
                </a:xfrm>
                <a:custGeom>
                  <a:avLst/>
                  <a:gdLst/>
                  <a:ahLst/>
                  <a:cxnLst/>
                  <a:rect l="l" t="t" r="r" b="b"/>
                  <a:pathLst>
                    <a:path w="454" h="389" extrusionOk="0">
                      <a:moveTo>
                        <a:pt x="259" y="0"/>
                      </a:moveTo>
                      <a:cubicBezTo>
                        <a:pt x="87" y="0"/>
                        <a:pt x="0" y="210"/>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3" name="Google Shape;4523;p21"/>
                <p:cNvSpPr/>
                <p:nvPr/>
              </p:nvSpPr>
              <p:spPr>
                <a:xfrm>
                  <a:off x="872575" y="1038875"/>
                  <a:ext cx="11350" cy="9725"/>
                </a:xfrm>
                <a:custGeom>
                  <a:avLst/>
                  <a:gdLst/>
                  <a:ahLst/>
                  <a:cxnLst/>
                  <a:rect l="l" t="t" r="r" b="b"/>
                  <a:pathLst>
                    <a:path w="454" h="389" extrusionOk="0">
                      <a:moveTo>
                        <a:pt x="260" y="0"/>
                      </a:moveTo>
                      <a:cubicBezTo>
                        <a:pt x="87" y="0"/>
                        <a:pt x="0" y="210"/>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4" name="Google Shape;4524;p21"/>
                <p:cNvSpPr/>
                <p:nvPr/>
              </p:nvSpPr>
              <p:spPr>
                <a:xfrm>
                  <a:off x="913950" y="1038875"/>
                  <a:ext cx="9725" cy="9725"/>
                </a:xfrm>
                <a:custGeom>
                  <a:avLst/>
                  <a:gdLst/>
                  <a:ahLst/>
                  <a:cxnLst/>
                  <a:rect l="l" t="t" r="r" b="b"/>
                  <a:pathLst>
                    <a:path w="389" h="389" extrusionOk="0">
                      <a:moveTo>
                        <a:pt x="195" y="0"/>
                      </a:moveTo>
                      <a:cubicBezTo>
                        <a:pt x="87" y="0"/>
                        <a:pt x="1" y="87"/>
                        <a:pt x="1" y="194"/>
                      </a:cubicBezTo>
                      <a:cubicBezTo>
                        <a:pt x="1" y="301"/>
                        <a:pt x="87" y="388"/>
                        <a:pt x="195" y="388"/>
                      </a:cubicBezTo>
                      <a:cubicBezTo>
                        <a:pt x="302" y="388"/>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5" name="Google Shape;4525;p21"/>
                <p:cNvSpPr/>
                <p:nvPr/>
              </p:nvSpPr>
              <p:spPr>
                <a:xfrm>
                  <a:off x="953700" y="1038875"/>
                  <a:ext cx="9725" cy="9725"/>
                </a:xfrm>
                <a:custGeom>
                  <a:avLst/>
                  <a:gdLst/>
                  <a:ahLst/>
                  <a:cxnLst/>
                  <a:rect l="l" t="t" r="r" b="b"/>
                  <a:pathLst>
                    <a:path w="389" h="389" extrusionOk="0">
                      <a:moveTo>
                        <a:pt x="195" y="0"/>
                      </a:moveTo>
                      <a:cubicBezTo>
                        <a:pt x="89" y="0"/>
                        <a:pt x="1" y="87"/>
                        <a:pt x="1" y="194"/>
                      </a:cubicBezTo>
                      <a:cubicBezTo>
                        <a:pt x="1" y="301"/>
                        <a:pt x="89" y="388"/>
                        <a:pt x="195" y="388"/>
                      </a:cubicBezTo>
                      <a:cubicBezTo>
                        <a:pt x="302" y="388"/>
                        <a:pt x="389" y="301"/>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6" name="Google Shape;4526;p21"/>
                <p:cNvSpPr/>
                <p:nvPr/>
              </p:nvSpPr>
              <p:spPr>
                <a:xfrm>
                  <a:off x="993450" y="1038875"/>
                  <a:ext cx="9725" cy="9725"/>
                </a:xfrm>
                <a:custGeom>
                  <a:avLst/>
                  <a:gdLst/>
                  <a:ahLst/>
                  <a:cxnLst/>
                  <a:rect l="l" t="t" r="r" b="b"/>
                  <a:pathLst>
                    <a:path w="389" h="389" extrusionOk="0">
                      <a:moveTo>
                        <a:pt x="195" y="0"/>
                      </a:moveTo>
                      <a:cubicBezTo>
                        <a:pt x="89" y="0"/>
                        <a:pt x="1" y="87"/>
                        <a:pt x="1" y="194"/>
                      </a:cubicBezTo>
                      <a:cubicBezTo>
                        <a:pt x="1" y="301"/>
                        <a:pt x="89" y="388"/>
                        <a:pt x="195" y="388"/>
                      </a:cubicBezTo>
                      <a:cubicBezTo>
                        <a:pt x="303" y="388"/>
                        <a:pt x="389" y="301"/>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7" name="Google Shape;4527;p21"/>
                <p:cNvSpPr/>
                <p:nvPr/>
              </p:nvSpPr>
              <p:spPr>
                <a:xfrm>
                  <a:off x="103322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8" name="Google Shape;4528;p21"/>
                <p:cNvSpPr/>
                <p:nvPr/>
              </p:nvSpPr>
              <p:spPr>
                <a:xfrm>
                  <a:off x="107297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9" name="Google Shape;4529;p21"/>
                <p:cNvSpPr/>
                <p:nvPr/>
              </p:nvSpPr>
              <p:spPr>
                <a:xfrm>
                  <a:off x="111272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0" name="Google Shape;4530;p21"/>
                <p:cNvSpPr/>
                <p:nvPr/>
              </p:nvSpPr>
              <p:spPr>
                <a:xfrm>
                  <a:off x="1152500" y="1038875"/>
                  <a:ext cx="9700" cy="9725"/>
                </a:xfrm>
                <a:custGeom>
                  <a:avLst/>
                  <a:gdLst/>
                  <a:ahLst/>
                  <a:cxnLst/>
                  <a:rect l="l" t="t" r="r" b="b"/>
                  <a:pathLst>
                    <a:path w="388" h="389" extrusionOk="0">
                      <a:moveTo>
                        <a:pt x="193" y="0"/>
                      </a:moveTo>
                      <a:cubicBezTo>
                        <a:pt x="87" y="0"/>
                        <a:pt x="1" y="87"/>
                        <a:pt x="1" y="194"/>
                      </a:cubicBezTo>
                      <a:cubicBezTo>
                        <a:pt x="1" y="301"/>
                        <a:pt x="87" y="388"/>
                        <a:pt x="193" y="388"/>
                      </a:cubicBezTo>
                      <a:cubicBezTo>
                        <a:pt x="301" y="388"/>
                        <a:pt x="388" y="301"/>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1" name="Google Shape;4531;p21"/>
                <p:cNvSpPr/>
                <p:nvPr/>
              </p:nvSpPr>
              <p:spPr>
                <a:xfrm>
                  <a:off x="1192275" y="1038875"/>
                  <a:ext cx="9675" cy="9725"/>
                </a:xfrm>
                <a:custGeom>
                  <a:avLst/>
                  <a:gdLst/>
                  <a:ahLst/>
                  <a:cxnLst/>
                  <a:rect l="l" t="t" r="r" b="b"/>
                  <a:pathLst>
                    <a:path w="387" h="389" extrusionOk="0">
                      <a:moveTo>
                        <a:pt x="193" y="0"/>
                      </a:moveTo>
                      <a:cubicBezTo>
                        <a:pt x="86" y="0"/>
                        <a:pt x="0" y="87"/>
                        <a:pt x="0" y="194"/>
                      </a:cubicBezTo>
                      <a:cubicBezTo>
                        <a:pt x="0" y="301"/>
                        <a:pt x="86" y="388"/>
                        <a:pt x="193" y="388"/>
                      </a:cubicBezTo>
                      <a:cubicBezTo>
                        <a:pt x="300" y="388"/>
                        <a:pt x="387" y="301"/>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2" name="Google Shape;4532;p21"/>
                <p:cNvSpPr/>
                <p:nvPr/>
              </p:nvSpPr>
              <p:spPr>
                <a:xfrm>
                  <a:off x="1232025" y="1038875"/>
                  <a:ext cx="9675" cy="9725"/>
                </a:xfrm>
                <a:custGeom>
                  <a:avLst/>
                  <a:gdLst/>
                  <a:ahLst/>
                  <a:cxnLst/>
                  <a:rect l="l" t="t" r="r" b="b"/>
                  <a:pathLst>
                    <a:path w="387" h="389" extrusionOk="0">
                      <a:moveTo>
                        <a:pt x="194" y="0"/>
                      </a:moveTo>
                      <a:cubicBezTo>
                        <a:pt x="87" y="0"/>
                        <a:pt x="0" y="87"/>
                        <a:pt x="0" y="194"/>
                      </a:cubicBezTo>
                      <a:cubicBezTo>
                        <a:pt x="0" y="301"/>
                        <a:pt x="87" y="388"/>
                        <a:pt x="194" y="388"/>
                      </a:cubicBezTo>
                      <a:cubicBezTo>
                        <a:pt x="300" y="388"/>
                        <a:pt x="387" y="301"/>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3" name="Google Shape;4533;p21"/>
                <p:cNvSpPr/>
                <p:nvPr/>
              </p:nvSpPr>
              <p:spPr>
                <a:xfrm>
                  <a:off x="236475" y="100480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9"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4" name="Google Shape;4534;p21"/>
                <p:cNvSpPr/>
                <p:nvPr/>
              </p:nvSpPr>
              <p:spPr>
                <a:xfrm>
                  <a:off x="276225" y="1004800"/>
                  <a:ext cx="11375" cy="9700"/>
                </a:xfrm>
                <a:custGeom>
                  <a:avLst/>
                  <a:gdLst/>
                  <a:ahLst/>
                  <a:cxnLst/>
                  <a:rect l="l" t="t" r="r" b="b"/>
                  <a:pathLst>
                    <a:path w="455" h="388" extrusionOk="0">
                      <a:moveTo>
                        <a:pt x="263" y="1"/>
                      </a:moveTo>
                      <a:cubicBezTo>
                        <a:pt x="262" y="1"/>
                        <a:pt x="261" y="1"/>
                        <a:pt x="260" y="1"/>
                      </a:cubicBezTo>
                      <a:cubicBezTo>
                        <a:pt x="87" y="1"/>
                        <a:pt x="1" y="208"/>
                        <a:pt x="124" y="331"/>
                      </a:cubicBezTo>
                      <a:cubicBezTo>
                        <a:pt x="163" y="370"/>
                        <a:pt x="211" y="388"/>
                        <a:pt x="259" y="388"/>
                      </a:cubicBezTo>
                      <a:cubicBezTo>
                        <a:pt x="358" y="388"/>
                        <a:pt x="454" y="311"/>
                        <a:pt x="454" y="195"/>
                      </a:cubicBezTo>
                      <a:cubicBezTo>
                        <a:pt x="454" y="88"/>
                        <a:pt x="369"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5" name="Google Shape;4535;p21"/>
                <p:cNvSpPr/>
                <p:nvPr/>
              </p:nvSpPr>
              <p:spPr>
                <a:xfrm>
                  <a:off x="317625"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2" y="388"/>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6" name="Google Shape;4536;p21"/>
                <p:cNvSpPr/>
                <p:nvPr/>
              </p:nvSpPr>
              <p:spPr>
                <a:xfrm>
                  <a:off x="355750" y="1004775"/>
                  <a:ext cx="11350" cy="9725"/>
                </a:xfrm>
                <a:custGeom>
                  <a:avLst/>
                  <a:gdLst/>
                  <a:ahLst/>
                  <a:cxnLst/>
                  <a:rect l="l" t="t" r="r" b="b"/>
                  <a:pathLst>
                    <a:path w="454" h="389" extrusionOk="0">
                      <a:moveTo>
                        <a:pt x="259" y="0"/>
                      </a:moveTo>
                      <a:cubicBezTo>
                        <a:pt x="87" y="0"/>
                        <a:pt x="0" y="208"/>
                        <a:pt x="121" y="331"/>
                      </a:cubicBezTo>
                      <a:cubicBezTo>
                        <a:pt x="161" y="370"/>
                        <a:pt x="210" y="388"/>
                        <a:pt x="258" y="388"/>
                      </a:cubicBezTo>
                      <a:cubicBezTo>
                        <a:pt x="357" y="388"/>
                        <a:pt x="452" y="311"/>
                        <a:pt x="453" y="196"/>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7" name="Google Shape;4537;p21"/>
                <p:cNvSpPr/>
                <p:nvPr/>
              </p:nvSpPr>
              <p:spPr>
                <a:xfrm>
                  <a:off x="397125" y="1004775"/>
                  <a:ext cx="9725" cy="9725"/>
                </a:xfrm>
                <a:custGeom>
                  <a:avLst/>
                  <a:gdLst/>
                  <a:ahLst/>
                  <a:cxnLst/>
                  <a:rect l="l" t="t" r="r" b="b"/>
                  <a:pathLst>
                    <a:path w="389" h="389" extrusionOk="0">
                      <a:moveTo>
                        <a:pt x="195" y="0"/>
                      </a:moveTo>
                      <a:cubicBezTo>
                        <a:pt x="88" y="0"/>
                        <a:pt x="1" y="87"/>
                        <a:pt x="1" y="194"/>
                      </a:cubicBezTo>
                      <a:cubicBezTo>
                        <a:pt x="1" y="300"/>
                        <a:pt x="88" y="388"/>
                        <a:pt x="195" y="388"/>
                      </a:cubicBezTo>
                      <a:cubicBezTo>
                        <a:pt x="302" y="388"/>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8" name="Google Shape;4538;p21"/>
                <p:cNvSpPr/>
                <p:nvPr/>
              </p:nvSpPr>
              <p:spPr>
                <a:xfrm>
                  <a:off x="435250" y="100480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9" name="Google Shape;4539;p21"/>
                <p:cNvSpPr/>
                <p:nvPr/>
              </p:nvSpPr>
              <p:spPr>
                <a:xfrm>
                  <a:off x="475025" y="100480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0" name="Google Shape;4540;p21"/>
                <p:cNvSpPr/>
                <p:nvPr/>
              </p:nvSpPr>
              <p:spPr>
                <a:xfrm>
                  <a:off x="516425" y="1004775"/>
                  <a:ext cx="9675" cy="9725"/>
                </a:xfrm>
                <a:custGeom>
                  <a:avLst/>
                  <a:gdLst/>
                  <a:ahLst/>
                  <a:cxnLst/>
                  <a:rect l="l" t="t" r="r" b="b"/>
                  <a:pathLst>
                    <a:path w="387" h="389" extrusionOk="0">
                      <a:moveTo>
                        <a:pt x="193" y="0"/>
                      </a:moveTo>
                      <a:cubicBezTo>
                        <a:pt x="87" y="0"/>
                        <a:pt x="0" y="87"/>
                        <a:pt x="0" y="194"/>
                      </a:cubicBezTo>
                      <a:cubicBezTo>
                        <a:pt x="0" y="300"/>
                        <a:pt x="87" y="388"/>
                        <a:pt x="193" y="388"/>
                      </a:cubicBezTo>
                      <a:cubicBezTo>
                        <a:pt x="301" y="388"/>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1" name="Google Shape;4541;p21"/>
                <p:cNvSpPr/>
                <p:nvPr/>
              </p:nvSpPr>
              <p:spPr>
                <a:xfrm>
                  <a:off x="554525" y="100480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2" name="Google Shape;4542;p21"/>
                <p:cNvSpPr/>
                <p:nvPr/>
              </p:nvSpPr>
              <p:spPr>
                <a:xfrm>
                  <a:off x="595925" y="1004775"/>
                  <a:ext cx="9700" cy="9725"/>
                </a:xfrm>
                <a:custGeom>
                  <a:avLst/>
                  <a:gdLst/>
                  <a:ahLst/>
                  <a:cxnLst/>
                  <a:rect l="l" t="t" r="r" b="b"/>
                  <a:pathLst>
                    <a:path w="388" h="389" extrusionOk="0">
                      <a:moveTo>
                        <a:pt x="193" y="0"/>
                      </a:moveTo>
                      <a:cubicBezTo>
                        <a:pt x="87" y="0"/>
                        <a:pt x="1" y="87"/>
                        <a:pt x="1" y="194"/>
                      </a:cubicBezTo>
                      <a:cubicBezTo>
                        <a:pt x="1" y="300"/>
                        <a:pt x="87" y="388"/>
                        <a:pt x="193" y="388"/>
                      </a:cubicBezTo>
                      <a:cubicBezTo>
                        <a:pt x="301" y="388"/>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3" name="Google Shape;4543;p21"/>
                <p:cNvSpPr/>
                <p:nvPr/>
              </p:nvSpPr>
              <p:spPr>
                <a:xfrm>
                  <a:off x="634025" y="100480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1"/>
                        <a:pt x="26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4" name="Google Shape;4544;p21"/>
                <p:cNvSpPr/>
                <p:nvPr/>
              </p:nvSpPr>
              <p:spPr>
                <a:xfrm>
                  <a:off x="673775" y="100480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5" name="Google Shape;4545;p21"/>
                <p:cNvSpPr/>
                <p:nvPr/>
              </p:nvSpPr>
              <p:spPr>
                <a:xfrm>
                  <a:off x="715200" y="1004775"/>
                  <a:ext cx="9725" cy="9725"/>
                </a:xfrm>
                <a:custGeom>
                  <a:avLst/>
                  <a:gdLst/>
                  <a:ahLst/>
                  <a:cxnLst/>
                  <a:rect l="l" t="t" r="r" b="b"/>
                  <a:pathLst>
                    <a:path w="389" h="389" extrusionOk="0">
                      <a:moveTo>
                        <a:pt x="194" y="0"/>
                      </a:moveTo>
                      <a:cubicBezTo>
                        <a:pt x="86" y="0"/>
                        <a:pt x="0" y="87"/>
                        <a:pt x="0" y="194"/>
                      </a:cubicBezTo>
                      <a:cubicBezTo>
                        <a:pt x="0" y="300"/>
                        <a:pt x="86" y="388"/>
                        <a:pt x="194" y="388"/>
                      </a:cubicBezTo>
                      <a:cubicBezTo>
                        <a:pt x="300" y="388"/>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6" name="Google Shape;4546;p21"/>
                <p:cNvSpPr/>
                <p:nvPr/>
              </p:nvSpPr>
              <p:spPr>
                <a:xfrm>
                  <a:off x="753300" y="100480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7" name="Google Shape;4547;p21"/>
                <p:cNvSpPr/>
                <p:nvPr/>
              </p:nvSpPr>
              <p:spPr>
                <a:xfrm>
                  <a:off x="794700"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0" y="388"/>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8" name="Google Shape;4548;p21"/>
                <p:cNvSpPr/>
                <p:nvPr/>
              </p:nvSpPr>
              <p:spPr>
                <a:xfrm>
                  <a:off x="832825" y="100480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1"/>
                        <a:pt x="453" y="195"/>
                      </a:cubicBezTo>
                      <a:cubicBezTo>
                        <a:pt x="453"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9" name="Google Shape;4549;p21"/>
                <p:cNvSpPr/>
                <p:nvPr/>
              </p:nvSpPr>
              <p:spPr>
                <a:xfrm>
                  <a:off x="872575" y="1004800"/>
                  <a:ext cx="11350" cy="9725"/>
                </a:xfrm>
                <a:custGeom>
                  <a:avLst/>
                  <a:gdLst/>
                  <a:ahLst/>
                  <a:cxnLst/>
                  <a:rect l="l" t="t" r="r" b="b"/>
                  <a:pathLst>
                    <a:path w="454" h="389" extrusionOk="0">
                      <a:moveTo>
                        <a:pt x="262" y="1"/>
                      </a:moveTo>
                      <a:cubicBezTo>
                        <a:pt x="261" y="1"/>
                        <a:pt x="261" y="1"/>
                        <a:pt x="260" y="1"/>
                      </a:cubicBezTo>
                      <a:cubicBezTo>
                        <a:pt x="259" y="1"/>
                        <a:pt x="258" y="1"/>
                        <a:pt x="258" y="1"/>
                      </a:cubicBezTo>
                      <a:cubicBezTo>
                        <a:pt x="86" y="1"/>
                        <a:pt x="1" y="209"/>
                        <a:pt x="122" y="331"/>
                      </a:cubicBezTo>
                      <a:cubicBezTo>
                        <a:pt x="161" y="371"/>
                        <a:pt x="210" y="389"/>
                        <a:pt x="258" y="389"/>
                      </a:cubicBezTo>
                      <a:cubicBezTo>
                        <a:pt x="358" y="389"/>
                        <a:pt x="454" y="311"/>
                        <a:pt x="454" y="195"/>
                      </a:cubicBezTo>
                      <a:cubicBezTo>
                        <a:pt x="454"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0" name="Google Shape;4550;p21"/>
                <p:cNvSpPr/>
                <p:nvPr/>
              </p:nvSpPr>
              <p:spPr>
                <a:xfrm>
                  <a:off x="913950" y="1004775"/>
                  <a:ext cx="9725" cy="9725"/>
                </a:xfrm>
                <a:custGeom>
                  <a:avLst/>
                  <a:gdLst/>
                  <a:ahLst/>
                  <a:cxnLst/>
                  <a:rect l="l" t="t" r="r" b="b"/>
                  <a:pathLst>
                    <a:path w="389" h="389" extrusionOk="0">
                      <a:moveTo>
                        <a:pt x="195" y="0"/>
                      </a:moveTo>
                      <a:cubicBezTo>
                        <a:pt x="87" y="0"/>
                        <a:pt x="1" y="87"/>
                        <a:pt x="1" y="194"/>
                      </a:cubicBezTo>
                      <a:cubicBezTo>
                        <a:pt x="1" y="300"/>
                        <a:pt x="87" y="388"/>
                        <a:pt x="195" y="388"/>
                      </a:cubicBezTo>
                      <a:cubicBezTo>
                        <a:pt x="302" y="388"/>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1" name="Google Shape;4551;p21"/>
                <p:cNvSpPr/>
                <p:nvPr/>
              </p:nvSpPr>
              <p:spPr>
                <a:xfrm>
                  <a:off x="953700" y="1004775"/>
                  <a:ext cx="9725" cy="9725"/>
                </a:xfrm>
                <a:custGeom>
                  <a:avLst/>
                  <a:gdLst/>
                  <a:ahLst/>
                  <a:cxnLst/>
                  <a:rect l="l" t="t" r="r" b="b"/>
                  <a:pathLst>
                    <a:path w="389" h="389" extrusionOk="0">
                      <a:moveTo>
                        <a:pt x="195" y="0"/>
                      </a:moveTo>
                      <a:cubicBezTo>
                        <a:pt x="89" y="0"/>
                        <a:pt x="1" y="87"/>
                        <a:pt x="1" y="194"/>
                      </a:cubicBezTo>
                      <a:cubicBezTo>
                        <a:pt x="1" y="300"/>
                        <a:pt x="89" y="388"/>
                        <a:pt x="195" y="388"/>
                      </a:cubicBezTo>
                      <a:cubicBezTo>
                        <a:pt x="302" y="388"/>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2" name="Google Shape;4552;p21"/>
                <p:cNvSpPr/>
                <p:nvPr/>
              </p:nvSpPr>
              <p:spPr>
                <a:xfrm>
                  <a:off x="993450" y="1004775"/>
                  <a:ext cx="9725" cy="9725"/>
                </a:xfrm>
                <a:custGeom>
                  <a:avLst/>
                  <a:gdLst/>
                  <a:ahLst/>
                  <a:cxnLst/>
                  <a:rect l="l" t="t" r="r" b="b"/>
                  <a:pathLst>
                    <a:path w="389" h="389" extrusionOk="0">
                      <a:moveTo>
                        <a:pt x="195" y="0"/>
                      </a:moveTo>
                      <a:cubicBezTo>
                        <a:pt x="89" y="0"/>
                        <a:pt x="1" y="87"/>
                        <a:pt x="1" y="194"/>
                      </a:cubicBezTo>
                      <a:cubicBezTo>
                        <a:pt x="1" y="300"/>
                        <a:pt x="89" y="388"/>
                        <a:pt x="195" y="388"/>
                      </a:cubicBezTo>
                      <a:cubicBezTo>
                        <a:pt x="303" y="388"/>
                        <a:pt x="389" y="300"/>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3" name="Google Shape;4553;p21"/>
                <p:cNvSpPr/>
                <p:nvPr/>
              </p:nvSpPr>
              <p:spPr>
                <a:xfrm>
                  <a:off x="103322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4" name="Google Shape;4554;p21"/>
                <p:cNvSpPr/>
                <p:nvPr/>
              </p:nvSpPr>
              <p:spPr>
                <a:xfrm>
                  <a:off x="107297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5" name="Google Shape;4555;p21"/>
                <p:cNvSpPr/>
                <p:nvPr/>
              </p:nvSpPr>
              <p:spPr>
                <a:xfrm>
                  <a:off x="111272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6" name="Google Shape;4556;p21"/>
                <p:cNvSpPr/>
                <p:nvPr/>
              </p:nvSpPr>
              <p:spPr>
                <a:xfrm>
                  <a:off x="1152500" y="1004775"/>
                  <a:ext cx="9700" cy="9725"/>
                </a:xfrm>
                <a:custGeom>
                  <a:avLst/>
                  <a:gdLst/>
                  <a:ahLst/>
                  <a:cxnLst/>
                  <a:rect l="l" t="t" r="r" b="b"/>
                  <a:pathLst>
                    <a:path w="388" h="389" extrusionOk="0">
                      <a:moveTo>
                        <a:pt x="193" y="0"/>
                      </a:moveTo>
                      <a:cubicBezTo>
                        <a:pt x="87" y="0"/>
                        <a:pt x="1" y="87"/>
                        <a:pt x="1" y="194"/>
                      </a:cubicBezTo>
                      <a:cubicBezTo>
                        <a:pt x="1" y="300"/>
                        <a:pt x="87" y="388"/>
                        <a:pt x="193" y="388"/>
                      </a:cubicBezTo>
                      <a:cubicBezTo>
                        <a:pt x="301" y="388"/>
                        <a:pt x="388" y="300"/>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7" name="Google Shape;4557;p21"/>
                <p:cNvSpPr/>
                <p:nvPr/>
              </p:nvSpPr>
              <p:spPr>
                <a:xfrm>
                  <a:off x="1192275" y="1004775"/>
                  <a:ext cx="9675" cy="9725"/>
                </a:xfrm>
                <a:custGeom>
                  <a:avLst/>
                  <a:gdLst/>
                  <a:ahLst/>
                  <a:cxnLst/>
                  <a:rect l="l" t="t" r="r" b="b"/>
                  <a:pathLst>
                    <a:path w="387" h="389" extrusionOk="0">
                      <a:moveTo>
                        <a:pt x="193" y="0"/>
                      </a:moveTo>
                      <a:cubicBezTo>
                        <a:pt x="86" y="0"/>
                        <a:pt x="0" y="87"/>
                        <a:pt x="0" y="194"/>
                      </a:cubicBezTo>
                      <a:cubicBezTo>
                        <a:pt x="0" y="300"/>
                        <a:pt x="86" y="388"/>
                        <a:pt x="193" y="388"/>
                      </a:cubicBezTo>
                      <a:cubicBezTo>
                        <a:pt x="300" y="388"/>
                        <a:pt x="387" y="300"/>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8" name="Google Shape;4558;p21"/>
                <p:cNvSpPr/>
                <p:nvPr/>
              </p:nvSpPr>
              <p:spPr>
                <a:xfrm>
                  <a:off x="1232025" y="1004775"/>
                  <a:ext cx="9675" cy="9725"/>
                </a:xfrm>
                <a:custGeom>
                  <a:avLst/>
                  <a:gdLst/>
                  <a:ahLst/>
                  <a:cxnLst/>
                  <a:rect l="l" t="t" r="r" b="b"/>
                  <a:pathLst>
                    <a:path w="387" h="389" extrusionOk="0">
                      <a:moveTo>
                        <a:pt x="194" y="0"/>
                      </a:moveTo>
                      <a:cubicBezTo>
                        <a:pt x="87" y="0"/>
                        <a:pt x="0" y="87"/>
                        <a:pt x="0" y="194"/>
                      </a:cubicBezTo>
                      <a:cubicBezTo>
                        <a:pt x="0" y="300"/>
                        <a:pt x="87" y="388"/>
                        <a:pt x="194" y="388"/>
                      </a:cubicBezTo>
                      <a:cubicBezTo>
                        <a:pt x="300" y="388"/>
                        <a:pt x="387" y="300"/>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9" name="Google Shape;4559;p21"/>
                <p:cNvSpPr/>
                <p:nvPr/>
              </p:nvSpPr>
              <p:spPr>
                <a:xfrm>
                  <a:off x="276225" y="970700"/>
                  <a:ext cx="11375" cy="9700"/>
                </a:xfrm>
                <a:custGeom>
                  <a:avLst/>
                  <a:gdLst/>
                  <a:ahLst/>
                  <a:cxnLst/>
                  <a:rect l="l" t="t" r="r" b="b"/>
                  <a:pathLst>
                    <a:path w="455" h="388" extrusionOk="0">
                      <a:moveTo>
                        <a:pt x="260" y="0"/>
                      </a:moveTo>
                      <a:cubicBezTo>
                        <a:pt x="87" y="0"/>
                        <a:pt x="1" y="208"/>
                        <a:pt x="124" y="331"/>
                      </a:cubicBezTo>
                      <a:cubicBezTo>
                        <a:pt x="163" y="370"/>
                        <a:pt x="211" y="387"/>
                        <a:pt x="259" y="387"/>
                      </a:cubicBezTo>
                      <a:cubicBezTo>
                        <a:pt x="358" y="387"/>
                        <a:pt x="454" y="310"/>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0" name="Google Shape;4560;p21"/>
                <p:cNvSpPr/>
                <p:nvPr/>
              </p:nvSpPr>
              <p:spPr>
                <a:xfrm>
                  <a:off x="317625"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1" name="Google Shape;4561;p21"/>
                <p:cNvSpPr/>
                <p:nvPr/>
              </p:nvSpPr>
              <p:spPr>
                <a:xfrm>
                  <a:off x="355750" y="970650"/>
                  <a:ext cx="11350" cy="9750"/>
                </a:xfrm>
                <a:custGeom>
                  <a:avLst/>
                  <a:gdLst/>
                  <a:ahLst/>
                  <a:cxnLst/>
                  <a:rect l="l" t="t" r="r" b="b"/>
                  <a:pathLst>
                    <a:path w="454" h="390" extrusionOk="0">
                      <a:moveTo>
                        <a:pt x="259" y="1"/>
                      </a:moveTo>
                      <a:cubicBezTo>
                        <a:pt x="87" y="1"/>
                        <a:pt x="0" y="210"/>
                        <a:pt x="123" y="331"/>
                      </a:cubicBezTo>
                      <a:cubicBezTo>
                        <a:pt x="162" y="371"/>
                        <a:pt x="211" y="389"/>
                        <a:pt x="258" y="389"/>
                      </a:cubicBezTo>
                      <a:cubicBezTo>
                        <a:pt x="357" y="389"/>
                        <a:pt x="452" y="312"/>
                        <a:pt x="453" y="196"/>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2" name="Google Shape;4562;p21"/>
                <p:cNvSpPr/>
                <p:nvPr/>
              </p:nvSpPr>
              <p:spPr>
                <a:xfrm>
                  <a:off x="397125" y="970650"/>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3" name="Google Shape;4563;p21"/>
                <p:cNvSpPr/>
                <p:nvPr/>
              </p:nvSpPr>
              <p:spPr>
                <a:xfrm>
                  <a:off x="435250" y="970700"/>
                  <a:ext cx="11350" cy="9725"/>
                </a:xfrm>
                <a:custGeom>
                  <a:avLst/>
                  <a:gdLst/>
                  <a:ahLst/>
                  <a:cxnLst/>
                  <a:rect l="l" t="t" r="r" b="b"/>
                  <a:pathLst>
                    <a:path w="454" h="389" extrusionOk="0">
                      <a:moveTo>
                        <a:pt x="260" y="0"/>
                      </a:moveTo>
                      <a:cubicBezTo>
                        <a:pt x="87" y="0"/>
                        <a:pt x="0" y="210"/>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4" name="Google Shape;4564;p21"/>
                <p:cNvSpPr/>
                <p:nvPr/>
              </p:nvSpPr>
              <p:spPr>
                <a:xfrm>
                  <a:off x="475000" y="970700"/>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5" name="Google Shape;4565;p21"/>
                <p:cNvSpPr/>
                <p:nvPr/>
              </p:nvSpPr>
              <p:spPr>
                <a:xfrm>
                  <a:off x="516425" y="970650"/>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6" name="Google Shape;4566;p21"/>
                <p:cNvSpPr/>
                <p:nvPr/>
              </p:nvSpPr>
              <p:spPr>
                <a:xfrm>
                  <a:off x="554500" y="970700"/>
                  <a:ext cx="11375" cy="9725"/>
                </a:xfrm>
                <a:custGeom>
                  <a:avLst/>
                  <a:gdLst/>
                  <a:ahLst/>
                  <a:cxnLst/>
                  <a:rect l="l" t="t" r="r" b="b"/>
                  <a:pathLst>
                    <a:path w="455" h="389" extrusionOk="0">
                      <a:moveTo>
                        <a:pt x="262" y="0"/>
                      </a:moveTo>
                      <a:cubicBezTo>
                        <a:pt x="87" y="0"/>
                        <a:pt x="1" y="208"/>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7" name="Google Shape;4567;p21"/>
                <p:cNvSpPr/>
                <p:nvPr/>
              </p:nvSpPr>
              <p:spPr>
                <a:xfrm>
                  <a:off x="595925" y="97065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8" name="Google Shape;4568;p21"/>
                <p:cNvSpPr/>
                <p:nvPr/>
              </p:nvSpPr>
              <p:spPr>
                <a:xfrm>
                  <a:off x="634025" y="97070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9" name="Google Shape;4569;p21"/>
                <p:cNvSpPr/>
                <p:nvPr/>
              </p:nvSpPr>
              <p:spPr>
                <a:xfrm>
                  <a:off x="673775" y="970700"/>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0" name="Google Shape;4570;p21"/>
                <p:cNvSpPr/>
                <p:nvPr/>
              </p:nvSpPr>
              <p:spPr>
                <a:xfrm>
                  <a:off x="715200" y="970650"/>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1" name="Google Shape;4571;p21"/>
                <p:cNvSpPr/>
                <p:nvPr/>
              </p:nvSpPr>
              <p:spPr>
                <a:xfrm>
                  <a:off x="753300" y="970700"/>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2" name="Google Shape;4572;p21"/>
                <p:cNvSpPr/>
                <p:nvPr/>
              </p:nvSpPr>
              <p:spPr>
                <a:xfrm>
                  <a:off x="794700"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3" name="Google Shape;4573;p21"/>
                <p:cNvSpPr/>
                <p:nvPr/>
              </p:nvSpPr>
              <p:spPr>
                <a:xfrm>
                  <a:off x="832825" y="970700"/>
                  <a:ext cx="11350" cy="9725"/>
                </a:xfrm>
                <a:custGeom>
                  <a:avLst/>
                  <a:gdLst/>
                  <a:ahLst/>
                  <a:cxnLst/>
                  <a:rect l="l" t="t" r="r" b="b"/>
                  <a:pathLst>
                    <a:path w="454" h="389" extrusionOk="0">
                      <a:moveTo>
                        <a:pt x="259" y="0"/>
                      </a:moveTo>
                      <a:cubicBezTo>
                        <a:pt x="87" y="0"/>
                        <a:pt x="0" y="210"/>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4" name="Google Shape;4574;p21"/>
                <p:cNvSpPr/>
                <p:nvPr/>
              </p:nvSpPr>
              <p:spPr>
                <a:xfrm>
                  <a:off x="872575" y="970700"/>
                  <a:ext cx="11350" cy="9725"/>
                </a:xfrm>
                <a:custGeom>
                  <a:avLst/>
                  <a:gdLst/>
                  <a:ahLst/>
                  <a:cxnLst/>
                  <a:rect l="l" t="t" r="r" b="b"/>
                  <a:pathLst>
                    <a:path w="454" h="389" extrusionOk="0">
                      <a:moveTo>
                        <a:pt x="260" y="0"/>
                      </a:moveTo>
                      <a:cubicBezTo>
                        <a:pt x="87" y="0"/>
                        <a:pt x="0" y="208"/>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5" name="Google Shape;4575;p21"/>
                <p:cNvSpPr/>
                <p:nvPr/>
              </p:nvSpPr>
              <p:spPr>
                <a:xfrm>
                  <a:off x="913950" y="970650"/>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6" name="Google Shape;4576;p21"/>
                <p:cNvSpPr/>
                <p:nvPr/>
              </p:nvSpPr>
              <p:spPr>
                <a:xfrm>
                  <a:off x="953700" y="97065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7" name="Google Shape;4577;p21"/>
                <p:cNvSpPr/>
                <p:nvPr/>
              </p:nvSpPr>
              <p:spPr>
                <a:xfrm>
                  <a:off x="993450" y="97065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8" name="Google Shape;4578;p21"/>
                <p:cNvSpPr/>
                <p:nvPr/>
              </p:nvSpPr>
              <p:spPr>
                <a:xfrm>
                  <a:off x="103322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9" name="Google Shape;4579;p21"/>
                <p:cNvSpPr/>
                <p:nvPr/>
              </p:nvSpPr>
              <p:spPr>
                <a:xfrm>
                  <a:off x="107297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0" name="Google Shape;4580;p21"/>
                <p:cNvSpPr/>
                <p:nvPr/>
              </p:nvSpPr>
              <p:spPr>
                <a:xfrm>
                  <a:off x="111272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1" name="Google Shape;4581;p21"/>
                <p:cNvSpPr/>
                <p:nvPr/>
              </p:nvSpPr>
              <p:spPr>
                <a:xfrm>
                  <a:off x="1152500" y="97065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2" name="Google Shape;4582;p21"/>
                <p:cNvSpPr/>
                <p:nvPr/>
              </p:nvSpPr>
              <p:spPr>
                <a:xfrm>
                  <a:off x="1192275" y="970650"/>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3" name="Google Shape;4583;p21"/>
                <p:cNvSpPr/>
                <p:nvPr/>
              </p:nvSpPr>
              <p:spPr>
                <a:xfrm>
                  <a:off x="1232025" y="970650"/>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4" name="Google Shape;4584;p21"/>
                <p:cNvSpPr/>
                <p:nvPr/>
              </p:nvSpPr>
              <p:spPr>
                <a:xfrm>
                  <a:off x="276225" y="936600"/>
                  <a:ext cx="11375" cy="9700"/>
                </a:xfrm>
                <a:custGeom>
                  <a:avLst/>
                  <a:gdLst/>
                  <a:ahLst/>
                  <a:cxnLst/>
                  <a:rect l="l" t="t" r="r" b="b"/>
                  <a:pathLst>
                    <a:path w="455" h="388" extrusionOk="0">
                      <a:moveTo>
                        <a:pt x="263" y="0"/>
                      </a:moveTo>
                      <a:cubicBezTo>
                        <a:pt x="262" y="0"/>
                        <a:pt x="261" y="0"/>
                        <a:pt x="260" y="0"/>
                      </a:cubicBezTo>
                      <a:cubicBezTo>
                        <a:pt x="87" y="0"/>
                        <a:pt x="1" y="208"/>
                        <a:pt x="124" y="331"/>
                      </a:cubicBezTo>
                      <a:cubicBezTo>
                        <a:pt x="163" y="370"/>
                        <a:pt x="211" y="387"/>
                        <a:pt x="259" y="387"/>
                      </a:cubicBezTo>
                      <a:cubicBezTo>
                        <a:pt x="358" y="387"/>
                        <a:pt x="454" y="310"/>
                        <a:pt x="454" y="194"/>
                      </a:cubicBezTo>
                      <a:cubicBezTo>
                        <a:pt x="454" y="87"/>
                        <a:pt x="369"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5" name="Google Shape;4585;p21"/>
                <p:cNvSpPr/>
                <p:nvPr/>
              </p:nvSpPr>
              <p:spPr>
                <a:xfrm>
                  <a:off x="317625"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2" y="389"/>
                        <a:pt x="388" y="302"/>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6" name="Google Shape;4586;p21"/>
                <p:cNvSpPr/>
                <p:nvPr/>
              </p:nvSpPr>
              <p:spPr>
                <a:xfrm>
                  <a:off x="355750" y="936550"/>
                  <a:ext cx="11350" cy="9725"/>
                </a:xfrm>
                <a:custGeom>
                  <a:avLst/>
                  <a:gdLst/>
                  <a:ahLst/>
                  <a:cxnLst/>
                  <a:rect l="l" t="t" r="r" b="b"/>
                  <a:pathLst>
                    <a:path w="454" h="389" extrusionOk="0">
                      <a:moveTo>
                        <a:pt x="259" y="1"/>
                      </a:moveTo>
                      <a:cubicBezTo>
                        <a:pt x="87" y="1"/>
                        <a:pt x="0" y="210"/>
                        <a:pt x="123" y="331"/>
                      </a:cubicBezTo>
                      <a:cubicBezTo>
                        <a:pt x="162" y="371"/>
                        <a:pt x="211" y="389"/>
                        <a:pt x="258" y="389"/>
                      </a:cubicBezTo>
                      <a:cubicBezTo>
                        <a:pt x="357" y="389"/>
                        <a:pt x="452" y="312"/>
                        <a:pt x="453" y="196"/>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7" name="Google Shape;4587;p21"/>
                <p:cNvSpPr/>
                <p:nvPr/>
              </p:nvSpPr>
              <p:spPr>
                <a:xfrm>
                  <a:off x="397125" y="936550"/>
                  <a:ext cx="9725" cy="9725"/>
                </a:xfrm>
                <a:custGeom>
                  <a:avLst/>
                  <a:gdLst/>
                  <a:ahLst/>
                  <a:cxnLst/>
                  <a:rect l="l" t="t" r="r" b="b"/>
                  <a:pathLst>
                    <a:path w="389" h="389" extrusionOk="0">
                      <a:moveTo>
                        <a:pt x="195" y="1"/>
                      </a:moveTo>
                      <a:cubicBezTo>
                        <a:pt x="88" y="1"/>
                        <a:pt x="1" y="87"/>
                        <a:pt x="1" y="195"/>
                      </a:cubicBezTo>
                      <a:cubicBezTo>
                        <a:pt x="1" y="302"/>
                        <a:pt x="88" y="389"/>
                        <a:pt x="195" y="389"/>
                      </a:cubicBezTo>
                      <a:cubicBezTo>
                        <a:pt x="302" y="389"/>
                        <a:pt x="389" y="302"/>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8" name="Google Shape;4588;p21"/>
                <p:cNvSpPr/>
                <p:nvPr/>
              </p:nvSpPr>
              <p:spPr>
                <a:xfrm>
                  <a:off x="435250" y="936600"/>
                  <a:ext cx="11350" cy="9725"/>
                </a:xfrm>
                <a:custGeom>
                  <a:avLst/>
                  <a:gdLst/>
                  <a:ahLst/>
                  <a:cxnLst/>
                  <a:rect l="l" t="t" r="r" b="b"/>
                  <a:pathLst>
                    <a:path w="454" h="389" extrusionOk="0">
                      <a:moveTo>
                        <a:pt x="260" y="0"/>
                      </a:moveTo>
                      <a:cubicBezTo>
                        <a:pt x="87" y="0"/>
                        <a:pt x="0" y="208"/>
                        <a:pt x="123" y="331"/>
                      </a:cubicBezTo>
                      <a:cubicBezTo>
                        <a:pt x="163" y="370"/>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9" name="Google Shape;4589;p21"/>
                <p:cNvSpPr/>
                <p:nvPr/>
              </p:nvSpPr>
              <p:spPr>
                <a:xfrm>
                  <a:off x="475025" y="93660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1"/>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0" name="Google Shape;4590;p21"/>
                <p:cNvSpPr/>
                <p:nvPr/>
              </p:nvSpPr>
              <p:spPr>
                <a:xfrm>
                  <a:off x="516425" y="936550"/>
                  <a:ext cx="9675" cy="9725"/>
                </a:xfrm>
                <a:custGeom>
                  <a:avLst/>
                  <a:gdLst/>
                  <a:ahLst/>
                  <a:cxnLst/>
                  <a:rect l="l" t="t" r="r" b="b"/>
                  <a:pathLst>
                    <a:path w="387" h="389" extrusionOk="0">
                      <a:moveTo>
                        <a:pt x="193" y="1"/>
                      </a:moveTo>
                      <a:cubicBezTo>
                        <a:pt x="87" y="1"/>
                        <a:pt x="0" y="87"/>
                        <a:pt x="0" y="195"/>
                      </a:cubicBezTo>
                      <a:cubicBezTo>
                        <a:pt x="0" y="302"/>
                        <a:pt x="87" y="389"/>
                        <a:pt x="193" y="389"/>
                      </a:cubicBezTo>
                      <a:cubicBezTo>
                        <a:pt x="301" y="389"/>
                        <a:pt x="387" y="302"/>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1" name="Google Shape;4591;p21"/>
                <p:cNvSpPr/>
                <p:nvPr/>
              </p:nvSpPr>
              <p:spPr>
                <a:xfrm>
                  <a:off x="554525" y="93660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1"/>
                      </a:cubicBezTo>
                      <a:cubicBezTo>
                        <a:pt x="162" y="370"/>
                        <a:pt x="211" y="388"/>
                        <a:pt x="258" y="388"/>
                      </a:cubicBezTo>
                      <a:cubicBezTo>
                        <a:pt x="358" y="388"/>
                        <a:pt x="453" y="311"/>
                        <a:pt x="453" y="194"/>
                      </a:cubicBezTo>
                      <a:cubicBezTo>
                        <a:pt x="453"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2" name="Google Shape;4592;p21"/>
                <p:cNvSpPr/>
                <p:nvPr/>
              </p:nvSpPr>
              <p:spPr>
                <a:xfrm>
                  <a:off x="595925" y="936550"/>
                  <a:ext cx="9700" cy="9725"/>
                </a:xfrm>
                <a:custGeom>
                  <a:avLst/>
                  <a:gdLst/>
                  <a:ahLst/>
                  <a:cxnLst/>
                  <a:rect l="l" t="t" r="r" b="b"/>
                  <a:pathLst>
                    <a:path w="388" h="389" extrusionOk="0">
                      <a:moveTo>
                        <a:pt x="193" y="1"/>
                      </a:moveTo>
                      <a:cubicBezTo>
                        <a:pt x="87" y="1"/>
                        <a:pt x="1" y="87"/>
                        <a:pt x="1" y="195"/>
                      </a:cubicBezTo>
                      <a:cubicBezTo>
                        <a:pt x="1" y="302"/>
                        <a:pt x="87" y="389"/>
                        <a:pt x="193" y="389"/>
                      </a:cubicBezTo>
                      <a:cubicBezTo>
                        <a:pt x="301" y="389"/>
                        <a:pt x="387" y="302"/>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3" name="Google Shape;4593;p21"/>
                <p:cNvSpPr/>
                <p:nvPr/>
              </p:nvSpPr>
              <p:spPr>
                <a:xfrm>
                  <a:off x="634025" y="93660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1"/>
                      </a:cubicBezTo>
                      <a:cubicBezTo>
                        <a:pt x="163" y="370"/>
                        <a:pt x="211" y="388"/>
                        <a:pt x="259" y="388"/>
                      </a:cubicBezTo>
                      <a:cubicBezTo>
                        <a:pt x="359" y="388"/>
                        <a:pt x="454" y="311"/>
                        <a:pt x="455" y="194"/>
                      </a:cubicBezTo>
                      <a:cubicBezTo>
                        <a:pt x="455" y="87"/>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4" name="Google Shape;4594;p21"/>
                <p:cNvSpPr/>
                <p:nvPr/>
              </p:nvSpPr>
              <p:spPr>
                <a:xfrm>
                  <a:off x="673775" y="936600"/>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5" name="Google Shape;4595;p21"/>
                <p:cNvSpPr/>
                <p:nvPr/>
              </p:nvSpPr>
              <p:spPr>
                <a:xfrm>
                  <a:off x="715200" y="936550"/>
                  <a:ext cx="9725" cy="9725"/>
                </a:xfrm>
                <a:custGeom>
                  <a:avLst/>
                  <a:gdLst/>
                  <a:ahLst/>
                  <a:cxnLst/>
                  <a:rect l="l" t="t" r="r" b="b"/>
                  <a:pathLst>
                    <a:path w="389" h="389" extrusionOk="0">
                      <a:moveTo>
                        <a:pt x="194" y="1"/>
                      </a:moveTo>
                      <a:cubicBezTo>
                        <a:pt x="86" y="1"/>
                        <a:pt x="0" y="87"/>
                        <a:pt x="0" y="195"/>
                      </a:cubicBezTo>
                      <a:cubicBezTo>
                        <a:pt x="0" y="302"/>
                        <a:pt x="86" y="389"/>
                        <a:pt x="194" y="389"/>
                      </a:cubicBezTo>
                      <a:cubicBezTo>
                        <a:pt x="300" y="389"/>
                        <a:pt x="388" y="302"/>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6" name="Google Shape;4596;p21"/>
                <p:cNvSpPr/>
                <p:nvPr/>
              </p:nvSpPr>
              <p:spPr>
                <a:xfrm>
                  <a:off x="753300" y="936600"/>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0"/>
                        <a:pt x="211" y="388"/>
                        <a:pt x="259" y="388"/>
                      </a:cubicBezTo>
                      <a:cubicBezTo>
                        <a:pt x="359" y="388"/>
                        <a:pt x="454" y="311"/>
                        <a:pt x="454" y="194"/>
                      </a:cubicBezTo>
                      <a:cubicBezTo>
                        <a:pt x="454"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7" name="Google Shape;4597;p21"/>
                <p:cNvSpPr/>
                <p:nvPr/>
              </p:nvSpPr>
              <p:spPr>
                <a:xfrm>
                  <a:off x="794700"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0" y="389"/>
                        <a:pt x="388" y="302"/>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8" name="Google Shape;4598;p21"/>
                <p:cNvSpPr/>
                <p:nvPr/>
              </p:nvSpPr>
              <p:spPr>
                <a:xfrm>
                  <a:off x="832825" y="936600"/>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0"/>
                        <a:pt x="210" y="388"/>
                        <a:pt x="258" y="388"/>
                      </a:cubicBezTo>
                      <a:cubicBezTo>
                        <a:pt x="358" y="388"/>
                        <a:pt x="453" y="311"/>
                        <a:pt x="453" y="194"/>
                      </a:cubicBezTo>
                      <a:cubicBezTo>
                        <a:pt x="453" y="87"/>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9" name="Google Shape;4599;p21"/>
                <p:cNvSpPr/>
                <p:nvPr/>
              </p:nvSpPr>
              <p:spPr>
                <a:xfrm>
                  <a:off x="872575" y="936600"/>
                  <a:ext cx="11350" cy="9725"/>
                </a:xfrm>
                <a:custGeom>
                  <a:avLst/>
                  <a:gdLst/>
                  <a:ahLst/>
                  <a:cxnLst/>
                  <a:rect l="l" t="t" r="r" b="b"/>
                  <a:pathLst>
                    <a:path w="454" h="389" extrusionOk="0">
                      <a:moveTo>
                        <a:pt x="262" y="0"/>
                      </a:moveTo>
                      <a:cubicBezTo>
                        <a:pt x="261" y="0"/>
                        <a:pt x="261" y="0"/>
                        <a:pt x="260" y="0"/>
                      </a:cubicBezTo>
                      <a:cubicBezTo>
                        <a:pt x="259" y="0"/>
                        <a:pt x="258" y="0"/>
                        <a:pt x="258" y="0"/>
                      </a:cubicBezTo>
                      <a:cubicBezTo>
                        <a:pt x="86" y="0"/>
                        <a:pt x="1" y="208"/>
                        <a:pt x="122" y="331"/>
                      </a:cubicBezTo>
                      <a:cubicBezTo>
                        <a:pt x="161" y="370"/>
                        <a:pt x="210" y="388"/>
                        <a:pt x="258" y="388"/>
                      </a:cubicBezTo>
                      <a:cubicBezTo>
                        <a:pt x="358" y="388"/>
                        <a:pt x="454" y="311"/>
                        <a:pt x="454" y="194"/>
                      </a:cubicBezTo>
                      <a:cubicBezTo>
                        <a:pt x="454" y="87"/>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0" name="Google Shape;4600;p21"/>
                <p:cNvSpPr/>
                <p:nvPr/>
              </p:nvSpPr>
              <p:spPr>
                <a:xfrm>
                  <a:off x="913950" y="936550"/>
                  <a:ext cx="9725" cy="9725"/>
                </a:xfrm>
                <a:custGeom>
                  <a:avLst/>
                  <a:gdLst/>
                  <a:ahLst/>
                  <a:cxnLst/>
                  <a:rect l="l" t="t" r="r" b="b"/>
                  <a:pathLst>
                    <a:path w="389" h="389" extrusionOk="0">
                      <a:moveTo>
                        <a:pt x="195" y="1"/>
                      </a:moveTo>
                      <a:cubicBezTo>
                        <a:pt x="87" y="1"/>
                        <a:pt x="1" y="87"/>
                        <a:pt x="1" y="195"/>
                      </a:cubicBezTo>
                      <a:cubicBezTo>
                        <a:pt x="1" y="302"/>
                        <a:pt x="87" y="389"/>
                        <a:pt x="195" y="389"/>
                      </a:cubicBezTo>
                      <a:cubicBezTo>
                        <a:pt x="302" y="389"/>
                        <a:pt x="389" y="302"/>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1" name="Google Shape;4601;p21"/>
                <p:cNvSpPr/>
                <p:nvPr/>
              </p:nvSpPr>
              <p:spPr>
                <a:xfrm>
                  <a:off x="953700" y="936550"/>
                  <a:ext cx="9725" cy="9725"/>
                </a:xfrm>
                <a:custGeom>
                  <a:avLst/>
                  <a:gdLst/>
                  <a:ahLst/>
                  <a:cxnLst/>
                  <a:rect l="l" t="t" r="r" b="b"/>
                  <a:pathLst>
                    <a:path w="389" h="389" extrusionOk="0">
                      <a:moveTo>
                        <a:pt x="195" y="1"/>
                      </a:moveTo>
                      <a:cubicBezTo>
                        <a:pt x="89" y="1"/>
                        <a:pt x="1" y="87"/>
                        <a:pt x="1" y="195"/>
                      </a:cubicBezTo>
                      <a:cubicBezTo>
                        <a:pt x="1" y="302"/>
                        <a:pt x="89" y="389"/>
                        <a:pt x="195" y="389"/>
                      </a:cubicBezTo>
                      <a:cubicBezTo>
                        <a:pt x="302" y="389"/>
                        <a:pt x="389" y="302"/>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2" name="Google Shape;4602;p21"/>
                <p:cNvSpPr/>
                <p:nvPr/>
              </p:nvSpPr>
              <p:spPr>
                <a:xfrm>
                  <a:off x="993450" y="936550"/>
                  <a:ext cx="9725" cy="9725"/>
                </a:xfrm>
                <a:custGeom>
                  <a:avLst/>
                  <a:gdLst/>
                  <a:ahLst/>
                  <a:cxnLst/>
                  <a:rect l="l" t="t" r="r" b="b"/>
                  <a:pathLst>
                    <a:path w="389" h="389" extrusionOk="0">
                      <a:moveTo>
                        <a:pt x="195" y="1"/>
                      </a:moveTo>
                      <a:cubicBezTo>
                        <a:pt x="89" y="1"/>
                        <a:pt x="1" y="87"/>
                        <a:pt x="1" y="195"/>
                      </a:cubicBezTo>
                      <a:cubicBezTo>
                        <a:pt x="1" y="302"/>
                        <a:pt x="89" y="389"/>
                        <a:pt x="195" y="389"/>
                      </a:cubicBezTo>
                      <a:cubicBezTo>
                        <a:pt x="303" y="389"/>
                        <a:pt x="389" y="302"/>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3" name="Google Shape;4603;p21"/>
                <p:cNvSpPr/>
                <p:nvPr/>
              </p:nvSpPr>
              <p:spPr>
                <a:xfrm>
                  <a:off x="103322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4" name="Google Shape;4604;p21"/>
                <p:cNvSpPr/>
                <p:nvPr/>
              </p:nvSpPr>
              <p:spPr>
                <a:xfrm>
                  <a:off x="107297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5" name="Google Shape;4605;p21"/>
                <p:cNvSpPr/>
                <p:nvPr/>
              </p:nvSpPr>
              <p:spPr>
                <a:xfrm>
                  <a:off x="111272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6" name="Google Shape;4606;p21"/>
                <p:cNvSpPr/>
                <p:nvPr/>
              </p:nvSpPr>
              <p:spPr>
                <a:xfrm>
                  <a:off x="1152500" y="936550"/>
                  <a:ext cx="9700" cy="9725"/>
                </a:xfrm>
                <a:custGeom>
                  <a:avLst/>
                  <a:gdLst/>
                  <a:ahLst/>
                  <a:cxnLst/>
                  <a:rect l="l" t="t" r="r" b="b"/>
                  <a:pathLst>
                    <a:path w="388" h="389" extrusionOk="0">
                      <a:moveTo>
                        <a:pt x="193" y="1"/>
                      </a:moveTo>
                      <a:cubicBezTo>
                        <a:pt x="87" y="1"/>
                        <a:pt x="1" y="87"/>
                        <a:pt x="1" y="195"/>
                      </a:cubicBezTo>
                      <a:cubicBezTo>
                        <a:pt x="1" y="302"/>
                        <a:pt x="87" y="389"/>
                        <a:pt x="193" y="389"/>
                      </a:cubicBezTo>
                      <a:cubicBezTo>
                        <a:pt x="301" y="389"/>
                        <a:pt x="388" y="302"/>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7" name="Google Shape;4607;p21"/>
                <p:cNvSpPr/>
                <p:nvPr/>
              </p:nvSpPr>
              <p:spPr>
                <a:xfrm>
                  <a:off x="1192275" y="936550"/>
                  <a:ext cx="9675" cy="9725"/>
                </a:xfrm>
                <a:custGeom>
                  <a:avLst/>
                  <a:gdLst/>
                  <a:ahLst/>
                  <a:cxnLst/>
                  <a:rect l="l" t="t" r="r" b="b"/>
                  <a:pathLst>
                    <a:path w="387" h="389" extrusionOk="0">
                      <a:moveTo>
                        <a:pt x="193" y="1"/>
                      </a:moveTo>
                      <a:cubicBezTo>
                        <a:pt x="86" y="1"/>
                        <a:pt x="0" y="87"/>
                        <a:pt x="0" y="195"/>
                      </a:cubicBezTo>
                      <a:cubicBezTo>
                        <a:pt x="0" y="302"/>
                        <a:pt x="86" y="389"/>
                        <a:pt x="193" y="389"/>
                      </a:cubicBezTo>
                      <a:cubicBezTo>
                        <a:pt x="300" y="389"/>
                        <a:pt x="387" y="302"/>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8" name="Google Shape;4608;p21"/>
                <p:cNvSpPr/>
                <p:nvPr/>
              </p:nvSpPr>
              <p:spPr>
                <a:xfrm>
                  <a:off x="1232025" y="936550"/>
                  <a:ext cx="9675" cy="9725"/>
                </a:xfrm>
                <a:custGeom>
                  <a:avLst/>
                  <a:gdLst/>
                  <a:ahLst/>
                  <a:cxnLst/>
                  <a:rect l="l" t="t" r="r" b="b"/>
                  <a:pathLst>
                    <a:path w="387" h="389" extrusionOk="0">
                      <a:moveTo>
                        <a:pt x="194" y="1"/>
                      </a:moveTo>
                      <a:cubicBezTo>
                        <a:pt x="87" y="1"/>
                        <a:pt x="0" y="87"/>
                        <a:pt x="0" y="195"/>
                      </a:cubicBezTo>
                      <a:cubicBezTo>
                        <a:pt x="0" y="302"/>
                        <a:pt x="87" y="389"/>
                        <a:pt x="194" y="389"/>
                      </a:cubicBezTo>
                      <a:cubicBezTo>
                        <a:pt x="300" y="389"/>
                        <a:pt x="387" y="302"/>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9" name="Google Shape;4609;p21"/>
                <p:cNvSpPr/>
                <p:nvPr/>
              </p:nvSpPr>
              <p:spPr>
                <a:xfrm>
                  <a:off x="276225" y="902475"/>
                  <a:ext cx="11375" cy="9700"/>
                </a:xfrm>
                <a:custGeom>
                  <a:avLst/>
                  <a:gdLst/>
                  <a:ahLst/>
                  <a:cxnLst/>
                  <a:rect l="l" t="t" r="r" b="b"/>
                  <a:pathLst>
                    <a:path w="455" h="388" extrusionOk="0">
                      <a:moveTo>
                        <a:pt x="260" y="1"/>
                      </a:moveTo>
                      <a:cubicBezTo>
                        <a:pt x="87" y="1"/>
                        <a:pt x="1" y="209"/>
                        <a:pt x="124" y="331"/>
                      </a:cubicBezTo>
                      <a:cubicBezTo>
                        <a:pt x="163" y="370"/>
                        <a:pt x="211" y="388"/>
                        <a:pt x="259" y="388"/>
                      </a:cubicBezTo>
                      <a:cubicBezTo>
                        <a:pt x="358" y="388"/>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0" name="Google Shape;4610;p21"/>
                <p:cNvSpPr/>
                <p:nvPr/>
              </p:nvSpPr>
              <p:spPr>
                <a:xfrm>
                  <a:off x="317625"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1" name="Google Shape;4611;p21"/>
                <p:cNvSpPr/>
                <p:nvPr/>
              </p:nvSpPr>
              <p:spPr>
                <a:xfrm>
                  <a:off x="355750" y="902450"/>
                  <a:ext cx="11350" cy="9725"/>
                </a:xfrm>
                <a:custGeom>
                  <a:avLst/>
                  <a:gdLst/>
                  <a:ahLst/>
                  <a:cxnLst/>
                  <a:rect l="l" t="t" r="r" b="b"/>
                  <a:pathLst>
                    <a:path w="454" h="389" extrusionOk="0">
                      <a:moveTo>
                        <a:pt x="259" y="0"/>
                      </a:moveTo>
                      <a:cubicBezTo>
                        <a:pt x="87" y="0"/>
                        <a:pt x="0" y="210"/>
                        <a:pt x="123" y="331"/>
                      </a:cubicBezTo>
                      <a:cubicBezTo>
                        <a:pt x="162" y="371"/>
                        <a:pt x="211" y="388"/>
                        <a:pt x="259" y="388"/>
                      </a:cubicBezTo>
                      <a:cubicBezTo>
                        <a:pt x="358" y="388"/>
                        <a:pt x="453" y="312"/>
                        <a:pt x="453" y="196"/>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2" name="Google Shape;4612;p21"/>
                <p:cNvSpPr/>
                <p:nvPr/>
              </p:nvSpPr>
              <p:spPr>
                <a:xfrm>
                  <a:off x="397125" y="902450"/>
                  <a:ext cx="9725" cy="9725"/>
                </a:xfrm>
                <a:custGeom>
                  <a:avLst/>
                  <a:gdLst/>
                  <a:ahLst/>
                  <a:cxnLst/>
                  <a:rect l="l" t="t" r="r" b="b"/>
                  <a:pathLst>
                    <a:path w="389" h="389" extrusionOk="0">
                      <a:moveTo>
                        <a:pt x="195" y="0"/>
                      </a:moveTo>
                      <a:cubicBezTo>
                        <a:pt x="88" y="0"/>
                        <a:pt x="1" y="87"/>
                        <a:pt x="1" y="194"/>
                      </a:cubicBezTo>
                      <a:cubicBezTo>
                        <a:pt x="1" y="302"/>
                        <a:pt x="88"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3" name="Google Shape;4613;p21"/>
                <p:cNvSpPr/>
                <p:nvPr/>
              </p:nvSpPr>
              <p:spPr>
                <a:xfrm>
                  <a:off x="435250" y="9024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4" name="Google Shape;4614;p21"/>
                <p:cNvSpPr/>
                <p:nvPr/>
              </p:nvSpPr>
              <p:spPr>
                <a:xfrm>
                  <a:off x="475000" y="902475"/>
                  <a:ext cx="11350" cy="9725"/>
                </a:xfrm>
                <a:custGeom>
                  <a:avLst/>
                  <a:gdLst/>
                  <a:ahLst/>
                  <a:cxnLst/>
                  <a:rect l="l" t="t" r="r" b="b"/>
                  <a:pathLst>
                    <a:path w="454" h="389" extrusionOk="0">
                      <a:moveTo>
                        <a:pt x="260" y="1"/>
                      </a:moveTo>
                      <a:cubicBezTo>
                        <a:pt x="87" y="1"/>
                        <a:pt x="1" y="209"/>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5" name="Google Shape;4615;p21"/>
                <p:cNvSpPr/>
                <p:nvPr/>
              </p:nvSpPr>
              <p:spPr>
                <a:xfrm>
                  <a:off x="516425" y="902450"/>
                  <a:ext cx="9675" cy="9725"/>
                </a:xfrm>
                <a:custGeom>
                  <a:avLst/>
                  <a:gdLst/>
                  <a:ahLst/>
                  <a:cxnLst/>
                  <a:rect l="l" t="t" r="r" b="b"/>
                  <a:pathLst>
                    <a:path w="387" h="389" extrusionOk="0">
                      <a:moveTo>
                        <a:pt x="193" y="0"/>
                      </a:moveTo>
                      <a:cubicBezTo>
                        <a:pt x="87" y="0"/>
                        <a:pt x="0" y="87"/>
                        <a:pt x="0" y="194"/>
                      </a:cubicBezTo>
                      <a:cubicBezTo>
                        <a:pt x="0" y="302"/>
                        <a:pt x="87" y="388"/>
                        <a:pt x="193" y="388"/>
                      </a:cubicBezTo>
                      <a:cubicBezTo>
                        <a:pt x="301" y="388"/>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6" name="Google Shape;4616;p21"/>
                <p:cNvSpPr/>
                <p:nvPr/>
              </p:nvSpPr>
              <p:spPr>
                <a:xfrm>
                  <a:off x="554500" y="902475"/>
                  <a:ext cx="11375" cy="9725"/>
                </a:xfrm>
                <a:custGeom>
                  <a:avLst/>
                  <a:gdLst/>
                  <a:ahLst/>
                  <a:cxnLst/>
                  <a:rect l="l" t="t" r="r" b="b"/>
                  <a:pathLst>
                    <a:path w="455" h="389" extrusionOk="0">
                      <a:moveTo>
                        <a:pt x="262" y="1"/>
                      </a:moveTo>
                      <a:cubicBezTo>
                        <a:pt x="87" y="1"/>
                        <a:pt x="1" y="209"/>
                        <a:pt x="124" y="331"/>
                      </a:cubicBezTo>
                      <a:cubicBezTo>
                        <a:pt x="163" y="371"/>
                        <a:pt x="212" y="389"/>
                        <a:pt x="260"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7" name="Google Shape;4617;p21"/>
                <p:cNvSpPr/>
                <p:nvPr/>
              </p:nvSpPr>
              <p:spPr>
                <a:xfrm>
                  <a:off x="595925" y="90245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7" y="302"/>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8" name="Google Shape;4618;p21"/>
                <p:cNvSpPr/>
                <p:nvPr/>
              </p:nvSpPr>
              <p:spPr>
                <a:xfrm>
                  <a:off x="634025" y="902475"/>
                  <a:ext cx="11375" cy="9725"/>
                </a:xfrm>
                <a:custGeom>
                  <a:avLst/>
                  <a:gdLst/>
                  <a:ahLst/>
                  <a:cxnLst/>
                  <a:rect l="l" t="t" r="r" b="b"/>
                  <a:pathLst>
                    <a:path w="455" h="389" extrusionOk="0">
                      <a:moveTo>
                        <a:pt x="261" y="1"/>
                      </a:moveTo>
                      <a:cubicBezTo>
                        <a:pt x="88" y="1"/>
                        <a:pt x="0" y="209"/>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9" name="Google Shape;4619;p21"/>
                <p:cNvSpPr/>
                <p:nvPr/>
              </p:nvSpPr>
              <p:spPr>
                <a:xfrm>
                  <a:off x="673775" y="9024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0" name="Google Shape;4620;p21"/>
                <p:cNvSpPr/>
                <p:nvPr/>
              </p:nvSpPr>
              <p:spPr>
                <a:xfrm>
                  <a:off x="715200" y="902450"/>
                  <a:ext cx="9725" cy="9725"/>
                </a:xfrm>
                <a:custGeom>
                  <a:avLst/>
                  <a:gdLst/>
                  <a:ahLst/>
                  <a:cxnLst/>
                  <a:rect l="l" t="t" r="r" b="b"/>
                  <a:pathLst>
                    <a:path w="389" h="389" extrusionOk="0">
                      <a:moveTo>
                        <a:pt x="194" y="0"/>
                      </a:moveTo>
                      <a:cubicBezTo>
                        <a:pt x="86" y="0"/>
                        <a:pt x="0" y="87"/>
                        <a:pt x="0" y="194"/>
                      </a:cubicBezTo>
                      <a:cubicBezTo>
                        <a:pt x="0" y="302"/>
                        <a:pt x="86"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1" name="Google Shape;4621;p21"/>
                <p:cNvSpPr/>
                <p:nvPr/>
              </p:nvSpPr>
              <p:spPr>
                <a:xfrm>
                  <a:off x="753300" y="9024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2" name="Google Shape;4622;p21"/>
                <p:cNvSpPr/>
                <p:nvPr/>
              </p:nvSpPr>
              <p:spPr>
                <a:xfrm>
                  <a:off x="794700"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3" name="Google Shape;4623;p21"/>
                <p:cNvSpPr/>
                <p:nvPr/>
              </p:nvSpPr>
              <p:spPr>
                <a:xfrm>
                  <a:off x="832825" y="9024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4" name="Google Shape;4624;p21"/>
                <p:cNvSpPr/>
                <p:nvPr/>
              </p:nvSpPr>
              <p:spPr>
                <a:xfrm>
                  <a:off x="872575" y="902475"/>
                  <a:ext cx="11350" cy="9725"/>
                </a:xfrm>
                <a:custGeom>
                  <a:avLst/>
                  <a:gdLst/>
                  <a:ahLst/>
                  <a:cxnLst/>
                  <a:rect l="l" t="t" r="r" b="b"/>
                  <a:pathLst>
                    <a:path w="454" h="389" extrusionOk="0">
                      <a:moveTo>
                        <a:pt x="260" y="1"/>
                      </a:moveTo>
                      <a:cubicBezTo>
                        <a:pt x="87" y="1"/>
                        <a:pt x="0" y="209"/>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5" name="Google Shape;4625;p21"/>
                <p:cNvSpPr/>
                <p:nvPr/>
              </p:nvSpPr>
              <p:spPr>
                <a:xfrm>
                  <a:off x="913950" y="902450"/>
                  <a:ext cx="9725" cy="9725"/>
                </a:xfrm>
                <a:custGeom>
                  <a:avLst/>
                  <a:gdLst/>
                  <a:ahLst/>
                  <a:cxnLst/>
                  <a:rect l="l" t="t" r="r" b="b"/>
                  <a:pathLst>
                    <a:path w="389" h="389" extrusionOk="0">
                      <a:moveTo>
                        <a:pt x="195" y="0"/>
                      </a:moveTo>
                      <a:cubicBezTo>
                        <a:pt x="87" y="0"/>
                        <a:pt x="1" y="87"/>
                        <a:pt x="1" y="194"/>
                      </a:cubicBezTo>
                      <a:cubicBezTo>
                        <a:pt x="1" y="302"/>
                        <a:pt x="87"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6" name="Google Shape;4626;p21"/>
                <p:cNvSpPr/>
                <p:nvPr/>
              </p:nvSpPr>
              <p:spPr>
                <a:xfrm>
                  <a:off x="953700" y="90245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2" y="388"/>
                        <a:pt x="389" y="302"/>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7" name="Google Shape;4627;p21"/>
                <p:cNvSpPr/>
                <p:nvPr/>
              </p:nvSpPr>
              <p:spPr>
                <a:xfrm>
                  <a:off x="993450" y="90245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3" y="388"/>
                        <a:pt x="389" y="302"/>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8" name="Google Shape;4628;p21"/>
                <p:cNvSpPr/>
                <p:nvPr/>
              </p:nvSpPr>
              <p:spPr>
                <a:xfrm>
                  <a:off x="103322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9" name="Google Shape;4629;p21"/>
                <p:cNvSpPr/>
                <p:nvPr/>
              </p:nvSpPr>
              <p:spPr>
                <a:xfrm>
                  <a:off x="107297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0" name="Google Shape;4630;p21"/>
                <p:cNvSpPr/>
                <p:nvPr/>
              </p:nvSpPr>
              <p:spPr>
                <a:xfrm>
                  <a:off x="111272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1" name="Google Shape;4631;p21"/>
                <p:cNvSpPr/>
                <p:nvPr/>
              </p:nvSpPr>
              <p:spPr>
                <a:xfrm>
                  <a:off x="1152500" y="90245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8" y="302"/>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2" name="Google Shape;4632;p21"/>
                <p:cNvSpPr/>
                <p:nvPr/>
              </p:nvSpPr>
              <p:spPr>
                <a:xfrm>
                  <a:off x="1192275" y="902450"/>
                  <a:ext cx="9675" cy="9725"/>
                </a:xfrm>
                <a:custGeom>
                  <a:avLst/>
                  <a:gdLst/>
                  <a:ahLst/>
                  <a:cxnLst/>
                  <a:rect l="l" t="t" r="r" b="b"/>
                  <a:pathLst>
                    <a:path w="387" h="389" extrusionOk="0">
                      <a:moveTo>
                        <a:pt x="193" y="0"/>
                      </a:moveTo>
                      <a:cubicBezTo>
                        <a:pt x="86" y="0"/>
                        <a:pt x="0" y="87"/>
                        <a:pt x="0" y="194"/>
                      </a:cubicBezTo>
                      <a:cubicBezTo>
                        <a:pt x="0" y="302"/>
                        <a:pt x="86" y="388"/>
                        <a:pt x="193" y="388"/>
                      </a:cubicBezTo>
                      <a:cubicBezTo>
                        <a:pt x="300" y="388"/>
                        <a:pt x="387" y="302"/>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3" name="Google Shape;4633;p21"/>
                <p:cNvSpPr/>
                <p:nvPr/>
              </p:nvSpPr>
              <p:spPr>
                <a:xfrm>
                  <a:off x="1232025" y="902450"/>
                  <a:ext cx="9675" cy="9725"/>
                </a:xfrm>
                <a:custGeom>
                  <a:avLst/>
                  <a:gdLst/>
                  <a:ahLst/>
                  <a:cxnLst/>
                  <a:rect l="l" t="t" r="r" b="b"/>
                  <a:pathLst>
                    <a:path w="387" h="389" extrusionOk="0">
                      <a:moveTo>
                        <a:pt x="194" y="0"/>
                      </a:moveTo>
                      <a:cubicBezTo>
                        <a:pt x="87" y="0"/>
                        <a:pt x="0" y="87"/>
                        <a:pt x="0" y="194"/>
                      </a:cubicBezTo>
                      <a:cubicBezTo>
                        <a:pt x="0" y="302"/>
                        <a:pt x="87" y="388"/>
                        <a:pt x="194" y="388"/>
                      </a:cubicBezTo>
                      <a:cubicBezTo>
                        <a:pt x="300" y="388"/>
                        <a:pt x="387" y="302"/>
                        <a:pt x="387" y="194"/>
                      </a:cubicBezTo>
                      <a:cubicBezTo>
                        <a:pt x="387"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4" name="Google Shape;4634;p21"/>
                <p:cNvSpPr/>
                <p:nvPr/>
              </p:nvSpPr>
              <p:spPr>
                <a:xfrm>
                  <a:off x="276225" y="868375"/>
                  <a:ext cx="11375" cy="9700"/>
                </a:xfrm>
                <a:custGeom>
                  <a:avLst/>
                  <a:gdLst/>
                  <a:ahLst/>
                  <a:cxnLst/>
                  <a:rect l="l" t="t" r="r" b="b"/>
                  <a:pathLst>
                    <a:path w="455" h="388" extrusionOk="0">
                      <a:moveTo>
                        <a:pt x="260" y="1"/>
                      </a:moveTo>
                      <a:cubicBezTo>
                        <a:pt x="87" y="1"/>
                        <a:pt x="1" y="208"/>
                        <a:pt x="124" y="331"/>
                      </a:cubicBezTo>
                      <a:cubicBezTo>
                        <a:pt x="163" y="370"/>
                        <a:pt x="211" y="388"/>
                        <a:pt x="259" y="388"/>
                      </a:cubicBezTo>
                      <a:cubicBezTo>
                        <a:pt x="358" y="388"/>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5" name="Google Shape;4635;p21"/>
                <p:cNvSpPr/>
                <p:nvPr/>
              </p:nvSpPr>
              <p:spPr>
                <a:xfrm>
                  <a:off x="317625"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6" name="Google Shape;4636;p21"/>
                <p:cNvSpPr/>
                <p:nvPr/>
              </p:nvSpPr>
              <p:spPr>
                <a:xfrm>
                  <a:off x="355750" y="868350"/>
                  <a:ext cx="11350" cy="9725"/>
                </a:xfrm>
                <a:custGeom>
                  <a:avLst/>
                  <a:gdLst/>
                  <a:ahLst/>
                  <a:cxnLst/>
                  <a:rect l="l" t="t" r="r" b="b"/>
                  <a:pathLst>
                    <a:path w="454" h="389" extrusionOk="0">
                      <a:moveTo>
                        <a:pt x="259" y="0"/>
                      </a:moveTo>
                      <a:cubicBezTo>
                        <a:pt x="87" y="0"/>
                        <a:pt x="0" y="209"/>
                        <a:pt x="123" y="331"/>
                      </a:cubicBezTo>
                      <a:cubicBezTo>
                        <a:pt x="162" y="370"/>
                        <a:pt x="211" y="388"/>
                        <a:pt x="259" y="388"/>
                      </a:cubicBezTo>
                      <a:cubicBezTo>
                        <a:pt x="358" y="388"/>
                        <a:pt x="453" y="311"/>
                        <a:pt x="453" y="196"/>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7" name="Google Shape;4637;p21"/>
                <p:cNvSpPr/>
                <p:nvPr/>
              </p:nvSpPr>
              <p:spPr>
                <a:xfrm>
                  <a:off x="397125" y="868350"/>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8" name="Google Shape;4638;p21"/>
                <p:cNvSpPr/>
                <p:nvPr/>
              </p:nvSpPr>
              <p:spPr>
                <a:xfrm>
                  <a:off x="435250" y="8683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9" name="Google Shape;4639;p21"/>
                <p:cNvSpPr/>
                <p:nvPr/>
              </p:nvSpPr>
              <p:spPr>
                <a:xfrm>
                  <a:off x="475000" y="86837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0" name="Google Shape;4640;p21"/>
                <p:cNvSpPr/>
                <p:nvPr/>
              </p:nvSpPr>
              <p:spPr>
                <a:xfrm>
                  <a:off x="516425" y="868350"/>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1" name="Google Shape;4641;p21"/>
                <p:cNvSpPr/>
                <p:nvPr/>
              </p:nvSpPr>
              <p:spPr>
                <a:xfrm>
                  <a:off x="554500" y="868375"/>
                  <a:ext cx="11375" cy="9725"/>
                </a:xfrm>
                <a:custGeom>
                  <a:avLst/>
                  <a:gdLst/>
                  <a:ahLst/>
                  <a:cxnLst/>
                  <a:rect l="l" t="t" r="r" b="b"/>
                  <a:pathLst>
                    <a:path w="455" h="389" extrusionOk="0">
                      <a:moveTo>
                        <a:pt x="262" y="1"/>
                      </a:moveTo>
                      <a:cubicBezTo>
                        <a:pt x="87" y="1"/>
                        <a:pt x="1" y="208"/>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2" name="Google Shape;4642;p21"/>
                <p:cNvSpPr/>
                <p:nvPr/>
              </p:nvSpPr>
              <p:spPr>
                <a:xfrm>
                  <a:off x="595925" y="868350"/>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3" name="Google Shape;4643;p21"/>
                <p:cNvSpPr/>
                <p:nvPr/>
              </p:nvSpPr>
              <p:spPr>
                <a:xfrm>
                  <a:off x="634025" y="86837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3"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4" name="Google Shape;4644;p21"/>
                <p:cNvSpPr/>
                <p:nvPr/>
              </p:nvSpPr>
              <p:spPr>
                <a:xfrm>
                  <a:off x="673775" y="8683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3"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5" name="Google Shape;4645;p21"/>
                <p:cNvSpPr/>
                <p:nvPr/>
              </p:nvSpPr>
              <p:spPr>
                <a:xfrm>
                  <a:off x="715200" y="868350"/>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6" name="Google Shape;4646;p21"/>
                <p:cNvSpPr/>
                <p:nvPr/>
              </p:nvSpPr>
              <p:spPr>
                <a:xfrm>
                  <a:off x="753300" y="8683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7" name="Google Shape;4647;p21"/>
                <p:cNvSpPr/>
                <p:nvPr/>
              </p:nvSpPr>
              <p:spPr>
                <a:xfrm>
                  <a:off x="794700"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8" name="Google Shape;4648;p21"/>
                <p:cNvSpPr/>
                <p:nvPr/>
              </p:nvSpPr>
              <p:spPr>
                <a:xfrm>
                  <a:off x="832825" y="8683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6"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9" name="Google Shape;4649;p21"/>
                <p:cNvSpPr/>
                <p:nvPr/>
              </p:nvSpPr>
              <p:spPr>
                <a:xfrm>
                  <a:off x="872575" y="868375"/>
                  <a:ext cx="11350" cy="9725"/>
                </a:xfrm>
                <a:custGeom>
                  <a:avLst/>
                  <a:gdLst/>
                  <a:ahLst/>
                  <a:cxnLst/>
                  <a:rect l="l" t="t" r="r" b="b"/>
                  <a:pathLst>
                    <a:path w="454" h="389" extrusionOk="0">
                      <a:moveTo>
                        <a:pt x="260" y="1"/>
                      </a:moveTo>
                      <a:cubicBezTo>
                        <a:pt x="87" y="1"/>
                        <a:pt x="0" y="208"/>
                        <a:pt x="122" y="331"/>
                      </a:cubicBezTo>
                      <a:cubicBezTo>
                        <a:pt x="161" y="371"/>
                        <a:pt x="210" y="389"/>
                        <a:pt x="258"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0" name="Google Shape;4650;p21"/>
                <p:cNvSpPr/>
                <p:nvPr/>
              </p:nvSpPr>
              <p:spPr>
                <a:xfrm>
                  <a:off x="913950" y="868350"/>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1" name="Google Shape;4651;p21"/>
                <p:cNvSpPr/>
                <p:nvPr/>
              </p:nvSpPr>
              <p:spPr>
                <a:xfrm>
                  <a:off x="953700" y="868350"/>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2" name="Google Shape;4652;p21"/>
                <p:cNvSpPr/>
                <p:nvPr/>
              </p:nvSpPr>
              <p:spPr>
                <a:xfrm>
                  <a:off x="993450" y="868350"/>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3" name="Google Shape;4653;p21"/>
                <p:cNvSpPr/>
                <p:nvPr/>
              </p:nvSpPr>
              <p:spPr>
                <a:xfrm>
                  <a:off x="103322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4" name="Google Shape;4654;p21"/>
                <p:cNvSpPr/>
                <p:nvPr/>
              </p:nvSpPr>
              <p:spPr>
                <a:xfrm>
                  <a:off x="107297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5" name="Google Shape;4655;p21"/>
                <p:cNvSpPr/>
                <p:nvPr/>
              </p:nvSpPr>
              <p:spPr>
                <a:xfrm>
                  <a:off x="111272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6" name="Google Shape;4656;p21"/>
                <p:cNvSpPr/>
                <p:nvPr/>
              </p:nvSpPr>
              <p:spPr>
                <a:xfrm>
                  <a:off x="1152500" y="868350"/>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7" name="Google Shape;4657;p21"/>
                <p:cNvSpPr/>
                <p:nvPr/>
              </p:nvSpPr>
              <p:spPr>
                <a:xfrm>
                  <a:off x="1192275" y="868350"/>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8" name="Google Shape;4658;p21"/>
                <p:cNvSpPr/>
                <p:nvPr/>
              </p:nvSpPr>
              <p:spPr>
                <a:xfrm>
                  <a:off x="1232025" y="868350"/>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9" name="Google Shape;4659;p21"/>
                <p:cNvSpPr/>
                <p:nvPr/>
              </p:nvSpPr>
              <p:spPr>
                <a:xfrm>
                  <a:off x="317625"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0" name="Google Shape;4660;p21"/>
                <p:cNvSpPr/>
                <p:nvPr/>
              </p:nvSpPr>
              <p:spPr>
                <a:xfrm>
                  <a:off x="355750" y="83422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2"/>
                        <a:pt x="453" y="196"/>
                      </a:cubicBezTo>
                      <a:cubicBezTo>
                        <a:pt x="453" y="89"/>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1" name="Google Shape;4661;p21"/>
                <p:cNvSpPr/>
                <p:nvPr/>
              </p:nvSpPr>
              <p:spPr>
                <a:xfrm>
                  <a:off x="397125" y="834225"/>
                  <a:ext cx="9725" cy="9725"/>
                </a:xfrm>
                <a:custGeom>
                  <a:avLst/>
                  <a:gdLst/>
                  <a:ahLst/>
                  <a:cxnLst/>
                  <a:rect l="l" t="t" r="r" b="b"/>
                  <a:pathLst>
                    <a:path w="389" h="389" extrusionOk="0">
                      <a:moveTo>
                        <a:pt x="195" y="1"/>
                      </a:moveTo>
                      <a:cubicBezTo>
                        <a:pt x="88" y="1"/>
                        <a:pt x="1" y="89"/>
                        <a:pt x="1" y="195"/>
                      </a:cubicBezTo>
                      <a:cubicBezTo>
                        <a:pt x="1" y="302"/>
                        <a:pt x="88"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2" name="Google Shape;4662;p21"/>
                <p:cNvSpPr/>
                <p:nvPr/>
              </p:nvSpPr>
              <p:spPr>
                <a:xfrm>
                  <a:off x="435250" y="834275"/>
                  <a:ext cx="11350" cy="9725"/>
                </a:xfrm>
                <a:custGeom>
                  <a:avLst/>
                  <a:gdLst/>
                  <a:ahLst/>
                  <a:cxnLst/>
                  <a:rect l="l" t="t" r="r" b="b"/>
                  <a:pathLst>
                    <a:path w="454" h="389" extrusionOk="0">
                      <a:moveTo>
                        <a:pt x="260" y="0"/>
                      </a:moveTo>
                      <a:cubicBezTo>
                        <a:pt x="87" y="0"/>
                        <a:pt x="0" y="208"/>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3" name="Google Shape;4663;p21"/>
                <p:cNvSpPr/>
                <p:nvPr/>
              </p:nvSpPr>
              <p:spPr>
                <a:xfrm>
                  <a:off x="475025" y="834275"/>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1"/>
                      </a:cubicBezTo>
                      <a:cubicBezTo>
                        <a:pt x="161" y="371"/>
                        <a:pt x="210" y="388"/>
                        <a:pt x="258" y="388"/>
                      </a:cubicBezTo>
                      <a:cubicBezTo>
                        <a:pt x="357" y="388"/>
                        <a:pt x="453" y="311"/>
                        <a:pt x="453" y="194"/>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4" name="Google Shape;4664;p21"/>
                <p:cNvSpPr/>
                <p:nvPr/>
              </p:nvSpPr>
              <p:spPr>
                <a:xfrm>
                  <a:off x="516425" y="834225"/>
                  <a:ext cx="9675" cy="9725"/>
                </a:xfrm>
                <a:custGeom>
                  <a:avLst/>
                  <a:gdLst/>
                  <a:ahLst/>
                  <a:cxnLst/>
                  <a:rect l="l" t="t" r="r" b="b"/>
                  <a:pathLst>
                    <a:path w="387" h="389" extrusionOk="0">
                      <a:moveTo>
                        <a:pt x="193" y="1"/>
                      </a:moveTo>
                      <a:cubicBezTo>
                        <a:pt x="87" y="1"/>
                        <a:pt x="0" y="89"/>
                        <a:pt x="0" y="195"/>
                      </a:cubicBezTo>
                      <a:cubicBezTo>
                        <a:pt x="0" y="302"/>
                        <a:pt x="87" y="389"/>
                        <a:pt x="193" y="389"/>
                      </a:cubicBezTo>
                      <a:cubicBezTo>
                        <a:pt x="301" y="389"/>
                        <a:pt x="387" y="302"/>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5" name="Google Shape;4665;p21"/>
                <p:cNvSpPr/>
                <p:nvPr/>
              </p:nvSpPr>
              <p:spPr>
                <a:xfrm>
                  <a:off x="554525" y="834275"/>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1"/>
                      </a:cubicBezTo>
                      <a:cubicBezTo>
                        <a:pt x="162" y="371"/>
                        <a:pt x="211" y="388"/>
                        <a:pt x="258" y="388"/>
                      </a:cubicBezTo>
                      <a:cubicBezTo>
                        <a:pt x="358" y="388"/>
                        <a:pt x="453" y="311"/>
                        <a:pt x="453" y="194"/>
                      </a:cubicBezTo>
                      <a:cubicBezTo>
                        <a:pt x="453"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6" name="Google Shape;4666;p21"/>
                <p:cNvSpPr/>
                <p:nvPr/>
              </p:nvSpPr>
              <p:spPr>
                <a:xfrm>
                  <a:off x="595925" y="83422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7" y="302"/>
                        <a:pt x="387" y="195"/>
                      </a:cubicBezTo>
                      <a:cubicBezTo>
                        <a:pt x="387"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7" name="Google Shape;4667;p21"/>
                <p:cNvSpPr/>
                <p:nvPr/>
              </p:nvSpPr>
              <p:spPr>
                <a:xfrm>
                  <a:off x="634025" y="834275"/>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1"/>
                      </a:cubicBezTo>
                      <a:cubicBezTo>
                        <a:pt x="163" y="371"/>
                        <a:pt x="211" y="388"/>
                        <a:pt x="259" y="388"/>
                      </a:cubicBezTo>
                      <a:cubicBezTo>
                        <a:pt x="359" y="388"/>
                        <a:pt x="454" y="311"/>
                        <a:pt x="455" y="194"/>
                      </a:cubicBezTo>
                      <a:cubicBezTo>
                        <a:pt x="455" y="88"/>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8" name="Google Shape;4668;p21"/>
                <p:cNvSpPr/>
                <p:nvPr/>
              </p:nvSpPr>
              <p:spPr>
                <a:xfrm>
                  <a:off x="673775" y="834275"/>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9" name="Google Shape;4669;p21"/>
                <p:cNvSpPr/>
                <p:nvPr/>
              </p:nvSpPr>
              <p:spPr>
                <a:xfrm>
                  <a:off x="715200" y="834225"/>
                  <a:ext cx="9725" cy="9725"/>
                </a:xfrm>
                <a:custGeom>
                  <a:avLst/>
                  <a:gdLst/>
                  <a:ahLst/>
                  <a:cxnLst/>
                  <a:rect l="l" t="t" r="r" b="b"/>
                  <a:pathLst>
                    <a:path w="389" h="389" extrusionOk="0">
                      <a:moveTo>
                        <a:pt x="194" y="1"/>
                      </a:moveTo>
                      <a:cubicBezTo>
                        <a:pt x="86" y="1"/>
                        <a:pt x="0" y="89"/>
                        <a:pt x="0" y="195"/>
                      </a:cubicBezTo>
                      <a:cubicBezTo>
                        <a:pt x="0" y="302"/>
                        <a:pt x="86"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0" name="Google Shape;4670;p21"/>
                <p:cNvSpPr/>
                <p:nvPr/>
              </p:nvSpPr>
              <p:spPr>
                <a:xfrm>
                  <a:off x="753300" y="834275"/>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1"/>
                        <a:pt x="211" y="388"/>
                        <a:pt x="259" y="388"/>
                      </a:cubicBezTo>
                      <a:cubicBezTo>
                        <a:pt x="359" y="388"/>
                        <a:pt x="454" y="311"/>
                        <a:pt x="454" y="194"/>
                      </a:cubicBezTo>
                      <a:cubicBezTo>
                        <a:pt x="454"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1" name="Google Shape;4671;p21"/>
                <p:cNvSpPr/>
                <p:nvPr/>
              </p:nvSpPr>
              <p:spPr>
                <a:xfrm>
                  <a:off x="794700"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2" name="Google Shape;4672;p21"/>
                <p:cNvSpPr/>
                <p:nvPr/>
              </p:nvSpPr>
              <p:spPr>
                <a:xfrm>
                  <a:off x="832825" y="834275"/>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1"/>
                        <a:pt x="210" y="388"/>
                        <a:pt x="258" y="388"/>
                      </a:cubicBezTo>
                      <a:cubicBezTo>
                        <a:pt x="358" y="388"/>
                        <a:pt x="453" y="311"/>
                        <a:pt x="453" y="194"/>
                      </a:cubicBezTo>
                      <a:cubicBezTo>
                        <a:pt x="453"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3" name="Google Shape;4673;p21"/>
                <p:cNvSpPr/>
                <p:nvPr/>
              </p:nvSpPr>
              <p:spPr>
                <a:xfrm>
                  <a:off x="872575" y="834225"/>
                  <a:ext cx="11350" cy="9750"/>
                </a:xfrm>
                <a:custGeom>
                  <a:avLst/>
                  <a:gdLst/>
                  <a:ahLst/>
                  <a:cxnLst/>
                  <a:rect l="l" t="t" r="r" b="b"/>
                  <a:pathLst>
                    <a:path w="454" h="390" extrusionOk="0">
                      <a:moveTo>
                        <a:pt x="260" y="1"/>
                      </a:moveTo>
                      <a:cubicBezTo>
                        <a:pt x="87" y="2"/>
                        <a:pt x="0" y="210"/>
                        <a:pt x="122" y="333"/>
                      </a:cubicBezTo>
                      <a:cubicBezTo>
                        <a:pt x="161" y="372"/>
                        <a:pt x="210" y="389"/>
                        <a:pt x="258" y="389"/>
                      </a:cubicBezTo>
                      <a:cubicBezTo>
                        <a:pt x="358" y="389"/>
                        <a:pt x="454" y="312"/>
                        <a:pt x="454" y="196"/>
                      </a:cubicBezTo>
                      <a:cubicBezTo>
                        <a:pt x="454" y="89"/>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4" name="Google Shape;4674;p21"/>
                <p:cNvSpPr/>
                <p:nvPr/>
              </p:nvSpPr>
              <p:spPr>
                <a:xfrm>
                  <a:off x="913950" y="834225"/>
                  <a:ext cx="9725" cy="9725"/>
                </a:xfrm>
                <a:custGeom>
                  <a:avLst/>
                  <a:gdLst/>
                  <a:ahLst/>
                  <a:cxnLst/>
                  <a:rect l="l" t="t" r="r" b="b"/>
                  <a:pathLst>
                    <a:path w="389" h="389" extrusionOk="0">
                      <a:moveTo>
                        <a:pt x="195" y="1"/>
                      </a:moveTo>
                      <a:cubicBezTo>
                        <a:pt x="87" y="1"/>
                        <a:pt x="1" y="89"/>
                        <a:pt x="1" y="195"/>
                      </a:cubicBezTo>
                      <a:cubicBezTo>
                        <a:pt x="1" y="302"/>
                        <a:pt x="87"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5" name="Google Shape;4675;p21"/>
                <p:cNvSpPr/>
                <p:nvPr/>
              </p:nvSpPr>
              <p:spPr>
                <a:xfrm>
                  <a:off x="953700" y="83422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2" y="389"/>
                        <a:pt x="389" y="302"/>
                        <a:pt x="389" y="195"/>
                      </a:cubicBezTo>
                      <a:cubicBezTo>
                        <a:pt x="389" y="89"/>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6" name="Google Shape;4676;p21"/>
                <p:cNvSpPr/>
                <p:nvPr/>
              </p:nvSpPr>
              <p:spPr>
                <a:xfrm>
                  <a:off x="993450" y="83422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3" y="389"/>
                        <a:pt x="389" y="302"/>
                        <a:pt x="389" y="195"/>
                      </a:cubicBezTo>
                      <a:cubicBezTo>
                        <a:pt x="389" y="89"/>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7" name="Google Shape;4677;p21"/>
                <p:cNvSpPr/>
                <p:nvPr/>
              </p:nvSpPr>
              <p:spPr>
                <a:xfrm>
                  <a:off x="103322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8" name="Google Shape;4678;p21"/>
                <p:cNvSpPr/>
                <p:nvPr/>
              </p:nvSpPr>
              <p:spPr>
                <a:xfrm>
                  <a:off x="107297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9" name="Google Shape;4679;p21"/>
                <p:cNvSpPr/>
                <p:nvPr/>
              </p:nvSpPr>
              <p:spPr>
                <a:xfrm>
                  <a:off x="111272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0" name="Google Shape;4680;p21"/>
                <p:cNvSpPr/>
                <p:nvPr/>
              </p:nvSpPr>
              <p:spPr>
                <a:xfrm>
                  <a:off x="1152500" y="83422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8" y="302"/>
                        <a:pt x="388" y="195"/>
                      </a:cubicBezTo>
                      <a:cubicBezTo>
                        <a:pt x="388" y="89"/>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1" name="Google Shape;4681;p21"/>
                <p:cNvSpPr/>
                <p:nvPr/>
              </p:nvSpPr>
              <p:spPr>
                <a:xfrm>
                  <a:off x="1192275" y="834225"/>
                  <a:ext cx="9675" cy="9725"/>
                </a:xfrm>
                <a:custGeom>
                  <a:avLst/>
                  <a:gdLst/>
                  <a:ahLst/>
                  <a:cxnLst/>
                  <a:rect l="l" t="t" r="r" b="b"/>
                  <a:pathLst>
                    <a:path w="387" h="389" extrusionOk="0">
                      <a:moveTo>
                        <a:pt x="193" y="1"/>
                      </a:moveTo>
                      <a:cubicBezTo>
                        <a:pt x="86" y="1"/>
                        <a:pt x="0" y="89"/>
                        <a:pt x="0" y="195"/>
                      </a:cubicBezTo>
                      <a:cubicBezTo>
                        <a:pt x="0" y="302"/>
                        <a:pt x="86" y="389"/>
                        <a:pt x="193" y="389"/>
                      </a:cubicBezTo>
                      <a:cubicBezTo>
                        <a:pt x="300" y="389"/>
                        <a:pt x="387" y="302"/>
                        <a:pt x="387" y="195"/>
                      </a:cubicBezTo>
                      <a:cubicBezTo>
                        <a:pt x="387" y="89"/>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2" name="Google Shape;4682;p21"/>
                <p:cNvSpPr/>
                <p:nvPr/>
              </p:nvSpPr>
              <p:spPr>
                <a:xfrm>
                  <a:off x="1232025" y="834225"/>
                  <a:ext cx="9675" cy="9725"/>
                </a:xfrm>
                <a:custGeom>
                  <a:avLst/>
                  <a:gdLst/>
                  <a:ahLst/>
                  <a:cxnLst/>
                  <a:rect l="l" t="t" r="r" b="b"/>
                  <a:pathLst>
                    <a:path w="387" h="389" extrusionOk="0">
                      <a:moveTo>
                        <a:pt x="194" y="1"/>
                      </a:moveTo>
                      <a:cubicBezTo>
                        <a:pt x="87" y="1"/>
                        <a:pt x="0" y="89"/>
                        <a:pt x="0" y="195"/>
                      </a:cubicBezTo>
                      <a:cubicBezTo>
                        <a:pt x="0" y="302"/>
                        <a:pt x="87" y="389"/>
                        <a:pt x="194" y="389"/>
                      </a:cubicBezTo>
                      <a:cubicBezTo>
                        <a:pt x="300" y="389"/>
                        <a:pt x="387" y="302"/>
                        <a:pt x="387" y="195"/>
                      </a:cubicBezTo>
                      <a:cubicBezTo>
                        <a:pt x="387"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3" name="Google Shape;4683;p21"/>
                <p:cNvSpPr/>
                <p:nvPr/>
              </p:nvSpPr>
              <p:spPr>
                <a:xfrm>
                  <a:off x="317625"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2" y="389"/>
                        <a:pt x="388" y="302"/>
                        <a:pt x="388" y="195"/>
                      </a:cubicBezTo>
                      <a:cubicBezTo>
                        <a:pt x="388" y="88"/>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4" name="Google Shape;4684;p21"/>
                <p:cNvSpPr/>
                <p:nvPr/>
              </p:nvSpPr>
              <p:spPr>
                <a:xfrm>
                  <a:off x="355750" y="800125"/>
                  <a:ext cx="11350" cy="9750"/>
                </a:xfrm>
                <a:custGeom>
                  <a:avLst/>
                  <a:gdLst/>
                  <a:ahLst/>
                  <a:cxnLst/>
                  <a:rect l="l" t="t" r="r" b="b"/>
                  <a:pathLst>
                    <a:path w="454" h="390" extrusionOk="0">
                      <a:moveTo>
                        <a:pt x="259" y="1"/>
                      </a:moveTo>
                      <a:cubicBezTo>
                        <a:pt x="87" y="1"/>
                        <a:pt x="0" y="210"/>
                        <a:pt x="123" y="333"/>
                      </a:cubicBezTo>
                      <a:cubicBezTo>
                        <a:pt x="162" y="372"/>
                        <a:pt x="210" y="389"/>
                        <a:pt x="258" y="389"/>
                      </a:cubicBezTo>
                      <a:cubicBezTo>
                        <a:pt x="357" y="389"/>
                        <a:pt x="453" y="312"/>
                        <a:pt x="453" y="196"/>
                      </a:cubicBezTo>
                      <a:cubicBezTo>
                        <a:pt x="453" y="88"/>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5" name="Google Shape;4685;p21"/>
                <p:cNvSpPr/>
                <p:nvPr/>
              </p:nvSpPr>
              <p:spPr>
                <a:xfrm>
                  <a:off x="397125" y="800125"/>
                  <a:ext cx="9725" cy="9725"/>
                </a:xfrm>
                <a:custGeom>
                  <a:avLst/>
                  <a:gdLst/>
                  <a:ahLst/>
                  <a:cxnLst/>
                  <a:rect l="l" t="t" r="r" b="b"/>
                  <a:pathLst>
                    <a:path w="389" h="389" extrusionOk="0">
                      <a:moveTo>
                        <a:pt x="195" y="1"/>
                      </a:moveTo>
                      <a:cubicBezTo>
                        <a:pt x="88" y="1"/>
                        <a:pt x="1" y="88"/>
                        <a:pt x="1" y="195"/>
                      </a:cubicBezTo>
                      <a:cubicBezTo>
                        <a:pt x="1" y="302"/>
                        <a:pt x="88" y="389"/>
                        <a:pt x="195" y="389"/>
                      </a:cubicBezTo>
                      <a:cubicBezTo>
                        <a:pt x="302" y="389"/>
                        <a:pt x="389" y="302"/>
                        <a:pt x="389" y="195"/>
                      </a:cubicBezTo>
                      <a:cubicBezTo>
                        <a:pt x="389" y="88"/>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6" name="Google Shape;4686;p21"/>
                <p:cNvSpPr/>
                <p:nvPr/>
              </p:nvSpPr>
              <p:spPr>
                <a:xfrm>
                  <a:off x="435250" y="800175"/>
                  <a:ext cx="11350" cy="9725"/>
                </a:xfrm>
                <a:custGeom>
                  <a:avLst/>
                  <a:gdLst/>
                  <a:ahLst/>
                  <a:cxnLst/>
                  <a:rect l="l" t="t" r="r" b="b"/>
                  <a:pathLst>
                    <a:path w="454" h="389" extrusionOk="0">
                      <a:moveTo>
                        <a:pt x="260" y="0"/>
                      </a:moveTo>
                      <a:cubicBezTo>
                        <a:pt x="87" y="0"/>
                        <a:pt x="0" y="209"/>
                        <a:pt x="123" y="331"/>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7" name="Google Shape;4687;p21"/>
                <p:cNvSpPr/>
                <p:nvPr/>
              </p:nvSpPr>
              <p:spPr>
                <a:xfrm>
                  <a:off x="475000" y="800175"/>
                  <a:ext cx="11350" cy="9725"/>
                </a:xfrm>
                <a:custGeom>
                  <a:avLst/>
                  <a:gdLst/>
                  <a:ahLst/>
                  <a:cxnLst/>
                  <a:rect l="l" t="t" r="r" b="b"/>
                  <a:pathLst>
                    <a:path w="454" h="389" extrusionOk="0">
                      <a:moveTo>
                        <a:pt x="260" y="0"/>
                      </a:moveTo>
                      <a:cubicBezTo>
                        <a:pt x="87" y="0"/>
                        <a:pt x="1" y="208"/>
                        <a:pt x="122" y="331"/>
                      </a:cubicBezTo>
                      <a:cubicBezTo>
                        <a:pt x="162"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8" name="Google Shape;4688;p21"/>
                <p:cNvSpPr/>
                <p:nvPr/>
              </p:nvSpPr>
              <p:spPr>
                <a:xfrm>
                  <a:off x="516425" y="800125"/>
                  <a:ext cx="9675" cy="9725"/>
                </a:xfrm>
                <a:custGeom>
                  <a:avLst/>
                  <a:gdLst/>
                  <a:ahLst/>
                  <a:cxnLst/>
                  <a:rect l="l" t="t" r="r" b="b"/>
                  <a:pathLst>
                    <a:path w="387" h="389" extrusionOk="0">
                      <a:moveTo>
                        <a:pt x="193" y="1"/>
                      </a:moveTo>
                      <a:cubicBezTo>
                        <a:pt x="87" y="1"/>
                        <a:pt x="0" y="88"/>
                        <a:pt x="0" y="195"/>
                      </a:cubicBezTo>
                      <a:cubicBezTo>
                        <a:pt x="0" y="302"/>
                        <a:pt x="87" y="389"/>
                        <a:pt x="193" y="389"/>
                      </a:cubicBezTo>
                      <a:cubicBezTo>
                        <a:pt x="301" y="389"/>
                        <a:pt x="387" y="302"/>
                        <a:pt x="387" y="195"/>
                      </a:cubicBezTo>
                      <a:cubicBezTo>
                        <a:pt x="387" y="88"/>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9" name="Google Shape;4689;p21"/>
                <p:cNvSpPr/>
                <p:nvPr/>
              </p:nvSpPr>
              <p:spPr>
                <a:xfrm>
                  <a:off x="554500" y="800175"/>
                  <a:ext cx="11375" cy="9725"/>
                </a:xfrm>
                <a:custGeom>
                  <a:avLst/>
                  <a:gdLst/>
                  <a:ahLst/>
                  <a:cxnLst/>
                  <a:rect l="l" t="t" r="r" b="b"/>
                  <a:pathLst>
                    <a:path w="455" h="389" extrusionOk="0">
                      <a:moveTo>
                        <a:pt x="262" y="0"/>
                      </a:moveTo>
                      <a:cubicBezTo>
                        <a:pt x="87" y="0"/>
                        <a:pt x="1" y="208"/>
                        <a:pt x="124" y="331"/>
                      </a:cubicBezTo>
                      <a:cubicBezTo>
                        <a:pt x="163" y="370"/>
                        <a:pt x="212" y="388"/>
                        <a:pt x="260" y="388"/>
                      </a:cubicBezTo>
                      <a:cubicBezTo>
                        <a:pt x="359" y="388"/>
                        <a:pt x="454" y="311"/>
                        <a:pt x="454" y="194"/>
                      </a:cubicBezTo>
                      <a:cubicBezTo>
                        <a:pt x="454" y="86"/>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0" name="Google Shape;4690;p21"/>
                <p:cNvSpPr/>
                <p:nvPr/>
              </p:nvSpPr>
              <p:spPr>
                <a:xfrm>
                  <a:off x="595925" y="800125"/>
                  <a:ext cx="9700" cy="9725"/>
                </a:xfrm>
                <a:custGeom>
                  <a:avLst/>
                  <a:gdLst/>
                  <a:ahLst/>
                  <a:cxnLst/>
                  <a:rect l="l" t="t" r="r" b="b"/>
                  <a:pathLst>
                    <a:path w="388" h="389" extrusionOk="0">
                      <a:moveTo>
                        <a:pt x="193" y="1"/>
                      </a:moveTo>
                      <a:cubicBezTo>
                        <a:pt x="87" y="1"/>
                        <a:pt x="1" y="88"/>
                        <a:pt x="1" y="195"/>
                      </a:cubicBezTo>
                      <a:cubicBezTo>
                        <a:pt x="1" y="302"/>
                        <a:pt x="87" y="389"/>
                        <a:pt x="193" y="389"/>
                      </a:cubicBezTo>
                      <a:cubicBezTo>
                        <a:pt x="301" y="389"/>
                        <a:pt x="387" y="302"/>
                        <a:pt x="387" y="195"/>
                      </a:cubicBezTo>
                      <a:cubicBezTo>
                        <a:pt x="387" y="88"/>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1" name="Google Shape;4691;p21"/>
                <p:cNvSpPr/>
                <p:nvPr/>
              </p:nvSpPr>
              <p:spPr>
                <a:xfrm>
                  <a:off x="634025" y="800175"/>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2" name="Google Shape;4692;p21"/>
                <p:cNvSpPr/>
                <p:nvPr/>
              </p:nvSpPr>
              <p:spPr>
                <a:xfrm>
                  <a:off x="673775" y="800175"/>
                  <a:ext cx="11375" cy="9725"/>
                </a:xfrm>
                <a:custGeom>
                  <a:avLst/>
                  <a:gdLst/>
                  <a:ahLst/>
                  <a:cxnLst/>
                  <a:rect l="l" t="t" r="r" b="b"/>
                  <a:pathLst>
                    <a:path w="455" h="389" extrusionOk="0">
                      <a:moveTo>
                        <a:pt x="261" y="0"/>
                      </a:moveTo>
                      <a:cubicBezTo>
                        <a:pt x="88" y="0"/>
                        <a:pt x="0" y="209"/>
                        <a:pt x="123" y="331"/>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3" name="Google Shape;4693;p21"/>
                <p:cNvSpPr/>
                <p:nvPr/>
              </p:nvSpPr>
              <p:spPr>
                <a:xfrm>
                  <a:off x="715200" y="800125"/>
                  <a:ext cx="9725" cy="9725"/>
                </a:xfrm>
                <a:custGeom>
                  <a:avLst/>
                  <a:gdLst/>
                  <a:ahLst/>
                  <a:cxnLst/>
                  <a:rect l="l" t="t" r="r" b="b"/>
                  <a:pathLst>
                    <a:path w="389" h="389" extrusionOk="0">
                      <a:moveTo>
                        <a:pt x="194" y="1"/>
                      </a:moveTo>
                      <a:cubicBezTo>
                        <a:pt x="86" y="1"/>
                        <a:pt x="0" y="88"/>
                        <a:pt x="0" y="195"/>
                      </a:cubicBezTo>
                      <a:cubicBezTo>
                        <a:pt x="0" y="302"/>
                        <a:pt x="86" y="389"/>
                        <a:pt x="194" y="389"/>
                      </a:cubicBezTo>
                      <a:cubicBezTo>
                        <a:pt x="300" y="389"/>
                        <a:pt x="388" y="302"/>
                        <a:pt x="388" y="195"/>
                      </a:cubicBezTo>
                      <a:cubicBezTo>
                        <a:pt x="388" y="88"/>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4" name="Google Shape;4694;p21"/>
                <p:cNvSpPr/>
                <p:nvPr/>
              </p:nvSpPr>
              <p:spPr>
                <a:xfrm>
                  <a:off x="753300" y="800175"/>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6"/>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5" name="Google Shape;4695;p21"/>
                <p:cNvSpPr/>
                <p:nvPr/>
              </p:nvSpPr>
              <p:spPr>
                <a:xfrm>
                  <a:off x="794700"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0" y="389"/>
                        <a:pt x="388" y="302"/>
                        <a:pt x="388" y="195"/>
                      </a:cubicBezTo>
                      <a:cubicBezTo>
                        <a:pt x="388" y="88"/>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6" name="Google Shape;4696;p21"/>
                <p:cNvSpPr/>
                <p:nvPr/>
              </p:nvSpPr>
              <p:spPr>
                <a:xfrm>
                  <a:off x="832825" y="800175"/>
                  <a:ext cx="11350" cy="9725"/>
                </a:xfrm>
                <a:custGeom>
                  <a:avLst/>
                  <a:gdLst/>
                  <a:ahLst/>
                  <a:cxnLst/>
                  <a:rect l="l" t="t" r="r" b="b"/>
                  <a:pathLst>
                    <a:path w="454" h="389" extrusionOk="0">
                      <a:moveTo>
                        <a:pt x="259" y="0"/>
                      </a:moveTo>
                      <a:cubicBezTo>
                        <a:pt x="87" y="0"/>
                        <a:pt x="0" y="209"/>
                        <a:pt x="122" y="331"/>
                      </a:cubicBezTo>
                      <a:cubicBezTo>
                        <a:pt x="161" y="370"/>
                        <a:pt x="210" y="388"/>
                        <a:pt x="258" y="388"/>
                      </a:cubicBezTo>
                      <a:cubicBezTo>
                        <a:pt x="358" y="388"/>
                        <a:pt x="453" y="311"/>
                        <a:pt x="453" y="194"/>
                      </a:cubicBezTo>
                      <a:cubicBezTo>
                        <a:pt x="453" y="86"/>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7" name="Google Shape;4697;p21"/>
                <p:cNvSpPr/>
                <p:nvPr/>
              </p:nvSpPr>
              <p:spPr>
                <a:xfrm>
                  <a:off x="872575" y="800125"/>
                  <a:ext cx="11350" cy="9750"/>
                </a:xfrm>
                <a:custGeom>
                  <a:avLst/>
                  <a:gdLst/>
                  <a:ahLst/>
                  <a:cxnLst/>
                  <a:rect l="l" t="t" r="r" b="b"/>
                  <a:pathLst>
                    <a:path w="454" h="390" extrusionOk="0">
                      <a:moveTo>
                        <a:pt x="260" y="1"/>
                      </a:moveTo>
                      <a:cubicBezTo>
                        <a:pt x="87" y="2"/>
                        <a:pt x="0" y="211"/>
                        <a:pt x="122" y="333"/>
                      </a:cubicBezTo>
                      <a:cubicBezTo>
                        <a:pt x="161" y="372"/>
                        <a:pt x="210" y="389"/>
                        <a:pt x="258" y="389"/>
                      </a:cubicBezTo>
                      <a:cubicBezTo>
                        <a:pt x="358" y="389"/>
                        <a:pt x="454" y="312"/>
                        <a:pt x="454" y="196"/>
                      </a:cubicBezTo>
                      <a:cubicBezTo>
                        <a:pt x="454" y="88"/>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8" name="Google Shape;4698;p21"/>
                <p:cNvSpPr/>
                <p:nvPr/>
              </p:nvSpPr>
              <p:spPr>
                <a:xfrm>
                  <a:off x="913950" y="800125"/>
                  <a:ext cx="9725" cy="9725"/>
                </a:xfrm>
                <a:custGeom>
                  <a:avLst/>
                  <a:gdLst/>
                  <a:ahLst/>
                  <a:cxnLst/>
                  <a:rect l="l" t="t" r="r" b="b"/>
                  <a:pathLst>
                    <a:path w="389" h="389" extrusionOk="0">
                      <a:moveTo>
                        <a:pt x="195" y="1"/>
                      </a:moveTo>
                      <a:cubicBezTo>
                        <a:pt x="87" y="1"/>
                        <a:pt x="1" y="88"/>
                        <a:pt x="1" y="195"/>
                      </a:cubicBezTo>
                      <a:cubicBezTo>
                        <a:pt x="1" y="302"/>
                        <a:pt x="87" y="389"/>
                        <a:pt x="195" y="389"/>
                      </a:cubicBezTo>
                      <a:cubicBezTo>
                        <a:pt x="302" y="389"/>
                        <a:pt x="389" y="302"/>
                        <a:pt x="389" y="195"/>
                      </a:cubicBezTo>
                      <a:cubicBezTo>
                        <a:pt x="389" y="88"/>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9" name="Google Shape;4699;p21"/>
                <p:cNvSpPr/>
                <p:nvPr/>
              </p:nvSpPr>
              <p:spPr>
                <a:xfrm>
                  <a:off x="953700" y="800125"/>
                  <a:ext cx="9725" cy="9725"/>
                </a:xfrm>
                <a:custGeom>
                  <a:avLst/>
                  <a:gdLst/>
                  <a:ahLst/>
                  <a:cxnLst/>
                  <a:rect l="l" t="t" r="r" b="b"/>
                  <a:pathLst>
                    <a:path w="389" h="389" extrusionOk="0">
                      <a:moveTo>
                        <a:pt x="195" y="1"/>
                      </a:moveTo>
                      <a:cubicBezTo>
                        <a:pt x="89" y="1"/>
                        <a:pt x="1" y="88"/>
                        <a:pt x="1" y="195"/>
                      </a:cubicBezTo>
                      <a:cubicBezTo>
                        <a:pt x="1" y="302"/>
                        <a:pt x="89" y="389"/>
                        <a:pt x="195" y="389"/>
                      </a:cubicBezTo>
                      <a:cubicBezTo>
                        <a:pt x="302" y="389"/>
                        <a:pt x="389" y="302"/>
                        <a:pt x="389" y="195"/>
                      </a:cubicBezTo>
                      <a:cubicBezTo>
                        <a:pt x="389" y="88"/>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0" name="Google Shape;4700;p21"/>
                <p:cNvSpPr/>
                <p:nvPr/>
              </p:nvSpPr>
              <p:spPr>
                <a:xfrm>
                  <a:off x="993450" y="800125"/>
                  <a:ext cx="9725" cy="9725"/>
                </a:xfrm>
                <a:custGeom>
                  <a:avLst/>
                  <a:gdLst/>
                  <a:ahLst/>
                  <a:cxnLst/>
                  <a:rect l="l" t="t" r="r" b="b"/>
                  <a:pathLst>
                    <a:path w="389" h="389" extrusionOk="0">
                      <a:moveTo>
                        <a:pt x="195" y="1"/>
                      </a:moveTo>
                      <a:cubicBezTo>
                        <a:pt x="89" y="1"/>
                        <a:pt x="1" y="88"/>
                        <a:pt x="1" y="195"/>
                      </a:cubicBezTo>
                      <a:cubicBezTo>
                        <a:pt x="1" y="302"/>
                        <a:pt x="89" y="389"/>
                        <a:pt x="195" y="389"/>
                      </a:cubicBezTo>
                      <a:cubicBezTo>
                        <a:pt x="303" y="389"/>
                        <a:pt x="389" y="302"/>
                        <a:pt x="389" y="195"/>
                      </a:cubicBezTo>
                      <a:cubicBezTo>
                        <a:pt x="389" y="88"/>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1" name="Google Shape;4701;p21"/>
                <p:cNvSpPr/>
                <p:nvPr/>
              </p:nvSpPr>
              <p:spPr>
                <a:xfrm>
                  <a:off x="103322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2" name="Google Shape;4702;p21"/>
                <p:cNvSpPr/>
                <p:nvPr/>
              </p:nvSpPr>
              <p:spPr>
                <a:xfrm>
                  <a:off x="107297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3" name="Google Shape;4703;p21"/>
                <p:cNvSpPr/>
                <p:nvPr/>
              </p:nvSpPr>
              <p:spPr>
                <a:xfrm>
                  <a:off x="111272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4" name="Google Shape;4704;p21"/>
                <p:cNvSpPr/>
                <p:nvPr/>
              </p:nvSpPr>
              <p:spPr>
                <a:xfrm>
                  <a:off x="1152500" y="800125"/>
                  <a:ext cx="9700" cy="9725"/>
                </a:xfrm>
                <a:custGeom>
                  <a:avLst/>
                  <a:gdLst/>
                  <a:ahLst/>
                  <a:cxnLst/>
                  <a:rect l="l" t="t" r="r" b="b"/>
                  <a:pathLst>
                    <a:path w="388" h="389" extrusionOk="0">
                      <a:moveTo>
                        <a:pt x="193" y="1"/>
                      </a:moveTo>
                      <a:cubicBezTo>
                        <a:pt x="87" y="1"/>
                        <a:pt x="1" y="88"/>
                        <a:pt x="1" y="195"/>
                      </a:cubicBezTo>
                      <a:cubicBezTo>
                        <a:pt x="1" y="302"/>
                        <a:pt x="87" y="389"/>
                        <a:pt x="193" y="389"/>
                      </a:cubicBezTo>
                      <a:cubicBezTo>
                        <a:pt x="301" y="389"/>
                        <a:pt x="388" y="302"/>
                        <a:pt x="388" y="195"/>
                      </a:cubicBezTo>
                      <a:cubicBezTo>
                        <a:pt x="388" y="88"/>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5" name="Google Shape;4705;p21"/>
                <p:cNvSpPr/>
                <p:nvPr/>
              </p:nvSpPr>
              <p:spPr>
                <a:xfrm>
                  <a:off x="1192275" y="800125"/>
                  <a:ext cx="9675" cy="9725"/>
                </a:xfrm>
                <a:custGeom>
                  <a:avLst/>
                  <a:gdLst/>
                  <a:ahLst/>
                  <a:cxnLst/>
                  <a:rect l="l" t="t" r="r" b="b"/>
                  <a:pathLst>
                    <a:path w="387" h="389" extrusionOk="0">
                      <a:moveTo>
                        <a:pt x="193" y="1"/>
                      </a:moveTo>
                      <a:cubicBezTo>
                        <a:pt x="86" y="1"/>
                        <a:pt x="0" y="88"/>
                        <a:pt x="0" y="195"/>
                      </a:cubicBezTo>
                      <a:cubicBezTo>
                        <a:pt x="0" y="302"/>
                        <a:pt x="86" y="389"/>
                        <a:pt x="193" y="389"/>
                      </a:cubicBezTo>
                      <a:cubicBezTo>
                        <a:pt x="300" y="389"/>
                        <a:pt x="387" y="302"/>
                        <a:pt x="387" y="195"/>
                      </a:cubicBezTo>
                      <a:cubicBezTo>
                        <a:pt x="387" y="88"/>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6" name="Google Shape;4706;p21"/>
                <p:cNvSpPr/>
                <p:nvPr/>
              </p:nvSpPr>
              <p:spPr>
                <a:xfrm>
                  <a:off x="1232025" y="800125"/>
                  <a:ext cx="9675" cy="9725"/>
                </a:xfrm>
                <a:custGeom>
                  <a:avLst/>
                  <a:gdLst/>
                  <a:ahLst/>
                  <a:cxnLst/>
                  <a:rect l="l" t="t" r="r" b="b"/>
                  <a:pathLst>
                    <a:path w="387" h="389" extrusionOk="0">
                      <a:moveTo>
                        <a:pt x="194" y="1"/>
                      </a:moveTo>
                      <a:cubicBezTo>
                        <a:pt x="87" y="1"/>
                        <a:pt x="0" y="88"/>
                        <a:pt x="0" y="195"/>
                      </a:cubicBezTo>
                      <a:cubicBezTo>
                        <a:pt x="0" y="302"/>
                        <a:pt x="87" y="389"/>
                        <a:pt x="194" y="389"/>
                      </a:cubicBezTo>
                      <a:cubicBezTo>
                        <a:pt x="300" y="389"/>
                        <a:pt x="387" y="302"/>
                        <a:pt x="387" y="195"/>
                      </a:cubicBezTo>
                      <a:cubicBezTo>
                        <a:pt x="387" y="88"/>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7" name="Google Shape;4707;p21"/>
                <p:cNvSpPr/>
                <p:nvPr/>
              </p:nvSpPr>
              <p:spPr>
                <a:xfrm>
                  <a:off x="355750" y="766025"/>
                  <a:ext cx="11350" cy="9725"/>
                </a:xfrm>
                <a:custGeom>
                  <a:avLst/>
                  <a:gdLst/>
                  <a:ahLst/>
                  <a:cxnLst/>
                  <a:rect l="l" t="t" r="r" b="b"/>
                  <a:pathLst>
                    <a:path w="454" h="389" extrusionOk="0">
                      <a:moveTo>
                        <a:pt x="259" y="0"/>
                      </a:moveTo>
                      <a:cubicBezTo>
                        <a:pt x="87" y="0"/>
                        <a:pt x="0" y="209"/>
                        <a:pt x="123" y="332"/>
                      </a:cubicBezTo>
                      <a:cubicBezTo>
                        <a:pt x="162" y="371"/>
                        <a:pt x="210" y="389"/>
                        <a:pt x="258" y="389"/>
                      </a:cubicBezTo>
                      <a:cubicBezTo>
                        <a:pt x="357" y="389"/>
                        <a:pt x="453" y="312"/>
                        <a:pt x="453" y="196"/>
                      </a:cubicBezTo>
                      <a:cubicBezTo>
                        <a:pt x="453" y="88"/>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8" name="Google Shape;4708;p21"/>
                <p:cNvSpPr/>
                <p:nvPr/>
              </p:nvSpPr>
              <p:spPr>
                <a:xfrm>
                  <a:off x="397125" y="766025"/>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9" name="Google Shape;4709;p21"/>
                <p:cNvSpPr/>
                <p:nvPr/>
              </p:nvSpPr>
              <p:spPr>
                <a:xfrm>
                  <a:off x="435250" y="76605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0" name="Google Shape;4710;p21"/>
                <p:cNvSpPr/>
                <p:nvPr/>
              </p:nvSpPr>
              <p:spPr>
                <a:xfrm>
                  <a:off x="475025" y="76605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2"/>
                        <a:pt x="453" y="195"/>
                      </a:cubicBezTo>
                      <a:cubicBezTo>
                        <a:pt x="453" y="88"/>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1" name="Google Shape;4711;p21"/>
                <p:cNvSpPr/>
                <p:nvPr/>
              </p:nvSpPr>
              <p:spPr>
                <a:xfrm>
                  <a:off x="516425" y="766025"/>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2" name="Google Shape;4712;p21"/>
                <p:cNvSpPr/>
                <p:nvPr/>
              </p:nvSpPr>
              <p:spPr>
                <a:xfrm>
                  <a:off x="554525" y="76605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2"/>
                        <a:pt x="453" y="195"/>
                      </a:cubicBezTo>
                      <a:cubicBezTo>
                        <a:pt x="453"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3" name="Google Shape;4713;p21"/>
                <p:cNvSpPr/>
                <p:nvPr/>
              </p:nvSpPr>
              <p:spPr>
                <a:xfrm>
                  <a:off x="595925" y="76602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4" name="Google Shape;4714;p21"/>
                <p:cNvSpPr/>
                <p:nvPr/>
              </p:nvSpPr>
              <p:spPr>
                <a:xfrm>
                  <a:off x="634025" y="76605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2"/>
                        <a:pt x="455" y="195"/>
                      </a:cubicBezTo>
                      <a:cubicBezTo>
                        <a:pt x="455" y="88"/>
                        <a:pt x="368" y="1"/>
                        <a:pt x="26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5" name="Google Shape;4715;p21"/>
                <p:cNvSpPr/>
                <p:nvPr/>
              </p:nvSpPr>
              <p:spPr>
                <a:xfrm>
                  <a:off x="673775" y="76605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6" name="Google Shape;4716;p21"/>
                <p:cNvSpPr/>
                <p:nvPr/>
              </p:nvSpPr>
              <p:spPr>
                <a:xfrm>
                  <a:off x="715200" y="766025"/>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7" name="Google Shape;4717;p21"/>
                <p:cNvSpPr/>
                <p:nvPr/>
              </p:nvSpPr>
              <p:spPr>
                <a:xfrm>
                  <a:off x="753300" y="76605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2"/>
                        <a:pt x="454" y="195"/>
                      </a:cubicBezTo>
                      <a:cubicBezTo>
                        <a:pt x="454"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8" name="Google Shape;4718;p21"/>
                <p:cNvSpPr/>
                <p:nvPr/>
              </p:nvSpPr>
              <p:spPr>
                <a:xfrm>
                  <a:off x="794700" y="76602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9" name="Google Shape;4719;p21"/>
                <p:cNvSpPr/>
                <p:nvPr/>
              </p:nvSpPr>
              <p:spPr>
                <a:xfrm>
                  <a:off x="832825" y="76605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2"/>
                        <a:pt x="453" y="195"/>
                      </a:cubicBezTo>
                      <a:cubicBezTo>
                        <a:pt x="453"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0" name="Google Shape;4720;p21"/>
                <p:cNvSpPr/>
                <p:nvPr/>
              </p:nvSpPr>
              <p:spPr>
                <a:xfrm>
                  <a:off x="872575" y="766025"/>
                  <a:ext cx="11350" cy="9725"/>
                </a:xfrm>
                <a:custGeom>
                  <a:avLst/>
                  <a:gdLst/>
                  <a:ahLst/>
                  <a:cxnLst/>
                  <a:rect l="l" t="t" r="r" b="b"/>
                  <a:pathLst>
                    <a:path w="454" h="389" extrusionOk="0">
                      <a:moveTo>
                        <a:pt x="260" y="0"/>
                      </a:moveTo>
                      <a:cubicBezTo>
                        <a:pt x="87" y="2"/>
                        <a:pt x="0" y="211"/>
                        <a:pt x="122" y="332"/>
                      </a:cubicBezTo>
                      <a:cubicBezTo>
                        <a:pt x="161" y="371"/>
                        <a:pt x="210" y="389"/>
                        <a:pt x="258" y="389"/>
                      </a:cubicBezTo>
                      <a:cubicBezTo>
                        <a:pt x="358" y="389"/>
                        <a:pt x="454" y="312"/>
                        <a:pt x="454" y="196"/>
                      </a:cubicBezTo>
                      <a:cubicBezTo>
                        <a:pt x="454" y="88"/>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1" name="Google Shape;4721;p21"/>
                <p:cNvSpPr/>
                <p:nvPr/>
              </p:nvSpPr>
              <p:spPr>
                <a:xfrm>
                  <a:off x="913950" y="766025"/>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2" name="Google Shape;4722;p21"/>
                <p:cNvSpPr/>
                <p:nvPr/>
              </p:nvSpPr>
              <p:spPr>
                <a:xfrm>
                  <a:off x="953700" y="76602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3" name="Google Shape;4723;p21"/>
                <p:cNvSpPr/>
                <p:nvPr/>
              </p:nvSpPr>
              <p:spPr>
                <a:xfrm>
                  <a:off x="993450" y="76602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4" name="Google Shape;4724;p21"/>
                <p:cNvSpPr/>
                <p:nvPr/>
              </p:nvSpPr>
              <p:spPr>
                <a:xfrm>
                  <a:off x="103322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5" name="Google Shape;4725;p21"/>
                <p:cNvSpPr/>
                <p:nvPr/>
              </p:nvSpPr>
              <p:spPr>
                <a:xfrm>
                  <a:off x="107297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6" name="Google Shape;4726;p21"/>
                <p:cNvSpPr/>
                <p:nvPr/>
              </p:nvSpPr>
              <p:spPr>
                <a:xfrm>
                  <a:off x="111272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7" name="Google Shape;4727;p21"/>
                <p:cNvSpPr/>
                <p:nvPr/>
              </p:nvSpPr>
              <p:spPr>
                <a:xfrm>
                  <a:off x="1152500" y="76602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8" name="Google Shape;4728;p21"/>
                <p:cNvSpPr/>
                <p:nvPr/>
              </p:nvSpPr>
              <p:spPr>
                <a:xfrm>
                  <a:off x="1192275" y="766025"/>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9" name="Google Shape;4729;p21"/>
                <p:cNvSpPr/>
                <p:nvPr/>
              </p:nvSpPr>
              <p:spPr>
                <a:xfrm>
                  <a:off x="1232025" y="766025"/>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0" name="Google Shape;4730;p21"/>
                <p:cNvSpPr/>
                <p:nvPr/>
              </p:nvSpPr>
              <p:spPr>
                <a:xfrm>
                  <a:off x="355750" y="731950"/>
                  <a:ext cx="11350" cy="9700"/>
                </a:xfrm>
                <a:custGeom>
                  <a:avLst/>
                  <a:gdLst/>
                  <a:ahLst/>
                  <a:cxnLst/>
                  <a:rect l="l" t="t" r="r" b="b"/>
                  <a:pathLst>
                    <a:path w="454" h="388" extrusionOk="0">
                      <a:moveTo>
                        <a:pt x="262" y="1"/>
                      </a:moveTo>
                      <a:cubicBezTo>
                        <a:pt x="261" y="1"/>
                        <a:pt x="260" y="1"/>
                        <a:pt x="259" y="1"/>
                      </a:cubicBezTo>
                      <a:cubicBezTo>
                        <a:pt x="87" y="1"/>
                        <a:pt x="0" y="208"/>
                        <a:pt x="123" y="331"/>
                      </a:cubicBezTo>
                      <a:cubicBezTo>
                        <a:pt x="162" y="370"/>
                        <a:pt x="210" y="388"/>
                        <a:pt x="258" y="388"/>
                      </a:cubicBezTo>
                      <a:cubicBezTo>
                        <a:pt x="357" y="388"/>
                        <a:pt x="453" y="311"/>
                        <a:pt x="453" y="195"/>
                      </a:cubicBezTo>
                      <a:cubicBezTo>
                        <a:pt x="453"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1" name="Google Shape;4731;p21"/>
                <p:cNvSpPr/>
                <p:nvPr/>
              </p:nvSpPr>
              <p:spPr>
                <a:xfrm>
                  <a:off x="397125" y="731950"/>
                  <a:ext cx="9725" cy="9700"/>
                </a:xfrm>
                <a:custGeom>
                  <a:avLst/>
                  <a:gdLst/>
                  <a:ahLst/>
                  <a:cxnLst/>
                  <a:rect l="l" t="t" r="r" b="b"/>
                  <a:pathLst>
                    <a:path w="389" h="388" extrusionOk="0">
                      <a:moveTo>
                        <a:pt x="195" y="1"/>
                      </a:moveTo>
                      <a:cubicBezTo>
                        <a:pt x="88" y="1"/>
                        <a:pt x="1" y="87"/>
                        <a:pt x="1" y="195"/>
                      </a:cubicBezTo>
                      <a:cubicBezTo>
                        <a:pt x="1" y="301"/>
                        <a:pt x="88" y="387"/>
                        <a:pt x="195" y="387"/>
                      </a:cubicBezTo>
                      <a:cubicBezTo>
                        <a:pt x="302" y="387"/>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2" name="Google Shape;4732;p21"/>
                <p:cNvSpPr/>
                <p:nvPr/>
              </p:nvSpPr>
              <p:spPr>
                <a:xfrm>
                  <a:off x="435250" y="73195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3" name="Google Shape;4733;p21"/>
                <p:cNvSpPr/>
                <p:nvPr/>
              </p:nvSpPr>
              <p:spPr>
                <a:xfrm>
                  <a:off x="475025" y="73195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4" name="Google Shape;4734;p21"/>
                <p:cNvSpPr/>
                <p:nvPr/>
              </p:nvSpPr>
              <p:spPr>
                <a:xfrm>
                  <a:off x="516425" y="731950"/>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1" y="387"/>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5" name="Google Shape;4735;p21"/>
                <p:cNvSpPr/>
                <p:nvPr/>
              </p:nvSpPr>
              <p:spPr>
                <a:xfrm>
                  <a:off x="554525" y="73195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6" name="Google Shape;4736;p21"/>
                <p:cNvSpPr/>
                <p:nvPr/>
              </p:nvSpPr>
              <p:spPr>
                <a:xfrm>
                  <a:off x="595925" y="73195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7" name="Google Shape;4737;p21"/>
                <p:cNvSpPr/>
                <p:nvPr/>
              </p:nvSpPr>
              <p:spPr>
                <a:xfrm>
                  <a:off x="634025" y="73195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1"/>
                        <a:pt x="26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8" name="Google Shape;4738;p21"/>
                <p:cNvSpPr/>
                <p:nvPr/>
              </p:nvSpPr>
              <p:spPr>
                <a:xfrm>
                  <a:off x="673775" y="73195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9" name="Google Shape;4739;p21"/>
                <p:cNvSpPr/>
                <p:nvPr/>
              </p:nvSpPr>
              <p:spPr>
                <a:xfrm>
                  <a:off x="715200" y="731950"/>
                  <a:ext cx="9725" cy="9700"/>
                </a:xfrm>
                <a:custGeom>
                  <a:avLst/>
                  <a:gdLst/>
                  <a:ahLst/>
                  <a:cxnLst/>
                  <a:rect l="l" t="t" r="r" b="b"/>
                  <a:pathLst>
                    <a:path w="389" h="388" extrusionOk="0">
                      <a:moveTo>
                        <a:pt x="194" y="1"/>
                      </a:moveTo>
                      <a:cubicBezTo>
                        <a:pt x="86" y="1"/>
                        <a:pt x="0" y="87"/>
                        <a:pt x="0" y="195"/>
                      </a:cubicBezTo>
                      <a:cubicBezTo>
                        <a:pt x="0" y="301"/>
                        <a:pt x="86" y="387"/>
                        <a:pt x="194" y="387"/>
                      </a:cubicBezTo>
                      <a:cubicBezTo>
                        <a:pt x="300" y="387"/>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0" name="Google Shape;4740;p21"/>
                <p:cNvSpPr/>
                <p:nvPr/>
              </p:nvSpPr>
              <p:spPr>
                <a:xfrm>
                  <a:off x="753300" y="73195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8" y="1"/>
                        <a:pt x="26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1" name="Google Shape;4741;p21"/>
                <p:cNvSpPr/>
                <p:nvPr/>
              </p:nvSpPr>
              <p:spPr>
                <a:xfrm>
                  <a:off x="794700" y="731950"/>
                  <a:ext cx="9725" cy="9700"/>
                </a:xfrm>
                <a:custGeom>
                  <a:avLst/>
                  <a:gdLst/>
                  <a:ahLst/>
                  <a:cxnLst/>
                  <a:rect l="l" t="t" r="r" b="b"/>
                  <a:pathLst>
                    <a:path w="389" h="388" extrusionOk="0">
                      <a:moveTo>
                        <a:pt x="194" y="1"/>
                      </a:moveTo>
                      <a:cubicBezTo>
                        <a:pt x="87" y="1"/>
                        <a:pt x="0" y="87"/>
                        <a:pt x="0" y="195"/>
                      </a:cubicBezTo>
                      <a:cubicBezTo>
                        <a:pt x="0" y="301"/>
                        <a:pt x="87" y="387"/>
                        <a:pt x="194" y="387"/>
                      </a:cubicBezTo>
                      <a:cubicBezTo>
                        <a:pt x="300" y="387"/>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2" name="Google Shape;4742;p21"/>
                <p:cNvSpPr/>
                <p:nvPr/>
              </p:nvSpPr>
              <p:spPr>
                <a:xfrm>
                  <a:off x="832825" y="73195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1"/>
                        <a:pt x="453" y="195"/>
                      </a:cubicBezTo>
                      <a:cubicBezTo>
                        <a:pt x="453" y="88"/>
                        <a:pt x="369"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3" name="Google Shape;4743;p21"/>
                <p:cNvSpPr/>
                <p:nvPr/>
              </p:nvSpPr>
              <p:spPr>
                <a:xfrm>
                  <a:off x="872575" y="731950"/>
                  <a:ext cx="11350" cy="9725"/>
                </a:xfrm>
                <a:custGeom>
                  <a:avLst/>
                  <a:gdLst/>
                  <a:ahLst/>
                  <a:cxnLst/>
                  <a:rect l="l" t="t" r="r" b="b"/>
                  <a:pathLst>
                    <a:path w="454" h="389" extrusionOk="0">
                      <a:moveTo>
                        <a:pt x="262" y="1"/>
                      </a:moveTo>
                      <a:cubicBezTo>
                        <a:pt x="261" y="1"/>
                        <a:pt x="260" y="1"/>
                        <a:pt x="260" y="1"/>
                      </a:cubicBezTo>
                      <a:cubicBezTo>
                        <a:pt x="87" y="1"/>
                        <a:pt x="0" y="210"/>
                        <a:pt x="123" y="331"/>
                      </a:cubicBezTo>
                      <a:cubicBezTo>
                        <a:pt x="162" y="371"/>
                        <a:pt x="211" y="388"/>
                        <a:pt x="258" y="388"/>
                      </a:cubicBezTo>
                      <a:cubicBezTo>
                        <a:pt x="358" y="388"/>
                        <a:pt x="454" y="311"/>
                        <a:pt x="454" y="195"/>
                      </a:cubicBezTo>
                      <a:cubicBezTo>
                        <a:pt x="454" y="88"/>
                        <a:pt x="367"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4" name="Google Shape;4744;p21"/>
                <p:cNvSpPr/>
                <p:nvPr/>
              </p:nvSpPr>
              <p:spPr>
                <a:xfrm>
                  <a:off x="913950" y="731950"/>
                  <a:ext cx="9725" cy="9700"/>
                </a:xfrm>
                <a:custGeom>
                  <a:avLst/>
                  <a:gdLst/>
                  <a:ahLst/>
                  <a:cxnLst/>
                  <a:rect l="l" t="t" r="r" b="b"/>
                  <a:pathLst>
                    <a:path w="389" h="388" extrusionOk="0">
                      <a:moveTo>
                        <a:pt x="195" y="1"/>
                      </a:moveTo>
                      <a:cubicBezTo>
                        <a:pt x="87" y="1"/>
                        <a:pt x="1" y="87"/>
                        <a:pt x="1" y="195"/>
                      </a:cubicBezTo>
                      <a:cubicBezTo>
                        <a:pt x="1" y="301"/>
                        <a:pt x="87" y="387"/>
                        <a:pt x="195" y="387"/>
                      </a:cubicBezTo>
                      <a:cubicBezTo>
                        <a:pt x="302" y="387"/>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5" name="Google Shape;4745;p21"/>
                <p:cNvSpPr/>
                <p:nvPr/>
              </p:nvSpPr>
              <p:spPr>
                <a:xfrm>
                  <a:off x="953700" y="731950"/>
                  <a:ext cx="9725" cy="9700"/>
                </a:xfrm>
                <a:custGeom>
                  <a:avLst/>
                  <a:gdLst/>
                  <a:ahLst/>
                  <a:cxnLst/>
                  <a:rect l="l" t="t" r="r" b="b"/>
                  <a:pathLst>
                    <a:path w="389" h="388" extrusionOk="0">
                      <a:moveTo>
                        <a:pt x="195" y="1"/>
                      </a:moveTo>
                      <a:cubicBezTo>
                        <a:pt x="89" y="1"/>
                        <a:pt x="1" y="87"/>
                        <a:pt x="1" y="195"/>
                      </a:cubicBezTo>
                      <a:cubicBezTo>
                        <a:pt x="1" y="301"/>
                        <a:pt x="89" y="387"/>
                        <a:pt x="195" y="387"/>
                      </a:cubicBezTo>
                      <a:cubicBezTo>
                        <a:pt x="302" y="387"/>
                        <a:pt x="389" y="301"/>
                        <a:pt x="389" y="195"/>
                      </a:cubicBezTo>
                      <a:cubicBezTo>
                        <a:pt x="389" y="87"/>
                        <a:pt x="302"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6" name="Google Shape;4746;p21"/>
                <p:cNvSpPr/>
                <p:nvPr/>
              </p:nvSpPr>
              <p:spPr>
                <a:xfrm>
                  <a:off x="993450" y="731950"/>
                  <a:ext cx="9725" cy="9700"/>
                </a:xfrm>
                <a:custGeom>
                  <a:avLst/>
                  <a:gdLst/>
                  <a:ahLst/>
                  <a:cxnLst/>
                  <a:rect l="l" t="t" r="r" b="b"/>
                  <a:pathLst>
                    <a:path w="389" h="388" extrusionOk="0">
                      <a:moveTo>
                        <a:pt x="195" y="1"/>
                      </a:moveTo>
                      <a:cubicBezTo>
                        <a:pt x="89" y="1"/>
                        <a:pt x="1" y="87"/>
                        <a:pt x="1" y="195"/>
                      </a:cubicBezTo>
                      <a:cubicBezTo>
                        <a:pt x="1" y="301"/>
                        <a:pt x="89" y="387"/>
                        <a:pt x="195" y="387"/>
                      </a:cubicBezTo>
                      <a:cubicBezTo>
                        <a:pt x="303" y="387"/>
                        <a:pt x="389" y="301"/>
                        <a:pt x="389" y="195"/>
                      </a:cubicBezTo>
                      <a:cubicBezTo>
                        <a:pt x="389" y="87"/>
                        <a:pt x="303"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7" name="Google Shape;4747;p21"/>
                <p:cNvSpPr/>
                <p:nvPr/>
              </p:nvSpPr>
              <p:spPr>
                <a:xfrm>
                  <a:off x="103322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8" name="Google Shape;4748;p21"/>
                <p:cNvSpPr/>
                <p:nvPr/>
              </p:nvSpPr>
              <p:spPr>
                <a:xfrm>
                  <a:off x="107297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9" name="Google Shape;4749;p21"/>
                <p:cNvSpPr/>
                <p:nvPr/>
              </p:nvSpPr>
              <p:spPr>
                <a:xfrm>
                  <a:off x="111272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0" name="Google Shape;4750;p21"/>
                <p:cNvSpPr/>
                <p:nvPr/>
              </p:nvSpPr>
              <p:spPr>
                <a:xfrm>
                  <a:off x="1152500" y="73195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8" y="301"/>
                        <a:pt x="388" y="195"/>
                      </a:cubicBezTo>
                      <a:cubicBezTo>
                        <a:pt x="388" y="87"/>
                        <a:pt x="301"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1" name="Google Shape;4751;p21"/>
                <p:cNvSpPr/>
                <p:nvPr/>
              </p:nvSpPr>
              <p:spPr>
                <a:xfrm>
                  <a:off x="1192275" y="731950"/>
                  <a:ext cx="9675" cy="9700"/>
                </a:xfrm>
                <a:custGeom>
                  <a:avLst/>
                  <a:gdLst/>
                  <a:ahLst/>
                  <a:cxnLst/>
                  <a:rect l="l" t="t" r="r" b="b"/>
                  <a:pathLst>
                    <a:path w="387" h="388" extrusionOk="0">
                      <a:moveTo>
                        <a:pt x="193" y="1"/>
                      </a:moveTo>
                      <a:cubicBezTo>
                        <a:pt x="86" y="1"/>
                        <a:pt x="0" y="87"/>
                        <a:pt x="0" y="195"/>
                      </a:cubicBezTo>
                      <a:cubicBezTo>
                        <a:pt x="0" y="301"/>
                        <a:pt x="86" y="387"/>
                        <a:pt x="193" y="387"/>
                      </a:cubicBezTo>
                      <a:cubicBezTo>
                        <a:pt x="300" y="387"/>
                        <a:pt x="387" y="301"/>
                        <a:pt x="387" y="195"/>
                      </a:cubicBezTo>
                      <a:cubicBezTo>
                        <a:pt x="387" y="87"/>
                        <a:pt x="300" y="1"/>
                        <a:pt x="193"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2" name="Google Shape;4752;p21"/>
                <p:cNvSpPr/>
                <p:nvPr/>
              </p:nvSpPr>
              <p:spPr>
                <a:xfrm>
                  <a:off x="1232025" y="73195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0" y="387"/>
                        <a:pt x="387" y="301"/>
                        <a:pt x="387" y="195"/>
                      </a:cubicBezTo>
                      <a:cubicBezTo>
                        <a:pt x="387"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3" name="Google Shape;4753;p21"/>
                <p:cNvSpPr/>
                <p:nvPr/>
              </p:nvSpPr>
              <p:spPr>
                <a:xfrm>
                  <a:off x="397125" y="697850"/>
                  <a:ext cx="9725" cy="9675"/>
                </a:xfrm>
                <a:custGeom>
                  <a:avLst/>
                  <a:gdLst/>
                  <a:ahLst/>
                  <a:cxnLst/>
                  <a:rect l="l" t="t" r="r" b="b"/>
                  <a:pathLst>
                    <a:path w="389" h="387" extrusionOk="0">
                      <a:moveTo>
                        <a:pt x="195" y="0"/>
                      </a:moveTo>
                      <a:cubicBezTo>
                        <a:pt x="88" y="0"/>
                        <a:pt x="1" y="87"/>
                        <a:pt x="1" y="194"/>
                      </a:cubicBezTo>
                      <a:cubicBezTo>
                        <a:pt x="1" y="300"/>
                        <a:pt x="88"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4" name="Google Shape;4754;p21"/>
                <p:cNvSpPr/>
                <p:nvPr/>
              </p:nvSpPr>
              <p:spPr>
                <a:xfrm>
                  <a:off x="435250" y="697850"/>
                  <a:ext cx="11350" cy="9725"/>
                </a:xfrm>
                <a:custGeom>
                  <a:avLst/>
                  <a:gdLst/>
                  <a:ahLst/>
                  <a:cxnLst/>
                  <a:rect l="l" t="t" r="r" b="b"/>
                  <a:pathLst>
                    <a:path w="454" h="389" extrusionOk="0">
                      <a:moveTo>
                        <a:pt x="260" y="0"/>
                      </a:moveTo>
                      <a:cubicBezTo>
                        <a:pt x="87" y="0"/>
                        <a:pt x="0"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5" name="Google Shape;4755;p21"/>
                <p:cNvSpPr/>
                <p:nvPr/>
              </p:nvSpPr>
              <p:spPr>
                <a:xfrm>
                  <a:off x="475000" y="697850"/>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6" name="Google Shape;4756;p21"/>
                <p:cNvSpPr/>
                <p:nvPr/>
              </p:nvSpPr>
              <p:spPr>
                <a:xfrm>
                  <a:off x="516425" y="69785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7" name="Google Shape;4757;p21"/>
                <p:cNvSpPr/>
                <p:nvPr/>
              </p:nvSpPr>
              <p:spPr>
                <a:xfrm>
                  <a:off x="554500" y="697850"/>
                  <a:ext cx="11375" cy="9725"/>
                </a:xfrm>
                <a:custGeom>
                  <a:avLst/>
                  <a:gdLst/>
                  <a:ahLst/>
                  <a:cxnLst/>
                  <a:rect l="l" t="t" r="r" b="b"/>
                  <a:pathLst>
                    <a:path w="455" h="389" extrusionOk="0">
                      <a:moveTo>
                        <a:pt x="262" y="0"/>
                      </a:moveTo>
                      <a:cubicBezTo>
                        <a:pt x="87" y="0"/>
                        <a:pt x="1" y="208"/>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8" name="Google Shape;4758;p21"/>
                <p:cNvSpPr/>
                <p:nvPr/>
              </p:nvSpPr>
              <p:spPr>
                <a:xfrm>
                  <a:off x="595925" y="6978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9" name="Google Shape;4759;p21"/>
                <p:cNvSpPr/>
                <p:nvPr/>
              </p:nvSpPr>
              <p:spPr>
                <a:xfrm>
                  <a:off x="634025" y="69785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0" name="Google Shape;4760;p21"/>
                <p:cNvSpPr/>
                <p:nvPr/>
              </p:nvSpPr>
              <p:spPr>
                <a:xfrm>
                  <a:off x="673775" y="697850"/>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1" name="Google Shape;4761;p21"/>
                <p:cNvSpPr/>
                <p:nvPr/>
              </p:nvSpPr>
              <p:spPr>
                <a:xfrm>
                  <a:off x="715200" y="697850"/>
                  <a:ext cx="9725" cy="9675"/>
                </a:xfrm>
                <a:custGeom>
                  <a:avLst/>
                  <a:gdLst/>
                  <a:ahLst/>
                  <a:cxnLst/>
                  <a:rect l="l" t="t" r="r" b="b"/>
                  <a:pathLst>
                    <a:path w="389" h="387" extrusionOk="0">
                      <a:moveTo>
                        <a:pt x="194" y="0"/>
                      </a:moveTo>
                      <a:cubicBezTo>
                        <a:pt x="86" y="0"/>
                        <a:pt x="0" y="87"/>
                        <a:pt x="0" y="194"/>
                      </a:cubicBezTo>
                      <a:cubicBezTo>
                        <a:pt x="0" y="300"/>
                        <a:pt x="86"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2" name="Google Shape;4762;p21"/>
                <p:cNvSpPr/>
                <p:nvPr/>
              </p:nvSpPr>
              <p:spPr>
                <a:xfrm>
                  <a:off x="753300" y="697850"/>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3" name="Google Shape;4763;p21"/>
                <p:cNvSpPr/>
                <p:nvPr/>
              </p:nvSpPr>
              <p:spPr>
                <a:xfrm>
                  <a:off x="794700" y="69785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4" name="Google Shape;4764;p21"/>
                <p:cNvSpPr/>
                <p:nvPr/>
              </p:nvSpPr>
              <p:spPr>
                <a:xfrm>
                  <a:off x="832825" y="697850"/>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5" name="Google Shape;4765;p21"/>
                <p:cNvSpPr/>
                <p:nvPr/>
              </p:nvSpPr>
              <p:spPr>
                <a:xfrm>
                  <a:off x="872575" y="697850"/>
                  <a:ext cx="11350" cy="9725"/>
                </a:xfrm>
                <a:custGeom>
                  <a:avLst/>
                  <a:gdLst/>
                  <a:ahLst/>
                  <a:cxnLst/>
                  <a:rect l="l" t="t" r="r" b="b"/>
                  <a:pathLst>
                    <a:path w="454" h="389" extrusionOk="0">
                      <a:moveTo>
                        <a:pt x="262" y="0"/>
                      </a:moveTo>
                      <a:cubicBezTo>
                        <a:pt x="261" y="0"/>
                        <a:pt x="260" y="0"/>
                        <a:pt x="260" y="0"/>
                      </a:cubicBezTo>
                      <a:cubicBezTo>
                        <a:pt x="87" y="0"/>
                        <a:pt x="0" y="209"/>
                        <a:pt x="123" y="331"/>
                      </a:cubicBezTo>
                      <a:cubicBezTo>
                        <a:pt x="162" y="370"/>
                        <a:pt x="211" y="388"/>
                        <a:pt x="258" y="388"/>
                      </a:cubicBezTo>
                      <a:cubicBezTo>
                        <a:pt x="358" y="388"/>
                        <a:pt x="454" y="310"/>
                        <a:pt x="454" y="194"/>
                      </a:cubicBezTo>
                      <a:cubicBezTo>
                        <a:pt x="454" y="88"/>
                        <a:pt x="367"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6" name="Google Shape;4766;p21"/>
                <p:cNvSpPr/>
                <p:nvPr/>
              </p:nvSpPr>
              <p:spPr>
                <a:xfrm>
                  <a:off x="913950" y="69785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7" name="Google Shape;4767;p21"/>
                <p:cNvSpPr/>
                <p:nvPr/>
              </p:nvSpPr>
              <p:spPr>
                <a:xfrm>
                  <a:off x="953700" y="69785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2" y="387"/>
                        <a:pt x="389" y="300"/>
                        <a:pt x="389" y="194"/>
                      </a:cubicBezTo>
                      <a:cubicBezTo>
                        <a:pt x="389" y="87"/>
                        <a:pt x="302"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8" name="Google Shape;4768;p21"/>
                <p:cNvSpPr/>
                <p:nvPr/>
              </p:nvSpPr>
              <p:spPr>
                <a:xfrm>
                  <a:off x="993450" y="69785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3" y="387"/>
                        <a:pt x="389" y="300"/>
                        <a:pt x="389" y="194"/>
                      </a:cubicBezTo>
                      <a:cubicBezTo>
                        <a:pt x="389" y="87"/>
                        <a:pt x="303"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9" name="Google Shape;4769;p21"/>
                <p:cNvSpPr/>
                <p:nvPr/>
              </p:nvSpPr>
              <p:spPr>
                <a:xfrm>
                  <a:off x="103322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0" name="Google Shape;4770;p21"/>
                <p:cNvSpPr/>
                <p:nvPr/>
              </p:nvSpPr>
              <p:spPr>
                <a:xfrm>
                  <a:off x="107297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1" name="Google Shape;4771;p21"/>
                <p:cNvSpPr/>
                <p:nvPr/>
              </p:nvSpPr>
              <p:spPr>
                <a:xfrm>
                  <a:off x="111272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2" name="Google Shape;4772;p21"/>
                <p:cNvSpPr/>
                <p:nvPr/>
              </p:nvSpPr>
              <p:spPr>
                <a:xfrm>
                  <a:off x="1152500" y="6978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8" y="300"/>
                        <a:pt x="388" y="194"/>
                      </a:cubicBezTo>
                      <a:cubicBezTo>
                        <a:pt x="388" y="87"/>
                        <a:pt x="301"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3" name="Google Shape;4773;p21"/>
                <p:cNvSpPr/>
                <p:nvPr/>
              </p:nvSpPr>
              <p:spPr>
                <a:xfrm>
                  <a:off x="1192275" y="69785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4" name="Google Shape;4774;p21"/>
                <p:cNvSpPr/>
                <p:nvPr/>
              </p:nvSpPr>
              <p:spPr>
                <a:xfrm>
                  <a:off x="435250" y="663750"/>
                  <a:ext cx="11350" cy="9725"/>
                </a:xfrm>
                <a:custGeom>
                  <a:avLst/>
                  <a:gdLst/>
                  <a:ahLst/>
                  <a:cxnLst/>
                  <a:rect l="l" t="t" r="r" b="b"/>
                  <a:pathLst>
                    <a:path w="454" h="389" extrusionOk="0">
                      <a:moveTo>
                        <a:pt x="260" y="0"/>
                      </a:moveTo>
                      <a:cubicBezTo>
                        <a:pt x="87" y="0"/>
                        <a:pt x="0" y="208"/>
                        <a:pt x="123" y="330"/>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5" name="Google Shape;4775;p21"/>
                <p:cNvSpPr/>
                <p:nvPr/>
              </p:nvSpPr>
              <p:spPr>
                <a:xfrm>
                  <a:off x="475025" y="66375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0"/>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6" name="Google Shape;4776;p21"/>
                <p:cNvSpPr/>
                <p:nvPr/>
              </p:nvSpPr>
              <p:spPr>
                <a:xfrm>
                  <a:off x="514750" y="663750"/>
                  <a:ext cx="11350" cy="9700"/>
                </a:xfrm>
                <a:custGeom>
                  <a:avLst/>
                  <a:gdLst/>
                  <a:ahLst/>
                  <a:cxnLst/>
                  <a:rect l="l" t="t" r="r" b="b"/>
                  <a:pathLst>
                    <a:path w="454" h="388" extrusionOk="0">
                      <a:moveTo>
                        <a:pt x="263" y="0"/>
                      </a:moveTo>
                      <a:cubicBezTo>
                        <a:pt x="262" y="0"/>
                        <a:pt x="261" y="0"/>
                        <a:pt x="260" y="0"/>
                      </a:cubicBezTo>
                      <a:cubicBezTo>
                        <a:pt x="87" y="0"/>
                        <a:pt x="1" y="208"/>
                        <a:pt x="123" y="330"/>
                      </a:cubicBezTo>
                      <a:cubicBezTo>
                        <a:pt x="163" y="370"/>
                        <a:pt x="211" y="387"/>
                        <a:pt x="258" y="387"/>
                      </a:cubicBezTo>
                      <a:cubicBezTo>
                        <a:pt x="358" y="387"/>
                        <a:pt x="454" y="310"/>
                        <a:pt x="454" y="194"/>
                      </a:cubicBezTo>
                      <a:cubicBezTo>
                        <a:pt x="454" y="87"/>
                        <a:pt x="369"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7" name="Google Shape;4777;p21"/>
                <p:cNvSpPr/>
                <p:nvPr/>
              </p:nvSpPr>
              <p:spPr>
                <a:xfrm>
                  <a:off x="554525" y="66375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0"/>
                      </a:cubicBezTo>
                      <a:cubicBezTo>
                        <a:pt x="162" y="370"/>
                        <a:pt x="211" y="388"/>
                        <a:pt x="258" y="388"/>
                      </a:cubicBezTo>
                      <a:cubicBezTo>
                        <a:pt x="358" y="388"/>
                        <a:pt x="453" y="311"/>
                        <a:pt x="453" y="194"/>
                      </a:cubicBezTo>
                      <a:cubicBezTo>
                        <a:pt x="453"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8" name="Google Shape;4778;p21"/>
                <p:cNvSpPr/>
                <p:nvPr/>
              </p:nvSpPr>
              <p:spPr>
                <a:xfrm>
                  <a:off x="594250" y="663750"/>
                  <a:ext cx="11400" cy="9725"/>
                </a:xfrm>
                <a:custGeom>
                  <a:avLst/>
                  <a:gdLst/>
                  <a:ahLst/>
                  <a:cxnLst/>
                  <a:rect l="l" t="t" r="r" b="b"/>
                  <a:pathLst>
                    <a:path w="456" h="389" extrusionOk="0">
                      <a:moveTo>
                        <a:pt x="262" y="0"/>
                      </a:moveTo>
                      <a:cubicBezTo>
                        <a:pt x="87" y="0"/>
                        <a:pt x="1" y="208"/>
                        <a:pt x="124" y="330"/>
                      </a:cubicBezTo>
                      <a:cubicBezTo>
                        <a:pt x="164" y="370"/>
                        <a:pt x="212" y="388"/>
                        <a:pt x="260" y="388"/>
                      </a:cubicBezTo>
                      <a:cubicBezTo>
                        <a:pt x="360" y="388"/>
                        <a:pt x="456" y="311"/>
                        <a:pt x="456" y="194"/>
                      </a:cubicBezTo>
                      <a:cubicBezTo>
                        <a:pt x="456" y="86"/>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9" name="Google Shape;4779;p21"/>
                <p:cNvSpPr/>
                <p:nvPr/>
              </p:nvSpPr>
              <p:spPr>
                <a:xfrm>
                  <a:off x="634025" y="66375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0"/>
                      </a:cubicBezTo>
                      <a:cubicBezTo>
                        <a:pt x="163" y="370"/>
                        <a:pt x="211" y="388"/>
                        <a:pt x="259" y="388"/>
                      </a:cubicBezTo>
                      <a:cubicBezTo>
                        <a:pt x="359" y="388"/>
                        <a:pt x="454" y="311"/>
                        <a:pt x="455" y="194"/>
                      </a:cubicBezTo>
                      <a:cubicBezTo>
                        <a:pt x="455" y="87"/>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0" name="Google Shape;4780;p21"/>
                <p:cNvSpPr/>
                <p:nvPr/>
              </p:nvSpPr>
              <p:spPr>
                <a:xfrm>
                  <a:off x="673775" y="663750"/>
                  <a:ext cx="11375" cy="9725"/>
                </a:xfrm>
                <a:custGeom>
                  <a:avLst/>
                  <a:gdLst/>
                  <a:ahLst/>
                  <a:cxnLst/>
                  <a:rect l="l" t="t" r="r" b="b"/>
                  <a:pathLst>
                    <a:path w="455" h="389" extrusionOk="0">
                      <a:moveTo>
                        <a:pt x="261" y="0"/>
                      </a:moveTo>
                      <a:cubicBezTo>
                        <a:pt x="88" y="0"/>
                        <a:pt x="0" y="208"/>
                        <a:pt x="123" y="330"/>
                      </a:cubicBezTo>
                      <a:cubicBezTo>
                        <a:pt x="163" y="370"/>
                        <a:pt x="212" y="388"/>
                        <a:pt x="260" y="388"/>
                      </a:cubicBezTo>
                      <a:cubicBezTo>
                        <a:pt x="359" y="388"/>
                        <a:pt x="455" y="311"/>
                        <a:pt x="455" y="194"/>
                      </a:cubicBezTo>
                      <a:cubicBezTo>
                        <a:pt x="455"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1" name="Google Shape;4781;p21"/>
                <p:cNvSpPr/>
                <p:nvPr/>
              </p:nvSpPr>
              <p:spPr>
                <a:xfrm>
                  <a:off x="713525" y="663750"/>
                  <a:ext cx="11400" cy="9725"/>
                </a:xfrm>
                <a:custGeom>
                  <a:avLst/>
                  <a:gdLst/>
                  <a:ahLst/>
                  <a:cxnLst/>
                  <a:rect l="l" t="t" r="r" b="b"/>
                  <a:pathLst>
                    <a:path w="456" h="389" extrusionOk="0">
                      <a:moveTo>
                        <a:pt x="264" y="0"/>
                      </a:moveTo>
                      <a:cubicBezTo>
                        <a:pt x="263" y="0"/>
                        <a:pt x="262" y="0"/>
                        <a:pt x="261" y="0"/>
                      </a:cubicBezTo>
                      <a:cubicBezTo>
                        <a:pt x="260" y="0"/>
                        <a:pt x="260" y="0"/>
                        <a:pt x="259" y="0"/>
                      </a:cubicBezTo>
                      <a:cubicBezTo>
                        <a:pt x="88" y="0"/>
                        <a:pt x="1" y="208"/>
                        <a:pt x="123" y="330"/>
                      </a:cubicBezTo>
                      <a:cubicBezTo>
                        <a:pt x="163" y="370"/>
                        <a:pt x="212" y="388"/>
                        <a:pt x="260" y="388"/>
                      </a:cubicBezTo>
                      <a:cubicBezTo>
                        <a:pt x="360" y="388"/>
                        <a:pt x="455" y="311"/>
                        <a:pt x="455" y="194"/>
                      </a:cubicBezTo>
                      <a:cubicBezTo>
                        <a:pt x="455" y="87"/>
                        <a:pt x="369"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2" name="Google Shape;4782;p21"/>
                <p:cNvSpPr/>
                <p:nvPr/>
              </p:nvSpPr>
              <p:spPr>
                <a:xfrm>
                  <a:off x="753300" y="663750"/>
                  <a:ext cx="11375" cy="9725"/>
                </a:xfrm>
                <a:custGeom>
                  <a:avLst/>
                  <a:gdLst/>
                  <a:ahLst/>
                  <a:cxnLst/>
                  <a:rect l="l" t="t" r="r" b="b"/>
                  <a:pathLst>
                    <a:path w="455" h="389" extrusionOk="0">
                      <a:moveTo>
                        <a:pt x="263" y="0"/>
                      </a:moveTo>
                      <a:cubicBezTo>
                        <a:pt x="262" y="0"/>
                        <a:pt x="261" y="0"/>
                        <a:pt x="260" y="0"/>
                      </a:cubicBezTo>
                      <a:cubicBezTo>
                        <a:pt x="87" y="0"/>
                        <a:pt x="1" y="208"/>
                        <a:pt x="122" y="330"/>
                      </a:cubicBezTo>
                      <a:cubicBezTo>
                        <a:pt x="162" y="370"/>
                        <a:pt x="211" y="388"/>
                        <a:pt x="259" y="388"/>
                      </a:cubicBezTo>
                      <a:cubicBezTo>
                        <a:pt x="359" y="388"/>
                        <a:pt x="454" y="311"/>
                        <a:pt x="454" y="194"/>
                      </a:cubicBezTo>
                      <a:cubicBezTo>
                        <a:pt x="454"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3" name="Google Shape;4783;p21"/>
                <p:cNvSpPr/>
                <p:nvPr/>
              </p:nvSpPr>
              <p:spPr>
                <a:xfrm>
                  <a:off x="793075" y="6637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1" y="330"/>
                      </a:cubicBezTo>
                      <a:cubicBezTo>
                        <a:pt x="161" y="370"/>
                        <a:pt x="210" y="388"/>
                        <a:pt x="258" y="388"/>
                      </a:cubicBezTo>
                      <a:cubicBezTo>
                        <a:pt x="358"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4" name="Google Shape;4784;p21"/>
                <p:cNvSpPr/>
                <p:nvPr/>
              </p:nvSpPr>
              <p:spPr>
                <a:xfrm>
                  <a:off x="832825" y="663750"/>
                  <a:ext cx="11350" cy="9725"/>
                </a:xfrm>
                <a:custGeom>
                  <a:avLst/>
                  <a:gdLst/>
                  <a:ahLst/>
                  <a:cxnLst/>
                  <a:rect l="l" t="t" r="r" b="b"/>
                  <a:pathLst>
                    <a:path w="454" h="389" extrusionOk="0">
                      <a:moveTo>
                        <a:pt x="262" y="0"/>
                      </a:moveTo>
                      <a:cubicBezTo>
                        <a:pt x="261" y="0"/>
                        <a:pt x="260" y="0"/>
                        <a:pt x="259" y="0"/>
                      </a:cubicBezTo>
                      <a:cubicBezTo>
                        <a:pt x="87" y="0"/>
                        <a:pt x="0" y="208"/>
                        <a:pt x="122" y="330"/>
                      </a:cubicBezTo>
                      <a:cubicBezTo>
                        <a:pt x="161" y="370"/>
                        <a:pt x="210" y="388"/>
                        <a:pt x="258" y="388"/>
                      </a:cubicBezTo>
                      <a:cubicBezTo>
                        <a:pt x="358" y="388"/>
                        <a:pt x="453" y="311"/>
                        <a:pt x="453" y="194"/>
                      </a:cubicBezTo>
                      <a:cubicBezTo>
                        <a:pt x="453" y="87"/>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5" name="Google Shape;4785;p21"/>
                <p:cNvSpPr/>
                <p:nvPr/>
              </p:nvSpPr>
              <p:spPr>
                <a:xfrm>
                  <a:off x="872575" y="663750"/>
                  <a:ext cx="11350" cy="9700"/>
                </a:xfrm>
                <a:custGeom>
                  <a:avLst/>
                  <a:gdLst/>
                  <a:ahLst/>
                  <a:cxnLst/>
                  <a:rect l="l" t="t" r="r" b="b"/>
                  <a:pathLst>
                    <a:path w="454" h="388" extrusionOk="0">
                      <a:moveTo>
                        <a:pt x="262" y="0"/>
                      </a:moveTo>
                      <a:cubicBezTo>
                        <a:pt x="261" y="0"/>
                        <a:pt x="260" y="0"/>
                        <a:pt x="260" y="0"/>
                      </a:cubicBezTo>
                      <a:cubicBezTo>
                        <a:pt x="87" y="0"/>
                        <a:pt x="0" y="209"/>
                        <a:pt x="123" y="330"/>
                      </a:cubicBezTo>
                      <a:cubicBezTo>
                        <a:pt x="162" y="370"/>
                        <a:pt x="211" y="388"/>
                        <a:pt x="258" y="388"/>
                      </a:cubicBezTo>
                      <a:cubicBezTo>
                        <a:pt x="358" y="388"/>
                        <a:pt x="454" y="310"/>
                        <a:pt x="454" y="194"/>
                      </a:cubicBezTo>
                      <a:cubicBezTo>
                        <a:pt x="454" y="87"/>
                        <a:pt x="367"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6" name="Google Shape;4786;p21"/>
                <p:cNvSpPr/>
                <p:nvPr/>
              </p:nvSpPr>
              <p:spPr>
                <a:xfrm>
                  <a:off x="912325" y="663750"/>
                  <a:ext cx="11350" cy="9725"/>
                </a:xfrm>
                <a:custGeom>
                  <a:avLst/>
                  <a:gdLst/>
                  <a:ahLst/>
                  <a:cxnLst/>
                  <a:rect l="l" t="t" r="r" b="b"/>
                  <a:pathLst>
                    <a:path w="454" h="389" extrusionOk="0">
                      <a:moveTo>
                        <a:pt x="259" y="0"/>
                      </a:moveTo>
                      <a:cubicBezTo>
                        <a:pt x="86" y="0"/>
                        <a:pt x="1" y="208"/>
                        <a:pt x="122" y="330"/>
                      </a:cubicBezTo>
                      <a:cubicBezTo>
                        <a:pt x="162" y="370"/>
                        <a:pt x="211" y="388"/>
                        <a:pt x="258" y="388"/>
                      </a:cubicBezTo>
                      <a:cubicBezTo>
                        <a:pt x="358" y="388"/>
                        <a:pt x="454" y="311"/>
                        <a:pt x="454" y="194"/>
                      </a:cubicBezTo>
                      <a:cubicBezTo>
                        <a:pt x="454" y="86"/>
                        <a:pt x="367" y="0"/>
                        <a:pt x="261" y="0"/>
                      </a:cubicBezTo>
                      <a:cubicBezTo>
                        <a:pt x="261" y="0"/>
                        <a:pt x="260"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7" name="Google Shape;4787;p21"/>
                <p:cNvSpPr/>
                <p:nvPr/>
              </p:nvSpPr>
              <p:spPr>
                <a:xfrm>
                  <a:off x="952100" y="66375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0"/>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8" name="Google Shape;4788;p21"/>
                <p:cNvSpPr/>
                <p:nvPr/>
              </p:nvSpPr>
              <p:spPr>
                <a:xfrm>
                  <a:off x="991825" y="663750"/>
                  <a:ext cx="11350" cy="9725"/>
                </a:xfrm>
                <a:custGeom>
                  <a:avLst/>
                  <a:gdLst/>
                  <a:ahLst/>
                  <a:cxnLst/>
                  <a:rect l="l" t="t" r="r" b="b"/>
                  <a:pathLst>
                    <a:path w="454" h="389" extrusionOk="0">
                      <a:moveTo>
                        <a:pt x="260" y="0"/>
                      </a:moveTo>
                      <a:cubicBezTo>
                        <a:pt x="87" y="0"/>
                        <a:pt x="1" y="208"/>
                        <a:pt x="124" y="330"/>
                      </a:cubicBezTo>
                      <a:cubicBezTo>
                        <a:pt x="163" y="370"/>
                        <a:pt x="211" y="388"/>
                        <a:pt x="259" y="388"/>
                      </a:cubicBezTo>
                      <a:cubicBezTo>
                        <a:pt x="359" y="388"/>
                        <a:pt x="454" y="311"/>
                        <a:pt x="454" y="194"/>
                      </a:cubicBezTo>
                      <a:cubicBezTo>
                        <a:pt x="454" y="86"/>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9" name="Google Shape;4789;p21"/>
                <p:cNvSpPr/>
                <p:nvPr/>
              </p:nvSpPr>
              <p:spPr>
                <a:xfrm>
                  <a:off x="1031600" y="663750"/>
                  <a:ext cx="11375" cy="9725"/>
                </a:xfrm>
                <a:custGeom>
                  <a:avLst/>
                  <a:gdLst/>
                  <a:ahLst/>
                  <a:cxnLst/>
                  <a:rect l="l" t="t" r="r" b="b"/>
                  <a:pathLst>
                    <a:path w="455" h="389" extrusionOk="0">
                      <a:moveTo>
                        <a:pt x="263" y="0"/>
                      </a:moveTo>
                      <a:cubicBezTo>
                        <a:pt x="262" y="0"/>
                        <a:pt x="262" y="0"/>
                        <a:pt x="261" y="0"/>
                      </a:cubicBezTo>
                      <a:cubicBezTo>
                        <a:pt x="260" y="0"/>
                        <a:pt x="259" y="0"/>
                        <a:pt x="259" y="0"/>
                      </a:cubicBezTo>
                      <a:cubicBezTo>
                        <a:pt x="87" y="0"/>
                        <a:pt x="0" y="208"/>
                        <a:pt x="123" y="330"/>
                      </a:cubicBezTo>
                      <a:cubicBezTo>
                        <a:pt x="162" y="370"/>
                        <a:pt x="211" y="388"/>
                        <a:pt x="259" y="388"/>
                      </a:cubicBezTo>
                      <a:cubicBezTo>
                        <a:pt x="358" y="388"/>
                        <a:pt x="454" y="311"/>
                        <a:pt x="455" y="194"/>
                      </a:cubicBezTo>
                      <a:cubicBezTo>
                        <a:pt x="455" y="87"/>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0" name="Google Shape;4790;p21"/>
                <p:cNvSpPr/>
                <p:nvPr/>
              </p:nvSpPr>
              <p:spPr>
                <a:xfrm>
                  <a:off x="1071350" y="663750"/>
                  <a:ext cx="11350" cy="9725"/>
                </a:xfrm>
                <a:custGeom>
                  <a:avLst/>
                  <a:gdLst/>
                  <a:ahLst/>
                  <a:cxnLst/>
                  <a:rect l="l" t="t" r="r" b="b"/>
                  <a:pathLst>
                    <a:path w="454" h="389" extrusionOk="0">
                      <a:moveTo>
                        <a:pt x="262" y="0"/>
                      </a:moveTo>
                      <a:cubicBezTo>
                        <a:pt x="261" y="0"/>
                        <a:pt x="260" y="0"/>
                        <a:pt x="259" y="0"/>
                      </a:cubicBezTo>
                      <a:cubicBezTo>
                        <a:pt x="86" y="0"/>
                        <a:pt x="0" y="208"/>
                        <a:pt x="123" y="330"/>
                      </a:cubicBezTo>
                      <a:cubicBezTo>
                        <a:pt x="162" y="370"/>
                        <a:pt x="211" y="388"/>
                        <a:pt x="258" y="388"/>
                      </a:cubicBezTo>
                      <a:cubicBezTo>
                        <a:pt x="358"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1" name="Google Shape;4791;p21"/>
                <p:cNvSpPr/>
                <p:nvPr/>
              </p:nvSpPr>
              <p:spPr>
                <a:xfrm>
                  <a:off x="1111100" y="6637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3" y="330"/>
                      </a:cubicBezTo>
                      <a:cubicBezTo>
                        <a:pt x="162" y="370"/>
                        <a:pt x="211" y="388"/>
                        <a:pt x="259" y="388"/>
                      </a:cubicBezTo>
                      <a:cubicBezTo>
                        <a:pt x="358" y="388"/>
                        <a:pt x="453" y="311"/>
                        <a:pt x="453" y="194"/>
                      </a:cubicBezTo>
                      <a:cubicBezTo>
                        <a:pt x="453"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2" name="Google Shape;4792;p21"/>
                <p:cNvSpPr/>
                <p:nvPr/>
              </p:nvSpPr>
              <p:spPr>
                <a:xfrm>
                  <a:off x="1150850" y="663750"/>
                  <a:ext cx="11350" cy="9725"/>
                </a:xfrm>
                <a:custGeom>
                  <a:avLst/>
                  <a:gdLst/>
                  <a:ahLst/>
                  <a:cxnLst/>
                  <a:rect l="l" t="t" r="r" b="b"/>
                  <a:pathLst>
                    <a:path w="454" h="389" extrusionOk="0">
                      <a:moveTo>
                        <a:pt x="262" y="0"/>
                      </a:moveTo>
                      <a:cubicBezTo>
                        <a:pt x="261" y="0"/>
                        <a:pt x="260" y="0"/>
                        <a:pt x="259" y="0"/>
                      </a:cubicBezTo>
                      <a:cubicBezTo>
                        <a:pt x="87" y="0"/>
                        <a:pt x="0" y="208"/>
                        <a:pt x="123" y="330"/>
                      </a:cubicBezTo>
                      <a:cubicBezTo>
                        <a:pt x="163" y="370"/>
                        <a:pt x="212" y="388"/>
                        <a:pt x="259" y="388"/>
                      </a:cubicBezTo>
                      <a:cubicBezTo>
                        <a:pt x="359" y="388"/>
                        <a:pt x="454" y="311"/>
                        <a:pt x="454" y="194"/>
                      </a:cubicBezTo>
                      <a:cubicBezTo>
                        <a:pt x="454" y="87"/>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3" name="Google Shape;4793;p21"/>
                <p:cNvSpPr/>
                <p:nvPr/>
              </p:nvSpPr>
              <p:spPr>
                <a:xfrm>
                  <a:off x="475000" y="6296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4" name="Google Shape;4794;p21"/>
                <p:cNvSpPr/>
                <p:nvPr/>
              </p:nvSpPr>
              <p:spPr>
                <a:xfrm>
                  <a:off x="514750" y="629625"/>
                  <a:ext cx="11350" cy="9700"/>
                </a:xfrm>
                <a:custGeom>
                  <a:avLst/>
                  <a:gdLst/>
                  <a:ahLst/>
                  <a:cxnLst/>
                  <a:rect l="l" t="t" r="r" b="b"/>
                  <a:pathLst>
                    <a:path w="454" h="388" extrusionOk="0">
                      <a:moveTo>
                        <a:pt x="260" y="1"/>
                      </a:moveTo>
                      <a:cubicBezTo>
                        <a:pt x="87" y="1"/>
                        <a:pt x="1" y="208"/>
                        <a:pt x="123" y="331"/>
                      </a:cubicBezTo>
                      <a:cubicBezTo>
                        <a:pt x="163" y="370"/>
                        <a:pt x="212" y="388"/>
                        <a:pt x="259" y="388"/>
                      </a:cubicBezTo>
                      <a:cubicBezTo>
                        <a:pt x="359" y="388"/>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5" name="Google Shape;4795;p21"/>
                <p:cNvSpPr/>
                <p:nvPr/>
              </p:nvSpPr>
              <p:spPr>
                <a:xfrm>
                  <a:off x="554500" y="629625"/>
                  <a:ext cx="11375" cy="9725"/>
                </a:xfrm>
                <a:custGeom>
                  <a:avLst/>
                  <a:gdLst/>
                  <a:ahLst/>
                  <a:cxnLst/>
                  <a:rect l="l" t="t" r="r" b="b"/>
                  <a:pathLst>
                    <a:path w="455" h="389" extrusionOk="0">
                      <a:moveTo>
                        <a:pt x="262" y="1"/>
                      </a:moveTo>
                      <a:cubicBezTo>
                        <a:pt x="87" y="1"/>
                        <a:pt x="1" y="208"/>
                        <a:pt x="124" y="331"/>
                      </a:cubicBezTo>
                      <a:cubicBezTo>
                        <a:pt x="163" y="371"/>
                        <a:pt x="212" y="389"/>
                        <a:pt x="260"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6" name="Google Shape;4796;p21"/>
                <p:cNvSpPr/>
                <p:nvPr/>
              </p:nvSpPr>
              <p:spPr>
                <a:xfrm>
                  <a:off x="594250" y="629625"/>
                  <a:ext cx="11400" cy="9725"/>
                </a:xfrm>
                <a:custGeom>
                  <a:avLst/>
                  <a:gdLst/>
                  <a:ahLst/>
                  <a:cxnLst/>
                  <a:rect l="l" t="t" r="r" b="b"/>
                  <a:pathLst>
                    <a:path w="456" h="389" extrusionOk="0">
                      <a:moveTo>
                        <a:pt x="262" y="1"/>
                      </a:moveTo>
                      <a:cubicBezTo>
                        <a:pt x="87" y="1"/>
                        <a:pt x="1" y="210"/>
                        <a:pt x="124" y="331"/>
                      </a:cubicBezTo>
                      <a:cubicBezTo>
                        <a:pt x="164" y="371"/>
                        <a:pt x="212" y="389"/>
                        <a:pt x="260" y="389"/>
                      </a:cubicBezTo>
                      <a:cubicBezTo>
                        <a:pt x="360" y="389"/>
                        <a:pt x="456" y="312"/>
                        <a:pt x="456"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7" name="Google Shape;4797;p21"/>
                <p:cNvSpPr/>
                <p:nvPr/>
              </p:nvSpPr>
              <p:spPr>
                <a:xfrm>
                  <a:off x="634025" y="6296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8" name="Google Shape;4798;p21"/>
                <p:cNvSpPr/>
                <p:nvPr/>
              </p:nvSpPr>
              <p:spPr>
                <a:xfrm>
                  <a:off x="673775" y="6296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9" name="Google Shape;4799;p21"/>
                <p:cNvSpPr/>
                <p:nvPr/>
              </p:nvSpPr>
              <p:spPr>
                <a:xfrm>
                  <a:off x="713525" y="629625"/>
                  <a:ext cx="11400" cy="9725"/>
                </a:xfrm>
                <a:custGeom>
                  <a:avLst/>
                  <a:gdLst/>
                  <a:ahLst/>
                  <a:cxnLst/>
                  <a:rect l="l" t="t" r="r" b="b"/>
                  <a:pathLst>
                    <a:path w="456" h="389" extrusionOk="0">
                      <a:moveTo>
                        <a:pt x="261" y="1"/>
                      </a:moveTo>
                      <a:cubicBezTo>
                        <a:pt x="88" y="1"/>
                        <a:pt x="0" y="208"/>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0" name="Google Shape;4800;p21"/>
                <p:cNvSpPr/>
                <p:nvPr/>
              </p:nvSpPr>
              <p:spPr>
                <a:xfrm>
                  <a:off x="753300" y="62962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1" name="Google Shape;4801;p21"/>
                <p:cNvSpPr/>
                <p:nvPr/>
              </p:nvSpPr>
              <p:spPr>
                <a:xfrm>
                  <a:off x="793075" y="629625"/>
                  <a:ext cx="11350" cy="9725"/>
                </a:xfrm>
                <a:custGeom>
                  <a:avLst/>
                  <a:gdLst/>
                  <a:ahLst/>
                  <a:cxnLst/>
                  <a:rect l="l" t="t" r="r" b="b"/>
                  <a:pathLst>
                    <a:path w="454" h="389" extrusionOk="0">
                      <a:moveTo>
                        <a:pt x="259" y="1"/>
                      </a:moveTo>
                      <a:cubicBezTo>
                        <a:pt x="87" y="1"/>
                        <a:pt x="0" y="208"/>
                        <a:pt x="121" y="331"/>
                      </a:cubicBezTo>
                      <a:cubicBezTo>
                        <a:pt x="161" y="371"/>
                        <a:pt x="210" y="389"/>
                        <a:pt x="258" y="389"/>
                      </a:cubicBezTo>
                      <a:cubicBezTo>
                        <a:pt x="358" y="389"/>
                        <a:pt x="453" y="312"/>
                        <a:pt x="453" y="195"/>
                      </a:cubicBezTo>
                      <a:cubicBezTo>
                        <a:pt x="453" y="87"/>
                        <a:pt x="365"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2" name="Google Shape;4802;p21"/>
                <p:cNvSpPr/>
                <p:nvPr/>
              </p:nvSpPr>
              <p:spPr>
                <a:xfrm>
                  <a:off x="832825" y="62962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3" name="Google Shape;4803;p21"/>
                <p:cNvSpPr/>
                <p:nvPr/>
              </p:nvSpPr>
              <p:spPr>
                <a:xfrm>
                  <a:off x="872575" y="629625"/>
                  <a:ext cx="11350" cy="9725"/>
                </a:xfrm>
                <a:custGeom>
                  <a:avLst/>
                  <a:gdLst/>
                  <a:ahLst/>
                  <a:cxnLst/>
                  <a:rect l="l" t="t" r="r" b="b"/>
                  <a:pathLst>
                    <a:path w="454" h="389" extrusionOk="0">
                      <a:moveTo>
                        <a:pt x="262" y="1"/>
                      </a:moveTo>
                      <a:cubicBezTo>
                        <a:pt x="261" y="1"/>
                        <a:pt x="260" y="1"/>
                        <a:pt x="260" y="1"/>
                      </a:cubicBezTo>
                      <a:cubicBezTo>
                        <a:pt x="85" y="1"/>
                        <a:pt x="0" y="210"/>
                        <a:pt x="123" y="331"/>
                      </a:cubicBezTo>
                      <a:cubicBezTo>
                        <a:pt x="162" y="371"/>
                        <a:pt x="211" y="389"/>
                        <a:pt x="259" y="389"/>
                      </a:cubicBezTo>
                      <a:cubicBezTo>
                        <a:pt x="358" y="389"/>
                        <a:pt x="454" y="312"/>
                        <a:pt x="454" y="195"/>
                      </a:cubicBezTo>
                      <a:cubicBezTo>
                        <a:pt x="454" y="88"/>
                        <a:pt x="367"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4" name="Google Shape;4804;p21"/>
                <p:cNvSpPr/>
                <p:nvPr/>
              </p:nvSpPr>
              <p:spPr>
                <a:xfrm>
                  <a:off x="912325" y="629625"/>
                  <a:ext cx="11350" cy="9725"/>
                </a:xfrm>
                <a:custGeom>
                  <a:avLst/>
                  <a:gdLst/>
                  <a:ahLst/>
                  <a:cxnLst/>
                  <a:rect l="l" t="t" r="r" b="b"/>
                  <a:pathLst>
                    <a:path w="454" h="389" extrusionOk="0">
                      <a:moveTo>
                        <a:pt x="259" y="1"/>
                      </a:moveTo>
                      <a:cubicBezTo>
                        <a:pt x="86" y="1"/>
                        <a:pt x="1" y="209"/>
                        <a:pt x="122" y="331"/>
                      </a:cubicBezTo>
                      <a:cubicBezTo>
                        <a:pt x="162" y="371"/>
                        <a:pt x="211" y="389"/>
                        <a:pt x="258" y="389"/>
                      </a:cubicBezTo>
                      <a:cubicBezTo>
                        <a:pt x="358" y="389"/>
                        <a:pt x="454" y="312"/>
                        <a:pt x="454" y="195"/>
                      </a:cubicBezTo>
                      <a:cubicBezTo>
                        <a:pt x="454" y="87"/>
                        <a:pt x="367" y="1"/>
                        <a:pt x="261" y="1"/>
                      </a:cubicBezTo>
                      <a:cubicBezTo>
                        <a:pt x="261" y="1"/>
                        <a:pt x="260"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5" name="Google Shape;4805;p21"/>
                <p:cNvSpPr/>
                <p:nvPr/>
              </p:nvSpPr>
              <p:spPr>
                <a:xfrm>
                  <a:off x="952075" y="6296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6" name="Google Shape;4806;p21"/>
                <p:cNvSpPr/>
                <p:nvPr/>
              </p:nvSpPr>
              <p:spPr>
                <a:xfrm>
                  <a:off x="991825" y="629625"/>
                  <a:ext cx="11350" cy="9725"/>
                </a:xfrm>
                <a:custGeom>
                  <a:avLst/>
                  <a:gdLst/>
                  <a:ahLst/>
                  <a:cxnLst/>
                  <a:rect l="l" t="t" r="r" b="b"/>
                  <a:pathLst>
                    <a:path w="454" h="389" extrusionOk="0">
                      <a:moveTo>
                        <a:pt x="260" y="1"/>
                      </a:moveTo>
                      <a:cubicBezTo>
                        <a:pt x="87" y="1"/>
                        <a:pt x="1" y="210"/>
                        <a:pt x="124" y="331"/>
                      </a:cubicBezTo>
                      <a:cubicBezTo>
                        <a:pt x="163" y="371"/>
                        <a:pt x="211" y="389"/>
                        <a:pt x="259" y="389"/>
                      </a:cubicBezTo>
                      <a:cubicBezTo>
                        <a:pt x="359" y="389"/>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7" name="Google Shape;4807;p21"/>
                <p:cNvSpPr/>
                <p:nvPr/>
              </p:nvSpPr>
              <p:spPr>
                <a:xfrm>
                  <a:off x="1031575" y="629625"/>
                  <a:ext cx="11400" cy="9725"/>
                </a:xfrm>
                <a:custGeom>
                  <a:avLst/>
                  <a:gdLst/>
                  <a:ahLst/>
                  <a:cxnLst/>
                  <a:rect l="l" t="t" r="r" b="b"/>
                  <a:pathLst>
                    <a:path w="456" h="389" extrusionOk="0">
                      <a:moveTo>
                        <a:pt x="262" y="1"/>
                      </a:moveTo>
                      <a:cubicBezTo>
                        <a:pt x="89" y="1"/>
                        <a:pt x="1" y="208"/>
                        <a:pt x="124" y="331"/>
                      </a:cubicBezTo>
                      <a:cubicBezTo>
                        <a:pt x="163" y="371"/>
                        <a:pt x="212" y="389"/>
                        <a:pt x="260" y="389"/>
                      </a:cubicBezTo>
                      <a:cubicBezTo>
                        <a:pt x="360" y="389"/>
                        <a:pt x="456" y="312"/>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8" name="Google Shape;4808;p21"/>
                <p:cNvSpPr/>
                <p:nvPr/>
              </p:nvSpPr>
              <p:spPr>
                <a:xfrm>
                  <a:off x="1071350" y="629625"/>
                  <a:ext cx="11350" cy="9725"/>
                </a:xfrm>
                <a:custGeom>
                  <a:avLst/>
                  <a:gdLst/>
                  <a:ahLst/>
                  <a:cxnLst/>
                  <a:rect l="l" t="t" r="r" b="b"/>
                  <a:pathLst>
                    <a:path w="454" h="389" extrusionOk="0">
                      <a:moveTo>
                        <a:pt x="259" y="1"/>
                      </a:moveTo>
                      <a:cubicBezTo>
                        <a:pt x="86" y="1"/>
                        <a:pt x="0" y="210"/>
                        <a:pt x="123" y="331"/>
                      </a:cubicBezTo>
                      <a:cubicBezTo>
                        <a:pt x="162" y="371"/>
                        <a:pt x="211"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21"/>
                <p:cNvSpPr/>
                <p:nvPr/>
              </p:nvSpPr>
              <p:spPr>
                <a:xfrm>
                  <a:off x="1111100" y="629625"/>
                  <a:ext cx="11350" cy="9725"/>
                </a:xfrm>
                <a:custGeom>
                  <a:avLst/>
                  <a:gdLst/>
                  <a:ahLst/>
                  <a:cxnLst/>
                  <a:rect l="l" t="t" r="r" b="b"/>
                  <a:pathLst>
                    <a:path w="454" h="389" extrusionOk="0">
                      <a:moveTo>
                        <a:pt x="259" y="1"/>
                      </a:moveTo>
                      <a:cubicBezTo>
                        <a:pt x="87" y="1"/>
                        <a:pt x="0" y="208"/>
                        <a:pt x="123" y="331"/>
                      </a:cubicBezTo>
                      <a:cubicBezTo>
                        <a:pt x="162" y="371"/>
                        <a:pt x="211" y="389"/>
                        <a:pt x="259"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0" name="Google Shape;4810;p21"/>
                <p:cNvSpPr/>
                <p:nvPr/>
              </p:nvSpPr>
              <p:spPr>
                <a:xfrm>
                  <a:off x="514750" y="595525"/>
                  <a:ext cx="11350" cy="9700"/>
                </a:xfrm>
                <a:custGeom>
                  <a:avLst/>
                  <a:gdLst/>
                  <a:ahLst/>
                  <a:cxnLst/>
                  <a:rect l="l" t="t" r="r" b="b"/>
                  <a:pathLst>
                    <a:path w="454" h="388" extrusionOk="0">
                      <a:moveTo>
                        <a:pt x="263" y="0"/>
                      </a:moveTo>
                      <a:cubicBezTo>
                        <a:pt x="262" y="0"/>
                        <a:pt x="261" y="0"/>
                        <a:pt x="260" y="1"/>
                      </a:cubicBezTo>
                      <a:cubicBezTo>
                        <a:pt x="87" y="1"/>
                        <a:pt x="1" y="208"/>
                        <a:pt x="123" y="331"/>
                      </a:cubicBezTo>
                      <a:cubicBezTo>
                        <a:pt x="163" y="370"/>
                        <a:pt x="211" y="388"/>
                        <a:pt x="258" y="388"/>
                      </a:cubicBezTo>
                      <a:cubicBezTo>
                        <a:pt x="358" y="388"/>
                        <a:pt x="454" y="311"/>
                        <a:pt x="454" y="195"/>
                      </a:cubicBezTo>
                      <a:cubicBezTo>
                        <a:pt x="454" y="88"/>
                        <a:pt x="369"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1" name="Google Shape;4811;p21"/>
                <p:cNvSpPr/>
                <p:nvPr/>
              </p:nvSpPr>
              <p:spPr>
                <a:xfrm>
                  <a:off x="554525" y="595525"/>
                  <a:ext cx="11350" cy="9725"/>
                </a:xfrm>
                <a:custGeom>
                  <a:avLst/>
                  <a:gdLst/>
                  <a:ahLst/>
                  <a:cxnLst/>
                  <a:rect l="l" t="t" r="r" b="b"/>
                  <a:pathLst>
                    <a:path w="454" h="389" extrusionOk="0">
                      <a:moveTo>
                        <a:pt x="263" y="0"/>
                      </a:moveTo>
                      <a:cubicBezTo>
                        <a:pt x="262" y="0"/>
                        <a:pt x="261" y="0"/>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2" name="Google Shape;4812;p21"/>
                <p:cNvSpPr/>
                <p:nvPr/>
              </p:nvSpPr>
              <p:spPr>
                <a:xfrm>
                  <a:off x="594250" y="595525"/>
                  <a:ext cx="11400" cy="9725"/>
                </a:xfrm>
                <a:custGeom>
                  <a:avLst/>
                  <a:gdLst/>
                  <a:ahLst/>
                  <a:cxnLst/>
                  <a:rect l="l" t="t" r="r" b="b"/>
                  <a:pathLst>
                    <a:path w="456" h="389" extrusionOk="0">
                      <a:moveTo>
                        <a:pt x="262" y="1"/>
                      </a:moveTo>
                      <a:cubicBezTo>
                        <a:pt x="87" y="1"/>
                        <a:pt x="1" y="208"/>
                        <a:pt x="124" y="331"/>
                      </a:cubicBezTo>
                      <a:cubicBezTo>
                        <a:pt x="164" y="371"/>
                        <a:pt x="212" y="389"/>
                        <a:pt x="260" y="389"/>
                      </a:cubicBezTo>
                      <a:cubicBezTo>
                        <a:pt x="360" y="389"/>
                        <a:pt x="456" y="311"/>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3" name="Google Shape;4813;p21"/>
                <p:cNvSpPr/>
                <p:nvPr/>
              </p:nvSpPr>
              <p:spPr>
                <a:xfrm>
                  <a:off x="634025" y="595525"/>
                  <a:ext cx="11375" cy="9725"/>
                </a:xfrm>
                <a:custGeom>
                  <a:avLst/>
                  <a:gdLst/>
                  <a:ahLst/>
                  <a:cxnLst/>
                  <a:rect l="l" t="t" r="r" b="b"/>
                  <a:pathLst>
                    <a:path w="455" h="389" extrusionOk="0">
                      <a:moveTo>
                        <a:pt x="264" y="0"/>
                      </a:moveTo>
                      <a:cubicBezTo>
                        <a:pt x="263" y="0"/>
                        <a:pt x="262" y="0"/>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4" name="Google Shape;4814;p21"/>
                <p:cNvSpPr/>
                <p:nvPr/>
              </p:nvSpPr>
              <p:spPr>
                <a:xfrm>
                  <a:off x="673775" y="5955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5" name="Google Shape;4815;p21"/>
                <p:cNvSpPr/>
                <p:nvPr/>
              </p:nvSpPr>
              <p:spPr>
                <a:xfrm>
                  <a:off x="713525" y="595525"/>
                  <a:ext cx="11400" cy="9725"/>
                </a:xfrm>
                <a:custGeom>
                  <a:avLst/>
                  <a:gdLst/>
                  <a:ahLst/>
                  <a:cxnLst/>
                  <a:rect l="l" t="t" r="r" b="b"/>
                  <a:pathLst>
                    <a:path w="456" h="389" extrusionOk="0">
                      <a:moveTo>
                        <a:pt x="264" y="0"/>
                      </a:moveTo>
                      <a:cubicBezTo>
                        <a:pt x="263" y="0"/>
                        <a:pt x="262" y="0"/>
                        <a:pt x="261" y="1"/>
                      </a:cubicBezTo>
                      <a:cubicBezTo>
                        <a:pt x="260" y="1"/>
                        <a:pt x="260" y="1"/>
                        <a:pt x="259" y="1"/>
                      </a:cubicBezTo>
                      <a:cubicBezTo>
                        <a:pt x="88" y="1"/>
                        <a:pt x="1" y="209"/>
                        <a:pt x="123" y="331"/>
                      </a:cubicBezTo>
                      <a:cubicBezTo>
                        <a:pt x="163" y="371"/>
                        <a:pt x="212" y="389"/>
                        <a:pt x="260" y="389"/>
                      </a:cubicBezTo>
                      <a:cubicBezTo>
                        <a:pt x="360" y="389"/>
                        <a:pt x="455" y="311"/>
                        <a:pt x="455" y="195"/>
                      </a:cubicBezTo>
                      <a:cubicBezTo>
                        <a:pt x="455" y="88"/>
                        <a:pt x="369"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6" name="Google Shape;4816;p21"/>
                <p:cNvSpPr/>
                <p:nvPr/>
              </p:nvSpPr>
              <p:spPr>
                <a:xfrm>
                  <a:off x="753300" y="595525"/>
                  <a:ext cx="11375" cy="9725"/>
                </a:xfrm>
                <a:custGeom>
                  <a:avLst/>
                  <a:gdLst/>
                  <a:ahLst/>
                  <a:cxnLst/>
                  <a:rect l="l" t="t" r="r" b="b"/>
                  <a:pathLst>
                    <a:path w="455" h="389" extrusionOk="0">
                      <a:moveTo>
                        <a:pt x="263" y="0"/>
                      </a:moveTo>
                      <a:cubicBezTo>
                        <a:pt x="262" y="0"/>
                        <a:pt x="261" y="0"/>
                        <a:pt x="260" y="1"/>
                      </a:cubicBezTo>
                      <a:cubicBezTo>
                        <a:pt x="87" y="1"/>
                        <a:pt x="1" y="208"/>
                        <a:pt x="122" y="331"/>
                      </a:cubicBezTo>
                      <a:cubicBezTo>
                        <a:pt x="162" y="371"/>
                        <a:pt x="211" y="389"/>
                        <a:pt x="259" y="389"/>
                      </a:cubicBezTo>
                      <a:cubicBezTo>
                        <a:pt x="359" y="389"/>
                        <a:pt x="454" y="311"/>
                        <a:pt x="454" y="195"/>
                      </a:cubicBezTo>
                      <a:cubicBezTo>
                        <a:pt x="454"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7" name="Google Shape;4817;p21"/>
                <p:cNvSpPr/>
                <p:nvPr/>
              </p:nvSpPr>
              <p:spPr>
                <a:xfrm>
                  <a:off x="793075" y="595525"/>
                  <a:ext cx="11350" cy="9725"/>
                </a:xfrm>
                <a:custGeom>
                  <a:avLst/>
                  <a:gdLst/>
                  <a:ahLst/>
                  <a:cxnLst/>
                  <a:rect l="l" t="t" r="r" b="b"/>
                  <a:pathLst>
                    <a:path w="454" h="389" extrusionOk="0">
                      <a:moveTo>
                        <a:pt x="262" y="0"/>
                      </a:moveTo>
                      <a:cubicBezTo>
                        <a:pt x="261" y="0"/>
                        <a:pt x="260" y="0"/>
                        <a:pt x="259" y="1"/>
                      </a:cubicBezTo>
                      <a:cubicBezTo>
                        <a:pt x="259" y="1"/>
                        <a:pt x="258" y="1"/>
                        <a:pt x="257" y="1"/>
                      </a:cubicBezTo>
                      <a:cubicBezTo>
                        <a:pt x="86" y="1"/>
                        <a:pt x="1" y="209"/>
                        <a:pt x="121" y="331"/>
                      </a:cubicBezTo>
                      <a:cubicBezTo>
                        <a:pt x="161" y="371"/>
                        <a:pt x="210" y="389"/>
                        <a:pt x="258" y="389"/>
                      </a:cubicBezTo>
                      <a:cubicBezTo>
                        <a:pt x="358" y="389"/>
                        <a:pt x="453" y="311"/>
                        <a:pt x="453" y="195"/>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8" name="Google Shape;4818;p21"/>
                <p:cNvSpPr/>
                <p:nvPr/>
              </p:nvSpPr>
              <p:spPr>
                <a:xfrm>
                  <a:off x="832825" y="595525"/>
                  <a:ext cx="11350" cy="9725"/>
                </a:xfrm>
                <a:custGeom>
                  <a:avLst/>
                  <a:gdLst/>
                  <a:ahLst/>
                  <a:cxnLst/>
                  <a:rect l="l" t="t" r="r" b="b"/>
                  <a:pathLst>
                    <a:path w="454" h="389" extrusionOk="0">
                      <a:moveTo>
                        <a:pt x="262" y="0"/>
                      </a:moveTo>
                      <a:cubicBezTo>
                        <a:pt x="261" y="0"/>
                        <a:pt x="260" y="0"/>
                        <a:pt x="259" y="1"/>
                      </a:cubicBezTo>
                      <a:cubicBezTo>
                        <a:pt x="87" y="1"/>
                        <a:pt x="0" y="208"/>
                        <a:pt x="122" y="331"/>
                      </a:cubicBezTo>
                      <a:cubicBezTo>
                        <a:pt x="161" y="371"/>
                        <a:pt x="210" y="389"/>
                        <a:pt x="258" y="389"/>
                      </a:cubicBezTo>
                      <a:cubicBezTo>
                        <a:pt x="358" y="389"/>
                        <a:pt x="453" y="311"/>
                        <a:pt x="453" y="195"/>
                      </a:cubicBezTo>
                      <a:cubicBezTo>
                        <a:pt x="453" y="88"/>
                        <a:pt x="369"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9" name="Google Shape;4819;p21"/>
                <p:cNvSpPr/>
                <p:nvPr/>
              </p:nvSpPr>
              <p:spPr>
                <a:xfrm>
                  <a:off x="872575" y="595525"/>
                  <a:ext cx="11350" cy="9725"/>
                </a:xfrm>
                <a:custGeom>
                  <a:avLst/>
                  <a:gdLst/>
                  <a:ahLst/>
                  <a:cxnLst/>
                  <a:rect l="l" t="t" r="r" b="b"/>
                  <a:pathLst>
                    <a:path w="454" h="389" extrusionOk="0">
                      <a:moveTo>
                        <a:pt x="262" y="0"/>
                      </a:moveTo>
                      <a:cubicBezTo>
                        <a:pt x="261" y="0"/>
                        <a:pt x="260" y="0"/>
                        <a:pt x="260" y="1"/>
                      </a:cubicBezTo>
                      <a:cubicBezTo>
                        <a:pt x="85" y="1"/>
                        <a:pt x="0" y="210"/>
                        <a:pt x="123" y="331"/>
                      </a:cubicBezTo>
                      <a:cubicBezTo>
                        <a:pt x="162" y="371"/>
                        <a:pt x="211" y="389"/>
                        <a:pt x="259" y="389"/>
                      </a:cubicBezTo>
                      <a:cubicBezTo>
                        <a:pt x="358" y="389"/>
                        <a:pt x="454" y="311"/>
                        <a:pt x="454" y="195"/>
                      </a:cubicBezTo>
                      <a:cubicBezTo>
                        <a:pt x="454" y="88"/>
                        <a:pt x="367"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0" name="Google Shape;4820;p21"/>
                <p:cNvSpPr/>
                <p:nvPr/>
              </p:nvSpPr>
              <p:spPr>
                <a:xfrm>
                  <a:off x="912325" y="595525"/>
                  <a:ext cx="11350" cy="9725"/>
                </a:xfrm>
                <a:custGeom>
                  <a:avLst/>
                  <a:gdLst/>
                  <a:ahLst/>
                  <a:cxnLst/>
                  <a:rect l="l" t="t" r="r" b="b"/>
                  <a:pathLst>
                    <a:path w="454" h="389" extrusionOk="0">
                      <a:moveTo>
                        <a:pt x="259" y="1"/>
                      </a:moveTo>
                      <a:cubicBezTo>
                        <a:pt x="86" y="1"/>
                        <a:pt x="1" y="209"/>
                        <a:pt x="122" y="331"/>
                      </a:cubicBezTo>
                      <a:cubicBezTo>
                        <a:pt x="162" y="371"/>
                        <a:pt x="211" y="389"/>
                        <a:pt x="258" y="389"/>
                      </a:cubicBezTo>
                      <a:cubicBezTo>
                        <a:pt x="358" y="389"/>
                        <a:pt x="454" y="311"/>
                        <a:pt x="454" y="195"/>
                      </a:cubicBezTo>
                      <a:cubicBezTo>
                        <a:pt x="454" y="87"/>
                        <a:pt x="367" y="1"/>
                        <a:pt x="261" y="1"/>
                      </a:cubicBezTo>
                      <a:cubicBezTo>
                        <a:pt x="261" y="1"/>
                        <a:pt x="260"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1" name="Google Shape;4821;p21"/>
                <p:cNvSpPr/>
                <p:nvPr/>
              </p:nvSpPr>
              <p:spPr>
                <a:xfrm>
                  <a:off x="952100" y="595525"/>
                  <a:ext cx="11325" cy="9725"/>
                </a:xfrm>
                <a:custGeom>
                  <a:avLst/>
                  <a:gdLst/>
                  <a:ahLst/>
                  <a:cxnLst/>
                  <a:rect l="l" t="t" r="r" b="b"/>
                  <a:pathLst>
                    <a:path w="453" h="389" extrusionOk="0">
                      <a:moveTo>
                        <a:pt x="262" y="0"/>
                      </a:moveTo>
                      <a:cubicBezTo>
                        <a:pt x="261" y="0"/>
                        <a:pt x="260" y="0"/>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2" name="Google Shape;4822;p21"/>
                <p:cNvSpPr/>
                <p:nvPr/>
              </p:nvSpPr>
              <p:spPr>
                <a:xfrm>
                  <a:off x="991825" y="595525"/>
                  <a:ext cx="11350" cy="9725"/>
                </a:xfrm>
                <a:custGeom>
                  <a:avLst/>
                  <a:gdLst/>
                  <a:ahLst/>
                  <a:cxnLst/>
                  <a:rect l="l" t="t" r="r" b="b"/>
                  <a:pathLst>
                    <a:path w="454" h="389" extrusionOk="0">
                      <a:moveTo>
                        <a:pt x="260" y="1"/>
                      </a:moveTo>
                      <a:cubicBezTo>
                        <a:pt x="87" y="1"/>
                        <a:pt x="1" y="208"/>
                        <a:pt x="124" y="331"/>
                      </a:cubicBezTo>
                      <a:cubicBezTo>
                        <a:pt x="163" y="371"/>
                        <a:pt x="211" y="389"/>
                        <a:pt x="259" y="389"/>
                      </a:cubicBezTo>
                      <a:cubicBezTo>
                        <a:pt x="359" y="389"/>
                        <a:pt x="454" y="311"/>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3" name="Google Shape;4823;p21"/>
                <p:cNvSpPr/>
                <p:nvPr/>
              </p:nvSpPr>
              <p:spPr>
                <a:xfrm>
                  <a:off x="1031600" y="595525"/>
                  <a:ext cx="11375" cy="9725"/>
                </a:xfrm>
                <a:custGeom>
                  <a:avLst/>
                  <a:gdLst/>
                  <a:ahLst/>
                  <a:cxnLst/>
                  <a:rect l="l" t="t" r="r" b="b"/>
                  <a:pathLst>
                    <a:path w="455" h="389" extrusionOk="0">
                      <a:moveTo>
                        <a:pt x="263" y="0"/>
                      </a:moveTo>
                      <a:cubicBezTo>
                        <a:pt x="262" y="0"/>
                        <a:pt x="262" y="0"/>
                        <a:pt x="261" y="1"/>
                      </a:cubicBezTo>
                      <a:cubicBezTo>
                        <a:pt x="260" y="1"/>
                        <a:pt x="259" y="1"/>
                        <a:pt x="259" y="1"/>
                      </a:cubicBezTo>
                      <a:cubicBezTo>
                        <a:pt x="87" y="1"/>
                        <a:pt x="0" y="209"/>
                        <a:pt x="123" y="331"/>
                      </a:cubicBezTo>
                      <a:cubicBezTo>
                        <a:pt x="162" y="371"/>
                        <a:pt x="211" y="389"/>
                        <a:pt x="259" y="389"/>
                      </a:cubicBezTo>
                      <a:cubicBezTo>
                        <a:pt x="358" y="389"/>
                        <a:pt x="454" y="311"/>
                        <a:pt x="455" y="195"/>
                      </a:cubicBezTo>
                      <a:cubicBezTo>
                        <a:pt x="455" y="88"/>
                        <a:pt x="368" y="0"/>
                        <a:pt x="263"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4" name="Google Shape;4824;p21"/>
                <p:cNvSpPr/>
                <p:nvPr/>
              </p:nvSpPr>
              <p:spPr>
                <a:xfrm>
                  <a:off x="1071350" y="595525"/>
                  <a:ext cx="11350" cy="9725"/>
                </a:xfrm>
                <a:custGeom>
                  <a:avLst/>
                  <a:gdLst/>
                  <a:ahLst/>
                  <a:cxnLst/>
                  <a:rect l="l" t="t" r="r" b="b"/>
                  <a:pathLst>
                    <a:path w="454" h="389" extrusionOk="0">
                      <a:moveTo>
                        <a:pt x="262" y="0"/>
                      </a:moveTo>
                      <a:cubicBezTo>
                        <a:pt x="261" y="0"/>
                        <a:pt x="260" y="0"/>
                        <a:pt x="259" y="1"/>
                      </a:cubicBezTo>
                      <a:cubicBezTo>
                        <a:pt x="86" y="1"/>
                        <a:pt x="0" y="208"/>
                        <a:pt x="123" y="331"/>
                      </a:cubicBezTo>
                      <a:cubicBezTo>
                        <a:pt x="162" y="371"/>
                        <a:pt x="211" y="389"/>
                        <a:pt x="258" y="389"/>
                      </a:cubicBezTo>
                      <a:cubicBezTo>
                        <a:pt x="358" y="389"/>
                        <a:pt x="453" y="311"/>
                        <a:pt x="453" y="195"/>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5" name="Google Shape;4825;p21"/>
                <p:cNvSpPr/>
                <p:nvPr/>
              </p:nvSpPr>
              <p:spPr>
                <a:xfrm>
                  <a:off x="594250" y="561425"/>
                  <a:ext cx="11400" cy="9725"/>
                </a:xfrm>
                <a:custGeom>
                  <a:avLst/>
                  <a:gdLst/>
                  <a:ahLst/>
                  <a:cxnLst/>
                  <a:rect l="l" t="t" r="r" b="b"/>
                  <a:pathLst>
                    <a:path w="456" h="389" extrusionOk="0">
                      <a:moveTo>
                        <a:pt x="262" y="0"/>
                      </a:moveTo>
                      <a:cubicBezTo>
                        <a:pt x="87" y="0"/>
                        <a:pt x="1" y="209"/>
                        <a:pt x="124" y="331"/>
                      </a:cubicBezTo>
                      <a:cubicBezTo>
                        <a:pt x="164" y="371"/>
                        <a:pt x="212" y="388"/>
                        <a:pt x="260" y="388"/>
                      </a:cubicBezTo>
                      <a:cubicBezTo>
                        <a:pt x="360" y="388"/>
                        <a:pt x="456" y="311"/>
                        <a:pt x="456" y="194"/>
                      </a:cubicBezTo>
                      <a:cubicBezTo>
                        <a:pt x="454" y="87"/>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6" name="Google Shape;4826;p21"/>
                <p:cNvSpPr/>
                <p:nvPr/>
              </p:nvSpPr>
              <p:spPr>
                <a:xfrm>
                  <a:off x="634025" y="561425"/>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7" name="Google Shape;4827;p21"/>
                <p:cNvSpPr/>
                <p:nvPr/>
              </p:nvSpPr>
              <p:spPr>
                <a:xfrm>
                  <a:off x="673775" y="5614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8" name="Google Shape;4828;p21"/>
                <p:cNvSpPr/>
                <p:nvPr/>
              </p:nvSpPr>
              <p:spPr>
                <a:xfrm>
                  <a:off x="713525" y="561425"/>
                  <a:ext cx="11400" cy="9725"/>
                </a:xfrm>
                <a:custGeom>
                  <a:avLst/>
                  <a:gdLst/>
                  <a:ahLst/>
                  <a:cxnLst/>
                  <a:rect l="l" t="t" r="r" b="b"/>
                  <a:pathLst>
                    <a:path w="456" h="389" extrusionOk="0">
                      <a:moveTo>
                        <a:pt x="261" y="0"/>
                      </a:moveTo>
                      <a:cubicBezTo>
                        <a:pt x="88" y="0"/>
                        <a:pt x="0" y="208"/>
                        <a:pt x="123" y="331"/>
                      </a:cubicBezTo>
                      <a:cubicBezTo>
                        <a:pt x="163" y="371"/>
                        <a:pt x="212" y="388"/>
                        <a:pt x="260" y="388"/>
                      </a:cubicBezTo>
                      <a:cubicBezTo>
                        <a:pt x="360"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9" name="Google Shape;4829;p21"/>
                <p:cNvSpPr/>
                <p:nvPr/>
              </p:nvSpPr>
              <p:spPr>
                <a:xfrm>
                  <a:off x="753300" y="561425"/>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0" name="Google Shape;4830;p21"/>
                <p:cNvSpPr/>
                <p:nvPr/>
              </p:nvSpPr>
              <p:spPr>
                <a:xfrm>
                  <a:off x="793075" y="561425"/>
                  <a:ext cx="11350" cy="9725"/>
                </a:xfrm>
                <a:custGeom>
                  <a:avLst/>
                  <a:gdLst/>
                  <a:ahLst/>
                  <a:cxnLst/>
                  <a:rect l="l" t="t" r="r" b="b"/>
                  <a:pathLst>
                    <a:path w="454" h="389" extrusionOk="0">
                      <a:moveTo>
                        <a:pt x="259" y="0"/>
                      </a:moveTo>
                      <a:cubicBezTo>
                        <a:pt x="87" y="0"/>
                        <a:pt x="0" y="208"/>
                        <a:pt x="121" y="331"/>
                      </a:cubicBezTo>
                      <a:cubicBezTo>
                        <a:pt x="161" y="371"/>
                        <a:pt x="210" y="388"/>
                        <a:pt x="258" y="388"/>
                      </a:cubicBezTo>
                      <a:cubicBezTo>
                        <a:pt x="358" y="388"/>
                        <a:pt x="453" y="311"/>
                        <a:pt x="453" y="194"/>
                      </a:cubicBezTo>
                      <a:cubicBezTo>
                        <a:pt x="453" y="87"/>
                        <a:pt x="365"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1" name="Google Shape;4831;p21"/>
                <p:cNvSpPr/>
                <p:nvPr/>
              </p:nvSpPr>
              <p:spPr>
                <a:xfrm>
                  <a:off x="832825" y="561425"/>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2" name="Google Shape;4832;p21"/>
                <p:cNvSpPr/>
                <p:nvPr/>
              </p:nvSpPr>
              <p:spPr>
                <a:xfrm>
                  <a:off x="872575" y="561425"/>
                  <a:ext cx="11350" cy="9725"/>
                </a:xfrm>
                <a:custGeom>
                  <a:avLst/>
                  <a:gdLst/>
                  <a:ahLst/>
                  <a:cxnLst/>
                  <a:rect l="l" t="t" r="r" b="b"/>
                  <a:pathLst>
                    <a:path w="454" h="389" extrusionOk="0">
                      <a:moveTo>
                        <a:pt x="260" y="0"/>
                      </a:moveTo>
                      <a:cubicBezTo>
                        <a:pt x="85" y="0"/>
                        <a:pt x="0" y="209"/>
                        <a:pt x="123" y="332"/>
                      </a:cubicBezTo>
                      <a:cubicBezTo>
                        <a:pt x="163" y="371"/>
                        <a:pt x="211" y="389"/>
                        <a:pt x="259" y="389"/>
                      </a:cubicBezTo>
                      <a:cubicBezTo>
                        <a:pt x="358" y="389"/>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3" name="Google Shape;4833;p21"/>
                <p:cNvSpPr/>
                <p:nvPr/>
              </p:nvSpPr>
              <p:spPr>
                <a:xfrm>
                  <a:off x="912325" y="561425"/>
                  <a:ext cx="11350" cy="9725"/>
                </a:xfrm>
                <a:custGeom>
                  <a:avLst/>
                  <a:gdLst/>
                  <a:ahLst/>
                  <a:cxnLst/>
                  <a:rect l="l" t="t" r="r" b="b"/>
                  <a:pathLst>
                    <a:path w="454" h="389" extrusionOk="0">
                      <a:moveTo>
                        <a:pt x="259" y="0"/>
                      </a:moveTo>
                      <a:cubicBezTo>
                        <a:pt x="86" y="0"/>
                        <a:pt x="1" y="210"/>
                        <a:pt x="122" y="331"/>
                      </a:cubicBezTo>
                      <a:cubicBezTo>
                        <a:pt x="162" y="371"/>
                        <a:pt x="211" y="388"/>
                        <a:pt x="258" y="388"/>
                      </a:cubicBezTo>
                      <a:cubicBezTo>
                        <a:pt x="358" y="388"/>
                        <a:pt x="454" y="311"/>
                        <a:pt x="454" y="194"/>
                      </a:cubicBezTo>
                      <a:cubicBezTo>
                        <a:pt x="454" y="87"/>
                        <a:pt x="367" y="0"/>
                        <a:pt x="261" y="0"/>
                      </a:cubicBezTo>
                      <a:cubicBezTo>
                        <a:pt x="261" y="0"/>
                        <a:pt x="260"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4" name="Google Shape;4834;p21"/>
                <p:cNvSpPr/>
                <p:nvPr/>
              </p:nvSpPr>
              <p:spPr>
                <a:xfrm>
                  <a:off x="952075" y="561425"/>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5" name="Google Shape;4835;p21"/>
                <p:cNvSpPr/>
                <p:nvPr/>
              </p:nvSpPr>
              <p:spPr>
                <a:xfrm>
                  <a:off x="991825" y="561425"/>
                  <a:ext cx="11350" cy="9725"/>
                </a:xfrm>
                <a:custGeom>
                  <a:avLst/>
                  <a:gdLst/>
                  <a:ahLst/>
                  <a:cxnLst/>
                  <a:rect l="l" t="t" r="r" b="b"/>
                  <a:pathLst>
                    <a:path w="454" h="389" extrusionOk="0">
                      <a:moveTo>
                        <a:pt x="260" y="0"/>
                      </a:moveTo>
                      <a:cubicBezTo>
                        <a:pt x="87" y="0"/>
                        <a:pt x="1" y="209"/>
                        <a:pt x="124" y="331"/>
                      </a:cubicBezTo>
                      <a:cubicBezTo>
                        <a:pt x="163" y="371"/>
                        <a:pt x="211" y="388"/>
                        <a:pt x="259" y="388"/>
                      </a:cubicBezTo>
                      <a:cubicBezTo>
                        <a:pt x="359" y="388"/>
                        <a:pt x="454" y="311"/>
                        <a:pt x="454" y="194"/>
                      </a:cubicBezTo>
                      <a:cubicBezTo>
                        <a:pt x="454" y="87"/>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6" name="Google Shape;4836;p21"/>
                <p:cNvSpPr/>
                <p:nvPr/>
              </p:nvSpPr>
              <p:spPr>
                <a:xfrm>
                  <a:off x="673775" y="527300"/>
                  <a:ext cx="11375" cy="9750"/>
                </a:xfrm>
                <a:custGeom>
                  <a:avLst/>
                  <a:gdLst/>
                  <a:ahLst/>
                  <a:cxnLst/>
                  <a:rect l="l" t="t" r="r" b="b"/>
                  <a:pathLst>
                    <a:path w="455" h="390" extrusionOk="0">
                      <a:moveTo>
                        <a:pt x="261" y="1"/>
                      </a:moveTo>
                      <a:cubicBezTo>
                        <a:pt x="88" y="1"/>
                        <a:pt x="0" y="210"/>
                        <a:pt x="123" y="331"/>
                      </a:cubicBezTo>
                      <a:cubicBezTo>
                        <a:pt x="163" y="371"/>
                        <a:pt x="212" y="389"/>
                        <a:pt x="260" y="389"/>
                      </a:cubicBezTo>
                      <a:cubicBezTo>
                        <a:pt x="359" y="389"/>
                        <a:pt x="455" y="312"/>
                        <a:pt x="455" y="195"/>
                      </a:cubicBezTo>
                      <a:cubicBezTo>
                        <a:pt x="453"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7" name="Google Shape;4837;p21"/>
                <p:cNvSpPr/>
                <p:nvPr/>
              </p:nvSpPr>
              <p:spPr>
                <a:xfrm>
                  <a:off x="713525" y="527300"/>
                  <a:ext cx="11400" cy="9750"/>
                </a:xfrm>
                <a:custGeom>
                  <a:avLst/>
                  <a:gdLst/>
                  <a:ahLst/>
                  <a:cxnLst/>
                  <a:rect l="l" t="t" r="r" b="b"/>
                  <a:pathLst>
                    <a:path w="456" h="390" extrusionOk="0">
                      <a:moveTo>
                        <a:pt x="261" y="1"/>
                      </a:moveTo>
                      <a:cubicBezTo>
                        <a:pt x="88" y="1"/>
                        <a:pt x="0" y="209"/>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8" name="Google Shape;4838;p21"/>
                <p:cNvSpPr/>
                <p:nvPr/>
              </p:nvSpPr>
              <p:spPr>
                <a:xfrm>
                  <a:off x="753300" y="527300"/>
                  <a:ext cx="11375" cy="9750"/>
                </a:xfrm>
                <a:custGeom>
                  <a:avLst/>
                  <a:gdLst/>
                  <a:ahLst/>
                  <a:cxnLst/>
                  <a:rect l="l" t="t" r="r" b="b"/>
                  <a:pathLst>
                    <a:path w="455" h="390"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9" name="Google Shape;4839;p21"/>
                <p:cNvSpPr/>
                <p:nvPr/>
              </p:nvSpPr>
              <p:spPr>
                <a:xfrm>
                  <a:off x="793075" y="527300"/>
                  <a:ext cx="11350" cy="9750"/>
                </a:xfrm>
                <a:custGeom>
                  <a:avLst/>
                  <a:gdLst/>
                  <a:ahLst/>
                  <a:cxnLst/>
                  <a:rect l="l" t="t" r="r" b="b"/>
                  <a:pathLst>
                    <a:path w="454" h="390" extrusionOk="0">
                      <a:moveTo>
                        <a:pt x="259" y="1"/>
                      </a:moveTo>
                      <a:cubicBezTo>
                        <a:pt x="87" y="1"/>
                        <a:pt x="0" y="209"/>
                        <a:pt x="121" y="331"/>
                      </a:cubicBezTo>
                      <a:cubicBezTo>
                        <a:pt x="161" y="371"/>
                        <a:pt x="210" y="389"/>
                        <a:pt x="258" y="389"/>
                      </a:cubicBezTo>
                      <a:cubicBezTo>
                        <a:pt x="358" y="389"/>
                        <a:pt x="453" y="312"/>
                        <a:pt x="453" y="195"/>
                      </a:cubicBezTo>
                      <a:cubicBezTo>
                        <a:pt x="453" y="87"/>
                        <a:pt x="365"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0" name="Google Shape;4840;p21"/>
                <p:cNvSpPr/>
                <p:nvPr/>
              </p:nvSpPr>
              <p:spPr>
                <a:xfrm>
                  <a:off x="832825" y="527300"/>
                  <a:ext cx="11350" cy="9750"/>
                </a:xfrm>
                <a:custGeom>
                  <a:avLst/>
                  <a:gdLst/>
                  <a:ahLst/>
                  <a:cxnLst/>
                  <a:rect l="l" t="t" r="r" b="b"/>
                  <a:pathLst>
                    <a:path w="454" h="390" extrusionOk="0">
                      <a:moveTo>
                        <a:pt x="259" y="1"/>
                      </a:moveTo>
                      <a:cubicBezTo>
                        <a:pt x="87" y="1"/>
                        <a:pt x="0" y="210"/>
                        <a:pt x="122" y="331"/>
                      </a:cubicBezTo>
                      <a:cubicBezTo>
                        <a:pt x="161" y="371"/>
                        <a:pt x="210" y="389"/>
                        <a:pt x="258" y="389"/>
                      </a:cubicBezTo>
                      <a:cubicBezTo>
                        <a:pt x="358" y="389"/>
                        <a:pt x="453" y="312"/>
                        <a:pt x="453" y="195"/>
                      </a:cubicBezTo>
                      <a:cubicBezTo>
                        <a:pt x="453" y="87"/>
                        <a:pt x="366"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1" name="Google Shape;4841;p21"/>
                <p:cNvSpPr/>
                <p:nvPr/>
              </p:nvSpPr>
              <p:spPr>
                <a:xfrm>
                  <a:off x="872575" y="527300"/>
                  <a:ext cx="11350" cy="9750"/>
                </a:xfrm>
                <a:custGeom>
                  <a:avLst/>
                  <a:gdLst/>
                  <a:ahLst/>
                  <a:cxnLst/>
                  <a:rect l="l" t="t" r="r" b="b"/>
                  <a:pathLst>
                    <a:path w="454" h="390" extrusionOk="0">
                      <a:moveTo>
                        <a:pt x="260" y="1"/>
                      </a:moveTo>
                      <a:cubicBezTo>
                        <a:pt x="85" y="1"/>
                        <a:pt x="0" y="210"/>
                        <a:pt x="123" y="333"/>
                      </a:cubicBezTo>
                      <a:cubicBezTo>
                        <a:pt x="163" y="372"/>
                        <a:pt x="211" y="390"/>
                        <a:pt x="259" y="390"/>
                      </a:cubicBezTo>
                      <a:cubicBezTo>
                        <a:pt x="358" y="390"/>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2" name="Google Shape;4842;p21"/>
                <p:cNvSpPr/>
                <p:nvPr/>
              </p:nvSpPr>
              <p:spPr>
                <a:xfrm>
                  <a:off x="912325" y="527300"/>
                  <a:ext cx="11350" cy="9750"/>
                </a:xfrm>
                <a:custGeom>
                  <a:avLst/>
                  <a:gdLst/>
                  <a:ahLst/>
                  <a:cxnLst/>
                  <a:rect l="l" t="t" r="r" b="b"/>
                  <a:pathLst>
                    <a:path w="454" h="390" extrusionOk="0">
                      <a:moveTo>
                        <a:pt x="261" y="1"/>
                      </a:moveTo>
                      <a:cubicBezTo>
                        <a:pt x="87" y="1"/>
                        <a:pt x="1" y="210"/>
                        <a:pt x="122" y="333"/>
                      </a:cubicBezTo>
                      <a:cubicBezTo>
                        <a:pt x="161" y="372"/>
                        <a:pt x="210" y="390"/>
                        <a:pt x="258" y="390"/>
                      </a:cubicBezTo>
                      <a:cubicBezTo>
                        <a:pt x="358" y="390"/>
                        <a:pt x="454" y="312"/>
                        <a:pt x="454" y="195"/>
                      </a:cubicBezTo>
                      <a:cubicBezTo>
                        <a:pt x="454"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3" name="Google Shape;4843;p21"/>
                <p:cNvSpPr/>
                <p:nvPr/>
              </p:nvSpPr>
              <p:spPr>
                <a:xfrm>
                  <a:off x="594250" y="1584550"/>
                  <a:ext cx="11400" cy="9725"/>
                </a:xfrm>
                <a:custGeom>
                  <a:avLst/>
                  <a:gdLst/>
                  <a:ahLst/>
                  <a:cxnLst/>
                  <a:rect l="l" t="t" r="r" b="b"/>
                  <a:pathLst>
                    <a:path w="456" h="389" extrusionOk="0">
                      <a:moveTo>
                        <a:pt x="262" y="0"/>
                      </a:moveTo>
                      <a:cubicBezTo>
                        <a:pt x="87" y="0"/>
                        <a:pt x="1" y="209"/>
                        <a:pt x="124" y="330"/>
                      </a:cubicBezTo>
                      <a:cubicBezTo>
                        <a:pt x="164" y="370"/>
                        <a:pt x="212" y="388"/>
                        <a:pt x="260" y="388"/>
                      </a:cubicBezTo>
                      <a:cubicBezTo>
                        <a:pt x="360" y="388"/>
                        <a:pt x="456" y="311"/>
                        <a:pt x="456" y="194"/>
                      </a:cubicBezTo>
                      <a:cubicBezTo>
                        <a:pt x="454" y="86"/>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4" name="Google Shape;4844;p21"/>
                <p:cNvSpPr/>
                <p:nvPr/>
              </p:nvSpPr>
              <p:spPr>
                <a:xfrm>
                  <a:off x="634025" y="1584550"/>
                  <a:ext cx="11375" cy="9725"/>
                </a:xfrm>
                <a:custGeom>
                  <a:avLst/>
                  <a:gdLst/>
                  <a:ahLst/>
                  <a:cxnLst/>
                  <a:rect l="l" t="t" r="r" b="b"/>
                  <a:pathLst>
                    <a:path w="455" h="389" extrusionOk="0">
                      <a:moveTo>
                        <a:pt x="261" y="0"/>
                      </a:moveTo>
                      <a:cubicBezTo>
                        <a:pt x="88" y="0"/>
                        <a:pt x="0" y="208"/>
                        <a:pt x="123" y="330"/>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5" name="Google Shape;4845;p21"/>
                <p:cNvSpPr/>
                <p:nvPr/>
              </p:nvSpPr>
              <p:spPr>
                <a:xfrm>
                  <a:off x="673775" y="1584550"/>
                  <a:ext cx="11375" cy="9725"/>
                </a:xfrm>
                <a:custGeom>
                  <a:avLst/>
                  <a:gdLst/>
                  <a:ahLst/>
                  <a:cxnLst/>
                  <a:rect l="l" t="t" r="r" b="b"/>
                  <a:pathLst>
                    <a:path w="455" h="389" extrusionOk="0">
                      <a:moveTo>
                        <a:pt x="261" y="0"/>
                      </a:moveTo>
                      <a:cubicBezTo>
                        <a:pt x="88" y="0"/>
                        <a:pt x="0" y="209"/>
                        <a:pt x="123" y="330"/>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6" name="Google Shape;4846;p21"/>
                <p:cNvSpPr/>
                <p:nvPr/>
              </p:nvSpPr>
              <p:spPr>
                <a:xfrm>
                  <a:off x="713525" y="1584550"/>
                  <a:ext cx="11400" cy="9725"/>
                </a:xfrm>
                <a:custGeom>
                  <a:avLst/>
                  <a:gdLst/>
                  <a:ahLst/>
                  <a:cxnLst/>
                  <a:rect l="l" t="t" r="r" b="b"/>
                  <a:pathLst>
                    <a:path w="456" h="389" extrusionOk="0">
                      <a:moveTo>
                        <a:pt x="261" y="0"/>
                      </a:moveTo>
                      <a:cubicBezTo>
                        <a:pt x="88" y="0"/>
                        <a:pt x="0" y="208"/>
                        <a:pt x="123" y="330"/>
                      </a:cubicBezTo>
                      <a:cubicBezTo>
                        <a:pt x="163" y="370"/>
                        <a:pt x="212" y="388"/>
                        <a:pt x="260" y="388"/>
                      </a:cubicBezTo>
                      <a:cubicBezTo>
                        <a:pt x="360" y="388"/>
                        <a:pt x="455" y="311"/>
                        <a:pt x="455" y="194"/>
                      </a:cubicBezTo>
                      <a:cubicBezTo>
                        <a:pt x="455" y="86"/>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7" name="Google Shape;4847;p21"/>
                <p:cNvSpPr/>
                <p:nvPr/>
              </p:nvSpPr>
              <p:spPr>
                <a:xfrm>
                  <a:off x="753300" y="1584550"/>
                  <a:ext cx="11375" cy="9725"/>
                </a:xfrm>
                <a:custGeom>
                  <a:avLst/>
                  <a:gdLst/>
                  <a:ahLst/>
                  <a:cxnLst/>
                  <a:rect l="l" t="t" r="r" b="b"/>
                  <a:pathLst>
                    <a:path w="455" h="389" extrusionOk="0">
                      <a:moveTo>
                        <a:pt x="260" y="0"/>
                      </a:moveTo>
                      <a:cubicBezTo>
                        <a:pt x="87" y="0"/>
                        <a:pt x="1" y="209"/>
                        <a:pt x="122" y="330"/>
                      </a:cubicBezTo>
                      <a:cubicBezTo>
                        <a:pt x="162" y="370"/>
                        <a:pt x="211" y="388"/>
                        <a:pt x="259" y="388"/>
                      </a:cubicBezTo>
                      <a:cubicBezTo>
                        <a:pt x="359" y="388"/>
                        <a:pt x="454" y="311"/>
                        <a:pt x="454" y="194"/>
                      </a:cubicBezTo>
                      <a:cubicBezTo>
                        <a:pt x="454" y="86"/>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8" name="Google Shape;4848;p21"/>
                <p:cNvSpPr/>
                <p:nvPr/>
              </p:nvSpPr>
              <p:spPr>
                <a:xfrm>
                  <a:off x="793075" y="1584550"/>
                  <a:ext cx="11350" cy="9725"/>
                </a:xfrm>
                <a:custGeom>
                  <a:avLst/>
                  <a:gdLst/>
                  <a:ahLst/>
                  <a:cxnLst/>
                  <a:rect l="l" t="t" r="r" b="b"/>
                  <a:pathLst>
                    <a:path w="454" h="389" extrusionOk="0">
                      <a:moveTo>
                        <a:pt x="259" y="0"/>
                      </a:moveTo>
                      <a:cubicBezTo>
                        <a:pt x="87" y="0"/>
                        <a:pt x="0" y="208"/>
                        <a:pt x="121" y="330"/>
                      </a:cubicBezTo>
                      <a:cubicBezTo>
                        <a:pt x="161" y="370"/>
                        <a:pt x="210" y="388"/>
                        <a:pt x="258" y="388"/>
                      </a:cubicBezTo>
                      <a:cubicBezTo>
                        <a:pt x="358" y="388"/>
                        <a:pt x="453" y="311"/>
                        <a:pt x="453" y="194"/>
                      </a:cubicBezTo>
                      <a:cubicBezTo>
                        <a:pt x="453" y="86"/>
                        <a:pt x="365"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9" name="Google Shape;4849;p21"/>
                <p:cNvSpPr/>
                <p:nvPr/>
              </p:nvSpPr>
              <p:spPr>
                <a:xfrm>
                  <a:off x="832825" y="1584550"/>
                  <a:ext cx="11350" cy="9725"/>
                </a:xfrm>
                <a:custGeom>
                  <a:avLst/>
                  <a:gdLst/>
                  <a:ahLst/>
                  <a:cxnLst/>
                  <a:rect l="l" t="t" r="r" b="b"/>
                  <a:pathLst>
                    <a:path w="454" h="389" extrusionOk="0">
                      <a:moveTo>
                        <a:pt x="259" y="0"/>
                      </a:moveTo>
                      <a:cubicBezTo>
                        <a:pt x="87" y="0"/>
                        <a:pt x="0" y="209"/>
                        <a:pt x="122" y="330"/>
                      </a:cubicBezTo>
                      <a:cubicBezTo>
                        <a:pt x="161" y="370"/>
                        <a:pt x="210" y="388"/>
                        <a:pt x="258" y="388"/>
                      </a:cubicBezTo>
                      <a:cubicBezTo>
                        <a:pt x="358" y="388"/>
                        <a:pt x="453" y="311"/>
                        <a:pt x="453" y="194"/>
                      </a:cubicBezTo>
                      <a:cubicBezTo>
                        <a:pt x="453" y="86"/>
                        <a:pt x="366"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0" name="Google Shape;4850;p21"/>
                <p:cNvSpPr/>
                <p:nvPr/>
              </p:nvSpPr>
              <p:spPr>
                <a:xfrm>
                  <a:off x="872575" y="1584550"/>
                  <a:ext cx="11350" cy="9725"/>
                </a:xfrm>
                <a:custGeom>
                  <a:avLst/>
                  <a:gdLst/>
                  <a:ahLst/>
                  <a:cxnLst/>
                  <a:rect l="l" t="t" r="r" b="b"/>
                  <a:pathLst>
                    <a:path w="454" h="389" extrusionOk="0">
                      <a:moveTo>
                        <a:pt x="260" y="0"/>
                      </a:moveTo>
                      <a:cubicBezTo>
                        <a:pt x="87" y="0"/>
                        <a:pt x="0" y="208"/>
                        <a:pt x="122" y="330"/>
                      </a:cubicBezTo>
                      <a:cubicBezTo>
                        <a:pt x="161" y="370"/>
                        <a:pt x="210" y="388"/>
                        <a:pt x="258"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1" name="Google Shape;4851;p21"/>
                <p:cNvSpPr/>
                <p:nvPr/>
              </p:nvSpPr>
              <p:spPr>
                <a:xfrm>
                  <a:off x="912325" y="1584550"/>
                  <a:ext cx="11350" cy="9725"/>
                </a:xfrm>
                <a:custGeom>
                  <a:avLst/>
                  <a:gdLst/>
                  <a:ahLst/>
                  <a:cxnLst/>
                  <a:rect l="l" t="t" r="r" b="b"/>
                  <a:pathLst>
                    <a:path w="454" h="389" extrusionOk="0">
                      <a:moveTo>
                        <a:pt x="260" y="0"/>
                      </a:moveTo>
                      <a:cubicBezTo>
                        <a:pt x="87" y="0"/>
                        <a:pt x="1" y="209"/>
                        <a:pt x="123" y="330"/>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2" name="Google Shape;4852;p21"/>
                <p:cNvSpPr/>
                <p:nvPr/>
              </p:nvSpPr>
              <p:spPr>
                <a:xfrm>
                  <a:off x="952075" y="1584550"/>
                  <a:ext cx="11350" cy="9725"/>
                </a:xfrm>
                <a:custGeom>
                  <a:avLst/>
                  <a:gdLst/>
                  <a:ahLst/>
                  <a:cxnLst/>
                  <a:rect l="l" t="t" r="r" b="b"/>
                  <a:pathLst>
                    <a:path w="454" h="389" extrusionOk="0">
                      <a:moveTo>
                        <a:pt x="260" y="0"/>
                      </a:moveTo>
                      <a:cubicBezTo>
                        <a:pt x="87" y="0"/>
                        <a:pt x="1" y="208"/>
                        <a:pt x="122" y="330"/>
                      </a:cubicBezTo>
                      <a:cubicBezTo>
                        <a:pt x="162" y="370"/>
                        <a:pt x="211" y="388"/>
                        <a:pt x="259" y="388"/>
                      </a:cubicBezTo>
                      <a:cubicBezTo>
                        <a:pt x="358" y="388"/>
                        <a:pt x="454" y="311"/>
                        <a:pt x="454" y="194"/>
                      </a:cubicBezTo>
                      <a:cubicBezTo>
                        <a:pt x="454" y="86"/>
                        <a:pt x="367"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3" name="Google Shape;4853;p21"/>
                <p:cNvSpPr/>
                <p:nvPr/>
              </p:nvSpPr>
              <p:spPr>
                <a:xfrm>
                  <a:off x="991825" y="1584550"/>
                  <a:ext cx="11350" cy="9725"/>
                </a:xfrm>
                <a:custGeom>
                  <a:avLst/>
                  <a:gdLst/>
                  <a:ahLst/>
                  <a:cxnLst/>
                  <a:rect l="l" t="t" r="r" b="b"/>
                  <a:pathLst>
                    <a:path w="454" h="389" extrusionOk="0">
                      <a:moveTo>
                        <a:pt x="260" y="0"/>
                      </a:moveTo>
                      <a:cubicBezTo>
                        <a:pt x="87" y="0"/>
                        <a:pt x="1" y="209"/>
                        <a:pt x="124" y="330"/>
                      </a:cubicBezTo>
                      <a:cubicBezTo>
                        <a:pt x="163" y="370"/>
                        <a:pt x="211" y="388"/>
                        <a:pt x="259" y="388"/>
                      </a:cubicBezTo>
                      <a:cubicBezTo>
                        <a:pt x="359" y="388"/>
                        <a:pt x="454" y="311"/>
                        <a:pt x="454" y="194"/>
                      </a:cubicBezTo>
                      <a:cubicBezTo>
                        <a:pt x="454" y="86"/>
                        <a:pt x="368"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4" name="Google Shape;4854;p21"/>
                <p:cNvSpPr/>
                <p:nvPr/>
              </p:nvSpPr>
              <p:spPr>
                <a:xfrm>
                  <a:off x="514750" y="1550425"/>
                  <a:ext cx="11350" cy="9725"/>
                </a:xfrm>
                <a:custGeom>
                  <a:avLst/>
                  <a:gdLst/>
                  <a:ahLst/>
                  <a:cxnLst/>
                  <a:rect l="l" t="t" r="r" b="b"/>
                  <a:pathLst>
                    <a:path w="454" h="389" extrusionOk="0">
                      <a:moveTo>
                        <a:pt x="260" y="1"/>
                      </a:moveTo>
                      <a:cubicBezTo>
                        <a:pt x="87" y="1"/>
                        <a:pt x="1" y="208"/>
                        <a:pt x="123" y="331"/>
                      </a:cubicBezTo>
                      <a:cubicBezTo>
                        <a:pt x="163" y="371"/>
                        <a:pt x="211" y="388"/>
                        <a:pt x="259" y="388"/>
                      </a:cubicBezTo>
                      <a:cubicBezTo>
                        <a:pt x="358" y="388"/>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5" name="Google Shape;4855;p21"/>
                <p:cNvSpPr/>
                <p:nvPr/>
              </p:nvSpPr>
              <p:spPr>
                <a:xfrm>
                  <a:off x="554500" y="1550425"/>
                  <a:ext cx="11375" cy="9725"/>
                </a:xfrm>
                <a:custGeom>
                  <a:avLst/>
                  <a:gdLst/>
                  <a:ahLst/>
                  <a:cxnLst/>
                  <a:rect l="l" t="t" r="r" b="b"/>
                  <a:pathLst>
                    <a:path w="455" h="389" extrusionOk="0">
                      <a:moveTo>
                        <a:pt x="262" y="1"/>
                      </a:moveTo>
                      <a:cubicBezTo>
                        <a:pt x="87" y="1"/>
                        <a:pt x="1" y="208"/>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6" name="Google Shape;4856;p21"/>
                <p:cNvSpPr/>
                <p:nvPr/>
              </p:nvSpPr>
              <p:spPr>
                <a:xfrm>
                  <a:off x="594250" y="1550425"/>
                  <a:ext cx="11400" cy="9725"/>
                </a:xfrm>
                <a:custGeom>
                  <a:avLst/>
                  <a:gdLst/>
                  <a:ahLst/>
                  <a:cxnLst/>
                  <a:rect l="l" t="t" r="r" b="b"/>
                  <a:pathLst>
                    <a:path w="456" h="389" extrusionOk="0">
                      <a:moveTo>
                        <a:pt x="262" y="1"/>
                      </a:moveTo>
                      <a:cubicBezTo>
                        <a:pt x="87" y="1"/>
                        <a:pt x="1" y="208"/>
                        <a:pt x="124" y="331"/>
                      </a:cubicBezTo>
                      <a:cubicBezTo>
                        <a:pt x="164" y="371"/>
                        <a:pt x="212" y="389"/>
                        <a:pt x="260" y="389"/>
                      </a:cubicBezTo>
                      <a:cubicBezTo>
                        <a:pt x="360" y="389"/>
                        <a:pt x="456" y="312"/>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7" name="Google Shape;4857;p21"/>
                <p:cNvSpPr/>
                <p:nvPr/>
              </p:nvSpPr>
              <p:spPr>
                <a:xfrm>
                  <a:off x="634025" y="1550425"/>
                  <a:ext cx="11375" cy="9725"/>
                </a:xfrm>
                <a:custGeom>
                  <a:avLst/>
                  <a:gdLst/>
                  <a:ahLst/>
                  <a:cxnLst/>
                  <a:rect l="l" t="t" r="r" b="b"/>
                  <a:pathLst>
                    <a:path w="455" h="389" extrusionOk="0">
                      <a:moveTo>
                        <a:pt x="261" y="1"/>
                      </a:moveTo>
                      <a:cubicBezTo>
                        <a:pt x="88" y="1"/>
                        <a:pt x="0" y="208"/>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8" name="Google Shape;4858;p21"/>
                <p:cNvSpPr/>
                <p:nvPr/>
              </p:nvSpPr>
              <p:spPr>
                <a:xfrm>
                  <a:off x="673775" y="15504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9" name="Google Shape;4859;p21"/>
                <p:cNvSpPr/>
                <p:nvPr/>
              </p:nvSpPr>
              <p:spPr>
                <a:xfrm>
                  <a:off x="673775" y="161865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0" name="Google Shape;4860;p21"/>
                <p:cNvSpPr/>
                <p:nvPr/>
              </p:nvSpPr>
              <p:spPr>
                <a:xfrm>
                  <a:off x="713525" y="1618650"/>
                  <a:ext cx="11400" cy="9725"/>
                </a:xfrm>
                <a:custGeom>
                  <a:avLst/>
                  <a:gdLst/>
                  <a:ahLst/>
                  <a:cxnLst/>
                  <a:rect l="l" t="t" r="r" b="b"/>
                  <a:pathLst>
                    <a:path w="456" h="389" extrusionOk="0">
                      <a:moveTo>
                        <a:pt x="264" y="0"/>
                      </a:moveTo>
                      <a:cubicBezTo>
                        <a:pt x="263" y="0"/>
                        <a:pt x="262" y="0"/>
                        <a:pt x="261" y="0"/>
                      </a:cubicBezTo>
                      <a:cubicBezTo>
                        <a:pt x="260" y="0"/>
                        <a:pt x="260" y="0"/>
                        <a:pt x="259" y="0"/>
                      </a:cubicBezTo>
                      <a:cubicBezTo>
                        <a:pt x="88" y="0"/>
                        <a:pt x="1" y="208"/>
                        <a:pt x="123" y="331"/>
                      </a:cubicBezTo>
                      <a:cubicBezTo>
                        <a:pt x="163" y="371"/>
                        <a:pt x="212" y="388"/>
                        <a:pt x="260" y="388"/>
                      </a:cubicBezTo>
                      <a:cubicBezTo>
                        <a:pt x="360" y="388"/>
                        <a:pt x="455" y="311"/>
                        <a:pt x="455" y="194"/>
                      </a:cubicBezTo>
                      <a:cubicBezTo>
                        <a:pt x="455" y="88"/>
                        <a:pt x="369" y="0"/>
                        <a:pt x="26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1" name="Google Shape;4861;p21"/>
                <p:cNvSpPr/>
                <p:nvPr/>
              </p:nvSpPr>
              <p:spPr>
                <a:xfrm>
                  <a:off x="753300" y="1618650"/>
                  <a:ext cx="11375" cy="9725"/>
                </a:xfrm>
                <a:custGeom>
                  <a:avLst/>
                  <a:gdLst/>
                  <a:ahLst/>
                  <a:cxnLst/>
                  <a:rect l="l" t="t" r="r" b="b"/>
                  <a:pathLst>
                    <a:path w="455" h="389" extrusionOk="0">
                      <a:moveTo>
                        <a:pt x="260" y="0"/>
                      </a:moveTo>
                      <a:cubicBezTo>
                        <a:pt x="87" y="0"/>
                        <a:pt x="1" y="208"/>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2" name="Google Shape;4862;p21"/>
                <p:cNvSpPr/>
                <p:nvPr/>
              </p:nvSpPr>
              <p:spPr>
                <a:xfrm>
                  <a:off x="793075" y="16186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1" y="331"/>
                      </a:cubicBezTo>
                      <a:cubicBezTo>
                        <a:pt x="161" y="371"/>
                        <a:pt x="210" y="388"/>
                        <a:pt x="258" y="388"/>
                      </a:cubicBezTo>
                      <a:cubicBezTo>
                        <a:pt x="358" y="388"/>
                        <a:pt x="453" y="311"/>
                        <a:pt x="453" y="194"/>
                      </a:cubicBezTo>
                      <a:cubicBezTo>
                        <a:pt x="453" y="88"/>
                        <a:pt x="368"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3" name="Google Shape;4863;p21"/>
                <p:cNvSpPr/>
                <p:nvPr/>
              </p:nvSpPr>
              <p:spPr>
                <a:xfrm>
                  <a:off x="832825" y="1618650"/>
                  <a:ext cx="11350" cy="9725"/>
                </a:xfrm>
                <a:custGeom>
                  <a:avLst/>
                  <a:gdLst/>
                  <a:ahLst/>
                  <a:cxnLst/>
                  <a:rect l="l" t="t" r="r" b="b"/>
                  <a:pathLst>
                    <a:path w="454" h="389" extrusionOk="0">
                      <a:moveTo>
                        <a:pt x="259" y="0"/>
                      </a:moveTo>
                      <a:cubicBezTo>
                        <a:pt x="87" y="0"/>
                        <a:pt x="0" y="208"/>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4" name="Google Shape;4864;p21"/>
                <p:cNvSpPr/>
                <p:nvPr/>
              </p:nvSpPr>
              <p:spPr>
                <a:xfrm>
                  <a:off x="872575" y="1618650"/>
                  <a:ext cx="11350" cy="9725"/>
                </a:xfrm>
                <a:custGeom>
                  <a:avLst/>
                  <a:gdLst/>
                  <a:ahLst/>
                  <a:cxnLst/>
                  <a:rect l="l" t="t" r="r" b="b"/>
                  <a:pathLst>
                    <a:path w="454" h="389" extrusionOk="0">
                      <a:moveTo>
                        <a:pt x="262" y="0"/>
                      </a:moveTo>
                      <a:cubicBezTo>
                        <a:pt x="261" y="0"/>
                        <a:pt x="260" y="0"/>
                        <a:pt x="260" y="0"/>
                      </a:cubicBezTo>
                      <a:cubicBezTo>
                        <a:pt x="87" y="0"/>
                        <a:pt x="0" y="209"/>
                        <a:pt x="123" y="331"/>
                      </a:cubicBezTo>
                      <a:cubicBezTo>
                        <a:pt x="162" y="370"/>
                        <a:pt x="211" y="388"/>
                        <a:pt x="258" y="388"/>
                      </a:cubicBezTo>
                      <a:cubicBezTo>
                        <a:pt x="358" y="388"/>
                        <a:pt x="454" y="310"/>
                        <a:pt x="454" y="194"/>
                      </a:cubicBezTo>
                      <a:cubicBezTo>
                        <a:pt x="454" y="88"/>
                        <a:pt x="367" y="0"/>
                        <a:pt x="262"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5" name="Google Shape;4865;p21"/>
                <p:cNvSpPr/>
                <p:nvPr/>
              </p:nvSpPr>
              <p:spPr>
                <a:xfrm>
                  <a:off x="912325" y="1618650"/>
                  <a:ext cx="11350" cy="9725"/>
                </a:xfrm>
                <a:custGeom>
                  <a:avLst/>
                  <a:gdLst/>
                  <a:ahLst/>
                  <a:cxnLst/>
                  <a:rect l="l" t="t" r="r" b="b"/>
                  <a:pathLst>
                    <a:path w="454" h="389" extrusionOk="0">
                      <a:moveTo>
                        <a:pt x="259" y="0"/>
                      </a:moveTo>
                      <a:cubicBezTo>
                        <a:pt x="86" y="0"/>
                        <a:pt x="1" y="208"/>
                        <a:pt x="122" y="331"/>
                      </a:cubicBezTo>
                      <a:cubicBezTo>
                        <a:pt x="162" y="371"/>
                        <a:pt x="211" y="388"/>
                        <a:pt x="258" y="388"/>
                      </a:cubicBezTo>
                      <a:cubicBezTo>
                        <a:pt x="358" y="388"/>
                        <a:pt x="454" y="311"/>
                        <a:pt x="454" y="194"/>
                      </a:cubicBezTo>
                      <a:cubicBezTo>
                        <a:pt x="454" y="87"/>
                        <a:pt x="367" y="0"/>
                        <a:pt x="261" y="0"/>
                      </a:cubicBezTo>
                      <a:cubicBezTo>
                        <a:pt x="261" y="0"/>
                        <a:pt x="260" y="0"/>
                        <a:pt x="259"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6" name="Google Shape;4866;p21"/>
                <p:cNvSpPr/>
                <p:nvPr/>
              </p:nvSpPr>
              <p:spPr>
                <a:xfrm>
                  <a:off x="713525" y="1550425"/>
                  <a:ext cx="11400" cy="9725"/>
                </a:xfrm>
                <a:custGeom>
                  <a:avLst/>
                  <a:gdLst/>
                  <a:ahLst/>
                  <a:cxnLst/>
                  <a:rect l="l" t="t" r="r" b="b"/>
                  <a:pathLst>
                    <a:path w="456" h="389" extrusionOk="0">
                      <a:moveTo>
                        <a:pt x="261" y="1"/>
                      </a:moveTo>
                      <a:cubicBezTo>
                        <a:pt x="88" y="1"/>
                        <a:pt x="0" y="208"/>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7" name="Google Shape;4867;p21"/>
                <p:cNvSpPr/>
                <p:nvPr/>
              </p:nvSpPr>
              <p:spPr>
                <a:xfrm>
                  <a:off x="753300" y="1550425"/>
                  <a:ext cx="11375" cy="9725"/>
                </a:xfrm>
                <a:custGeom>
                  <a:avLst/>
                  <a:gdLst/>
                  <a:ahLst/>
                  <a:cxnLst/>
                  <a:rect l="l" t="t" r="r" b="b"/>
                  <a:pathLst>
                    <a:path w="455" h="389" extrusionOk="0">
                      <a:moveTo>
                        <a:pt x="260" y="1"/>
                      </a:moveTo>
                      <a:cubicBezTo>
                        <a:pt x="87" y="1"/>
                        <a:pt x="1" y="208"/>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8" name="Google Shape;4868;p21"/>
                <p:cNvSpPr/>
                <p:nvPr/>
              </p:nvSpPr>
              <p:spPr>
                <a:xfrm>
                  <a:off x="793075" y="1550425"/>
                  <a:ext cx="11350" cy="9725"/>
                </a:xfrm>
                <a:custGeom>
                  <a:avLst/>
                  <a:gdLst/>
                  <a:ahLst/>
                  <a:cxnLst/>
                  <a:rect l="l" t="t" r="r" b="b"/>
                  <a:pathLst>
                    <a:path w="454" h="389" extrusionOk="0">
                      <a:moveTo>
                        <a:pt x="259" y="1"/>
                      </a:moveTo>
                      <a:cubicBezTo>
                        <a:pt x="87" y="1"/>
                        <a:pt x="0" y="208"/>
                        <a:pt x="121"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9" name="Google Shape;4869;p21"/>
                <p:cNvSpPr/>
                <p:nvPr/>
              </p:nvSpPr>
              <p:spPr>
                <a:xfrm>
                  <a:off x="832825" y="1550425"/>
                  <a:ext cx="11350" cy="9725"/>
                </a:xfrm>
                <a:custGeom>
                  <a:avLst/>
                  <a:gdLst/>
                  <a:ahLst/>
                  <a:cxnLst/>
                  <a:rect l="l" t="t" r="r" b="b"/>
                  <a:pathLst>
                    <a:path w="454" h="389" extrusionOk="0">
                      <a:moveTo>
                        <a:pt x="259" y="1"/>
                      </a:moveTo>
                      <a:cubicBezTo>
                        <a:pt x="87" y="1"/>
                        <a:pt x="0" y="208"/>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0" name="Google Shape;4870;p21"/>
                <p:cNvSpPr/>
                <p:nvPr/>
              </p:nvSpPr>
              <p:spPr>
                <a:xfrm>
                  <a:off x="872575" y="1550425"/>
                  <a:ext cx="11350" cy="9725"/>
                </a:xfrm>
                <a:custGeom>
                  <a:avLst/>
                  <a:gdLst/>
                  <a:ahLst/>
                  <a:cxnLst/>
                  <a:rect l="l" t="t" r="r" b="b"/>
                  <a:pathLst>
                    <a:path w="454" h="389" extrusionOk="0">
                      <a:moveTo>
                        <a:pt x="260" y="1"/>
                      </a:moveTo>
                      <a:cubicBezTo>
                        <a:pt x="87" y="1"/>
                        <a:pt x="0" y="208"/>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1" name="Google Shape;4871;p21"/>
                <p:cNvSpPr/>
                <p:nvPr/>
              </p:nvSpPr>
              <p:spPr>
                <a:xfrm>
                  <a:off x="912325" y="1550425"/>
                  <a:ext cx="11350" cy="9725"/>
                </a:xfrm>
                <a:custGeom>
                  <a:avLst/>
                  <a:gdLst/>
                  <a:ahLst/>
                  <a:cxnLst/>
                  <a:rect l="l" t="t" r="r" b="b"/>
                  <a:pathLst>
                    <a:path w="454" h="389" extrusionOk="0">
                      <a:moveTo>
                        <a:pt x="260" y="1"/>
                      </a:moveTo>
                      <a:cubicBezTo>
                        <a:pt x="87" y="1"/>
                        <a:pt x="1" y="208"/>
                        <a:pt x="122" y="331"/>
                      </a:cubicBezTo>
                      <a:cubicBezTo>
                        <a:pt x="162" y="371"/>
                        <a:pt x="211" y="389"/>
                        <a:pt x="258"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2" name="Google Shape;4872;p21"/>
                <p:cNvSpPr/>
                <p:nvPr/>
              </p:nvSpPr>
              <p:spPr>
                <a:xfrm>
                  <a:off x="952075" y="15504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3" name="Google Shape;4873;p21"/>
                <p:cNvSpPr/>
                <p:nvPr/>
              </p:nvSpPr>
              <p:spPr>
                <a:xfrm>
                  <a:off x="991825" y="1550425"/>
                  <a:ext cx="11350" cy="9725"/>
                </a:xfrm>
                <a:custGeom>
                  <a:avLst/>
                  <a:gdLst/>
                  <a:ahLst/>
                  <a:cxnLst/>
                  <a:rect l="l" t="t" r="r" b="b"/>
                  <a:pathLst>
                    <a:path w="454" h="389" extrusionOk="0">
                      <a:moveTo>
                        <a:pt x="260" y="1"/>
                      </a:moveTo>
                      <a:cubicBezTo>
                        <a:pt x="87" y="1"/>
                        <a:pt x="1" y="208"/>
                        <a:pt x="124" y="331"/>
                      </a:cubicBezTo>
                      <a:cubicBezTo>
                        <a:pt x="163" y="371"/>
                        <a:pt x="211" y="389"/>
                        <a:pt x="259" y="389"/>
                      </a:cubicBezTo>
                      <a:cubicBezTo>
                        <a:pt x="359" y="389"/>
                        <a:pt x="454" y="312"/>
                        <a:pt x="454" y="195"/>
                      </a:cubicBezTo>
                      <a:cubicBezTo>
                        <a:pt x="454" y="87"/>
                        <a:pt x="368" y="1"/>
                        <a:pt x="260"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4" name="Google Shape;4874;p21"/>
                <p:cNvSpPr/>
                <p:nvPr/>
              </p:nvSpPr>
              <p:spPr>
                <a:xfrm>
                  <a:off x="1031575" y="1550425"/>
                  <a:ext cx="11400" cy="9725"/>
                </a:xfrm>
                <a:custGeom>
                  <a:avLst/>
                  <a:gdLst/>
                  <a:ahLst/>
                  <a:cxnLst/>
                  <a:rect l="l" t="t" r="r" b="b"/>
                  <a:pathLst>
                    <a:path w="456" h="389" extrusionOk="0">
                      <a:moveTo>
                        <a:pt x="262" y="1"/>
                      </a:moveTo>
                      <a:cubicBezTo>
                        <a:pt x="89" y="1"/>
                        <a:pt x="1" y="208"/>
                        <a:pt x="124" y="331"/>
                      </a:cubicBezTo>
                      <a:cubicBezTo>
                        <a:pt x="163" y="371"/>
                        <a:pt x="212" y="389"/>
                        <a:pt x="260" y="389"/>
                      </a:cubicBezTo>
                      <a:cubicBezTo>
                        <a:pt x="359" y="389"/>
                        <a:pt x="455" y="312"/>
                        <a:pt x="456" y="195"/>
                      </a:cubicBezTo>
                      <a:cubicBezTo>
                        <a:pt x="456" y="87"/>
                        <a:pt x="368" y="1"/>
                        <a:pt x="262"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5" name="Google Shape;4875;p21"/>
                <p:cNvSpPr/>
                <p:nvPr/>
              </p:nvSpPr>
              <p:spPr>
                <a:xfrm>
                  <a:off x="1071350" y="1550425"/>
                  <a:ext cx="11350" cy="9725"/>
                </a:xfrm>
                <a:custGeom>
                  <a:avLst/>
                  <a:gdLst/>
                  <a:ahLst/>
                  <a:cxnLst/>
                  <a:rect l="l" t="t" r="r" b="b"/>
                  <a:pathLst>
                    <a:path w="454" h="389" extrusionOk="0">
                      <a:moveTo>
                        <a:pt x="259" y="1"/>
                      </a:moveTo>
                      <a:cubicBezTo>
                        <a:pt x="86" y="1"/>
                        <a:pt x="0" y="208"/>
                        <a:pt x="123" y="331"/>
                      </a:cubicBezTo>
                      <a:cubicBezTo>
                        <a:pt x="162" y="371"/>
                        <a:pt x="211" y="389"/>
                        <a:pt x="258" y="389"/>
                      </a:cubicBezTo>
                      <a:cubicBezTo>
                        <a:pt x="358" y="389"/>
                        <a:pt x="453" y="312"/>
                        <a:pt x="453" y="195"/>
                      </a:cubicBezTo>
                      <a:cubicBezTo>
                        <a:pt x="453" y="87"/>
                        <a:pt x="367" y="1"/>
                        <a:pt x="259"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6" name="Google Shape;4876;p21"/>
                <p:cNvSpPr/>
                <p:nvPr/>
              </p:nvSpPr>
              <p:spPr>
                <a:xfrm>
                  <a:off x="1271775"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7" name="Google Shape;4877;p21"/>
                <p:cNvSpPr/>
                <p:nvPr/>
              </p:nvSpPr>
              <p:spPr>
                <a:xfrm>
                  <a:off x="1271775"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0" y="389"/>
                        <a:pt x="388" y="303"/>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8" name="Google Shape;4878;p21"/>
                <p:cNvSpPr/>
                <p:nvPr/>
              </p:nvSpPr>
              <p:spPr>
                <a:xfrm>
                  <a:off x="1271775"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9" name="Google Shape;4879;p21"/>
                <p:cNvSpPr/>
                <p:nvPr/>
              </p:nvSpPr>
              <p:spPr>
                <a:xfrm>
                  <a:off x="1311525" y="1277575"/>
                  <a:ext cx="9700" cy="9725"/>
                </a:xfrm>
                <a:custGeom>
                  <a:avLst/>
                  <a:gdLst/>
                  <a:ahLst/>
                  <a:cxnLst/>
                  <a:rect l="l" t="t" r="r" b="b"/>
                  <a:pathLst>
                    <a:path w="388" h="389" extrusionOk="0">
                      <a:moveTo>
                        <a:pt x="195" y="1"/>
                      </a:moveTo>
                      <a:cubicBezTo>
                        <a:pt x="87" y="1"/>
                        <a:pt x="0" y="89"/>
                        <a:pt x="0" y="195"/>
                      </a:cubicBezTo>
                      <a:cubicBezTo>
                        <a:pt x="0" y="302"/>
                        <a:pt x="87" y="389"/>
                        <a:pt x="195" y="389"/>
                      </a:cubicBezTo>
                      <a:cubicBezTo>
                        <a:pt x="301" y="389"/>
                        <a:pt x="387" y="302"/>
                        <a:pt x="387" y="195"/>
                      </a:cubicBezTo>
                      <a:cubicBezTo>
                        <a:pt x="387" y="89"/>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0" name="Google Shape;4880;p21"/>
                <p:cNvSpPr/>
                <p:nvPr/>
              </p:nvSpPr>
              <p:spPr>
                <a:xfrm>
                  <a:off x="1271775"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1" name="Google Shape;4881;p21"/>
                <p:cNvSpPr/>
                <p:nvPr/>
              </p:nvSpPr>
              <p:spPr>
                <a:xfrm>
                  <a:off x="1311525" y="1243475"/>
                  <a:ext cx="9700" cy="9725"/>
                </a:xfrm>
                <a:custGeom>
                  <a:avLst/>
                  <a:gdLst/>
                  <a:ahLst/>
                  <a:cxnLst/>
                  <a:rect l="l" t="t" r="r" b="b"/>
                  <a:pathLst>
                    <a:path w="388" h="389" extrusionOk="0">
                      <a:moveTo>
                        <a:pt x="195" y="0"/>
                      </a:moveTo>
                      <a:cubicBezTo>
                        <a:pt x="87" y="0"/>
                        <a:pt x="0" y="88"/>
                        <a:pt x="0" y="194"/>
                      </a:cubicBezTo>
                      <a:cubicBezTo>
                        <a:pt x="0" y="302"/>
                        <a:pt x="87" y="388"/>
                        <a:pt x="195" y="388"/>
                      </a:cubicBezTo>
                      <a:cubicBezTo>
                        <a:pt x="301" y="388"/>
                        <a:pt x="387" y="302"/>
                        <a:pt x="387" y="194"/>
                      </a:cubicBezTo>
                      <a:cubicBezTo>
                        <a:pt x="387" y="88"/>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2" name="Google Shape;4882;p21"/>
                <p:cNvSpPr/>
                <p:nvPr/>
              </p:nvSpPr>
              <p:spPr>
                <a:xfrm>
                  <a:off x="1271775"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0" y="387"/>
                        <a:pt x="388" y="301"/>
                        <a:pt x="388" y="193"/>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3" name="Google Shape;4883;p21"/>
                <p:cNvSpPr/>
                <p:nvPr/>
              </p:nvSpPr>
              <p:spPr>
                <a:xfrm>
                  <a:off x="1311525" y="1209400"/>
                  <a:ext cx="9700" cy="9700"/>
                </a:xfrm>
                <a:custGeom>
                  <a:avLst/>
                  <a:gdLst/>
                  <a:ahLst/>
                  <a:cxnLst/>
                  <a:rect l="l" t="t" r="r" b="b"/>
                  <a:pathLst>
                    <a:path w="388" h="388" extrusionOk="0">
                      <a:moveTo>
                        <a:pt x="195" y="1"/>
                      </a:moveTo>
                      <a:cubicBezTo>
                        <a:pt x="87" y="1"/>
                        <a:pt x="0" y="87"/>
                        <a:pt x="0" y="193"/>
                      </a:cubicBezTo>
                      <a:cubicBezTo>
                        <a:pt x="0" y="301"/>
                        <a:pt x="87" y="387"/>
                        <a:pt x="195" y="387"/>
                      </a:cubicBezTo>
                      <a:cubicBezTo>
                        <a:pt x="301" y="387"/>
                        <a:pt x="387" y="301"/>
                        <a:pt x="387" y="193"/>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4" name="Google Shape;4884;p21"/>
                <p:cNvSpPr/>
                <p:nvPr/>
              </p:nvSpPr>
              <p:spPr>
                <a:xfrm>
                  <a:off x="1271775"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0" y="387"/>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5" name="Google Shape;4885;p21"/>
                <p:cNvSpPr/>
                <p:nvPr/>
              </p:nvSpPr>
              <p:spPr>
                <a:xfrm>
                  <a:off x="1311525" y="1175300"/>
                  <a:ext cx="9700" cy="9675"/>
                </a:xfrm>
                <a:custGeom>
                  <a:avLst/>
                  <a:gdLst/>
                  <a:ahLst/>
                  <a:cxnLst/>
                  <a:rect l="l" t="t" r="r" b="b"/>
                  <a:pathLst>
                    <a:path w="388" h="387" extrusionOk="0">
                      <a:moveTo>
                        <a:pt x="195" y="0"/>
                      </a:moveTo>
                      <a:cubicBezTo>
                        <a:pt x="87" y="0"/>
                        <a:pt x="0" y="87"/>
                        <a:pt x="0" y="194"/>
                      </a:cubicBezTo>
                      <a:cubicBezTo>
                        <a:pt x="0" y="301"/>
                        <a:pt x="87" y="387"/>
                        <a:pt x="195" y="387"/>
                      </a:cubicBezTo>
                      <a:cubicBezTo>
                        <a:pt x="301" y="387"/>
                        <a:pt x="387" y="301"/>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6" name="Google Shape;4886;p21"/>
                <p:cNvSpPr/>
                <p:nvPr/>
              </p:nvSpPr>
              <p:spPr>
                <a:xfrm>
                  <a:off x="1351275" y="1175300"/>
                  <a:ext cx="9725" cy="9675"/>
                </a:xfrm>
                <a:custGeom>
                  <a:avLst/>
                  <a:gdLst/>
                  <a:ahLst/>
                  <a:cxnLst/>
                  <a:rect l="l" t="t" r="r" b="b"/>
                  <a:pathLst>
                    <a:path w="389" h="387" extrusionOk="0">
                      <a:moveTo>
                        <a:pt x="195" y="0"/>
                      </a:moveTo>
                      <a:cubicBezTo>
                        <a:pt x="87" y="0"/>
                        <a:pt x="1" y="87"/>
                        <a:pt x="1" y="194"/>
                      </a:cubicBezTo>
                      <a:cubicBezTo>
                        <a:pt x="1" y="301"/>
                        <a:pt x="87" y="387"/>
                        <a:pt x="195" y="387"/>
                      </a:cubicBezTo>
                      <a:cubicBezTo>
                        <a:pt x="301" y="387"/>
                        <a:pt x="389" y="301"/>
                        <a:pt x="389" y="194"/>
                      </a:cubicBezTo>
                      <a:cubicBezTo>
                        <a:pt x="389"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7" name="Google Shape;4887;p21"/>
                <p:cNvSpPr/>
                <p:nvPr/>
              </p:nvSpPr>
              <p:spPr>
                <a:xfrm>
                  <a:off x="1271775"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8" name="Google Shape;4888;p21"/>
                <p:cNvSpPr/>
                <p:nvPr/>
              </p:nvSpPr>
              <p:spPr>
                <a:xfrm>
                  <a:off x="1311525" y="1141200"/>
                  <a:ext cx="9700" cy="9675"/>
                </a:xfrm>
                <a:custGeom>
                  <a:avLst/>
                  <a:gdLst/>
                  <a:ahLst/>
                  <a:cxnLst/>
                  <a:rect l="l" t="t" r="r" b="b"/>
                  <a:pathLst>
                    <a:path w="388" h="387" extrusionOk="0">
                      <a:moveTo>
                        <a:pt x="195" y="0"/>
                      </a:moveTo>
                      <a:cubicBezTo>
                        <a:pt x="87" y="0"/>
                        <a:pt x="0" y="87"/>
                        <a:pt x="0" y="194"/>
                      </a:cubicBezTo>
                      <a:cubicBezTo>
                        <a:pt x="0" y="300"/>
                        <a:pt x="87" y="387"/>
                        <a:pt x="195" y="387"/>
                      </a:cubicBezTo>
                      <a:cubicBezTo>
                        <a:pt x="301" y="387"/>
                        <a:pt x="387" y="300"/>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9" name="Google Shape;4889;p21"/>
                <p:cNvSpPr/>
                <p:nvPr/>
              </p:nvSpPr>
              <p:spPr>
                <a:xfrm>
                  <a:off x="1351275" y="114120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1" y="387"/>
                        <a:pt x="389" y="300"/>
                        <a:pt x="389" y="194"/>
                      </a:cubicBezTo>
                      <a:cubicBezTo>
                        <a:pt x="389"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0" name="Google Shape;4890;p21"/>
                <p:cNvSpPr/>
                <p:nvPr/>
              </p:nvSpPr>
              <p:spPr>
                <a:xfrm>
                  <a:off x="1271775"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1" name="Google Shape;4891;p21"/>
                <p:cNvSpPr/>
                <p:nvPr/>
              </p:nvSpPr>
              <p:spPr>
                <a:xfrm>
                  <a:off x="1311525" y="1107075"/>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2" name="Google Shape;4892;p21"/>
                <p:cNvSpPr/>
                <p:nvPr/>
              </p:nvSpPr>
              <p:spPr>
                <a:xfrm>
                  <a:off x="1351275" y="11070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1" y="389"/>
                        <a:pt x="389" y="301"/>
                        <a:pt x="389" y="195"/>
                      </a:cubicBezTo>
                      <a:cubicBezTo>
                        <a:pt x="389"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3" name="Google Shape;4893;p21"/>
                <p:cNvSpPr/>
                <p:nvPr/>
              </p:nvSpPr>
              <p:spPr>
                <a:xfrm>
                  <a:off x="1271775"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4" name="Google Shape;4894;p21"/>
                <p:cNvSpPr/>
                <p:nvPr/>
              </p:nvSpPr>
              <p:spPr>
                <a:xfrm>
                  <a:off x="1311525" y="1072975"/>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5" name="Google Shape;4895;p21"/>
                <p:cNvSpPr/>
                <p:nvPr/>
              </p:nvSpPr>
              <p:spPr>
                <a:xfrm>
                  <a:off x="1351275" y="10729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1" y="389"/>
                        <a:pt x="389" y="301"/>
                        <a:pt x="389" y="195"/>
                      </a:cubicBezTo>
                      <a:cubicBezTo>
                        <a:pt x="389"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6" name="Google Shape;4896;p21"/>
                <p:cNvSpPr/>
                <p:nvPr/>
              </p:nvSpPr>
              <p:spPr>
                <a:xfrm>
                  <a:off x="1271775"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0" y="388"/>
                        <a:pt x="388" y="301"/>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7" name="Google Shape;4897;p21"/>
                <p:cNvSpPr/>
                <p:nvPr/>
              </p:nvSpPr>
              <p:spPr>
                <a:xfrm>
                  <a:off x="1311525" y="1038875"/>
                  <a:ext cx="9700" cy="9725"/>
                </a:xfrm>
                <a:custGeom>
                  <a:avLst/>
                  <a:gdLst/>
                  <a:ahLst/>
                  <a:cxnLst/>
                  <a:rect l="l" t="t" r="r" b="b"/>
                  <a:pathLst>
                    <a:path w="388" h="389" extrusionOk="0">
                      <a:moveTo>
                        <a:pt x="195" y="0"/>
                      </a:moveTo>
                      <a:cubicBezTo>
                        <a:pt x="87" y="0"/>
                        <a:pt x="0" y="87"/>
                        <a:pt x="0" y="194"/>
                      </a:cubicBezTo>
                      <a:cubicBezTo>
                        <a:pt x="0" y="301"/>
                        <a:pt x="87" y="388"/>
                        <a:pt x="195" y="388"/>
                      </a:cubicBezTo>
                      <a:cubicBezTo>
                        <a:pt x="301" y="388"/>
                        <a:pt x="387" y="301"/>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8" name="Google Shape;4898;p21"/>
                <p:cNvSpPr/>
                <p:nvPr/>
              </p:nvSpPr>
              <p:spPr>
                <a:xfrm>
                  <a:off x="1351275" y="1038875"/>
                  <a:ext cx="9725" cy="9725"/>
                </a:xfrm>
                <a:custGeom>
                  <a:avLst/>
                  <a:gdLst/>
                  <a:ahLst/>
                  <a:cxnLst/>
                  <a:rect l="l" t="t" r="r" b="b"/>
                  <a:pathLst>
                    <a:path w="389" h="389" extrusionOk="0">
                      <a:moveTo>
                        <a:pt x="195" y="0"/>
                      </a:moveTo>
                      <a:cubicBezTo>
                        <a:pt x="87" y="0"/>
                        <a:pt x="1" y="87"/>
                        <a:pt x="1" y="194"/>
                      </a:cubicBezTo>
                      <a:cubicBezTo>
                        <a:pt x="1" y="301"/>
                        <a:pt x="87" y="388"/>
                        <a:pt x="195" y="388"/>
                      </a:cubicBezTo>
                      <a:cubicBezTo>
                        <a:pt x="301" y="388"/>
                        <a:pt x="389" y="301"/>
                        <a:pt x="389" y="194"/>
                      </a:cubicBezTo>
                      <a:cubicBezTo>
                        <a:pt x="389"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9" name="Google Shape;4899;p21"/>
                <p:cNvSpPr/>
                <p:nvPr/>
              </p:nvSpPr>
              <p:spPr>
                <a:xfrm>
                  <a:off x="1271775"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0" y="388"/>
                        <a:pt x="388" y="300"/>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0" name="Google Shape;4900;p21"/>
                <p:cNvSpPr/>
                <p:nvPr/>
              </p:nvSpPr>
              <p:spPr>
                <a:xfrm>
                  <a:off x="1311525" y="1004775"/>
                  <a:ext cx="9700" cy="9725"/>
                </a:xfrm>
                <a:custGeom>
                  <a:avLst/>
                  <a:gdLst/>
                  <a:ahLst/>
                  <a:cxnLst/>
                  <a:rect l="l" t="t" r="r" b="b"/>
                  <a:pathLst>
                    <a:path w="388" h="389" extrusionOk="0">
                      <a:moveTo>
                        <a:pt x="195" y="0"/>
                      </a:moveTo>
                      <a:cubicBezTo>
                        <a:pt x="87" y="0"/>
                        <a:pt x="0" y="87"/>
                        <a:pt x="0" y="194"/>
                      </a:cubicBezTo>
                      <a:cubicBezTo>
                        <a:pt x="0" y="300"/>
                        <a:pt x="87" y="388"/>
                        <a:pt x="195" y="388"/>
                      </a:cubicBezTo>
                      <a:cubicBezTo>
                        <a:pt x="301" y="388"/>
                        <a:pt x="387" y="300"/>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1" name="Google Shape;4901;p21"/>
                <p:cNvSpPr/>
                <p:nvPr/>
              </p:nvSpPr>
              <p:spPr>
                <a:xfrm>
                  <a:off x="1351275" y="1004775"/>
                  <a:ext cx="9725" cy="9725"/>
                </a:xfrm>
                <a:custGeom>
                  <a:avLst/>
                  <a:gdLst/>
                  <a:ahLst/>
                  <a:cxnLst/>
                  <a:rect l="l" t="t" r="r" b="b"/>
                  <a:pathLst>
                    <a:path w="389" h="389" extrusionOk="0">
                      <a:moveTo>
                        <a:pt x="195" y="0"/>
                      </a:moveTo>
                      <a:cubicBezTo>
                        <a:pt x="87" y="0"/>
                        <a:pt x="1" y="87"/>
                        <a:pt x="1" y="194"/>
                      </a:cubicBezTo>
                      <a:cubicBezTo>
                        <a:pt x="1" y="300"/>
                        <a:pt x="87" y="388"/>
                        <a:pt x="195" y="388"/>
                      </a:cubicBezTo>
                      <a:cubicBezTo>
                        <a:pt x="301" y="388"/>
                        <a:pt x="389" y="300"/>
                        <a:pt x="389" y="194"/>
                      </a:cubicBezTo>
                      <a:cubicBezTo>
                        <a:pt x="389"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2" name="Google Shape;4902;p21"/>
                <p:cNvSpPr/>
                <p:nvPr/>
              </p:nvSpPr>
              <p:spPr>
                <a:xfrm>
                  <a:off x="1271775"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3" name="Google Shape;4903;p21"/>
                <p:cNvSpPr/>
                <p:nvPr/>
              </p:nvSpPr>
              <p:spPr>
                <a:xfrm>
                  <a:off x="1311525" y="970650"/>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4" name="Google Shape;4904;p21"/>
                <p:cNvSpPr/>
                <p:nvPr/>
              </p:nvSpPr>
              <p:spPr>
                <a:xfrm>
                  <a:off x="1271775"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0" y="389"/>
                        <a:pt x="388" y="302"/>
                        <a:pt x="388" y="195"/>
                      </a:cubicBezTo>
                      <a:cubicBezTo>
                        <a:pt x="388" y="87"/>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5" name="Google Shape;4905;p21"/>
                <p:cNvSpPr/>
                <p:nvPr/>
              </p:nvSpPr>
              <p:spPr>
                <a:xfrm>
                  <a:off x="1311525" y="936550"/>
                  <a:ext cx="9700" cy="9725"/>
                </a:xfrm>
                <a:custGeom>
                  <a:avLst/>
                  <a:gdLst/>
                  <a:ahLst/>
                  <a:cxnLst/>
                  <a:rect l="l" t="t" r="r" b="b"/>
                  <a:pathLst>
                    <a:path w="388" h="389" extrusionOk="0">
                      <a:moveTo>
                        <a:pt x="195" y="1"/>
                      </a:moveTo>
                      <a:cubicBezTo>
                        <a:pt x="87" y="1"/>
                        <a:pt x="0" y="87"/>
                        <a:pt x="0" y="195"/>
                      </a:cubicBezTo>
                      <a:cubicBezTo>
                        <a:pt x="0" y="302"/>
                        <a:pt x="87" y="389"/>
                        <a:pt x="195" y="389"/>
                      </a:cubicBezTo>
                      <a:cubicBezTo>
                        <a:pt x="301" y="389"/>
                        <a:pt x="387" y="302"/>
                        <a:pt x="387" y="195"/>
                      </a:cubicBezTo>
                      <a:cubicBezTo>
                        <a:pt x="387" y="87"/>
                        <a:pt x="301" y="1"/>
                        <a:pt x="195"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6" name="Google Shape;4906;p21"/>
                <p:cNvSpPr/>
                <p:nvPr/>
              </p:nvSpPr>
              <p:spPr>
                <a:xfrm>
                  <a:off x="1271775"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7" name="Google Shape;4907;p21"/>
                <p:cNvSpPr/>
                <p:nvPr/>
              </p:nvSpPr>
              <p:spPr>
                <a:xfrm>
                  <a:off x="1311525" y="902450"/>
                  <a:ext cx="9700" cy="9725"/>
                </a:xfrm>
                <a:custGeom>
                  <a:avLst/>
                  <a:gdLst/>
                  <a:ahLst/>
                  <a:cxnLst/>
                  <a:rect l="l" t="t" r="r" b="b"/>
                  <a:pathLst>
                    <a:path w="388" h="389" extrusionOk="0">
                      <a:moveTo>
                        <a:pt x="195" y="0"/>
                      </a:moveTo>
                      <a:cubicBezTo>
                        <a:pt x="87" y="0"/>
                        <a:pt x="0" y="87"/>
                        <a:pt x="0" y="194"/>
                      </a:cubicBezTo>
                      <a:cubicBezTo>
                        <a:pt x="0" y="302"/>
                        <a:pt x="87" y="388"/>
                        <a:pt x="195" y="388"/>
                      </a:cubicBezTo>
                      <a:cubicBezTo>
                        <a:pt x="301" y="388"/>
                        <a:pt x="387" y="302"/>
                        <a:pt x="387" y="194"/>
                      </a:cubicBezTo>
                      <a:cubicBezTo>
                        <a:pt x="387" y="87"/>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8" name="Google Shape;4908;p21"/>
                <p:cNvSpPr/>
                <p:nvPr/>
              </p:nvSpPr>
              <p:spPr>
                <a:xfrm>
                  <a:off x="1271775"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9" name="Google Shape;4909;p21"/>
                <p:cNvSpPr/>
                <p:nvPr/>
              </p:nvSpPr>
              <p:spPr>
                <a:xfrm>
                  <a:off x="1311525" y="868350"/>
                  <a:ext cx="9700" cy="9725"/>
                </a:xfrm>
                <a:custGeom>
                  <a:avLst/>
                  <a:gdLst/>
                  <a:ahLst/>
                  <a:cxnLst/>
                  <a:rect l="l" t="t" r="r" b="b"/>
                  <a:pathLst>
                    <a:path w="388" h="389" extrusionOk="0">
                      <a:moveTo>
                        <a:pt x="195" y="0"/>
                      </a:moveTo>
                      <a:cubicBezTo>
                        <a:pt x="87" y="0"/>
                        <a:pt x="0" y="88"/>
                        <a:pt x="0" y="194"/>
                      </a:cubicBezTo>
                      <a:cubicBezTo>
                        <a:pt x="0" y="302"/>
                        <a:pt x="87" y="388"/>
                        <a:pt x="195" y="388"/>
                      </a:cubicBezTo>
                      <a:cubicBezTo>
                        <a:pt x="301" y="388"/>
                        <a:pt x="387" y="302"/>
                        <a:pt x="387" y="194"/>
                      </a:cubicBezTo>
                      <a:cubicBezTo>
                        <a:pt x="387" y="88"/>
                        <a:pt x="301" y="0"/>
                        <a:pt x="195" y="0"/>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0" name="Google Shape;4910;p21"/>
                <p:cNvSpPr/>
                <p:nvPr/>
              </p:nvSpPr>
              <p:spPr>
                <a:xfrm>
                  <a:off x="1271775"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1" name="Google Shape;4911;p21"/>
                <p:cNvSpPr/>
                <p:nvPr/>
              </p:nvSpPr>
              <p:spPr>
                <a:xfrm>
                  <a:off x="1271775"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0" y="389"/>
                        <a:pt x="388" y="302"/>
                        <a:pt x="388" y="195"/>
                      </a:cubicBezTo>
                      <a:cubicBezTo>
                        <a:pt x="388" y="88"/>
                        <a:pt x="300" y="1"/>
                        <a:pt x="194" y="1"/>
                      </a:cubicBezTo>
                      <a:close/>
                    </a:path>
                  </a:pathLst>
                </a:custGeom>
                <a:solidFill>
                  <a:srgbClr val="FFFFFF">
                    <a:alpha val="54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4912" name="Google Shape;4912;p21"/>
          <p:cNvSpPr/>
          <p:nvPr/>
        </p:nvSpPr>
        <p:spPr>
          <a:xfrm>
            <a:off x="-13350" y="1275750"/>
            <a:ext cx="9170700" cy="2592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3" name="Google Shape;4913;p21"/>
          <p:cNvSpPr txBox="1">
            <a:spLocks noGrp="1"/>
          </p:cNvSpPr>
          <p:nvPr>
            <p:ph type="title"/>
          </p:nvPr>
        </p:nvSpPr>
        <p:spPr>
          <a:xfrm>
            <a:off x="1700775" y="1876642"/>
            <a:ext cx="5742600" cy="9807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3"/>
              </a:buClr>
              <a:buSzPts val="1800"/>
              <a:buNone/>
              <a:defRPr b="0">
                <a:solidFill>
                  <a:schemeClr val="lt1"/>
                </a:solidFill>
                <a:latin typeface="Poppins ExtraBold"/>
                <a:ea typeface="Poppins ExtraBold"/>
                <a:cs typeface="Poppins ExtraBold"/>
                <a:sym typeface="Poppins ExtraBold"/>
              </a:defRPr>
            </a:lvl1pPr>
            <a:lvl2pPr lvl="1">
              <a:spcBef>
                <a:spcPts val="0"/>
              </a:spcBef>
              <a:spcAft>
                <a:spcPts val="0"/>
              </a:spcAft>
              <a:buSzPts val="1800"/>
              <a:buNone/>
              <a:defRPr>
                <a:latin typeface="Poppins Light"/>
                <a:ea typeface="Poppins Light"/>
                <a:cs typeface="Poppins Light"/>
                <a:sym typeface="Poppins Light"/>
              </a:defRPr>
            </a:lvl2pPr>
            <a:lvl3pPr lvl="2">
              <a:spcBef>
                <a:spcPts val="0"/>
              </a:spcBef>
              <a:spcAft>
                <a:spcPts val="0"/>
              </a:spcAft>
              <a:buSzPts val="1800"/>
              <a:buNone/>
              <a:defRPr>
                <a:latin typeface="Poppins Light"/>
                <a:ea typeface="Poppins Light"/>
                <a:cs typeface="Poppins Light"/>
                <a:sym typeface="Poppins Light"/>
              </a:defRPr>
            </a:lvl3pPr>
            <a:lvl4pPr lvl="3">
              <a:spcBef>
                <a:spcPts val="0"/>
              </a:spcBef>
              <a:spcAft>
                <a:spcPts val="0"/>
              </a:spcAft>
              <a:buSzPts val="1800"/>
              <a:buNone/>
              <a:defRPr>
                <a:latin typeface="Poppins Light"/>
                <a:ea typeface="Poppins Light"/>
                <a:cs typeface="Poppins Light"/>
                <a:sym typeface="Poppins Light"/>
              </a:defRPr>
            </a:lvl4pPr>
            <a:lvl5pPr lvl="4">
              <a:spcBef>
                <a:spcPts val="0"/>
              </a:spcBef>
              <a:spcAft>
                <a:spcPts val="0"/>
              </a:spcAft>
              <a:buSzPts val="1800"/>
              <a:buNone/>
              <a:defRPr>
                <a:latin typeface="Poppins Light"/>
                <a:ea typeface="Poppins Light"/>
                <a:cs typeface="Poppins Light"/>
                <a:sym typeface="Poppins Light"/>
              </a:defRPr>
            </a:lvl5pPr>
            <a:lvl6pPr lvl="5">
              <a:spcBef>
                <a:spcPts val="0"/>
              </a:spcBef>
              <a:spcAft>
                <a:spcPts val="0"/>
              </a:spcAft>
              <a:buSzPts val="1800"/>
              <a:buNone/>
              <a:defRPr>
                <a:latin typeface="Poppins Light"/>
                <a:ea typeface="Poppins Light"/>
                <a:cs typeface="Poppins Light"/>
                <a:sym typeface="Poppins Light"/>
              </a:defRPr>
            </a:lvl6pPr>
            <a:lvl7pPr lvl="6">
              <a:spcBef>
                <a:spcPts val="0"/>
              </a:spcBef>
              <a:spcAft>
                <a:spcPts val="0"/>
              </a:spcAft>
              <a:buSzPts val="1800"/>
              <a:buNone/>
              <a:defRPr>
                <a:latin typeface="Poppins Light"/>
                <a:ea typeface="Poppins Light"/>
                <a:cs typeface="Poppins Light"/>
                <a:sym typeface="Poppins Light"/>
              </a:defRPr>
            </a:lvl7pPr>
            <a:lvl8pPr lvl="7">
              <a:spcBef>
                <a:spcPts val="0"/>
              </a:spcBef>
              <a:spcAft>
                <a:spcPts val="0"/>
              </a:spcAft>
              <a:buSzPts val="1800"/>
              <a:buNone/>
              <a:defRPr>
                <a:latin typeface="Poppins Light"/>
                <a:ea typeface="Poppins Light"/>
                <a:cs typeface="Poppins Light"/>
                <a:sym typeface="Poppins Light"/>
              </a:defRPr>
            </a:lvl8pPr>
            <a:lvl9pPr lvl="8">
              <a:spcBef>
                <a:spcPts val="0"/>
              </a:spcBef>
              <a:spcAft>
                <a:spcPts val="0"/>
              </a:spcAft>
              <a:buSzPts val="1800"/>
              <a:buNone/>
              <a:defRPr>
                <a:latin typeface="Poppins Light"/>
                <a:ea typeface="Poppins Light"/>
                <a:cs typeface="Poppins Light"/>
                <a:sym typeface="Poppins Light"/>
              </a:defRPr>
            </a:lvl9pPr>
          </a:lstStyle>
          <a:p>
            <a:endParaRPr/>
          </a:p>
        </p:txBody>
      </p:sp>
      <p:sp>
        <p:nvSpPr>
          <p:cNvPr id="4914" name="Google Shape;4914;p21"/>
          <p:cNvSpPr txBox="1">
            <a:spLocks noGrp="1"/>
          </p:cNvSpPr>
          <p:nvPr>
            <p:ph type="subTitle" idx="1"/>
          </p:nvPr>
        </p:nvSpPr>
        <p:spPr>
          <a:xfrm>
            <a:off x="1711850" y="2899103"/>
            <a:ext cx="5742600" cy="423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1400"/>
              <a:buFont typeface="Poppins"/>
              <a:buNone/>
              <a:defRPr>
                <a:solidFill>
                  <a:schemeClr val="lt1"/>
                </a:solidFill>
                <a:latin typeface="Poppins"/>
                <a:ea typeface="Poppins"/>
                <a:cs typeface="Poppins"/>
                <a:sym typeface="Poppins"/>
              </a:defRPr>
            </a:lvl1pPr>
            <a:lvl2pPr lvl="1" algn="ctr">
              <a:spcBef>
                <a:spcPts val="0"/>
              </a:spcBef>
              <a:spcAft>
                <a:spcPts val="0"/>
              </a:spcAft>
              <a:buClr>
                <a:schemeClr val="lt1"/>
              </a:buClr>
              <a:buSzPts val="1400"/>
              <a:buNone/>
              <a:defRPr>
                <a:solidFill>
                  <a:schemeClr val="lt1"/>
                </a:solidFill>
              </a:defRPr>
            </a:lvl2pPr>
            <a:lvl3pPr lvl="2" algn="ctr">
              <a:spcBef>
                <a:spcPts val="1600"/>
              </a:spcBef>
              <a:spcAft>
                <a:spcPts val="0"/>
              </a:spcAft>
              <a:buClr>
                <a:schemeClr val="lt1"/>
              </a:buClr>
              <a:buSzPts val="1400"/>
              <a:buNone/>
              <a:defRPr>
                <a:solidFill>
                  <a:schemeClr val="lt1"/>
                </a:solidFill>
              </a:defRPr>
            </a:lvl3pPr>
            <a:lvl4pPr lvl="3" algn="ctr">
              <a:spcBef>
                <a:spcPts val="1600"/>
              </a:spcBef>
              <a:spcAft>
                <a:spcPts val="0"/>
              </a:spcAft>
              <a:buClr>
                <a:schemeClr val="lt1"/>
              </a:buClr>
              <a:buSzPts val="1400"/>
              <a:buNone/>
              <a:defRPr>
                <a:solidFill>
                  <a:schemeClr val="lt1"/>
                </a:solidFill>
              </a:defRPr>
            </a:lvl4pPr>
            <a:lvl5pPr lvl="4" algn="ctr">
              <a:spcBef>
                <a:spcPts val="1600"/>
              </a:spcBef>
              <a:spcAft>
                <a:spcPts val="0"/>
              </a:spcAft>
              <a:buClr>
                <a:schemeClr val="lt1"/>
              </a:buClr>
              <a:buSzPts val="1400"/>
              <a:buNone/>
              <a:defRPr>
                <a:solidFill>
                  <a:schemeClr val="lt1"/>
                </a:solidFill>
              </a:defRPr>
            </a:lvl5pPr>
            <a:lvl6pPr lvl="5" algn="ctr">
              <a:spcBef>
                <a:spcPts val="1600"/>
              </a:spcBef>
              <a:spcAft>
                <a:spcPts val="0"/>
              </a:spcAft>
              <a:buClr>
                <a:schemeClr val="lt1"/>
              </a:buClr>
              <a:buSzPts val="1400"/>
              <a:buNone/>
              <a:defRPr>
                <a:solidFill>
                  <a:schemeClr val="lt1"/>
                </a:solidFill>
              </a:defRPr>
            </a:lvl6pPr>
            <a:lvl7pPr lvl="6" algn="ctr">
              <a:spcBef>
                <a:spcPts val="1600"/>
              </a:spcBef>
              <a:spcAft>
                <a:spcPts val="0"/>
              </a:spcAft>
              <a:buClr>
                <a:schemeClr val="lt1"/>
              </a:buClr>
              <a:buSzPts val="1400"/>
              <a:buNone/>
              <a:defRPr>
                <a:solidFill>
                  <a:schemeClr val="lt1"/>
                </a:solidFill>
              </a:defRPr>
            </a:lvl7pPr>
            <a:lvl8pPr lvl="7" algn="ctr">
              <a:spcBef>
                <a:spcPts val="1600"/>
              </a:spcBef>
              <a:spcAft>
                <a:spcPts val="0"/>
              </a:spcAft>
              <a:buClr>
                <a:schemeClr val="lt1"/>
              </a:buClr>
              <a:buSzPts val="1400"/>
              <a:buNone/>
              <a:defRPr>
                <a:solidFill>
                  <a:schemeClr val="lt1"/>
                </a:solidFill>
              </a:defRPr>
            </a:lvl8pPr>
            <a:lvl9pPr lvl="8" algn="ctr">
              <a:spcBef>
                <a:spcPts val="1600"/>
              </a:spcBef>
              <a:spcAft>
                <a:spcPts val="1600"/>
              </a:spcAft>
              <a:buClr>
                <a:schemeClr val="lt1"/>
              </a:buClr>
              <a:buSzPts val="1400"/>
              <a:buNone/>
              <a:defRPr>
                <a:solidFill>
                  <a:schemeClr val="lt1"/>
                </a:solidFill>
              </a:defRPr>
            </a:lvl9pPr>
          </a:lstStyle>
          <a:p>
            <a:endParaRPr/>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5">
  <p:cSld name="CUSTOM_3_1">
    <p:spTree>
      <p:nvGrpSpPr>
        <p:cNvPr id="1" name="Shape 5756"/>
        <p:cNvGrpSpPr/>
        <p:nvPr/>
      </p:nvGrpSpPr>
      <p:grpSpPr>
        <a:xfrm>
          <a:off x="0" y="0"/>
          <a:ext cx="0" cy="0"/>
          <a:chOff x="0" y="0"/>
          <a:chExt cx="0" cy="0"/>
        </a:xfrm>
      </p:grpSpPr>
      <p:sp>
        <p:nvSpPr>
          <p:cNvPr id="5757" name="Google Shape;5757;p25"/>
          <p:cNvSpPr txBox="1">
            <a:spLocks noGrp="1"/>
          </p:cNvSpPr>
          <p:nvPr>
            <p:ph type="title"/>
          </p:nvPr>
        </p:nvSpPr>
        <p:spPr>
          <a:xfrm>
            <a:off x="722375" y="2656075"/>
            <a:ext cx="2860800" cy="4725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800"/>
              <a:buFont typeface="Poppins SemiBold"/>
              <a:buNone/>
              <a:defRPr b="0">
                <a:solidFill>
                  <a:schemeClr val="accent1"/>
                </a:solidFill>
                <a:latin typeface="Poppins SemiBold"/>
                <a:ea typeface="Poppins SemiBold"/>
                <a:cs typeface="Poppins SemiBold"/>
                <a:sym typeface="Poppins SemiBold"/>
              </a:defRPr>
            </a:lvl1pPr>
            <a:lvl2pPr lvl="1" rtl="0">
              <a:spcBef>
                <a:spcPts val="0"/>
              </a:spcBef>
              <a:spcAft>
                <a:spcPts val="0"/>
              </a:spcAft>
              <a:buSzPts val="1600"/>
              <a:buFont typeface="Poppins SemiBold"/>
              <a:buNone/>
              <a:defRPr sz="1600" b="0">
                <a:latin typeface="Poppins SemiBold"/>
                <a:ea typeface="Poppins SemiBold"/>
                <a:cs typeface="Poppins SemiBold"/>
                <a:sym typeface="Poppins SemiBold"/>
              </a:defRPr>
            </a:lvl2pPr>
            <a:lvl3pPr lvl="2" rtl="0">
              <a:spcBef>
                <a:spcPts val="0"/>
              </a:spcBef>
              <a:spcAft>
                <a:spcPts val="0"/>
              </a:spcAft>
              <a:buSzPts val="1600"/>
              <a:buFont typeface="Poppins SemiBold"/>
              <a:buNone/>
              <a:defRPr sz="1600" b="0">
                <a:latin typeface="Poppins SemiBold"/>
                <a:ea typeface="Poppins SemiBold"/>
                <a:cs typeface="Poppins SemiBold"/>
                <a:sym typeface="Poppins SemiBold"/>
              </a:defRPr>
            </a:lvl3pPr>
            <a:lvl4pPr lvl="3" rtl="0">
              <a:spcBef>
                <a:spcPts val="0"/>
              </a:spcBef>
              <a:spcAft>
                <a:spcPts val="0"/>
              </a:spcAft>
              <a:buSzPts val="1600"/>
              <a:buFont typeface="Poppins SemiBold"/>
              <a:buNone/>
              <a:defRPr sz="1600" b="0">
                <a:latin typeface="Poppins SemiBold"/>
                <a:ea typeface="Poppins SemiBold"/>
                <a:cs typeface="Poppins SemiBold"/>
                <a:sym typeface="Poppins SemiBold"/>
              </a:defRPr>
            </a:lvl4pPr>
            <a:lvl5pPr lvl="4" rtl="0">
              <a:spcBef>
                <a:spcPts val="0"/>
              </a:spcBef>
              <a:spcAft>
                <a:spcPts val="0"/>
              </a:spcAft>
              <a:buSzPts val="1600"/>
              <a:buFont typeface="Poppins SemiBold"/>
              <a:buNone/>
              <a:defRPr sz="1600" b="0">
                <a:latin typeface="Poppins SemiBold"/>
                <a:ea typeface="Poppins SemiBold"/>
                <a:cs typeface="Poppins SemiBold"/>
                <a:sym typeface="Poppins SemiBold"/>
              </a:defRPr>
            </a:lvl5pPr>
            <a:lvl6pPr lvl="5" rtl="0">
              <a:spcBef>
                <a:spcPts val="0"/>
              </a:spcBef>
              <a:spcAft>
                <a:spcPts val="0"/>
              </a:spcAft>
              <a:buSzPts val="1600"/>
              <a:buFont typeface="Poppins SemiBold"/>
              <a:buNone/>
              <a:defRPr sz="1600" b="0">
                <a:latin typeface="Poppins SemiBold"/>
                <a:ea typeface="Poppins SemiBold"/>
                <a:cs typeface="Poppins SemiBold"/>
                <a:sym typeface="Poppins SemiBold"/>
              </a:defRPr>
            </a:lvl6pPr>
            <a:lvl7pPr lvl="6" rtl="0">
              <a:spcBef>
                <a:spcPts val="0"/>
              </a:spcBef>
              <a:spcAft>
                <a:spcPts val="0"/>
              </a:spcAft>
              <a:buSzPts val="1600"/>
              <a:buFont typeface="Poppins SemiBold"/>
              <a:buNone/>
              <a:defRPr sz="1600" b="0">
                <a:latin typeface="Poppins SemiBold"/>
                <a:ea typeface="Poppins SemiBold"/>
                <a:cs typeface="Poppins SemiBold"/>
                <a:sym typeface="Poppins SemiBold"/>
              </a:defRPr>
            </a:lvl7pPr>
            <a:lvl8pPr lvl="7" rtl="0">
              <a:spcBef>
                <a:spcPts val="0"/>
              </a:spcBef>
              <a:spcAft>
                <a:spcPts val="0"/>
              </a:spcAft>
              <a:buSzPts val="1600"/>
              <a:buFont typeface="Poppins SemiBold"/>
              <a:buNone/>
              <a:defRPr sz="1600" b="0">
                <a:latin typeface="Poppins SemiBold"/>
                <a:ea typeface="Poppins SemiBold"/>
                <a:cs typeface="Poppins SemiBold"/>
                <a:sym typeface="Poppins SemiBold"/>
              </a:defRPr>
            </a:lvl8pPr>
            <a:lvl9pPr lvl="8" rtl="0">
              <a:spcBef>
                <a:spcPts val="0"/>
              </a:spcBef>
              <a:spcAft>
                <a:spcPts val="0"/>
              </a:spcAft>
              <a:buSzPts val="1600"/>
              <a:buFont typeface="Poppins SemiBold"/>
              <a:buNone/>
              <a:defRPr sz="1600" b="0">
                <a:latin typeface="Poppins SemiBold"/>
                <a:ea typeface="Poppins SemiBold"/>
                <a:cs typeface="Poppins SemiBold"/>
                <a:sym typeface="Poppins SemiBold"/>
              </a:defRPr>
            </a:lvl9pPr>
          </a:lstStyle>
          <a:p>
            <a:endParaRPr/>
          </a:p>
        </p:txBody>
      </p:sp>
      <p:sp>
        <p:nvSpPr>
          <p:cNvPr id="5758" name="Google Shape;5758;p25"/>
          <p:cNvSpPr txBox="1">
            <a:spLocks noGrp="1"/>
          </p:cNvSpPr>
          <p:nvPr>
            <p:ph type="subTitle" idx="1"/>
          </p:nvPr>
        </p:nvSpPr>
        <p:spPr>
          <a:xfrm>
            <a:off x="733000" y="3370158"/>
            <a:ext cx="2838000" cy="10956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a:solidFill>
                  <a:schemeClr val="accent1"/>
                </a:solidFill>
              </a:defRPr>
            </a:lvl1pPr>
            <a:lvl2pPr lvl="1" rtl="0">
              <a:spcBef>
                <a:spcPts val="1600"/>
              </a:spcBef>
              <a:spcAft>
                <a:spcPts val="0"/>
              </a:spcAft>
              <a:buSzPts val="1400"/>
              <a:buFont typeface="Poppins Light"/>
              <a:buNone/>
              <a:defRPr>
                <a:latin typeface="Poppins Light"/>
                <a:ea typeface="Poppins Light"/>
                <a:cs typeface="Poppins Light"/>
                <a:sym typeface="Poppins Light"/>
              </a:defRPr>
            </a:lvl2pPr>
            <a:lvl3pPr lvl="2" rtl="0">
              <a:spcBef>
                <a:spcPts val="1600"/>
              </a:spcBef>
              <a:spcAft>
                <a:spcPts val="0"/>
              </a:spcAft>
              <a:buSzPts val="1400"/>
              <a:buFont typeface="Poppins Light"/>
              <a:buNone/>
              <a:defRPr>
                <a:latin typeface="Poppins Light"/>
                <a:ea typeface="Poppins Light"/>
                <a:cs typeface="Poppins Light"/>
                <a:sym typeface="Poppins Light"/>
              </a:defRPr>
            </a:lvl3pPr>
            <a:lvl4pPr lvl="3" rtl="0">
              <a:spcBef>
                <a:spcPts val="1600"/>
              </a:spcBef>
              <a:spcAft>
                <a:spcPts val="0"/>
              </a:spcAft>
              <a:buSzPts val="1400"/>
              <a:buFont typeface="Poppins Light"/>
              <a:buNone/>
              <a:defRPr>
                <a:latin typeface="Poppins Light"/>
                <a:ea typeface="Poppins Light"/>
                <a:cs typeface="Poppins Light"/>
                <a:sym typeface="Poppins Light"/>
              </a:defRPr>
            </a:lvl4pPr>
            <a:lvl5pPr lvl="4" rtl="0">
              <a:spcBef>
                <a:spcPts val="1600"/>
              </a:spcBef>
              <a:spcAft>
                <a:spcPts val="0"/>
              </a:spcAft>
              <a:buSzPts val="1400"/>
              <a:buFont typeface="Poppins Light"/>
              <a:buNone/>
              <a:defRPr>
                <a:latin typeface="Poppins Light"/>
                <a:ea typeface="Poppins Light"/>
                <a:cs typeface="Poppins Light"/>
                <a:sym typeface="Poppins Light"/>
              </a:defRPr>
            </a:lvl5pPr>
            <a:lvl6pPr lvl="5" rtl="0">
              <a:spcBef>
                <a:spcPts val="1600"/>
              </a:spcBef>
              <a:spcAft>
                <a:spcPts val="0"/>
              </a:spcAft>
              <a:buSzPts val="1400"/>
              <a:buFont typeface="Poppins Light"/>
              <a:buNone/>
              <a:defRPr>
                <a:latin typeface="Poppins Light"/>
                <a:ea typeface="Poppins Light"/>
                <a:cs typeface="Poppins Light"/>
                <a:sym typeface="Poppins Light"/>
              </a:defRPr>
            </a:lvl6pPr>
            <a:lvl7pPr lvl="6" rtl="0">
              <a:spcBef>
                <a:spcPts val="1600"/>
              </a:spcBef>
              <a:spcAft>
                <a:spcPts val="0"/>
              </a:spcAft>
              <a:buSzPts val="1400"/>
              <a:buFont typeface="Poppins Light"/>
              <a:buNone/>
              <a:defRPr>
                <a:latin typeface="Poppins Light"/>
                <a:ea typeface="Poppins Light"/>
                <a:cs typeface="Poppins Light"/>
                <a:sym typeface="Poppins Light"/>
              </a:defRPr>
            </a:lvl7pPr>
            <a:lvl8pPr lvl="7" rtl="0">
              <a:spcBef>
                <a:spcPts val="1600"/>
              </a:spcBef>
              <a:spcAft>
                <a:spcPts val="0"/>
              </a:spcAft>
              <a:buSzPts val="1400"/>
              <a:buFont typeface="Poppins Light"/>
              <a:buNone/>
              <a:defRPr>
                <a:latin typeface="Poppins Light"/>
                <a:ea typeface="Poppins Light"/>
                <a:cs typeface="Poppins Light"/>
                <a:sym typeface="Poppins Light"/>
              </a:defRPr>
            </a:lvl8pPr>
            <a:lvl9pPr lvl="8"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hree columns 1">
  <p:cSld name="CUSTOM_4">
    <p:spTree>
      <p:nvGrpSpPr>
        <p:cNvPr id="1" name="Shape 5809"/>
        <p:cNvGrpSpPr/>
        <p:nvPr/>
      </p:nvGrpSpPr>
      <p:grpSpPr>
        <a:xfrm>
          <a:off x="0" y="0"/>
          <a:ext cx="0" cy="0"/>
          <a:chOff x="0" y="0"/>
          <a:chExt cx="0" cy="0"/>
        </a:xfrm>
      </p:grpSpPr>
      <p:sp>
        <p:nvSpPr>
          <p:cNvPr id="5810" name="Google Shape;5810;p27"/>
          <p:cNvSpPr txBox="1">
            <a:spLocks noGrp="1"/>
          </p:cNvSpPr>
          <p:nvPr>
            <p:ph type="subTitle" idx="1"/>
          </p:nvPr>
        </p:nvSpPr>
        <p:spPr>
          <a:xfrm>
            <a:off x="988725" y="2768289"/>
            <a:ext cx="1962300" cy="469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algn="ctr">
              <a:spcBef>
                <a:spcPts val="1600"/>
              </a:spcBef>
              <a:spcAft>
                <a:spcPts val="0"/>
              </a:spcAft>
              <a:buSzPts val="1600"/>
              <a:buFont typeface="Poppins SemiBold"/>
              <a:buNone/>
              <a:defRPr sz="1600">
                <a:latin typeface="Poppins SemiBold"/>
                <a:ea typeface="Poppins SemiBold"/>
                <a:cs typeface="Poppins SemiBold"/>
                <a:sym typeface="Poppins SemiBold"/>
              </a:defRPr>
            </a:lvl2pPr>
            <a:lvl3pPr lvl="2" algn="ctr">
              <a:spcBef>
                <a:spcPts val="1600"/>
              </a:spcBef>
              <a:spcAft>
                <a:spcPts val="0"/>
              </a:spcAft>
              <a:buSzPts val="1600"/>
              <a:buFont typeface="Poppins SemiBold"/>
              <a:buNone/>
              <a:defRPr sz="1600">
                <a:latin typeface="Poppins SemiBold"/>
                <a:ea typeface="Poppins SemiBold"/>
                <a:cs typeface="Poppins SemiBold"/>
                <a:sym typeface="Poppins SemiBold"/>
              </a:defRPr>
            </a:lvl3pPr>
            <a:lvl4pPr lvl="3" algn="ctr">
              <a:spcBef>
                <a:spcPts val="1600"/>
              </a:spcBef>
              <a:spcAft>
                <a:spcPts val="0"/>
              </a:spcAft>
              <a:buSzPts val="1600"/>
              <a:buFont typeface="Poppins SemiBold"/>
              <a:buNone/>
              <a:defRPr sz="1600">
                <a:latin typeface="Poppins SemiBold"/>
                <a:ea typeface="Poppins SemiBold"/>
                <a:cs typeface="Poppins SemiBold"/>
                <a:sym typeface="Poppins SemiBold"/>
              </a:defRPr>
            </a:lvl4pPr>
            <a:lvl5pPr lvl="4" algn="ctr">
              <a:spcBef>
                <a:spcPts val="1600"/>
              </a:spcBef>
              <a:spcAft>
                <a:spcPts val="0"/>
              </a:spcAft>
              <a:buSzPts val="1600"/>
              <a:buFont typeface="Poppins SemiBold"/>
              <a:buNone/>
              <a:defRPr sz="1600">
                <a:latin typeface="Poppins SemiBold"/>
                <a:ea typeface="Poppins SemiBold"/>
                <a:cs typeface="Poppins SemiBold"/>
                <a:sym typeface="Poppins SemiBold"/>
              </a:defRPr>
            </a:lvl5pPr>
            <a:lvl6pPr lvl="5" algn="ctr">
              <a:spcBef>
                <a:spcPts val="1600"/>
              </a:spcBef>
              <a:spcAft>
                <a:spcPts val="0"/>
              </a:spcAft>
              <a:buSzPts val="1600"/>
              <a:buFont typeface="Poppins SemiBold"/>
              <a:buNone/>
              <a:defRPr sz="1600">
                <a:latin typeface="Poppins SemiBold"/>
                <a:ea typeface="Poppins SemiBold"/>
                <a:cs typeface="Poppins SemiBold"/>
                <a:sym typeface="Poppins SemiBold"/>
              </a:defRPr>
            </a:lvl6pPr>
            <a:lvl7pPr lvl="6" algn="ctr">
              <a:spcBef>
                <a:spcPts val="1600"/>
              </a:spcBef>
              <a:spcAft>
                <a:spcPts val="0"/>
              </a:spcAft>
              <a:buSzPts val="1600"/>
              <a:buFont typeface="Poppins SemiBold"/>
              <a:buNone/>
              <a:defRPr sz="1600">
                <a:latin typeface="Poppins SemiBold"/>
                <a:ea typeface="Poppins SemiBold"/>
                <a:cs typeface="Poppins SemiBold"/>
                <a:sym typeface="Poppins SemiBold"/>
              </a:defRPr>
            </a:lvl7pPr>
            <a:lvl8pPr lvl="7" algn="ctr">
              <a:spcBef>
                <a:spcPts val="1600"/>
              </a:spcBef>
              <a:spcAft>
                <a:spcPts val="0"/>
              </a:spcAft>
              <a:buSzPts val="1600"/>
              <a:buFont typeface="Poppins SemiBold"/>
              <a:buNone/>
              <a:defRPr sz="1600">
                <a:latin typeface="Poppins SemiBold"/>
                <a:ea typeface="Poppins SemiBold"/>
                <a:cs typeface="Poppins SemiBold"/>
                <a:sym typeface="Poppins SemiBold"/>
              </a:defRPr>
            </a:lvl8pPr>
            <a:lvl9pPr lvl="8" algn="ctr">
              <a:spcBef>
                <a:spcPts val="1600"/>
              </a:spcBef>
              <a:spcAft>
                <a:spcPts val="160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5811" name="Google Shape;5811;p27"/>
          <p:cNvSpPr txBox="1">
            <a:spLocks noGrp="1"/>
          </p:cNvSpPr>
          <p:nvPr>
            <p:ph type="subTitle" idx="2"/>
          </p:nvPr>
        </p:nvSpPr>
        <p:spPr>
          <a:xfrm>
            <a:off x="3591575" y="2768289"/>
            <a:ext cx="1962300" cy="46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2pPr>
            <a:lvl3pPr lvl="2"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3pPr>
            <a:lvl4pPr lvl="3"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4pPr>
            <a:lvl5pPr lvl="4"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5pPr>
            <a:lvl6pPr lvl="5"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6pPr>
            <a:lvl7pPr lvl="6"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7pPr>
            <a:lvl8pPr lvl="7"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8pPr>
            <a:lvl9pPr lvl="8" algn="ctr" rtl="0">
              <a:spcBef>
                <a:spcPts val="1600"/>
              </a:spcBef>
              <a:spcAft>
                <a:spcPts val="160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5812" name="Google Shape;5812;p27"/>
          <p:cNvSpPr txBox="1">
            <a:spLocks noGrp="1"/>
          </p:cNvSpPr>
          <p:nvPr>
            <p:ph type="subTitle" idx="3"/>
          </p:nvPr>
        </p:nvSpPr>
        <p:spPr>
          <a:xfrm>
            <a:off x="6194425" y="2768289"/>
            <a:ext cx="1962300" cy="46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2pPr>
            <a:lvl3pPr lvl="2"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3pPr>
            <a:lvl4pPr lvl="3"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4pPr>
            <a:lvl5pPr lvl="4"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5pPr>
            <a:lvl6pPr lvl="5"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6pPr>
            <a:lvl7pPr lvl="6"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7pPr>
            <a:lvl8pPr lvl="7"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8pPr>
            <a:lvl9pPr lvl="8" algn="ctr" rtl="0">
              <a:spcBef>
                <a:spcPts val="1600"/>
              </a:spcBef>
              <a:spcAft>
                <a:spcPts val="160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5813" name="Google Shape;5813;p27"/>
          <p:cNvSpPr txBox="1">
            <a:spLocks noGrp="1"/>
          </p:cNvSpPr>
          <p:nvPr>
            <p:ph type="subTitle" idx="4"/>
          </p:nvPr>
        </p:nvSpPr>
        <p:spPr>
          <a:xfrm>
            <a:off x="988725" y="3104907"/>
            <a:ext cx="1962300" cy="541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spcBef>
                <a:spcPts val="0"/>
              </a:spcBef>
              <a:spcAft>
                <a:spcPts val="0"/>
              </a:spcAft>
              <a:buSzPts val="1400"/>
              <a:buFont typeface="Poppins Light"/>
              <a:buNone/>
              <a:defRPr>
                <a:latin typeface="Poppins Light"/>
                <a:ea typeface="Poppins Light"/>
                <a:cs typeface="Poppins Light"/>
                <a:sym typeface="Poppins Light"/>
              </a:defRPr>
            </a:lvl2pPr>
            <a:lvl3pPr lvl="2" algn="ctr" rtl="0">
              <a:spcBef>
                <a:spcPts val="1600"/>
              </a:spcBef>
              <a:spcAft>
                <a:spcPts val="0"/>
              </a:spcAft>
              <a:buSzPts val="1400"/>
              <a:buFont typeface="Poppins Light"/>
              <a:buNone/>
              <a:defRPr>
                <a:latin typeface="Poppins Light"/>
                <a:ea typeface="Poppins Light"/>
                <a:cs typeface="Poppins Light"/>
                <a:sym typeface="Poppins Light"/>
              </a:defRPr>
            </a:lvl3pPr>
            <a:lvl4pPr lvl="3" algn="ctr" rtl="0">
              <a:spcBef>
                <a:spcPts val="1600"/>
              </a:spcBef>
              <a:spcAft>
                <a:spcPts val="0"/>
              </a:spcAft>
              <a:buSzPts val="1400"/>
              <a:buFont typeface="Poppins Light"/>
              <a:buNone/>
              <a:defRPr>
                <a:latin typeface="Poppins Light"/>
                <a:ea typeface="Poppins Light"/>
                <a:cs typeface="Poppins Light"/>
                <a:sym typeface="Poppins Light"/>
              </a:defRPr>
            </a:lvl4pPr>
            <a:lvl5pPr lvl="4" algn="ctr" rtl="0">
              <a:spcBef>
                <a:spcPts val="1600"/>
              </a:spcBef>
              <a:spcAft>
                <a:spcPts val="0"/>
              </a:spcAft>
              <a:buSzPts val="1400"/>
              <a:buFont typeface="Poppins Light"/>
              <a:buNone/>
              <a:defRPr>
                <a:latin typeface="Poppins Light"/>
                <a:ea typeface="Poppins Light"/>
                <a:cs typeface="Poppins Light"/>
                <a:sym typeface="Poppins Light"/>
              </a:defRPr>
            </a:lvl5pPr>
            <a:lvl6pPr lvl="5" algn="ctr" rtl="0">
              <a:spcBef>
                <a:spcPts val="1600"/>
              </a:spcBef>
              <a:spcAft>
                <a:spcPts val="0"/>
              </a:spcAft>
              <a:buSzPts val="1400"/>
              <a:buFont typeface="Poppins Light"/>
              <a:buNone/>
              <a:defRPr>
                <a:latin typeface="Poppins Light"/>
                <a:ea typeface="Poppins Light"/>
                <a:cs typeface="Poppins Light"/>
                <a:sym typeface="Poppins Light"/>
              </a:defRPr>
            </a:lvl6pPr>
            <a:lvl7pPr lvl="6" algn="ctr" rtl="0">
              <a:spcBef>
                <a:spcPts val="1600"/>
              </a:spcBef>
              <a:spcAft>
                <a:spcPts val="0"/>
              </a:spcAft>
              <a:buSzPts val="1400"/>
              <a:buFont typeface="Poppins Light"/>
              <a:buNone/>
              <a:defRPr>
                <a:latin typeface="Poppins Light"/>
                <a:ea typeface="Poppins Light"/>
                <a:cs typeface="Poppins Light"/>
                <a:sym typeface="Poppins Light"/>
              </a:defRPr>
            </a:lvl7pPr>
            <a:lvl8pPr lvl="7" algn="ctr" rtl="0">
              <a:spcBef>
                <a:spcPts val="1600"/>
              </a:spcBef>
              <a:spcAft>
                <a:spcPts val="0"/>
              </a:spcAft>
              <a:buSzPts val="1400"/>
              <a:buFont typeface="Poppins Light"/>
              <a:buNone/>
              <a:defRPr>
                <a:latin typeface="Poppins Light"/>
                <a:ea typeface="Poppins Light"/>
                <a:cs typeface="Poppins Light"/>
                <a:sym typeface="Poppins Light"/>
              </a:defRPr>
            </a:lvl8pPr>
            <a:lvl9pPr lvl="8" algn="ctr"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5814" name="Google Shape;5814;p27"/>
          <p:cNvSpPr txBox="1">
            <a:spLocks noGrp="1"/>
          </p:cNvSpPr>
          <p:nvPr>
            <p:ph type="subTitle" idx="5"/>
          </p:nvPr>
        </p:nvSpPr>
        <p:spPr>
          <a:xfrm>
            <a:off x="3591575" y="3104907"/>
            <a:ext cx="1962300" cy="541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spcBef>
                <a:spcPts val="0"/>
              </a:spcBef>
              <a:spcAft>
                <a:spcPts val="0"/>
              </a:spcAft>
              <a:buSzPts val="1400"/>
              <a:buFont typeface="Poppins Light"/>
              <a:buNone/>
              <a:defRPr>
                <a:latin typeface="Poppins Light"/>
                <a:ea typeface="Poppins Light"/>
                <a:cs typeface="Poppins Light"/>
                <a:sym typeface="Poppins Light"/>
              </a:defRPr>
            </a:lvl2pPr>
            <a:lvl3pPr lvl="2" algn="ctr" rtl="0">
              <a:spcBef>
                <a:spcPts val="1600"/>
              </a:spcBef>
              <a:spcAft>
                <a:spcPts val="0"/>
              </a:spcAft>
              <a:buSzPts val="1400"/>
              <a:buFont typeface="Poppins Light"/>
              <a:buNone/>
              <a:defRPr>
                <a:latin typeface="Poppins Light"/>
                <a:ea typeface="Poppins Light"/>
                <a:cs typeface="Poppins Light"/>
                <a:sym typeface="Poppins Light"/>
              </a:defRPr>
            </a:lvl3pPr>
            <a:lvl4pPr lvl="3" algn="ctr" rtl="0">
              <a:spcBef>
                <a:spcPts val="1600"/>
              </a:spcBef>
              <a:spcAft>
                <a:spcPts val="0"/>
              </a:spcAft>
              <a:buSzPts val="1400"/>
              <a:buFont typeface="Poppins Light"/>
              <a:buNone/>
              <a:defRPr>
                <a:latin typeface="Poppins Light"/>
                <a:ea typeface="Poppins Light"/>
                <a:cs typeface="Poppins Light"/>
                <a:sym typeface="Poppins Light"/>
              </a:defRPr>
            </a:lvl4pPr>
            <a:lvl5pPr lvl="4" algn="ctr" rtl="0">
              <a:spcBef>
                <a:spcPts val="1600"/>
              </a:spcBef>
              <a:spcAft>
                <a:spcPts val="0"/>
              </a:spcAft>
              <a:buSzPts val="1400"/>
              <a:buFont typeface="Poppins Light"/>
              <a:buNone/>
              <a:defRPr>
                <a:latin typeface="Poppins Light"/>
                <a:ea typeface="Poppins Light"/>
                <a:cs typeface="Poppins Light"/>
                <a:sym typeface="Poppins Light"/>
              </a:defRPr>
            </a:lvl5pPr>
            <a:lvl6pPr lvl="5" algn="ctr" rtl="0">
              <a:spcBef>
                <a:spcPts val="1600"/>
              </a:spcBef>
              <a:spcAft>
                <a:spcPts val="0"/>
              </a:spcAft>
              <a:buSzPts val="1400"/>
              <a:buFont typeface="Poppins Light"/>
              <a:buNone/>
              <a:defRPr>
                <a:latin typeface="Poppins Light"/>
                <a:ea typeface="Poppins Light"/>
                <a:cs typeface="Poppins Light"/>
                <a:sym typeface="Poppins Light"/>
              </a:defRPr>
            </a:lvl6pPr>
            <a:lvl7pPr lvl="6" algn="ctr" rtl="0">
              <a:spcBef>
                <a:spcPts val="1600"/>
              </a:spcBef>
              <a:spcAft>
                <a:spcPts val="0"/>
              </a:spcAft>
              <a:buSzPts val="1400"/>
              <a:buFont typeface="Poppins Light"/>
              <a:buNone/>
              <a:defRPr>
                <a:latin typeface="Poppins Light"/>
                <a:ea typeface="Poppins Light"/>
                <a:cs typeface="Poppins Light"/>
                <a:sym typeface="Poppins Light"/>
              </a:defRPr>
            </a:lvl7pPr>
            <a:lvl8pPr lvl="7" algn="ctr" rtl="0">
              <a:spcBef>
                <a:spcPts val="1600"/>
              </a:spcBef>
              <a:spcAft>
                <a:spcPts val="0"/>
              </a:spcAft>
              <a:buSzPts val="1400"/>
              <a:buFont typeface="Poppins Light"/>
              <a:buNone/>
              <a:defRPr>
                <a:latin typeface="Poppins Light"/>
                <a:ea typeface="Poppins Light"/>
                <a:cs typeface="Poppins Light"/>
                <a:sym typeface="Poppins Light"/>
              </a:defRPr>
            </a:lvl8pPr>
            <a:lvl9pPr lvl="8" algn="ctr"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5815" name="Google Shape;5815;p27"/>
          <p:cNvSpPr txBox="1">
            <a:spLocks noGrp="1"/>
          </p:cNvSpPr>
          <p:nvPr>
            <p:ph type="subTitle" idx="6"/>
          </p:nvPr>
        </p:nvSpPr>
        <p:spPr>
          <a:xfrm>
            <a:off x="6194425" y="3104907"/>
            <a:ext cx="1962300" cy="541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spcBef>
                <a:spcPts val="0"/>
              </a:spcBef>
              <a:spcAft>
                <a:spcPts val="0"/>
              </a:spcAft>
              <a:buSzPts val="1400"/>
              <a:buFont typeface="Poppins Light"/>
              <a:buNone/>
              <a:defRPr>
                <a:latin typeface="Poppins Light"/>
                <a:ea typeface="Poppins Light"/>
                <a:cs typeface="Poppins Light"/>
                <a:sym typeface="Poppins Light"/>
              </a:defRPr>
            </a:lvl2pPr>
            <a:lvl3pPr lvl="2" algn="ctr" rtl="0">
              <a:spcBef>
                <a:spcPts val="1600"/>
              </a:spcBef>
              <a:spcAft>
                <a:spcPts val="0"/>
              </a:spcAft>
              <a:buSzPts val="1400"/>
              <a:buFont typeface="Poppins Light"/>
              <a:buNone/>
              <a:defRPr>
                <a:latin typeface="Poppins Light"/>
                <a:ea typeface="Poppins Light"/>
                <a:cs typeface="Poppins Light"/>
                <a:sym typeface="Poppins Light"/>
              </a:defRPr>
            </a:lvl3pPr>
            <a:lvl4pPr lvl="3" algn="ctr" rtl="0">
              <a:spcBef>
                <a:spcPts val="1600"/>
              </a:spcBef>
              <a:spcAft>
                <a:spcPts val="0"/>
              </a:spcAft>
              <a:buSzPts val="1400"/>
              <a:buFont typeface="Poppins Light"/>
              <a:buNone/>
              <a:defRPr>
                <a:latin typeface="Poppins Light"/>
                <a:ea typeface="Poppins Light"/>
                <a:cs typeface="Poppins Light"/>
                <a:sym typeface="Poppins Light"/>
              </a:defRPr>
            </a:lvl4pPr>
            <a:lvl5pPr lvl="4" algn="ctr" rtl="0">
              <a:spcBef>
                <a:spcPts val="1600"/>
              </a:spcBef>
              <a:spcAft>
                <a:spcPts val="0"/>
              </a:spcAft>
              <a:buSzPts val="1400"/>
              <a:buFont typeface="Poppins Light"/>
              <a:buNone/>
              <a:defRPr>
                <a:latin typeface="Poppins Light"/>
                <a:ea typeface="Poppins Light"/>
                <a:cs typeface="Poppins Light"/>
                <a:sym typeface="Poppins Light"/>
              </a:defRPr>
            </a:lvl5pPr>
            <a:lvl6pPr lvl="5" algn="ctr" rtl="0">
              <a:spcBef>
                <a:spcPts val="1600"/>
              </a:spcBef>
              <a:spcAft>
                <a:spcPts val="0"/>
              </a:spcAft>
              <a:buSzPts val="1400"/>
              <a:buFont typeface="Poppins Light"/>
              <a:buNone/>
              <a:defRPr>
                <a:latin typeface="Poppins Light"/>
                <a:ea typeface="Poppins Light"/>
                <a:cs typeface="Poppins Light"/>
                <a:sym typeface="Poppins Light"/>
              </a:defRPr>
            </a:lvl6pPr>
            <a:lvl7pPr lvl="6" algn="ctr" rtl="0">
              <a:spcBef>
                <a:spcPts val="1600"/>
              </a:spcBef>
              <a:spcAft>
                <a:spcPts val="0"/>
              </a:spcAft>
              <a:buSzPts val="1400"/>
              <a:buFont typeface="Poppins Light"/>
              <a:buNone/>
              <a:defRPr>
                <a:latin typeface="Poppins Light"/>
                <a:ea typeface="Poppins Light"/>
                <a:cs typeface="Poppins Light"/>
                <a:sym typeface="Poppins Light"/>
              </a:defRPr>
            </a:lvl7pPr>
            <a:lvl8pPr lvl="7" algn="ctr" rtl="0">
              <a:spcBef>
                <a:spcPts val="1600"/>
              </a:spcBef>
              <a:spcAft>
                <a:spcPts val="0"/>
              </a:spcAft>
              <a:buSzPts val="1400"/>
              <a:buFont typeface="Poppins Light"/>
              <a:buNone/>
              <a:defRPr>
                <a:latin typeface="Poppins Light"/>
                <a:ea typeface="Poppins Light"/>
                <a:cs typeface="Poppins Light"/>
                <a:sym typeface="Poppins Light"/>
              </a:defRPr>
            </a:lvl8pPr>
            <a:lvl9pPr lvl="8" algn="ctr"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5816" name="Google Shape;5816;p27"/>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atin typeface="Poppins Light"/>
                <a:ea typeface="Poppins Light"/>
                <a:cs typeface="Poppins Light"/>
                <a:sym typeface="Poppins Light"/>
              </a:defRPr>
            </a:lvl2pPr>
            <a:lvl3pPr lvl="2">
              <a:spcBef>
                <a:spcPts val="0"/>
              </a:spcBef>
              <a:spcAft>
                <a:spcPts val="0"/>
              </a:spcAft>
              <a:buSzPts val="1800"/>
              <a:buNone/>
              <a:defRPr>
                <a:latin typeface="Poppins Light"/>
                <a:ea typeface="Poppins Light"/>
                <a:cs typeface="Poppins Light"/>
                <a:sym typeface="Poppins Light"/>
              </a:defRPr>
            </a:lvl3pPr>
            <a:lvl4pPr lvl="3">
              <a:spcBef>
                <a:spcPts val="0"/>
              </a:spcBef>
              <a:spcAft>
                <a:spcPts val="0"/>
              </a:spcAft>
              <a:buSzPts val="1800"/>
              <a:buNone/>
              <a:defRPr>
                <a:latin typeface="Poppins Light"/>
                <a:ea typeface="Poppins Light"/>
                <a:cs typeface="Poppins Light"/>
                <a:sym typeface="Poppins Light"/>
              </a:defRPr>
            </a:lvl4pPr>
            <a:lvl5pPr lvl="4">
              <a:spcBef>
                <a:spcPts val="0"/>
              </a:spcBef>
              <a:spcAft>
                <a:spcPts val="0"/>
              </a:spcAft>
              <a:buSzPts val="1800"/>
              <a:buNone/>
              <a:defRPr>
                <a:latin typeface="Poppins Light"/>
                <a:ea typeface="Poppins Light"/>
                <a:cs typeface="Poppins Light"/>
                <a:sym typeface="Poppins Light"/>
              </a:defRPr>
            </a:lvl5pPr>
            <a:lvl6pPr lvl="5">
              <a:spcBef>
                <a:spcPts val="0"/>
              </a:spcBef>
              <a:spcAft>
                <a:spcPts val="0"/>
              </a:spcAft>
              <a:buSzPts val="1800"/>
              <a:buNone/>
              <a:defRPr>
                <a:latin typeface="Poppins Light"/>
                <a:ea typeface="Poppins Light"/>
                <a:cs typeface="Poppins Light"/>
                <a:sym typeface="Poppins Light"/>
              </a:defRPr>
            </a:lvl6pPr>
            <a:lvl7pPr lvl="6">
              <a:spcBef>
                <a:spcPts val="0"/>
              </a:spcBef>
              <a:spcAft>
                <a:spcPts val="0"/>
              </a:spcAft>
              <a:buSzPts val="1800"/>
              <a:buNone/>
              <a:defRPr>
                <a:latin typeface="Poppins Light"/>
                <a:ea typeface="Poppins Light"/>
                <a:cs typeface="Poppins Light"/>
                <a:sym typeface="Poppins Light"/>
              </a:defRPr>
            </a:lvl7pPr>
            <a:lvl8pPr lvl="7">
              <a:spcBef>
                <a:spcPts val="0"/>
              </a:spcBef>
              <a:spcAft>
                <a:spcPts val="0"/>
              </a:spcAft>
              <a:buSzPts val="1800"/>
              <a:buNone/>
              <a:defRPr>
                <a:latin typeface="Poppins Light"/>
                <a:ea typeface="Poppins Light"/>
                <a:cs typeface="Poppins Light"/>
                <a:sym typeface="Poppins Light"/>
              </a:defRPr>
            </a:lvl8pPr>
            <a:lvl9pPr lvl="8">
              <a:spcBef>
                <a:spcPts val="0"/>
              </a:spcBef>
              <a:spcAft>
                <a:spcPts val="0"/>
              </a:spcAft>
              <a:buSzPts val="1800"/>
              <a:buNone/>
              <a:defRPr>
                <a:latin typeface="Poppins Light"/>
                <a:ea typeface="Poppins Light"/>
                <a:cs typeface="Poppins Light"/>
                <a:sym typeface="Poppins Light"/>
              </a:defRPr>
            </a:lvl9pPr>
          </a:lstStyle>
          <a:p>
            <a:endParaRPr/>
          </a:p>
        </p:txBody>
      </p:sp>
      <p:sp>
        <p:nvSpPr>
          <p:cNvPr id="5817" name="Google Shape;5817;p27"/>
          <p:cNvSpPr/>
          <p:nvPr/>
        </p:nvSpPr>
        <p:spPr>
          <a:xfrm>
            <a:off x="1016400" y="4158216"/>
            <a:ext cx="8127600" cy="220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18" name="Google Shape;5818;p27"/>
          <p:cNvGrpSpPr/>
          <p:nvPr/>
        </p:nvGrpSpPr>
        <p:grpSpPr>
          <a:xfrm rot="5400000">
            <a:off x="1867712" y="3618267"/>
            <a:ext cx="349968" cy="2052568"/>
            <a:chOff x="1037125" y="2236325"/>
            <a:chExt cx="149100" cy="874475"/>
          </a:xfrm>
        </p:grpSpPr>
        <p:sp>
          <p:nvSpPr>
            <p:cNvPr id="5819" name="Google Shape;5819;p27"/>
            <p:cNvSpPr/>
            <p:nvPr/>
          </p:nvSpPr>
          <p:spPr>
            <a:xfrm>
              <a:off x="1171575" y="2471400"/>
              <a:ext cx="14650" cy="12600"/>
            </a:xfrm>
            <a:custGeom>
              <a:avLst/>
              <a:gdLst/>
              <a:ahLst/>
              <a:cxnLst/>
              <a:rect l="l" t="t" r="r" b="b"/>
              <a:pathLst>
                <a:path w="586" h="504" extrusionOk="0">
                  <a:moveTo>
                    <a:pt x="333" y="0"/>
                  </a:moveTo>
                  <a:cubicBezTo>
                    <a:pt x="272" y="0"/>
                    <a:pt x="209" y="23"/>
                    <a:pt x="158" y="74"/>
                  </a:cubicBezTo>
                  <a:cubicBezTo>
                    <a:pt x="0" y="232"/>
                    <a:pt x="111" y="503"/>
                    <a:pt x="335" y="503"/>
                  </a:cubicBezTo>
                  <a:cubicBezTo>
                    <a:pt x="473" y="502"/>
                    <a:pt x="586" y="389"/>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0" name="Google Shape;5820;p27"/>
            <p:cNvSpPr/>
            <p:nvPr/>
          </p:nvSpPr>
          <p:spPr>
            <a:xfrm>
              <a:off x="1171575" y="2549750"/>
              <a:ext cx="14650" cy="12575"/>
            </a:xfrm>
            <a:custGeom>
              <a:avLst/>
              <a:gdLst/>
              <a:ahLst/>
              <a:cxnLst/>
              <a:rect l="l" t="t" r="r" b="b"/>
              <a:pathLst>
                <a:path w="586" h="503" extrusionOk="0">
                  <a:moveTo>
                    <a:pt x="334" y="0"/>
                  </a:moveTo>
                  <a:cubicBezTo>
                    <a:pt x="272" y="0"/>
                    <a:pt x="209" y="23"/>
                    <a:pt x="158" y="75"/>
                  </a:cubicBezTo>
                  <a:cubicBezTo>
                    <a:pt x="0" y="233"/>
                    <a:pt x="113" y="502"/>
                    <a:pt x="335" y="502"/>
                  </a:cubicBezTo>
                  <a:cubicBezTo>
                    <a:pt x="473" y="502"/>
                    <a:pt x="586" y="390"/>
                    <a:pt x="586" y="252"/>
                  </a:cubicBezTo>
                  <a:cubicBezTo>
                    <a:pt x="586" y="101"/>
                    <a:pt x="462"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1" name="Google Shape;5821;p27"/>
            <p:cNvSpPr/>
            <p:nvPr/>
          </p:nvSpPr>
          <p:spPr>
            <a:xfrm>
              <a:off x="1171575" y="2628100"/>
              <a:ext cx="14650" cy="12600"/>
            </a:xfrm>
            <a:custGeom>
              <a:avLst/>
              <a:gdLst/>
              <a:ahLst/>
              <a:cxnLst/>
              <a:rect l="l" t="t" r="r" b="b"/>
              <a:pathLst>
                <a:path w="586" h="504" extrusionOk="0">
                  <a:moveTo>
                    <a:pt x="333" y="0"/>
                  </a:moveTo>
                  <a:cubicBezTo>
                    <a:pt x="272" y="0"/>
                    <a:pt x="209" y="23"/>
                    <a:pt x="158" y="74"/>
                  </a:cubicBezTo>
                  <a:cubicBezTo>
                    <a:pt x="0" y="232"/>
                    <a:pt x="113" y="503"/>
                    <a:pt x="335" y="503"/>
                  </a:cubicBezTo>
                  <a:cubicBezTo>
                    <a:pt x="473" y="503"/>
                    <a:pt x="586" y="391"/>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2" name="Google Shape;5822;p27"/>
            <p:cNvSpPr/>
            <p:nvPr/>
          </p:nvSpPr>
          <p:spPr>
            <a:xfrm>
              <a:off x="1171575" y="2706475"/>
              <a:ext cx="14650" cy="12550"/>
            </a:xfrm>
            <a:custGeom>
              <a:avLst/>
              <a:gdLst/>
              <a:ahLst/>
              <a:cxnLst/>
              <a:rect l="l" t="t" r="r" b="b"/>
              <a:pathLst>
                <a:path w="586" h="502" extrusionOk="0">
                  <a:moveTo>
                    <a:pt x="333" y="0"/>
                  </a:moveTo>
                  <a:cubicBezTo>
                    <a:pt x="272" y="0"/>
                    <a:pt x="209" y="23"/>
                    <a:pt x="158" y="74"/>
                  </a:cubicBezTo>
                  <a:cubicBezTo>
                    <a:pt x="0" y="232"/>
                    <a:pt x="113" y="501"/>
                    <a:pt x="335" y="501"/>
                  </a:cubicBezTo>
                  <a:cubicBezTo>
                    <a:pt x="473"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3" name="Google Shape;5823;p27"/>
            <p:cNvSpPr/>
            <p:nvPr/>
          </p:nvSpPr>
          <p:spPr>
            <a:xfrm>
              <a:off x="1171575" y="2784825"/>
              <a:ext cx="14650" cy="12600"/>
            </a:xfrm>
            <a:custGeom>
              <a:avLst/>
              <a:gdLst/>
              <a:ahLst/>
              <a:cxnLst/>
              <a:rect l="l" t="t" r="r" b="b"/>
              <a:pathLst>
                <a:path w="586" h="504" extrusionOk="0">
                  <a:moveTo>
                    <a:pt x="333" y="1"/>
                  </a:moveTo>
                  <a:cubicBezTo>
                    <a:pt x="272" y="1"/>
                    <a:pt x="209" y="24"/>
                    <a:pt x="158" y="75"/>
                  </a:cubicBezTo>
                  <a:cubicBezTo>
                    <a:pt x="0" y="232"/>
                    <a:pt x="111" y="504"/>
                    <a:pt x="335" y="504"/>
                  </a:cubicBezTo>
                  <a:cubicBezTo>
                    <a:pt x="473" y="504"/>
                    <a:pt x="586" y="390"/>
                    <a:pt x="586" y="252"/>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4" name="Google Shape;5824;p27"/>
            <p:cNvSpPr/>
            <p:nvPr/>
          </p:nvSpPr>
          <p:spPr>
            <a:xfrm>
              <a:off x="1104350" y="24714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89"/>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5" name="Google Shape;5825;p27"/>
            <p:cNvSpPr/>
            <p:nvPr/>
          </p:nvSpPr>
          <p:spPr>
            <a:xfrm>
              <a:off x="1104350" y="2549750"/>
              <a:ext cx="14675" cy="12575"/>
            </a:xfrm>
            <a:custGeom>
              <a:avLst/>
              <a:gdLst/>
              <a:ahLst/>
              <a:cxnLst/>
              <a:rect l="l" t="t" r="r" b="b"/>
              <a:pathLst>
                <a:path w="587" h="503" extrusionOk="0">
                  <a:moveTo>
                    <a:pt x="334" y="0"/>
                  </a:moveTo>
                  <a:cubicBezTo>
                    <a:pt x="272" y="0"/>
                    <a:pt x="209" y="23"/>
                    <a:pt x="158" y="75"/>
                  </a:cubicBezTo>
                  <a:cubicBezTo>
                    <a:pt x="0" y="233"/>
                    <a:pt x="112" y="502"/>
                    <a:pt x="335" y="502"/>
                  </a:cubicBezTo>
                  <a:cubicBezTo>
                    <a:pt x="475" y="502"/>
                    <a:pt x="587" y="390"/>
                    <a:pt x="587" y="252"/>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6" name="Google Shape;5826;p27"/>
            <p:cNvSpPr/>
            <p:nvPr/>
          </p:nvSpPr>
          <p:spPr>
            <a:xfrm>
              <a:off x="1104350" y="26281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91"/>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7" name="Google Shape;5827;p27"/>
            <p:cNvSpPr/>
            <p:nvPr/>
          </p:nvSpPr>
          <p:spPr>
            <a:xfrm>
              <a:off x="1104350" y="2706475"/>
              <a:ext cx="14675" cy="12550"/>
            </a:xfrm>
            <a:custGeom>
              <a:avLst/>
              <a:gdLst/>
              <a:ahLst/>
              <a:cxnLst/>
              <a:rect l="l" t="t" r="r" b="b"/>
              <a:pathLst>
                <a:path w="587" h="502" extrusionOk="0">
                  <a:moveTo>
                    <a:pt x="334" y="0"/>
                  </a:moveTo>
                  <a:cubicBezTo>
                    <a:pt x="272" y="0"/>
                    <a:pt x="209" y="23"/>
                    <a:pt x="158" y="74"/>
                  </a:cubicBezTo>
                  <a:cubicBezTo>
                    <a:pt x="0" y="232"/>
                    <a:pt x="112" y="501"/>
                    <a:pt x="335" y="501"/>
                  </a:cubicBezTo>
                  <a:cubicBezTo>
                    <a:pt x="475" y="501"/>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8" name="Google Shape;5828;p27"/>
            <p:cNvSpPr/>
            <p:nvPr/>
          </p:nvSpPr>
          <p:spPr>
            <a:xfrm>
              <a:off x="1104350" y="2784825"/>
              <a:ext cx="14675" cy="12600"/>
            </a:xfrm>
            <a:custGeom>
              <a:avLst/>
              <a:gdLst/>
              <a:ahLst/>
              <a:cxnLst/>
              <a:rect l="l" t="t" r="r" b="b"/>
              <a:pathLst>
                <a:path w="587" h="504" extrusionOk="0">
                  <a:moveTo>
                    <a:pt x="334" y="1"/>
                  </a:moveTo>
                  <a:cubicBezTo>
                    <a:pt x="272" y="1"/>
                    <a:pt x="209" y="24"/>
                    <a:pt x="158" y="75"/>
                  </a:cubicBezTo>
                  <a:cubicBezTo>
                    <a:pt x="0" y="232"/>
                    <a:pt x="112" y="504"/>
                    <a:pt x="335" y="504"/>
                  </a:cubicBezTo>
                  <a:cubicBezTo>
                    <a:pt x="475" y="504"/>
                    <a:pt x="587" y="390"/>
                    <a:pt x="587" y="252"/>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9" name="Google Shape;5829;p27"/>
            <p:cNvSpPr/>
            <p:nvPr/>
          </p:nvSpPr>
          <p:spPr>
            <a:xfrm>
              <a:off x="1037125" y="2471400"/>
              <a:ext cx="14675" cy="12600"/>
            </a:xfrm>
            <a:custGeom>
              <a:avLst/>
              <a:gdLst/>
              <a:ahLst/>
              <a:cxnLst/>
              <a:rect l="l" t="t" r="r" b="b"/>
              <a:pathLst>
                <a:path w="587" h="504" extrusionOk="0">
                  <a:moveTo>
                    <a:pt x="334" y="0"/>
                  </a:moveTo>
                  <a:cubicBezTo>
                    <a:pt x="273" y="0"/>
                    <a:pt x="210" y="23"/>
                    <a:pt x="159" y="74"/>
                  </a:cubicBezTo>
                  <a:cubicBezTo>
                    <a:pt x="0" y="232"/>
                    <a:pt x="112" y="503"/>
                    <a:pt x="337" y="503"/>
                  </a:cubicBezTo>
                  <a:cubicBezTo>
                    <a:pt x="475" y="503"/>
                    <a:pt x="587" y="389"/>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0" name="Google Shape;5830;p27"/>
            <p:cNvSpPr/>
            <p:nvPr/>
          </p:nvSpPr>
          <p:spPr>
            <a:xfrm>
              <a:off x="1037125" y="2549750"/>
              <a:ext cx="14675" cy="12575"/>
            </a:xfrm>
            <a:custGeom>
              <a:avLst/>
              <a:gdLst/>
              <a:ahLst/>
              <a:cxnLst/>
              <a:rect l="l" t="t" r="r" b="b"/>
              <a:pathLst>
                <a:path w="587" h="503" extrusionOk="0">
                  <a:moveTo>
                    <a:pt x="335" y="0"/>
                  </a:moveTo>
                  <a:cubicBezTo>
                    <a:pt x="273" y="0"/>
                    <a:pt x="210" y="23"/>
                    <a:pt x="159" y="75"/>
                  </a:cubicBezTo>
                  <a:cubicBezTo>
                    <a:pt x="0" y="233"/>
                    <a:pt x="112" y="502"/>
                    <a:pt x="337" y="502"/>
                  </a:cubicBezTo>
                  <a:cubicBezTo>
                    <a:pt x="475" y="502"/>
                    <a:pt x="587" y="390"/>
                    <a:pt x="587" y="252"/>
                  </a:cubicBezTo>
                  <a:cubicBezTo>
                    <a:pt x="587" y="101"/>
                    <a:pt x="464" y="0"/>
                    <a:pt x="3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1" name="Google Shape;5831;p27"/>
            <p:cNvSpPr/>
            <p:nvPr/>
          </p:nvSpPr>
          <p:spPr>
            <a:xfrm>
              <a:off x="1037150" y="2628100"/>
              <a:ext cx="14650" cy="12600"/>
            </a:xfrm>
            <a:custGeom>
              <a:avLst/>
              <a:gdLst/>
              <a:ahLst/>
              <a:cxnLst/>
              <a:rect l="l" t="t" r="r" b="b"/>
              <a:pathLst>
                <a:path w="586" h="504" extrusionOk="0">
                  <a:moveTo>
                    <a:pt x="333" y="0"/>
                  </a:moveTo>
                  <a:cubicBezTo>
                    <a:pt x="272" y="0"/>
                    <a:pt x="209" y="23"/>
                    <a:pt x="158" y="74"/>
                  </a:cubicBezTo>
                  <a:cubicBezTo>
                    <a:pt x="1" y="232"/>
                    <a:pt x="113" y="503"/>
                    <a:pt x="336" y="503"/>
                  </a:cubicBezTo>
                  <a:cubicBezTo>
                    <a:pt x="474" y="503"/>
                    <a:pt x="586" y="391"/>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2" name="Google Shape;5832;p27"/>
            <p:cNvSpPr/>
            <p:nvPr/>
          </p:nvSpPr>
          <p:spPr>
            <a:xfrm>
              <a:off x="1037150" y="2706475"/>
              <a:ext cx="14650" cy="12550"/>
            </a:xfrm>
            <a:custGeom>
              <a:avLst/>
              <a:gdLst/>
              <a:ahLst/>
              <a:cxnLst/>
              <a:rect l="l" t="t" r="r" b="b"/>
              <a:pathLst>
                <a:path w="586" h="502" extrusionOk="0">
                  <a:moveTo>
                    <a:pt x="333" y="0"/>
                  </a:moveTo>
                  <a:cubicBezTo>
                    <a:pt x="272" y="0"/>
                    <a:pt x="209" y="23"/>
                    <a:pt x="158" y="74"/>
                  </a:cubicBezTo>
                  <a:cubicBezTo>
                    <a:pt x="1" y="232"/>
                    <a:pt x="113" y="501"/>
                    <a:pt x="336" y="501"/>
                  </a:cubicBezTo>
                  <a:cubicBezTo>
                    <a:pt x="474"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3" name="Google Shape;5833;p27"/>
            <p:cNvSpPr/>
            <p:nvPr/>
          </p:nvSpPr>
          <p:spPr>
            <a:xfrm>
              <a:off x="1171575" y="2236325"/>
              <a:ext cx="14650" cy="12600"/>
            </a:xfrm>
            <a:custGeom>
              <a:avLst/>
              <a:gdLst/>
              <a:ahLst/>
              <a:cxnLst/>
              <a:rect l="l" t="t" r="r" b="b"/>
              <a:pathLst>
                <a:path w="586" h="504" extrusionOk="0">
                  <a:moveTo>
                    <a:pt x="333" y="1"/>
                  </a:moveTo>
                  <a:cubicBezTo>
                    <a:pt x="272" y="1"/>
                    <a:pt x="209" y="23"/>
                    <a:pt x="158" y="74"/>
                  </a:cubicBezTo>
                  <a:cubicBezTo>
                    <a:pt x="0" y="232"/>
                    <a:pt x="113" y="503"/>
                    <a:pt x="335" y="503"/>
                  </a:cubicBezTo>
                  <a:cubicBezTo>
                    <a:pt x="473" y="503"/>
                    <a:pt x="586" y="391"/>
                    <a:pt x="586" y="252"/>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4" name="Google Shape;5834;p27"/>
            <p:cNvSpPr/>
            <p:nvPr/>
          </p:nvSpPr>
          <p:spPr>
            <a:xfrm>
              <a:off x="1171575" y="2314700"/>
              <a:ext cx="14650" cy="12550"/>
            </a:xfrm>
            <a:custGeom>
              <a:avLst/>
              <a:gdLst/>
              <a:ahLst/>
              <a:cxnLst/>
              <a:rect l="l" t="t" r="r" b="b"/>
              <a:pathLst>
                <a:path w="586" h="502" extrusionOk="0">
                  <a:moveTo>
                    <a:pt x="333" y="0"/>
                  </a:moveTo>
                  <a:cubicBezTo>
                    <a:pt x="272" y="0"/>
                    <a:pt x="209" y="23"/>
                    <a:pt x="158" y="74"/>
                  </a:cubicBezTo>
                  <a:cubicBezTo>
                    <a:pt x="0" y="232"/>
                    <a:pt x="113" y="502"/>
                    <a:pt x="335" y="502"/>
                  </a:cubicBezTo>
                  <a:cubicBezTo>
                    <a:pt x="473" y="502"/>
                    <a:pt x="586" y="389"/>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5" name="Google Shape;5835;p27"/>
            <p:cNvSpPr/>
            <p:nvPr/>
          </p:nvSpPr>
          <p:spPr>
            <a:xfrm>
              <a:off x="1171575" y="2393025"/>
              <a:ext cx="14650" cy="12600"/>
            </a:xfrm>
            <a:custGeom>
              <a:avLst/>
              <a:gdLst/>
              <a:ahLst/>
              <a:cxnLst/>
              <a:rect l="l" t="t" r="r" b="b"/>
              <a:pathLst>
                <a:path w="586" h="504" extrusionOk="0">
                  <a:moveTo>
                    <a:pt x="333" y="1"/>
                  </a:moveTo>
                  <a:cubicBezTo>
                    <a:pt x="271" y="1"/>
                    <a:pt x="209" y="23"/>
                    <a:pt x="158" y="74"/>
                  </a:cubicBezTo>
                  <a:cubicBezTo>
                    <a:pt x="0" y="233"/>
                    <a:pt x="111" y="503"/>
                    <a:pt x="335" y="503"/>
                  </a:cubicBezTo>
                  <a:cubicBezTo>
                    <a:pt x="473" y="503"/>
                    <a:pt x="586" y="391"/>
                    <a:pt x="586" y="253"/>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6" name="Google Shape;5836;p27"/>
            <p:cNvSpPr/>
            <p:nvPr/>
          </p:nvSpPr>
          <p:spPr>
            <a:xfrm>
              <a:off x="1104350" y="2236325"/>
              <a:ext cx="14675" cy="12600"/>
            </a:xfrm>
            <a:custGeom>
              <a:avLst/>
              <a:gdLst/>
              <a:ahLst/>
              <a:cxnLst/>
              <a:rect l="l" t="t" r="r" b="b"/>
              <a:pathLst>
                <a:path w="587" h="504" extrusionOk="0">
                  <a:moveTo>
                    <a:pt x="334" y="1"/>
                  </a:moveTo>
                  <a:cubicBezTo>
                    <a:pt x="272" y="1"/>
                    <a:pt x="209" y="23"/>
                    <a:pt x="158" y="74"/>
                  </a:cubicBezTo>
                  <a:cubicBezTo>
                    <a:pt x="0" y="232"/>
                    <a:pt x="112" y="503"/>
                    <a:pt x="335" y="503"/>
                  </a:cubicBezTo>
                  <a:cubicBezTo>
                    <a:pt x="475" y="503"/>
                    <a:pt x="587" y="391"/>
                    <a:pt x="587" y="252"/>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7" name="Google Shape;5837;p27"/>
            <p:cNvSpPr/>
            <p:nvPr/>
          </p:nvSpPr>
          <p:spPr>
            <a:xfrm>
              <a:off x="1104350" y="2314700"/>
              <a:ext cx="14675" cy="12550"/>
            </a:xfrm>
            <a:custGeom>
              <a:avLst/>
              <a:gdLst/>
              <a:ahLst/>
              <a:cxnLst/>
              <a:rect l="l" t="t" r="r" b="b"/>
              <a:pathLst>
                <a:path w="587" h="502" extrusionOk="0">
                  <a:moveTo>
                    <a:pt x="334" y="0"/>
                  </a:moveTo>
                  <a:cubicBezTo>
                    <a:pt x="272" y="0"/>
                    <a:pt x="209" y="23"/>
                    <a:pt x="158" y="74"/>
                  </a:cubicBezTo>
                  <a:cubicBezTo>
                    <a:pt x="0" y="232"/>
                    <a:pt x="112" y="502"/>
                    <a:pt x="335" y="502"/>
                  </a:cubicBezTo>
                  <a:cubicBezTo>
                    <a:pt x="475" y="502"/>
                    <a:pt x="587" y="389"/>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8" name="Google Shape;5838;p27"/>
            <p:cNvSpPr/>
            <p:nvPr/>
          </p:nvSpPr>
          <p:spPr>
            <a:xfrm>
              <a:off x="1104350" y="2393025"/>
              <a:ext cx="14675" cy="12600"/>
            </a:xfrm>
            <a:custGeom>
              <a:avLst/>
              <a:gdLst/>
              <a:ahLst/>
              <a:cxnLst/>
              <a:rect l="l" t="t" r="r" b="b"/>
              <a:pathLst>
                <a:path w="587" h="504" extrusionOk="0">
                  <a:moveTo>
                    <a:pt x="334" y="1"/>
                  </a:moveTo>
                  <a:cubicBezTo>
                    <a:pt x="272" y="1"/>
                    <a:pt x="209" y="23"/>
                    <a:pt x="158" y="74"/>
                  </a:cubicBezTo>
                  <a:cubicBezTo>
                    <a:pt x="0" y="233"/>
                    <a:pt x="112" y="503"/>
                    <a:pt x="335" y="503"/>
                  </a:cubicBezTo>
                  <a:cubicBezTo>
                    <a:pt x="475" y="503"/>
                    <a:pt x="587" y="391"/>
                    <a:pt x="587" y="253"/>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9" name="Google Shape;5839;p27"/>
            <p:cNvSpPr/>
            <p:nvPr/>
          </p:nvSpPr>
          <p:spPr>
            <a:xfrm>
              <a:off x="1037150" y="2236325"/>
              <a:ext cx="14650" cy="12600"/>
            </a:xfrm>
            <a:custGeom>
              <a:avLst/>
              <a:gdLst/>
              <a:ahLst/>
              <a:cxnLst/>
              <a:rect l="l" t="t" r="r" b="b"/>
              <a:pathLst>
                <a:path w="586" h="504" extrusionOk="0">
                  <a:moveTo>
                    <a:pt x="333" y="1"/>
                  </a:moveTo>
                  <a:cubicBezTo>
                    <a:pt x="272" y="1"/>
                    <a:pt x="209" y="23"/>
                    <a:pt x="158" y="74"/>
                  </a:cubicBezTo>
                  <a:cubicBezTo>
                    <a:pt x="1" y="232"/>
                    <a:pt x="113" y="503"/>
                    <a:pt x="336" y="503"/>
                  </a:cubicBezTo>
                  <a:cubicBezTo>
                    <a:pt x="474" y="503"/>
                    <a:pt x="586" y="391"/>
                    <a:pt x="586" y="252"/>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0" name="Google Shape;5840;p27"/>
            <p:cNvSpPr/>
            <p:nvPr/>
          </p:nvSpPr>
          <p:spPr>
            <a:xfrm>
              <a:off x="1037150" y="2314700"/>
              <a:ext cx="14650" cy="12550"/>
            </a:xfrm>
            <a:custGeom>
              <a:avLst/>
              <a:gdLst/>
              <a:ahLst/>
              <a:cxnLst/>
              <a:rect l="l" t="t" r="r" b="b"/>
              <a:pathLst>
                <a:path w="586" h="502" extrusionOk="0">
                  <a:moveTo>
                    <a:pt x="333" y="0"/>
                  </a:moveTo>
                  <a:cubicBezTo>
                    <a:pt x="272" y="0"/>
                    <a:pt x="209" y="23"/>
                    <a:pt x="158" y="74"/>
                  </a:cubicBezTo>
                  <a:cubicBezTo>
                    <a:pt x="1" y="232"/>
                    <a:pt x="113" y="502"/>
                    <a:pt x="336" y="502"/>
                  </a:cubicBezTo>
                  <a:cubicBezTo>
                    <a:pt x="474" y="502"/>
                    <a:pt x="586" y="389"/>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1" name="Google Shape;5841;p27"/>
            <p:cNvSpPr/>
            <p:nvPr/>
          </p:nvSpPr>
          <p:spPr>
            <a:xfrm>
              <a:off x="1037125" y="239302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2" name="Google Shape;5842;p27"/>
            <p:cNvSpPr/>
            <p:nvPr/>
          </p:nvSpPr>
          <p:spPr>
            <a:xfrm>
              <a:off x="1037125" y="2784825"/>
              <a:ext cx="14675" cy="12600"/>
            </a:xfrm>
            <a:custGeom>
              <a:avLst/>
              <a:gdLst/>
              <a:ahLst/>
              <a:cxnLst/>
              <a:rect l="l" t="t" r="r" b="b"/>
              <a:pathLst>
                <a:path w="587" h="504" extrusionOk="0">
                  <a:moveTo>
                    <a:pt x="334" y="1"/>
                  </a:moveTo>
                  <a:cubicBezTo>
                    <a:pt x="273" y="1"/>
                    <a:pt x="210" y="24"/>
                    <a:pt x="159" y="75"/>
                  </a:cubicBezTo>
                  <a:cubicBezTo>
                    <a:pt x="0" y="232"/>
                    <a:pt x="112" y="504"/>
                    <a:pt x="337" y="504"/>
                  </a:cubicBezTo>
                  <a:cubicBezTo>
                    <a:pt x="475" y="504"/>
                    <a:pt x="587" y="390"/>
                    <a:pt x="587" y="252"/>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3" name="Google Shape;5843;p27"/>
            <p:cNvSpPr/>
            <p:nvPr/>
          </p:nvSpPr>
          <p:spPr>
            <a:xfrm>
              <a:off x="1171575" y="2863175"/>
              <a:ext cx="14650" cy="12575"/>
            </a:xfrm>
            <a:custGeom>
              <a:avLst/>
              <a:gdLst/>
              <a:ahLst/>
              <a:cxnLst/>
              <a:rect l="l" t="t" r="r" b="b"/>
              <a:pathLst>
                <a:path w="586" h="503" extrusionOk="0">
                  <a:moveTo>
                    <a:pt x="333" y="0"/>
                  </a:moveTo>
                  <a:cubicBezTo>
                    <a:pt x="272" y="0"/>
                    <a:pt x="209" y="23"/>
                    <a:pt x="158" y="74"/>
                  </a:cubicBezTo>
                  <a:cubicBezTo>
                    <a:pt x="0" y="232"/>
                    <a:pt x="111" y="503"/>
                    <a:pt x="335" y="503"/>
                  </a:cubicBezTo>
                  <a:cubicBezTo>
                    <a:pt x="473"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4" name="Google Shape;5844;p27"/>
            <p:cNvSpPr/>
            <p:nvPr/>
          </p:nvSpPr>
          <p:spPr>
            <a:xfrm>
              <a:off x="1171575" y="2941500"/>
              <a:ext cx="14650" cy="12600"/>
            </a:xfrm>
            <a:custGeom>
              <a:avLst/>
              <a:gdLst/>
              <a:ahLst/>
              <a:cxnLst/>
              <a:rect l="l" t="t" r="r" b="b"/>
              <a:pathLst>
                <a:path w="586" h="504" extrusionOk="0">
                  <a:moveTo>
                    <a:pt x="334" y="1"/>
                  </a:moveTo>
                  <a:cubicBezTo>
                    <a:pt x="272" y="1"/>
                    <a:pt x="209" y="24"/>
                    <a:pt x="158" y="76"/>
                  </a:cubicBezTo>
                  <a:cubicBezTo>
                    <a:pt x="0" y="233"/>
                    <a:pt x="113" y="503"/>
                    <a:pt x="335" y="503"/>
                  </a:cubicBezTo>
                  <a:cubicBezTo>
                    <a:pt x="473" y="503"/>
                    <a:pt x="586" y="391"/>
                    <a:pt x="586" y="253"/>
                  </a:cubicBezTo>
                  <a:cubicBezTo>
                    <a:pt x="586" y="101"/>
                    <a:pt x="462"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5" name="Google Shape;5845;p27"/>
            <p:cNvSpPr/>
            <p:nvPr/>
          </p:nvSpPr>
          <p:spPr>
            <a:xfrm>
              <a:off x="1171575" y="3019875"/>
              <a:ext cx="14650" cy="12575"/>
            </a:xfrm>
            <a:custGeom>
              <a:avLst/>
              <a:gdLst/>
              <a:ahLst/>
              <a:cxnLst/>
              <a:rect l="l" t="t" r="r" b="b"/>
              <a:pathLst>
                <a:path w="586" h="503" extrusionOk="0">
                  <a:moveTo>
                    <a:pt x="333" y="0"/>
                  </a:moveTo>
                  <a:cubicBezTo>
                    <a:pt x="272" y="0"/>
                    <a:pt x="209" y="23"/>
                    <a:pt x="158" y="74"/>
                  </a:cubicBezTo>
                  <a:cubicBezTo>
                    <a:pt x="0" y="232"/>
                    <a:pt x="113" y="503"/>
                    <a:pt x="335" y="503"/>
                  </a:cubicBezTo>
                  <a:cubicBezTo>
                    <a:pt x="473" y="503"/>
                    <a:pt x="586" y="391"/>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6" name="Google Shape;5846;p27"/>
            <p:cNvSpPr/>
            <p:nvPr/>
          </p:nvSpPr>
          <p:spPr>
            <a:xfrm>
              <a:off x="1171575" y="3098250"/>
              <a:ext cx="14650" cy="12550"/>
            </a:xfrm>
            <a:custGeom>
              <a:avLst/>
              <a:gdLst/>
              <a:ahLst/>
              <a:cxnLst/>
              <a:rect l="l" t="t" r="r" b="b"/>
              <a:pathLst>
                <a:path w="586" h="502" extrusionOk="0">
                  <a:moveTo>
                    <a:pt x="333" y="0"/>
                  </a:moveTo>
                  <a:cubicBezTo>
                    <a:pt x="272" y="0"/>
                    <a:pt x="209" y="23"/>
                    <a:pt x="158" y="74"/>
                  </a:cubicBezTo>
                  <a:cubicBezTo>
                    <a:pt x="0" y="231"/>
                    <a:pt x="113" y="501"/>
                    <a:pt x="335" y="501"/>
                  </a:cubicBezTo>
                  <a:cubicBezTo>
                    <a:pt x="473"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7" name="Google Shape;5847;p27"/>
            <p:cNvSpPr/>
            <p:nvPr/>
          </p:nvSpPr>
          <p:spPr>
            <a:xfrm>
              <a:off x="1104350" y="28631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8" name="Google Shape;5848;p27"/>
            <p:cNvSpPr/>
            <p:nvPr/>
          </p:nvSpPr>
          <p:spPr>
            <a:xfrm>
              <a:off x="1104350" y="2941500"/>
              <a:ext cx="14675" cy="12600"/>
            </a:xfrm>
            <a:custGeom>
              <a:avLst/>
              <a:gdLst/>
              <a:ahLst/>
              <a:cxnLst/>
              <a:rect l="l" t="t" r="r" b="b"/>
              <a:pathLst>
                <a:path w="587" h="504" extrusionOk="0">
                  <a:moveTo>
                    <a:pt x="334" y="1"/>
                  </a:moveTo>
                  <a:cubicBezTo>
                    <a:pt x="272" y="1"/>
                    <a:pt x="209" y="24"/>
                    <a:pt x="158" y="76"/>
                  </a:cubicBezTo>
                  <a:cubicBezTo>
                    <a:pt x="0" y="233"/>
                    <a:pt x="112" y="503"/>
                    <a:pt x="335" y="503"/>
                  </a:cubicBezTo>
                  <a:cubicBezTo>
                    <a:pt x="475" y="503"/>
                    <a:pt x="587" y="391"/>
                    <a:pt x="587" y="253"/>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9" name="Google Shape;5849;p27"/>
            <p:cNvSpPr/>
            <p:nvPr/>
          </p:nvSpPr>
          <p:spPr>
            <a:xfrm>
              <a:off x="1104350" y="30198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91"/>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0" name="Google Shape;5850;p27"/>
            <p:cNvSpPr/>
            <p:nvPr/>
          </p:nvSpPr>
          <p:spPr>
            <a:xfrm>
              <a:off x="1104350" y="3098250"/>
              <a:ext cx="14675" cy="12550"/>
            </a:xfrm>
            <a:custGeom>
              <a:avLst/>
              <a:gdLst/>
              <a:ahLst/>
              <a:cxnLst/>
              <a:rect l="l" t="t" r="r" b="b"/>
              <a:pathLst>
                <a:path w="587" h="502" extrusionOk="0">
                  <a:moveTo>
                    <a:pt x="334" y="0"/>
                  </a:moveTo>
                  <a:cubicBezTo>
                    <a:pt x="272" y="0"/>
                    <a:pt x="209" y="23"/>
                    <a:pt x="158" y="74"/>
                  </a:cubicBezTo>
                  <a:cubicBezTo>
                    <a:pt x="0" y="231"/>
                    <a:pt x="112" y="501"/>
                    <a:pt x="335" y="501"/>
                  </a:cubicBezTo>
                  <a:cubicBezTo>
                    <a:pt x="475" y="501"/>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1" name="Google Shape;5851;p27"/>
            <p:cNvSpPr/>
            <p:nvPr/>
          </p:nvSpPr>
          <p:spPr>
            <a:xfrm>
              <a:off x="1037125" y="2863175"/>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2" name="Google Shape;5852;p27"/>
            <p:cNvSpPr/>
            <p:nvPr/>
          </p:nvSpPr>
          <p:spPr>
            <a:xfrm>
              <a:off x="1037125" y="2941500"/>
              <a:ext cx="14675" cy="12600"/>
            </a:xfrm>
            <a:custGeom>
              <a:avLst/>
              <a:gdLst/>
              <a:ahLst/>
              <a:cxnLst/>
              <a:rect l="l" t="t" r="r" b="b"/>
              <a:pathLst>
                <a:path w="587" h="504" extrusionOk="0">
                  <a:moveTo>
                    <a:pt x="335" y="1"/>
                  </a:moveTo>
                  <a:cubicBezTo>
                    <a:pt x="273" y="1"/>
                    <a:pt x="210" y="24"/>
                    <a:pt x="159" y="76"/>
                  </a:cubicBezTo>
                  <a:cubicBezTo>
                    <a:pt x="0" y="233"/>
                    <a:pt x="112" y="503"/>
                    <a:pt x="337" y="503"/>
                  </a:cubicBezTo>
                  <a:cubicBezTo>
                    <a:pt x="475" y="503"/>
                    <a:pt x="587" y="391"/>
                    <a:pt x="587" y="253"/>
                  </a:cubicBezTo>
                  <a:cubicBezTo>
                    <a:pt x="587" y="101"/>
                    <a:pt x="464" y="1"/>
                    <a:pt x="3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3" name="Google Shape;5853;p27"/>
            <p:cNvSpPr/>
            <p:nvPr/>
          </p:nvSpPr>
          <p:spPr>
            <a:xfrm>
              <a:off x="1037150" y="3019875"/>
              <a:ext cx="14650" cy="12575"/>
            </a:xfrm>
            <a:custGeom>
              <a:avLst/>
              <a:gdLst/>
              <a:ahLst/>
              <a:cxnLst/>
              <a:rect l="l" t="t" r="r" b="b"/>
              <a:pathLst>
                <a:path w="586" h="503" extrusionOk="0">
                  <a:moveTo>
                    <a:pt x="333" y="0"/>
                  </a:moveTo>
                  <a:cubicBezTo>
                    <a:pt x="272" y="0"/>
                    <a:pt x="209" y="23"/>
                    <a:pt x="158" y="74"/>
                  </a:cubicBezTo>
                  <a:cubicBezTo>
                    <a:pt x="1" y="232"/>
                    <a:pt x="113" y="503"/>
                    <a:pt x="336" y="503"/>
                  </a:cubicBezTo>
                  <a:cubicBezTo>
                    <a:pt x="474" y="503"/>
                    <a:pt x="586" y="391"/>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4" name="Google Shape;5854;p27"/>
            <p:cNvSpPr/>
            <p:nvPr/>
          </p:nvSpPr>
          <p:spPr>
            <a:xfrm>
              <a:off x="1037150" y="3098250"/>
              <a:ext cx="14650" cy="12550"/>
            </a:xfrm>
            <a:custGeom>
              <a:avLst/>
              <a:gdLst/>
              <a:ahLst/>
              <a:cxnLst/>
              <a:rect l="l" t="t" r="r" b="b"/>
              <a:pathLst>
                <a:path w="586" h="502" extrusionOk="0">
                  <a:moveTo>
                    <a:pt x="333" y="0"/>
                  </a:moveTo>
                  <a:cubicBezTo>
                    <a:pt x="272" y="0"/>
                    <a:pt x="209" y="23"/>
                    <a:pt x="158" y="74"/>
                  </a:cubicBezTo>
                  <a:cubicBezTo>
                    <a:pt x="1" y="231"/>
                    <a:pt x="113" y="501"/>
                    <a:pt x="336" y="501"/>
                  </a:cubicBezTo>
                  <a:cubicBezTo>
                    <a:pt x="474"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55" name="Google Shape;5855;p27"/>
          <p:cNvGrpSpPr/>
          <p:nvPr/>
        </p:nvGrpSpPr>
        <p:grpSpPr>
          <a:xfrm rot="1396384">
            <a:off x="8222288" y="-600066"/>
            <a:ext cx="1908331" cy="2002239"/>
            <a:chOff x="1978188" y="2669545"/>
            <a:chExt cx="1908398" cy="2002309"/>
          </a:xfrm>
        </p:grpSpPr>
        <p:sp>
          <p:nvSpPr>
            <p:cNvPr id="5856" name="Google Shape;5856;p27"/>
            <p:cNvSpPr/>
            <p:nvPr/>
          </p:nvSpPr>
          <p:spPr>
            <a:xfrm rot="-5400000">
              <a:off x="1995503" y="2780771"/>
              <a:ext cx="1891083" cy="1891083"/>
            </a:xfrm>
            <a:custGeom>
              <a:avLst/>
              <a:gdLst/>
              <a:ahLst/>
              <a:cxnLst/>
              <a:rect l="l" t="t" r="r" b="b"/>
              <a:pathLst>
                <a:path w="55702" h="55702" extrusionOk="0">
                  <a:moveTo>
                    <a:pt x="27851" y="210"/>
                  </a:moveTo>
                  <a:cubicBezTo>
                    <a:pt x="43093" y="210"/>
                    <a:pt x="55493" y="12609"/>
                    <a:pt x="55493" y="27851"/>
                  </a:cubicBezTo>
                  <a:cubicBezTo>
                    <a:pt x="55493" y="43093"/>
                    <a:pt x="43093" y="55493"/>
                    <a:pt x="27851" y="55493"/>
                  </a:cubicBezTo>
                  <a:cubicBezTo>
                    <a:pt x="12609" y="55493"/>
                    <a:pt x="210" y="43093"/>
                    <a:pt x="210" y="27851"/>
                  </a:cubicBezTo>
                  <a:cubicBezTo>
                    <a:pt x="210" y="12609"/>
                    <a:pt x="12609" y="210"/>
                    <a:pt x="27851" y="210"/>
                  </a:cubicBezTo>
                  <a:close/>
                  <a:moveTo>
                    <a:pt x="27851" y="1"/>
                  </a:moveTo>
                  <a:cubicBezTo>
                    <a:pt x="12494" y="1"/>
                    <a:pt x="0" y="12494"/>
                    <a:pt x="0" y="27851"/>
                  </a:cubicBezTo>
                  <a:cubicBezTo>
                    <a:pt x="0" y="43208"/>
                    <a:pt x="12494" y="55702"/>
                    <a:pt x="27851" y="55702"/>
                  </a:cubicBezTo>
                  <a:cubicBezTo>
                    <a:pt x="43208" y="55702"/>
                    <a:pt x="55702" y="43208"/>
                    <a:pt x="55702" y="27851"/>
                  </a:cubicBezTo>
                  <a:cubicBezTo>
                    <a:pt x="55702" y="12494"/>
                    <a:pt x="43208" y="1"/>
                    <a:pt x="27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7" name="Google Shape;5857;p27"/>
            <p:cNvSpPr/>
            <p:nvPr/>
          </p:nvSpPr>
          <p:spPr>
            <a:xfrm rot="-5400000">
              <a:off x="1931235" y="2716498"/>
              <a:ext cx="1737934" cy="1644029"/>
            </a:xfrm>
            <a:custGeom>
              <a:avLst/>
              <a:gdLst/>
              <a:ahLst/>
              <a:cxnLst/>
              <a:rect l="l" t="t" r="r" b="b"/>
              <a:pathLst>
                <a:path w="51191" h="48425" extrusionOk="0">
                  <a:moveTo>
                    <a:pt x="20064" y="1"/>
                  </a:moveTo>
                  <a:cubicBezTo>
                    <a:pt x="12798" y="1"/>
                    <a:pt x="5532" y="2766"/>
                    <a:pt x="0" y="8298"/>
                  </a:cubicBezTo>
                  <a:lnTo>
                    <a:pt x="889" y="9186"/>
                  </a:lnTo>
                  <a:cubicBezTo>
                    <a:pt x="6175" y="3899"/>
                    <a:pt x="13120" y="1256"/>
                    <a:pt x="20064" y="1256"/>
                  </a:cubicBezTo>
                  <a:cubicBezTo>
                    <a:pt x="27009" y="1256"/>
                    <a:pt x="33953" y="3899"/>
                    <a:pt x="39240" y="9186"/>
                  </a:cubicBezTo>
                  <a:cubicBezTo>
                    <a:pt x="49813" y="19759"/>
                    <a:pt x="49813" y="36964"/>
                    <a:pt x="39240" y="47537"/>
                  </a:cubicBezTo>
                  <a:lnTo>
                    <a:pt x="40128" y="48425"/>
                  </a:lnTo>
                  <a:cubicBezTo>
                    <a:pt x="51191" y="37361"/>
                    <a:pt x="51191" y="19360"/>
                    <a:pt x="40128" y="8298"/>
                  </a:cubicBezTo>
                  <a:cubicBezTo>
                    <a:pt x="34597" y="2766"/>
                    <a:pt x="27330" y="1"/>
                    <a:pt x="200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58" name="Google Shape;5858;p27"/>
          <p:cNvSpPr/>
          <p:nvPr/>
        </p:nvSpPr>
        <p:spPr>
          <a:xfrm>
            <a:off x="0" y="1697725"/>
            <a:ext cx="8062500" cy="85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2">
  <p:cSld name="CUSTOM_5">
    <p:spTree>
      <p:nvGrpSpPr>
        <p:cNvPr id="1" name="Shape 5859"/>
        <p:cNvGrpSpPr/>
        <p:nvPr/>
      </p:nvGrpSpPr>
      <p:grpSpPr>
        <a:xfrm>
          <a:off x="0" y="0"/>
          <a:ext cx="0" cy="0"/>
          <a:chOff x="0" y="0"/>
          <a:chExt cx="0" cy="0"/>
        </a:xfrm>
      </p:grpSpPr>
      <p:sp>
        <p:nvSpPr>
          <p:cNvPr id="5860" name="Google Shape;5860;p28"/>
          <p:cNvSpPr/>
          <p:nvPr/>
        </p:nvSpPr>
        <p:spPr>
          <a:xfrm>
            <a:off x="8379876" y="-128525"/>
            <a:ext cx="1036481" cy="897580"/>
          </a:xfrm>
          <a:custGeom>
            <a:avLst/>
            <a:gdLst/>
            <a:ahLst/>
            <a:cxnLst/>
            <a:rect l="l" t="t" r="r" b="b"/>
            <a:pathLst>
              <a:path w="21416" h="18546" extrusionOk="0">
                <a:moveTo>
                  <a:pt x="15940" y="210"/>
                </a:moveTo>
                <a:lnTo>
                  <a:pt x="21173" y="9273"/>
                </a:lnTo>
                <a:lnTo>
                  <a:pt x="15940" y="18336"/>
                </a:lnTo>
                <a:lnTo>
                  <a:pt x="5475" y="18336"/>
                </a:lnTo>
                <a:lnTo>
                  <a:pt x="242" y="9273"/>
                </a:lnTo>
                <a:lnTo>
                  <a:pt x="5475" y="210"/>
                </a:lnTo>
                <a:close/>
                <a:moveTo>
                  <a:pt x="5355" y="0"/>
                </a:moveTo>
                <a:lnTo>
                  <a:pt x="1" y="9273"/>
                </a:lnTo>
                <a:lnTo>
                  <a:pt x="5325" y="18494"/>
                </a:lnTo>
                <a:lnTo>
                  <a:pt x="5355" y="18545"/>
                </a:lnTo>
                <a:lnTo>
                  <a:pt x="16061" y="18545"/>
                </a:lnTo>
                <a:lnTo>
                  <a:pt x="21415" y="9273"/>
                </a:lnTo>
                <a:lnTo>
                  <a:pt x="16092" y="53"/>
                </a:lnTo>
                <a:lnTo>
                  <a:pt x="160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grpSp>
        <p:nvGrpSpPr>
          <p:cNvPr id="5861" name="Google Shape;5861;p28"/>
          <p:cNvGrpSpPr/>
          <p:nvPr/>
        </p:nvGrpSpPr>
        <p:grpSpPr>
          <a:xfrm>
            <a:off x="8470732" y="2729482"/>
            <a:ext cx="349968" cy="2052568"/>
            <a:chOff x="1037125" y="2236325"/>
            <a:chExt cx="149100" cy="874475"/>
          </a:xfrm>
        </p:grpSpPr>
        <p:sp>
          <p:nvSpPr>
            <p:cNvPr id="5862" name="Google Shape;5862;p28"/>
            <p:cNvSpPr/>
            <p:nvPr/>
          </p:nvSpPr>
          <p:spPr>
            <a:xfrm>
              <a:off x="1171575" y="2471400"/>
              <a:ext cx="14650" cy="12600"/>
            </a:xfrm>
            <a:custGeom>
              <a:avLst/>
              <a:gdLst/>
              <a:ahLst/>
              <a:cxnLst/>
              <a:rect l="l" t="t" r="r" b="b"/>
              <a:pathLst>
                <a:path w="586" h="504" extrusionOk="0">
                  <a:moveTo>
                    <a:pt x="333" y="0"/>
                  </a:moveTo>
                  <a:cubicBezTo>
                    <a:pt x="272" y="0"/>
                    <a:pt x="209" y="23"/>
                    <a:pt x="158" y="74"/>
                  </a:cubicBezTo>
                  <a:cubicBezTo>
                    <a:pt x="0" y="232"/>
                    <a:pt x="111" y="503"/>
                    <a:pt x="335" y="503"/>
                  </a:cubicBezTo>
                  <a:cubicBezTo>
                    <a:pt x="473" y="502"/>
                    <a:pt x="586" y="389"/>
                    <a:pt x="586" y="251"/>
                  </a:cubicBezTo>
                  <a:cubicBezTo>
                    <a:pt x="586" y="101"/>
                    <a:pt x="46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63" name="Google Shape;5863;p28"/>
            <p:cNvSpPr/>
            <p:nvPr/>
          </p:nvSpPr>
          <p:spPr>
            <a:xfrm>
              <a:off x="1171575" y="2549750"/>
              <a:ext cx="14650" cy="12575"/>
            </a:xfrm>
            <a:custGeom>
              <a:avLst/>
              <a:gdLst/>
              <a:ahLst/>
              <a:cxnLst/>
              <a:rect l="l" t="t" r="r" b="b"/>
              <a:pathLst>
                <a:path w="586" h="503" extrusionOk="0">
                  <a:moveTo>
                    <a:pt x="334" y="0"/>
                  </a:moveTo>
                  <a:cubicBezTo>
                    <a:pt x="272" y="0"/>
                    <a:pt x="209" y="23"/>
                    <a:pt x="158" y="75"/>
                  </a:cubicBezTo>
                  <a:cubicBezTo>
                    <a:pt x="0" y="233"/>
                    <a:pt x="113" y="502"/>
                    <a:pt x="335" y="502"/>
                  </a:cubicBezTo>
                  <a:cubicBezTo>
                    <a:pt x="473" y="502"/>
                    <a:pt x="586" y="390"/>
                    <a:pt x="586" y="252"/>
                  </a:cubicBezTo>
                  <a:cubicBezTo>
                    <a:pt x="586" y="101"/>
                    <a:pt x="462" y="0"/>
                    <a:pt x="3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64" name="Google Shape;5864;p28"/>
            <p:cNvSpPr/>
            <p:nvPr/>
          </p:nvSpPr>
          <p:spPr>
            <a:xfrm>
              <a:off x="1171575" y="2628100"/>
              <a:ext cx="14650" cy="12600"/>
            </a:xfrm>
            <a:custGeom>
              <a:avLst/>
              <a:gdLst/>
              <a:ahLst/>
              <a:cxnLst/>
              <a:rect l="l" t="t" r="r" b="b"/>
              <a:pathLst>
                <a:path w="586" h="504" extrusionOk="0">
                  <a:moveTo>
                    <a:pt x="333" y="0"/>
                  </a:moveTo>
                  <a:cubicBezTo>
                    <a:pt x="272" y="0"/>
                    <a:pt x="209" y="23"/>
                    <a:pt x="158" y="74"/>
                  </a:cubicBezTo>
                  <a:cubicBezTo>
                    <a:pt x="0" y="232"/>
                    <a:pt x="113" y="503"/>
                    <a:pt x="335" y="503"/>
                  </a:cubicBezTo>
                  <a:cubicBezTo>
                    <a:pt x="473" y="503"/>
                    <a:pt x="586" y="391"/>
                    <a:pt x="586" y="251"/>
                  </a:cubicBezTo>
                  <a:cubicBezTo>
                    <a:pt x="586" y="101"/>
                    <a:pt x="46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65" name="Google Shape;5865;p28"/>
            <p:cNvSpPr/>
            <p:nvPr/>
          </p:nvSpPr>
          <p:spPr>
            <a:xfrm>
              <a:off x="1171575" y="2706475"/>
              <a:ext cx="14650" cy="12550"/>
            </a:xfrm>
            <a:custGeom>
              <a:avLst/>
              <a:gdLst/>
              <a:ahLst/>
              <a:cxnLst/>
              <a:rect l="l" t="t" r="r" b="b"/>
              <a:pathLst>
                <a:path w="586" h="502" extrusionOk="0">
                  <a:moveTo>
                    <a:pt x="333" y="0"/>
                  </a:moveTo>
                  <a:cubicBezTo>
                    <a:pt x="272" y="0"/>
                    <a:pt x="209" y="23"/>
                    <a:pt x="158" y="74"/>
                  </a:cubicBezTo>
                  <a:cubicBezTo>
                    <a:pt x="0" y="232"/>
                    <a:pt x="113" y="501"/>
                    <a:pt x="335" y="501"/>
                  </a:cubicBezTo>
                  <a:cubicBezTo>
                    <a:pt x="473" y="501"/>
                    <a:pt x="586" y="389"/>
                    <a:pt x="586" y="251"/>
                  </a:cubicBezTo>
                  <a:cubicBezTo>
                    <a:pt x="586" y="100"/>
                    <a:pt x="46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66" name="Google Shape;5866;p28"/>
            <p:cNvSpPr/>
            <p:nvPr/>
          </p:nvSpPr>
          <p:spPr>
            <a:xfrm>
              <a:off x="1171575" y="2784825"/>
              <a:ext cx="14650" cy="12600"/>
            </a:xfrm>
            <a:custGeom>
              <a:avLst/>
              <a:gdLst/>
              <a:ahLst/>
              <a:cxnLst/>
              <a:rect l="l" t="t" r="r" b="b"/>
              <a:pathLst>
                <a:path w="586" h="504" extrusionOk="0">
                  <a:moveTo>
                    <a:pt x="333" y="1"/>
                  </a:moveTo>
                  <a:cubicBezTo>
                    <a:pt x="272" y="1"/>
                    <a:pt x="209" y="24"/>
                    <a:pt x="158" y="75"/>
                  </a:cubicBezTo>
                  <a:cubicBezTo>
                    <a:pt x="0" y="232"/>
                    <a:pt x="111" y="504"/>
                    <a:pt x="335" y="504"/>
                  </a:cubicBezTo>
                  <a:cubicBezTo>
                    <a:pt x="473" y="504"/>
                    <a:pt x="586" y="390"/>
                    <a:pt x="586" y="252"/>
                  </a:cubicBezTo>
                  <a:cubicBezTo>
                    <a:pt x="586" y="101"/>
                    <a:pt x="462" y="1"/>
                    <a:pt x="3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67" name="Google Shape;5867;p28"/>
            <p:cNvSpPr/>
            <p:nvPr/>
          </p:nvSpPr>
          <p:spPr>
            <a:xfrm>
              <a:off x="1104350" y="24714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89"/>
                    <a:pt x="587" y="251"/>
                  </a:cubicBezTo>
                  <a:cubicBezTo>
                    <a:pt x="587" y="101"/>
                    <a:pt x="463" y="0"/>
                    <a:pt x="3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68" name="Google Shape;5868;p28"/>
            <p:cNvSpPr/>
            <p:nvPr/>
          </p:nvSpPr>
          <p:spPr>
            <a:xfrm>
              <a:off x="1104350" y="2549750"/>
              <a:ext cx="14675" cy="12575"/>
            </a:xfrm>
            <a:custGeom>
              <a:avLst/>
              <a:gdLst/>
              <a:ahLst/>
              <a:cxnLst/>
              <a:rect l="l" t="t" r="r" b="b"/>
              <a:pathLst>
                <a:path w="587" h="503" extrusionOk="0">
                  <a:moveTo>
                    <a:pt x="334" y="0"/>
                  </a:moveTo>
                  <a:cubicBezTo>
                    <a:pt x="272" y="0"/>
                    <a:pt x="209" y="23"/>
                    <a:pt x="158" y="75"/>
                  </a:cubicBezTo>
                  <a:cubicBezTo>
                    <a:pt x="0" y="233"/>
                    <a:pt x="112" y="502"/>
                    <a:pt x="335" y="502"/>
                  </a:cubicBezTo>
                  <a:cubicBezTo>
                    <a:pt x="475" y="502"/>
                    <a:pt x="587" y="390"/>
                    <a:pt x="587" y="252"/>
                  </a:cubicBezTo>
                  <a:cubicBezTo>
                    <a:pt x="587" y="101"/>
                    <a:pt x="463" y="0"/>
                    <a:pt x="3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69" name="Google Shape;5869;p28"/>
            <p:cNvSpPr/>
            <p:nvPr/>
          </p:nvSpPr>
          <p:spPr>
            <a:xfrm>
              <a:off x="1104350" y="26281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91"/>
                    <a:pt x="587" y="251"/>
                  </a:cubicBezTo>
                  <a:cubicBezTo>
                    <a:pt x="587" y="101"/>
                    <a:pt x="463" y="0"/>
                    <a:pt x="3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70" name="Google Shape;5870;p28"/>
            <p:cNvSpPr/>
            <p:nvPr/>
          </p:nvSpPr>
          <p:spPr>
            <a:xfrm>
              <a:off x="1104350" y="2706475"/>
              <a:ext cx="14675" cy="12550"/>
            </a:xfrm>
            <a:custGeom>
              <a:avLst/>
              <a:gdLst/>
              <a:ahLst/>
              <a:cxnLst/>
              <a:rect l="l" t="t" r="r" b="b"/>
              <a:pathLst>
                <a:path w="587" h="502" extrusionOk="0">
                  <a:moveTo>
                    <a:pt x="334" y="0"/>
                  </a:moveTo>
                  <a:cubicBezTo>
                    <a:pt x="272" y="0"/>
                    <a:pt x="209" y="23"/>
                    <a:pt x="158" y="74"/>
                  </a:cubicBezTo>
                  <a:cubicBezTo>
                    <a:pt x="0" y="232"/>
                    <a:pt x="112" y="501"/>
                    <a:pt x="335" y="501"/>
                  </a:cubicBezTo>
                  <a:cubicBezTo>
                    <a:pt x="475" y="501"/>
                    <a:pt x="587" y="389"/>
                    <a:pt x="587" y="251"/>
                  </a:cubicBezTo>
                  <a:cubicBezTo>
                    <a:pt x="587" y="100"/>
                    <a:pt x="463" y="0"/>
                    <a:pt x="3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71" name="Google Shape;5871;p28"/>
            <p:cNvSpPr/>
            <p:nvPr/>
          </p:nvSpPr>
          <p:spPr>
            <a:xfrm>
              <a:off x="1104350" y="2784825"/>
              <a:ext cx="14675" cy="12600"/>
            </a:xfrm>
            <a:custGeom>
              <a:avLst/>
              <a:gdLst/>
              <a:ahLst/>
              <a:cxnLst/>
              <a:rect l="l" t="t" r="r" b="b"/>
              <a:pathLst>
                <a:path w="587" h="504" extrusionOk="0">
                  <a:moveTo>
                    <a:pt x="334" y="1"/>
                  </a:moveTo>
                  <a:cubicBezTo>
                    <a:pt x="272" y="1"/>
                    <a:pt x="209" y="24"/>
                    <a:pt x="158" y="75"/>
                  </a:cubicBezTo>
                  <a:cubicBezTo>
                    <a:pt x="0" y="232"/>
                    <a:pt x="112" y="504"/>
                    <a:pt x="335" y="504"/>
                  </a:cubicBezTo>
                  <a:cubicBezTo>
                    <a:pt x="475" y="504"/>
                    <a:pt x="587" y="390"/>
                    <a:pt x="587" y="252"/>
                  </a:cubicBezTo>
                  <a:cubicBezTo>
                    <a:pt x="587" y="101"/>
                    <a:pt x="463" y="1"/>
                    <a:pt x="3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72" name="Google Shape;5872;p28"/>
            <p:cNvSpPr/>
            <p:nvPr/>
          </p:nvSpPr>
          <p:spPr>
            <a:xfrm>
              <a:off x="1037125" y="2471400"/>
              <a:ext cx="14675" cy="12600"/>
            </a:xfrm>
            <a:custGeom>
              <a:avLst/>
              <a:gdLst/>
              <a:ahLst/>
              <a:cxnLst/>
              <a:rect l="l" t="t" r="r" b="b"/>
              <a:pathLst>
                <a:path w="587" h="504" extrusionOk="0">
                  <a:moveTo>
                    <a:pt x="334" y="0"/>
                  </a:moveTo>
                  <a:cubicBezTo>
                    <a:pt x="273" y="0"/>
                    <a:pt x="210" y="23"/>
                    <a:pt x="159" y="74"/>
                  </a:cubicBezTo>
                  <a:cubicBezTo>
                    <a:pt x="0" y="232"/>
                    <a:pt x="112" y="503"/>
                    <a:pt x="337" y="503"/>
                  </a:cubicBezTo>
                  <a:cubicBezTo>
                    <a:pt x="475" y="503"/>
                    <a:pt x="587" y="389"/>
                    <a:pt x="587" y="251"/>
                  </a:cubicBezTo>
                  <a:cubicBezTo>
                    <a:pt x="587" y="101"/>
                    <a:pt x="463" y="0"/>
                    <a:pt x="3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73" name="Google Shape;5873;p28"/>
            <p:cNvSpPr/>
            <p:nvPr/>
          </p:nvSpPr>
          <p:spPr>
            <a:xfrm>
              <a:off x="1037125" y="2549750"/>
              <a:ext cx="14675" cy="12575"/>
            </a:xfrm>
            <a:custGeom>
              <a:avLst/>
              <a:gdLst/>
              <a:ahLst/>
              <a:cxnLst/>
              <a:rect l="l" t="t" r="r" b="b"/>
              <a:pathLst>
                <a:path w="587" h="503" extrusionOk="0">
                  <a:moveTo>
                    <a:pt x="335" y="0"/>
                  </a:moveTo>
                  <a:cubicBezTo>
                    <a:pt x="273" y="0"/>
                    <a:pt x="210" y="23"/>
                    <a:pt x="159" y="75"/>
                  </a:cubicBezTo>
                  <a:cubicBezTo>
                    <a:pt x="0" y="233"/>
                    <a:pt x="112" y="502"/>
                    <a:pt x="337" y="502"/>
                  </a:cubicBezTo>
                  <a:cubicBezTo>
                    <a:pt x="475" y="502"/>
                    <a:pt x="587" y="390"/>
                    <a:pt x="587" y="252"/>
                  </a:cubicBezTo>
                  <a:cubicBezTo>
                    <a:pt x="587" y="101"/>
                    <a:pt x="464" y="0"/>
                    <a:pt x="33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74" name="Google Shape;5874;p28"/>
            <p:cNvSpPr/>
            <p:nvPr/>
          </p:nvSpPr>
          <p:spPr>
            <a:xfrm>
              <a:off x="1037150" y="2628100"/>
              <a:ext cx="14650" cy="12600"/>
            </a:xfrm>
            <a:custGeom>
              <a:avLst/>
              <a:gdLst/>
              <a:ahLst/>
              <a:cxnLst/>
              <a:rect l="l" t="t" r="r" b="b"/>
              <a:pathLst>
                <a:path w="586" h="504" extrusionOk="0">
                  <a:moveTo>
                    <a:pt x="333" y="0"/>
                  </a:moveTo>
                  <a:cubicBezTo>
                    <a:pt x="272" y="0"/>
                    <a:pt x="209" y="23"/>
                    <a:pt x="158" y="74"/>
                  </a:cubicBezTo>
                  <a:cubicBezTo>
                    <a:pt x="1" y="232"/>
                    <a:pt x="113" y="503"/>
                    <a:pt x="336" y="503"/>
                  </a:cubicBezTo>
                  <a:cubicBezTo>
                    <a:pt x="474" y="503"/>
                    <a:pt x="586" y="391"/>
                    <a:pt x="586" y="251"/>
                  </a:cubicBezTo>
                  <a:cubicBezTo>
                    <a:pt x="586" y="101"/>
                    <a:pt x="46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75" name="Google Shape;5875;p28"/>
            <p:cNvSpPr/>
            <p:nvPr/>
          </p:nvSpPr>
          <p:spPr>
            <a:xfrm>
              <a:off x="1037150" y="2706475"/>
              <a:ext cx="14650" cy="12550"/>
            </a:xfrm>
            <a:custGeom>
              <a:avLst/>
              <a:gdLst/>
              <a:ahLst/>
              <a:cxnLst/>
              <a:rect l="l" t="t" r="r" b="b"/>
              <a:pathLst>
                <a:path w="586" h="502" extrusionOk="0">
                  <a:moveTo>
                    <a:pt x="333" y="0"/>
                  </a:moveTo>
                  <a:cubicBezTo>
                    <a:pt x="272" y="0"/>
                    <a:pt x="209" y="23"/>
                    <a:pt x="158" y="74"/>
                  </a:cubicBezTo>
                  <a:cubicBezTo>
                    <a:pt x="1" y="232"/>
                    <a:pt x="113" y="501"/>
                    <a:pt x="336" y="501"/>
                  </a:cubicBezTo>
                  <a:cubicBezTo>
                    <a:pt x="474" y="501"/>
                    <a:pt x="586" y="389"/>
                    <a:pt x="586" y="251"/>
                  </a:cubicBezTo>
                  <a:cubicBezTo>
                    <a:pt x="586" y="100"/>
                    <a:pt x="46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76" name="Google Shape;5876;p28"/>
            <p:cNvSpPr/>
            <p:nvPr/>
          </p:nvSpPr>
          <p:spPr>
            <a:xfrm>
              <a:off x="1171575" y="2236325"/>
              <a:ext cx="14650" cy="12600"/>
            </a:xfrm>
            <a:custGeom>
              <a:avLst/>
              <a:gdLst/>
              <a:ahLst/>
              <a:cxnLst/>
              <a:rect l="l" t="t" r="r" b="b"/>
              <a:pathLst>
                <a:path w="586" h="504" extrusionOk="0">
                  <a:moveTo>
                    <a:pt x="333" y="1"/>
                  </a:moveTo>
                  <a:cubicBezTo>
                    <a:pt x="272" y="1"/>
                    <a:pt x="209" y="23"/>
                    <a:pt x="158" y="74"/>
                  </a:cubicBezTo>
                  <a:cubicBezTo>
                    <a:pt x="0" y="232"/>
                    <a:pt x="113" y="503"/>
                    <a:pt x="335" y="503"/>
                  </a:cubicBezTo>
                  <a:cubicBezTo>
                    <a:pt x="473" y="503"/>
                    <a:pt x="586" y="391"/>
                    <a:pt x="586" y="252"/>
                  </a:cubicBezTo>
                  <a:cubicBezTo>
                    <a:pt x="586" y="101"/>
                    <a:pt x="462" y="1"/>
                    <a:pt x="3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77" name="Google Shape;5877;p28"/>
            <p:cNvSpPr/>
            <p:nvPr/>
          </p:nvSpPr>
          <p:spPr>
            <a:xfrm>
              <a:off x="1171575" y="2314700"/>
              <a:ext cx="14650" cy="12550"/>
            </a:xfrm>
            <a:custGeom>
              <a:avLst/>
              <a:gdLst/>
              <a:ahLst/>
              <a:cxnLst/>
              <a:rect l="l" t="t" r="r" b="b"/>
              <a:pathLst>
                <a:path w="586" h="502" extrusionOk="0">
                  <a:moveTo>
                    <a:pt x="333" y="0"/>
                  </a:moveTo>
                  <a:cubicBezTo>
                    <a:pt x="272" y="0"/>
                    <a:pt x="209" y="23"/>
                    <a:pt x="158" y="74"/>
                  </a:cubicBezTo>
                  <a:cubicBezTo>
                    <a:pt x="0" y="232"/>
                    <a:pt x="113" y="502"/>
                    <a:pt x="335" y="502"/>
                  </a:cubicBezTo>
                  <a:cubicBezTo>
                    <a:pt x="473" y="502"/>
                    <a:pt x="586" y="389"/>
                    <a:pt x="586" y="251"/>
                  </a:cubicBezTo>
                  <a:cubicBezTo>
                    <a:pt x="586" y="101"/>
                    <a:pt x="46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78" name="Google Shape;5878;p28"/>
            <p:cNvSpPr/>
            <p:nvPr/>
          </p:nvSpPr>
          <p:spPr>
            <a:xfrm>
              <a:off x="1171575" y="2393025"/>
              <a:ext cx="14650" cy="12600"/>
            </a:xfrm>
            <a:custGeom>
              <a:avLst/>
              <a:gdLst/>
              <a:ahLst/>
              <a:cxnLst/>
              <a:rect l="l" t="t" r="r" b="b"/>
              <a:pathLst>
                <a:path w="586" h="504" extrusionOk="0">
                  <a:moveTo>
                    <a:pt x="333" y="1"/>
                  </a:moveTo>
                  <a:cubicBezTo>
                    <a:pt x="271" y="1"/>
                    <a:pt x="209" y="23"/>
                    <a:pt x="158" y="74"/>
                  </a:cubicBezTo>
                  <a:cubicBezTo>
                    <a:pt x="0" y="233"/>
                    <a:pt x="111" y="503"/>
                    <a:pt x="335" y="503"/>
                  </a:cubicBezTo>
                  <a:cubicBezTo>
                    <a:pt x="473" y="503"/>
                    <a:pt x="586" y="391"/>
                    <a:pt x="586" y="253"/>
                  </a:cubicBezTo>
                  <a:cubicBezTo>
                    <a:pt x="586" y="101"/>
                    <a:pt x="462" y="1"/>
                    <a:pt x="3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79" name="Google Shape;5879;p28"/>
            <p:cNvSpPr/>
            <p:nvPr/>
          </p:nvSpPr>
          <p:spPr>
            <a:xfrm>
              <a:off x="1104350" y="2236325"/>
              <a:ext cx="14675" cy="12600"/>
            </a:xfrm>
            <a:custGeom>
              <a:avLst/>
              <a:gdLst/>
              <a:ahLst/>
              <a:cxnLst/>
              <a:rect l="l" t="t" r="r" b="b"/>
              <a:pathLst>
                <a:path w="587" h="504" extrusionOk="0">
                  <a:moveTo>
                    <a:pt x="334" y="1"/>
                  </a:moveTo>
                  <a:cubicBezTo>
                    <a:pt x="272" y="1"/>
                    <a:pt x="209" y="23"/>
                    <a:pt x="158" y="74"/>
                  </a:cubicBezTo>
                  <a:cubicBezTo>
                    <a:pt x="0" y="232"/>
                    <a:pt x="112" y="503"/>
                    <a:pt x="335" y="503"/>
                  </a:cubicBezTo>
                  <a:cubicBezTo>
                    <a:pt x="475" y="503"/>
                    <a:pt x="587" y="391"/>
                    <a:pt x="587" y="252"/>
                  </a:cubicBezTo>
                  <a:cubicBezTo>
                    <a:pt x="587" y="101"/>
                    <a:pt x="463" y="1"/>
                    <a:pt x="3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80" name="Google Shape;5880;p28"/>
            <p:cNvSpPr/>
            <p:nvPr/>
          </p:nvSpPr>
          <p:spPr>
            <a:xfrm>
              <a:off x="1104350" y="2314700"/>
              <a:ext cx="14675" cy="12550"/>
            </a:xfrm>
            <a:custGeom>
              <a:avLst/>
              <a:gdLst/>
              <a:ahLst/>
              <a:cxnLst/>
              <a:rect l="l" t="t" r="r" b="b"/>
              <a:pathLst>
                <a:path w="587" h="502" extrusionOk="0">
                  <a:moveTo>
                    <a:pt x="334" y="0"/>
                  </a:moveTo>
                  <a:cubicBezTo>
                    <a:pt x="272" y="0"/>
                    <a:pt x="209" y="23"/>
                    <a:pt x="158" y="74"/>
                  </a:cubicBezTo>
                  <a:cubicBezTo>
                    <a:pt x="0" y="232"/>
                    <a:pt x="112" y="502"/>
                    <a:pt x="335" y="502"/>
                  </a:cubicBezTo>
                  <a:cubicBezTo>
                    <a:pt x="475" y="502"/>
                    <a:pt x="587" y="389"/>
                    <a:pt x="587" y="251"/>
                  </a:cubicBezTo>
                  <a:cubicBezTo>
                    <a:pt x="587" y="101"/>
                    <a:pt x="463" y="0"/>
                    <a:pt x="3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81" name="Google Shape;5881;p28"/>
            <p:cNvSpPr/>
            <p:nvPr/>
          </p:nvSpPr>
          <p:spPr>
            <a:xfrm>
              <a:off x="1104350" y="2393025"/>
              <a:ext cx="14675" cy="12600"/>
            </a:xfrm>
            <a:custGeom>
              <a:avLst/>
              <a:gdLst/>
              <a:ahLst/>
              <a:cxnLst/>
              <a:rect l="l" t="t" r="r" b="b"/>
              <a:pathLst>
                <a:path w="587" h="504" extrusionOk="0">
                  <a:moveTo>
                    <a:pt x="334" y="1"/>
                  </a:moveTo>
                  <a:cubicBezTo>
                    <a:pt x="272" y="1"/>
                    <a:pt x="209" y="23"/>
                    <a:pt x="158" y="74"/>
                  </a:cubicBezTo>
                  <a:cubicBezTo>
                    <a:pt x="0" y="233"/>
                    <a:pt x="112" y="503"/>
                    <a:pt x="335" y="503"/>
                  </a:cubicBezTo>
                  <a:cubicBezTo>
                    <a:pt x="475" y="503"/>
                    <a:pt x="587" y="391"/>
                    <a:pt x="587" y="253"/>
                  </a:cubicBezTo>
                  <a:cubicBezTo>
                    <a:pt x="587" y="101"/>
                    <a:pt x="463" y="1"/>
                    <a:pt x="3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82" name="Google Shape;5882;p28"/>
            <p:cNvSpPr/>
            <p:nvPr/>
          </p:nvSpPr>
          <p:spPr>
            <a:xfrm>
              <a:off x="1037150" y="2236325"/>
              <a:ext cx="14650" cy="12600"/>
            </a:xfrm>
            <a:custGeom>
              <a:avLst/>
              <a:gdLst/>
              <a:ahLst/>
              <a:cxnLst/>
              <a:rect l="l" t="t" r="r" b="b"/>
              <a:pathLst>
                <a:path w="586" h="504" extrusionOk="0">
                  <a:moveTo>
                    <a:pt x="333" y="1"/>
                  </a:moveTo>
                  <a:cubicBezTo>
                    <a:pt x="272" y="1"/>
                    <a:pt x="209" y="23"/>
                    <a:pt x="158" y="74"/>
                  </a:cubicBezTo>
                  <a:cubicBezTo>
                    <a:pt x="1" y="232"/>
                    <a:pt x="113" y="503"/>
                    <a:pt x="336" y="503"/>
                  </a:cubicBezTo>
                  <a:cubicBezTo>
                    <a:pt x="474" y="503"/>
                    <a:pt x="586" y="391"/>
                    <a:pt x="586" y="252"/>
                  </a:cubicBezTo>
                  <a:cubicBezTo>
                    <a:pt x="586" y="101"/>
                    <a:pt x="462" y="1"/>
                    <a:pt x="3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83" name="Google Shape;5883;p28"/>
            <p:cNvSpPr/>
            <p:nvPr/>
          </p:nvSpPr>
          <p:spPr>
            <a:xfrm>
              <a:off x="1037150" y="2314700"/>
              <a:ext cx="14650" cy="12550"/>
            </a:xfrm>
            <a:custGeom>
              <a:avLst/>
              <a:gdLst/>
              <a:ahLst/>
              <a:cxnLst/>
              <a:rect l="l" t="t" r="r" b="b"/>
              <a:pathLst>
                <a:path w="586" h="502" extrusionOk="0">
                  <a:moveTo>
                    <a:pt x="333" y="0"/>
                  </a:moveTo>
                  <a:cubicBezTo>
                    <a:pt x="272" y="0"/>
                    <a:pt x="209" y="23"/>
                    <a:pt x="158" y="74"/>
                  </a:cubicBezTo>
                  <a:cubicBezTo>
                    <a:pt x="1" y="232"/>
                    <a:pt x="113" y="502"/>
                    <a:pt x="336" y="502"/>
                  </a:cubicBezTo>
                  <a:cubicBezTo>
                    <a:pt x="474" y="502"/>
                    <a:pt x="586" y="389"/>
                    <a:pt x="586" y="251"/>
                  </a:cubicBezTo>
                  <a:cubicBezTo>
                    <a:pt x="586" y="101"/>
                    <a:pt x="46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84" name="Google Shape;5884;p28"/>
            <p:cNvSpPr/>
            <p:nvPr/>
          </p:nvSpPr>
          <p:spPr>
            <a:xfrm>
              <a:off x="1037125" y="239302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85" name="Google Shape;5885;p28"/>
            <p:cNvSpPr/>
            <p:nvPr/>
          </p:nvSpPr>
          <p:spPr>
            <a:xfrm>
              <a:off x="1037125" y="2784825"/>
              <a:ext cx="14675" cy="12600"/>
            </a:xfrm>
            <a:custGeom>
              <a:avLst/>
              <a:gdLst/>
              <a:ahLst/>
              <a:cxnLst/>
              <a:rect l="l" t="t" r="r" b="b"/>
              <a:pathLst>
                <a:path w="587" h="504" extrusionOk="0">
                  <a:moveTo>
                    <a:pt x="334" y="1"/>
                  </a:moveTo>
                  <a:cubicBezTo>
                    <a:pt x="273" y="1"/>
                    <a:pt x="210" y="24"/>
                    <a:pt x="159" y="75"/>
                  </a:cubicBezTo>
                  <a:cubicBezTo>
                    <a:pt x="0" y="232"/>
                    <a:pt x="112" y="504"/>
                    <a:pt x="337" y="504"/>
                  </a:cubicBezTo>
                  <a:cubicBezTo>
                    <a:pt x="475" y="504"/>
                    <a:pt x="587" y="390"/>
                    <a:pt x="587" y="252"/>
                  </a:cubicBezTo>
                  <a:cubicBezTo>
                    <a:pt x="587" y="101"/>
                    <a:pt x="463" y="1"/>
                    <a:pt x="3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86" name="Google Shape;5886;p28"/>
            <p:cNvSpPr/>
            <p:nvPr/>
          </p:nvSpPr>
          <p:spPr>
            <a:xfrm>
              <a:off x="1171575" y="2863175"/>
              <a:ext cx="14650" cy="12575"/>
            </a:xfrm>
            <a:custGeom>
              <a:avLst/>
              <a:gdLst/>
              <a:ahLst/>
              <a:cxnLst/>
              <a:rect l="l" t="t" r="r" b="b"/>
              <a:pathLst>
                <a:path w="586" h="503" extrusionOk="0">
                  <a:moveTo>
                    <a:pt x="333" y="0"/>
                  </a:moveTo>
                  <a:cubicBezTo>
                    <a:pt x="272" y="0"/>
                    <a:pt x="209" y="23"/>
                    <a:pt x="158" y="74"/>
                  </a:cubicBezTo>
                  <a:cubicBezTo>
                    <a:pt x="0" y="232"/>
                    <a:pt x="111" y="503"/>
                    <a:pt x="335" y="503"/>
                  </a:cubicBezTo>
                  <a:cubicBezTo>
                    <a:pt x="473" y="501"/>
                    <a:pt x="586" y="389"/>
                    <a:pt x="586" y="251"/>
                  </a:cubicBezTo>
                  <a:cubicBezTo>
                    <a:pt x="586" y="100"/>
                    <a:pt x="46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87" name="Google Shape;5887;p28"/>
            <p:cNvSpPr/>
            <p:nvPr/>
          </p:nvSpPr>
          <p:spPr>
            <a:xfrm>
              <a:off x="1171575" y="2941500"/>
              <a:ext cx="14650" cy="12600"/>
            </a:xfrm>
            <a:custGeom>
              <a:avLst/>
              <a:gdLst/>
              <a:ahLst/>
              <a:cxnLst/>
              <a:rect l="l" t="t" r="r" b="b"/>
              <a:pathLst>
                <a:path w="586" h="504" extrusionOk="0">
                  <a:moveTo>
                    <a:pt x="334" y="1"/>
                  </a:moveTo>
                  <a:cubicBezTo>
                    <a:pt x="272" y="1"/>
                    <a:pt x="209" y="24"/>
                    <a:pt x="158" y="76"/>
                  </a:cubicBezTo>
                  <a:cubicBezTo>
                    <a:pt x="0" y="233"/>
                    <a:pt x="113" y="503"/>
                    <a:pt x="335" y="503"/>
                  </a:cubicBezTo>
                  <a:cubicBezTo>
                    <a:pt x="473" y="503"/>
                    <a:pt x="586" y="391"/>
                    <a:pt x="586" y="253"/>
                  </a:cubicBezTo>
                  <a:cubicBezTo>
                    <a:pt x="586" y="101"/>
                    <a:pt x="462" y="1"/>
                    <a:pt x="3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88" name="Google Shape;5888;p28"/>
            <p:cNvSpPr/>
            <p:nvPr/>
          </p:nvSpPr>
          <p:spPr>
            <a:xfrm>
              <a:off x="1171575" y="3019875"/>
              <a:ext cx="14650" cy="12575"/>
            </a:xfrm>
            <a:custGeom>
              <a:avLst/>
              <a:gdLst/>
              <a:ahLst/>
              <a:cxnLst/>
              <a:rect l="l" t="t" r="r" b="b"/>
              <a:pathLst>
                <a:path w="586" h="503" extrusionOk="0">
                  <a:moveTo>
                    <a:pt x="333" y="0"/>
                  </a:moveTo>
                  <a:cubicBezTo>
                    <a:pt x="272" y="0"/>
                    <a:pt x="209" y="23"/>
                    <a:pt x="158" y="74"/>
                  </a:cubicBezTo>
                  <a:cubicBezTo>
                    <a:pt x="0" y="232"/>
                    <a:pt x="113" y="503"/>
                    <a:pt x="335" y="503"/>
                  </a:cubicBezTo>
                  <a:cubicBezTo>
                    <a:pt x="473" y="503"/>
                    <a:pt x="586" y="391"/>
                    <a:pt x="586" y="251"/>
                  </a:cubicBezTo>
                  <a:cubicBezTo>
                    <a:pt x="586" y="100"/>
                    <a:pt x="46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89" name="Google Shape;5889;p28"/>
            <p:cNvSpPr/>
            <p:nvPr/>
          </p:nvSpPr>
          <p:spPr>
            <a:xfrm>
              <a:off x="1171575" y="3098250"/>
              <a:ext cx="14650" cy="12550"/>
            </a:xfrm>
            <a:custGeom>
              <a:avLst/>
              <a:gdLst/>
              <a:ahLst/>
              <a:cxnLst/>
              <a:rect l="l" t="t" r="r" b="b"/>
              <a:pathLst>
                <a:path w="586" h="502" extrusionOk="0">
                  <a:moveTo>
                    <a:pt x="333" y="0"/>
                  </a:moveTo>
                  <a:cubicBezTo>
                    <a:pt x="272" y="0"/>
                    <a:pt x="209" y="23"/>
                    <a:pt x="158" y="74"/>
                  </a:cubicBezTo>
                  <a:cubicBezTo>
                    <a:pt x="0" y="231"/>
                    <a:pt x="113" y="501"/>
                    <a:pt x="335" y="501"/>
                  </a:cubicBezTo>
                  <a:cubicBezTo>
                    <a:pt x="473" y="501"/>
                    <a:pt x="586" y="389"/>
                    <a:pt x="586" y="251"/>
                  </a:cubicBezTo>
                  <a:cubicBezTo>
                    <a:pt x="586" y="100"/>
                    <a:pt x="46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90" name="Google Shape;5890;p28"/>
            <p:cNvSpPr/>
            <p:nvPr/>
          </p:nvSpPr>
          <p:spPr>
            <a:xfrm>
              <a:off x="1104350" y="28631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89"/>
                    <a:pt x="587" y="251"/>
                  </a:cubicBezTo>
                  <a:cubicBezTo>
                    <a:pt x="587" y="100"/>
                    <a:pt x="463" y="0"/>
                    <a:pt x="3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91" name="Google Shape;5891;p28"/>
            <p:cNvSpPr/>
            <p:nvPr/>
          </p:nvSpPr>
          <p:spPr>
            <a:xfrm>
              <a:off x="1104350" y="2941500"/>
              <a:ext cx="14675" cy="12600"/>
            </a:xfrm>
            <a:custGeom>
              <a:avLst/>
              <a:gdLst/>
              <a:ahLst/>
              <a:cxnLst/>
              <a:rect l="l" t="t" r="r" b="b"/>
              <a:pathLst>
                <a:path w="587" h="504" extrusionOk="0">
                  <a:moveTo>
                    <a:pt x="334" y="1"/>
                  </a:moveTo>
                  <a:cubicBezTo>
                    <a:pt x="272" y="1"/>
                    <a:pt x="209" y="24"/>
                    <a:pt x="158" y="76"/>
                  </a:cubicBezTo>
                  <a:cubicBezTo>
                    <a:pt x="0" y="233"/>
                    <a:pt x="112" y="503"/>
                    <a:pt x="335" y="503"/>
                  </a:cubicBezTo>
                  <a:cubicBezTo>
                    <a:pt x="475" y="503"/>
                    <a:pt x="587" y="391"/>
                    <a:pt x="587" y="253"/>
                  </a:cubicBezTo>
                  <a:cubicBezTo>
                    <a:pt x="587" y="101"/>
                    <a:pt x="463" y="1"/>
                    <a:pt x="3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92" name="Google Shape;5892;p28"/>
            <p:cNvSpPr/>
            <p:nvPr/>
          </p:nvSpPr>
          <p:spPr>
            <a:xfrm>
              <a:off x="1104350" y="30198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91"/>
                    <a:pt x="587" y="251"/>
                  </a:cubicBezTo>
                  <a:cubicBezTo>
                    <a:pt x="587" y="100"/>
                    <a:pt x="463" y="0"/>
                    <a:pt x="3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93" name="Google Shape;5893;p28"/>
            <p:cNvSpPr/>
            <p:nvPr/>
          </p:nvSpPr>
          <p:spPr>
            <a:xfrm>
              <a:off x="1104350" y="3098250"/>
              <a:ext cx="14675" cy="12550"/>
            </a:xfrm>
            <a:custGeom>
              <a:avLst/>
              <a:gdLst/>
              <a:ahLst/>
              <a:cxnLst/>
              <a:rect l="l" t="t" r="r" b="b"/>
              <a:pathLst>
                <a:path w="587" h="502" extrusionOk="0">
                  <a:moveTo>
                    <a:pt x="334" y="0"/>
                  </a:moveTo>
                  <a:cubicBezTo>
                    <a:pt x="272" y="0"/>
                    <a:pt x="209" y="23"/>
                    <a:pt x="158" y="74"/>
                  </a:cubicBezTo>
                  <a:cubicBezTo>
                    <a:pt x="0" y="231"/>
                    <a:pt x="112" y="501"/>
                    <a:pt x="335" y="501"/>
                  </a:cubicBezTo>
                  <a:cubicBezTo>
                    <a:pt x="475" y="501"/>
                    <a:pt x="587" y="389"/>
                    <a:pt x="587" y="251"/>
                  </a:cubicBezTo>
                  <a:cubicBezTo>
                    <a:pt x="587" y="100"/>
                    <a:pt x="463" y="0"/>
                    <a:pt x="3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94" name="Google Shape;5894;p28"/>
            <p:cNvSpPr/>
            <p:nvPr/>
          </p:nvSpPr>
          <p:spPr>
            <a:xfrm>
              <a:off x="1037125" y="2863175"/>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95" name="Google Shape;5895;p28"/>
            <p:cNvSpPr/>
            <p:nvPr/>
          </p:nvSpPr>
          <p:spPr>
            <a:xfrm>
              <a:off x="1037125" y="2941500"/>
              <a:ext cx="14675" cy="12600"/>
            </a:xfrm>
            <a:custGeom>
              <a:avLst/>
              <a:gdLst/>
              <a:ahLst/>
              <a:cxnLst/>
              <a:rect l="l" t="t" r="r" b="b"/>
              <a:pathLst>
                <a:path w="587" h="504" extrusionOk="0">
                  <a:moveTo>
                    <a:pt x="335" y="1"/>
                  </a:moveTo>
                  <a:cubicBezTo>
                    <a:pt x="273" y="1"/>
                    <a:pt x="210" y="24"/>
                    <a:pt x="159" y="76"/>
                  </a:cubicBezTo>
                  <a:cubicBezTo>
                    <a:pt x="0" y="233"/>
                    <a:pt x="112" y="503"/>
                    <a:pt x="337" y="503"/>
                  </a:cubicBezTo>
                  <a:cubicBezTo>
                    <a:pt x="475" y="503"/>
                    <a:pt x="587" y="391"/>
                    <a:pt x="587" y="253"/>
                  </a:cubicBezTo>
                  <a:cubicBezTo>
                    <a:pt x="587" y="101"/>
                    <a:pt x="464" y="1"/>
                    <a:pt x="3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96" name="Google Shape;5896;p28"/>
            <p:cNvSpPr/>
            <p:nvPr/>
          </p:nvSpPr>
          <p:spPr>
            <a:xfrm>
              <a:off x="1037150" y="3019875"/>
              <a:ext cx="14650" cy="12575"/>
            </a:xfrm>
            <a:custGeom>
              <a:avLst/>
              <a:gdLst/>
              <a:ahLst/>
              <a:cxnLst/>
              <a:rect l="l" t="t" r="r" b="b"/>
              <a:pathLst>
                <a:path w="586" h="503" extrusionOk="0">
                  <a:moveTo>
                    <a:pt x="333" y="0"/>
                  </a:moveTo>
                  <a:cubicBezTo>
                    <a:pt x="272" y="0"/>
                    <a:pt x="209" y="23"/>
                    <a:pt x="158" y="74"/>
                  </a:cubicBezTo>
                  <a:cubicBezTo>
                    <a:pt x="1" y="232"/>
                    <a:pt x="113" y="503"/>
                    <a:pt x="336" y="503"/>
                  </a:cubicBezTo>
                  <a:cubicBezTo>
                    <a:pt x="474" y="503"/>
                    <a:pt x="586" y="391"/>
                    <a:pt x="586" y="251"/>
                  </a:cubicBezTo>
                  <a:cubicBezTo>
                    <a:pt x="586" y="100"/>
                    <a:pt x="46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5897" name="Google Shape;5897;p28"/>
            <p:cNvSpPr/>
            <p:nvPr/>
          </p:nvSpPr>
          <p:spPr>
            <a:xfrm>
              <a:off x="1037150" y="3098250"/>
              <a:ext cx="14650" cy="12550"/>
            </a:xfrm>
            <a:custGeom>
              <a:avLst/>
              <a:gdLst/>
              <a:ahLst/>
              <a:cxnLst/>
              <a:rect l="l" t="t" r="r" b="b"/>
              <a:pathLst>
                <a:path w="586" h="502" extrusionOk="0">
                  <a:moveTo>
                    <a:pt x="333" y="0"/>
                  </a:moveTo>
                  <a:cubicBezTo>
                    <a:pt x="272" y="0"/>
                    <a:pt x="209" y="23"/>
                    <a:pt x="158" y="74"/>
                  </a:cubicBezTo>
                  <a:cubicBezTo>
                    <a:pt x="1" y="231"/>
                    <a:pt x="113" y="501"/>
                    <a:pt x="336" y="501"/>
                  </a:cubicBezTo>
                  <a:cubicBezTo>
                    <a:pt x="474" y="501"/>
                    <a:pt x="586" y="389"/>
                    <a:pt x="586" y="251"/>
                  </a:cubicBezTo>
                  <a:cubicBezTo>
                    <a:pt x="586" y="100"/>
                    <a:pt x="46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grpSp>
      <p:sp>
        <p:nvSpPr>
          <p:cNvPr id="5898" name="Google Shape;5898;p28"/>
          <p:cNvSpPr txBox="1">
            <a:spLocks noGrp="1"/>
          </p:cNvSpPr>
          <p:nvPr>
            <p:ph type="subTitle" idx="1"/>
          </p:nvPr>
        </p:nvSpPr>
        <p:spPr>
          <a:xfrm>
            <a:off x="5762725" y="1149675"/>
            <a:ext cx="2670600" cy="5415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1600"/>
              </a:spcBef>
              <a:spcAft>
                <a:spcPts val="0"/>
              </a:spcAft>
              <a:buSzPts val="1400"/>
              <a:buFont typeface="Poppins Light"/>
              <a:buNone/>
              <a:defRPr>
                <a:latin typeface="Poppins Light"/>
                <a:ea typeface="Poppins Light"/>
                <a:cs typeface="Poppins Light"/>
                <a:sym typeface="Poppins Light"/>
              </a:defRPr>
            </a:lvl2pPr>
            <a:lvl3pPr lvl="2" rtl="0">
              <a:spcBef>
                <a:spcPts val="1600"/>
              </a:spcBef>
              <a:spcAft>
                <a:spcPts val="0"/>
              </a:spcAft>
              <a:buSzPts val="1400"/>
              <a:buFont typeface="Poppins Light"/>
              <a:buNone/>
              <a:defRPr>
                <a:latin typeface="Poppins Light"/>
                <a:ea typeface="Poppins Light"/>
                <a:cs typeface="Poppins Light"/>
                <a:sym typeface="Poppins Light"/>
              </a:defRPr>
            </a:lvl3pPr>
            <a:lvl4pPr lvl="3" rtl="0">
              <a:spcBef>
                <a:spcPts val="1600"/>
              </a:spcBef>
              <a:spcAft>
                <a:spcPts val="0"/>
              </a:spcAft>
              <a:buSzPts val="1400"/>
              <a:buFont typeface="Poppins Light"/>
              <a:buNone/>
              <a:defRPr>
                <a:latin typeface="Poppins Light"/>
                <a:ea typeface="Poppins Light"/>
                <a:cs typeface="Poppins Light"/>
                <a:sym typeface="Poppins Light"/>
              </a:defRPr>
            </a:lvl4pPr>
            <a:lvl5pPr lvl="4" rtl="0">
              <a:spcBef>
                <a:spcPts val="1600"/>
              </a:spcBef>
              <a:spcAft>
                <a:spcPts val="0"/>
              </a:spcAft>
              <a:buSzPts val="1400"/>
              <a:buFont typeface="Poppins Light"/>
              <a:buNone/>
              <a:defRPr>
                <a:latin typeface="Poppins Light"/>
                <a:ea typeface="Poppins Light"/>
                <a:cs typeface="Poppins Light"/>
                <a:sym typeface="Poppins Light"/>
              </a:defRPr>
            </a:lvl5pPr>
            <a:lvl6pPr lvl="5" rtl="0">
              <a:spcBef>
                <a:spcPts val="1600"/>
              </a:spcBef>
              <a:spcAft>
                <a:spcPts val="0"/>
              </a:spcAft>
              <a:buSzPts val="1400"/>
              <a:buFont typeface="Poppins Light"/>
              <a:buNone/>
              <a:defRPr>
                <a:latin typeface="Poppins Light"/>
                <a:ea typeface="Poppins Light"/>
                <a:cs typeface="Poppins Light"/>
                <a:sym typeface="Poppins Light"/>
              </a:defRPr>
            </a:lvl6pPr>
            <a:lvl7pPr lvl="6" rtl="0">
              <a:spcBef>
                <a:spcPts val="1600"/>
              </a:spcBef>
              <a:spcAft>
                <a:spcPts val="0"/>
              </a:spcAft>
              <a:buSzPts val="1400"/>
              <a:buFont typeface="Poppins Light"/>
              <a:buNone/>
              <a:defRPr>
                <a:latin typeface="Poppins Light"/>
                <a:ea typeface="Poppins Light"/>
                <a:cs typeface="Poppins Light"/>
                <a:sym typeface="Poppins Light"/>
              </a:defRPr>
            </a:lvl7pPr>
            <a:lvl8pPr lvl="7" rtl="0">
              <a:spcBef>
                <a:spcPts val="1600"/>
              </a:spcBef>
              <a:spcAft>
                <a:spcPts val="0"/>
              </a:spcAft>
              <a:buSzPts val="1400"/>
              <a:buFont typeface="Poppins Light"/>
              <a:buNone/>
              <a:defRPr>
                <a:latin typeface="Poppins Light"/>
                <a:ea typeface="Poppins Light"/>
                <a:cs typeface="Poppins Light"/>
                <a:sym typeface="Poppins Light"/>
              </a:defRPr>
            </a:lvl8pPr>
            <a:lvl9pPr lvl="8"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5899" name="Google Shape;5899;p28"/>
          <p:cNvSpPr txBox="1">
            <a:spLocks noGrp="1"/>
          </p:cNvSpPr>
          <p:nvPr>
            <p:ph type="subTitle" idx="2"/>
          </p:nvPr>
        </p:nvSpPr>
        <p:spPr>
          <a:xfrm>
            <a:off x="5762725" y="2562463"/>
            <a:ext cx="2670600" cy="5415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1600"/>
              </a:spcBef>
              <a:spcAft>
                <a:spcPts val="0"/>
              </a:spcAft>
              <a:buSzPts val="1400"/>
              <a:buFont typeface="Poppins Light"/>
              <a:buNone/>
              <a:defRPr>
                <a:latin typeface="Poppins Light"/>
                <a:ea typeface="Poppins Light"/>
                <a:cs typeface="Poppins Light"/>
                <a:sym typeface="Poppins Light"/>
              </a:defRPr>
            </a:lvl2pPr>
            <a:lvl3pPr lvl="2" rtl="0">
              <a:spcBef>
                <a:spcPts val="1600"/>
              </a:spcBef>
              <a:spcAft>
                <a:spcPts val="0"/>
              </a:spcAft>
              <a:buSzPts val="1400"/>
              <a:buFont typeface="Poppins Light"/>
              <a:buNone/>
              <a:defRPr>
                <a:latin typeface="Poppins Light"/>
                <a:ea typeface="Poppins Light"/>
                <a:cs typeface="Poppins Light"/>
                <a:sym typeface="Poppins Light"/>
              </a:defRPr>
            </a:lvl3pPr>
            <a:lvl4pPr lvl="3" rtl="0">
              <a:spcBef>
                <a:spcPts val="1600"/>
              </a:spcBef>
              <a:spcAft>
                <a:spcPts val="0"/>
              </a:spcAft>
              <a:buSzPts val="1400"/>
              <a:buFont typeface="Poppins Light"/>
              <a:buNone/>
              <a:defRPr>
                <a:latin typeface="Poppins Light"/>
                <a:ea typeface="Poppins Light"/>
                <a:cs typeface="Poppins Light"/>
                <a:sym typeface="Poppins Light"/>
              </a:defRPr>
            </a:lvl4pPr>
            <a:lvl5pPr lvl="4" rtl="0">
              <a:spcBef>
                <a:spcPts val="1600"/>
              </a:spcBef>
              <a:spcAft>
                <a:spcPts val="0"/>
              </a:spcAft>
              <a:buSzPts val="1400"/>
              <a:buFont typeface="Poppins Light"/>
              <a:buNone/>
              <a:defRPr>
                <a:latin typeface="Poppins Light"/>
                <a:ea typeface="Poppins Light"/>
                <a:cs typeface="Poppins Light"/>
                <a:sym typeface="Poppins Light"/>
              </a:defRPr>
            </a:lvl5pPr>
            <a:lvl6pPr lvl="5" rtl="0">
              <a:spcBef>
                <a:spcPts val="1600"/>
              </a:spcBef>
              <a:spcAft>
                <a:spcPts val="0"/>
              </a:spcAft>
              <a:buSzPts val="1400"/>
              <a:buFont typeface="Poppins Light"/>
              <a:buNone/>
              <a:defRPr>
                <a:latin typeface="Poppins Light"/>
                <a:ea typeface="Poppins Light"/>
                <a:cs typeface="Poppins Light"/>
                <a:sym typeface="Poppins Light"/>
              </a:defRPr>
            </a:lvl6pPr>
            <a:lvl7pPr lvl="6" rtl="0">
              <a:spcBef>
                <a:spcPts val="1600"/>
              </a:spcBef>
              <a:spcAft>
                <a:spcPts val="0"/>
              </a:spcAft>
              <a:buSzPts val="1400"/>
              <a:buFont typeface="Poppins Light"/>
              <a:buNone/>
              <a:defRPr>
                <a:latin typeface="Poppins Light"/>
                <a:ea typeface="Poppins Light"/>
                <a:cs typeface="Poppins Light"/>
                <a:sym typeface="Poppins Light"/>
              </a:defRPr>
            </a:lvl7pPr>
            <a:lvl8pPr lvl="7" rtl="0">
              <a:spcBef>
                <a:spcPts val="1600"/>
              </a:spcBef>
              <a:spcAft>
                <a:spcPts val="0"/>
              </a:spcAft>
              <a:buSzPts val="1400"/>
              <a:buFont typeface="Poppins Light"/>
              <a:buNone/>
              <a:defRPr>
                <a:latin typeface="Poppins Light"/>
                <a:ea typeface="Poppins Light"/>
                <a:cs typeface="Poppins Light"/>
                <a:sym typeface="Poppins Light"/>
              </a:defRPr>
            </a:lvl8pPr>
            <a:lvl9pPr lvl="8"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5900" name="Google Shape;5900;p28"/>
          <p:cNvSpPr txBox="1">
            <a:spLocks noGrp="1"/>
          </p:cNvSpPr>
          <p:nvPr>
            <p:ph type="subTitle" idx="3"/>
          </p:nvPr>
        </p:nvSpPr>
        <p:spPr>
          <a:xfrm>
            <a:off x="5762725" y="3985613"/>
            <a:ext cx="2670600" cy="5415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1600"/>
              </a:spcBef>
              <a:spcAft>
                <a:spcPts val="0"/>
              </a:spcAft>
              <a:buSzPts val="1400"/>
              <a:buFont typeface="Poppins Light"/>
              <a:buNone/>
              <a:defRPr>
                <a:latin typeface="Poppins Light"/>
                <a:ea typeface="Poppins Light"/>
                <a:cs typeface="Poppins Light"/>
                <a:sym typeface="Poppins Light"/>
              </a:defRPr>
            </a:lvl2pPr>
            <a:lvl3pPr lvl="2" rtl="0">
              <a:spcBef>
                <a:spcPts val="1600"/>
              </a:spcBef>
              <a:spcAft>
                <a:spcPts val="0"/>
              </a:spcAft>
              <a:buSzPts val="1400"/>
              <a:buFont typeface="Poppins Light"/>
              <a:buNone/>
              <a:defRPr>
                <a:latin typeface="Poppins Light"/>
                <a:ea typeface="Poppins Light"/>
                <a:cs typeface="Poppins Light"/>
                <a:sym typeface="Poppins Light"/>
              </a:defRPr>
            </a:lvl3pPr>
            <a:lvl4pPr lvl="3" rtl="0">
              <a:spcBef>
                <a:spcPts val="1600"/>
              </a:spcBef>
              <a:spcAft>
                <a:spcPts val="0"/>
              </a:spcAft>
              <a:buSzPts val="1400"/>
              <a:buFont typeface="Poppins Light"/>
              <a:buNone/>
              <a:defRPr>
                <a:latin typeface="Poppins Light"/>
                <a:ea typeface="Poppins Light"/>
                <a:cs typeface="Poppins Light"/>
                <a:sym typeface="Poppins Light"/>
              </a:defRPr>
            </a:lvl4pPr>
            <a:lvl5pPr lvl="4" rtl="0">
              <a:spcBef>
                <a:spcPts val="1600"/>
              </a:spcBef>
              <a:spcAft>
                <a:spcPts val="0"/>
              </a:spcAft>
              <a:buSzPts val="1400"/>
              <a:buFont typeface="Poppins Light"/>
              <a:buNone/>
              <a:defRPr>
                <a:latin typeface="Poppins Light"/>
                <a:ea typeface="Poppins Light"/>
                <a:cs typeface="Poppins Light"/>
                <a:sym typeface="Poppins Light"/>
              </a:defRPr>
            </a:lvl5pPr>
            <a:lvl6pPr lvl="5" rtl="0">
              <a:spcBef>
                <a:spcPts val="1600"/>
              </a:spcBef>
              <a:spcAft>
                <a:spcPts val="0"/>
              </a:spcAft>
              <a:buSzPts val="1400"/>
              <a:buFont typeface="Poppins Light"/>
              <a:buNone/>
              <a:defRPr>
                <a:latin typeface="Poppins Light"/>
                <a:ea typeface="Poppins Light"/>
                <a:cs typeface="Poppins Light"/>
                <a:sym typeface="Poppins Light"/>
              </a:defRPr>
            </a:lvl6pPr>
            <a:lvl7pPr lvl="6" rtl="0">
              <a:spcBef>
                <a:spcPts val="1600"/>
              </a:spcBef>
              <a:spcAft>
                <a:spcPts val="0"/>
              </a:spcAft>
              <a:buSzPts val="1400"/>
              <a:buFont typeface="Poppins Light"/>
              <a:buNone/>
              <a:defRPr>
                <a:latin typeface="Poppins Light"/>
                <a:ea typeface="Poppins Light"/>
                <a:cs typeface="Poppins Light"/>
                <a:sym typeface="Poppins Light"/>
              </a:defRPr>
            </a:lvl7pPr>
            <a:lvl8pPr lvl="7" rtl="0">
              <a:spcBef>
                <a:spcPts val="1600"/>
              </a:spcBef>
              <a:spcAft>
                <a:spcPts val="0"/>
              </a:spcAft>
              <a:buSzPts val="1400"/>
              <a:buFont typeface="Poppins Light"/>
              <a:buNone/>
              <a:defRPr>
                <a:latin typeface="Poppins Light"/>
                <a:ea typeface="Poppins Light"/>
                <a:cs typeface="Poppins Light"/>
                <a:sym typeface="Poppins Light"/>
              </a:defRPr>
            </a:lvl8pPr>
            <a:lvl9pPr lvl="8"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5901" name="Google Shape;5901;p28"/>
          <p:cNvSpPr txBox="1">
            <a:spLocks noGrp="1"/>
          </p:cNvSpPr>
          <p:nvPr>
            <p:ph type="subTitle" idx="4"/>
          </p:nvPr>
        </p:nvSpPr>
        <p:spPr>
          <a:xfrm>
            <a:off x="5762725" y="797525"/>
            <a:ext cx="2670600" cy="431700"/>
          </a:xfrm>
          <a:prstGeom prst="rect">
            <a:avLst/>
          </a:prstGeom>
        </p:spPr>
        <p:txBody>
          <a:bodyPr spcFirstLastPara="1" wrap="square" lIns="91425" tIns="91425" rIns="91425" bIns="91425" anchor="t" anchorCtr="0">
            <a:noAutofit/>
          </a:bodyPr>
          <a:lstStyle>
            <a:lvl1pPr lvl="0">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a:spcBef>
                <a:spcPts val="1600"/>
              </a:spcBef>
              <a:spcAft>
                <a:spcPts val="0"/>
              </a:spcAft>
              <a:buSzPts val="1600"/>
              <a:buFont typeface="Poppins SemiBold"/>
              <a:buNone/>
              <a:defRPr sz="1600">
                <a:latin typeface="Poppins SemiBold"/>
                <a:ea typeface="Poppins SemiBold"/>
                <a:cs typeface="Poppins SemiBold"/>
                <a:sym typeface="Poppins SemiBold"/>
              </a:defRPr>
            </a:lvl2pPr>
            <a:lvl3pPr lvl="2">
              <a:spcBef>
                <a:spcPts val="1600"/>
              </a:spcBef>
              <a:spcAft>
                <a:spcPts val="0"/>
              </a:spcAft>
              <a:buSzPts val="1600"/>
              <a:buFont typeface="Poppins SemiBold"/>
              <a:buNone/>
              <a:defRPr sz="1600">
                <a:latin typeface="Poppins SemiBold"/>
                <a:ea typeface="Poppins SemiBold"/>
                <a:cs typeface="Poppins SemiBold"/>
                <a:sym typeface="Poppins SemiBold"/>
              </a:defRPr>
            </a:lvl3pPr>
            <a:lvl4pPr lvl="3">
              <a:spcBef>
                <a:spcPts val="1600"/>
              </a:spcBef>
              <a:spcAft>
                <a:spcPts val="0"/>
              </a:spcAft>
              <a:buSzPts val="1600"/>
              <a:buFont typeface="Poppins SemiBold"/>
              <a:buNone/>
              <a:defRPr sz="1600">
                <a:latin typeface="Poppins SemiBold"/>
                <a:ea typeface="Poppins SemiBold"/>
                <a:cs typeface="Poppins SemiBold"/>
                <a:sym typeface="Poppins SemiBold"/>
              </a:defRPr>
            </a:lvl4pPr>
            <a:lvl5pPr lvl="4">
              <a:spcBef>
                <a:spcPts val="1600"/>
              </a:spcBef>
              <a:spcAft>
                <a:spcPts val="0"/>
              </a:spcAft>
              <a:buSzPts val="1600"/>
              <a:buFont typeface="Poppins SemiBold"/>
              <a:buNone/>
              <a:defRPr sz="1600">
                <a:latin typeface="Poppins SemiBold"/>
                <a:ea typeface="Poppins SemiBold"/>
                <a:cs typeface="Poppins SemiBold"/>
                <a:sym typeface="Poppins SemiBold"/>
              </a:defRPr>
            </a:lvl5pPr>
            <a:lvl6pPr lvl="5">
              <a:spcBef>
                <a:spcPts val="1600"/>
              </a:spcBef>
              <a:spcAft>
                <a:spcPts val="0"/>
              </a:spcAft>
              <a:buSzPts val="1600"/>
              <a:buFont typeface="Poppins SemiBold"/>
              <a:buNone/>
              <a:defRPr sz="1600">
                <a:latin typeface="Poppins SemiBold"/>
                <a:ea typeface="Poppins SemiBold"/>
                <a:cs typeface="Poppins SemiBold"/>
                <a:sym typeface="Poppins SemiBold"/>
              </a:defRPr>
            </a:lvl6pPr>
            <a:lvl7pPr lvl="6">
              <a:spcBef>
                <a:spcPts val="1600"/>
              </a:spcBef>
              <a:spcAft>
                <a:spcPts val="0"/>
              </a:spcAft>
              <a:buSzPts val="1600"/>
              <a:buFont typeface="Poppins SemiBold"/>
              <a:buNone/>
              <a:defRPr sz="1600">
                <a:latin typeface="Poppins SemiBold"/>
                <a:ea typeface="Poppins SemiBold"/>
                <a:cs typeface="Poppins SemiBold"/>
                <a:sym typeface="Poppins SemiBold"/>
              </a:defRPr>
            </a:lvl7pPr>
            <a:lvl8pPr lvl="7">
              <a:spcBef>
                <a:spcPts val="1600"/>
              </a:spcBef>
              <a:spcAft>
                <a:spcPts val="0"/>
              </a:spcAft>
              <a:buSzPts val="1600"/>
              <a:buFont typeface="Poppins SemiBold"/>
              <a:buNone/>
              <a:defRPr sz="1600">
                <a:latin typeface="Poppins SemiBold"/>
                <a:ea typeface="Poppins SemiBold"/>
                <a:cs typeface="Poppins SemiBold"/>
                <a:sym typeface="Poppins SemiBold"/>
              </a:defRPr>
            </a:lvl8pPr>
            <a:lvl9pPr lvl="8">
              <a:spcBef>
                <a:spcPts val="1600"/>
              </a:spcBef>
              <a:spcAft>
                <a:spcPts val="160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5902" name="Google Shape;5902;p28"/>
          <p:cNvSpPr txBox="1">
            <a:spLocks noGrp="1"/>
          </p:cNvSpPr>
          <p:nvPr>
            <p:ph type="subTitle" idx="5"/>
          </p:nvPr>
        </p:nvSpPr>
        <p:spPr>
          <a:xfrm>
            <a:off x="5762725" y="2204525"/>
            <a:ext cx="2670600" cy="4317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rtl="0">
              <a:spcBef>
                <a:spcPts val="1600"/>
              </a:spcBef>
              <a:spcAft>
                <a:spcPts val="0"/>
              </a:spcAft>
              <a:buSzPts val="1600"/>
              <a:buFont typeface="Poppins SemiBold"/>
              <a:buNone/>
              <a:defRPr sz="1600">
                <a:latin typeface="Poppins SemiBold"/>
                <a:ea typeface="Poppins SemiBold"/>
                <a:cs typeface="Poppins SemiBold"/>
                <a:sym typeface="Poppins SemiBold"/>
              </a:defRPr>
            </a:lvl2pPr>
            <a:lvl3pPr lvl="2" rtl="0">
              <a:spcBef>
                <a:spcPts val="1600"/>
              </a:spcBef>
              <a:spcAft>
                <a:spcPts val="0"/>
              </a:spcAft>
              <a:buSzPts val="1600"/>
              <a:buFont typeface="Poppins SemiBold"/>
              <a:buNone/>
              <a:defRPr sz="1600">
                <a:latin typeface="Poppins SemiBold"/>
                <a:ea typeface="Poppins SemiBold"/>
                <a:cs typeface="Poppins SemiBold"/>
                <a:sym typeface="Poppins SemiBold"/>
              </a:defRPr>
            </a:lvl3pPr>
            <a:lvl4pPr lvl="3" rtl="0">
              <a:spcBef>
                <a:spcPts val="1600"/>
              </a:spcBef>
              <a:spcAft>
                <a:spcPts val="0"/>
              </a:spcAft>
              <a:buSzPts val="1600"/>
              <a:buFont typeface="Poppins SemiBold"/>
              <a:buNone/>
              <a:defRPr sz="1600">
                <a:latin typeface="Poppins SemiBold"/>
                <a:ea typeface="Poppins SemiBold"/>
                <a:cs typeface="Poppins SemiBold"/>
                <a:sym typeface="Poppins SemiBold"/>
              </a:defRPr>
            </a:lvl4pPr>
            <a:lvl5pPr lvl="4" rtl="0">
              <a:spcBef>
                <a:spcPts val="1600"/>
              </a:spcBef>
              <a:spcAft>
                <a:spcPts val="0"/>
              </a:spcAft>
              <a:buSzPts val="1600"/>
              <a:buFont typeface="Poppins SemiBold"/>
              <a:buNone/>
              <a:defRPr sz="1600">
                <a:latin typeface="Poppins SemiBold"/>
                <a:ea typeface="Poppins SemiBold"/>
                <a:cs typeface="Poppins SemiBold"/>
                <a:sym typeface="Poppins SemiBold"/>
              </a:defRPr>
            </a:lvl5pPr>
            <a:lvl6pPr lvl="5" rtl="0">
              <a:spcBef>
                <a:spcPts val="1600"/>
              </a:spcBef>
              <a:spcAft>
                <a:spcPts val="0"/>
              </a:spcAft>
              <a:buSzPts val="1600"/>
              <a:buFont typeface="Poppins SemiBold"/>
              <a:buNone/>
              <a:defRPr sz="1600">
                <a:latin typeface="Poppins SemiBold"/>
                <a:ea typeface="Poppins SemiBold"/>
                <a:cs typeface="Poppins SemiBold"/>
                <a:sym typeface="Poppins SemiBold"/>
              </a:defRPr>
            </a:lvl6pPr>
            <a:lvl7pPr lvl="6" rtl="0">
              <a:spcBef>
                <a:spcPts val="1600"/>
              </a:spcBef>
              <a:spcAft>
                <a:spcPts val="0"/>
              </a:spcAft>
              <a:buSzPts val="1600"/>
              <a:buFont typeface="Poppins SemiBold"/>
              <a:buNone/>
              <a:defRPr sz="1600">
                <a:latin typeface="Poppins SemiBold"/>
                <a:ea typeface="Poppins SemiBold"/>
                <a:cs typeface="Poppins SemiBold"/>
                <a:sym typeface="Poppins SemiBold"/>
              </a:defRPr>
            </a:lvl7pPr>
            <a:lvl8pPr lvl="7" rtl="0">
              <a:spcBef>
                <a:spcPts val="1600"/>
              </a:spcBef>
              <a:spcAft>
                <a:spcPts val="0"/>
              </a:spcAft>
              <a:buSzPts val="1600"/>
              <a:buFont typeface="Poppins SemiBold"/>
              <a:buNone/>
              <a:defRPr sz="1600">
                <a:latin typeface="Poppins SemiBold"/>
                <a:ea typeface="Poppins SemiBold"/>
                <a:cs typeface="Poppins SemiBold"/>
                <a:sym typeface="Poppins SemiBold"/>
              </a:defRPr>
            </a:lvl8pPr>
            <a:lvl9pPr lvl="8" rtl="0">
              <a:spcBef>
                <a:spcPts val="1600"/>
              </a:spcBef>
              <a:spcAft>
                <a:spcPts val="160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5903" name="Google Shape;5903;p28"/>
          <p:cNvSpPr txBox="1">
            <a:spLocks noGrp="1"/>
          </p:cNvSpPr>
          <p:nvPr>
            <p:ph type="subTitle" idx="6"/>
          </p:nvPr>
        </p:nvSpPr>
        <p:spPr>
          <a:xfrm>
            <a:off x="5762725" y="3611525"/>
            <a:ext cx="2670600" cy="4317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rtl="0">
              <a:spcBef>
                <a:spcPts val="1600"/>
              </a:spcBef>
              <a:spcAft>
                <a:spcPts val="0"/>
              </a:spcAft>
              <a:buSzPts val="1600"/>
              <a:buFont typeface="Poppins SemiBold"/>
              <a:buNone/>
              <a:defRPr sz="1600">
                <a:latin typeface="Poppins SemiBold"/>
                <a:ea typeface="Poppins SemiBold"/>
                <a:cs typeface="Poppins SemiBold"/>
                <a:sym typeface="Poppins SemiBold"/>
              </a:defRPr>
            </a:lvl2pPr>
            <a:lvl3pPr lvl="2" rtl="0">
              <a:spcBef>
                <a:spcPts val="1600"/>
              </a:spcBef>
              <a:spcAft>
                <a:spcPts val="0"/>
              </a:spcAft>
              <a:buSzPts val="1600"/>
              <a:buFont typeface="Poppins SemiBold"/>
              <a:buNone/>
              <a:defRPr sz="1600">
                <a:latin typeface="Poppins SemiBold"/>
                <a:ea typeface="Poppins SemiBold"/>
                <a:cs typeface="Poppins SemiBold"/>
                <a:sym typeface="Poppins SemiBold"/>
              </a:defRPr>
            </a:lvl3pPr>
            <a:lvl4pPr lvl="3" rtl="0">
              <a:spcBef>
                <a:spcPts val="1600"/>
              </a:spcBef>
              <a:spcAft>
                <a:spcPts val="0"/>
              </a:spcAft>
              <a:buSzPts val="1600"/>
              <a:buFont typeface="Poppins SemiBold"/>
              <a:buNone/>
              <a:defRPr sz="1600">
                <a:latin typeface="Poppins SemiBold"/>
                <a:ea typeface="Poppins SemiBold"/>
                <a:cs typeface="Poppins SemiBold"/>
                <a:sym typeface="Poppins SemiBold"/>
              </a:defRPr>
            </a:lvl4pPr>
            <a:lvl5pPr lvl="4" rtl="0">
              <a:spcBef>
                <a:spcPts val="1600"/>
              </a:spcBef>
              <a:spcAft>
                <a:spcPts val="0"/>
              </a:spcAft>
              <a:buSzPts val="1600"/>
              <a:buFont typeface="Poppins SemiBold"/>
              <a:buNone/>
              <a:defRPr sz="1600">
                <a:latin typeface="Poppins SemiBold"/>
                <a:ea typeface="Poppins SemiBold"/>
                <a:cs typeface="Poppins SemiBold"/>
                <a:sym typeface="Poppins SemiBold"/>
              </a:defRPr>
            </a:lvl5pPr>
            <a:lvl6pPr lvl="5" rtl="0">
              <a:spcBef>
                <a:spcPts val="1600"/>
              </a:spcBef>
              <a:spcAft>
                <a:spcPts val="0"/>
              </a:spcAft>
              <a:buSzPts val="1600"/>
              <a:buFont typeface="Poppins SemiBold"/>
              <a:buNone/>
              <a:defRPr sz="1600">
                <a:latin typeface="Poppins SemiBold"/>
                <a:ea typeface="Poppins SemiBold"/>
                <a:cs typeface="Poppins SemiBold"/>
                <a:sym typeface="Poppins SemiBold"/>
              </a:defRPr>
            </a:lvl6pPr>
            <a:lvl7pPr lvl="6" rtl="0">
              <a:spcBef>
                <a:spcPts val="1600"/>
              </a:spcBef>
              <a:spcAft>
                <a:spcPts val="0"/>
              </a:spcAft>
              <a:buSzPts val="1600"/>
              <a:buFont typeface="Poppins SemiBold"/>
              <a:buNone/>
              <a:defRPr sz="1600">
                <a:latin typeface="Poppins SemiBold"/>
                <a:ea typeface="Poppins SemiBold"/>
                <a:cs typeface="Poppins SemiBold"/>
                <a:sym typeface="Poppins SemiBold"/>
              </a:defRPr>
            </a:lvl7pPr>
            <a:lvl8pPr lvl="7" rtl="0">
              <a:spcBef>
                <a:spcPts val="1600"/>
              </a:spcBef>
              <a:spcAft>
                <a:spcPts val="0"/>
              </a:spcAft>
              <a:buSzPts val="1600"/>
              <a:buFont typeface="Poppins SemiBold"/>
              <a:buNone/>
              <a:defRPr sz="1600">
                <a:latin typeface="Poppins SemiBold"/>
                <a:ea typeface="Poppins SemiBold"/>
                <a:cs typeface="Poppins SemiBold"/>
                <a:sym typeface="Poppins SemiBold"/>
              </a:defRPr>
            </a:lvl8pPr>
            <a:lvl9pPr lvl="8" rtl="0">
              <a:spcBef>
                <a:spcPts val="1600"/>
              </a:spcBef>
              <a:spcAft>
                <a:spcPts val="160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5904" name="Google Shape;5904;p28"/>
          <p:cNvSpPr txBox="1">
            <a:spLocks noGrp="1"/>
          </p:cNvSpPr>
          <p:nvPr>
            <p:ph type="title"/>
          </p:nvPr>
        </p:nvSpPr>
        <p:spPr>
          <a:xfrm>
            <a:off x="722375" y="431402"/>
            <a:ext cx="5742600" cy="478200"/>
          </a:xfrm>
          <a:prstGeom prst="rect">
            <a:avLst/>
          </a:prstGeom>
        </p:spPr>
        <p:txBody>
          <a:bodyPr spcFirstLastPara="1" wrap="square" lIns="91425" tIns="91425" rIns="91425" bIns="91425" anchor="t" anchorCtr="0">
            <a:noAutofit/>
          </a:bodyPr>
          <a:lstStyle>
            <a:lvl1pPr lvl="0" algn="l">
              <a:spcBef>
                <a:spcPts val="0"/>
              </a:spcBef>
              <a:spcAft>
                <a:spcPts val="0"/>
              </a:spcAft>
              <a:buSzPts val="1800"/>
              <a:buNone/>
              <a:defRPr/>
            </a:lvl1pPr>
            <a:lvl2pPr lvl="1" algn="l">
              <a:spcBef>
                <a:spcPts val="0"/>
              </a:spcBef>
              <a:spcAft>
                <a:spcPts val="0"/>
              </a:spcAft>
              <a:buSzPts val="1800"/>
              <a:buNone/>
              <a:defRPr/>
            </a:lvl2pPr>
            <a:lvl3pPr lvl="2" algn="l">
              <a:spcBef>
                <a:spcPts val="0"/>
              </a:spcBef>
              <a:spcAft>
                <a:spcPts val="0"/>
              </a:spcAft>
              <a:buSzPts val="1800"/>
              <a:buNone/>
              <a:defRPr/>
            </a:lvl3pPr>
            <a:lvl4pPr lvl="3" algn="l">
              <a:spcBef>
                <a:spcPts val="0"/>
              </a:spcBef>
              <a:spcAft>
                <a:spcPts val="0"/>
              </a:spcAft>
              <a:buSzPts val="1800"/>
              <a:buNone/>
              <a:defRPr/>
            </a:lvl4pPr>
            <a:lvl5pPr lvl="4" algn="l">
              <a:spcBef>
                <a:spcPts val="0"/>
              </a:spcBef>
              <a:spcAft>
                <a:spcPts val="0"/>
              </a:spcAft>
              <a:buSzPts val="1800"/>
              <a:buNone/>
              <a:defRPr/>
            </a:lvl5pPr>
            <a:lvl6pPr lvl="5" algn="l">
              <a:spcBef>
                <a:spcPts val="0"/>
              </a:spcBef>
              <a:spcAft>
                <a:spcPts val="0"/>
              </a:spcAft>
              <a:buSzPts val="1800"/>
              <a:buNone/>
              <a:defRPr/>
            </a:lvl6pPr>
            <a:lvl7pPr lvl="6" algn="l">
              <a:spcBef>
                <a:spcPts val="0"/>
              </a:spcBef>
              <a:spcAft>
                <a:spcPts val="0"/>
              </a:spcAft>
              <a:buSzPts val="1800"/>
              <a:buNone/>
              <a:defRPr/>
            </a:lvl7pPr>
            <a:lvl8pPr lvl="7" algn="l">
              <a:spcBef>
                <a:spcPts val="0"/>
              </a:spcBef>
              <a:spcAft>
                <a:spcPts val="0"/>
              </a:spcAft>
              <a:buSzPts val="1800"/>
              <a:buNone/>
              <a:defRPr/>
            </a:lvl8pPr>
            <a:lvl9pPr lvl="8" algn="l">
              <a:spcBef>
                <a:spcPts val="0"/>
              </a:spcBef>
              <a:spcAft>
                <a:spcPts val="0"/>
              </a:spcAft>
              <a:buSzPts val="1800"/>
              <a:buNone/>
              <a:defRPr/>
            </a:lvl9pPr>
          </a:lstStyle>
          <a:p>
            <a:endParaRPr/>
          </a:p>
        </p:txBody>
      </p:sp>
      <p:sp>
        <p:nvSpPr>
          <p:cNvPr id="5905" name="Google Shape;5905;p28"/>
          <p:cNvSpPr/>
          <p:nvPr/>
        </p:nvSpPr>
        <p:spPr>
          <a:xfrm>
            <a:off x="0" y="1285875"/>
            <a:ext cx="5076000" cy="38574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6" name="Google Shape;5906;p28"/>
          <p:cNvSpPr/>
          <p:nvPr/>
        </p:nvSpPr>
        <p:spPr>
          <a:xfrm>
            <a:off x="4572000" y="762205"/>
            <a:ext cx="1026600" cy="1026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7" name="Google Shape;5907;p28"/>
          <p:cNvSpPr/>
          <p:nvPr/>
        </p:nvSpPr>
        <p:spPr>
          <a:xfrm>
            <a:off x="4572000" y="2169805"/>
            <a:ext cx="1026600" cy="1026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8" name="Google Shape;5908;p28"/>
          <p:cNvSpPr/>
          <p:nvPr/>
        </p:nvSpPr>
        <p:spPr>
          <a:xfrm>
            <a:off x="4572000" y="3577405"/>
            <a:ext cx="1026600" cy="1026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s">
  <p:cSld name="CUSTOM_6">
    <p:spTree>
      <p:nvGrpSpPr>
        <p:cNvPr id="1" name="Shape 6718"/>
        <p:cNvGrpSpPr/>
        <p:nvPr/>
      </p:nvGrpSpPr>
      <p:grpSpPr>
        <a:xfrm>
          <a:off x="0" y="0"/>
          <a:ext cx="0" cy="0"/>
          <a:chOff x="0" y="0"/>
          <a:chExt cx="0" cy="0"/>
        </a:xfrm>
      </p:grpSpPr>
      <p:sp>
        <p:nvSpPr>
          <p:cNvPr id="6719" name="Google Shape;6719;p32"/>
          <p:cNvSpPr txBox="1">
            <a:spLocks noGrp="1"/>
          </p:cNvSpPr>
          <p:nvPr>
            <p:ph type="subTitle" idx="1"/>
          </p:nvPr>
        </p:nvSpPr>
        <p:spPr>
          <a:xfrm>
            <a:off x="6677972" y="3440675"/>
            <a:ext cx="1743600" cy="102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spcBef>
                <a:spcPts val="0"/>
              </a:spcBef>
              <a:spcAft>
                <a:spcPts val="0"/>
              </a:spcAft>
              <a:buSzPts val="1400"/>
              <a:buFont typeface="Poppins Light"/>
              <a:buNone/>
              <a:defRPr>
                <a:latin typeface="Poppins Light"/>
                <a:ea typeface="Poppins Light"/>
                <a:cs typeface="Poppins Light"/>
                <a:sym typeface="Poppins Light"/>
              </a:defRPr>
            </a:lvl2pPr>
            <a:lvl3pPr lvl="2" algn="ctr" rtl="0">
              <a:spcBef>
                <a:spcPts val="1600"/>
              </a:spcBef>
              <a:spcAft>
                <a:spcPts val="0"/>
              </a:spcAft>
              <a:buSzPts val="1400"/>
              <a:buFont typeface="Poppins Light"/>
              <a:buNone/>
              <a:defRPr>
                <a:latin typeface="Poppins Light"/>
                <a:ea typeface="Poppins Light"/>
                <a:cs typeface="Poppins Light"/>
                <a:sym typeface="Poppins Light"/>
              </a:defRPr>
            </a:lvl3pPr>
            <a:lvl4pPr lvl="3" algn="ctr" rtl="0">
              <a:spcBef>
                <a:spcPts val="1600"/>
              </a:spcBef>
              <a:spcAft>
                <a:spcPts val="0"/>
              </a:spcAft>
              <a:buSzPts val="1400"/>
              <a:buFont typeface="Poppins Light"/>
              <a:buNone/>
              <a:defRPr>
                <a:latin typeface="Poppins Light"/>
                <a:ea typeface="Poppins Light"/>
                <a:cs typeface="Poppins Light"/>
                <a:sym typeface="Poppins Light"/>
              </a:defRPr>
            </a:lvl4pPr>
            <a:lvl5pPr lvl="4" algn="ctr" rtl="0">
              <a:spcBef>
                <a:spcPts val="1600"/>
              </a:spcBef>
              <a:spcAft>
                <a:spcPts val="0"/>
              </a:spcAft>
              <a:buSzPts val="1400"/>
              <a:buFont typeface="Poppins Light"/>
              <a:buNone/>
              <a:defRPr>
                <a:latin typeface="Poppins Light"/>
                <a:ea typeface="Poppins Light"/>
                <a:cs typeface="Poppins Light"/>
                <a:sym typeface="Poppins Light"/>
              </a:defRPr>
            </a:lvl5pPr>
            <a:lvl6pPr lvl="5" algn="ctr" rtl="0">
              <a:spcBef>
                <a:spcPts val="1600"/>
              </a:spcBef>
              <a:spcAft>
                <a:spcPts val="0"/>
              </a:spcAft>
              <a:buSzPts val="1400"/>
              <a:buFont typeface="Poppins Light"/>
              <a:buNone/>
              <a:defRPr>
                <a:latin typeface="Poppins Light"/>
                <a:ea typeface="Poppins Light"/>
                <a:cs typeface="Poppins Light"/>
                <a:sym typeface="Poppins Light"/>
              </a:defRPr>
            </a:lvl6pPr>
            <a:lvl7pPr lvl="6" algn="ctr" rtl="0">
              <a:spcBef>
                <a:spcPts val="1600"/>
              </a:spcBef>
              <a:spcAft>
                <a:spcPts val="0"/>
              </a:spcAft>
              <a:buSzPts val="1400"/>
              <a:buFont typeface="Poppins Light"/>
              <a:buNone/>
              <a:defRPr>
                <a:latin typeface="Poppins Light"/>
                <a:ea typeface="Poppins Light"/>
                <a:cs typeface="Poppins Light"/>
                <a:sym typeface="Poppins Light"/>
              </a:defRPr>
            </a:lvl7pPr>
            <a:lvl8pPr lvl="7" algn="ctr" rtl="0">
              <a:spcBef>
                <a:spcPts val="1600"/>
              </a:spcBef>
              <a:spcAft>
                <a:spcPts val="0"/>
              </a:spcAft>
              <a:buSzPts val="1400"/>
              <a:buFont typeface="Poppins Light"/>
              <a:buNone/>
              <a:defRPr>
                <a:latin typeface="Poppins Light"/>
                <a:ea typeface="Poppins Light"/>
                <a:cs typeface="Poppins Light"/>
                <a:sym typeface="Poppins Light"/>
              </a:defRPr>
            </a:lvl8pPr>
            <a:lvl9pPr lvl="8" algn="ctr"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6720" name="Google Shape;6720;p32"/>
          <p:cNvSpPr txBox="1">
            <a:spLocks noGrp="1"/>
          </p:cNvSpPr>
          <p:nvPr>
            <p:ph type="subTitle" idx="2"/>
          </p:nvPr>
        </p:nvSpPr>
        <p:spPr>
          <a:xfrm>
            <a:off x="6677972" y="3045432"/>
            <a:ext cx="1743600" cy="410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2pPr>
            <a:lvl3pPr lvl="2"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3pPr>
            <a:lvl4pPr lvl="3"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4pPr>
            <a:lvl5pPr lvl="4"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5pPr>
            <a:lvl6pPr lvl="5"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6pPr>
            <a:lvl7pPr lvl="6"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7pPr>
            <a:lvl8pPr lvl="7"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8pPr>
            <a:lvl9pPr lvl="8" algn="ctr" rtl="0">
              <a:spcBef>
                <a:spcPts val="1600"/>
              </a:spcBef>
              <a:spcAft>
                <a:spcPts val="160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6721" name="Google Shape;6721;p32"/>
          <p:cNvSpPr txBox="1">
            <a:spLocks noGrp="1"/>
          </p:cNvSpPr>
          <p:nvPr>
            <p:ph type="subTitle" idx="3"/>
          </p:nvPr>
        </p:nvSpPr>
        <p:spPr>
          <a:xfrm>
            <a:off x="4692769" y="3440675"/>
            <a:ext cx="1743600" cy="102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spcBef>
                <a:spcPts val="0"/>
              </a:spcBef>
              <a:spcAft>
                <a:spcPts val="0"/>
              </a:spcAft>
              <a:buSzPts val="1400"/>
              <a:buFont typeface="Poppins Light"/>
              <a:buNone/>
              <a:defRPr>
                <a:latin typeface="Poppins Light"/>
                <a:ea typeface="Poppins Light"/>
                <a:cs typeface="Poppins Light"/>
                <a:sym typeface="Poppins Light"/>
              </a:defRPr>
            </a:lvl2pPr>
            <a:lvl3pPr lvl="2" algn="ctr" rtl="0">
              <a:spcBef>
                <a:spcPts val="1600"/>
              </a:spcBef>
              <a:spcAft>
                <a:spcPts val="0"/>
              </a:spcAft>
              <a:buSzPts val="1400"/>
              <a:buFont typeface="Poppins Light"/>
              <a:buNone/>
              <a:defRPr>
                <a:latin typeface="Poppins Light"/>
                <a:ea typeface="Poppins Light"/>
                <a:cs typeface="Poppins Light"/>
                <a:sym typeface="Poppins Light"/>
              </a:defRPr>
            </a:lvl3pPr>
            <a:lvl4pPr lvl="3" algn="ctr" rtl="0">
              <a:spcBef>
                <a:spcPts val="1600"/>
              </a:spcBef>
              <a:spcAft>
                <a:spcPts val="0"/>
              </a:spcAft>
              <a:buSzPts val="1400"/>
              <a:buFont typeface="Poppins Light"/>
              <a:buNone/>
              <a:defRPr>
                <a:latin typeface="Poppins Light"/>
                <a:ea typeface="Poppins Light"/>
                <a:cs typeface="Poppins Light"/>
                <a:sym typeface="Poppins Light"/>
              </a:defRPr>
            </a:lvl4pPr>
            <a:lvl5pPr lvl="4" algn="ctr" rtl="0">
              <a:spcBef>
                <a:spcPts val="1600"/>
              </a:spcBef>
              <a:spcAft>
                <a:spcPts val="0"/>
              </a:spcAft>
              <a:buSzPts val="1400"/>
              <a:buFont typeface="Poppins Light"/>
              <a:buNone/>
              <a:defRPr>
                <a:latin typeface="Poppins Light"/>
                <a:ea typeface="Poppins Light"/>
                <a:cs typeface="Poppins Light"/>
                <a:sym typeface="Poppins Light"/>
              </a:defRPr>
            </a:lvl5pPr>
            <a:lvl6pPr lvl="5" algn="ctr" rtl="0">
              <a:spcBef>
                <a:spcPts val="1600"/>
              </a:spcBef>
              <a:spcAft>
                <a:spcPts val="0"/>
              </a:spcAft>
              <a:buSzPts val="1400"/>
              <a:buFont typeface="Poppins Light"/>
              <a:buNone/>
              <a:defRPr>
                <a:latin typeface="Poppins Light"/>
                <a:ea typeface="Poppins Light"/>
                <a:cs typeface="Poppins Light"/>
                <a:sym typeface="Poppins Light"/>
              </a:defRPr>
            </a:lvl6pPr>
            <a:lvl7pPr lvl="6" algn="ctr" rtl="0">
              <a:spcBef>
                <a:spcPts val="1600"/>
              </a:spcBef>
              <a:spcAft>
                <a:spcPts val="0"/>
              </a:spcAft>
              <a:buSzPts val="1400"/>
              <a:buFont typeface="Poppins Light"/>
              <a:buNone/>
              <a:defRPr>
                <a:latin typeface="Poppins Light"/>
                <a:ea typeface="Poppins Light"/>
                <a:cs typeface="Poppins Light"/>
                <a:sym typeface="Poppins Light"/>
              </a:defRPr>
            </a:lvl7pPr>
            <a:lvl8pPr lvl="7" algn="ctr" rtl="0">
              <a:spcBef>
                <a:spcPts val="1600"/>
              </a:spcBef>
              <a:spcAft>
                <a:spcPts val="0"/>
              </a:spcAft>
              <a:buSzPts val="1400"/>
              <a:buFont typeface="Poppins Light"/>
              <a:buNone/>
              <a:defRPr>
                <a:latin typeface="Poppins Light"/>
                <a:ea typeface="Poppins Light"/>
                <a:cs typeface="Poppins Light"/>
                <a:sym typeface="Poppins Light"/>
              </a:defRPr>
            </a:lvl8pPr>
            <a:lvl9pPr lvl="8" algn="ctr"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6722" name="Google Shape;6722;p32"/>
          <p:cNvSpPr txBox="1">
            <a:spLocks noGrp="1"/>
          </p:cNvSpPr>
          <p:nvPr>
            <p:ph type="subTitle" idx="4"/>
          </p:nvPr>
        </p:nvSpPr>
        <p:spPr>
          <a:xfrm>
            <a:off x="4692769" y="3045432"/>
            <a:ext cx="1743600" cy="410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2pPr>
            <a:lvl3pPr lvl="2"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3pPr>
            <a:lvl4pPr lvl="3"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4pPr>
            <a:lvl5pPr lvl="4"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5pPr>
            <a:lvl6pPr lvl="5"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6pPr>
            <a:lvl7pPr lvl="6"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7pPr>
            <a:lvl8pPr lvl="7"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8pPr>
            <a:lvl9pPr lvl="8" algn="ctr" rtl="0">
              <a:spcBef>
                <a:spcPts val="1600"/>
              </a:spcBef>
              <a:spcAft>
                <a:spcPts val="160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6723" name="Google Shape;6723;p32"/>
          <p:cNvSpPr txBox="1">
            <a:spLocks noGrp="1"/>
          </p:cNvSpPr>
          <p:nvPr>
            <p:ph type="subTitle" idx="5"/>
          </p:nvPr>
        </p:nvSpPr>
        <p:spPr>
          <a:xfrm>
            <a:off x="2707578" y="3440675"/>
            <a:ext cx="1743600" cy="102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spcBef>
                <a:spcPts val="0"/>
              </a:spcBef>
              <a:spcAft>
                <a:spcPts val="0"/>
              </a:spcAft>
              <a:buSzPts val="1400"/>
              <a:buFont typeface="Poppins Light"/>
              <a:buNone/>
              <a:defRPr>
                <a:latin typeface="Poppins Light"/>
                <a:ea typeface="Poppins Light"/>
                <a:cs typeface="Poppins Light"/>
                <a:sym typeface="Poppins Light"/>
              </a:defRPr>
            </a:lvl2pPr>
            <a:lvl3pPr lvl="2" algn="ctr" rtl="0">
              <a:spcBef>
                <a:spcPts val="1600"/>
              </a:spcBef>
              <a:spcAft>
                <a:spcPts val="0"/>
              </a:spcAft>
              <a:buSzPts val="1400"/>
              <a:buFont typeface="Poppins Light"/>
              <a:buNone/>
              <a:defRPr>
                <a:latin typeface="Poppins Light"/>
                <a:ea typeface="Poppins Light"/>
                <a:cs typeface="Poppins Light"/>
                <a:sym typeface="Poppins Light"/>
              </a:defRPr>
            </a:lvl3pPr>
            <a:lvl4pPr lvl="3" algn="ctr" rtl="0">
              <a:spcBef>
                <a:spcPts val="1600"/>
              </a:spcBef>
              <a:spcAft>
                <a:spcPts val="0"/>
              </a:spcAft>
              <a:buSzPts val="1400"/>
              <a:buFont typeface="Poppins Light"/>
              <a:buNone/>
              <a:defRPr>
                <a:latin typeface="Poppins Light"/>
                <a:ea typeface="Poppins Light"/>
                <a:cs typeface="Poppins Light"/>
                <a:sym typeface="Poppins Light"/>
              </a:defRPr>
            </a:lvl4pPr>
            <a:lvl5pPr lvl="4" algn="ctr" rtl="0">
              <a:spcBef>
                <a:spcPts val="1600"/>
              </a:spcBef>
              <a:spcAft>
                <a:spcPts val="0"/>
              </a:spcAft>
              <a:buSzPts val="1400"/>
              <a:buFont typeface="Poppins Light"/>
              <a:buNone/>
              <a:defRPr>
                <a:latin typeface="Poppins Light"/>
                <a:ea typeface="Poppins Light"/>
                <a:cs typeface="Poppins Light"/>
                <a:sym typeface="Poppins Light"/>
              </a:defRPr>
            </a:lvl5pPr>
            <a:lvl6pPr lvl="5" algn="ctr" rtl="0">
              <a:spcBef>
                <a:spcPts val="1600"/>
              </a:spcBef>
              <a:spcAft>
                <a:spcPts val="0"/>
              </a:spcAft>
              <a:buSzPts val="1400"/>
              <a:buFont typeface="Poppins Light"/>
              <a:buNone/>
              <a:defRPr>
                <a:latin typeface="Poppins Light"/>
                <a:ea typeface="Poppins Light"/>
                <a:cs typeface="Poppins Light"/>
                <a:sym typeface="Poppins Light"/>
              </a:defRPr>
            </a:lvl6pPr>
            <a:lvl7pPr lvl="6" algn="ctr" rtl="0">
              <a:spcBef>
                <a:spcPts val="1600"/>
              </a:spcBef>
              <a:spcAft>
                <a:spcPts val="0"/>
              </a:spcAft>
              <a:buSzPts val="1400"/>
              <a:buFont typeface="Poppins Light"/>
              <a:buNone/>
              <a:defRPr>
                <a:latin typeface="Poppins Light"/>
                <a:ea typeface="Poppins Light"/>
                <a:cs typeface="Poppins Light"/>
                <a:sym typeface="Poppins Light"/>
              </a:defRPr>
            </a:lvl7pPr>
            <a:lvl8pPr lvl="7" algn="ctr" rtl="0">
              <a:spcBef>
                <a:spcPts val="1600"/>
              </a:spcBef>
              <a:spcAft>
                <a:spcPts val="0"/>
              </a:spcAft>
              <a:buSzPts val="1400"/>
              <a:buFont typeface="Poppins Light"/>
              <a:buNone/>
              <a:defRPr>
                <a:latin typeface="Poppins Light"/>
                <a:ea typeface="Poppins Light"/>
                <a:cs typeface="Poppins Light"/>
                <a:sym typeface="Poppins Light"/>
              </a:defRPr>
            </a:lvl8pPr>
            <a:lvl9pPr lvl="8" algn="ctr"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6724" name="Google Shape;6724;p32"/>
          <p:cNvSpPr txBox="1">
            <a:spLocks noGrp="1"/>
          </p:cNvSpPr>
          <p:nvPr>
            <p:ph type="subTitle" idx="6"/>
          </p:nvPr>
        </p:nvSpPr>
        <p:spPr>
          <a:xfrm>
            <a:off x="2707578" y="3045432"/>
            <a:ext cx="1743600" cy="410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2pPr>
            <a:lvl3pPr lvl="2"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3pPr>
            <a:lvl4pPr lvl="3"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4pPr>
            <a:lvl5pPr lvl="4"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5pPr>
            <a:lvl6pPr lvl="5"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6pPr>
            <a:lvl7pPr lvl="6"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7pPr>
            <a:lvl8pPr lvl="7"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8pPr>
            <a:lvl9pPr lvl="8" algn="ctr" rtl="0">
              <a:spcBef>
                <a:spcPts val="1600"/>
              </a:spcBef>
              <a:spcAft>
                <a:spcPts val="160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6725" name="Google Shape;6725;p32"/>
          <p:cNvSpPr txBox="1">
            <a:spLocks noGrp="1"/>
          </p:cNvSpPr>
          <p:nvPr>
            <p:ph type="subTitle" idx="7"/>
          </p:nvPr>
        </p:nvSpPr>
        <p:spPr>
          <a:xfrm>
            <a:off x="722375" y="3440675"/>
            <a:ext cx="1743600" cy="102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spcBef>
                <a:spcPts val="0"/>
              </a:spcBef>
              <a:spcAft>
                <a:spcPts val="0"/>
              </a:spcAft>
              <a:buSzPts val="1400"/>
              <a:buFont typeface="Poppins Light"/>
              <a:buNone/>
              <a:defRPr>
                <a:latin typeface="Poppins Light"/>
                <a:ea typeface="Poppins Light"/>
                <a:cs typeface="Poppins Light"/>
                <a:sym typeface="Poppins Light"/>
              </a:defRPr>
            </a:lvl2pPr>
            <a:lvl3pPr lvl="2" algn="ctr" rtl="0">
              <a:spcBef>
                <a:spcPts val="1600"/>
              </a:spcBef>
              <a:spcAft>
                <a:spcPts val="0"/>
              </a:spcAft>
              <a:buSzPts val="1400"/>
              <a:buFont typeface="Poppins Light"/>
              <a:buNone/>
              <a:defRPr>
                <a:latin typeface="Poppins Light"/>
                <a:ea typeface="Poppins Light"/>
                <a:cs typeface="Poppins Light"/>
                <a:sym typeface="Poppins Light"/>
              </a:defRPr>
            </a:lvl3pPr>
            <a:lvl4pPr lvl="3" algn="ctr" rtl="0">
              <a:spcBef>
                <a:spcPts val="1600"/>
              </a:spcBef>
              <a:spcAft>
                <a:spcPts val="0"/>
              </a:spcAft>
              <a:buSzPts val="1400"/>
              <a:buFont typeface="Poppins Light"/>
              <a:buNone/>
              <a:defRPr>
                <a:latin typeface="Poppins Light"/>
                <a:ea typeface="Poppins Light"/>
                <a:cs typeface="Poppins Light"/>
                <a:sym typeface="Poppins Light"/>
              </a:defRPr>
            </a:lvl4pPr>
            <a:lvl5pPr lvl="4" algn="ctr" rtl="0">
              <a:spcBef>
                <a:spcPts val="1600"/>
              </a:spcBef>
              <a:spcAft>
                <a:spcPts val="0"/>
              </a:spcAft>
              <a:buSzPts val="1400"/>
              <a:buFont typeface="Poppins Light"/>
              <a:buNone/>
              <a:defRPr>
                <a:latin typeface="Poppins Light"/>
                <a:ea typeface="Poppins Light"/>
                <a:cs typeface="Poppins Light"/>
                <a:sym typeface="Poppins Light"/>
              </a:defRPr>
            </a:lvl5pPr>
            <a:lvl6pPr lvl="5" algn="ctr" rtl="0">
              <a:spcBef>
                <a:spcPts val="1600"/>
              </a:spcBef>
              <a:spcAft>
                <a:spcPts val="0"/>
              </a:spcAft>
              <a:buSzPts val="1400"/>
              <a:buFont typeface="Poppins Light"/>
              <a:buNone/>
              <a:defRPr>
                <a:latin typeface="Poppins Light"/>
                <a:ea typeface="Poppins Light"/>
                <a:cs typeface="Poppins Light"/>
                <a:sym typeface="Poppins Light"/>
              </a:defRPr>
            </a:lvl6pPr>
            <a:lvl7pPr lvl="6" algn="ctr" rtl="0">
              <a:spcBef>
                <a:spcPts val="1600"/>
              </a:spcBef>
              <a:spcAft>
                <a:spcPts val="0"/>
              </a:spcAft>
              <a:buSzPts val="1400"/>
              <a:buFont typeface="Poppins Light"/>
              <a:buNone/>
              <a:defRPr>
                <a:latin typeface="Poppins Light"/>
                <a:ea typeface="Poppins Light"/>
                <a:cs typeface="Poppins Light"/>
                <a:sym typeface="Poppins Light"/>
              </a:defRPr>
            </a:lvl7pPr>
            <a:lvl8pPr lvl="7" algn="ctr" rtl="0">
              <a:spcBef>
                <a:spcPts val="1600"/>
              </a:spcBef>
              <a:spcAft>
                <a:spcPts val="0"/>
              </a:spcAft>
              <a:buSzPts val="1400"/>
              <a:buFont typeface="Poppins Light"/>
              <a:buNone/>
              <a:defRPr>
                <a:latin typeface="Poppins Light"/>
                <a:ea typeface="Poppins Light"/>
                <a:cs typeface="Poppins Light"/>
                <a:sym typeface="Poppins Light"/>
              </a:defRPr>
            </a:lvl8pPr>
            <a:lvl9pPr lvl="8" algn="ctr"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6726" name="Google Shape;6726;p32"/>
          <p:cNvSpPr txBox="1">
            <a:spLocks noGrp="1"/>
          </p:cNvSpPr>
          <p:nvPr>
            <p:ph type="subTitle" idx="8"/>
          </p:nvPr>
        </p:nvSpPr>
        <p:spPr>
          <a:xfrm>
            <a:off x="722375" y="3045432"/>
            <a:ext cx="1743600" cy="410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2pPr>
            <a:lvl3pPr lvl="2"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3pPr>
            <a:lvl4pPr lvl="3"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4pPr>
            <a:lvl5pPr lvl="4"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5pPr>
            <a:lvl6pPr lvl="5"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6pPr>
            <a:lvl7pPr lvl="6"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7pPr>
            <a:lvl8pPr lvl="7"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8pPr>
            <a:lvl9pPr lvl="8" algn="ctr" rtl="0">
              <a:spcBef>
                <a:spcPts val="1600"/>
              </a:spcBef>
              <a:spcAft>
                <a:spcPts val="160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6727" name="Google Shape;6727;p32"/>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atin typeface="Poppins Light"/>
                <a:ea typeface="Poppins Light"/>
                <a:cs typeface="Poppins Light"/>
                <a:sym typeface="Poppins Light"/>
              </a:defRPr>
            </a:lvl2pPr>
            <a:lvl3pPr lvl="2">
              <a:spcBef>
                <a:spcPts val="0"/>
              </a:spcBef>
              <a:spcAft>
                <a:spcPts val="0"/>
              </a:spcAft>
              <a:buSzPts val="1800"/>
              <a:buNone/>
              <a:defRPr>
                <a:latin typeface="Poppins Light"/>
                <a:ea typeface="Poppins Light"/>
                <a:cs typeface="Poppins Light"/>
                <a:sym typeface="Poppins Light"/>
              </a:defRPr>
            </a:lvl3pPr>
            <a:lvl4pPr lvl="3">
              <a:spcBef>
                <a:spcPts val="0"/>
              </a:spcBef>
              <a:spcAft>
                <a:spcPts val="0"/>
              </a:spcAft>
              <a:buSzPts val="1800"/>
              <a:buNone/>
              <a:defRPr>
                <a:latin typeface="Poppins Light"/>
                <a:ea typeface="Poppins Light"/>
                <a:cs typeface="Poppins Light"/>
                <a:sym typeface="Poppins Light"/>
              </a:defRPr>
            </a:lvl4pPr>
            <a:lvl5pPr lvl="4">
              <a:spcBef>
                <a:spcPts val="0"/>
              </a:spcBef>
              <a:spcAft>
                <a:spcPts val="0"/>
              </a:spcAft>
              <a:buSzPts val="1800"/>
              <a:buNone/>
              <a:defRPr>
                <a:latin typeface="Poppins Light"/>
                <a:ea typeface="Poppins Light"/>
                <a:cs typeface="Poppins Light"/>
                <a:sym typeface="Poppins Light"/>
              </a:defRPr>
            </a:lvl5pPr>
            <a:lvl6pPr lvl="5">
              <a:spcBef>
                <a:spcPts val="0"/>
              </a:spcBef>
              <a:spcAft>
                <a:spcPts val="0"/>
              </a:spcAft>
              <a:buSzPts val="1800"/>
              <a:buNone/>
              <a:defRPr>
                <a:latin typeface="Poppins Light"/>
                <a:ea typeface="Poppins Light"/>
                <a:cs typeface="Poppins Light"/>
                <a:sym typeface="Poppins Light"/>
              </a:defRPr>
            </a:lvl6pPr>
            <a:lvl7pPr lvl="6">
              <a:spcBef>
                <a:spcPts val="0"/>
              </a:spcBef>
              <a:spcAft>
                <a:spcPts val="0"/>
              </a:spcAft>
              <a:buSzPts val="1800"/>
              <a:buNone/>
              <a:defRPr>
                <a:latin typeface="Poppins Light"/>
                <a:ea typeface="Poppins Light"/>
                <a:cs typeface="Poppins Light"/>
                <a:sym typeface="Poppins Light"/>
              </a:defRPr>
            </a:lvl7pPr>
            <a:lvl8pPr lvl="7">
              <a:spcBef>
                <a:spcPts val="0"/>
              </a:spcBef>
              <a:spcAft>
                <a:spcPts val="0"/>
              </a:spcAft>
              <a:buSzPts val="1800"/>
              <a:buNone/>
              <a:defRPr>
                <a:latin typeface="Poppins Light"/>
                <a:ea typeface="Poppins Light"/>
                <a:cs typeface="Poppins Light"/>
                <a:sym typeface="Poppins Light"/>
              </a:defRPr>
            </a:lvl8pPr>
            <a:lvl9pPr lvl="8">
              <a:spcBef>
                <a:spcPts val="0"/>
              </a:spcBef>
              <a:spcAft>
                <a:spcPts val="0"/>
              </a:spcAft>
              <a:buSzPts val="1800"/>
              <a:buNone/>
              <a:defRPr>
                <a:latin typeface="Poppins Light"/>
                <a:ea typeface="Poppins Light"/>
                <a:cs typeface="Poppins Light"/>
                <a:sym typeface="Poppins Light"/>
              </a:defRPr>
            </a:lvl9pPr>
          </a:lstStyle>
          <a:p>
            <a:endParaRPr/>
          </a:p>
        </p:txBody>
      </p:sp>
      <p:grpSp>
        <p:nvGrpSpPr>
          <p:cNvPr id="6728" name="Google Shape;6728;p32"/>
          <p:cNvGrpSpPr/>
          <p:nvPr/>
        </p:nvGrpSpPr>
        <p:grpSpPr>
          <a:xfrm rot="1396384">
            <a:off x="-352462" y="-106016"/>
            <a:ext cx="1908331" cy="2002239"/>
            <a:chOff x="1978188" y="2669545"/>
            <a:chExt cx="1908398" cy="2002309"/>
          </a:xfrm>
        </p:grpSpPr>
        <p:sp>
          <p:nvSpPr>
            <p:cNvPr id="6729" name="Google Shape;6729;p32"/>
            <p:cNvSpPr/>
            <p:nvPr/>
          </p:nvSpPr>
          <p:spPr>
            <a:xfrm rot="-5400000">
              <a:off x="1995503" y="2780771"/>
              <a:ext cx="1891083" cy="1891083"/>
            </a:xfrm>
            <a:custGeom>
              <a:avLst/>
              <a:gdLst/>
              <a:ahLst/>
              <a:cxnLst/>
              <a:rect l="l" t="t" r="r" b="b"/>
              <a:pathLst>
                <a:path w="55702" h="55702" extrusionOk="0">
                  <a:moveTo>
                    <a:pt x="27851" y="210"/>
                  </a:moveTo>
                  <a:cubicBezTo>
                    <a:pt x="43093" y="210"/>
                    <a:pt x="55493" y="12609"/>
                    <a:pt x="55493" y="27851"/>
                  </a:cubicBezTo>
                  <a:cubicBezTo>
                    <a:pt x="55493" y="43093"/>
                    <a:pt x="43093" y="55493"/>
                    <a:pt x="27851" y="55493"/>
                  </a:cubicBezTo>
                  <a:cubicBezTo>
                    <a:pt x="12609" y="55493"/>
                    <a:pt x="210" y="43093"/>
                    <a:pt x="210" y="27851"/>
                  </a:cubicBezTo>
                  <a:cubicBezTo>
                    <a:pt x="210" y="12609"/>
                    <a:pt x="12609" y="210"/>
                    <a:pt x="27851" y="210"/>
                  </a:cubicBezTo>
                  <a:close/>
                  <a:moveTo>
                    <a:pt x="27851" y="1"/>
                  </a:moveTo>
                  <a:cubicBezTo>
                    <a:pt x="12494" y="1"/>
                    <a:pt x="0" y="12494"/>
                    <a:pt x="0" y="27851"/>
                  </a:cubicBezTo>
                  <a:cubicBezTo>
                    <a:pt x="0" y="43208"/>
                    <a:pt x="12494" y="55702"/>
                    <a:pt x="27851" y="55702"/>
                  </a:cubicBezTo>
                  <a:cubicBezTo>
                    <a:pt x="43208" y="55702"/>
                    <a:pt x="55702" y="43208"/>
                    <a:pt x="55702" y="27851"/>
                  </a:cubicBezTo>
                  <a:cubicBezTo>
                    <a:pt x="55702" y="12494"/>
                    <a:pt x="43208" y="1"/>
                    <a:pt x="278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0" name="Google Shape;6730;p32"/>
            <p:cNvSpPr/>
            <p:nvPr/>
          </p:nvSpPr>
          <p:spPr>
            <a:xfrm rot="-5400000">
              <a:off x="1931235" y="2716498"/>
              <a:ext cx="1737934" cy="1644029"/>
            </a:xfrm>
            <a:custGeom>
              <a:avLst/>
              <a:gdLst/>
              <a:ahLst/>
              <a:cxnLst/>
              <a:rect l="l" t="t" r="r" b="b"/>
              <a:pathLst>
                <a:path w="51191" h="48425" extrusionOk="0">
                  <a:moveTo>
                    <a:pt x="20064" y="1"/>
                  </a:moveTo>
                  <a:cubicBezTo>
                    <a:pt x="12798" y="1"/>
                    <a:pt x="5532" y="2766"/>
                    <a:pt x="0" y="8298"/>
                  </a:cubicBezTo>
                  <a:lnTo>
                    <a:pt x="889" y="9186"/>
                  </a:lnTo>
                  <a:cubicBezTo>
                    <a:pt x="6175" y="3899"/>
                    <a:pt x="13120" y="1256"/>
                    <a:pt x="20064" y="1256"/>
                  </a:cubicBezTo>
                  <a:cubicBezTo>
                    <a:pt x="27009" y="1256"/>
                    <a:pt x="33953" y="3899"/>
                    <a:pt x="39240" y="9186"/>
                  </a:cubicBezTo>
                  <a:cubicBezTo>
                    <a:pt x="49813" y="19759"/>
                    <a:pt x="49813" y="36964"/>
                    <a:pt x="39240" y="47537"/>
                  </a:cubicBezTo>
                  <a:lnTo>
                    <a:pt x="40128" y="48425"/>
                  </a:lnTo>
                  <a:cubicBezTo>
                    <a:pt x="51191" y="37361"/>
                    <a:pt x="51191" y="19360"/>
                    <a:pt x="40128" y="8298"/>
                  </a:cubicBezTo>
                  <a:cubicBezTo>
                    <a:pt x="34597" y="2766"/>
                    <a:pt x="27330" y="1"/>
                    <a:pt x="200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31" name="Google Shape;6731;p32"/>
          <p:cNvGrpSpPr/>
          <p:nvPr/>
        </p:nvGrpSpPr>
        <p:grpSpPr>
          <a:xfrm rot="5400000">
            <a:off x="7942737" y="3821317"/>
            <a:ext cx="349968" cy="2052568"/>
            <a:chOff x="1037125" y="2236325"/>
            <a:chExt cx="149100" cy="874475"/>
          </a:xfrm>
        </p:grpSpPr>
        <p:sp>
          <p:nvSpPr>
            <p:cNvPr id="6732" name="Google Shape;6732;p32"/>
            <p:cNvSpPr/>
            <p:nvPr/>
          </p:nvSpPr>
          <p:spPr>
            <a:xfrm>
              <a:off x="1171575" y="2471400"/>
              <a:ext cx="14650" cy="12600"/>
            </a:xfrm>
            <a:custGeom>
              <a:avLst/>
              <a:gdLst/>
              <a:ahLst/>
              <a:cxnLst/>
              <a:rect l="l" t="t" r="r" b="b"/>
              <a:pathLst>
                <a:path w="586" h="504" extrusionOk="0">
                  <a:moveTo>
                    <a:pt x="333" y="0"/>
                  </a:moveTo>
                  <a:cubicBezTo>
                    <a:pt x="272" y="0"/>
                    <a:pt x="209" y="23"/>
                    <a:pt x="158" y="74"/>
                  </a:cubicBezTo>
                  <a:cubicBezTo>
                    <a:pt x="0" y="232"/>
                    <a:pt x="111" y="503"/>
                    <a:pt x="335" y="503"/>
                  </a:cubicBezTo>
                  <a:cubicBezTo>
                    <a:pt x="473" y="502"/>
                    <a:pt x="586" y="389"/>
                    <a:pt x="586" y="251"/>
                  </a:cubicBezTo>
                  <a:cubicBezTo>
                    <a:pt x="586" y="101"/>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3" name="Google Shape;6733;p32"/>
            <p:cNvSpPr/>
            <p:nvPr/>
          </p:nvSpPr>
          <p:spPr>
            <a:xfrm>
              <a:off x="1171575" y="2549750"/>
              <a:ext cx="14650" cy="12575"/>
            </a:xfrm>
            <a:custGeom>
              <a:avLst/>
              <a:gdLst/>
              <a:ahLst/>
              <a:cxnLst/>
              <a:rect l="l" t="t" r="r" b="b"/>
              <a:pathLst>
                <a:path w="586" h="503" extrusionOk="0">
                  <a:moveTo>
                    <a:pt x="334" y="0"/>
                  </a:moveTo>
                  <a:cubicBezTo>
                    <a:pt x="272" y="0"/>
                    <a:pt x="209" y="23"/>
                    <a:pt x="158" y="75"/>
                  </a:cubicBezTo>
                  <a:cubicBezTo>
                    <a:pt x="0" y="233"/>
                    <a:pt x="113" y="502"/>
                    <a:pt x="335" y="502"/>
                  </a:cubicBezTo>
                  <a:cubicBezTo>
                    <a:pt x="473" y="502"/>
                    <a:pt x="586" y="390"/>
                    <a:pt x="586" y="252"/>
                  </a:cubicBezTo>
                  <a:cubicBezTo>
                    <a:pt x="586" y="101"/>
                    <a:pt x="462"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4" name="Google Shape;6734;p32"/>
            <p:cNvSpPr/>
            <p:nvPr/>
          </p:nvSpPr>
          <p:spPr>
            <a:xfrm>
              <a:off x="1171575" y="2628100"/>
              <a:ext cx="14650" cy="12600"/>
            </a:xfrm>
            <a:custGeom>
              <a:avLst/>
              <a:gdLst/>
              <a:ahLst/>
              <a:cxnLst/>
              <a:rect l="l" t="t" r="r" b="b"/>
              <a:pathLst>
                <a:path w="586" h="504" extrusionOk="0">
                  <a:moveTo>
                    <a:pt x="333" y="0"/>
                  </a:moveTo>
                  <a:cubicBezTo>
                    <a:pt x="272" y="0"/>
                    <a:pt x="209" y="23"/>
                    <a:pt x="158" y="74"/>
                  </a:cubicBezTo>
                  <a:cubicBezTo>
                    <a:pt x="0" y="232"/>
                    <a:pt x="113" y="503"/>
                    <a:pt x="335" y="503"/>
                  </a:cubicBezTo>
                  <a:cubicBezTo>
                    <a:pt x="473" y="503"/>
                    <a:pt x="586" y="391"/>
                    <a:pt x="586" y="251"/>
                  </a:cubicBezTo>
                  <a:cubicBezTo>
                    <a:pt x="586" y="101"/>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5" name="Google Shape;6735;p32"/>
            <p:cNvSpPr/>
            <p:nvPr/>
          </p:nvSpPr>
          <p:spPr>
            <a:xfrm>
              <a:off x="1171575" y="2706475"/>
              <a:ext cx="14650" cy="12550"/>
            </a:xfrm>
            <a:custGeom>
              <a:avLst/>
              <a:gdLst/>
              <a:ahLst/>
              <a:cxnLst/>
              <a:rect l="l" t="t" r="r" b="b"/>
              <a:pathLst>
                <a:path w="586" h="502" extrusionOk="0">
                  <a:moveTo>
                    <a:pt x="333" y="0"/>
                  </a:moveTo>
                  <a:cubicBezTo>
                    <a:pt x="272" y="0"/>
                    <a:pt x="209" y="23"/>
                    <a:pt x="158" y="74"/>
                  </a:cubicBezTo>
                  <a:cubicBezTo>
                    <a:pt x="0" y="232"/>
                    <a:pt x="113" y="501"/>
                    <a:pt x="335" y="501"/>
                  </a:cubicBezTo>
                  <a:cubicBezTo>
                    <a:pt x="473" y="501"/>
                    <a:pt x="586" y="389"/>
                    <a:pt x="586" y="251"/>
                  </a:cubicBezTo>
                  <a:cubicBezTo>
                    <a:pt x="586" y="100"/>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6" name="Google Shape;6736;p32"/>
            <p:cNvSpPr/>
            <p:nvPr/>
          </p:nvSpPr>
          <p:spPr>
            <a:xfrm>
              <a:off x="1171575" y="2784825"/>
              <a:ext cx="14650" cy="12600"/>
            </a:xfrm>
            <a:custGeom>
              <a:avLst/>
              <a:gdLst/>
              <a:ahLst/>
              <a:cxnLst/>
              <a:rect l="l" t="t" r="r" b="b"/>
              <a:pathLst>
                <a:path w="586" h="504" extrusionOk="0">
                  <a:moveTo>
                    <a:pt x="333" y="1"/>
                  </a:moveTo>
                  <a:cubicBezTo>
                    <a:pt x="272" y="1"/>
                    <a:pt x="209" y="24"/>
                    <a:pt x="158" y="75"/>
                  </a:cubicBezTo>
                  <a:cubicBezTo>
                    <a:pt x="0" y="232"/>
                    <a:pt x="111" y="504"/>
                    <a:pt x="335" y="504"/>
                  </a:cubicBezTo>
                  <a:cubicBezTo>
                    <a:pt x="473" y="504"/>
                    <a:pt x="586" y="390"/>
                    <a:pt x="586" y="252"/>
                  </a:cubicBezTo>
                  <a:cubicBezTo>
                    <a:pt x="586" y="101"/>
                    <a:pt x="462" y="1"/>
                    <a:pt x="3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7" name="Google Shape;6737;p32"/>
            <p:cNvSpPr/>
            <p:nvPr/>
          </p:nvSpPr>
          <p:spPr>
            <a:xfrm>
              <a:off x="1104350" y="24714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89"/>
                    <a:pt x="587" y="251"/>
                  </a:cubicBezTo>
                  <a:cubicBezTo>
                    <a:pt x="587" y="101"/>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8" name="Google Shape;6738;p32"/>
            <p:cNvSpPr/>
            <p:nvPr/>
          </p:nvSpPr>
          <p:spPr>
            <a:xfrm>
              <a:off x="1104350" y="2549750"/>
              <a:ext cx="14675" cy="12575"/>
            </a:xfrm>
            <a:custGeom>
              <a:avLst/>
              <a:gdLst/>
              <a:ahLst/>
              <a:cxnLst/>
              <a:rect l="l" t="t" r="r" b="b"/>
              <a:pathLst>
                <a:path w="587" h="503" extrusionOk="0">
                  <a:moveTo>
                    <a:pt x="334" y="0"/>
                  </a:moveTo>
                  <a:cubicBezTo>
                    <a:pt x="272" y="0"/>
                    <a:pt x="209" y="23"/>
                    <a:pt x="158" y="75"/>
                  </a:cubicBezTo>
                  <a:cubicBezTo>
                    <a:pt x="0" y="233"/>
                    <a:pt x="112" y="502"/>
                    <a:pt x="335" y="502"/>
                  </a:cubicBezTo>
                  <a:cubicBezTo>
                    <a:pt x="475" y="502"/>
                    <a:pt x="587" y="390"/>
                    <a:pt x="587" y="252"/>
                  </a:cubicBezTo>
                  <a:cubicBezTo>
                    <a:pt x="587" y="101"/>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9" name="Google Shape;6739;p32"/>
            <p:cNvSpPr/>
            <p:nvPr/>
          </p:nvSpPr>
          <p:spPr>
            <a:xfrm>
              <a:off x="1104350" y="26281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91"/>
                    <a:pt x="587" y="251"/>
                  </a:cubicBezTo>
                  <a:cubicBezTo>
                    <a:pt x="587" y="101"/>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0" name="Google Shape;6740;p32"/>
            <p:cNvSpPr/>
            <p:nvPr/>
          </p:nvSpPr>
          <p:spPr>
            <a:xfrm>
              <a:off x="1104350" y="2706475"/>
              <a:ext cx="14675" cy="12550"/>
            </a:xfrm>
            <a:custGeom>
              <a:avLst/>
              <a:gdLst/>
              <a:ahLst/>
              <a:cxnLst/>
              <a:rect l="l" t="t" r="r" b="b"/>
              <a:pathLst>
                <a:path w="587" h="502" extrusionOk="0">
                  <a:moveTo>
                    <a:pt x="334" y="0"/>
                  </a:moveTo>
                  <a:cubicBezTo>
                    <a:pt x="272" y="0"/>
                    <a:pt x="209" y="23"/>
                    <a:pt x="158" y="74"/>
                  </a:cubicBezTo>
                  <a:cubicBezTo>
                    <a:pt x="0" y="232"/>
                    <a:pt x="112" y="501"/>
                    <a:pt x="335" y="501"/>
                  </a:cubicBezTo>
                  <a:cubicBezTo>
                    <a:pt x="475" y="501"/>
                    <a:pt x="587" y="389"/>
                    <a:pt x="587" y="251"/>
                  </a:cubicBezTo>
                  <a:cubicBezTo>
                    <a:pt x="587" y="100"/>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1" name="Google Shape;6741;p32"/>
            <p:cNvSpPr/>
            <p:nvPr/>
          </p:nvSpPr>
          <p:spPr>
            <a:xfrm>
              <a:off x="1104350" y="2784825"/>
              <a:ext cx="14675" cy="12600"/>
            </a:xfrm>
            <a:custGeom>
              <a:avLst/>
              <a:gdLst/>
              <a:ahLst/>
              <a:cxnLst/>
              <a:rect l="l" t="t" r="r" b="b"/>
              <a:pathLst>
                <a:path w="587" h="504" extrusionOk="0">
                  <a:moveTo>
                    <a:pt x="334" y="1"/>
                  </a:moveTo>
                  <a:cubicBezTo>
                    <a:pt x="272" y="1"/>
                    <a:pt x="209" y="24"/>
                    <a:pt x="158" y="75"/>
                  </a:cubicBezTo>
                  <a:cubicBezTo>
                    <a:pt x="0" y="232"/>
                    <a:pt x="112" y="504"/>
                    <a:pt x="335" y="504"/>
                  </a:cubicBezTo>
                  <a:cubicBezTo>
                    <a:pt x="475" y="504"/>
                    <a:pt x="587" y="390"/>
                    <a:pt x="587" y="252"/>
                  </a:cubicBezTo>
                  <a:cubicBezTo>
                    <a:pt x="587" y="101"/>
                    <a:pt x="463" y="1"/>
                    <a:pt x="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2" name="Google Shape;6742;p32"/>
            <p:cNvSpPr/>
            <p:nvPr/>
          </p:nvSpPr>
          <p:spPr>
            <a:xfrm>
              <a:off x="1037125" y="2471400"/>
              <a:ext cx="14675" cy="12600"/>
            </a:xfrm>
            <a:custGeom>
              <a:avLst/>
              <a:gdLst/>
              <a:ahLst/>
              <a:cxnLst/>
              <a:rect l="l" t="t" r="r" b="b"/>
              <a:pathLst>
                <a:path w="587" h="504" extrusionOk="0">
                  <a:moveTo>
                    <a:pt x="334" y="0"/>
                  </a:moveTo>
                  <a:cubicBezTo>
                    <a:pt x="273" y="0"/>
                    <a:pt x="210" y="23"/>
                    <a:pt x="159" y="74"/>
                  </a:cubicBezTo>
                  <a:cubicBezTo>
                    <a:pt x="0" y="232"/>
                    <a:pt x="112" y="503"/>
                    <a:pt x="337" y="503"/>
                  </a:cubicBezTo>
                  <a:cubicBezTo>
                    <a:pt x="475" y="503"/>
                    <a:pt x="587" y="389"/>
                    <a:pt x="587" y="251"/>
                  </a:cubicBezTo>
                  <a:cubicBezTo>
                    <a:pt x="587" y="101"/>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3" name="Google Shape;6743;p32"/>
            <p:cNvSpPr/>
            <p:nvPr/>
          </p:nvSpPr>
          <p:spPr>
            <a:xfrm>
              <a:off x="1037125" y="2549750"/>
              <a:ext cx="14675" cy="12575"/>
            </a:xfrm>
            <a:custGeom>
              <a:avLst/>
              <a:gdLst/>
              <a:ahLst/>
              <a:cxnLst/>
              <a:rect l="l" t="t" r="r" b="b"/>
              <a:pathLst>
                <a:path w="587" h="503" extrusionOk="0">
                  <a:moveTo>
                    <a:pt x="335" y="0"/>
                  </a:moveTo>
                  <a:cubicBezTo>
                    <a:pt x="273" y="0"/>
                    <a:pt x="210" y="23"/>
                    <a:pt x="159" y="75"/>
                  </a:cubicBezTo>
                  <a:cubicBezTo>
                    <a:pt x="0" y="233"/>
                    <a:pt x="112" y="502"/>
                    <a:pt x="337" y="502"/>
                  </a:cubicBezTo>
                  <a:cubicBezTo>
                    <a:pt x="475" y="502"/>
                    <a:pt x="587" y="390"/>
                    <a:pt x="587" y="252"/>
                  </a:cubicBezTo>
                  <a:cubicBezTo>
                    <a:pt x="587" y="101"/>
                    <a:pt x="464" y="0"/>
                    <a:pt x="3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4" name="Google Shape;6744;p32"/>
            <p:cNvSpPr/>
            <p:nvPr/>
          </p:nvSpPr>
          <p:spPr>
            <a:xfrm>
              <a:off x="1037150" y="2628100"/>
              <a:ext cx="14650" cy="12600"/>
            </a:xfrm>
            <a:custGeom>
              <a:avLst/>
              <a:gdLst/>
              <a:ahLst/>
              <a:cxnLst/>
              <a:rect l="l" t="t" r="r" b="b"/>
              <a:pathLst>
                <a:path w="586" h="504" extrusionOk="0">
                  <a:moveTo>
                    <a:pt x="333" y="0"/>
                  </a:moveTo>
                  <a:cubicBezTo>
                    <a:pt x="272" y="0"/>
                    <a:pt x="209" y="23"/>
                    <a:pt x="158" y="74"/>
                  </a:cubicBezTo>
                  <a:cubicBezTo>
                    <a:pt x="1" y="232"/>
                    <a:pt x="113" y="503"/>
                    <a:pt x="336" y="503"/>
                  </a:cubicBezTo>
                  <a:cubicBezTo>
                    <a:pt x="474" y="503"/>
                    <a:pt x="586" y="391"/>
                    <a:pt x="586" y="251"/>
                  </a:cubicBezTo>
                  <a:cubicBezTo>
                    <a:pt x="586" y="101"/>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5" name="Google Shape;6745;p32"/>
            <p:cNvSpPr/>
            <p:nvPr/>
          </p:nvSpPr>
          <p:spPr>
            <a:xfrm>
              <a:off x="1037150" y="2706475"/>
              <a:ext cx="14650" cy="12550"/>
            </a:xfrm>
            <a:custGeom>
              <a:avLst/>
              <a:gdLst/>
              <a:ahLst/>
              <a:cxnLst/>
              <a:rect l="l" t="t" r="r" b="b"/>
              <a:pathLst>
                <a:path w="586" h="502" extrusionOk="0">
                  <a:moveTo>
                    <a:pt x="333" y="0"/>
                  </a:moveTo>
                  <a:cubicBezTo>
                    <a:pt x="272" y="0"/>
                    <a:pt x="209" y="23"/>
                    <a:pt x="158" y="74"/>
                  </a:cubicBezTo>
                  <a:cubicBezTo>
                    <a:pt x="1" y="232"/>
                    <a:pt x="113" y="501"/>
                    <a:pt x="336" y="501"/>
                  </a:cubicBezTo>
                  <a:cubicBezTo>
                    <a:pt x="474" y="501"/>
                    <a:pt x="586" y="389"/>
                    <a:pt x="586" y="251"/>
                  </a:cubicBezTo>
                  <a:cubicBezTo>
                    <a:pt x="586" y="100"/>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6" name="Google Shape;6746;p32"/>
            <p:cNvSpPr/>
            <p:nvPr/>
          </p:nvSpPr>
          <p:spPr>
            <a:xfrm>
              <a:off x="1171575" y="2236325"/>
              <a:ext cx="14650" cy="12600"/>
            </a:xfrm>
            <a:custGeom>
              <a:avLst/>
              <a:gdLst/>
              <a:ahLst/>
              <a:cxnLst/>
              <a:rect l="l" t="t" r="r" b="b"/>
              <a:pathLst>
                <a:path w="586" h="504" extrusionOk="0">
                  <a:moveTo>
                    <a:pt x="333" y="1"/>
                  </a:moveTo>
                  <a:cubicBezTo>
                    <a:pt x="272" y="1"/>
                    <a:pt x="209" y="23"/>
                    <a:pt x="158" y="74"/>
                  </a:cubicBezTo>
                  <a:cubicBezTo>
                    <a:pt x="0" y="232"/>
                    <a:pt x="113" y="503"/>
                    <a:pt x="335" y="503"/>
                  </a:cubicBezTo>
                  <a:cubicBezTo>
                    <a:pt x="473" y="503"/>
                    <a:pt x="586" y="391"/>
                    <a:pt x="586" y="252"/>
                  </a:cubicBezTo>
                  <a:cubicBezTo>
                    <a:pt x="586" y="101"/>
                    <a:pt x="462" y="1"/>
                    <a:pt x="3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7" name="Google Shape;6747;p32"/>
            <p:cNvSpPr/>
            <p:nvPr/>
          </p:nvSpPr>
          <p:spPr>
            <a:xfrm>
              <a:off x="1171575" y="2314700"/>
              <a:ext cx="14650" cy="12550"/>
            </a:xfrm>
            <a:custGeom>
              <a:avLst/>
              <a:gdLst/>
              <a:ahLst/>
              <a:cxnLst/>
              <a:rect l="l" t="t" r="r" b="b"/>
              <a:pathLst>
                <a:path w="586" h="502" extrusionOk="0">
                  <a:moveTo>
                    <a:pt x="333" y="0"/>
                  </a:moveTo>
                  <a:cubicBezTo>
                    <a:pt x="272" y="0"/>
                    <a:pt x="209" y="23"/>
                    <a:pt x="158" y="74"/>
                  </a:cubicBezTo>
                  <a:cubicBezTo>
                    <a:pt x="0" y="232"/>
                    <a:pt x="113" y="502"/>
                    <a:pt x="335" y="502"/>
                  </a:cubicBezTo>
                  <a:cubicBezTo>
                    <a:pt x="473" y="502"/>
                    <a:pt x="586" y="389"/>
                    <a:pt x="586" y="251"/>
                  </a:cubicBezTo>
                  <a:cubicBezTo>
                    <a:pt x="586" y="101"/>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8" name="Google Shape;6748;p32"/>
            <p:cNvSpPr/>
            <p:nvPr/>
          </p:nvSpPr>
          <p:spPr>
            <a:xfrm>
              <a:off x="1171575" y="2393025"/>
              <a:ext cx="14650" cy="12600"/>
            </a:xfrm>
            <a:custGeom>
              <a:avLst/>
              <a:gdLst/>
              <a:ahLst/>
              <a:cxnLst/>
              <a:rect l="l" t="t" r="r" b="b"/>
              <a:pathLst>
                <a:path w="586" h="504" extrusionOk="0">
                  <a:moveTo>
                    <a:pt x="333" y="1"/>
                  </a:moveTo>
                  <a:cubicBezTo>
                    <a:pt x="271" y="1"/>
                    <a:pt x="209" y="23"/>
                    <a:pt x="158" y="74"/>
                  </a:cubicBezTo>
                  <a:cubicBezTo>
                    <a:pt x="0" y="233"/>
                    <a:pt x="111" y="503"/>
                    <a:pt x="335" y="503"/>
                  </a:cubicBezTo>
                  <a:cubicBezTo>
                    <a:pt x="473" y="503"/>
                    <a:pt x="586" y="391"/>
                    <a:pt x="586" y="253"/>
                  </a:cubicBezTo>
                  <a:cubicBezTo>
                    <a:pt x="586" y="101"/>
                    <a:pt x="462" y="1"/>
                    <a:pt x="3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9" name="Google Shape;6749;p32"/>
            <p:cNvSpPr/>
            <p:nvPr/>
          </p:nvSpPr>
          <p:spPr>
            <a:xfrm>
              <a:off x="1104350" y="2236325"/>
              <a:ext cx="14675" cy="12600"/>
            </a:xfrm>
            <a:custGeom>
              <a:avLst/>
              <a:gdLst/>
              <a:ahLst/>
              <a:cxnLst/>
              <a:rect l="l" t="t" r="r" b="b"/>
              <a:pathLst>
                <a:path w="587" h="504" extrusionOk="0">
                  <a:moveTo>
                    <a:pt x="334" y="1"/>
                  </a:moveTo>
                  <a:cubicBezTo>
                    <a:pt x="272" y="1"/>
                    <a:pt x="209" y="23"/>
                    <a:pt x="158" y="74"/>
                  </a:cubicBezTo>
                  <a:cubicBezTo>
                    <a:pt x="0" y="232"/>
                    <a:pt x="112" y="503"/>
                    <a:pt x="335" y="503"/>
                  </a:cubicBezTo>
                  <a:cubicBezTo>
                    <a:pt x="475" y="503"/>
                    <a:pt x="587" y="391"/>
                    <a:pt x="587" y="252"/>
                  </a:cubicBezTo>
                  <a:cubicBezTo>
                    <a:pt x="587" y="101"/>
                    <a:pt x="463" y="1"/>
                    <a:pt x="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0" name="Google Shape;6750;p32"/>
            <p:cNvSpPr/>
            <p:nvPr/>
          </p:nvSpPr>
          <p:spPr>
            <a:xfrm>
              <a:off x="1104350" y="2314700"/>
              <a:ext cx="14675" cy="12550"/>
            </a:xfrm>
            <a:custGeom>
              <a:avLst/>
              <a:gdLst/>
              <a:ahLst/>
              <a:cxnLst/>
              <a:rect l="l" t="t" r="r" b="b"/>
              <a:pathLst>
                <a:path w="587" h="502" extrusionOk="0">
                  <a:moveTo>
                    <a:pt x="334" y="0"/>
                  </a:moveTo>
                  <a:cubicBezTo>
                    <a:pt x="272" y="0"/>
                    <a:pt x="209" y="23"/>
                    <a:pt x="158" y="74"/>
                  </a:cubicBezTo>
                  <a:cubicBezTo>
                    <a:pt x="0" y="232"/>
                    <a:pt x="112" y="502"/>
                    <a:pt x="335" y="502"/>
                  </a:cubicBezTo>
                  <a:cubicBezTo>
                    <a:pt x="475" y="502"/>
                    <a:pt x="587" y="389"/>
                    <a:pt x="587" y="251"/>
                  </a:cubicBezTo>
                  <a:cubicBezTo>
                    <a:pt x="587" y="101"/>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1" name="Google Shape;6751;p32"/>
            <p:cNvSpPr/>
            <p:nvPr/>
          </p:nvSpPr>
          <p:spPr>
            <a:xfrm>
              <a:off x="1104350" y="2393025"/>
              <a:ext cx="14675" cy="12600"/>
            </a:xfrm>
            <a:custGeom>
              <a:avLst/>
              <a:gdLst/>
              <a:ahLst/>
              <a:cxnLst/>
              <a:rect l="l" t="t" r="r" b="b"/>
              <a:pathLst>
                <a:path w="587" h="504" extrusionOk="0">
                  <a:moveTo>
                    <a:pt x="334" y="1"/>
                  </a:moveTo>
                  <a:cubicBezTo>
                    <a:pt x="272" y="1"/>
                    <a:pt x="209" y="23"/>
                    <a:pt x="158" y="74"/>
                  </a:cubicBezTo>
                  <a:cubicBezTo>
                    <a:pt x="0" y="233"/>
                    <a:pt x="112" y="503"/>
                    <a:pt x="335" y="503"/>
                  </a:cubicBezTo>
                  <a:cubicBezTo>
                    <a:pt x="475" y="503"/>
                    <a:pt x="587" y="391"/>
                    <a:pt x="587" y="253"/>
                  </a:cubicBezTo>
                  <a:cubicBezTo>
                    <a:pt x="587" y="101"/>
                    <a:pt x="463" y="1"/>
                    <a:pt x="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2" name="Google Shape;6752;p32"/>
            <p:cNvSpPr/>
            <p:nvPr/>
          </p:nvSpPr>
          <p:spPr>
            <a:xfrm>
              <a:off x="1037150" y="2236325"/>
              <a:ext cx="14650" cy="12600"/>
            </a:xfrm>
            <a:custGeom>
              <a:avLst/>
              <a:gdLst/>
              <a:ahLst/>
              <a:cxnLst/>
              <a:rect l="l" t="t" r="r" b="b"/>
              <a:pathLst>
                <a:path w="586" h="504" extrusionOk="0">
                  <a:moveTo>
                    <a:pt x="333" y="1"/>
                  </a:moveTo>
                  <a:cubicBezTo>
                    <a:pt x="272" y="1"/>
                    <a:pt x="209" y="23"/>
                    <a:pt x="158" y="74"/>
                  </a:cubicBezTo>
                  <a:cubicBezTo>
                    <a:pt x="1" y="232"/>
                    <a:pt x="113" y="503"/>
                    <a:pt x="336" y="503"/>
                  </a:cubicBezTo>
                  <a:cubicBezTo>
                    <a:pt x="474" y="503"/>
                    <a:pt x="586" y="391"/>
                    <a:pt x="586" y="252"/>
                  </a:cubicBezTo>
                  <a:cubicBezTo>
                    <a:pt x="586" y="101"/>
                    <a:pt x="462" y="1"/>
                    <a:pt x="3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3" name="Google Shape;6753;p32"/>
            <p:cNvSpPr/>
            <p:nvPr/>
          </p:nvSpPr>
          <p:spPr>
            <a:xfrm>
              <a:off x="1037150" y="2314700"/>
              <a:ext cx="14650" cy="12550"/>
            </a:xfrm>
            <a:custGeom>
              <a:avLst/>
              <a:gdLst/>
              <a:ahLst/>
              <a:cxnLst/>
              <a:rect l="l" t="t" r="r" b="b"/>
              <a:pathLst>
                <a:path w="586" h="502" extrusionOk="0">
                  <a:moveTo>
                    <a:pt x="333" y="0"/>
                  </a:moveTo>
                  <a:cubicBezTo>
                    <a:pt x="272" y="0"/>
                    <a:pt x="209" y="23"/>
                    <a:pt x="158" y="74"/>
                  </a:cubicBezTo>
                  <a:cubicBezTo>
                    <a:pt x="1" y="232"/>
                    <a:pt x="113" y="502"/>
                    <a:pt x="336" y="502"/>
                  </a:cubicBezTo>
                  <a:cubicBezTo>
                    <a:pt x="474" y="502"/>
                    <a:pt x="586" y="389"/>
                    <a:pt x="586" y="251"/>
                  </a:cubicBezTo>
                  <a:cubicBezTo>
                    <a:pt x="586" y="101"/>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4" name="Google Shape;6754;p32"/>
            <p:cNvSpPr/>
            <p:nvPr/>
          </p:nvSpPr>
          <p:spPr>
            <a:xfrm>
              <a:off x="1037125" y="239302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5" name="Google Shape;6755;p32"/>
            <p:cNvSpPr/>
            <p:nvPr/>
          </p:nvSpPr>
          <p:spPr>
            <a:xfrm>
              <a:off x="1037125" y="2784825"/>
              <a:ext cx="14675" cy="12600"/>
            </a:xfrm>
            <a:custGeom>
              <a:avLst/>
              <a:gdLst/>
              <a:ahLst/>
              <a:cxnLst/>
              <a:rect l="l" t="t" r="r" b="b"/>
              <a:pathLst>
                <a:path w="587" h="504" extrusionOk="0">
                  <a:moveTo>
                    <a:pt x="334" y="1"/>
                  </a:moveTo>
                  <a:cubicBezTo>
                    <a:pt x="273" y="1"/>
                    <a:pt x="210" y="24"/>
                    <a:pt x="159" y="75"/>
                  </a:cubicBezTo>
                  <a:cubicBezTo>
                    <a:pt x="0" y="232"/>
                    <a:pt x="112" y="504"/>
                    <a:pt x="337" y="504"/>
                  </a:cubicBezTo>
                  <a:cubicBezTo>
                    <a:pt x="475" y="504"/>
                    <a:pt x="587" y="390"/>
                    <a:pt x="587" y="252"/>
                  </a:cubicBezTo>
                  <a:cubicBezTo>
                    <a:pt x="587" y="101"/>
                    <a:pt x="463" y="1"/>
                    <a:pt x="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6" name="Google Shape;6756;p32"/>
            <p:cNvSpPr/>
            <p:nvPr/>
          </p:nvSpPr>
          <p:spPr>
            <a:xfrm>
              <a:off x="1171575" y="2863175"/>
              <a:ext cx="14650" cy="12575"/>
            </a:xfrm>
            <a:custGeom>
              <a:avLst/>
              <a:gdLst/>
              <a:ahLst/>
              <a:cxnLst/>
              <a:rect l="l" t="t" r="r" b="b"/>
              <a:pathLst>
                <a:path w="586" h="503" extrusionOk="0">
                  <a:moveTo>
                    <a:pt x="333" y="0"/>
                  </a:moveTo>
                  <a:cubicBezTo>
                    <a:pt x="272" y="0"/>
                    <a:pt x="209" y="23"/>
                    <a:pt x="158" y="74"/>
                  </a:cubicBezTo>
                  <a:cubicBezTo>
                    <a:pt x="0" y="232"/>
                    <a:pt x="111" y="503"/>
                    <a:pt x="335" y="503"/>
                  </a:cubicBezTo>
                  <a:cubicBezTo>
                    <a:pt x="473" y="501"/>
                    <a:pt x="586" y="389"/>
                    <a:pt x="586" y="251"/>
                  </a:cubicBezTo>
                  <a:cubicBezTo>
                    <a:pt x="586" y="100"/>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7" name="Google Shape;6757;p32"/>
            <p:cNvSpPr/>
            <p:nvPr/>
          </p:nvSpPr>
          <p:spPr>
            <a:xfrm>
              <a:off x="1171575" y="2941500"/>
              <a:ext cx="14650" cy="12600"/>
            </a:xfrm>
            <a:custGeom>
              <a:avLst/>
              <a:gdLst/>
              <a:ahLst/>
              <a:cxnLst/>
              <a:rect l="l" t="t" r="r" b="b"/>
              <a:pathLst>
                <a:path w="586" h="504" extrusionOk="0">
                  <a:moveTo>
                    <a:pt x="334" y="1"/>
                  </a:moveTo>
                  <a:cubicBezTo>
                    <a:pt x="272" y="1"/>
                    <a:pt x="209" y="24"/>
                    <a:pt x="158" y="76"/>
                  </a:cubicBezTo>
                  <a:cubicBezTo>
                    <a:pt x="0" y="233"/>
                    <a:pt x="113" y="503"/>
                    <a:pt x="335" y="503"/>
                  </a:cubicBezTo>
                  <a:cubicBezTo>
                    <a:pt x="473" y="503"/>
                    <a:pt x="586" y="391"/>
                    <a:pt x="586" y="253"/>
                  </a:cubicBezTo>
                  <a:cubicBezTo>
                    <a:pt x="586" y="101"/>
                    <a:pt x="462" y="1"/>
                    <a:pt x="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8" name="Google Shape;6758;p32"/>
            <p:cNvSpPr/>
            <p:nvPr/>
          </p:nvSpPr>
          <p:spPr>
            <a:xfrm>
              <a:off x="1171575" y="3019875"/>
              <a:ext cx="14650" cy="12575"/>
            </a:xfrm>
            <a:custGeom>
              <a:avLst/>
              <a:gdLst/>
              <a:ahLst/>
              <a:cxnLst/>
              <a:rect l="l" t="t" r="r" b="b"/>
              <a:pathLst>
                <a:path w="586" h="503" extrusionOk="0">
                  <a:moveTo>
                    <a:pt x="333" y="0"/>
                  </a:moveTo>
                  <a:cubicBezTo>
                    <a:pt x="272" y="0"/>
                    <a:pt x="209" y="23"/>
                    <a:pt x="158" y="74"/>
                  </a:cubicBezTo>
                  <a:cubicBezTo>
                    <a:pt x="0" y="232"/>
                    <a:pt x="113" y="503"/>
                    <a:pt x="335" y="503"/>
                  </a:cubicBezTo>
                  <a:cubicBezTo>
                    <a:pt x="473" y="503"/>
                    <a:pt x="586" y="391"/>
                    <a:pt x="586" y="251"/>
                  </a:cubicBezTo>
                  <a:cubicBezTo>
                    <a:pt x="586" y="100"/>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9" name="Google Shape;6759;p32"/>
            <p:cNvSpPr/>
            <p:nvPr/>
          </p:nvSpPr>
          <p:spPr>
            <a:xfrm>
              <a:off x="1171575" y="3098250"/>
              <a:ext cx="14650" cy="12550"/>
            </a:xfrm>
            <a:custGeom>
              <a:avLst/>
              <a:gdLst/>
              <a:ahLst/>
              <a:cxnLst/>
              <a:rect l="l" t="t" r="r" b="b"/>
              <a:pathLst>
                <a:path w="586" h="502" extrusionOk="0">
                  <a:moveTo>
                    <a:pt x="333" y="0"/>
                  </a:moveTo>
                  <a:cubicBezTo>
                    <a:pt x="272" y="0"/>
                    <a:pt x="209" y="23"/>
                    <a:pt x="158" y="74"/>
                  </a:cubicBezTo>
                  <a:cubicBezTo>
                    <a:pt x="0" y="231"/>
                    <a:pt x="113" y="501"/>
                    <a:pt x="335" y="501"/>
                  </a:cubicBezTo>
                  <a:cubicBezTo>
                    <a:pt x="473" y="501"/>
                    <a:pt x="586" y="389"/>
                    <a:pt x="586" y="251"/>
                  </a:cubicBezTo>
                  <a:cubicBezTo>
                    <a:pt x="586" y="100"/>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0" name="Google Shape;6760;p32"/>
            <p:cNvSpPr/>
            <p:nvPr/>
          </p:nvSpPr>
          <p:spPr>
            <a:xfrm>
              <a:off x="1104350" y="28631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89"/>
                    <a:pt x="587" y="251"/>
                  </a:cubicBezTo>
                  <a:cubicBezTo>
                    <a:pt x="587" y="100"/>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1" name="Google Shape;6761;p32"/>
            <p:cNvSpPr/>
            <p:nvPr/>
          </p:nvSpPr>
          <p:spPr>
            <a:xfrm>
              <a:off x="1104350" y="2941500"/>
              <a:ext cx="14675" cy="12600"/>
            </a:xfrm>
            <a:custGeom>
              <a:avLst/>
              <a:gdLst/>
              <a:ahLst/>
              <a:cxnLst/>
              <a:rect l="l" t="t" r="r" b="b"/>
              <a:pathLst>
                <a:path w="587" h="504" extrusionOk="0">
                  <a:moveTo>
                    <a:pt x="334" y="1"/>
                  </a:moveTo>
                  <a:cubicBezTo>
                    <a:pt x="272" y="1"/>
                    <a:pt x="209" y="24"/>
                    <a:pt x="158" y="76"/>
                  </a:cubicBezTo>
                  <a:cubicBezTo>
                    <a:pt x="0" y="233"/>
                    <a:pt x="112" y="503"/>
                    <a:pt x="335" y="503"/>
                  </a:cubicBezTo>
                  <a:cubicBezTo>
                    <a:pt x="475" y="503"/>
                    <a:pt x="587" y="391"/>
                    <a:pt x="587" y="253"/>
                  </a:cubicBezTo>
                  <a:cubicBezTo>
                    <a:pt x="587" y="101"/>
                    <a:pt x="463" y="1"/>
                    <a:pt x="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2" name="Google Shape;6762;p32"/>
            <p:cNvSpPr/>
            <p:nvPr/>
          </p:nvSpPr>
          <p:spPr>
            <a:xfrm>
              <a:off x="1104350" y="30198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91"/>
                    <a:pt x="587" y="251"/>
                  </a:cubicBezTo>
                  <a:cubicBezTo>
                    <a:pt x="587" y="100"/>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3" name="Google Shape;6763;p32"/>
            <p:cNvSpPr/>
            <p:nvPr/>
          </p:nvSpPr>
          <p:spPr>
            <a:xfrm>
              <a:off x="1104350" y="3098250"/>
              <a:ext cx="14675" cy="12550"/>
            </a:xfrm>
            <a:custGeom>
              <a:avLst/>
              <a:gdLst/>
              <a:ahLst/>
              <a:cxnLst/>
              <a:rect l="l" t="t" r="r" b="b"/>
              <a:pathLst>
                <a:path w="587" h="502" extrusionOk="0">
                  <a:moveTo>
                    <a:pt x="334" y="0"/>
                  </a:moveTo>
                  <a:cubicBezTo>
                    <a:pt x="272" y="0"/>
                    <a:pt x="209" y="23"/>
                    <a:pt x="158" y="74"/>
                  </a:cubicBezTo>
                  <a:cubicBezTo>
                    <a:pt x="0" y="231"/>
                    <a:pt x="112" y="501"/>
                    <a:pt x="335" y="501"/>
                  </a:cubicBezTo>
                  <a:cubicBezTo>
                    <a:pt x="475" y="501"/>
                    <a:pt x="587" y="389"/>
                    <a:pt x="587" y="251"/>
                  </a:cubicBezTo>
                  <a:cubicBezTo>
                    <a:pt x="587" y="100"/>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4" name="Google Shape;6764;p32"/>
            <p:cNvSpPr/>
            <p:nvPr/>
          </p:nvSpPr>
          <p:spPr>
            <a:xfrm>
              <a:off x="1037125" y="2863175"/>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5" name="Google Shape;6765;p32"/>
            <p:cNvSpPr/>
            <p:nvPr/>
          </p:nvSpPr>
          <p:spPr>
            <a:xfrm>
              <a:off x="1037125" y="2941500"/>
              <a:ext cx="14675" cy="12600"/>
            </a:xfrm>
            <a:custGeom>
              <a:avLst/>
              <a:gdLst/>
              <a:ahLst/>
              <a:cxnLst/>
              <a:rect l="l" t="t" r="r" b="b"/>
              <a:pathLst>
                <a:path w="587" h="504" extrusionOk="0">
                  <a:moveTo>
                    <a:pt x="335" y="1"/>
                  </a:moveTo>
                  <a:cubicBezTo>
                    <a:pt x="273" y="1"/>
                    <a:pt x="210" y="24"/>
                    <a:pt x="159" y="76"/>
                  </a:cubicBezTo>
                  <a:cubicBezTo>
                    <a:pt x="0" y="233"/>
                    <a:pt x="112" y="503"/>
                    <a:pt x="337" y="503"/>
                  </a:cubicBezTo>
                  <a:cubicBezTo>
                    <a:pt x="475" y="503"/>
                    <a:pt x="587" y="391"/>
                    <a:pt x="587" y="253"/>
                  </a:cubicBezTo>
                  <a:cubicBezTo>
                    <a:pt x="587" y="101"/>
                    <a:pt x="464" y="1"/>
                    <a:pt x="3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6" name="Google Shape;6766;p32"/>
            <p:cNvSpPr/>
            <p:nvPr/>
          </p:nvSpPr>
          <p:spPr>
            <a:xfrm>
              <a:off x="1037150" y="3019875"/>
              <a:ext cx="14650" cy="12575"/>
            </a:xfrm>
            <a:custGeom>
              <a:avLst/>
              <a:gdLst/>
              <a:ahLst/>
              <a:cxnLst/>
              <a:rect l="l" t="t" r="r" b="b"/>
              <a:pathLst>
                <a:path w="586" h="503" extrusionOk="0">
                  <a:moveTo>
                    <a:pt x="333" y="0"/>
                  </a:moveTo>
                  <a:cubicBezTo>
                    <a:pt x="272" y="0"/>
                    <a:pt x="209" y="23"/>
                    <a:pt x="158" y="74"/>
                  </a:cubicBezTo>
                  <a:cubicBezTo>
                    <a:pt x="1" y="232"/>
                    <a:pt x="113" y="503"/>
                    <a:pt x="336" y="503"/>
                  </a:cubicBezTo>
                  <a:cubicBezTo>
                    <a:pt x="474" y="503"/>
                    <a:pt x="586" y="391"/>
                    <a:pt x="586" y="251"/>
                  </a:cubicBezTo>
                  <a:cubicBezTo>
                    <a:pt x="586" y="100"/>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7" name="Google Shape;6767;p32"/>
            <p:cNvSpPr/>
            <p:nvPr/>
          </p:nvSpPr>
          <p:spPr>
            <a:xfrm>
              <a:off x="1037150" y="3098250"/>
              <a:ext cx="14650" cy="12550"/>
            </a:xfrm>
            <a:custGeom>
              <a:avLst/>
              <a:gdLst/>
              <a:ahLst/>
              <a:cxnLst/>
              <a:rect l="l" t="t" r="r" b="b"/>
              <a:pathLst>
                <a:path w="586" h="502" extrusionOk="0">
                  <a:moveTo>
                    <a:pt x="333" y="0"/>
                  </a:moveTo>
                  <a:cubicBezTo>
                    <a:pt x="272" y="0"/>
                    <a:pt x="209" y="23"/>
                    <a:pt x="158" y="74"/>
                  </a:cubicBezTo>
                  <a:cubicBezTo>
                    <a:pt x="1" y="231"/>
                    <a:pt x="113" y="501"/>
                    <a:pt x="336" y="501"/>
                  </a:cubicBezTo>
                  <a:cubicBezTo>
                    <a:pt x="474" y="501"/>
                    <a:pt x="586" y="389"/>
                    <a:pt x="586" y="251"/>
                  </a:cubicBezTo>
                  <a:cubicBezTo>
                    <a:pt x="586" y="100"/>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four columns 1">
  <p:cSld name="CUSTOM_6_1">
    <p:spTree>
      <p:nvGrpSpPr>
        <p:cNvPr id="1" name="Shape 6768"/>
        <p:cNvGrpSpPr/>
        <p:nvPr/>
      </p:nvGrpSpPr>
      <p:grpSpPr>
        <a:xfrm>
          <a:off x="0" y="0"/>
          <a:ext cx="0" cy="0"/>
          <a:chOff x="0" y="0"/>
          <a:chExt cx="0" cy="0"/>
        </a:xfrm>
      </p:grpSpPr>
      <p:sp>
        <p:nvSpPr>
          <p:cNvPr id="6769" name="Google Shape;6769;p33"/>
          <p:cNvSpPr/>
          <p:nvPr/>
        </p:nvSpPr>
        <p:spPr>
          <a:xfrm>
            <a:off x="4798369" y="1757189"/>
            <a:ext cx="960600" cy="9606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0" name="Google Shape;6770;p33"/>
          <p:cNvSpPr/>
          <p:nvPr/>
        </p:nvSpPr>
        <p:spPr>
          <a:xfrm>
            <a:off x="4798369" y="3175114"/>
            <a:ext cx="960600" cy="9606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1" name="Google Shape;6771;p33"/>
          <p:cNvSpPr/>
          <p:nvPr/>
        </p:nvSpPr>
        <p:spPr>
          <a:xfrm>
            <a:off x="728594" y="1757189"/>
            <a:ext cx="960600" cy="9606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2" name="Google Shape;6772;p33"/>
          <p:cNvSpPr/>
          <p:nvPr/>
        </p:nvSpPr>
        <p:spPr>
          <a:xfrm>
            <a:off x="728594" y="3175114"/>
            <a:ext cx="960600" cy="9606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3" name="Google Shape;6773;p33"/>
          <p:cNvSpPr txBox="1">
            <a:spLocks noGrp="1"/>
          </p:cNvSpPr>
          <p:nvPr>
            <p:ph type="subTitle" idx="1"/>
          </p:nvPr>
        </p:nvSpPr>
        <p:spPr>
          <a:xfrm>
            <a:off x="6034529" y="3440675"/>
            <a:ext cx="2387100" cy="102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spcBef>
                <a:spcPts val="0"/>
              </a:spcBef>
              <a:spcAft>
                <a:spcPts val="0"/>
              </a:spcAft>
              <a:buSzPts val="1400"/>
              <a:buFont typeface="Poppins Light"/>
              <a:buNone/>
              <a:defRPr>
                <a:latin typeface="Poppins Light"/>
                <a:ea typeface="Poppins Light"/>
                <a:cs typeface="Poppins Light"/>
                <a:sym typeface="Poppins Light"/>
              </a:defRPr>
            </a:lvl2pPr>
            <a:lvl3pPr lvl="2" algn="ctr" rtl="0">
              <a:spcBef>
                <a:spcPts val="1600"/>
              </a:spcBef>
              <a:spcAft>
                <a:spcPts val="0"/>
              </a:spcAft>
              <a:buSzPts val="1400"/>
              <a:buFont typeface="Poppins Light"/>
              <a:buNone/>
              <a:defRPr>
                <a:latin typeface="Poppins Light"/>
                <a:ea typeface="Poppins Light"/>
                <a:cs typeface="Poppins Light"/>
                <a:sym typeface="Poppins Light"/>
              </a:defRPr>
            </a:lvl3pPr>
            <a:lvl4pPr lvl="3" algn="ctr" rtl="0">
              <a:spcBef>
                <a:spcPts val="1600"/>
              </a:spcBef>
              <a:spcAft>
                <a:spcPts val="0"/>
              </a:spcAft>
              <a:buSzPts val="1400"/>
              <a:buFont typeface="Poppins Light"/>
              <a:buNone/>
              <a:defRPr>
                <a:latin typeface="Poppins Light"/>
                <a:ea typeface="Poppins Light"/>
                <a:cs typeface="Poppins Light"/>
                <a:sym typeface="Poppins Light"/>
              </a:defRPr>
            </a:lvl4pPr>
            <a:lvl5pPr lvl="4" algn="ctr" rtl="0">
              <a:spcBef>
                <a:spcPts val="1600"/>
              </a:spcBef>
              <a:spcAft>
                <a:spcPts val="0"/>
              </a:spcAft>
              <a:buSzPts val="1400"/>
              <a:buFont typeface="Poppins Light"/>
              <a:buNone/>
              <a:defRPr>
                <a:latin typeface="Poppins Light"/>
                <a:ea typeface="Poppins Light"/>
                <a:cs typeface="Poppins Light"/>
                <a:sym typeface="Poppins Light"/>
              </a:defRPr>
            </a:lvl5pPr>
            <a:lvl6pPr lvl="5" algn="ctr" rtl="0">
              <a:spcBef>
                <a:spcPts val="1600"/>
              </a:spcBef>
              <a:spcAft>
                <a:spcPts val="0"/>
              </a:spcAft>
              <a:buSzPts val="1400"/>
              <a:buFont typeface="Poppins Light"/>
              <a:buNone/>
              <a:defRPr>
                <a:latin typeface="Poppins Light"/>
                <a:ea typeface="Poppins Light"/>
                <a:cs typeface="Poppins Light"/>
                <a:sym typeface="Poppins Light"/>
              </a:defRPr>
            </a:lvl6pPr>
            <a:lvl7pPr lvl="6" algn="ctr" rtl="0">
              <a:spcBef>
                <a:spcPts val="1600"/>
              </a:spcBef>
              <a:spcAft>
                <a:spcPts val="0"/>
              </a:spcAft>
              <a:buSzPts val="1400"/>
              <a:buFont typeface="Poppins Light"/>
              <a:buNone/>
              <a:defRPr>
                <a:latin typeface="Poppins Light"/>
                <a:ea typeface="Poppins Light"/>
                <a:cs typeface="Poppins Light"/>
                <a:sym typeface="Poppins Light"/>
              </a:defRPr>
            </a:lvl7pPr>
            <a:lvl8pPr lvl="7" algn="ctr" rtl="0">
              <a:spcBef>
                <a:spcPts val="1600"/>
              </a:spcBef>
              <a:spcAft>
                <a:spcPts val="0"/>
              </a:spcAft>
              <a:buSzPts val="1400"/>
              <a:buFont typeface="Poppins Light"/>
              <a:buNone/>
              <a:defRPr>
                <a:latin typeface="Poppins Light"/>
                <a:ea typeface="Poppins Light"/>
                <a:cs typeface="Poppins Light"/>
                <a:sym typeface="Poppins Light"/>
              </a:defRPr>
            </a:lvl8pPr>
            <a:lvl9pPr lvl="8" algn="ctr"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6774" name="Google Shape;6774;p33"/>
          <p:cNvSpPr txBox="1">
            <a:spLocks noGrp="1"/>
          </p:cNvSpPr>
          <p:nvPr>
            <p:ph type="subTitle" idx="2"/>
          </p:nvPr>
        </p:nvSpPr>
        <p:spPr>
          <a:xfrm>
            <a:off x="6034529" y="3045430"/>
            <a:ext cx="2387100" cy="4101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2pPr>
            <a:lvl3pPr lvl="2"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3pPr>
            <a:lvl4pPr lvl="3"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4pPr>
            <a:lvl5pPr lvl="4"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5pPr>
            <a:lvl6pPr lvl="5"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6pPr>
            <a:lvl7pPr lvl="6"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7pPr>
            <a:lvl8pPr lvl="7"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8pPr>
            <a:lvl9pPr lvl="8" algn="ctr" rtl="0">
              <a:spcBef>
                <a:spcPts val="1600"/>
              </a:spcBef>
              <a:spcAft>
                <a:spcPts val="160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6775" name="Google Shape;6775;p33"/>
          <p:cNvSpPr txBox="1">
            <a:spLocks noGrp="1"/>
          </p:cNvSpPr>
          <p:nvPr>
            <p:ph type="subTitle" idx="3"/>
          </p:nvPr>
        </p:nvSpPr>
        <p:spPr>
          <a:xfrm>
            <a:off x="6034525" y="2022720"/>
            <a:ext cx="2387100" cy="102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spcBef>
                <a:spcPts val="0"/>
              </a:spcBef>
              <a:spcAft>
                <a:spcPts val="0"/>
              </a:spcAft>
              <a:buSzPts val="1400"/>
              <a:buFont typeface="Poppins Light"/>
              <a:buNone/>
              <a:defRPr>
                <a:latin typeface="Poppins Light"/>
                <a:ea typeface="Poppins Light"/>
                <a:cs typeface="Poppins Light"/>
                <a:sym typeface="Poppins Light"/>
              </a:defRPr>
            </a:lvl2pPr>
            <a:lvl3pPr lvl="2" algn="ctr" rtl="0">
              <a:spcBef>
                <a:spcPts val="1600"/>
              </a:spcBef>
              <a:spcAft>
                <a:spcPts val="0"/>
              </a:spcAft>
              <a:buSzPts val="1400"/>
              <a:buFont typeface="Poppins Light"/>
              <a:buNone/>
              <a:defRPr>
                <a:latin typeface="Poppins Light"/>
                <a:ea typeface="Poppins Light"/>
                <a:cs typeface="Poppins Light"/>
                <a:sym typeface="Poppins Light"/>
              </a:defRPr>
            </a:lvl3pPr>
            <a:lvl4pPr lvl="3" algn="ctr" rtl="0">
              <a:spcBef>
                <a:spcPts val="1600"/>
              </a:spcBef>
              <a:spcAft>
                <a:spcPts val="0"/>
              </a:spcAft>
              <a:buSzPts val="1400"/>
              <a:buFont typeface="Poppins Light"/>
              <a:buNone/>
              <a:defRPr>
                <a:latin typeface="Poppins Light"/>
                <a:ea typeface="Poppins Light"/>
                <a:cs typeface="Poppins Light"/>
                <a:sym typeface="Poppins Light"/>
              </a:defRPr>
            </a:lvl4pPr>
            <a:lvl5pPr lvl="4" algn="ctr" rtl="0">
              <a:spcBef>
                <a:spcPts val="1600"/>
              </a:spcBef>
              <a:spcAft>
                <a:spcPts val="0"/>
              </a:spcAft>
              <a:buSzPts val="1400"/>
              <a:buFont typeface="Poppins Light"/>
              <a:buNone/>
              <a:defRPr>
                <a:latin typeface="Poppins Light"/>
                <a:ea typeface="Poppins Light"/>
                <a:cs typeface="Poppins Light"/>
                <a:sym typeface="Poppins Light"/>
              </a:defRPr>
            </a:lvl5pPr>
            <a:lvl6pPr lvl="5" algn="ctr" rtl="0">
              <a:spcBef>
                <a:spcPts val="1600"/>
              </a:spcBef>
              <a:spcAft>
                <a:spcPts val="0"/>
              </a:spcAft>
              <a:buSzPts val="1400"/>
              <a:buFont typeface="Poppins Light"/>
              <a:buNone/>
              <a:defRPr>
                <a:latin typeface="Poppins Light"/>
                <a:ea typeface="Poppins Light"/>
                <a:cs typeface="Poppins Light"/>
                <a:sym typeface="Poppins Light"/>
              </a:defRPr>
            </a:lvl6pPr>
            <a:lvl7pPr lvl="6" algn="ctr" rtl="0">
              <a:spcBef>
                <a:spcPts val="1600"/>
              </a:spcBef>
              <a:spcAft>
                <a:spcPts val="0"/>
              </a:spcAft>
              <a:buSzPts val="1400"/>
              <a:buFont typeface="Poppins Light"/>
              <a:buNone/>
              <a:defRPr>
                <a:latin typeface="Poppins Light"/>
                <a:ea typeface="Poppins Light"/>
                <a:cs typeface="Poppins Light"/>
                <a:sym typeface="Poppins Light"/>
              </a:defRPr>
            </a:lvl7pPr>
            <a:lvl8pPr lvl="7" algn="ctr" rtl="0">
              <a:spcBef>
                <a:spcPts val="1600"/>
              </a:spcBef>
              <a:spcAft>
                <a:spcPts val="0"/>
              </a:spcAft>
              <a:buSzPts val="1400"/>
              <a:buFont typeface="Poppins Light"/>
              <a:buNone/>
              <a:defRPr>
                <a:latin typeface="Poppins Light"/>
                <a:ea typeface="Poppins Light"/>
                <a:cs typeface="Poppins Light"/>
                <a:sym typeface="Poppins Light"/>
              </a:defRPr>
            </a:lvl8pPr>
            <a:lvl9pPr lvl="8" algn="ctr"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6776" name="Google Shape;6776;p33"/>
          <p:cNvSpPr txBox="1">
            <a:spLocks noGrp="1"/>
          </p:cNvSpPr>
          <p:nvPr>
            <p:ph type="subTitle" idx="4"/>
          </p:nvPr>
        </p:nvSpPr>
        <p:spPr>
          <a:xfrm>
            <a:off x="6034525" y="1627475"/>
            <a:ext cx="2387100" cy="4101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2pPr>
            <a:lvl3pPr lvl="2"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3pPr>
            <a:lvl4pPr lvl="3"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4pPr>
            <a:lvl5pPr lvl="4"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5pPr>
            <a:lvl6pPr lvl="5"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6pPr>
            <a:lvl7pPr lvl="6"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7pPr>
            <a:lvl8pPr lvl="7"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8pPr>
            <a:lvl9pPr lvl="8" algn="ctr" rtl="0">
              <a:spcBef>
                <a:spcPts val="1600"/>
              </a:spcBef>
              <a:spcAft>
                <a:spcPts val="160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6777" name="Google Shape;6777;p33"/>
          <p:cNvSpPr txBox="1">
            <a:spLocks noGrp="1"/>
          </p:cNvSpPr>
          <p:nvPr>
            <p:ph type="subTitle" idx="5"/>
          </p:nvPr>
        </p:nvSpPr>
        <p:spPr>
          <a:xfrm>
            <a:off x="1845729" y="3440675"/>
            <a:ext cx="2387100" cy="102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spcBef>
                <a:spcPts val="0"/>
              </a:spcBef>
              <a:spcAft>
                <a:spcPts val="0"/>
              </a:spcAft>
              <a:buSzPts val="1400"/>
              <a:buFont typeface="Poppins Light"/>
              <a:buNone/>
              <a:defRPr>
                <a:latin typeface="Poppins Light"/>
                <a:ea typeface="Poppins Light"/>
                <a:cs typeface="Poppins Light"/>
                <a:sym typeface="Poppins Light"/>
              </a:defRPr>
            </a:lvl2pPr>
            <a:lvl3pPr lvl="2" algn="ctr" rtl="0">
              <a:spcBef>
                <a:spcPts val="1600"/>
              </a:spcBef>
              <a:spcAft>
                <a:spcPts val="0"/>
              </a:spcAft>
              <a:buSzPts val="1400"/>
              <a:buFont typeface="Poppins Light"/>
              <a:buNone/>
              <a:defRPr>
                <a:latin typeface="Poppins Light"/>
                <a:ea typeface="Poppins Light"/>
                <a:cs typeface="Poppins Light"/>
                <a:sym typeface="Poppins Light"/>
              </a:defRPr>
            </a:lvl3pPr>
            <a:lvl4pPr lvl="3" algn="ctr" rtl="0">
              <a:spcBef>
                <a:spcPts val="1600"/>
              </a:spcBef>
              <a:spcAft>
                <a:spcPts val="0"/>
              </a:spcAft>
              <a:buSzPts val="1400"/>
              <a:buFont typeface="Poppins Light"/>
              <a:buNone/>
              <a:defRPr>
                <a:latin typeface="Poppins Light"/>
                <a:ea typeface="Poppins Light"/>
                <a:cs typeface="Poppins Light"/>
                <a:sym typeface="Poppins Light"/>
              </a:defRPr>
            </a:lvl4pPr>
            <a:lvl5pPr lvl="4" algn="ctr" rtl="0">
              <a:spcBef>
                <a:spcPts val="1600"/>
              </a:spcBef>
              <a:spcAft>
                <a:spcPts val="0"/>
              </a:spcAft>
              <a:buSzPts val="1400"/>
              <a:buFont typeface="Poppins Light"/>
              <a:buNone/>
              <a:defRPr>
                <a:latin typeface="Poppins Light"/>
                <a:ea typeface="Poppins Light"/>
                <a:cs typeface="Poppins Light"/>
                <a:sym typeface="Poppins Light"/>
              </a:defRPr>
            </a:lvl5pPr>
            <a:lvl6pPr lvl="5" algn="ctr" rtl="0">
              <a:spcBef>
                <a:spcPts val="1600"/>
              </a:spcBef>
              <a:spcAft>
                <a:spcPts val="0"/>
              </a:spcAft>
              <a:buSzPts val="1400"/>
              <a:buFont typeface="Poppins Light"/>
              <a:buNone/>
              <a:defRPr>
                <a:latin typeface="Poppins Light"/>
                <a:ea typeface="Poppins Light"/>
                <a:cs typeface="Poppins Light"/>
                <a:sym typeface="Poppins Light"/>
              </a:defRPr>
            </a:lvl6pPr>
            <a:lvl7pPr lvl="6" algn="ctr" rtl="0">
              <a:spcBef>
                <a:spcPts val="1600"/>
              </a:spcBef>
              <a:spcAft>
                <a:spcPts val="0"/>
              </a:spcAft>
              <a:buSzPts val="1400"/>
              <a:buFont typeface="Poppins Light"/>
              <a:buNone/>
              <a:defRPr>
                <a:latin typeface="Poppins Light"/>
                <a:ea typeface="Poppins Light"/>
                <a:cs typeface="Poppins Light"/>
                <a:sym typeface="Poppins Light"/>
              </a:defRPr>
            </a:lvl7pPr>
            <a:lvl8pPr lvl="7" algn="ctr" rtl="0">
              <a:spcBef>
                <a:spcPts val="1600"/>
              </a:spcBef>
              <a:spcAft>
                <a:spcPts val="0"/>
              </a:spcAft>
              <a:buSzPts val="1400"/>
              <a:buFont typeface="Poppins Light"/>
              <a:buNone/>
              <a:defRPr>
                <a:latin typeface="Poppins Light"/>
                <a:ea typeface="Poppins Light"/>
                <a:cs typeface="Poppins Light"/>
                <a:sym typeface="Poppins Light"/>
              </a:defRPr>
            </a:lvl8pPr>
            <a:lvl9pPr lvl="8" algn="ctr"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6778" name="Google Shape;6778;p33"/>
          <p:cNvSpPr txBox="1">
            <a:spLocks noGrp="1"/>
          </p:cNvSpPr>
          <p:nvPr>
            <p:ph type="subTitle" idx="6"/>
          </p:nvPr>
        </p:nvSpPr>
        <p:spPr>
          <a:xfrm>
            <a:off x="1845729" y="3045430"/>
            <a:ext cx="2387100" cy="4101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2pPr>
            <a:lvl3pPr lvl="2"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3pPr>
            <a:lvl4pPr lvl="3"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4pPr>
            <a:lvl5pPr lvl="4"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5pPr>
            <a:lvl6pPr lvl="5"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6pPr>
            <a:lvl7pPr lvl="6"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7pPr>
            <a:lvl8pPr lvl="7"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8pPr>
            <a:lvl9pPr lvl="8" algn="ctr" rtl="0">
              <a:spcBef>
                <a:spcPts val="1600"/>
              </a:spcBef>
              <a:spcAft>
                <a:spcPts val="160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6779" name="Google Shape;6779;p33"/>
          <p:cNvSpPr txBox="1">
            <a:spLocks noGrp="1"/>
          </p:cNvSpPr>
          <p:nvPr>
            <p:ph type="subTitle" idx="7"/>
          </p:nvPr>
        </p:nvSpPr>
        <p:spPr>
          <a:xfrm>
            <a:off x="1845725" y="2022720"/>
            <a:ext cx="2387100" cy="102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spcBef>
                <a:spcPts val="0"/>
              </a:spcBef>
              <a:spcAft>
                <a:spcPts val="0"/>
              </a:spcAft>
              <a:buSzPts val="1400"/>
              <a:buFont typeface="Poppins Light"/>
              <a:buNone/>
              <a:defRPr>
                <a:latin typeface="Poppins Light"/>
                <a:ea typeface="Poppins Light"/>
                <a:cs typeface="Poppins Light"/>
                <a:sym typeface="Poppins Light"/>
              </a:defRPr>
            </a:lvl2pPr>
            <a:lvl3pPr lvl="2" algn="ctr" rtl="0">
              <a:spcBef>
                <a:spcPts val="1600"/>
              </a:spcBef>
              <a:spcAft>
                <a:spcPts val="0"/>
              </a:spcAft>
              <a:buSzPts val="1400"/>
              <a:buFont typeface="Poppins Light"/>
              <a:buNone/>
              <a:defRPr>
                <a:latin typeface="Poppins Light"/>
                <a:ea typeface="Poppins Light"/>
                <a:cs typeface="Poppins Light"/>
                <a:sym typeface="Poppins Light"/>
              </a:defRPr>
            </a:lvl3pPr>
            <a:lvl4pPr lvl="3" algn="ctr" rtl="0">
              <a:spcBef>
                <a:spcPts val="1600"/>
              </a:spcBef>
              <a:spcAft>
                <a:spcPts val="0"/>
              </a:spcAft>
              <a:buSzPts val="1400"/>
              <a:buFont typeface="Poppins Light"/>
              <a:buNone/>
              <a:defRPr>
                <a:latin typeface="Poppins Light"/>
                <a:ea typeface="Poppins Light"/>
                <a:cs typeface="Poppins Light"/>
                <a:sym typeface="Poppins Light"/>
              </a:defRPr>
            </a:lvl4pPr>
            <a:lvl5pPr lvl="4" algn="ctr" rtl="0">
              <a:spcBef>
                <a:spcPts val="1600"/>
              </a:spcBef>
              <a:spcAft>
                <a:spcPts val="0"/>
              </a:spcAft>
              <a:buSzPts val="1400"/>
              <a:buFont typeface="Poppins Light"/>
              <a:buNone/>
              <a:defRPr>
                <a:latin typeface="Poppins Light"/>
                <a:ea typeface="Poppins Light"/>
                <a:cs typeface="Poppins Light"/>
                <a:sym typeface="Poppins Light"/>
              </a:defRPr>
            </a:lvl5pPr>
            <a:lvl6pPr lvl="5" algn="ctr" rtl="0">
              <a:spcBef>
                <a:spcPts val="1600"/>
              </a:spcBef>
              <a:spcAft>
                <a:spcPts val="0"/>
              </a:spcAft>
              <a:buSzPts val="1400"/>
              <a:buFont typeface="Poppins Light"/>
              <a:buNone/>
              <a:defRPr>
                <a:latin typeface="Poppins Light"/>
                <a:ea typeface="Poppins Light"/>
                <a:cs typeface="Poppins Light"/>
                <a:sym typeface="Poppins Light"/>
              </a:defRPr>
            </a:lvl6pPr>
            <a:lvl7pPr lvl="6" algn="ctr" rtl="0">
              <a:spcBef>
                <a:spcPts val="1600"/>
              </a:spcBef>
              <a:spcAft>
                <a:spcPts val="0"/>
              </a:spcAft>
              <a:buSzPts val="1400"/>
              <a:buFont typeface="Poppins Light"/>
              <a:buNone/>
              <a:defRPr>
                <a:latin typeface="Poppins Light"/>
                <a:ea typeface="Poppins Light"/>
                <a:cs typeface="Poppins Light"/>
                <a:sym typeface="Poppins Light"/>
              </a:defRPr>
            </a:lvl7pPr>
            <a:lvl8pPr lvl="7" algn="ctr" rtl="0">
              <a:spcBef>
                <a:spcPts val="1600"/>
              </a:spcBef>
              <a:spcAft>
                <a:spcPts val="0"/>
              </a:spcAft>
              <a:buSzPts val="1400"/>
              <a:buFont typeface="Poppins Light"/>
              <a:buNone/>
              <a:defRPr>
                <a:latin typeface="Poppins Light"/>
                <a:ea typeface="Poppins Light"/>
                <a:cs typeface="Poppins Light"/>
                <a:sym typeface="Poppins Light"/>
              </a:defRPr>
            </a:lvl8pPr>
            <a:lvl9pPr lvl="8" algn="ctr" rtl="0">
              <a:spcBef>
                <a:spcPts val="1600"/>
              </a:spcBef>
              <a:spcAft>
                <a:spcPts val="1600"/>
              </a:spcAft>
              <a:buSzPts val="1400"/>
              <a:buFont typeface="Poppins Light"/>
              <a:buNone/>
              <a:defRPr>
                <a:latin typeface="Poppins Light"/>
                <a:ea typeface="Poppins Light"/>
                <a:cs typeface="Poppins Light"/>
                <a:sym typeface="Poppins Light"/>
              </a:defRPr>
            </a:lvl9pPr>
          </a:lstStyle>
          <a:p>
            <a:endParaRPr/>
          </a:p>
        </p:txBody>
      </p:sp>
      <p:sp>
        <p:nvSpPr>
          <p:cNvPr id="6780" name="Google Shape;6780;p33"/>
          <p:cNvSpPr txBox="1">
            <a:spLocks noGrp="1"/>
          </p:cNvSpPr>
          <p:nvPr>
            <p:ph type="subTitle" idx="8"/>
          </p:nvPr>
        </p:nvSpPr>
        <p:spPr>
          <a:xfrm>
            <a:off x="1845725" y="1627475"/>
            <a:ext cx="2387100" cy="4101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Poppins SemiBold"/>
              <a:buNone/>
              <a:defRPr sz="1600">
                <a:latin typeface="Poppins SemiBold"/>
                <a:ea typeface="Poppins SemiBold"/>
                <a:cs typeface="Poppins SemiBold"/>
                <a:sym typeface="Poppins SemiBold"/>
              </a:defRPr>
            </a:lvl1pPr>
            <a:lvl2pPr lvl="1"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2pPr>
            <a:lvl3pPr lvl="2"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3pPr>
            <a:lvl4pPr lvl="3"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4pPr>
            <a:lvl5pPr lvl="4"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5pPr>
            <a:lvl6pPr lvl="5"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6pPr>
            <a:lvl7pPr lvl="6"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7pPr>
            <a:lvl8pPr lvl="7" algn="ctr" rtl="0">
              <a:spcBef>
                <a:spcPts val="1600"/>
              </a:spcBef>
              <a:spcAft>
                <a:spcPts val="0"/>
              </a:spcAft>
              <a:buSzPts val="1600"/>
              <a:buFont typeface="Poppins SemiBold"/>
              <a:buNone/>
              <a:defRPr sz="1600">
                <a:latin typeface="Poppins SemiBold"/>
                <a:ea typeface="Poppins SemiBold"/>
                <a:cs typeface="Poppins SemiBold"/>
                <a:sym typeface="Poppins SemiBold"/>
              </a:defRPr>
            </a:lvl8pPr>
            <a:lvl9pPr lvl="8" algn="ctr" rtl="0">
              <a:spcBef>
                <a:spcPts val="1600"/>
              </a:spcBef>
              <a:spcAft>
                <a:spcPts val="1600"/>
              </a:spcAft>
              <a:buSzPts val="1600"/>
              <a:buFont typeface="Poppins SemiBold"/>
              <a:buNone/>
              <a:defRPr sz="1600">
                <a:latin typeface="Poppins SemiBold"/>
                <a:ea typeface="Poppins SemiBold"/>
                <a:cs typeface="Poppins SemiBold"/>
                <a:sym typeface="Poppins SemiBold"/>
              </a:defRPr>
            </a:lvl9pPr>
          </a:lstStyle>
          <a:p>
            <a:endParaRPr/>
          </a:p>
        </p:txBody>
      </p:sp>
      <p:sp>
        <p:nvSpPr>
          <p:cNvPr id="6781" name="Google Shape;6781;p33"/>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a:lvl1pPr>
            <a:lvl2pPr lvl="1" rtl="0">
              <a:spcBef>
                <a:spcPts val="0"/>
              </a:spcBef>
              <a:spcAft>
                <a:spcPts val="0"/>
              </a:spcAft>
              <a:buSzPts val="1800"/>
              <a:buNone/>
              <a:defRPr>
                <a:latin typeface="Poppins Light"/>
                <a:ea typeface="Poppins Light"/>
                <a:cs typeface="Poppins Light"/>
                <a:sym typeface="Poppins Light"/>
              </a:defRPr>
            </a:lvl2pPr>
            <a:lvl3pPr lvl="2" rtl="0">
              <a:spcBef>
                <a:spcPts val="0"/>
              </a:spcBef>
              <a:spcAft>
                <a:spcPts val="0"/>
              </a:spcAft>
              <a:buSzPts val="1800"/>
              <a:buNone/>
              <a:defRPr>
                <a:latin typeface="Poppins Light"/>
                <a:ea typeface="Poppins Light"/>
                <a:cs typeface="Poppins Light"/>
                <a:sym typeface="Poppins Light"/>
              </a:defRPr>
            </a:lvl3pPr>
            <a:lvl4pPr lvl="3" rtl="0">
              <a:spcBef>
                <a:spcPts val="0"/>
              </a:spcBef>
              <a:spcAft>
                <a:spcPts val="0"/>
              </a:spcAft>
              <a:buSzPts val="1800"/>
              <a:buNone/>
              <a:defRPr>
                <a:latin typeface="Poppins Light"/>
                <a:ea typeface="Poppins Light"/>
                <a:cs typeface="Poppins Light"/>
                <a:sym typeface="Poppins Light"/>
              </a:defRPr>
            </a:lvl4pPr>
            <a:lvl5pPr lvl="4" rtl="0">
              <a:spcBef>
                <a:spcPts val="0"/>
              </a:spcBef>
              <a:spcAft>
                <a:spcPts val="0"/>
              </a:spcAft>
              <a:buSzPts val="1800"/>
              <a:buNone/>
              <a:defRPr>
                <a:latin typeface="Poppins Light"/>
                <a:ea typeface="Poppins Light"/>
                <a:cs typeface="Poppins Light"/>
                <a:sym typeface="Poppins Light"/>
              </a:defRPr>
            </a:lvl5pPr>
            <a:lvl6pPr lvl="5" rtl="0">
              <a:spcBef>
                <a:spcPts val="0"/>
              </a:spcBef>
              <a:spcAft>
                <a:spcPts val="0"/>
              </a:spcAft>
              <a:buSzPts val="1800"/>
              <a:buNone/>
              <a:defRPr>
                <a:latin typeface="Poppins Light"/>
                <a:ea typeface="Poppins Light"/>
                <a:cs typeface="Poppins Light"/>
                <a:sym typeface="Poppins Light"/>
              </a:defRPr>
            </a:lvl6pPr>
            <a:lvl7pPr lvl="6" rtl="0">
              <a:spcBef>
                <a:spcPts val="0"/>
              </a:spcBef>
              <a:spcAft>
                <a:spcPts val="0"/>
              </a:spcAft>
              <a:buSzPts val="1800"/>
              <a:buNone/>
              <a:defRPr>
                <a:latin typeface="Poppins Light"/>
                <a:ea typeface="Poppins Light"/>
                <a:cs typeface="Poppins Light"/>
                <a:sym typeface="Poppins Light"/>
              </a:defRPr>
            </a:lvl7pPr>
            <a:lvl8pPr lvl="7" rtl="0">
              <a:spcBef>
                <a:spcPts val="0"/>
              </a:spcBef>
              <a:spcAft>
                <a:spcPts val="0"/>
              </a:spcAft>
              <a:buSzPts val="1800"/>
              <a:buNone/>
              <a:defRPr>
                <a:latin typeface="Poppins Light"/>
                <a:ea typeface="Poppins Light"/>
                <a:cs typeface="Poppins Light"/>
                <a:sym typeface="Poppins Light"/>
              </a:defRPr>
            </a:lvl8pPr>
            <a:lvl9pPr lvl="8" rtl="0">
              <a:spcBef>
                <a:spcPts val="0"/>
              </a:spcBef>
              <a:spcAft>
                <a:spcPts val="0"/>
              </a:spcAft>
              <a:buSzPts val="1800"/>
              <a:buNone/>
              <a:defRPr>
                <a:latin typeface="Poppins Light"/>
                <a:ea typeface="Poppins Light"/>
                <a:cs typeface="Poppins Light"/>
                <a:sym typeface="Poppins Light"/>
              </a:defRPr>
            </a:lvl9pPr>
          </a:lstStyle>
          <a:p>
            <a:endParaRPr/>
          </a:p>
        </p:txBody>
      </p:sp>
      <p:grpSp>
        <p:nvGrpSpPr>
          <p:cNvPr id="6782" name="Google Shape;6782;p33"/>
          <p:cNvGrpSpPr/>
          <p:nvPr/>
        </p:nvGrpSpPr>
        <p:grpSpPr>
          <a:xfrm>
            <a:off x="184374" y="-608933"/>
            <a:ext cx="349968" cy="2052568"/>
            <a:chOff x="1037125" y="2236325"/>
            <a:chExt cx="149100" cy="874475"/>
          </a:xfrm>
        </p:grpSpPr>
        <p:sp>
          <p:nvSpPr>
            <p:cNvPr id="6783" name="Google Shape;6783;p33"/>
            <p:cNvSpPr/>
            <p:nvPr/>
          </p:nvSpPr>
          <p:spPr>
            <a:xfrm>
              <a:off x="1171575" y="2471400"/>
              <a:ext cx="14650" cy="12600"/>
            </a:xfrm>
            <a:custGeom>
              <a:avLst/>
              <a:gdLst/>
              <a:ahLst/>
              <a:cxnLst/>
              <a:rect l="l" t="t" r="r" b="b"/>
              <a:pathLst>
                <a:path w="586" h="504" extrusionOk="0">
                  <a:moveTo>
                    <a:pt x="333" y="0"/>
                  </a:moveTo>
                  <a:cubicBezTo>
                    <a:pt x="272" y="0"/>
                    <a:pt x="209" y="23"/>
                    <a:pt x="158" y="74"/>
                  </a:cubicBezTo>
                  <a:cubicBezTo>
                    <a:pt x="0" y="232"/>
                    <a:pt x="111" y="503"/>
                    <a:pt x="335" y="503"/>
                  </a:cubicBezTo>
                  <a:cubicBezTo>
                    <a:pt x="473" y="502"/>
                    <a:pt x="586" y="389"/>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4" name="Google Shape;6784;p33"/>
            <p:cNvSpPr/>
            <p:nvPr/>
          </p:nvSpPr>
          <p:spPr>
            <a:xfrm>
              <a:off x="1171575" y="2549750"/>
              <a:ext cx="14650" cy="12575"/>
            </a:xfrm>
            <a:custGeom>
              <a:avLst/>
              <a:gdLst/>
              <a:ahLst/>
              <a:cxnLst/>
              <a:rect l="l" t="t" r="r" b="b"/>
              <a:pathLst>
                <a:path w="586" h="503" extrusionOk="0">
                  <a:moveTo>
                    <a:pt x="334" y="0"/>
                  </a:moveTo>
                  <a:cubicBezTo>
                    <a:pt x="272" y="0"/>
                    <a:pt x="209" y="23"/>
                    <a:pt x="158" y="75"/>
                  </a:cubicBezTo>
                  <a:cubicBezTo>
                    <a:pt x="0" y="233"/>
                    <a:pt x="113" y="502"/>
                    <a:pt x="335" y="502"/>
                  </a:cubicBezTo>
                  <a:cubicBezTo>
                    <a:pt x="473" y="502"/>
                    <a:pt x="586" y="390"/>
                    <a:pt x="586" y="252"/>
                  </a:cubicBezTo>
                  <a:cubicBezTo>
                    <a:pt x="586" y="101"/>
                    <a:pt x="462"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5" name="Google Shape;6785;p33"/>
            <p:cNvSpPr/>
            <p:nvPr/>
          </p:nvSpPr>
          <p:spPr>
            <a:xfrm>
              <a:off x="1171575" y="2628100"/>
              <a:ext cx="14650" cy="12600"/>
            </a:xfrm>
            <a:custGeom>
              <a:avLst/>
              <a:gdLst/>
              <a:ahLst/>
              <a:cxnLst/>
              <a:rect l="l" t="t" r="r" b="b"/>
              <a:pathLst>
                <a:path w="586" h="504" extrusionOk="0">
                  <a:moveTo>
                    <a:pt x="333" y="0"/>
                  </a:moveTo>
                  <a:cubicBezTo>
                    <a:pt x="272" y="0"/>
                    <a:pt x="209" y="23"/>
                    <a:pt x="158" y="74"/>
                  </a:cubicBezTo>
                  <a:cubicBezTo>
                    <a:pt x="0" y="232"/>
                    <a:pt x="113" y="503"/>
                    <a:pt x="335" y="503"/>
                  </a:cubicBezTo>
                  <a:cubicBezTo>
                    <a:pt x="473" y="503"/>
                    <a:pt x="586" y="391"/>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6" name="Google Shape;6786;p33"/>
            <p:cNvSpPr/>
            <p:nvPr/>
          </p:nvSpPr>
          <p:spPr>
            <a:xfrm>
              <a:off x="1171575" y="2706475"/>
              <a:ext cx="14650" cy="12550"/>
            </a:xfrm>
            <a:custGeom>
              <a:avLst/>
              <a:gdLst/>
              <a:ahLst/>
              <a:cxnLst/>
              <a:rect l="l" t="t" r="r" b="b"/>
              <a:pathLst>
                <a:path w="586" h="502" extrusionOk="0">
                  <a:moveTo>
                    <a:pt x="333" y="0"/>
                  </a:moveTo>
                  <a:cubicBezTo>
                    <a:pt x="272" y="0"/>
                    <a:pt x="209" y="23"/>
                    <a:pt x="158" y="74"/>
                  </a:cubicBezTo>
                  <a:cubicBezTo>
                    <a:pt x="0" y="232"/>
                    <a:pt x="113" y="501"/>
                    <a:pt x="335" y="501"/>
                  </a:cubicBezTo>
                  <a:cubicBezTo>
                    <a:pt x="473"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7" name="Google Shape;6787;p33"/>
            <p:cNvSpPr/>
            <p:nvPr/>
          </p:nvSpPr>
          <p:spPr>
            <a:xfrm>
              <a:off x="1171575" y="2784825"/>
              <a:ext cx="14650" cy="12600"/>
            </a:xfrm>
            <a:custGeom>
              <a:avLst/>
              <a:gdLst/>
              <a:ahLst/>
              <a:cxnLst/>
              <a:rect l="l" t="t" r="r" b="b"/>
              <a:pathLst>
                <a:path w="586" h="504" extrusionOk="0">
                  <a:moveTo>
                    <a:pt x="333" y="1"/>
                  </a:moveTo>
                  <a:cubicBezTo>
                    <a:pt x="272" y="1"/>
                    <a:pt x="209" y="24"/>
                    <a:pt x="158" y="75"/>
                  </a:cubicBezTo>
                  <a:cubicBezTo>
                    <a:pt x="0" y="232"/>
                    <a:pt x="111" y="504"/>
                    <a:pt x="335" y="504"/>
                  </a:cubicBezTo>
                  <a:cubicBezTo>
                    <a:pt x="473" y="504"/>
                    <a:pt x="586" y="390"/>
                    <a:pt x="586" y="252"/>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8" name="Google Shape;6788;p33"/>
            <p:cNvSpPr/>
            <p:nvPr/>
          </p:nvSpPr>
          <p:spPr>
            <a:xfrm>
              <a:off x="1104350" y="24714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89"/>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9" name="Google Shape;6789;p33"/>
            <p:cNvSpPr/>
            <p:nvPr/>
          </p:nvSpPr>
          <p:spPr>
            <a:xfrm>
              <a:off x="1104350" y="2549750"/>
              <a:ext cx="14675" cy="12575"/>
            </a:xfrm>
            <a:custGeom>
              <a:avLst/>
              <a:gdLst/>
              <a:ahLst/>
              <a:cxnLst/>
              <a:rect l="l" t="t" r="r" b="b"/>
              <a:pathLst>
                <a:path w="587" h="503" extrusionOk="0">
                  <a:moveTo>
                    <a:pt x="334" y="0"/>
                  </a:moveTo>
                  <a:cubicBezTo>
                    <a:pt x="272" y="0"/>
                    <a:pt x="209" y="23"/>
                    <a:pt x="158" y="75"/>
                  </a:cubicBezTo>
                  <a:cubicBezTo>
                    <a:pt x="0" y="233"/>
                    <a:pt x="112" y="502"/>
                    <a:pt x="335" y="502"/>
                  </a:cubicBezTo>
                  <a:cubicBezTo>
                    <a:pt x="475" y="502"/>
                    <a:pt x="587" y="390"/>
                    <a:pt x="587" y="252"/>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0" name="Google Shape;6790;p33"/>
            <p:cNvSpPr/>
            <p:nvPr/>
          </p:nvSpPr>
          <p:spPr>
            <a:xfrm>
              <a:off x="1104350" y="26281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91"/>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1" name="Google Shape;6791;p33"/>
            <p:cNvSpPr/>
            <p:nvPr/>
          </p:nvSpPr>
          <p:spPr>
            <a:xfrm>
              <a:off x="1104350" y="2706475"/>
              <a:ext cx="14675" cy="12550"/>
            </a:xfrm>
            <a:custGeom>
              <a:avLst/>
              <a:gdLst/>
              <a:ahLst/>
              <a:cxnLst/>
              <a:rect l="l" t="t" r="r" b="b"/>
              <a:pathLst>
                <a:path w="587" h="502" extrusionOk="0">
                  <a:moveTo>
                    <a:pt x="334" y="0"/>
                  </a:moveTo>
                  <a:cubicBezTo>
                    <a:pt x="272" y="0"/>
                    <a:pt x="209" y="23"/>
                    <a:pt x="158" y="74"/>
                  </a:cubicBezTo>
                  <a:cubicBezTo>
                    <a:pt x="0" y="232"/>
                    <a:pt x="112" y="501"/>
                    <a:pt x="335" y="501"/>
                  </a:cubicBezTo>
                  <a:cubicBezTo>
                    <a:pt x="475" y="501"/>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2" name="Google Shape;6792;p33"/>
            <p:cNvSpPr/>
            <p:nvPr/>
          </p:nvSpPr>
          <p:spPr>
            <a:xfrm>
              <a:off x="1104350" y="2784825"/>
              <a:ext cx="14675" cy="12600"/>
            </a:xfrm>
            <a:custGeom>
              <a:avLst/>
              <a:gdLst/>
              <a:ahLst/>
              <a:cxnLst/>
              <a:rect l="l" t="t" r="r" b="b"/>
              <a:pathLst>
                <a:path w="587" h="504" extrusionOk="0">
                  <a:moveTo>
                    <a:pt x="334" y="1"/>
                  </a:moveTo>
                  <a:cubicBezTo>
                    <a:pt x="272" y="1"/>
                    <a:pt x="209" y="24"/>
                    <a:pt x="158" y="75"/>
                  </a:cubicBezTo>
                  <a:cubicBezTo>
                    <a:pt x="0" y="232"/>
                    <a:pt x="112" y="504"/>
                    <a:pt x="335" y="504"/>
                  </a:cubicBezTo>
                  <a:cubicBezTo>
                    <a:pt x="475" y="504"/>
                    <a:pt x="587" y="390"/>
                    <a:pt x="587" y="252"/>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3" name="Google Shape;6793;p33"/>
            <p:cNvSpPr/>
            <p:nvPr/>
          </p:nvSpPr>
          <p:spPr>
            <a:xfrm>
              <a:off x="1037125" y="2471400"/>
              <a:ext cx="14675" cy="12600"/>
            </a:xfrm>
            <a:custGeom>
              <a:avLst/>
              <a:gdLst/>
              <a:ahLst/>
              <a:cxnLst/>
              <a:rect l="l" t="t" r="r" b="b"/>
              <a:pathLst>
                <a:path w="587" h="504" extrusionOk="0">
                  <a:moveTo>
                    <a:pt x="334" y="0"/>
                  </a:moveTo>
                  <a:cubicBezTo>
                    <a:pt x="273" y="0"/>
                    <a:pt x="210" y="23"/>
                    <a:pt x="159" y="74"/>
                  </a:cubicBezTo>
                  <a:cubicBezTo>
                    <a:pt x="0" y="232"/>
                    <a:pt x="112" y="503"/>
                    <a:pt x="337" y="503"/>
                  </a:cubicBezTo>
                  <a:cubicBezTo>
                    <a:pt x="475" y="503"/>
                    <a:pt x="587" y="389"/>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4" name="Google Shape;6794;p33"/>
            <p:cNvSpPr/>
            <p:nvPr/>
          </p:nvSpPr>
          <p:spPr>
            <a:xfrm>
              <a:off x="1037125" y="2549750"/>
              <a:ext cx="14675" cy="12575"/>
            </a:xfrm>
            <a:custGeom>
              <a:avLst/>
              <a:gdLst/>
              <a:ahLst/>
              <a:cxnLst/>
              <a:rect l="l" t="t" r="r" b="b"/>
              <a:pathLst>
                <a:path w="587" h="503" extrusionOk="0">
                  <a:moveTo>
                    <a:pt x="335" y="0"/>
                  </a:moveTo>
                  <a:cubicBezTo>
                    <a:pt x="273" y="0"/>
                    <a:pt x="210" y="23"/>
                    <a:pt x="159" y="75"/>
                  </a:cubicBezTo>
                  <a:cubicBezTo>
                    <a:pt x="0" y="233"/>
                    <a:pt x="112" y="502"/>
                    <a:pt x="337" y="502"/>
                  </a:cubicBezTo>
                  <a:cubicBezTo>
                    <a:pt x="475" y="502"/>
                    <a:pt x="587" y="390"/>
                    <a:pt x="587" y="252"/>
                  </a:cubicBezTo>
                  <a:cubicBezTo>
                    <a:pt x="587" y="101"/>
                    <a:pt x="464" y="0"/>
                    <a:pt x="3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5" name="Google Shape;6795;p33"/>
            <p:cNvSpPr/>
            <p:nvPr/>
          </p:nvSpPr>
          <p:spPr>
            <a:xfrm>
              <a:off x="1037150" y="2628100"/>
              <a:ext cx="14650" cy="12600"/>
            </a:xfrm>
            <a:custGeom>
              <a:avLst/>
              <a:gdLst/>
              <a:ahLst/>
              <a:cxnLst/>
              <a:rect l="l" t="t" r="r" b="b"/>
              <a:pathLst>
                <a:path w="586" h="504" extrusionOk="0">
                  <a:moveTo>
                    <a:pt x="333" y="0"/>
                  </a:moveTo>
                  <a:cubicBezTo>
                    <a:pt x="272" y="0"/>
                    <a:pt x="209" y="23"/>
                    <a:pt x="158" y="74"/>
                  </a:cubicBezTo>
                  <a:cubicBezTo>
                    <a:pt x="1" y="232"/>
                    <a:pt x="113" y="503"/>
                    <a:pt x="336" y="503"/>
                  </a:cubicBezTo>
                  <a:cubicBezTo>
                    <a:pt x="474" y="503"/>
                    <a:pt x="586" y="391"/>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6" name="Google Shape;6796;p33"/>
            <p:cNvSpPr/>
            <p:nvPr/>
          </p:nvSpPr>
          <p:spPr>
            <a:xfrm>
              <a:off x="1037150" y="2706475"/>
              <a:ext cx="14650" cy="12550"/>
            </a:xfrm>
            <a:custGeom>
              <a:avLst/>
              <a:gdLst/>
              <a:ahLst/>
              <a:cxnLst/>
              <a:rect l="l" t="t" r="r" b="b"/>
              <a:pathLst>
                <a:path w="586" h="502" extrusionOk="0">
                  <a:moveTo>
                    <a:pt x="333" y="0"/>
                  </a:moveTo>
                  <a:cubicBezTo>
                    <a:pt x="272" y="0"/>
                    <a:pt x="209" y="23"/>
                    <a:pt x="158" y="74"/>
                  </a:cubicBezTo>
                  <a:cubicBezTo>
                    <a:pt x="1" y="232"/>
                    <a:pt x="113" y="501"/>
                    <a:pt x="336" y="501"/>
                  </a:cubicBezTo>
                  <a:cubicBezTo>
                    <a:pt x="474"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7" name="Google Shape;6797;p33"/>
            <p:cNvSpPr/>
            <p:nvPr/>
          </p:nvSpPr>
          <p:spPr>
            <a:xfrm>
              <a:off x="1171575" y="2236325"/>
              <a:ext cx="14650" cy="12600"/>
            </a:xfrm>
            <a:custGeom>
              <a:avLst/>
              <a:gdLst/>
              <a:ahLst/>
              <a:cxnLst/>
              <a:rect l="l" t="t" r="r" b="b"/>
              <a:pathLst>
                <a:path w="586" h="504" extrusionOk="0">
                  <a:moveTo>
                    <a:pt x="333" y="1"/>
                  </a:moveTo>
                  <a:cubicBezTo>
                    <a:pt x="272" y="1"/>
                    <a:pt x="209" y="23"/>
                    <a:pt x="158" y="74"/>
                  </a:cubicBezTo>
                  <a:cubicBezTo>
                    <a:pt x="0" y="232"/>
                    <a:pt x="113" y="503"/>
                    <a:pt x="335" y="503"/>
                  </a:cubicBezTo>
                  <a:cubicBezTo>
                    <a:pt x="473" y="503"/>
                    <a:pt x="586" y="391"/>
                    <a:pt x="586" y="252"/>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8" name="Google Shape;6798;p33"/>
            <p:cNvSpPr/>
            <p:nvPr/>
          </p:nvSpPr>
          <p:spPr>
            <a:xfrm>
              <a:off x="1171575" y="2314700"/>
              <a:ext cx="14650" cy="12550"/>
            </a:xfrm>
            <a:custGeom>
              <a:avLst/>
              <a:gdLst/>
              <a:ahLst/>
              <a:cxnLst/>
              <a:rect l="l" t="t" r="r" b="b"/>
              <a:pathLst>
                <a:path w="586" h="502" extrusionOk="0">
                  <a:moveTo>
                    <a:pt x="333" y="0"/>
                  </a:moveTo>
                  <a:cubicBezTo>
                    <a:pt x="272" y="0"/>
                    <a:pt x="209" y="23"/>
                    <a:pt x="158" y="74"/>
                  </a:cubicBezTo>
                  <a:cubicBezTo>
                    <a:pt x="0" y="232"/>
                    <a:pt x="113" y="502"/>
                    <a:pt x="335" y="502"/>
                  </a:cubicBezTo>
                  <a:cubicBezTo>
                    <a:pt x="473" y="502"/>
                    <a:pt x="586" y="389"/>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9" name="Google Shape;6799;p33"/>
            <p:cNvSpPr/>
            <p:nvPr/>
          </p:nvSpPr>
          <p:spPr>
            <a:xfrm>
              <a:off x="1171575" y="2393025"/>
              <a:ext cx="14650" cy="12600"/>
            </a:xfrm>
            <a:custGeom>
              <a:avLst/>
              <a:gdLst/>
              <a:ahLst/>
              <a:cxnLst/>
              <a:rect l="l" t="t" r="r" b="b"/>
              <a:pathLst>
                <a:path w="586" h="504" extrusionOk="0">
                  <a:moveTo>
                    <a:pt x="333" y="1"/>
                  </a:moveTo>
                  <a:cubicBezTo>
                    <a:pt x="271" y="1"/>
                    <a:pt x="209" y="23"/>
                    <a:pt x="158" y="74"/>
                  </a:cubicBezTo>
                  <a:cubicBezTo>
                    <a:pt x="0" y="233"/>
                    <a:pt x="111" y="503"/>
                    <a:pt x="335" y="503"/>
                  </a:cubicBezTo>
                  <a:cubicBezTo>
                    <a:pt x="473" y="503"/>
                    <a:pt x="586" y="391"/>
                    <a:pt x="586" y="253"/>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0" name="Google Shape;6800;p33"/>
            <p:cNvSpPr/>
            <p:nvPr/>
          </p:nvSpPr>
          <p:spPr>
            <a:xfrm>
              <a:off x="1104350" y="2236325"/>
              <a:ext cx="14675" cy="12600"/>
            </a:xfrm>
            <a:custGeom>
              <a:avLst/>
              <a:gdLst/>
              <a:ahLst/>
              <a:cxnLst/>
              <a:rect l="l" t="t" r="r" b="b"/>
              <a:pathLst>
                <a:path w="587" h="504" extrusionOk="0">
                  <a:moveTo>
                    <a:pt x="334" y="1"/>
                  </a:moveTo>
                  <a:cubicBezTo>
                    <a:pt x="272" y="1"/>
                    <a:pt x="209" y="23"/>
                    <a:pt x="158" y="74"/>
                  </a:cubicBezTo>
                  <a:cubicBezTo>
                    <a:pt x="0" y="232"/>
                    <a:pt x="112" y="503"/>
                    <a:pt x="335" y="503"/>
                  </a:cubicBezTo>
                  <a:cubicBezTo>
                    <a:pt x="475" y="503"/>
                    <a:pt x="587" y="391"/>
                    <a:pt x="587" y="252"/>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1" name="Google Shape;6801;p33"/>
            <p:cNvSpPr/>
            <p:nvPr/>
          </p:nvSpPr>
          <p:spPr>
            <a:xfrm>
              <a:off x="1104350" y="2314700"/>
              <a:ext cx="14675" cy="12550"/>
            </a:xfrm>
            <a:custGeom>
              <a:avLst/>
              <a:gdLst/>
              <a:ahLst/>
              <a:cxnLst/>
              <a:rect l="l" t="t" r="r" b="b"/>
              <a:pathLst>
                <a:path w="587" h="502" extrusionOk="0">
                  <a:moveTo>
                    <a:pt x="334" y="0"/>
                  </a:moveTo>
                  <a:cubicBezTo>
                    <a:pt x="272" y="0"/>
                    <a:pt x="209" y="23"/>
                    <a:pt x="158" y="74"/>
                  </a:cubicBezTo>
                  <a:cubicBezTo>
                    <a:pt x="0" y="232"/>
                    <a:pt x="112" y="502"/>
                    <a:pt x="335" y="502"/>
                  </a:cubicBezTo>
                  <a:cubicBezTo>
                    <a:pt x="475" y="502"/>
                    <a:pt x="587" y="389"/>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2" name="Google Shape;6802;p33"/>
            <p:cNvSpPr/>
            <p:nvPr/>
          </p:nvSpPr>
          <p:spPr>
            <a:xfrm>
              <a:off x="1104350" y="2393025"/>
              <a:ext cx="14675" cy="12600"/>
            </a:xfrm>
            <a:custGeom>
              <a:avLst/>
              <a:gdLst/>
              <a:ahLst/>
              <a:cxnLst/>
              <a:rect l="l" t="t" r="r" b="b"/>
              <a:pathLst>
                <a:path w="587" h="504" extrusionOk="0">
                  <a:moveTo>
                    <a:pt x="334" y="1"/>
                  </a:moveTo>
                  <a:cubicBezTo>
                    <a:pt x="272" y="1"/>
                    <a:pt x="209" y="23"/>
                    <a:pt x="158" y="74"/>
                  </a:cubicBezTo>
                  <a:cubicBezTo>
                    <a:pt x="0" y="233"/>
                    <a:pt x="112" y="503"/>
                    <a:pt x="335" y="503"/>
                  </a:cubicBezTo>
                  <a:cubicBezTo>
                    <a:pt x="475" y="503"/>
                    <a:pt x="587" y="391"/>
                    <a:pt x="587" y="253"/>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3" name="Google Shape;6803;p33"/>
            <p:cNvSpPr/>
            <p:nvPr/>
          </p:nvSpPr>
          <p:spPr>
            <a:xfrm>
              <a:off x="1037150" y="2236325"/>
              <a:ext cx="14650" cy="12600"/>
            </a:xfrm>
            <a:custGeom>
              <a:avLst/>
              <a:gdLst/>
              <a:ahLst/>
              <a:cxnLst/>
              <a:rect l="l" t="t" r="r" b="b"/>
              <a:pathLst>
                <a:path w="586" h="504" extrusionOk="0">
                  <a:moveTo>
                    <a:pt x="333" y="1"/>
                  </a:moveTo>
                  <a:cubicBezTo>
                    <a:pt x="272" y="1"/>
                    <a:pt x="209" y="23"/>
                    <a:pt x="158" y="74"/>
                  </a:cubicBezTo>
                  <a:cubicBezTo>
                    <a:pt x="1" y="232"/>
                    <a:pt x="113" y="503"/>
                    <a:pt x="336" y="503"/>
                  </a:cubicBezTo>
                  <a:cubicBezTo>
                    <a:pt x="474" y="503"/>
                    <a:pt x="586" y="391"/>
                    <a:pt x="586" y="252"/>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4" name="Google Shape;6804;p33"/>
            <p:cNvSpPr/>
            <p:nvPr/>
          </p:nvSpPr>
          <p:spPr>
            <a:xfrm>
              <a:off x="1037150" y="2314700"/>
              <a:ext cx="14650" cy="12550"/>
            </a:xfrm>
            <a:custGeom>
              <a:avLst/>
              <a:gdLst/>
              <a:ahLst/>
              <a:cxnLst/>
              <a:rect l="l" t="t" r="r" b="b"/>
              <a:pathLst>
                <a:path w="586" h="502" extrusionOk="0">
                  <a:moveTo>
                    <a:pt x="333" y="0"/>
                  </a:moveTo>
                  <a:cubicBezTo>
                    <a:pt x="272" y="0"/>
                    <a:pt x="209" y="23"/>
                    <a:pt x="158" y="74"/>
                  </a:cubicBezTo>
                  <a:cubicBezTo>
                    <a:pt x="1" y="232"/>
                    <a:pt x="113" y="502"/>
                    <a:pt x="336" y="502"/>
                  </a:cubicBezTo>
                  <a:cubicBezTo>
                    <a:pt x="474" y="502"/>
                    <a:pt x="586" y="389"/>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5" name="Google Shape;6805;p33"/>
            <p:cNvSpPr/>
            <p:nvPr/>
          </p:nvSpPr>
          <p:spPr>
            <a:xfrm>
              <a:off x="1037125" y="239302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6" name="Google Shape;6806;p33"/>
            <p:cNvSpPr/>
            <p:nvPr/>
          </p:nvSpPr>
          <p:spPr>
            <a:xfrm>
              <a:off x="1037125" y="2784825"/>
              <a:ext cx="14675" cy="12600"/>
            </a:xfrm>
            <a:custGeom>
              <a:avLst/>
              <a:gdLst/>
              <a:ahLst/>
              <a:cxnLst/>
              <a:rect l="l" t="t" r="r" b="b"/>
              <a:pathLst>
                <a:path w="587" h="504" extrusionOk="0">
                  <a:moveTo>
                    <a:pt x="334" y="1"/>
                  </a:moveTo>
                  <a:cubicBezTo>
                    <a:pt x="273" y="1"/>
                    <a:pt x="210" y="24"/>
                    <a:pt x="159" y="75"/>
                  </a:cubicBezTo>
                  <a:cubicBezTo>
                    <a:pt x="0" y="232"/>
                    <a:pt x="112" y="504"/>
                    <a:pt x="337" y="504"/>
                  </a:cubicBezTo>
                  <a:cubicBezTo>
                    <a:pt x="475" y="504"/>
                    <a:pt x="587" y="390"/>
                    <a:pt x="587" y="252"/>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7" name="Google Shape;6807;p33"/>
            <p:cNvSpPr/>
            <p:nvPr/>
          </p:nvSpPr>
          <p:spPr>
            <a:xfrm>
              <a:off x="1171575" y="2863175"/>
              <a:ext cx="14650" cy="12575"/>
            </a:xfrm>
            <a:custGeom>
              <a:avLst/>
              <a:gdLst/>
              <a:ahLst/>
              <a:cxnLst/>
              <a:rect l="l" t="t" r="r" b="b"/>
              <a:pathLst>
                <a:path w="586" h="503" extrusionOk="0">
                  <a:moveTo>
                    <a:pt x="333" y="0"/>
                  </a:moveTo>
                  <a:cubicBezTo>
                    <a:pt x="272" y="0"/>
                    <a:pt x="209" y="23"/>
                    <a:pt x="158" y="74"/>
                  </a:cubicBezTo>
                  <a:cubicBezTo>
                    <a:pt x="0" y="232"/>
                    <a:pt x="111" y="503"/>
                    <a:pt x="335" y="503"/>
                  </a:cubicBezTo>
                  <a:cubicBezTo>
                    <a:pt x="473"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8" name="Google Shape;6808;p33"/>
            <p:cNvSpPr/>
            <p:nvPr/>
          </p:nvSpPr>
          <p:spPr>
            <a:xfrm>
              <a:off x="1171575" y="2941500"/>
              <a:ext cx="14650" cy="12600"/>
            </a:xfrm>
            <a:custGeom>
              <a:avLst/>
              <a:gdLst/>
              <a:ahLst/>
              <a:cxnLst/>
              <a:rect l="l" t="t" r="r" b="b"/>
              <a:pathLst>
                <a:path w="586" h="504" extrusionOk="0">
                  <a:moveTo>
                    <a:pt x="334" y="1"/>
                  </a:moveTo>
                  <a:cubicBezTo>
                    <a:pt x="272" y="1"/>
                    <a:pt x="209" y="24"/>
                    <a:pt x="158" y="76"/>
                  </a:cubicBezTo>
                  <a:cubicBezTo>
                    <a:pt x="0" y="233"/>
                    <a:pt x="113" y="503"/>
                    <a:pt x="335" y="503"/>
                  </a:cubicBezTo>
                  <a:cubicBezTo>
                    <a:pt x="473" y="503"/>
                    <a:pt x="586" y="391"/>
                    <a:pt x="586" y="253"/>
                  </a:cubicBezTo>
                  <a:cubicBezTo>
                    <a:pt x="586" y="101"/>
                    <a:pt x="462"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9" name="Google Shape;6809;p33"/>
            <p:cNvSpPr/>
            <p:nvPr/>
          </p:nvSpPr>
          <p:spPr>
            <a:xfrm>
              <a:off x="1171575" y="3019875"/>
              <a:ext cx="14650" cy="12575"/>
            </a:xfrm>
            <a:custGeom>
              <a:avLst/>
              <a:gdLst/>
              <a:ahLst/>
              <a:cxnLst/>
              <a:rect l="l" t="t" r="r" b="b"/>
              <a:pathLst>
                <a:path w="586" h="503" extrusionOk="0">
                  <a:moveTo>
                    <a:pt x="333" y="0"/>
                  </a:moveTo>
                  <a:cubicBezTo>
                    <a:pt x="272" y="0"/>
                    <a:pt x="209" y="23"/>
                    <a:pt x="158" y="74"/>
                  </a:cubicBezTo>
                  <a:cubicBezTo>
                    <a:pt x="0" y="232"/>
                    <a:pt x="113" y="503"/>
                    <a:pt x="335" y="503"/>
                  </a:cubicBezTo>
                  <a:cubicBezTo>
                    <a:pt x="473" y="503"/>
                    <a:pt x="586" y="391"/>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0" name="Google Shape;6810;p33"/>
            <p:cNvSpPr/>
            <p:nvPr/>
          </p:nvSpPr>
          <p:spPr>
            <a:xfrm>
              <a:off x="1171575" y="3098250"/>
              <a:ext cx="14650" cy="12550"/>
            </a:xfrm>
            <a:custGeom>
              <a:avLst/>
              <a:gdLst/>
              <a:ahLst/>
              <a:cxnLst/>
              <a:rect l="l" t="t" r="r" b="b"/>
              <a:pathLst>
                <a:path w="586" h="502" extrusionOk="0">
                  <a:moveTo>
                    <a:pt x="333" y="0"/>
                  </a:moveTo>
                  <a:cubicBezTo>
                    <a:pt x="272" y="0"/>
                    <a:pt x="209" y="23"/>
                    <a:pt x="158" y="74"/>
                  </a:cubicBezTo>
                  <a:cubicBezTo>
                    <a:pt x="0" y="231"/>
                    <a:pt x="113" y="501"/>
                    <a:pt x="335" y="501"/>
                  </a:cubicBezTo>
                  <a:cubicBezTo>
                    <a:pt x="473"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1" name="Google Shape;6811;p33"/>
            <p:cNvSpPr/>
            <p:nvPr/>
          </p:nvSpPr>
          <p:spPr>
            <a:xfrm>
              <a:off x="1104350" y="28631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2" name="Google Shape;6812;p33"/>
            <p:cNvSpPr/>
            <p:nvPr/>
          </p:nvSpPr>
          <p:spPr>
            <a:xfrm>
              <a:off x="1104350" y="2941500"/>
              <a:ext cx="14675" cy="12600"/>
            </a:xfrm>
            <a:custGeom>
              <a:avLst/>
              <a:gdLst/>
              <a:ahLst/>
              <a:cxnLst/>
              <a:rect l="l" t="t" r="r" b="b"/>
              <a:pathLst>
                <a:path w="587" h="504" extrusionOk="0">
                  <a:moveTo>
                    <a:pt x="334" y="1"/>
                  </a:moveTo>
                  <a:cubicBezTo>
                    <a:pt x="272" y="1"/>
                    <a:pt x="209" y="24"/>
                    <a:pt x="158" y="76"/>
                  </a:cubicBezTo>
                  <a:cubicBezTo>
                    <a:pt x="0" y="233"/>
                    <a:pt x="112" y="503"/>
                    <a:pt x="335" y="503"/>
                  </a:cubicBezTo>
                  <a:cubicBezTo>
                    <a:pt x="475" y="503"/>
                    <a:pt x="587" y="391"/>
                    <a:pt x="587" y="253"/>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3" name="Google Shape;6813;p33"/>
            <p:cNvSpPr/>
            <p:nvPr/>
          </p:nvSpPr>
          <p:spPr>
            <a:xfrm>
              <a:off x="1104350" y="30198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91"/>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4" name="Google Shape;6814;p33"/>
            <p:cNvSpPr/>
            <p:nvPr/>
          </p:nvSpPr>
          <p:spPr>
            <a:xfrm>
              <a:off x="1104350" y="3098250"/>
              <a:ext cx="14675" cy="12550"/>
            </a:xfrm>
            <a:custGeom>
              <a:avLst/>
              <a:gdLst/>
              <a:ahLst/>
              <a:cxnLst/>
              <a:rect l="l" t="t" r="r" b="b"/>
              <a:pathLst>
                <a:path w="587" h="502" extrusionOk="0">
                  <a:moveTo>
                    <a:pt x="334" y="0"/>
                  </a:moveTo>
                  <a:cubicBezTo>
                    <a:pt x="272" y="0"/>
                    <a:pt x="209" y="23"/>
                    <a:pt x="158" y="74"/>
                  </a:cubicBezTo>
                  <a:cubicBezTo>
                    <a:pt x="0" y="231"/>
                    <a:pt x="112" y="501"/>
                    <a:pt x="335" y="501"/>
                  </a:cubicBezTo>
                  <a:cubicBezTo>
                    <a:pt x="475" y="501"/>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5" name="Google Shape;6815;p33"/>
            <p:cNvSpPr/>
            <p:nvPr/>
          </p:nvSpPr>
          <p:spPr>
            <a:xfrm>
              <a:off x="1037125" y="2863175"/>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6" name="Google Shape;6816;p33"/>
            <p:cNvSpPr/>
            <p:nvPr/>
          </p:nvSpPr>
          <p:spPr>
            <a:xfrm>
              <a:off x="1037125" y="2941500"/>
              <a:ext cx="14675" cy="12600"/>
            </a:xfrm>
            <a:custGeom>
              <a:avLst/>
              <a:gdLst/>
              <a:ahLst/>
              <a:cxnLst/>
              <a:rect l="l" t="t" r="r" b="b"/>
              <a:pathLst>
                <a:path w="587" h="504" extrusionOk="0">
                  <a:moveTo>
                    <a:pt x="335" y="1"/>
                  </a:moveTo>
                  <a:cubicBezTo>
                    <a:pt x="273" y="1"/>
                    <a:pt x="210" y="24"/>
                    <a:pt x="159" y="76"/>
                  </a:cubicBezTo>
                  <a:cubicBezTo>
                    <a:pt x="0" y="233"/>
                    <a:pt x="112" y="503"/>
                    <a:pt x="337" y="503"/>
                  </a:cubicBezTo>
                  <a:cubicBezTo>
                    <a:pt x="475" y="503"/>
                    <a:pt x="587" y="391"/>
                    <a:pt x="587" y="253"/>
                  </a:cubicBezTo>
                  <a:cubicBezTo>
                    <a:pt x="587" y="101"/>
                    <a:pt x="464" y="1"/>
                    <a:pt x="3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7" name="Google Shape;6817;p33"/>
            <p:cNvSpPr/>
            <p:nvPr/>
          </p:nvSpPr>
          <p:spPr>
            <a:xfrm>
              <a:off x="1037150" y="3019875"/>
              <a:ext cx="14650" cy="12575"/>
            </a:xfrm>
            <a:custGeom>
              <a:avLst/>
              <a:gdLst/>
              <a:ahLst/>
              <a:cxnLst/>
              <a:rect l="l" t="t" r="r" b="b"/>
              <a:pathLst>
                <a:path w="586" h="503" extrusionOk="0">
                  <a:moveTo>
                    <a:pt x="333" y="0"/>
                  </a:moveTo>
                  <a:cubicBezTo>
                    <a:pt x="272" y="0"/>
                    <a:pt x="209" y="23"/>
                    <a:pt x="158" y="74"/>
                  </a:cubicBezTo>
                  <a:cubicBezTo>
                    <a:pt x="1" y="232"/>
                    <a:pt x="113" y="503"/>
                    <a:pt x="336" y="503"/>
                  </a:cubicBezTo>
                  <a:cubicBezTo>
                    <a:pt x="474" y="503"/>
                    <a:pt x="586" y="391"/>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8" name="Google Shape;6818;p33"/>
            <p:cNvSpPr/>
            <p:nvPr/>
          </p:nvSpPr>
          <p:spPr>
            <a:xfrm>
              <a:off x="1037150" y="3098250"/>
              <a:ext cx="14650" cy="12550"/>
            </a:xfrm>
            <a:custGeom>
              <a:avLst/>
              <a:gdLst/>
              <a:ahLst/>
              <a:cxnLst/>
              <a:rect l="l" t="t" r="r" b="b"/>
              <a:pathLst>
                <a:path w="586" h="502" extrusionOk="0">
                  <a:moveTo>
                    <a:pt x="333" y="0"/>
                  </a:moveTo>
                  <a:cubicBezTo>
                    <a:pt x="272" y="0"/>
                    <a:pt x="209" y="23"/>
                    <a:pt x="158" y="74"/>
                  </a:cubicBezTo>
                  <a:cubicBezTo>
                    <a:pt x="1" y="231"/>
                    <a:pt x="113" y="501"/>
                    <a:pt x="336" y="501"/>
                  </a:cubicBezTo>
                  <a:cubicBezTo>
                    <a:pt x="474"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19" name="Google Shape;6819;p33"/>
          <p:cNvSpPr/>
          <p:nvPr/>
        </p:nvSpPr>
        <p:spPr>
          <a:xfrm>
            <a:off x="8283110" y="431391"/>
            <a:ext cx="277040" cy="252486"/>
          </a:xfrm>
          <a:custGeom>
            <a:avLst/>
            <a:gdLst/>
            <a:ahLst/>
            <a:cxnLst/>
            <a:rect l="l" t="t" r="r" b="b"/>
            <a:pathLst>
              <a:path w="6623" h="6036" extrusionOk="0">
                <a:moveTo>
                  <a:pt x="3311" y="1"/>
                </a:moveTo>
                <a:cubicBezTo>
                  <a:pt x="2539" y="1"/>
                  <a:pt x="1767" y="295"/>
                  <a:pt x="1178" y="884"/>
                </a:cubicBezTo>
                <a:cubicBezTo>
                  <a:pt x="0" y="2064"/>
                  <a:pt x="0" y="3974"/>
                  <a:pt x="1178" y="5151"/>
                </a:cubicBezTo>
                <a:cubicBezTo>
                  <a:pt x="1767" y="5741"/>
                  <a:pt x="2539" y="6036"/>
                  <a:pt x="3311" y="6036"/>
                </a:cubicBezTo>
                <a:cubicBezTo>
                  <a:pt x="4084" y="6036"/>
                  <a:pt x="4856" y="5741"/>
                  <a:pt x="5445" y="5151"/>
                </a:cubicBezTo>
                <a:cubicBezTo>
                  <a:pt x="6623" y="3974"/>
                  <a:pt x="6623" y="2064"/>
                  <a:pt x="5445" y="884"/>
                </a:cubicBezTo>
                <a:cubicBezTo>
                  <a:pt x="4856" y="295"/>
                  <a:pt x="4084" y="1"/>
                  <a:pt x="3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0" name="Google Shape;6820;p33"/>
          <p:cNvSpPr/>
          <p:nvPr/>
        </p:nvSpPr>
        <p:spPr>
          <a:xfrm rot="-5400000">
            <a:off x="8437842" y="4436715"/>
            <a:ext cx="445241" cy="385621"/>
          </a:xfrm>
          <a:custGeom>
            <a:avLst/>
            <a:gdLst/>
            <a:ahLst/>
            <a:cxnLst/>
            <a:rect l="l" t="t" r="r" b="b"/>
            <a:pathLst>
              <a:path w="10037" h="8693" extrusionOk="0">
                <a:moveTo>
                  <a:pt x="2509" y="1"/>
                </a:moveTo>
                <a:lnTo>
                  <a:pt x="0" y="4347"/>
                </a:lnTo>
                <a:lnTo>
                  <a:pt x="2509" y="8693"/>
                </a:lnTo>
                <a:lnTo>
                  <a:pt x="7526" y="8693"/>
                </a:lnTo>
                <a:lnTo>
                  <a:pt x="10037" y="4347"/>
                </a:lnTo>
                <a:lnTo>
                  <a:pt x="75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1" name="Google Shape;6821;p33"/>
          <p:cNvSpPr/>
          <p:nvPr/>
        </p:nvSpPr>
        <p:spPr>
          <a:xfrm rot="-5400000">
            <a:off x="8257050" y="3815213"/>
            <a:ext cx="1247936" cy="1094228"/>
          </a:xfrm>
          <a:custGeom>
            <a:avLst/>
            <a:gdLst/>
            <a:ahLst/>
            <a:cxnLst/>
            <a:rect l="l" t="t" r="r" b="b"/>
            <a:pathLst>
              <a:path w="28132" h="24667" extrusionOk="0">
                <a:moveTo>
                  <a:pt x="14066" y="424"/>
                </a:moveTo>
                <a:lnTo>
                  <a:pt x="27770" y="24457"/>
                </a:lnTo>
                <a:lnTo>
                  <a:pt x="359" y="24457"/>
                </a:lnTo>
                <a:lnTo>
                  <a:pt x="14066" y="424"/>
                </a:lnTo>
                <a:close/>
                <a:moveTo>
                  <a:pt x="14066" y="1"/>
                </a:moveTo>
                <a:lnTo>
                  <a:pt x="88" y="24511"/>
                </a:lnTo>
                <a:lnTo>
                  <a:pt x="0" y="24667"/>
                </a:lnTo>
                <a:lnTo>
                  <a:pt x="28131" y="24667"/>
                </a:lnTo>
                <a:lnTo>
                  <a:pt x="1406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3">
  <p:cSld name="CUSTOM_8">
    <p:spTree>
      <p:nvGrpSpPr>
        <p:cNvPr id="1" name="Shape 8202"/>
        <p:cNvGrpSpPr/>
        <p:nvPr/>
      </p:nvGrpSpPr>
      <p:grpSpPr>
        <a:xfrm>
          <a:off x="0" y="0"/>
          <a:ext cx="0" cy="0"/>
          <a:chOff x="0" y="0"/>
          <a:chExt cx="0" cy="0"/>
        </a:xfrm>
      </p:grpSpPr>
      <p:sp>
        <p:nvSpPr>
          <p:cNvPr id="8203" name="Google Shape;8203;p40"/>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8204" name="Google Shape;8204;p40"/>
          <p:cNvSpPr/>
          <p:nvPr/>
        </p:nvSpPr>
        <p:spPr>
          <a:xfrm>
            <a:off x="701250" y="1236900"/>
            <a:ext cx="7741500" cy="39066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05" name="Google Shape;8205;p40"/>
          <p:cNvGrpSpPr/>
          <p:nvPr/>
        </p:nvGrpSpPr>
        <p:grpSpPr>
          <a:xfrm>
            <a:off x="753099" y="1283617"/>
            <a:ext cx="349968" cy="2052568"/>
            <a:chOff x="1037125" y="2236325"/>
            <a:chExt cx="149100" cy="874475"/>
          </a:xfrm>
        </p:grpSpPr>
        <p:sp>
          <p:nvSpPr>
            <p:cNvPr id="8206" name="Google Shape;8206;p40"/>
            <p:cNvSpPr/>
            <p:nvPr/>
          </p:nvSpPr>
          <p:spPr>
            <a:xfrm>
              <a:off x="1171575" y="2471400"/>
              <a:ext cx="14650" cy="12600"/>
            </a:xfrm>
            <a:custGeom>
              <a:avLst/>
              <a:gdLst/>
              <a:ahLst/>
              <a:cxnLst/>
              <a:rect l="l" t="t" r="r" b="b"/>
              <a:pathLst>
                <a:path w="586" h="504" extrusionOk="0">
                  <a:moveTo>
                    <a:pt x="333" y="0"/>
                  </a:moveTo>
                  <a:cubicBezTo>
                    <a:pt x="272" y="0"/>
                    <a:pt x="209" y="23"/>
                    <a:pt x="158" y="74"/>
                  </a:cubicBezTo>
                  <a:cubicBezTo>
                    <a:pt x="0" y="232"/>
                    <a:pt x="111" y="503"/>
                    <a:pt x="335" y="503"/>
                  </a:cubicBezTo>
                  <a:cubicBezTo>
                    <a:pt x="473" y="502"/>
                    <a:pt x="586" y="389"/>
                    <a:pt x="586" y="251"/>
                  </a:cubicBezTo>
                  <a:cubicBezTo>
                    <a:pt x="586" y="101"/>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7" name="Google Shape;8207;p40"/>
            <p:cNvSpPr/>
            <p:nvPr/>
          </p:nvSpPr>
          <p:spPr>
            <a:xfrm>
              <a:off x="1171575" y="2549750"/>
              <a:ext cx="14650" cy="12575"/>
            </a:xfrm>
            <a:custGeom>
              <a:avLst/>
              <a:gdLst/>
              <a:ahLst/>
              <a:cxnLst/>
              <a:rect l="l" t="t" r="r" b="b"/>
              <a:pathLst>
                <a:path w="586" h="503" extrusionOk="0">
                  <a:moveTo>
                    <a:pt x="334" y="0"/>
                  </a:moveTo>
                  <a:cubicBezTo>
                    <a:pt x="272" y="0"/>
                    <a:pt x="209" y="23"/>
                    <a:pt x="158" y="75"/>
                  </a:cubicBezTo>
                  <a:cubicBezTo>
                    <a:pt x="0" y="233"/>
                    <a:pt x="113" y="502"/>
                    <a:pt x="335" y="502"/>
                  </a:cubicBezTo>
                  <a:cubicBezTo>
                    <a:pt x="473" y="502"/>
                    <a:pt x="586" y="390"/>
                    <a:pt x="586" y="252"/>
                  </a:cubicBezTo>
                  <a:cubicBezTo>
                    <a:pt x="586" y="101"/>
                    <a:pt x="462"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8" name="Google Shape;8208;p40"/>
            <p:cNvSpPr/>
            <p:nvPr/>
          </p:nvSpPr>
          <p:spPr>
            <a:xfrm>
              <a:off x="1171575" y="2628100"/>
              <a:ext cx="14650" cy="12600"/>
            </a:xfrm>
            <a:custGeom>
              <a:avLst/>
              <a:gdLst/>
              <a:ahLst/>
              <a:cxnLst/>
              <a:rect l="l" t="t" r="r" b="b"/>
              <a:pathLst>
                <a:path w="586" h="504" extrusionOk="0">
                  <a:moveTo>
                    <a:pt x="333" y="0"/>
                  </a:moveTo>
                  <a:cubicBezTo>
                    <a:pt x="272" y="0"/>
                    <a:pt x="209" y="23"/>
                    <a:pt x="158" y="74"/>
                  </a:cubicBezTo>
                  <a:cubicBezTo>
                    <a:pt x="0" y="232"/>
                    <a:pt x="113" y="503"/>
                    <a:pt x="335" y="503"/>
                  </a:cubicBezTo>
                  <a:cubicBezTo>
                    <a:pt x="473" y="503"/>
                    <a:pt x="586" y="391"/>
                    <a:pt x="586" y="251"/>
                  </a:cubicBezTo>
                  <a:cubicBezTo>
                    <a:pt x="586" y="101"/>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9" name="Google Shape;8209;p40"/>
            <p:cNvSpPr/>
            <p:nvPr/>
          </p:nvSpPr>
          <p:spPr>
            <a:xfrm>
              <a:off x="1171575" y="2706475"/>
              <a:ext cx="14650" cy="12550"/>
            </a:xfrm>
            <a:custGeom>
              <a:avLst/>
              <a:gdLst/>
              <a:ahLst/>
              <a:cxnLst/>
              <a:rect l="l" t="t" r="r" b="b"/>
              <a:pathLst>
                <a:path w="586" h="502" extrusionOk="0">
                  <a:moveTo>
                    <a:pt x="333" y="0"/>
                  </a:moveTo>
                  <a:cubicBezTo>
                    <a:pt x="272" y="0"/>
                    <a:pt x="209" y="23"/>
                    <a:pt x="158" y="74"/>
                  </a:cubicBezTo>
                  <a:cubicBezTo>
                    <a:pt x="0" y="232"/>
                    <a:pt x="113" y="501"/>
                    <a:pt x="335" y="501"/>
                  </a:cubicBezTo>
                  <a:cubicBezTo>
                    <a:pt x="473" y="501"/>
                    <a:pt x="586" y="389"/>
                    <a:pt x="586" y="251"/>
                  </a:cubicBezTo>
                  <a:cubicBezTo>
                    <a:pt x="586" y="100"/>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0" name="Google Shape;8210;p40"/>
            <p:cNvSpPr/>
            <p:nvPr/>
          </p:nvSpPr>
          <p:spPr>
            <a:xfrm>
              <a:off x="1171575" y="2784825"/>
              <a:ext cx="14650" cy="12600"/>
            </a:xfrm>
            <a:custGeom>
              <a:avLst/>
              <a:gdLst/>
              <a:ahLst/>
              <a:cxnLst/>
              <a:rect l="l" t="t" r="r" b="b"/>
              <a:pathLst>
                <a:path w="586" h="504" extrusionOk="0">
                  <a:moveTo>
                    <a:pt x="333" y="1"/>
                  </a:moveTo>
                  <a:cubicBezTo>
                    <a:pt x="272" y="1"/>
                    <a:pt x="209" y="24"/>
                    <a:pt x="158" y="75"/>
                  </a:cubicBezTo>
                  <a:cubicBezTo>
                    <a:pt x="0" y="232"/>
                    <a:pt x="111" y="504"/>
                    <a:pt x="335" y="504"/>
                  </a:cubicBezTo>
                  <a:cubicBezTo>
                    <a:pt x="473" y="504"/>
                    <a:pt x="586" y="390"/>
                    <a:pt x="586" y="252"/>
                  </a:cubicBezTo>
                  <a:cubicBezTo>
                    <a:pt x="586" y="101"/>
                    <a:pt x="462" y="1"/>
                    <a:pt x="3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1" name="Google Shape;8211;p40"/>
            <p:cNvSpPr/>
            <p:nvPr/>
          </p:nvSpPr>
          <p:spPr>
            <a:xfrm>
              <a:off x="1104350" y="24714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89"/>
                    <a:pt x="587" y="251"/>
                  </a:cubicBezTo>
                  <a:cubicBezTo>
                    <a:pt x="587" y="101"/>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2" name="Google Shape;8212;p40"/>
            <p:cNvSpPr/>
            <p:nvPr/>
          </p:nvSpPr>
          <p:spPr>
            <a:xfrm>
              <a:off x="1104350" y="2549750"/>
              <a:ext cx="14675" cy="12575"/>
            </a:xfrm>
            <a:custGeom>
              <a:avLst/>
              <a:gdLst/>
              <a:ahLst/>
              <a:cxnLst/>
              <a:rect l="l" t="t" r="r" b="b"/>
              <a:pathLst>
                <a:path w="587" h="503" extrusionOk="0">
                  <a:moveTo>
                    <a:pt x="334" y="0"/>
                  </a:moveTo>
                  <a:cubicBezTo>
                    <a:pt x="272" y="0"/>
                    <a:pt x="209" y="23"/>
                    <a:pt x="158" y="75"/>
                  </a:cubicBezTo>
                  <a:cubicBezTo>
                    <a:pt x="0" y="233"/>
                    <a:pt x="112" y="502"/>
                    <a:pt x="335" y="502"/>
                  </a:cubicBezTo>
                  <a:cubicBezTo>
                    <a:pt x="475" y="502"/>
                    <a:pt x="587" y="390"/>
                    <a:pt x="587" y="252"/>
                  </a:cubicBezTo>
                  <a:cubicBezTo>
                    <a:pt x="587" y="101"/>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3" name="Google Shape;8213;p40"/>
            <p:cNvSpPr/>
            <p:nvPr/>
          </p:nvSpPr>
          <p:spPr>
            <a:xfrm>
              <a:off x="1104350" y="26281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91"/>
                    <a:pt x="587" y="251"/>
                  </a:cubicBezTo>
                  <a:cubicBezTo>
                    <a:pt x="587" y="101"/>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4" name="Google Shape;8214;p40"/>
            <p:cNvSpPr/>
            <p:nvPr/>
          </p:nvSpPr>
          <p:spPr>
            <a:xfrm>
              <a:off x="1104350" y="2706475"/>
              <a:ext cx="14675" cy="12550"/>
            </a:xfrm>
            <a:custGeom>
              <a:avLst/>
              <a:gdLst/>
              <a:ahLst/>
              <a:cxnLst/>
              <a:rect l="l" t="t" r="r" b="b"/>
              <a:pathLst>
                <a:path w="587" h="502" extrusionOk="0">
                  <a:moveTo>
                    <a:pt x="334" y="0"/>
                  </a:moveTo>
                  <a:cubicBezTo>
                    <a:pt x="272" y="0"/>
                    <a:pt x="209" y="23"/>
                    <a:pt x="158" y="74"/>
                  </a:cubicBezTo>
                  <a:cubicBezTo>
                    <a:pt x="0" y="232"/>
                    <a:pt x="112" y="501"/>
                    <a:pt x="335" y="501"/>
                  </a:cubicBezTo>
                  <a:cubicBezTo>
                    <a:pt x="475" y="501"/>
                    <a:pt x="587" y="389"/>
                    <a:pt x="587" y="251"/>
                  </a:cubicBezTo>
                  <a:cubicBezTo>
                    <a:pt x="587" y="100"/>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5" name="Google Shape;8215;p40"/>
            <p:cNvSpPr/>
            <p:nvPr/>
          </p:nvSpPr>
          <p:spPr>
            <a:xfrm>
              <a:off x="1104350" y="2784825"/>
              <a:ext cx="14675" cy="12600"/>
            </a:xfrm>
            <a:custGeom>
              <a:avLst/>
              <a:gdLst/>
              <a:ahLst/>
              <a:cxnLst/>
              <a:rect l="l" t="t" r="r" b="b"/>
              <a:pathLst>
                <a:path w="587" h="504" extrusionOk="0">
                  <a:moveTo>
                    <a:pt x="334" y="1"/>
                  </a:moveTo>
                  <a:cubicBezTo>
                    <a:pt x="272" y="1"/>
                    <a:pt x="209" y="24"/>
                    <a:pt x="158" y="75"/>
                  </a:cubicBezTo>
                  <a:cubicBezTo>
                    <a:pt x="0" y="232"/>
                    <a:pt x="112" y="504"/>
                    <a:pt x="335" y="504"/>
                  </a:cubicBezTo>
                  <a:cubicBezTo>
                    <a:pt x="475" y="504"/>
                    <a:pt x="587" y="390"/>
                    <a:pt x="587" y="252"/>
                  </a:cubicBezTo>
                  <a:cubicBezTo>
                    <a:pt x="587" y="101"/>
                    <a:pt x="463" y="1"/>
                    <a:pt x="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6" name="Google Shape;8216;p40"/>
            <p:cNvSpPr/>
            <p:nvPr/>
          </p:nvSpPr>
          <p:spPr>
            <a:xfrm>
              <a:off x="1037125" y="2471400"/>
              <a:ext cx="14675" cy="12600"/>
            </a:xfrm>
            <a:custGeom>
              <a:avLst/>
              <a:gdLst/>
              <a:ahLst/>
              <a:cxnLst/>
              <a:rect l="l" t="t" r="r" b="b"/>
              <a:pathLst>
                <a:path w="587" h="504" extrusionOk="0">
                  <a:moveTo>
                    <a:pt x="334" y="0"/>
                  </a:moveTo>
                  <a:cubicBezTo>
                    <a:pt x="273" y="0"/>
                    <a:pt x="210" y="23"/>
                    <a:pt x="159" y="74"/>
                  </a:cubicBezTo>
                  <a:cubicBezTo>
                    <a:pt x="0" y="232"/>
                    <a:pt x="112" y="503"/>
                    <a:pt x="337" y="503"/>
                  </a:cubicBezTo>
                  <a:cubicBezTo>
                    <a:pt x="475" y="503"/>
                    <a:pt x="587" y="389"/>
                    <a:pt x="587" y="251"/>
                  </a:cubicBezTo>
                  <a:cubicBezTo>
                    <a:pt x="587" y="101"/>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7" name="Google Shape;8217;p40"/>
            <p:cNvSpPr/>
            <p:nvPr/>
          </p:nvSpPr>
          <p:spPr>
            <a:xfrm>
              <a:off x="1037125" y="2549750"/>
              <a:ext cx="14675" cy="12575"/>
            </a:xfrm>
            <a:custGeom>
              <a:avLst/>
              <a:gdLst/>
              <a:ahLst/>
              <a:cxnLst/>
              <a:rect l="l" t="t" r="r" b="b"/>
              <a:pathLst>
                <a:path w="587" h="503" extrusionOk="0">
                  <a:moveTo>
                    <a:pt x="335" y="0"/>
                  </a:moveTo>
                  <a:cubicBezTo>
                    <a:pt x="273" y="0"/>
                    <a:pt x="210" y="23"/>
                    <a:pt x="159" y="75"/>
                  </a:cubicBezTo>
                  <a:cubicBezTo>
                    <a:pt x="0" y="233"/>
                    <a:pt x="112" y="502"/>
                    <a:pt x="337" y="502"/>
                  </a:cubicBezTo>
                  <a:cubicBezTo>
                    <a:pt x="475" y="502"/>
                    <a:pt x="587" y="390"/>
                    <a:pt x="587" y="252"/>
                  </a:cubicBezTo>
                  <a:cubicBezTo>
                    <a:pt x="587" y="101"/>
                    <a:pt x="464" y="0"/>
                    <a:pt x="3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8" name="Google Shape;8218;p40"/>
            <p:cNvSpPr/>
            <p:nvPr/>
          </p:nvSpPr>
          <p:spPr>
            <a:xfrm>
              <a:off x="1037150" y="2628100"/>
              <a:ext cx="14650" cy="12600"/>
            </a:xfrm>
            <a:custGeom>
              <a:avLst/>
              <a:gdLst/>
              <a:ahLst/>
              <a:cxnLst/>
              <a:rect l="l" t="t" r="r" b="b"/>
              <a:pathLst>
                <a:path w="586" h="504" extrusionOk="0">
                  <a:moveTo>
                    <a:pt x="333" y="0"/>
                  </a:moveTo>
                  <a:cubicBezTo>
                    <a:pt x="272" y="0"/>
                    <a:pt x="209" y="23"/>
                    <a:pt x="158" y="74"/>
                  </a:cubicBezTo>
                  <a:cubicBezTo>
                    <a:pt x="1" y="232"/>
                    <a:pt x="113" y="503"/>
                    <a:pt x="336" y="503"/>
                  </a:cubicBezTo>
                  <a:cubicBezTo>
                    <a:pt x="474" y="503"/>
                    <a:pt x="586" y="391"/>
                    <a:pt x="586" y="251"/>
                  </a:cubicBezTo>
                  <a:cubicBezTo>
                    <a:pt x="586" y="101"/>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9" name="Google Shape;8219;p40"/>
            <p:cNvSpPr/>
            <p:nvPr/>
          </p:nvSpPr>
          <p:spPr>
            <a:xfrm>
              <a:off x="1037150" y="2706475"/>
              <a:ext cx="14650" cy="12550"/>
            </a:xfrm>
            <a:custGeom>
              <a:avLst/>
              <a:gdLst/>
              <a:ahLst/>
              <a:cxnLst/>
              <a:rect l="l" t="t" r="r" b="b"/>
              <a:pathLst>
                <a:path w="586" h="502" extrusionOk="0">
                  <a:moveTo>
                    <a:pt x="333" y="0"/>
                  </a:moveTo>
                  <a:cubicBezTo>
                    <a:pt x="272" y="0"/>
                    <a:pt x="209" y="23"/>
                    <a:pt x="158" y="74"/>
                  </a:cubicBezTo>
                  <a:cubicBezTo>
                    <a:pt x="1" y="232"/>
                    <a:pt x="113" y="501"/>
                    <a:pt x="336" y="501"/>
                  </a:cubicBezTo>
                  <a:cubicBezTo>
                    <a:pt x="474" y="501"/>
                    <a:pt x="586" y="389"/>
                    <a:pt x="586" y="251"/>
                  </a:cubicBezTo>
                  <a:cubicBezTo>
                    <a:pt x="586" y="100"/>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0" name="Google Shape;8220;p40"/>
            <p:cNvSpPr/>
            <p:nvPr/>
          </p:nvSpPr>
          <p:spPr>
            <a:xfrm>
              <a:off x="1171575" y="2236325"/>
              <a:ext cx="14650" cy="12600"/>
            </a:xfrm>
            <a:custGeom>
              <a:avLst/>
              <a:gdLst/>
              <a:ahLst/>
              <a:cxnLst/>
              <a:rect l="l" t="t" r="r" b="b"/>
              <a:pathLst>
                <a:path w="586" h="504" extrusionOk="0">
                  <a:moveTo>
                    <a:pt x="333" y="1"/>
                  </a:moveTo>
                  <a:cubicBezTo>
                    <a:pt x="272" y="1"/>
                    <a:pt x="209" y="23"/>
                    <a:pt x="158" y="74"/>
                  </a:cubicBezTo>
                  <a:cubicBezTo>
                    <a:pt x="0" y="232"/>
                    <a:pt x="113" y="503"/>
                    <a:pt x="335" y="503"/>
                  </a:cubicBezTo>
                  <a:cubicBezTo>
                    <a:pt x="473" y="503"/>
                    <a:pt x="586" y="391"/>
                    <a:pt x="586" y="252"/>
                  </a:cubicBezTo>
                  <a:cubicBezTo>
                    <a:pt x="586" y="101"/>
                    <a:pt x="462" y="1"/>
                    <a:pt x="3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1" name="Google Shape;8221;p40"/>
            <p:cNvSpPr/>
            <p:nvPr/>
          </p:nvSpPr>
          <p:spPr>
            <a:xfrm>
              <a:off x="1171575" y="2314700"/>
              <a:ext cx="14650" cy="12550"/>
            </a:xfrm>
            <a:custGeom>
              <a:avLst/>
              <a:gdLst/>
              <a:ahLst/>
              <a:cxnLst/>
              <a:rect l="l" t="t" r="r" b="b"/>
              <a:pathLst>
                <a:path w="586" h="502" extrusionOk="0">
                  <a:moveTo>
                    <a:pt x="333" y="0"/>
                  </a:moveTo>
                  <a:cubicBezTo>
                    <a:pt x="272" y="0"/>
                    <a:pt x="209" y="23"/>
                    <a:pt x="158" y="74"/>
                  </a:cubicBezTo>
                  <a:cubicBezTo>
                    <a:pt x="0" y="232"/>
                    <a:pt x="113" y="502"/>
                    <a:pt x="335" y="502"/>
                  </a:cubicBezTo>
                  <a:cubicBezTo>
                    <a:pt x="473" y="502"/>
                    <a:pt x="586" y="389"/>
                    <a:pt x="586" y="251"/>
                  </a:cubicBezTo>
                  <a:cubicBezTo>
                    <a:pt x="586" y="101"/>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2" name="Google Shape;8222;p40"/>
            <p:cNvSpPr/>
            <p:nvPr/>
          </p:nvSpPr>
          <p:spPr>
            <a:xfrm>
              <a:off x="1171575" y="2393025"/>
              <a:ext cx="14650" cy="12600"/>
            </a:xfrm>
            <a:custGeom>
              <a:avLst/>
              <a:gdLst/>
              <a:ahLst/>
              <a:cxnLst/>
              <a:rect l="l" t="t" r="r" b="b"/>
              <a:pathLst>
                <a:path w="586" h="504" extrusionOk="0">
                  <a:moveTo>
                    <a:pt x="333" y="1"/>
                  </a:moveTo>
                  <a:cubicBezTo>
                    <a:pt x="271" y="1"/>
                    <a:pt x="209" y="23"/>
                    <a:pt x="158" y="74"/>
                  </a:cubicBezTo>
                  <a:cubicBezTo>
                    <a:pt x="0" y="233"/>
                    <a:pt x="111" y="503"/>
                    <a:pt x="335" y="503"/>
                  </a:cubicBezTo>
                  <a:cubicBezTo>
                    <a:pt x="473" y="503"/>
                    <a:pt x="586" y="391"/>
                    <a:pt x="586" y="253"/>
                  </a:cubicBezTo>
                  <a:cubicBezTo>
                    <a:pt x="586" y="101"/>
                    <a:pt x="462" y="1"/>
                    <a:pt x="3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3" name="Google Shape;8223;p40"/>
            <p:cNvSpPr/>
            <p:nvPr/>
          </p:nvSpPr>
          <p:spPr>
            <a:xfrm>
              <a:off x="1104350" y="2236325"/>
              <a:ext cx="14675" cy="12600"/>
            </a:xfrm>
            <a:custGeom>
              <a:avLst/>
              <a:gdLst/>
              <a:ahLst/>
              <a:cxnLst/>
              <a:rect l="l" t="t" r="r" b="b"/>
              <a:pathLst>
                <a:path w="587" h="504" extrusionOk="0">
                  <a:moveTo>
                    <a:pt x="334" y="1"/>
                  </a:moveTo>
                  <a:cubicBezTo>
                    <a:pt x="272" y="1"/>
                    <a:pt x="209" y="23"/>
                    <a:pt x="158" y="74"/>
                  </a:cubicBezTo>
                  <a:cubicBezTo>
                    <a:pt x="0" y="232"/>
                    <a:pt x="112" y="503"/>
                    <a:pt x="335" y="503"/>
                  </a:cubicBezTo>
                  <a:cubicBezTo>
                    <a:pt x="475" y="503"/>
                    <a:pt x="587" y="391"/>
                    <a:pt x="587" y="252"/>
                  </a:cubicBezTo>
                  <a:cubicBezTo>
                    <a:pt x="587" y="101"/>
                    <a:pt x="463" y="1"/>
                    <a:pt x="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4" name="Google Shape;8224;p40"/>
            <p:cNvSpPr/>
            <p:nvPr/>
          </p:nvSpPr>
          <p:spPr>
            <a:xfrm>
              <a:off x="1104350" y="2314700"/>
              <a:ext cx="14675" cy="12550"/>
            </a:xfrm>
            <a:custGeom>
              <a:avLst/>
              <a:gdLst/>
              <a:ahLst/>
              <a:cxnLst/>
              <a:rect l="l" t="t" r="r" b="b"/>
              <a:pathLst>
                <a:path w="587" h="502" extrusionOk="0">
                  <a:moveTo>
                    <a:pt x="334" y="0"/>
                  </a:moveTo>
                  <a:cubicBezTo>
                    <a:pt x="272" y="0"/>
                    <a:pt x="209" y="23"/>
                    <a:pt x="158" y="74"/>
                  </a:cubicBezTo>
                  <a:cubicBezTo>
                    <a:pt x="0" y="232"/>
                    <a:pt x="112" y="502"/>
                    <a:pt x="335" y="502"/>
                  </a:cubicBezTo>
                  <a:cubicBezTo>
                    <a:pt x="475" y="502"/>
                    <a:pt x="587" y="389"/>
                    <a:pt x="587" y="251"/>
                  </a:cubicBezTo>
                  <a:cubicBezTo>
                    <a:pt x="587" y="101"/>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5" name="Google Shape;8225;p40"/>
            <p:cNvSpPr/>
            <p:nvPr/>
          </p:nvSpPr>
          <p:spPr>
            <a:xfrm>
              <a:off x="1104350" y="2393025"/>
              <a:ext cx="14675" cy="12600"/>
            </a:xfrm>
            <a:custGeom>
              <a:avLst/>
              <a:gdLst/>
              <a:ahLst/>
              <a:cxnLst/>
              <a:rect l="l" t="t" r="r" b="b"/>
              <a:pathLst>
                <a:path w="587" h="504" extrusionOk="0">
                  <a:moveTo>
                    <a:pt x="334" y="1"/>
                  </a:moveTo>
                  <a:cubicBezTo>
                    <a:pt x="272" y="1"/>
                    <a:pt x="209" y="23"/>
                    <a:pt x="158" y="74"/>
                  </a:cubicBezTo>
                  <a:cubicBezTo>
                    <a:pt x="0" y="233"/>
                    <a:pt x="112" y="503"/>
                    <a:pt x="335" y="503"/>
                  </a:cubicBezTo>
                  <a:cubicBezTo>
                    <a:pt x="475" y="503"/>
                    <a:pt x="587" y="391"/>
                    <a:pt x="587" y="253"/>
                  </a:cubicBezTo>
                  <a:cubicBezTo>
                    <a:pt x="587" y="101"/>
                    <a:pt x="463" y="1"/>
                    <a:pt x="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6" name="Google Shape;8226;p40"/>
            <p:cNvSpPr/>
            <p:nvPr/>
          </p:nvSpPr>
          <p:spPr>
            <a:xfrm>
              <a:off x="1037150" y="2236325"/>
              <a:ext cx="14650" cy="12600"/>
            </a:xfrm>
            <a:custGeom>
              <a:avLst/>
              <a:gdLst/>
              <a:ahLst/>
              <a:cxnLst/>
              <a:rect l="l" t="t" r="r" b="b"/>
              <a:pathLst>
                <a:path w="586" h="504" extrusionOk="0">
                  <a:moveTo>
                    <a:pt x="333" y="1"/>
                  </a:moveTo>
                  <a:cubicBezTo>
                    <a:pt x="272" y="1"/>
                    <a:pt x="209" y="23"/>
                    <a:pt x="158" y="74"/>
                  </a:cubicBezTo>
                  <a:cubicBezTo>
                    <a:pt x="1" y="232"/>
                    <a:pt x="113" y="503"/>
                    <a:pt x="336" y="503"/>
                  </a:cubicBezTo>
                  <a:cubicBezTo>
                    <a:pt x="474" y="503"/>
                    <a:pt x="586" y="391"/>
                    <a:pt x="586" y="252"/>
                  </a:cubicBezTo>
                  <a:cubicBezTo>
                    <a:pt x="586" y="101"/>
                    <a:pt x="462" y="1"/>
                    <a:pt x="3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7" name="Google Shape;8227;p40"/>
            <p:cNvSpPr/>
            <p:nvPr/>
          </p:nvSpPr>
          <p:spPr>
            <a:xfrm>
              <a:off x="1037150" y="2314700"/>
              <a:ext cx="14650" cy="12550"/>
            </a:xfrm>
            <a:custGeom>
              <a:avLst/>
              <a:gdLst/>
              <a:ahLst/>
              <a:cxnLst/>
              <a:rect l="l" t="t" r="r" b="b"/>
              <a:pathLst>
                <a:path w="586" h="502" extrusionOk="0">
                  <a:moveTo>
                    <a:pt x="333" y="0"/>
                  </a:moveTo>
                  <a:cubicBezTo>
                    <a:pt x="272" y="0"/>
                    <a:pt x="209" y="23"/>
                    <a:pt x="158" y="74"/>
                  </a:cubicBezTo>
                  <a:cubicBezTo>
                    <a:pt x="1" y="232"/>
                    <a:pt x="113" y="502"/>
                    <a:pt x="336" y="502"/>
                  </a:cubicBezTo>
                  <a:cubicBezTo>
                    <a:pt x="474" y="502"/>
                    <a:pt x="586" y="389"/>
                    <a:pt x="586" y="251"/>
                  </a:cubicBezTo>
                  <a:cubicBezTo>
                    <a:pt x="586" y="101"/>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8" name="Google Shape;8228;p40"/>
            <p:cNvSpPr/>
            <p:nvPr/>
          </p:nvSpPr>
          <p:spPr>
            <a:xfrm>
              <a:off x="1037125" y="239302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9" name="Google Shape;8229;p40"/>
            <p:cNvSpPr/>
            <p:nvPr/>
          </p:nvSpPr>
          <p:spPr>
            <a:xfrm>
              <a:off x="1037125" y="2784825"/>
              <a:ext cx="14675" cy="12600"/>
            </a:xfrm>
            <a:custGeom>
              <a:avLst/>
              <a:gdLst/>
              <a:ahLst/>
              <a:cxnLst/>
              <a:rect l="l" t="t" r="r" b="b"/>
              <a:pathLst>
                <a:path w="587" h="504" extrusionOk="0">
                  <a:moveTo>
                    <a:pt x="334" y="1"/>
                  </a:moveTo>
                  <a:cubicBezTo>
                    <a:pt x="273" y="1"/>
                    <a:pt x="210" y="24"/>
                    <a:pt x="159" y="75"/>
                  </a:cubicBezTo>
                  <a:cubicBezTo>
                    <a:pt x="0" y="232"/>
                    <a:pt x="112" y="504"/>
                    <a:pt x="337" y="504"/>
                  </a:cubicBezTo>
                  <a:cubicBezTo>
                    <a:pt x="475" y="504"/>
                    <a:pt x="587" y="390"/>
                    <a:pt x="587" y="252"/>
                  </a:cubicBezTo>
                  <a:cubicBezTo>
                    <a:pt x="587" y="101"/>
                    <a:pt x="463" y="1"/>
                    <a:pt x="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0" name="Google Shape;8230;p40"/>
            <p:cNvSpPr/>
            <p:nvPr/>
          </p:nvSpPr>
          <p:spPr>
            <a:xfrm>
              <a:off x="1171575" y="2863175"/>
              <a:ext cx="14650" cy="12575"/>
            </a:xfrm>
            <a:custGeom>
              <a:avLst/>
              <a:gdLst/>
              <a:ahLst/>
              <a:cxnLst/>
              <a:rect l="l" t="t" r="r" b="b"/>
              <a:pathLst>
                <a:path w="586" h="503" extrusionOk="0">
                  <a:moveTo>
                    <a:pt x="333" y="0"/>
                  </a:moveTo>
                  <a:cubicBezTo>
                    <a:pt x="272" y="0"/>
                    <a:pt x="209" y="23"/>
                    <a:pt x="158" y="74"/>
                  </a:cubicBezTo>
                  <a:cubicBezTo>
                    <a:pt x="0" y="232"/>
                    <a:pt x="111" y="503"/>
                    <a:pt x="335" y="503"/>
                  </a:cubicBezTo>
                  <a:cubicBezTo>
                    <a:pt x="473" y="501"/>
                    <a:pt x="586" y="389"/>
                    <a:pt x="586" y="251"/>
                  </a:cubicBezTo>
                  <a:cubicBezTo>
                    <a:pt x="586" y="100"/>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1" name="Google Shape;8231;p40"/>
            <p:cNvSpPr/>
            <p:nvPr/>
          </p:nvSpPr>
          <p:spPr>
            <a:xfrm>
              <a:off x="1171575" y="2941500"/>
              <a:ext cx="14650" cy="12600"/>
            </a:xfrm>
            <a:custGeom>
              <a:avLst/>
              <a:gdLst/>
              <a:ahLst/>
              <a:cxnLst/>
              <a:rect l="l" t="t" r="r" b="b"/>
              <a:pathLst>
                <a:path w="586" h="504" extrusionOk="0">
                  <a:moveTo>
                    <a:pt x="334" y="1"/>
                  </a:moveTo>
                  <a:cubicBezTo>
                    <a:pt x="272" y="1"/>
                    <a:pt x="209" y="24"/>
                    <a:pt x="158" y="76"/>
                  </a:cubicBezTo>
                  <a:cubicBezTo>
                    <a:pt x="0" y="233"/>
                    <a:pt x="113" y="503"/>
                    <a:pt x="335" y="503"/>
                  </a:cubicBezTo>
                  <a:cubicBezTo>
                    <a:pt x="473" y="503"/>
                    <a:pt x="586" y="391"/>
                    <a:pt x="586" y="253"/>
                  </a:cubicBezTo>
                  <a:cubicBezTo>
                    <a:pt x="586" y="101"/>
                    <a:pt x="462" y="1"/>
                    <a:pt x="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2" name="Google Shape;8232;p40"/>
            <p:cNvSpPr/>
            <p:nvPr/>
          </p:nvSpPr>
          <p:spPr>
            <a:xfrm>
              <a:off x="1171575" y="3019875"/>
              <a:ext cx="14650" cy="12575"/>
            </a:xfrm>
            <a:custGeom>
              <a:avLst/>
              <a:gdLst/>
              <a:ahLst/>
              <a:cxnLst/>
              <a:rect l="l" t="t" r="r" b="b"/>
              <a:pathLst>
                <a:path w="586" h="503" extrusionOk="0">
                  <a:moveTo>
                    <a:pt x="333" y="0"/>
                  </a:moveTo>
                  <a:cubicBezTo>
                    <a:pt x="272" y="0"/>
                    <a:pt x="209" y="23"/>
                    <a:pt x="158" y="74"/>
                  </a:cubicBezTo>
                  <a:cubicBezTo>
                    <a:pt x="0" y="232"/>
                    <a:pt x="113" y="503"/>
                    <a:pt x="335" y="503"/>
                  </a:cubicBezTo>
                  <a:cubicBezTo>
                    <a:pt x="473" y="503"/>
                    <a:pt x="586" y="391"/>
                    <a:pt x="586" y="251"/>
                  </a:cubicBezTo>
                  <a:cubicBezTo>
                    <a:pt x="586" y="100"/>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3" name="Google Shape;8233;p40"/>
            <p:cNvSpPr/>
            <p:nvPr/>
          </p:nvSpPr>
          <p:spPr>
            <a:xfrm>
              <a:off x="1171575" y="3098250"/>
              <a:ext cx="14650" cy="12550"/>
            </a:xfrm>
            <a:custGeom>
              <a:avLst/>
              <a:gdLst/>
              <a:ahLst/>
              <a:cxnLst/>
              <a:rect l="l" t="t" r="r" b="b"/>
              <a:pathLst>
                <a:path w="586" h="502" extrusionOk="0">
                  <a:moveTo>
                    <a:pt x="333" y="0"/>
                  </a:moveTo>
                  <a:cubicBezTo>
                    <a:pt x="272" y="0"/>
                    <a:pt x="209" y="23"/>
                    <a:pt x="158" y="74"/>
                  </a:cubicBezTo>
                  <a:cubicBezTo>
                    <a:pt x="0" y="231"/>
                    <a:pt x="113" y="501"/>
                    <a:pt x="335" y="501"/>
                  </a:cubicBezTo>
                  <a:cubicBezTo>
                    <a:pt x="473" y="501"/>
                    <a:pt x="586" y="389"/>
                    <a:pt x="586" y="251"/>
                  </a:cubicBezTo>
                  <a:cubicBezTo>
                    <a:pt x="586" y="100"/>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4" name="Google Shape;8234;p40"/>
            <p:cNvSpPr/>
            <p:nvPr/>
          </p:nvSpPr>
          <p:spPr>
            <a:xfrm>
              <a:off x="1104350" y="28631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89"/>
                    <a:pt x="587" y="251"/>
                  </a:cubicBezTo>
                  <a:cubicBezTo>
                    <a:pt x="587" y="100"/>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5" name="Google Shape;8235;p40"/>
            <p:cNvSpPr/>
            <p:nvPr/>
          </p:nvSpPr>
          <p:spPr>
            <a:xfrm>
              <a:off x="1104350" y="2941500"/>
              <a:ext cx="14675" cy="12600"/>
            </a:xfrm>
            <a:custGeom>
              <a:avLst/>
              <a:gdLst/>
              <a:ahLst/>
              <a:cxnLst/>
              <a:rect l="l" t="t" r="r" b="b"/>
              <a:pathLst>
                <a:path w="587" h="504" extrusionOk="0">
                  <a:moveTo>
                    <a:pt x="334" y="1"/>
                  </a:moveTo>
                  <a:cubicBezTo>
                    <a:pt x="272" y="1"/>
                    <a:pt x="209" y="24"/>
                    <a:pt x="158" y="76"/>
                  </a:cubicBezTo>
                  <a:cubicBezTo>
                    <a:pt x="0" y="233"/>
                    <a:pt x="112" y="503"/>
                    <a:pt x="335" y="503"/>
                  </a:cubicBezTo>
                  <a:cubicBezTo>
                    <a:pt x="475" y="503"/>
                    <a:pt x="587" y="391"/>
                    <a:pt x="587" y="253"/>
                  </a:cubicBezTo>
                  <a:cubicBezTo>
                    <a:pt x="587" y="101"/>
                    <a:pt x="463" y="1"/>
                    <a:pt x="3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6" name="Google Shape;8236;p40"/>
            <p:cNvSpPr/>
            <p:nvPr/>
          </p:nvSpPr>
          <p:spPr>
            <a:xfrm>
              <a:off x="1104350" y="30198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91"/>
                    <a:pt x="587" y="251"/>
                  </a:cubicBezTo>
                  <a:cubicBezTo>
                    <a:pt x="587" y="100"/>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7" name="Google Shape;8237;p40"/>
            <p:cNvSpPr/>
            <p:nvPr/>
          </p:nvSpPr>
          <p:spPr>
            <a:xfrm>
              <a:off x="1104350" y="3098250"/>
              <a:ext cx="14675" cy="12550"/>
            </a:xfrm>
            <a:custGeom>
              <a:avLst/>
              <a:gdLst/>
              <a:ahLst/>
              <a:cxnLst/>
              <a:rect l="l" t="t" r="r" b="b"/>
              <a:pathLst>
                <a:path w="587" h="502" extrusionOk="0">
                  <a:moveTo>
                    <a:pt x="334" y="0"/>
                  </a:moveTo>
                  <a:cubicBezTo>
                    <a:pt x="272" y="0"/>
                    <a:pt x="209" y="23"/>
                    <a:pt x="158" y="74"/>
                  </a:cubicBezTo>
                  <a:cubicBezTo>
                    <a:pt x="0" y="231"/>
                    <a:pt x="112" y="501"/>
                    <a:pt x="335" y="501"/>
                  </a:cubicBezTo>
                  <a:cubicBezTo>
                    <a:pt x="475" y="501"/>
                    <a:pt x="587" y="389"/>
                    <a:pt x="587" y="251"/>
                  </a:cubicBezTo>
                  <a:cubicBezTo>
                    <a:pt x="587" y="100"/>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8" name="Google Shape;8238;p40"/>
            <p:cNvSpPr/>
            <p:nvPr/>
          </p:nvSpPr>
          <p:spPr>
            <a:xfrm>
              <a:off x="1037125" y="2863175"/>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9" name="Google Shape;8239;p40"/>
            <p:cNvSpPr/>
            <p:nvPr/>
          </p:nvSpPr>
          <p:spPr>
            <a:xfrm>
              <a:off x="1037125" y="2941500"/>
              <a:ext cx="14675" cy="12600"/>
            </a:xfrm>
            <a:custGeom>
              <a:avLst/>
              <a:gdLst/>
              <a:ahLst/>
              <a:cxnLst/>
              <a:rect l="l" t="t" r="r" b="b"/>
              <a:pathLst>
                <a:path w="587" h="504" extrusionOk="0">
                  <a:moveTo>
                    <a:pt x="335" y="1"/>
                  </a:moveTo>
                  <a:cubicBezTo>
                    <a:pt x="273" y="1"/>
                    <a:pt x="210" y="24"/>
                    <a:pt x="159" y="76"/>
                  </a:cubicBezTo>
                  <a:cubicBezTo>
                    <a:pt x="0" y="233"/>
                    <a:pt x="112" y="503"/>
                    <a:pt x="337" y="503"/>
                  </a:cubicBezTo>
                  <a:cubicBezTo>
                    <a:pt x="475" y="503"/>
                    <a:pt x="587" y="391"/>
                    <a:pt x="587" y="253"/>
                  </a:cubicBezTo>
                  <a:cubicBezTo>
                    <a:pt x="587" y="101"/>
                    <a:pt x="464" y="1"/>
                    <a:pt x="3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0" name="Google Shape;8240;p40"/>
            <p:cNvSpPr/>
            <p:nvPr/>
          </p:nvSpPr>
          <p:spPr>
            <a:xfrm>
              <a:off x="1037150" y="3019875"/>
              <a:ext cx="14650" cy="12575"/>
            </a:xfrm>
            <a:custGeom>
              <a:avLst/>
              <a:gdLst/>
              <a:ahLst/>
              <a:cxnLst/>
              <a:rect l="l" t="t" r="r" b="b"/>
              <a:pathLst>
                <a:path w="586" h="503" extrusionOk="0">
                  <a:moveTo>
                    <a:pt x="333" y="0"/>
                  </a:moveTo>
                  <a:cubicBezTo>
                    <a:pt x="272" y="0"/>
                    <a:pt x="209" y="23"/>
                    <a:pt x="158" y="74"/>
                  </a:cubicBezTo>
                  <a:cubicBezTo>
                    <a:pt x="1" y="232"/>
                    <a:pt x="113" y="503"/>
                    <a:pt x="336" y="503"/>
                  </a:cubicBezTo>
                  <a:cubicBezTo>
                    <a:pt x="474" y="503"/>
                    <a:pt x="586" y="391"/>
                    <a:pt x="586" y="251"/>
                  </a:cubicBezTo>
                  <a:cubicBezTo>
                    <a:pt x="586" y="100"/>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1" name="Google Shape;8241;p40"/>
            <p:cNvSpPr/>
            <p:nvPr/>
          </p:nvSpPr>
          <p:spPr>
            <a:xfrm>
              <a:off x="1037150" y="3098250"/>
              <a:ext cx="14650" cy="12550"/>
            </a:xfrm>
            <a:custGeom>
              <a:avLst/>
              <a:gdLst/>
              <a:ahLst/>
              <a:cxnLst/>
              <a:rect l="l" t="t" r="r" b="b"/>
              <a:pathLst>
                <a:path w="586" h="502" extrusionOk="0">
                  <a:moveTo>
                    <a:pt x="333" y="0"/>
                  </a:moveTo>
                  <a:cubicBezTo>
                    <a:pt x="272" y="0"/>
                    <a:pt x="209" y="23"/>
                    <a:pt x="158" y="74"/>
                  </a:cubicBezTo>
                  <a:cubicBezTo>
                    <a:pt x="1" y="231"/>
                    <a:pt x="113" y="501"/>
                    <a:pt x="336" y="501"/>
                  </a:cubicBezTo>
                  <a:cubicBezTo>
                    <a:pt x="474" y="501"/>
                    <a:pt x="586" y="389"/>
                    <a:pt x="586" y="251"/>
                  </a:cubicBezTo>
                  <a:cubicBezTo>
                    <a:pt x="586" y="100"/>
                    <a:pt x="462" y="0"/>
                    <a:pt x="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700775" y="431402"/>
            <a:ext cx="5742600" cy="478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accent2"/>
              </a:buClr>
              <a:buSzPts val="1800"/>
              <a:buFont typeface="Poppins"/>
              <a:buNone/>
              <a:defRPr sz="1800" b="1">
                <a:solidFill>
                  <a:schemeClr val="accent2"/>
                </a:solidFill>
                <a:latin typeface="Poppins"/>
                <a:ea typeface="Poppins"/>
                <a:cs typeface="Poppins"/>
                <a:sym typeface="Poppins"/>
              </a:defRPr>
            </a:lvl1pPr>
            <a:lvl2pPr lvl="1" algn="ctr" rtl="0">
              <a:spcBef>
                <a:spcPts val="0"/>
              </a:spcBef>
              <a:spcAft>
                <a:spcPts val="0"/>
              </a:spcAft>
              <a:buClr>
                <a:schemeClr val="accent2"/>
              </a:buClr>
              <a:buSzPts val="1800"/>
              <a:buFont typeface="Poppins"/>
              <a:buNone/>
              <a:defRPr sz="1800" b="1">
                <a:solidFill>
                  <a:schemeClr val="accent2"/>
                </a:solidFill>
                <a:latin typeface="Poppins"/>
                <a:ea typeface="Poppins"/>
                <a:cs typeface="Poppins"/>
                <a:sym typeface="Poppins"/>
              </a:defRPr>
            </a:lvl2pPr>
            <a:lvl3pPr lvl="2" algn="ctr" rtl="0">
              <a:spcBef>
                <a:spcPts val="0"/>
              </a:spcBef>
              <a:spcAft>
                <a:spcPts val="0"/>
              </a:spcAft>
              <a:buClr>
                <a:schemeClr val="accent2"/>
              </a:buClr>
              <a:buSzPts val="1800"/>
              <a:buFont typeface="Poppins"/>
              <a:buNone/>
              <a:defRPr sz="1800" b="1">
                <a:solidFill>
                  <a:schemeClr val="accent2"/>
                </a:solidFill>
                <a:latin typeface="Poppins"/>
                <a:ea typeface="Poppins"/>
                <a:cs typeface="Poppins"/>
                <a:sym typeface="Poppins"/>
              </a:defRPr>
            </a:lvl3pPr>
            <a:lvl4pPr lvl="3" algn="ctr" rtl="0">
              <a:spcBef>
                <a:spcPts val="0"/>
              </a:spcBef>
              <a:spcAft>
                <a:spcPts val="0"/>
              </a:spcAft>
              <a:buClr>
                <a:schemeClr val="accent2"/>
              </a:buClr>
              <a:buSzPts val="1800"/>
              <a:buFont typeface="Poppins"/>
              <a:buNone/>
              <a:defRPr sz="1800" b="1">
                <a:solidFill>
                  <a:schemeClr val="accent2"/>
                </a:solidFill>
                <a:latin typeface="Poppins"/>
                <a:ea typeface="Poppins"/>
                <a:cs typeface="Poppins"/>
                <a:sym typeface="Poppins"/>
              </a:defRPr>
            </a:lvl4pPr>
            <a:lvl5pPr lvl="4" algn="ctr" rtl="0">
              <a:spcBef>
                <a:spcPts val="0"/>
              </a:spcBef>
              <a:spcAft>
                <a:spcPts val="0"/>
              </a:spcAft>
              <a:buClr>
                <a:schemeClr val="accent2"/>
              </a:buClr>
              <a:buSzPts val="1800"/>
              <a:buFont typeface="Poppins"/>
              <a:buNone/>
              <a:defRPr sz="1800" b="1">
                <a:solidFill>
                  <a:schemeClr val="accent2"/>
                </a:solidFill>
                <a:latin typeface="Poppins"/>
                <a:ea typeface="Poppins"/>
                <a:cs typeface="Poppins"/>
                <a:sym typeface="Poppins"/>
              </a:defRPr>
            </a:lvl5pPr>
            <a:lvl6pPr lvl="5" algn="ctr" rtl="0">
              <a:spcBef>
                <a:spcPts val="0"/>
              </a:spcBef>
              <a:spcAft>
                <a:spcPts val="0"/>
              </a:spcAft>
              <a:buClr>
                <a:schemeClr val="accent2"/>
              </a:buClr>
              <a:buSzPts val="1800"/>
              <a:buFont typeface="Poppins"/>
              <a:buNone/>
              <a:defRPr sz="1800" b="1">
                <a:solidFill>
                  <a:schemeClr val="accent2"/>
                </a:solidFill>
                <a:latin typeface="Poppins"/>
                <a:ea typeface="Poppins"/>
                <a:cs typeface="Poppins"/>
                <a:sym typeface="Poppins"/>
              </a:defRPr>
            </a:lvl6pPr>
            <a:lvl7pPr lvl="6" algn="ctr" rtl="0">
              <a:spcBef>
                <a:spcPts val="0"/>
              </a:spcBef>
              <a:spcAft>
                <a:spcPts val="0"/>
              </a:spcAft>
              <a:buClr>
                <a:schemeClr val="accent2"/>
              </a:buClr>
              <a:buSzPts val="1800"/>
              <a:buFont typeface="Poppins"/>
              <a:buNone/>
              <a:defRPr sz="1800" b="1">
                <a:solidFill>
                  <a:schemeClr val="accent2"/>
                </a:solidFill>
                <a:latin typeface="Poppins"/>
                <a:ea typeface="Poppins"/>
                <a:cs typeface="Poppins"/>
                <a:sym typeface="Poppins"/>
              </a:defRPr>
            </a:lvl7pPr>
            <a:lvl8pPr lvl="7" algn="ctr" rtl="0">
              <a:spcBef>
                <a:spcPts val="0"/>
              </a:spcBef>
              <a:spcAft>
                <a:spcPts val="0"/>
              </a:spcAft>
              <a:buClr>
                <a:schemeClr val="accent2"/>
              </a:buClr>
              <a:buSzPts val="1800"/>
              <a:buFont typeface="Poppins"/>
              <a:buNone/>
              <a:defRPr sz="1800" b="1">
                <a:solidFill>
                  <a:schemeClr val="accent2"/>
                </a:solidFill>
                <a:latin typeface="Poppins"/>
                <a:ea typeface="Poppins"/>
                <a:cs typeface="Poppins"/>
                <a:sym typeface="Poppins"/>
              </a:defRPr>
            </a:lvl8pPr>
            <a:lvl9pPr lvl="8" algn="ctr" rtl="0">
              <a:spcBef>
                <a:spcPts val="0"/>
              </a:spcBef>
              <a:spcAft>
                <a:spcPts val="0"/>
              </a:spcAft>
              <a:buClr>
                <a:schemeClr val="accent2"/>
              </a:buClr>
              <a:buSzPts val="1800"/>
              <a:buFont typeface="Poppins"/>
              <a:buNone/>
              <a:defRPr sz="1800" b="1">
                <a:solidFill>
                  <a:schemeClr val="accent2"/>
                </a:solidFill>
                <a:latin typeface="Poppins"/>
                <a:ea typeface="Poppins"/>
                <a:cs typeface="Poppins"/>
                <a:sym typeface="Poppins"/>
              </a:defRPr>
            </a:lvl9pPr>
          </a:lstStyle>
          <a:p>
            <a:endParaRPr/>
          </a:p>
        </p:txBody>
      </p:sp>
      <p:sp>
        <p:nvSpPr>
          <p:cNvPr id="7" name="Google Shape;7;p1"/>
          <p:cNvSpPr txBox="1">
            <a:spLocks noGrp="1"/>
          </p:cNvSpPr>
          <p:nvPr>
            <p:ph type="body" idx="1"/>
          </p:nvPr>
        </p:nvSpPr>
        <p:spPr>
          <a:xfrm>
            <a:off x="722375" y="1360975"/>
            <a:ext cx="7699200" cy="32079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accent2"/>
              </a:buClr>
              <a:buSzPts val="1400"/>
              <a:buFont typeface="Poppins Light"/>
              <a:buChar char="●"/>
              <a:defRPr>
                <a:solidFill>
                  <a:schemeClr val="accent2"/>
                </a:solidFill>
                <a:latin typeface="Poppins Light"/>
                <a:ea typeface="Poppins Light"/>
                <a:cs typeface="Poppins Light"/>
                <a:sym typeface="Poppins Light"/>
              </a:defRPr>
            </a:lvl1pPr>
            <a:lvl2pPr marL="914400" lvl="1" indent="-317500">
              <a:lnSpc>
                <a:spcPct val="115000"/>
              </a:lnSpc>
              <a:spcBef>
                <a:spcPts val="1600"/>
              </a:spcBef>
              <a:spcAft>
                <a:spcPts val="0"/>
              </a:spcAft>
              <a:buClr>
                <a:schemeClr val="accent2"/>
              </a:buClr>
              <a:buSzPts val="1400"/>
              <a:buFont typeface="Poppins"/>
              <a:buChar char="○"/>
              <a:defRPr>
                <a:solidFill>
                  <a:schemeClr val="accent2"/>
                </a:solidFill>
                <a:latin typeface="Poppins"/>
                <a:ea typeface="Poppins"/>
                <a:cs typeface="Poppins"/>
                <a:sym typeface="Poppins"/>
              </a:defRPr>
            </a:lvl2pPr>
            <a:lvl3pPr marL="1371600" lvl="2" indent="-317500">
              <a:lnSpc>
                <a:spcPct val="115000"/>
              </a:lnSpc>
              <a:spcBef>
                <a:spcPts val="1600"/>
              </a:spcBef>
              <a:spcAft>
                <a:spcPts val="0"/>
              </a:spcAft>
              <a:buClr>
                <a:schemeClr val="accent2"/>
              </a:buClr>
              <a:buSzPts val="1400"/>
              <a:buFont typeface="Poppins"/>
              <a:buChar char="■"/>
              <a:defRPr>
                <a:solidFill>
                  <a:schemeClr val="accent2"/>
                </a:solidFill>
                <a:latin typeface="Poppins"/>
                <a:ea typeface="Poppins"/>
                <a:cs typeface="Poppins"/>
                <a:sym typeface="Poppins"/>
              </a:defRPr>
            </a:lvl3pPr>
            <a:lvl4pPr marL="1828800" lvl="3" indent="-317500">
              <a:lnSpc>
                <a:spcPct val="115000"/>
              </a:lnSpc>
              <a:spcBef>
                <a:spcPts val="1600"/>
              </a:spcBef>
              <a:spcAft>
                <a:spcPts val="0"/>
              </a:spcAft>
              <a:buClr>
                <a:schemeClr val="accent2"/>
              </a:buClr>
              <a:buSzPts val="1400"/>
              <a:buFont typeface="Poppins"/>
              <a:buChar char="●"/>
              <a:defRPr>
                <a:solidFill>
                  <a:schemeClr val="accent2"/>
                </a:solidFill>
                <a:latin typeface="Poppins"/>
                <a:ea typeface="Poppins"/>
                <a:cs typeface="Poppins"/>
                <a:sym typeface="Poppins"/>
              </a:defRPr>
            </a:lvl4pPr>
            <a:lvl5pPr marL="2286000" lvl="4" indent="-317500">
              <a:lnSpc>
                <a:spcPct val="115000"/>
              </a:lnSpc>
              <a:spcBef>
                <a:spcPts val="1600"/>
              </a:spcBef>
              <a:spcAft>
                <a:spcPts val="0"/>
              </a:spcAft>
              <a:buClr>
                <a:schemeClr val="accent2"/>
              </a:buClr>
              <a:buSzPts val="1400"/>
              <a:buFont typeface="Poppins"/>
              <a:buChar char="○"/>
              <a:defRPr>
                <a:solidFill>
                  <a:schemeClr val="accent2"/>
                </a:solidFill>
                <a:latin typeface="Poppins"/>
                <a:ea typeface="Poppins"/>
                <a:cs typeface="Poppins"/>
                <a:sym typeface="Poppins"/>
              </a:defRPr>
            </a:lvl5pPr>
            <a:lvl6pPr marL="2743200" lvl="5" indent="-317500">
              <a:lnSpc>
                <a:spcPct val="115000"/>
              </a:lnSpc>
              <a:spcBef>
                <a:spcPts val="1600"/>
              </a:spcBef>
              <a:spcAft>
                <a:spcPts val="0"/>
              </a:spcAft>
              <a:buClr>
                <a:schemeClr val="accent2"/>
              </a:buClr>
              <a:buSzPts val="1400"/>
              <a:buFont typeface="Poppins"/>
              <a:buChar char="■"/>
              <a:defRPr>
                <a:solidFill>
                  <a:schemeClr val="accent2"/>
                </a:solidFill>
                <a:latin typeface="Poppins"/>
                <a:ea typeface="Poppins"/>
                <a:cs typeface="Poppins"/>
                <a:sym typeface="Poppins"/>
              </a:defRPr>
            </a:lvl6pPr>
            <a:lvl7pPr marL="3200400" lvl="6" indent="-317500">
              <a:lnSpc>
                <a:spcPct val="115000"/>
              </a:lnSpc>
              <a:spcBef>
                <a:spcPts val="1600"/>
              </a:spcBef>
              <a:spcAft>
                <a:spcPts val="0"/>
              </a:spcAft>
              <a:buClr>
                <a:schemeClr val="accent2"/>
              </a:buClr>
              <a:buSzPts val="1400"/>
              <a:buFont typeface="Poppins"/>
              <a:buChar char="●"/>
              <a:defRPr>
                <a:solidFill>
                  <a:schemeClr val="accent2"/>
                </a:solidFill>
                <a:latin typeface="Poppins"/>
                <a:ea typeface="Poppins"/>
                <a:cs typeface="Poppins"/>
                <a:sym typeface="Poppins"/>
              </a:defRPr>
            </a:lvl7pPr>
            <a:lvl8pPr marL="3657600" lvl="7" indent="-317500">
              <a:lnSpc>
                <a:spcPct val="115000"/>
              </a:lnSpc>
              <a:spcBef>
                <a:spcPts val="1600"/>
              </a:spcBef>
              <a:spcAft>
                <a:spcPts val="0"/>
              </a:spcAft>
              <a:buClr>
                <a:schemeClr val="accent2"/>
              </a:buClr>
              <a:buSzPts val="1400"/>
              <a:buFont typeface="Poppins"/>
              <a:buChar char="○"/>
              <a:defRPr>
                <a:solidFill>
                  <a:schemeClr val="accent2"/>
                </a:solidFill>
                <a:latin typeface="Poppins"/>
                <a:ea typeface="Poppins"/>
                <a:cs typeface="Poppins"/>
                <a:sym typeface="Poppins"/>
              </a:defRPr>
            </a:lvl8pPr>
            <a:lvl9pPr marL="4114800" lvl="8" indent="-317500">
              <a:lnSpc>
                <a:spcPct val="115000"/>
              </a:lnSpc>
              <a:spcBef>
                <a:spcPts val="1600"/>
              </a:spcBef>
              <a:spcAft>
                <a:spcPts val="1600"/>
              </a:spcAft>
              <a:buClr>
                <a:schemeClr val="accent2"/>
              </a:buClr>
              <a:buSzPts val="1400"/>
              <a:buFont typeface="Poppins"/>
              <a:buChar char="■"/>
              <a:defRPr>
                <a:solidFill>
                  <a:schemeClr val="accent2"/>
                </a:solidFill>
                <a:latin typeface="Poppins"/>
                <a:ea typeface="Poppins"/>
                <a:cs typeface="Poppins"/>
                <a:sym typeface="Poppi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5" r:id="rId4"/>
    <p:sldLayoutId id="2147483658" r:id="rId5"/>
    <p:sldLayoutId id="2147483662" r:id="rId6"/>
    <p:sldLayoutId id="2147483665" r:id="rId7"/>
    <p:sldLayoutId id="2147483666" r:id="rId8"/>
    <p:sldLayoutId id="2147483667" r:id="rId9"/>
    <p:sldLayoutId id="2147483671" r:id="rId10"/>
    <p:sldLayoutId id="2147483673" r:id="rId11"/>
    <p:sldLayoutId id="2147483674" r:id="rId12"/>
    <p:sldLayoutId id="2147483678" r:id="rId13"/>
    <p:sldLayoutId id="2147483679" r:id="rId14"/>
    <p:sldLayoutId id="2147483686" r:id="rId15"/>
  </p:sldLayoutIdLst>
  <p:transition spd="slow">
    <p:push dir="u"/>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417"/>
        <p:cNvGrpSpPr/>
        <p:nvPr/>
      </p:nvGrpSpPr>
      <p:grpSpPr>
        <a:xfrm>
          <a:off x="0" y="0"/>
          <a:ext cx="0" cy="0"/>
          <a:chOff x="0" y="0"/>
          <a:chExt cx="0" cy="0"/>
        </a:xfrm>
      </p:grpSpPr>
      <p:sp>
        <p:nvSpPr>
          <p:cNvPr id="11418" name="Google Shape;11418;p52"/>
          <p:cNvSpPr txBox="1">
            <a:spLocks noGrp="1"/>
          </p:cNvSpPr>
          <p:nvPr>
            <p:ph type="ctrTitle"/>
          </p:nvPr>
        </p:nvSpPr>
        <p:spPr>
          <a:xfrm>
            <a:off x="1054377" y="1384843"/>
            <a:ext cx="7059167" cy="20526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Clr>
                <a:schemeClr val="dk1"/>
              </a:buClr>
              <a:buSzPts val="1100"/>
              <a:buFont typeface="Arial"/>
              <a:buNone/>
            </a:pPr>
            <a:r>
              <a:rPr lang="ar-SA" b="1" dirty="0">
                <a:latin typeface="Dubai" panose="020B0503030403030204" pitchFamily="34" charset="-78"/>
                <a:cs typeface="Dubai" panose="020B0503030403030204" pitchFamily="34" charset="-78"/>
              </a:rPr>
              <a:t>مشروع خدمي للشركات الاستثمارية الوافدة</a:t>
            </a:r>
            <a:endParaRPr b="1" dirty="0">
              <a:latin typeface="Dubai" panose="020B0503030403030204" pitchFamily="34" charset="-78"/>
              <a:cs typeface="Dubai" panose="020B0503030403030204" pitchFamily="34" charset="-78"/>
            </a:endParaRPr>
          </a:p>
        </p:txBody>
      </p:sp>
      <p:sp>
        <p:nvSpPr>
          <p:cNvPr id="11419" name="Google Shape;11419;p52"/>
          <p:cNvSpPr txBox="1">
            <a:spLocks noGrp="1"/>
          </p:cNvSpPr>
          <p:nvPr>
            <p:ph type="subTitle" idx="1"/>
          </p:nvPr>
        </p:nvSpPr>
        <p:spPr>
          <a:xfrm>
            <a:off x="4806179" y="3069581"/>
            <a:ext cx="2553626" cy="1274765"/>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1800" dirty="0">
                <a:latin typeface="Dubai" panose="020B0503030403030204" pitchFamily="34" charset="-78"/>
                <a:cs typeface="Dubai" panose="020B0503030403030204" pitchFamily="34" charset="-78"/>
              </a:rPr>
              <a:t>إعداد الطالبات:</a:t>
            </a:r>
          </a:p>
          <a:p>
            <a:pPr marL="0" lvl="0" indent="0" algn="ctr" rtl="1">
              <a:spcBef>
                <a:spcPts val="0"/>
              </a:spcBef>
              <a:spcAft>
                <a:spcPts val="0"/>
              </a:spcAft>
              <a:buNone/>
            </a:pPr>
            <a:r>
              <a:rPr lang="ar-SA" sz="1800" b="0" dirty="0">
                <a:latin typeface="Dubai" panose="020B0503030403030204" pitchFamily="34" charset="-78"/>
                <a:cs typeface="Dubai" panose="020B0503030403030204" pitchFamily="34" charset="-78"/>
              </a:rPr>
              <a:t>نور محمد الخدلي</a:t>
            </a:r>
            <a:endParaRPr lang="en-US" sz="1800" b="0" dirty="0">
              <a:latin typeface="Dubai" panose="020B0503030403030204" pitchFamily="34" charset="-78"/>
              <a:cs typeface="Dubai" panose="020B0503030403030204" pitchFamily="34" charset="-78"/>
            </a:endParaRPr>
          </a:p>
          <a:p>
            <a:pPr marL="0" lvl="0" indent="0" algn="ctr" rtl="1">
              <a:spcBef>
                <a:spcPts val="0"/>
              </a:spcBef>
              <a:spcAft>
                <a:spcPts val="0"/>
              </a:spcAft>
              <a:buNone/>
            </a:pPr>
            <a:r>
              <a:rPr lang="ar-SA" sz="1800" b="0" dirty="0">
                <a:latin typeface="Dubai" panose="020B0503030403030204" pitchFamily="34" charset="-78"/>
                <a:cs typeface="Dubai" panose="020B0503030403030204" pitchFamily="34" charset="-78"/>
              </a:rPr>
              <a:t>لجين بشير حبيجان</a:t>
            </a:r>
            <a:endParaRPr lang="en-US" sz="1800" b="0" dirty="0">
              <a:latin typeface="Dubai" panose="020B0503030403030204" pitchFamily="34" charset="-78"/>
              <a:cs typeface="Dubai" panose="020B0503030403030204" pitchFamily="34" charset="-78"/>
            </a:endParaRPr>
          </a:p>
          <a:p>
            <a:pPr marL="0" lvl="0" indent="0" algn="ctr" rtl="1">
              <a:spcBef>
                <a:spcPts val="0"/>
              </a:spcBef>
              <a:spcAft>
                <a:spcPts val="0"/>
              </a:spcAft>
              <a:buNone/>
            </a:pPr>
            <a:r>
              <a:rPr lang="ar-SA" sz="1800" b="0" dirty="0">
                <a:latin typeface="Dubai" panose="020B0503030403030204" pitchFamily="34" charset="-78"/>
                <a:cs typeface="Dubai" panose="020B0503030403030204" pitchFamily="34" charset="-78"/>
              </a:rPr>
              <a:t>زينة أسامة عبد الحق</a:t>
            </a:r>
            <a:endParaRPr sz="1800" b="0" dirty="0">
              <a:latin typeface="Dubai" panose="020B0503030403030204" pitchFamily="34" charset="-78"/>
              <a:cs typeface="Dubai" panose="020B0503030403030204" pitchFamily="34" charset="-78"/>
            </a:endParaRPr>
          </a:p>
        </p:txBody>
      </p:sp>
      <p:pic>
        <p:nvPicPr>
          <p:cNvPr id="2" name="صورة 1" descr="صورة تحتوي على نص, رمز, شعار, الخط&#10;&#10;قد يكون المحتوى الذي تم إنشاؤه بواسطة الذكاء الاصطناعي غير صحيح.">
            <a:extLst>
              <a:ext uri="{FF2B5EF4-FFF2-40B4-BE49-F238E27FC236}">
                <a16:creationId xmlns:a16="http://schemas.microsoft.com/office/drawing/2014/main" id="{CEA2980B-EDCE-4C5D-21F7-E8DC75A317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377" y="927440"/>
            <a:ext cx="831643" cy="914807"/>
          </a:xfrm>
          <a:prstGeom prst="rect">
            <a:avLst/>
          </a:prstGeom>
        </p:spPr>
      </p:pic>
      <p:sp>
        <p:nvSpPr>
          <p:cNvPr id="3" name="Google Shape;11418;p52">
            <a:extLst>
              <a:ext uri="{FF2B5EF4-FFF2-40B4-BE49-F238E27FC236}">
                <a16:creationId xmlns:a16="http://schemas.microsoft.com/office/drawing/2014/main" id="{6EE06BD1-64F5-3846-94B3-F914E081E953}"/>
              </a:ext>
            </a:extLst>
          </p:cNvPr>
          <p:cNvSpPr txBox="1">
            <a:spLocks/>
          </p:cNvSpPr>
          <p:nvPr/>
        </p:nvSpPr>
        <p:spPr>
          <a:xfrm>
            <a:off x="5754854" y="927440"/>
            <a:ext cx="2334769" cy="114648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300"/>
              <a:buFont typeface="Poppins Light"/>
              <a:buNone/>
              <a:defRPr sz="3300" b="0" i="0" u="none" strike="noStrike" cap="none">
                <a:solidFill>
                  <a:schemeClr val="accent4"/>
                </a:solidFill>
                <a:latin typeface="Poppins Light"/>
                <a:ea typeface="Poppins Light"/>
                <a:cs typeface="Poppins Light"/>
                <a:sym typeface="Poppins Light"/>
              </a:defRPr>
            </a:lvl1pPr>
            <a:lvl2pPr marR="0" lvl="1" algn="ctr" rtl="0">
              <a:lnSpc>
                <a:spcPct val="100000"/>
              </a:lnSpc>
              <a:spcBef>
                <a:spcPts val="0"/>
              </a:spcBef>
              <a:spcAft>
                <a:spcPts val="0"/>
              </a:spcAft>
              <a:buClr>
                <a:schemeClr val="accent4"/>
              </a:buClr>
              <a:buSzPts val="5200"/>
              <a:buFont typeface="Poppins"/>
              <a:buNone/>
              <a:defRPr sz="5200" b="1" i="0" u="none" strike="noStrike" cap="none">
                <a:solidFill>
                  <a:schemeClr val="accent4"/>
                </a:solidFill>
                <a:latin typeface="Poppins"/>
                <a:ea typeface="Poppins"/>
                <a:cs typeface="Poppins"/>
                <a:sym typeface="Poppins"/>
              </a:defRPr>
            </a:lvl2pPr>
            <a:lvl3pPr marR="0" lvl="2" algn="ctr" rtl="0">
              <a:lnSpc>
                <a:spcPct val="100000"/>
              </a:lnSpc>
              <a:spcBef>
                <a:spcPts val="0"/>
              </a:spcBef>
              <a:spcAft>
                <a:spcPts val="0"/>
              </a:spcAft>
              <a:buClr>
                <a:schemeClr val="accent4"/>
              </a:buClr>
              <a:buSzPts val="5200"/>
              <a:buFont typeface="Poppins"/>
              <a:buNone/>
              <a:defRPr sz="5200" b="1" i="0" u="none" strike="noStrike" cap="none">
                <a:solidFill>
                  <a:schemeClr val="accent4"/>
                </a:solidFill>
                <a:latin typeface="Poppins"/>
                <a:ea typeface="Poppins"/>
                <a:cs typeface="Poppins"/>
                <a:sym typeface="Poppins"/>
              </a:defRPr>
            </a:lvl3pPr>
            <a:lvl4pPr marR="0" lvl="3" algn="ctr" rtl="0">
              <a:lnSpc>
                <a:spcPct val="100000"/>
              </a:lnSpc>
              <a:spcBef>
                <a:spcPts val="0"/>
              </a:spcBef>
              <a:spcAft>
                <a:spcPts val="0"/>
              </a:spcAft>
              <a:buClr>
                <a:schemeClr val="accent4"/>
              </a:buClr>
              <a:buSzPts val="5200"/>
              <a:buFont typeface="Poppins"/>
              <a:buNone/>
              <a:defRPr sz="5200" b="1" i="0" u="none" strike="noStrike" cap="none">
                <a:solidFill>
                  <a:schemeClr val="accent4"/>
                </a:solidFill>
                <a:latin typeface="Poppins"/>
                <a:ea typeface="Poppins"/>
                <a:cs typeface="Poppins"/>
                <a:sym typeface="Poppins"/>
              </a:defRPr>
            </a:lvl4pPr>
            <a:lvl5pPr marR="0" lvl="4" algn="ctr" rtl="0">
              <a:lnSpc>
                <a:spcPct val="100000"/>
              </a:lnSpc>
              <a:spcBef>
                <a:spcPts val="0"/>
              </a:spcBef>
              <a:spcAft>
                <a:spcPts val="0"/>
              </a:spcAft>
              <a:buClr>
                <a:schemeClr val="accent4"/>
              </a:buClr>
              <a:buSzPts val="5200"/>
              <a:buFont typeface="Poppins"/>
              <a:buNone/>
              <a:defRPr sz="5200" b="1" i="0" u="none" strike="noStrike" cap="none">
                <a:solidFill>
                  <a:schemeClr val="accent4"/>
                </a:solidFill>
                <a:latin typeface="Poppins"/>
                <a:ea typeface="Poppins"/>
                <a:cs typeface="Poppins"/>
                <a:sym typeface="Poppins"/>
              </a:defRPr>
            </a:lvl5pPr>
            <a:lvl6pPr marR="0" lvl="5" algn="ctr" rtl="0">
              <a:lnSpc>
                <a:spcPct val="100000"/>
              </a:lnSpc>
              <a:spcBef>
                <a:spcPts val="0"/>
              </a:spcBef>
              <a:spcAft>
                <a:spcPts val="0"/>
              </a:spcAft>
              <a:buClr>
                <a:schemeClr val="accent4"/>
              </a:buClr>
              <a:buSzPts val="5200"/>
              <a:buFont typeface="Poppins"/>
              <a:buNone/>
              <a:defRPr sz="5200" b="1" i="0" u="none" strike="noStrike" cap="none">
                <a:solidFill>
                  <a:schemeClr val="accent4"/>
                </a:solidFill>
                <a:latin typeface="Poppins"/>
                <a:ea typeface="Poppins"/>
                <a:cs typeface="Poppins"/>
                <a:sym typeface="Poppins"/>
              </a:defRPr>
            </a:lvl6pPr>
            <a:lvl7pPr marR="0" lvl="6" algn="ctr" rtl="0">
              <a:lnSpc>
                <a:spcPct val="100000"/>
              </a:lnSpc>
              <a:spcBef>
                <a:spcPts val="0"/>
              </a:spcBef>
              <a:spcAft>
                <a:spcPts val="0"/>
              </a:spcAft>
              <a:buClr>
                <a:schemeClr val="accent4"/>
              </a:buClr>
              <a:buSzPts val="5200"/>
              <a:buFont typeface="Poppins"/>
              <a:buNone/>
              <a:defRPr sz="5200" b="1" i="0" u="none" strike="noStrike" cap="none">
                <a:solidFill>
                  <a:schemeClr val="accent4"/>
                </a:solidFill>
                <a:latin typeface="Poppins"/>
                <a:ea typeface="Poppins"/>
                <a:cs typeface="Poppins"/>
                <a:sym typeface="Poppins"/>
              </a:defRPr>
            </a:lvl7pPr>
            <a:lvl8pPr marR="0" lvl="7" algn="ctr" rtl="0">
              <a:lnSpc>
                <a:spcPct val="100000"/>
              </a:lnSpc>
              <a:spcBef>
                <a:spcPts val="0"/>
              </a:spcBef>
              <a:spcAft>
                <a:spcPts val="0"/>
              </a:spcAft>
              <a:buClr>
                <a:schemeClr val="accent4"/>
              </a:buClr>
              <a:buSzPts val="5200"/>
              <a:buFont typeface="Poppins"/>
              <a:buNone/>
              <a:defRPr sz="5200" b="1" i="0" u="none" strike="noStrike" cap="none">
                <a:solidFill>
                  <a:schemeClr val="accent4"/>
                </a:solidFill>
                <a:latin typeface="Poppins"/>
                <a:ea typeface="Poppins"/>
                <a:cs typeface="Poppins"/>
                <a:sym typeface="Poppins"/>
              </a:defRPr>
            </a:lvl8pPr>
            <a:lvl9pPr marR="0" lvl="8" algn="ctr" rtl="0">
              <a:lnSpc>
                <a:spcPct val="100000"/>
              </a:lnSpc>
              <a:spcBef>
                <a:spcPts val="0"/>
              </a:spcBef>
              <a:spcAft>
                <a:spcPts val="0"/>
              </a:spcAft>
              <a:buClr>
                <a:schemeClr val="accent4"/>
              </a:buClr>
              <a:buSzPts val="5200"/>
              <a:buFont typeface="Poppins"/>
              <a:buNone/>
              <a:defRPr sz="5200" b="1" i="0" u="none" strike="noStrike" cap="none">
                <a:solidFill>
                  <a:schemeClr val="accent4"/>
                </a:solidFill>
                <a:latin typeface="Poppins"/>
                <a:ea typeface="Poppins"/>
                <a:cs typeface="Poppins"/>
                <a:sym typeface="Poppins"/>
              </a:defRPr>
            </a:lvl9pPr>
          </a:lstStyle>
          <a:p>
            <a:pPr algn="r" rtl="1">
              <a:buClr>
                <a:schemeClr val="dk1"/>
              </a:buClr>
              <a:buSzPts val="1100"/>
              <a:buFont typeface="Arial"/>
              <a:buNone/>
            </a:pPr>
            <a:r>
              <a:rPr lang="ar-SA" sz="1200" dirty="0">
                <a:latin typeface="Dubai" panose="020B0503030403030204" pitchFamily="34" charset="-78"/>
                <a:cs typeface="Dubai" panose="020B0503030403030204" pitchFamily="34" charset="-78"/>
              </a:rPr>
              <a:t>الجمهورية العربية السورية</a:t>
            </a:r>
          </a:p>
          <a:p>
            <a:pPr algn="r" rtl="1">
              <a:buClr>
                <a:schemeClr val="dk1"/>
              </a:buClr>
              <a:buSzPts val="1100"/>
              <a:buFont typeface="Arial"/>
              <a:buNone/>
            </a:pPr>
            <a:r>
              <a:rPr lang="ar-SA" sz="1200" dirty="0">
                <a:latin typeface="Dubai" panose="020B0503030403030204" pitchFamily="34" charset="-78"/>
                <a:cs typeface="Dubai" panose="020B0503030403030204" pitchFamily="34" charset="-78"/>
              </a:rPr>
              <a:t>وزارة التعليم العالي والبحث العلمي</a:t>
            </a:r>
          </a:p>
          <a:p>
            <a:pPr algn="r" rtl="1">
              <a:buClr>
                <a:schemeClr val="dk1"/>
              </a:buClr>
              <a:buSzPts val="1100"/>
              <a:buFont typeface="Arial"/>
              <a:buNone/>
            </a:pPr>
            <a:r>
              <a:rPr lang="ar-SA" sz="1200" dirty="0">
                <a:latin typeface="Dubai" panose="020B0503030403030204" pitchFamily="34" charset="-78"/>
                <a:cs typeface="Dubai" panose="020B0503030403030204" pitchFamily="34" charset="-78"/>
              </a:rPr>
              <a:t>الجامعة العربية الخاصة للعلوم والتكنولوجيا – قسم تقانة المعلومات</a:t>
            </a:r>
            <a:endParaRPr lang="en-US" sz="1200" dirty="0">
              <a:latin typeface="Dubai" panose="020B0503030403030204" pitchFamily="34" charset="-78"/>
              <a:cs typeface="Dubai" panose="020B0503030403030204" pitchFamily="34" charset="-78"/>
            </a:endParaRPr>
          </a:p>
        </p:txBody>
      </p:sp>
      <p:sp>
        <p:nvSpPr>
          <p:cNvPr id="4" name="Google Shape;11419;p52">
            <a:extLst>
              <a:ext uri="{FF2B5EF4-FFF2-40B4-BE49-F238E27FC236}">
                <a16:creationId xmlns:a16="http://schemas.microsoft.com/office/drawing/2014/main" id="{30A8C984-3927-4C35-8450-54F104C22B57}"/>
              </a:ext>
            </a:extLst>
          </p:cNvPr>
          <p:cNvSpPr txBox="1">
            <a:spLocks/>
          </p:cNvSpPr>
          <p:nvPr/>
        </p:nvSpPr>
        <p:spPr>
          <a:xfrm>
            <a:off x="1784195" y="3216546"/>
            <a:ext cx="2103864" cy="6783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1"/>
              </a:buClr>
              <a:buSzPts val="1400"/>
              <a:buFont typeface="Poppins"/>
              <a:buNone/>
              <a:defRPr sz="1400" b="1" i="0" u="none" strike="noStrike" cap="none">
                <a:solidFill>
                  <a:schemeClr val="lt1"/>
                </a:solidFill>
                <a:latin typeface="Poppins Light"/>
                <a:ea typeface="Poppins Light"/>
                <a:cs typeface="Poppins Light"/>
                <a:sym typeface="Poppins Light"/>
              </a:defRPr>
            </a:lvl1pPr>
            <a:lvl2pPr marL="914400" marR="0" lvl="1" indent="-317500" algn="ctr" rtl="0">
              <a:lnSpc>
                <a:spcPct val="100000"/>
              </a:lnSpc>
              <a:spcBef>
                <a:spcPts val="0"/>
              </a:spcBef>
              <a:spcAft>
                <a:spcPts val="0"/>
              </a:spcAft>
              <a:buClr>
                <a:schemeClr val="lt1"/>
              </a:buClr>
              <a:buSzPts val="1400"/>
              <a:buFont typeface="Poppins"/>
              <a:buNone/>
              <a:defRPr sz="1400" b="0" i="0" u="none" strike="noStrike" cap="none">
                <a:solidFill>
                  <a:schemeClr val="lt1"/>
                </a:solidFill>
                <a:latin typeface="Poppins"/>
                <a:ea typeface="Poppins"/>
                <a:cs typeface="Poppins"/>
                <a:sym typeface="Poppins"/>
              </a:defRPr>
            </a:lvl2pPr>
            <a:lvl3pPr marL="1371600" marR="0" lvl="2" indent="-317500" algn="ctr" rtl="0">
              <a:lnSpc>
                <a:spcPct val="100000"/>
              </a:lnSpc>
              <a:spcBef>
                <a:spcPts val="0"/>
              </a:spcBef>
              <a:spcAft>
                <a:spcPts val="0"/>
              </a:spcAft>
              <a:buClr>
                <a:schemeClr val="lt1"/>
              </a:buClr>
              <a:buSzPts val="1400"/>
              <a:buFont typeface="Poppins"/>
              <a:buNone/>
              <a:defRPr sz="1400" b="0" i="0" u="none" strike="noStrike" cap="none">
                <a:solidFill>
                  <a:schemeClr val="lt1"/>
                </a:solidFill>
                <a:latin typeface="Poppins"/>
                <a:ea typeface="Poppins"/>
                <a:cs typeface="Poppins"/>
                <a:sym typeface="Poppins"/>
              </a:defRPr>
            </a:lvl3pPr>
            <a:lvl4pPr marL="1828800" marR="0" lvl="3" indent="-317500" algn="ctr" rtl="0">
              <a:lnSpc>
                <a:spcPct val="100000"/>
              </a:lnSpc>
              <a:spcBef>
                <a:spcPts val="0"/>
              </a:spcBef>
              <a:spcAft>
                <a:spcPts val="0"/>
              </a:spcAft>
              <a:buClr>
                <a:schemeClr val="lt1"/>
              </a:buClr>
              <a:buSzPts val="1400"/>
              <a:buFont typeface="Poppins"/>
              <a:buNone/>
              <a:defRPr sz="1400" b="0" i="0" u="none" strike="noStrike" cap="none">
                <a:solidFill>
                  <a:schemeClr val="lt1"/>
                </a:solidFill>
                <a:latin typeface="Poppins"/>
                <a:ea typeface="Poppins"/>
                <a:cs typeface="Poppins"/>
                <a:sym typeface="Poppins"/>
              </a:defRPr>
            </a:lvl4pPr>
            <a:lvl5pPr marL="2286000" marR="0" lvl="4" indent="-317500" algn="ctr" rtl="0">
              <a:lnSpc>
                <a:spcPct val="100000"/>
              </a:lnSpc>
              <a:spcBef>
                <a:spcPts val="0"/>
              </a:spcBef>
              <a:spcAft>
                <a:spcPts val="0"/>
              </a:spcAft>
              <a:buClr>
                <a:schemeClr val="lt1"/>
              </a:buClr>
              <a:buSzPts val="1400"/>
              <a:buFont typeface="Poppins"/>
              <a:buNone/>
              <a:defRPr sz="1400" b="0" i="0" u="none" strike="noStrike" cap="none">
                <a:solidFill>
                  <a:schemeClr val="lt1"/>
                </a:solidFill>
                <a:latin typeface="Poppins"/>
                <a:ea typeface="Poppins"/>
                <a:cs typeface="Poppins"/>
                <a:sym typeface="Poppins"/>
              </a:defRPr>
            </a:lvl5pPr>
            <a:lvl6pPr marL="2743200" marR="0" lvl="5" indent="-317500" algn="ctr" rtl="0">
              <a:lnSpc>
                <a:spcPct val="100000"/>
              </a:lnSpc>
              <a:spcBef>
                <a:spcPts val="0"/>
              </a:spcBef>
              <a:spcAft>
                <a:spcPts val="0"/>
              </a:spcAft>
              <a:buClr>
                <a:schemeClr val="lt1"/>
              </a:buClr>
              <a:buSzPts val="1400"/>
              <a:buFont typeface="Poppins"/>
              <a:buNone/>
              <a:defRPr sz="1400" b="0" i="0" u="none" strike="noStrike" cap="none">
                <a:solidFill>
                  <a:schemeClr val="lt1"/>
                </a:solidFill>
                <a:latin typeface="Poppins"/>
                <a:ea typeface="Poppins"/>
                <a:cs typeface="Poppins"/>
                <a:sym typeface="Poppins"/>
              </a:defRPr>
            </a:lvl6pPr>
            <a:lvl7pPr marL="3200400" marR="0" lvl="6" indent="-317500" algn="ctr" rtl="0">
              <a:lnSpc>
                <a:spcPct val="100000"/>
              </a:lnSpc>
              <a:spcBef>
                <a:spcPts val="0"/>
              </a:spcBef>
              <a:spcAft>
                <a:spcPts val="0"/>
              </a:spcAft>
              <a:buClr>
                <a:schemeClr val="lt1"/>
              </a:buClr>
              <a:buSzPts val="1400"/>
              <a:buFont typeface="Poppins"/>
              <a:buNone/>
              <a:defRPr sz="1400" b="0" i="0" u="none" strike="noStrike" cap="none">
                <a:solidFill>
                  <a:schemeClr val="lt1"/>
                </a:solidFill>
                <a:latin typeface="Poppins"/>
                <a:ea typeface="Poppins"/>
                <a:cs typeface="Poppins"/>
                <a:sym typeface="Poppins"/>
              </a:defRPr>
            </a:lvl7pPr>
            <a:lvl8pPr marL="3657600" marR="0" lvl="7" indent="-317500" algn="ctr" rtl="0">
              <a:lnSpc>
                <a:spcPct val="100000"/>
              </a:lnSpc>
              <a:spcBef>
                <a:spcPts val="0"/>
              </a:spcBef>
              <a:spcAft>
                <a:spcPts val="0"/>
              </a:spcAft>
              <a:buClr>
                <a:schemeClr val="lt1"/>
              </a:buClr>
              <a:buSzPts val="1400"/>
              <a:buFont typeface="Poppins"/>
              <a:buNone/>
              <a:defRPr sz="1400" b="0" i="0" u="none" strike="noStrike" cap="none">
                <a:solidFill>
                  <a:schemeClr val="lt1"/>
                </a:solidFill>
                <a:latin typeface="Poppins"/>
                <a:ea typeface="Poppins"/>
                <a:cs typeface="Poppins"/>
                <a:sym typeface="Poppins"/>
              </a:defRPr>
            </a:lvl8pPr>
            <a:lvl9pPr marL="4114800" marR="0" lvl="8" indent="-317500" algn="ctr" rtl="0">
              <a:lnSpc>
                <a:spcPct val="100000"/>
              </a:lnSpc>
              <a:spcBef>
                <a:spcPts val="0"/>
              </a:spcBef>
              <a:spcAft>
                <a:spcPts val="0"/>
              </a:spcAft>
              <a:buClr>
                <a:schemeClr val="lt1"/>
              </a:buClr>
              <a:buSzPts val="1400"/>
              <a:buFont typeface="Poppins"/>
              <a:buNone/>
              <a:defRPr sz="1400" b="0" i="0" u="none" strike="noStrike" cap="none">
                <a:solidFill>
                  <a:schemeClr val="lt1"/>
                </a:solidFill>
                <a:latin typeface="Poppins"/>
                <a:ea typeface="Poppins"/>
                <a:cs typeface="Poppins"/>
                <a:sym typeface="Poppins"/>
              </a:defRPr>
            </a:lvl9pPr>
          </a:lstStyle>
          <a:p>
            <a:pPr marL="0" indent="0" rtl="1"/>
            <a:r>
              <a:rPr lang="ar-SA" sz="1800" dirty="0">
                <a:latin typeface="Dubai" panose="020B0503030403030204" pitchFamily="34" charset="-78"/>
                <a:cs typeface="Dubai" panose="020B0503030403030204" pitchFamily="34" charset="-78"/>
              </a:rPr>
              <a:t>إشراف:</a:t>
            </a:r>
          </a:p>
          <a:p>
            <a:pPr marL="0" indent="0" rtl="1"/>
            <a:r>
              <a:rPr lang="ar-SA" sz="1800" b="0" dirty="0">
                <a:latin typeface="Dubai" panose="020B0503030403030204" pitchFamily="34" charset="-78"/>
                <a:cs typeface="Dubai" panose="020B0503030403030204" pitchFamily="34" charset="-78"/>
              </a:rPr>
              <a:t>الدكتورة ميساء دياب</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16"/>
        <p:cNvGrpSpPr/>
        <p:nvPr/>
      </p:nvGrpSpPr>
      <p:grpSpPr>
        <a:xfrm>
          <a:off x="0" y="0"/>
          <a:ext cx="0" cy="0"/>
          <a:chOff x="0" y="0"/>
          <a:chExt cx="0" cy="0"/>
        </a:xfrm>
      </p:grpSpPr>
      <p:sp>
        <p:nvSpPr>
          <p:cNvPr id="13417" name="Google Shape;13417;p67"/>
          <p:cNvSpPr/>
          <p:nvPr/>
        </p:nvSpPr>
        <p:spPr>
          <a:xfrm>
            <a:off x="669900" y="1270740"/>
            <a:ext cx="7804200" cy="3872760"/>
          </a:xfrm>
          <a:prstGeom prst="rect">
            <a:avLst/>
          </a:pr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18" name="Google Shape;13418;p67"/>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 dirty="0">
                <a:latin typeface="Dubai" panose="020B0503030403030204" pitchFamily="34" charset="-78"/>
                <a:cs typeface="Dubai" panose="020B0503030403030204" pitchFamily="34" charset="-78"/>
              </a:rPr>
              <a:t>INTRODUCTION</a:t>
            </a:r>
            <a:endParaRPr dirty="0">
              <a:latin typeface="Dubai" panose="020B0503030403030204" pitchFamily="34" charset="-78"/>
              <a:cs typeface="Dubai" panose="020B0503030403030204" pitchFamily="34" charset="-78"/>
            </a:endParaRPr>
          </a:p>
        </p:txBody>
      </p:sp>
      <p:sp>
        <p:nvSpPr>
          <p:cNvPr id="13420" name="Google Shape;13420;p67"/>
          <p:cNvSpPr txBox="1">
            <a:spLocks noGrp="1"/>
          </p:cNvSpPr>
          <p:nvPr>
            <p:ph type="body" idx="2"/>
          </p:nvPr>
        </p:nvSpPr>
        <p:spPr>
          <a:xfrm>
            <a:off x="980207" y="1849767"/>
            <a:ext cx="4088914" cy="3026239"/>
          </a:xfrm>
          <a:prstGeom prst="rect">
            <a:avLst/>
          </a:prstGeom>
        </p:spPr>
        <p:txBody>
          <a:bodyPr spcFirstLastPara="1" wrap="square" lIns="91425" tIns="91425" rIns="91425" bIns="91425" anchor="ctr" anchorCtr="0">
            <a:noAutofit/>
          </a:bodyPr>
          <a:lstStyle/>
          <a:p>
            <a:pPr marL="0" lvl="0" indent="0" algn="just" rtl="1">
              <a:lnSpc>
                <a:spcPct val="150000"/>
              </a:lnSpc>
              <a:spcBef>
                <a:spcPts val="0"/>
              </a:spcBef>
              <a:spcAft>
                <a:spcPts val="1600"/>
              </a:spcAft>
              <a:buNone/>
            </a:pPr>
            <a:r>
              <a:rPr lang="ar-SA" dirty="0">
                <a:latin typeface="Dubai" panose="020B0503030403030204" pitchFamily="34" charset="-78"/>
                <a:cs typeface="Dubai" panose="020B0503030403030204" pitchFamily="34" charset="-78"/>
              </a:rPr>
              <a:t>يهدف هذا المشروع إلى تطوير منصة ويب مركزية لأتمتة وتنظيم إدارة المشاريع الهندسية الممولة من الاستثمارات الأجنبية، بما يحقق الشفافية في المتابعة المالية والإدارية، ويؤمن قناة تواصل مباشرة بين المستثمرين والإدارة والكوادر الميدانية، مع دعم اتخاذ القرار المبني على البيانات. كما يتضمن المشروع توظيف تقنيات الذكاء الاصطناعي لتحليل السير الذاتية </a:t>
            </a:r>
            <a:r>
              <a:rPr lang="en-US" dirty="0">
                <a:latin typeface="Dubai" panose="020B0503030403030204" pitchFamily="34" charset="-78"/>
                <a:cs typeface="Dubai" panose="020B0503030403030204" pitchFamily="34" charset="-78"/>
              </a:rPr>
              <a:t>(CVs)</a:t>
            </a:r>
            <a:r>
              <a:rPr lang="ar-SA" dirty="0">
                <a:latin typeface="Dubai" panose="020B0503030403030204" pitchFamily="34" charset="-78"/>
                <a:cs typeface="Dubai" panose="020B0503030403030204" pitchFamily="34" charset="-78"/>
              </a:rPr>
              <a:t> الخاصة بالموظفين، حيث يقوم النظام بتقييم كفاءاتهم بشكل آلي اعتماداً على معايير محددة مسبقاً، مع تقديم تبريرات تفسيرية لنتائج التقييم، بما يعزز موضوعية عمليات الاختيار والتوظيف ويدعم القرارات الإدارية المبنية على أسس علمية.</a:t>
            </a:r>
          </a:p>
        </p:txBody>
      </p:sp>
      <p:pic>
        <p:nvPicPr>
          <p:cNvPr id="13421" name="Google Shape;13421;p67"/>
          <p:cNvPicPr preferRelativeResize="0"/>
          <p:nvPr/>
        </p:nvPicPr>
        <p:blipFill rotWithShape="1">
          <a:blip r:embed="rId3">
            <a:alphaModFix/>
          </a:blip>
          <a:srcRect t="10692" b="2373"/>
          <a:stretch/>
        </p:blipFill>
        <p:spPr>
          <a:xfrm>
            <a:off x="5373587" y="1733036"/>
            <a:ext cx="2901225" cy="1941063"/>
          </a:xfrm>
          <a:prstGeom prst="rect">
            <a:avLst/>
          </a:prstGeom>
          <a:noFill/>
          <a:ln>
            <a:noFill/>
          </a:ln>
        </p:spPr>
      </p:pic>
      <p:grpSp>
        <p:nvGrpSpPr>
          <p:cNvPr id="13422" name="Google Shape;13422;p67"/>
          <p:cNvGrpSpPr/>
          <p:nvPr/>
        </p:nvGrpSpPr>
        <p:grpSpPr>
          <a:xfrm>
            <a:off x="5719719" y="675728"/>
            <a:ext cx="1223788" cy="21378"/>
            <a:chOff x="3096700" y="3484425"/>
            <a:chExt cx="719875" cy="12575"/>
          </a:xfrm>
        </p:grpSpPr>
        <p:sp>
          <p:nvSpPr>
            <p:cNvPr id="13423" name="Google Shape;13423;p67"/>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24" name="Google Shape;13424;p67"/>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25" name="Google Shape;13425;p67"/>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26" name="Google Shape;13426;p67"/>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27" name="Google Shape;13427;p67"/>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28" name="Google Shape;13428;p67"/>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29" name="Google Shape;13429;p67"/>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30" name="Google Shape;13430;p67"/>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31" name="Google Shape;13431;p67"/>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32" name="Google Shape;13432;p67"/>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3433" name="Google Shape;13433;p67"/>
          <p:cNvGrpSpPr/>
          <p:nvPr/>
        </p:nvGrpSpPr>
        <p:grpSpPr>
          <a:xfrm>
            <a:off x="2200504" y="675728"/>
            <a:ext cx="1223745" cy="21378"/>
            <a:chOff x="2940000" y="3484425"/>
            <a:chExt cx="719850" cy="12575"/>
          </a:xfrm>
        </p:grpSpPr>
        <p:sp>
          <p:nvSpPr>
            <p:cNvPr id="13434" name="Google Shape;13434;p67"/>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35" name="Google Shape;13435;p67"/>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36" name="Google Shape;13436;p67"/>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37" name="Google Shape;13437;p67"/>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38" name="Google Shape;13438;p67"/>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39" name="Google Shape;13439;p67"/>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40" name="Google Shape;13440;p67"/>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41" name="Google Shape;13441;p67"/>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42" name="Google Shape;13442;p67"/>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43" name="Google Shape;13443;p67"/>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3444" name="Google Shape;13444;p67"/>
          <p:cNvSpPr/>
          <p:nvPr/>
        </p:nvSpPr>
        <p:spPr>
          <a:xfrm>
            <a:off x="7981800" y="4608600"/>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01\20 </a:t>
            </a:r>
            <a:endParaRPr b="1" dirty="0">
              <a:solidFill>
                <a:schemeClr val="accent1"/>
              </a:solidFill>
              <a:latin typeface="Dubai" panose="020B0503030403030204" pitchFamily="34" charset="-78"/>
              <a:cs typeface="Dubai" panose="020B0503030403030204" pitchFamily="34" charset="-78"/>
            </a:endParaRPr>
          </a:p>
        </p:txBody>
      </p:sp>
      <p:grpSp>
        <p:nvGrpSpPr>
          <p:cNvPr id="13448" name="Google Shape;13448;p67"/>
          <p:cNvGrpSpPr/>
          <p:nvPr/>
        </p:nvGrpSpPr>
        <p:grpSpPr>
          <a:xfrm>
            <a:off x="8282003" y="1820192"/>
            <a:ext cx="349968" cy="2052568"/>
            <a:chOff x="1037125" y="2236325"/>
            <a:chExt cx="149100" cy="874475"/>
          </a:xfrm>
        </p:grpSpPr>
        <p:sp>
          <p:nvSpPr>
            <p:cNvPr id="13449" name="Google Shape;13449;p67"/>
            <p:cNvSpPr/>
            <p:nvPr/>
          </p:nvSpPr>
          <p:spPr>
            <a:xfrm>
              <a:off x="1171575" y="2471400"/>
              <a:ext cx="14650" cy="12600"/>
            </a:xfrm>
            <a:custGeom>
              <a:avLst/>
              <a:gdLst/>
              <a:ahLst/>
              <a:cxnLst/>
              <a:rect l="l" t="t" r="r" b="b"/>
              <a:pathLst>
                <a:path w="586" h="504" extrusionOk="0">
                  <a:moveTo>
                    <a:pt x="333" y="0"/>
                  </a:moveTo>
                  <a:cubicBezTo>
                    <a:pt x="272" y="0"/>
                    <a:pt x="209" y="23"/>
                    <a:pt x="158" y="74"/>
                  </a:cubicBezTo>
                  <a:cubicBezTo>
                    <a:pt x="0" y="232"/>
                    <a:pt x="111" y="503"/>
                    <a:pt x="335" y="503"/>
                  </a:cubicBezTo>
                  <a:cubicBezTo>
                    <a:pt x="473" y="502"/>
                    <a:pt x="586" y="389"/>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50" name="Google Shape;13450;p67"/>
            <p:cNvSpPr/>
            <p:nvPr/>
          </p:nvSpPr>
          <p:spPr>
            <a:xfrm>
              <a:off x="1171575" y="2549750"/>
              <a:ext cx="14650" cy="12575"/>
            </a:xfrm>
            <a:custGeom>
              <a:avLst/>
              <a:gdLst/>
              <a:ahLst/>
              <a:cxnLst/>
              <a:rect l="l" t="t" r="r" b="b"/>
              <a:pathLst>
                <a:path w="586" h="503" extrusionOk="0">
                  <a:moveTo>
                    <a:pt x="334" y="0"/>
                  </a:moveTo>
                  <a:cubicBezTo>
                    <a:pt x="272" y="0"/>
                    <a:pt x="209" y="23"/>
                    <a:pt x="158" y="75"/>
                  </a:cubicBezTo>
                  <a:cubicBezTo>
                    <a:pt x="0" y="233"/>
                    <a:pt x="113" y="502"/>
                    <a:pt x="335" y="502"/>
                  </a:cubicBezTo>
                  <a:cubicBezTo>
                    <a:pt x="473" y="502"/>
                    <a:pt x="586" y="390"/>
                    <a:pt x="586" y="252"/>
                  </a:cubicBezTo>
                  <a:cubicBezTo>
                    <a:pt x="586" y="101"/>
                    <a:pt x="462"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51" name="Google Shape;13451;p67"/>
            <p:cNvSpPr/>
            <p:nvPr/>
          </p:nvSpPr>
          <p:spPr>
            <a:xfrm>
              <a:off x="1171575" y="2628100"/>
              <a:ext cx="14650" cy="12600"/>
            </a:xfrm>
            <a:custGeom>
              <a:avLst/>
              <a:gdLst/>
              <a:ahLst/>
              <a:cxnLst/>
              <a:rect l="l" t="t" r="r" b="b"/>
              <a:pathLst>
                <a:path w="586" h="504" extrusionOk="0">
                  <a:moveTo>
                    <a:pt x="333" y="0"/>
                  </a:moveTo>
                  <a:cubicBezTo>
                    <a:pt x="272" y="0"/>
                    <a:pt x="209" y="23"/>
                    <a:pt x="158" y="74"/>
                  </a:cubicBezTo>
                  <a:cubicBezTo>
                    <a:pt x="0" y="232"/>
                    <a:pt x="113" y="503"/>
                    <a:pt x="335" y="503"/>
                  </a:cubicBezTo>
                  <a:cubicBezTo>
                    <a:pt x="473" y="503"/>
                    <a:pt x="586" y="391"/>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52" name="Google Shape;13452;p67"/>
            <p:cNvSpPr/>
            <p:nvPr/>
          </p:nvSpPr>
          <p:spPr>
            <a:xfrm>
              <a:off x="1171575" y="2706475"/>
              <a:ext cx="14650" cy="12550"/>
            </a:xfrm>
            <a:custGeom>
              <a:avLst/>
              <a:gdLst/>
              <a:ahLst/>
              <a:cxnLst/>
              <a:rect l="l" t="t" r="r" b="b"/>
              <a:pathLst>
                <a:path w="586" h="502" extrusionOk="0">
                  <a:moveTo>
                    <a:pt x="333" y="0"/>
                  </a:moveTo>
                  <a:cubicBezTo>
                    <a:pt x="272" y="0"/>
                    <a:pt x="209" y="23"/>
                    <a:pt x="158" y="74"/>
                  </a:cubicBezTo>
                  <a:cubicBezTo>
                    <a:pt x="0" y="232"/>
                    <a:pt x="113" y="501"/>
                    <a:pt x="335" y="501"/>
                  </a:cubicBezTo>
                  <a:cubicBezTo>
                    <a:pt x="473"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53" name="Google Shape;13453;p67"/>
            <p:cNvSpPr/>
            <p:nvPr/>
          </p:nvSpPr>
          <p:spPr>
            <a:xfrm>
              <a:off x="1171575" y="2784825"/>
              <a:ext cx="14650" cy="12600"/>
            </a:xfrm>
            <a:custGeom>
              <a:avLst/>
              <a:gdLst/>
              <a:ahLst/>
              <a:cxnLst/>
              <a:rect l="l" t="t" r="r" b="b"/>
              <a:pathLst>
                <a:path w="586" h="504" extrusionOk="0">
                  <a:moveTo>
                    <a:pt x="333" y="1"/>
                  </a:moveTo>
                  <a:cubicBezTo>
                    <a:pt x="272" y="1"/>
                    <a:pt x="209" y="24"/>
                    <a:pt x="158" y="75"/>
                  </a:cubicBezTo>
                  <a:cubicBezTo>
                    <a:pt x="0" y="232"/>
                    <a:pt x="111" y="504"/>
                    <a:pt x="335" y="504"/>
                  </a:cubicBezTo>
                  <a:cubicBezTo>
                    <a:pt x="473" y="504"/>
                    <a:pt x="586" y="390"/>
                    <a:pt x="586" y="252"/>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54" name="Google Shape;13454;p67"/>
            <p:cNvSpPr/>
            <p:nvPr/>
          </p:nvSpPr>
          <p:spPr>
            <a:xfrm>
              <a:off x="1104350" y="24714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89"/>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55" name="Google Shape;13455;p67"/>
            <p:cNvSpPr/>
            <p:nvPr/>
          </p:nvSpPr>
          <p:spPr>
            <a:xfrm>
              <a:off x="1104350" y="2549750"/>
              <a:ext cx="14675" cy="12575"/>
            </a:xfrm>
            <a:custGeom>
              <a:avLst/>
              <a:gdLst/>
              <a:ahLst/>
              <a:cxnLst/>
              <a:rect l="l" t="t" r="r" b="b"/>
              <a:pathLst>
                <a:path w="587" h="503" extrusionOk="0">
                  <a:moveTo>
                    <a:pt x="334" y="0"/>
                  </a:moveTo>
                  <a:cubicBezTo>
                    <a:pt x="272" y="0"/>
                    <a:pt x="209" y="23"/>
                    <a:pt x="158" y="75"/>
                  </a:cubicBezTo>
                  <a:cubicBezTo>
                    <a:pt x="0" y="233"/>
                    <a:pt x="112" y="502"/>
                    <a:pt x="335" y="502"/>
                  </a:cubicBezTo>
                  <a:cubicBezTo>
                    <a:pt x="475" y="502"/>
                    <a:pt x="587" y="390"/>
                    <a:pt x="587" y="252"/>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56" name="Google Shape;13456;p67"/>
            <p:cNvSpPr/>
            <p:nvPr/>
          </p:nvSpPr>
          <p:spPr>
            <a:xfrm>
              <a:off x="1104350" y="26281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91"/>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57" name="Google Shape;13457;p67"/>
            <p:cNvSpPr/>
            <p:nvPr/>
          </p:nvSpPr>
          <p:spPr>
            <a:xfrm>
              <a:off x="1104350" y="2706475"/>
              <a:ext cx="14675" cy="12550"/>
            </a:xfrm>
            <a:custGeom>
              <a:avLst/>
              <a:gdLst/>
              <a:ahLst/>
              <a:cxnLst/>
              <a:rect l="l" t="t" r="r" b="b"/>
              <a:pathLst>
                <a:path w="587" h="502" extrusionOk="0">
                  <a:moveTo>
                    <a:pt x="334" y="0"/>
                  </a:moveTo>
                  <a:cubicBezTo>
                    <a:pt x="272" y="0"/>
                    <a:pt x="209" y="23"/>
                    <a:pt x="158" y="74"/>
                  </a:cubicBezTo>
                  <a:cubicBezTo>
                    <a:pt x="0" y="232"/>
                    <a:pt x="112" y="501"/>
                    <a:pt x="335" y="501"/>
                  </a:cubicBezTo>
                  <a:cubicBezTo>
                    <a:pt x="475" y="501"/>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58" name="Google Shape;13458;p67"/>
            <p:cNvSpPr/>
            <p:nvPr/>
          </p:nvSpPr>
          <p:spPr>
            <a:xfrm>
              <a:off x="1104350" y="2784825"/>
              <a:ext cx="14675" cy="12600"/>
            </a:xfrm>
            <a:custGeom>
              <a:avLst/>
              <a:gdLst/>
              <a:ahLst/>
              <a:cxnLst/>
              <a:rect l="l" t="t" r="r" b="b"/>
              <a:pathLst>
                <a:path w="587" h="504" extrusionOk="0">
                  <a:moveTo>
                    <a:pt x="334" y="1"/>
                  </a:moveTo>
                  <a:cubicBezTo>
                    <a:pt x="272" y="1"/>
                    <a:pt x="209" y="24"/>
                    <a:pt x="158" y="75"/>
                  </a:cubicBezTo>
                  <a:cubicBezTo>
                    <a:pt x="0" y="232"/>
                    <a:pt x="112" y="504"/>
                    <a:pt x="335" y="504"/>
                  </a:cubicBezTo>
                  <a:cubicBezTo>
                    <a:pt x="475" y="504"/>
                    <a:pt x="587" y="390"/>
                    <a:pt x="587" y="252"/>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59" name="Google Shape;13459;p67"/>
            <p:cNvSpPr/>
            <p:nvPr/>
          </p:nvSpPr>
          <p:spPr>
            <a:xfrm>
              <a:off x="1037125" y="2471400"/>
              <a:ext cx="14675" cy="12600"/>
            </a:xfrm>
            <a:custGeom>
              <a:avLst/>
              <a:gdLst/>
              <a:ahLst/>
              <a:cxnLst/>
              <a:rect l="l" t="t" r="r" b="b"/>
              <a:pathLst>
                <a:path w="587" h="504" extrusionOk="0">
                  <a:moveTo>
                    <a:pt x="334" y="0"/>
                  </a:moveTo>
                  <a:cubicBezTo>
                    <a:pt x="273" y="0"/>
                    <a:pt x="210" y="23"/>
                    <a:pt x="159" y="74"/>
                  </a:cubicBezTo>
                  <a:cubicBezTo>
                    <a:pt x="0" y="232"/>
                    <a:pt x="112" y="503"/>
                    <a:pt x="337" y="503"/>
                  </a:cubicBezTo>
                  <a:cubicBezTo>
                    <a:pt x="475" y="503"/>
                    <a:pt x="587" y="389"/>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60" name="Google Shape;13460;p67"/>
            <p:cNvSpPr/>
            <p:nvPr/>
          </p:nvSpPr>
          <p:spPr>
            <a:xfrm>
              <a:off x="1037125" y="2549750"/>
              <a:ext cx="14675" cy="12575"/>
            </a:xfrm>
            <a:custGeom>
              <a:avLst/>
              <a:gdLst/>
              <a:ahLst/>
              <a:cxnLst/>
              <a:rect l="l" t="t" r="r" b="b"/>
              <a:pathLst>
                <a:path w="587" h="503" extrusionOk="0">
                  <a:moveTo>
                    <a:pt x="335" y="0"/>
                  </a:moveTo>
                  <a:cubicBezTo>
                    <a:pt x="273" y="0"/>
                    <a:pt x="210" y="23"/>
                    <a:pt x="159" y="75"/>
                  </a:cubicBezTo>
                  <a:cubicBezTo>
                    <a:pt x="0" y="233"/>
                    <a:pt x="112" y="502"/>
                    <a:pt x="337" y="502"/>
                  </a:cubicBezTo>
                  <a:cubicBezTo>
                    <a:pt x="475" y="502"/>
                    <a:pt x="587" y="390"/>
                    <a:pt x="587" y="252"/>
                  </a:cubicBezTo>
                  <a:cubicBezTo>
                    <a:pt x="587" y="101"/>
                    <a:pt x="464" y="0"/>
                    <a:pt x="3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61" name="Google Shape;13461;p67"/>
            <p:cNvSpPr/>
            <p:nvPr/>
          </p:nvSpPr>
          <p:spPr>
            <a:xfrm>
              <a:off x="1037150" y="2628100"/>
              <a:ext cx="14650" cy="12600"/>
            </a:xfrm>
            <a:custGeom>
              <a:avLst/>
              <a:gdLst/>
              <a:ahLst/>
              <a:cxnLst/>
              <a:rect l="l" t="t" r="r" b="b"/>
              <a:pathLst>
                <a:path w="586" h="504" extrusionOk="0">
                  <a:moveTo>
                    <a:pt x="333" y="0"/>
                  </a:moveTo>
                  <a:cubicBezTo>
                    <a:pt x="272" y="0"/>
                    <a:pt x="209" y="23"/>
                    <a:pt x="158" y="74"/>
                  </a:cubicBezTo>
                  <a:cubicBezTo>
                    <a:pt x="1" y="232"/>
                    <a:pt x="113" y="503"/>
                    <a:pt x="336" y="503"/>
                  </a:cubicBezTo>
                  <a:cubicBezTo>
                    <a:pt x="474" y="503"/>
                    <a:pt x="586" y="391"/>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62" name="Google Shape;13462;p67"/>
            <p:cNvSpPr/>
            <p:nvPr/>
          </p:nvSpPr>
          <p:spPr>
            <a:xfrm>
              <a:off x="1037150" y="2706475"/>
              <a:ext cx="14650" cy="12550"/>
            </a:xfrm>
            <a:custGeom>
              <a:avLst/>
              <a:gdLst/>
              <a:ahLst/>
              <a:cxnLst/>
              <a:rect l="l" t="t" r="r" b="b"/>
              <a:pathLst>
                <a:path w="586" h="502" extrusionOk="0">
                  <a:moveTo>
                    <a:pt x="333" y="0"/>
                  </a:moveTo>
                  <a:cubicBezTo>
                    <a:pt x="272" y="0"/>
                    <a:pt x="209" y="23"/>
                    <a:pt x="158" y="74"/>
                  </a:cubicBezTo>
                  <a:cubicBezTo>
                    <a:pt x="1" y="232"/>
                    <a:pt x="113" y="501"/>
                    <a:pt x="336" y="501"/>
                  </a:cubicBezTo>
                  <a:cubicBezTo>
                    <a:pt x="474"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63" name="Google Shape;13463;p67"/>
            <p:cNvSpPr/>
            <p:nvPr/>
          </p:nvSpPr>
          <p:spPr>
            <a:xfrm>
              <a:off x="1171575" y="2236325"/>
              <a:ext cx="14650" cy="12600"/>
            </a:xfrm>
            <a:custGeom>
              <a:avLst/>
              <a:gdLst/>
              <a:ahLst/>
              <a:cxnLst/>
              <a:rect l="l" t="t" r="r" b="b"/>
              <a:pathLst>
                <a:path w="586" h="504" extrusionOk="0">
                  <a:moveTo>
                    <a:pt x="333" y="1"/>
                  </a:moveTo>
                  <a:cubicBezTo>
                    <a:pt x="272" y="1"/>
                    <a:pt x="209" y="23"/>
                    <a:pt x="158" y="74"/>
                  </a:cubicBezTo>
                  <a:cubicBezTo>
                    <a:pt x="0" y="232"/>
                    <a:pt x="113" y="503"/>
                    <a:pt x="335" y="503"/>
                  </a:cubicBezTo>
                  <a:cubicBezTo>
                    <a:pt x="473" y="503"/>
                    <a:pt x="586" y="391"/>
                    <a:pt x="586" y="252"/>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64" name="Google Shape;13464;p67"/>
            <p:cNvSpPr/>
            <p:nvPr/>
          </p:nvSpPr>
          <p:spPr>
            <a:xfrm>
              <a:off x="1171575" y="2314700"/>
              <a:ext cx="14650" cy="12550"/>
            </a:xfrm>
            <a:custGeom>
              <a:avLst/>
              <a:gdLst/>
              <a:ahLst/>
              <a:cxnLst/>
              <a:rect l="l" t="t" r="r" b="b"/>
              <a:pathLst>
                <a:path w="586" h="502" extrusionOk="0">
                  <a:moveTo>
                    <a:pt x="333" y="0"/>
                  </a:moveTo>
                  <a:cubicBezTo>
                    <a:pt x="272" y="0"/>
                    <a:pt x="209" y="23"/>
                    <a:pt x="158" y="74"/>
                  </a:cubicBezTo>
                  <a:cubicBezTo>
                    <a:pt x="0" y="232"/>
                    <a:pt x="113" y="502"/>
                    <a:pt x="335" y="502"/>
                  </a:cubicBezTo>
                  <a:cubicBezTo>
                    <a:pt x="473" y="502"/>
                    <a:pt x="586" y="389"/>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65" name="Google Shape;13465;p67"/>
            <p:cNvSpPr/>
            <p:nvPr/>
          </p:nvSpPr>
          <p:spPr>
            <a:xfrm>
              <a:off x="1171575" y="2393025"/>
              <a:ext cx="14650" cy="12600"/>
            </a:xfrm>
            <a:custGeom>
              <a:avLst/>
              <a:gdLst/>
              <a:ahLst/>
              <a:cxnLst/>
              <a:rect l="l" t="t" r="r" b="b"/>
              <a:pathLst>
                <a:path w="586" h="504" extrusionOk="0">
                  <a:moveTo>
                    <a:pt x="333" y="1"/>
                  </a:moveTo>
                  <a:cubicBezTo>
                    <a:pt x="271" y="1"/>
                    <a:pt x="209" y="23"/>
                    <a:pt x="158" y="74"/>
                  </a:cubicBezTo>
                  <a:cubicBezTo>
                    <a:pt x="0" y="233"/>
                    <a:pt x="111" y="503"/>
                    <a:pt x="335" y="503"/>
                  </a:cubicBezTo>
                  <a:cubicBezTo>
                    <a:pt x="473" y="503"/>
                    <a:pt x="586" y="391"/>
                    <a:pt x="586" y="253"/>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66" name="Google Shape;13466;p67"/>
            <p:cNvSpPr/>
            <p:nvPr/>
          </p:nvSpPr>
          <p:spPr>
            <a:xfrm>
              <a:off x="1104350" y="2236325"/>
              <a:ext cx="14675" cy="12600"/>
            </a:xfrm>
            <a:custGeom>
              <a:avLst/>
              <a:gdLst/>
              <a:ahLst/>
              <a:cxnLst/>
              <a:rect l="l" t="t" r="r" b="b"/>
              <a:pathLst>
                <a:path w="587" h="504" extrusionOk="0">
                  <a:moveTo>
                    <a:pt x="334" y="1"/>
                  </a:moveTo>
                  <a:cubicBezTo>
                    <a:pt x="272" y="1"/>
                    <a:pt x="209" y="23"/>
                    <a:pt x="158" y="74"/>
                  </a:cubicBezTo>
                  <a:cubicBezTo>
                    <a:pt x="0" y="232"/>
                    <a:pt x="112" y="503"/>
                    <a:pt x="335" y="503"/>
                  </a:cubicBezTo>
                  <a:cubicBezTo>
                    <a:pt x="475" y="503"/>
                    <a:pt x="587" y="391"/>
                    <a:pt x="587" y="252"/>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67" name="Google Shape;13467;p67"/>
            <p:cNvSpPr/>
            <p:nvPr/>
          </p:nvSpPr>
          <p:spPr>
            <a:xfrm>
              <a:off x="1104350" y="2314700"/>
              <a:ext cx="14675" cy="12550"/>
            </a:xfrm>
            <a:custGeom>
              <a:avLst/>
              <a:gdLst/>
              <a:ahLst/>
              <a:cxnLst/>
              <a:rect l="l" t="t" r="r" b="b"/>
              <a:pathLst>
                <a:path w="587" h="502" extrusionOk="0">
                  <a:moveTo>
                    <a:pt x="334" y="0"/>
                  </a:moveTo>
                  <a:cubicBezTo>
                    <a:pt x="272" y="0"/>
                    <a:pt x="209" y="23"/>
                    <a:pt x="158" y="74"/>
                  </a:cubicBezTo>
                  <a:cubicBezTo>
                    <a:pt x="0" y="232"/>
                    <a:pt x="112" y="502"/>
                    <a:pt x="335" y="502"/>
                  </a:cubicBezTo>
                  <a:cubicBezTo>
                    <a:pt x="475" y="502"/>
                    <a:pt x="587" y="389"/>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68" name="Google Shape;13468;p67"/>
            <p:cNvSpPr/>
            <p:nvPr/>
          </p:nvSpPr>
          <p:spPr>
            <a:xfrm>
              <a:off x="1104350" y="2393025"/>
              <a:ext cx="14675" cy="12600"/>
            </a:xfrm>
            <a:custGeom>
              <a:avLst/>
              <a:gdLst/>
              <a:ahLst/>
              <a:cxnLst/>
              <a:rect l="l" t="t" r="r" b="b"/>
              <a:pathLst>
                <a:path w="587" h="504" extrusionOk="0">
                  <a:moveTo>
                    <a:pt x="334" y="1"/>
                  </a:moveTo>
                  <a:cubicBezTo>
                    <a:pt x="272" y="1"/>
                    <a:pt x="209" y="23"/>
                    <a:pt x="158" y="74"/>
                  </a:cubicBezTo>
                  <a:cubicBezTo>
                    <a:pt x="0" y="233"/>
                    <a:pt x="112" y="503"/>
                    <a:pt x="335" y="503"/>
                  </a:cubicBezTo>
                  <a:cubicBezTo>
                    <a:pt x="475" y="503"/>
                    <a:pt x="587" y="391"/>
                    <a:pt x="587" y="253"/>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69" name="Google Shape;13469;p67"/>
            <p:cNvSpPr/>
            <p:nvPr/>
          </p:nvSpPr>
          <p:spPr>
            <a:xfrm>
              <a:off x="1037150" y="2236325"/>
              <a:ext cx="14650" cy="12600"/>
            </a:xfrm>
            <a:custGeom>
              <a:avLst/>
              <a:gdLst/>
              <a:ahLst/>
              <a:cxnLst/>
              <a:rect l="l" t="t" r="r" b="b"/>
              <a:pathLst>
                <a:path w="586" h="504" extrusionOk="0">
                  <a:moveTo>
                    <a:pt x="333" y="1"/>
                  </a:moveTo>
                  <a:cubicBezTo>
                    <a:pt x="272" y="1"/>
                    <a:pt x="209" y="23"/>
                    <a:pt x="158" y="74"/>
                  </a:cubicBezTo>
                  <a:cubicBezTo>
                    <a:pt x="1" y="232"/>
                    <a:pt x="113" y="503"/>
                    <a:pt x="336" y="503"/>
                  </a:cubicBezTo>
                  <a:cubicBezTo>
                    <a:pt x="474" y="503"/>
                    <a:pt x="586" y="391"/>
                    <a:pt x="586" y="252"/>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70" name="Google Shape;13470;p67"/>
            <p:cNvSpPr/>
            <p:nvPr/>
          </p:nvSpPr>
          <p:spPr>
            <a:xfrm>
              <a:off x="1037150" y="2314700"/>
              <a:ext cx="14650" cy="12550"/>
            </a:xfrm>
            <a:custGeom>
              <a:avLst/>
              <a:gdLst/>
              <a:ahLst/>
              <a:cxnLst/>
              <a:rect l="l" t="t" r="r" b="b"/>
              <a:pathLst>
                <a:path w="586" h="502" extrusionOk="0">
                  <a:moveTo>
                    <a:pt x="333" y="0"/>
                  </a:moveTo>
                  <a:cubicBezTo>
                    <a:pt x="272" y="0"/>
                    <a:pt x="209" y="23"/>
                    <a:pt x="158" y="74"/>
                  </a:cubicBezTo>
                  <a:cubicBezTo>
                    <a:pt x="1" y="232"/>
                    <a:pt x="113" y="502"/>
                    <a:pt x="336" y="502"/>
                  </a:cubicBezTo>
                  <a:cubicBezTo>
                    <a:pt x="474" y="502"/>
                    <a:pt x="586" y="389"/>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71" name="Google Shape;13471;p67"/>
            <p:cNvSpPr/>
            <p:nvPr/>
          </p:nvSpPr>
          <p:spPr>
            <a:xfrm>
              <a:off x="1037125" y="239302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72" name="Google Shape;13472;p67"/>
            <p:cNvSpPr/>
            <p:nvPr/>
          </p:nvSpPr>
          <p:spPr>
            <a:xfrm>
              <a:off x="1037125" y="2784825"/>
              <a:ext cx="14675" cy="12600"/>
            </a:xfrm>
            <a:custGeom>
              <a:avLst/>
              <a:gdLst/>
              <a:ahLst/>
              <a:cxnLst/>
              <a:rect l="l" t="t" r="r" b="b"/>
              <a:pathLst>
                <a:path w="587" h="504" extrusionOk="0">
                  <a:moveTo>
                    <a:pt x="334" y="1"/>
                  </a:moveTo>
                  <a:cubicBezTo>
                    <a:pt x="273" y="1"/>
                    <a:pt x="210" y="24"/>
                    <a:pt x="159" y="75"/>
                  </a:cubicBezTo>
                  <a:cubicBezTo>
                    <a:pt x="0" y="232"/>
                    <a:pt x="112" y="504"/>
                    <a:pt x="337" y="504"/>
                  </a:cubicBezTo>
                  <a:cubicBezTo>
                    <a:pt x="475" y="504"/>
                    <a:pt x="587" y="390"/>
                    <a:pt x="587" y="252"/>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73" name="Google Shape;13473;p67"/>
            <p:cNvSpPr/>
            <p:nvPr/>
          </p:nvSpPr>
          <p:spPr>
            <a:xfrm>
              <a:off x="1171575" y="2863175"/>
              <a:ext cx="14650" cy="12575"/>
            </a:xfrm>
            <a:custGeom>
              <a:avLst/>
              <a:gdLst/>
              <a:ahLst/>
              <a:cxnLst/>
              <a:rect l="l" t="t" r="r" b="b"/>
              <a:pathLst>
                <a:path w="586" h="503" extrusionOk="0">
                  <a:moveTo>
                    <a:pt x="333" y="0"/>
                  </a:moveTo>
                  <a:cubicBezTo>
                    <a:pt x="272" y="0"/>
                    <a:pt x="209" y="23"/>
                    <a:pt x="158" y="74"/>
                  </a:cubicBezTo>
                  <a:cubicBezTo>
                    <a:pt x="0" y="232"/>
                    <a:pt x="111" y="503"/>
                    <a:pt x="335" y="503"/>
                  </a:cubicBezTo>
                  <a:cubicBezTo>
                    <a:pt x="473"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74" name="Google Shape;13474;p67"/>
            <p:cNvSpPr/>
            <p:nvPr/>
          </p:nvSpPr>
          <p:spPr>
            <a:xfrm>
              <a:off x="1171575" y="2941500"/>
              <a:ext cx="14650" cy="12600"/>
            </a:xfrm>
            <a:custGeom>
              <a:avLst/>
              <a:gdLst/>
              <a:ahLst/>
              <a:cxnLst/>
              <a:rect l="l" t="t" r="r" b="b"/>
              <a:pathLst>
                <a:path w="586" h="504" extrusionOk="0">
                  <a:moveTo>
                    <a:pt x="334" y="1"/>
                  </a:moveTo>
                  <a:cubicBezTo>
                    <a:pt x="272" y="1"/>
                    <a:pt x="209" y="24"/>
                    <a:pt x="158" y="76"/>
                  </a:cubicBezTo>
                  <a:cubicBezTo>
                    <a:pt x="0" y="233"/>
                    <a:pt x="113" y="503"/>
                    <a:pt x="335" y="503"/>
                  </a:cubicBezTo>
                  <a:cubicBezTo>
                    <a:pt x="473" y="503"/>
                    <a:pt x="586" y="391"/>
                    <a:pt x="586" y="253"/>
                  </a:cubicBezTo>
                  <a:cubicBezTo>
                    <a:pt x="586" y="101"/>
                    <a:pt x="462"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75" name="Google Shape;13475;p67"/>
            <p:cNvSpPr/>
            <p:nvPr/>
          </p:nvSpPr>
          <p:spPr>
            <a:xfrm>
              <a:off x="1171575" y="3019875"/>
              <a:ext cx="14650" cy="12575"/>
            </a:xfrm>
            <a:custGeom>
              <a:avLst/>
              <a:gdLst/>
              <a:ahLst/>
              <a:cxnLst/>
              <a:rect l="l" t="t" r="r" b="b"/>
              <a:pathLst>
                <a:path w="586" h="503" extrusionOk="0">
                  <a:moveTo>
                    <a:pt x="333" y="0"/>
                  </a:moveTo>
                  <a:cubicBezTo>
                    <a:pt x="272" y="0"/>
                    <a:pt x="209" y="23"/>
                    <a:pt x="158" y="74"/>
                  </a:cubicBezTo>
                  <a:cubicBezTo>
                    <a:pt x="0" y="232"/>
                    <a:pt x="113" y="503"/>
                    <a:pt x="335" y="503"/>
                  </a:cubicBezTo>
                  <a:cubicBezTo>
                    <a:pt x="473" y="503"/>
                    <a:pt x="586" y="391"/>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76" name="Google Shape;13476;p67"/>
            <p:cNvSpPr/>
            <p:nvPr/>
          </p:nvSpPr>
          <p:spPr>
            <a:xfrm>
              <a:off x="1171575" y="3098250"/>
              <a:ext cx="14650" cy="12550"/>
            </a:xfrm>
            <a:custGeom>
              <a:avLst/>
              <a:gdLst/>
              <a:ahLst/>
              <a:cxnLst/>
              <a:rect l="l" t="t" r="r" b="b"/>
              <a:pathLst>
                <a:path w="586" h="502" extrusionOk="0">
                  <a:moveTo>
                    <a:pt x="333" y="0"/>
                  </a:moveTo>
                  <a:cubicBezTo>
                    <a:pt x="272" y="0"/>
                    <a:pt x="209" y="23"/>
                    <a:pt x="158" y="74"/>
                  </a:cubicBezTo>
                  <a:cubicBezTo>
                    <a:pt x="0" y="231"/>
                    <a:pt x="113" y="501"/>
                    <a:pt x="335" y="501"/>
                  </a:cubicBezTo>
                  <a:cubicBezTo>
                    <a:pt x="473"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77" name="Google Shape;13477;p67"/>
            <p:cNvSpPr/>
            <p:nvPr/>
          </p:nvSpPr>
          <p:spPr>
            <a:xfrm>
              <a:off x="1104350" y="28631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78" name="Google Shape;13478;p67"/>
            <p:cNvSpPr/>
            <p:nvPr/>
          </p:nvSpPr>
          <p:spPr>
            <a:xfrm>
              <a:off x="1104350" y="2941500"/>
              <a:ext cx="14675" cy="12600"/>
            </a:xfrm>
            <a:custGeom>
              <a:avLst/>
              <a:gdLst/>
              <a:ahLst/>
              <a:cxnLst/>
              <a:rect l="l" t="t" r="r" b="b"/>
              <a:pathLst>
                <a:path w="587" h="504" extrusionOk="0">
                  <a:moveTo>
                    <a:pt x="334" y="1"/>
                  </a:moveTo>
                  <a:cubicBezTo>
                    <a:pt x="272" y="1"/>
                    <a:pt x="209" y="24"/>
                    <a:pt x="158" y="76"/>
                  </a:cubicBezTo>
                  <a:cubicBezTo>
                    <a:pt x="0" y="233"/>
                    <a:pt x="112" y="503"/>
                    <a:pt x="335" y="503"/>
                  </a:cubicBezTo>
                  <a:cubicBezTo>
                    <a:pt x="475" y="503"/>
                    <a:pt x="587" y="391"/>
                    <a:pt x="587" y="253"/>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79" name="Google Shape;13479;p67"/>
            <p:cNvSpPr/>
            <p:nvPr/>
          </p:nvSpPr>
          <p:spPr>
            <a:xfrm>
              <a:off x="1104350" y="30198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91"/>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80" name="Google Shape;13480;p67"/>
            <p:cNvSpPr/>
            <p:nvPr/>
          </p:nvSpPr>
          <p:spPr>
            <a:xfrm>
              <a:off x="1104350" y="3098250"/>
              <a:ext cx="14675" cy="12550"/>
            </a:xfrm>
            <a:custGeom>
              <a:avLst/>
              <a:gdLst/>
              <a:ahLst/>
              <a:cxnLst/>
              <a:rect l="l" t="t" r="r" b="b"/>
              <a:pathLst>
                <a:path w="587" h="502" extrusionOk="0">
                  <a:moveTo>
                    <a:pt x="334" y="0"/>
                  </a:moveTo>
                  <a:cubicBezTo>
                    <a:pt x="272" y="0"/>
                    <a:pt x="209" y="23"/>
                    <a:pt x="158" y="74"/>
                  </a:cubicBezTo>
                  <a:cubicBezTo>
                    <a:pt x="0" y="231"/>
                    <a:pt x="112" y="501"/>
                    <a:pt x="335" y="501"/>
                  </a:cubicBezTo>
                  <a:cubicBezTo>
                    <a:pt x="475" y="501"/>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81" name="Google Shape;13481;p67"/>
            <p:cNvSpPr/>
            <p:nvPr/>
          </p:nvSpPr>
          <p:spPr>
            <a:xfrm>
              <a:off x="1037125" y="2863175"/>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82" name="Google Shape;13482;p67"/>
            <p:cNvSpPr/>
            <p:nvPr/>
          </p:nvSpPr>
          <p:spPr>
            <a:xfrm>
              <a:off x="1037125" y="2941500"/>
              <a:ext cx="14675" cy="12600"/>
            </a:xfrm>
            <a:custGeom>
              <a:avLst/>
              <a:gdLst/>
              <a:ahLst/>
              <a:cxnLst/>
              <a:rect l="l" t="t" r="r" b="b"/>
              <a:pathLst>
                <a:path w="587" h="504" extrusionOk="0">
                  <a:moveTo>
                    <a:pt x="335" y="1"/>
                  </a:moveTo>
                  <a:cubicBezTo>
                    <a:pt x="273" y="1"/>
                    <a:pt x="210" y="24"/>
                    <a:pt x="159" y="76"/>
                  </a:cubicBezTo>
                  <a:cubicBezTo>
                    <a:pt x="0" y="233"/>
                    <a:pt x="112" y="503"/>
                    <a:pt x="337" y="503"/>
                  </a:cubicBezTo>
                  <a:cubicBezTo>
                    <a:pt x="475" y="503"/>
                    <a:pt x="587" y="391"/>
                    <a:pt x="587" y="253"/>
                  </a:cubicBezTo>
                  <a:cubicBezTo>
                    <a:pt x="587" y="101"/>
                    <a:pt x="464" y="1"/>
                    <a:pt x="3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83" name="Google Shape;13483;p67"/>
            <p:cNvSpPr/>
            <p:nvPr/>
          </p:nvSpPr>
          <p:spPr>
            <a:xfrm>
              <a:off x="1037150" y="3019875"/>
              <a:ext cx="14650" cy="12575"/>
            </a:xfrm>
            <a:custGeom>
              <a:avLst/>
              <a:gdLst/>
              <a:ahLst/>
              <a:cxnLst/>
              <a:rect l="l" t="t" r="r" b="b"/>
              <a:pathLst>
                <a:path w="586" h="503" extrusionOk="0">
                  <a:moveTo>
                    <a:pt x="333" y="0"/>
                  </a:moveTo>
                  <a:cubicBezTo>
                    <a:pt x="272" y="0"/>
                    <a:pt x="209" y="23"/>
                    <a:pt x="158" y="74"/>
                  </a:cubicBezTo>
                  <a:cubicBezTo>
                    <a:pt x="1" y="232"/>
                    <a:pt x="113" y="503"/>
                    <a:pt x="336" y="503"/>
                  </a:cubicBezTo>
                  <a:cubicBezTo>
                    <a:pt x="474" y="503"/>
                    <a:pt x="586" y="391"/>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84" name="Google Shape;13484;p67"/>
            <p:cNvSpPr/>
            <p:nvPr/>
          </p:nvSpPr>
          <p:spPr>
            <a:xfrm>
              <a:off x="1037150" y="3098250"/>
              <a:ext cx="14650" cy="12550"/>
            </a:xfrm>
            <a:custGeom>
              <a:avLst/>
              <a:gdLst/>
              <a:ahLst/>
              <a:cxnLst/>
              <a:rect l="l" t="t" r="r" b="b"/>
              <a:pathLst>
                <a:path w="586" h="502" extrusionOk="0">
                  <a:moveTo>
                    <a:pt x="333" y="0"/>
                  </a:moveTo>
                  <a:cubicBezTo>
                    <a:pt x="272" y="0"/>
                    <a:pt x="209" y="23"/>
                    <a:pt x="158" y="74"/>
                  </a:cubicBezTo>
                  <a:cubicBezTo>
                    <a:pt x="1" y="231"/>
                    <a:pt x="113" y="501"/>
                    <a:pt x="336" y="501"/>
                  </a:cubicBezTo>
                  <a:cubicBezTo>
                    <a:pt x="474"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560"/>
        <p:cNvGrpSpPr/>
        <p:nvPr/>
      </p:nvGrpSpPr>
      <p:grpSpPr>
        <a:xfrm>
          <a:off x="0" y="0"/>
          <a:ext cx="0" cy="0"/>
          <a:chOff x="0" y="0"/>
          <a:chExt cx="0" cy="0"/>
        </a:xfrm>
      </p:grpSpPr>
      <p:sp>
        <p:nvSpPr>
          <p:cNvPr id="13561" name="Google Shape;13561;p69"/>
          <p:cNvSpPr txBox="1">
            <a:spLocks noGrp="1"/>
          </p:cNvSpPr>
          <p:nvPr>
            <p:ph type="subTitle" idx="1"/>
          </p:nvPr>
        </p:nvSpPr>
        <p:spPr>
          <a:xfrm>
            <a:off x="1700625" y="1783788"/>
            <a:ext cx="5742600" cy="4236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1800" b="1" dirty="0">
                <a:latin typeface="Dubai" panose="020B0503030403030204" pitchFamily="34" charset="-78"/>
                <a:cs typeface="Dubai" panose="020B0503030403030204" pitchFamily="34" charset="-78"/>
              </a:rPr>
              <a:t>مشكلة المشروع</a:t>
            </a:r>
            <a:endParaRPr sz="1800" b="1" dirty="0">
              <a:latin typeface="Dubai" panose="020B0503030403030204" pitchFamily="34" charset="-78"/>
              <a:cs typeface="Dubai" panose="020B0503030403030204" pitchFamily="34" charset="-78"/>
            </a:endParaRPr>
          </a:p>
        </p:txBody>
      </p:sp>
      <p:sp>
        <p:nvSpPr>
          <p:cNvPr id="13562" name="Google Shape;13562;p69"/>
          <p:cNvSpPr txBox="1">
            <a:spLocks noGrp="1"/>
          </p:cNvSpPr>
          <p:nvPr>
            <p:ph type="title"/>
          </p:nvPr>
        </p:nvSpPr>
        <p:spPr>
          <a:xfrm>
            <a:off x="1700625" y="2293466"/>
            <a:ext cx="5742600" cy="980700"/>
          </a:xfrm>
          <a:prstGeom prst="rect">
            <a:avLst/>
          </a:prstGeom>
        </p:spPr>
        <p:txBody>
          <a:bodyPr spcFirstLastPara="1" wrap="square" lIns="91425" tIns="91425" rIns="91425" bIns="91425" anchor="t" anchorCtr="0">
            <a:noAutofit/>
          </a:bodyPr>
          <a:lstStyle/>
          <a:p>
            <a:pPr marL="0" lvl="0" indent="0" algn="ctr" rtl="1">
              <a:lnSpc>
                <a:spcPct val="150000"/>
              </a:lnSpc>
              <a:spcBef>
                <a:spcPts val="0"/>
              </a:spcBef>
              <a:spcAft>
                <a:spcPts val="0"/>
              </a:spcAft>
              <a:buNone/>
            </a:pPr>
            <a:r>
              <a:rPr lang="ar-SA" sz="1600" dirty="0">
                <a:latin typeface="Dubai" panose="020B0503030403030204" pitchFamily="34" charset="-78"/>
                <a:cs typeface="Dubai" panose="020B0503030403030204" pitchFamily="34" charset="-78"/>
              </a:rPr>
              <a:t>تعاني المشاريع الاستثمارية الوافدة من ضعف الشفافية في المتابعة، والاعتماد على الأساليب الورقية التقليدية، إضافة إلى محدودية الرقابة على الإنفاق ونسب الإنجاز، مما يؤدي إلى فجوة ثقة بين المستثمر والإدارة المحلية.</a:t>
            </a:r>
          </a:p>
        </p:txBody>
      </p:sp>
      <p:sp>
        <p:nvSpPr>
          <p:cNvPr id="13563" name="Google Shape;13563;p69"/>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02\20</a:t>
            </a:r>
            <a:endParaRPr b="1" dirty="0">
              <a:solidFill>
                <a:schemeClr val="accent1"/>
              </a:solidFill>
              <a:latin typeface="Dubai" panose="020B0503030403030204" pitchFamily="34" charset="-78"/>
              <a:cs typeface="Dubai" panose="020B0503030403030204" pitchFamily="34" charset="-78"/>
            </a:endParaRP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88"/>
        <p:cNvGrpSpPr/>
        <p:nvPr/>
      </p:nvGrpSpPr>
      <p:grpSpPr>
        <a:xfrm>
          <a:off x="0" y="0"/>
          <a:ext cx="0" cy="0"/>
          <a:chOff x="0" y="0"/>
          <a:chExt cx="0" cy="0"/>
        </a:xfrm>
      </p:grpSpPr>
      <p:sp>
        <p:nvSpPr>
          <p:cNvPr id="13489" name="Google Shape;13489;p68"/>
          <p:cNvSpPr txBox="1">
            <a:spLocks noGrp="1"/>
          </p:cNvSpPr>
          <p:nvPr>
            <p:ph type="subTitle" idx="2"/>
          </p:nvPr>
        </p:nvSpPr>
        <p:spPr>
          <a:xfrm>
            <a:off x="891700" y="1277477"/>
            <a:ext cx="3680400" cy="767400"/>
          </a:xfrm>
          <a:prstGeom prst="rect">
            <a:avLst/>
          </a:prstGeom>
        </p:spPr>
        <p:txBody>
          <a:bodyPr spcFirstLastPara="1" wrap="square" lIns="91425" tIns="91425" rIns="91425" bIns="91425" anchor="t" anchorCtr="0">
            <a:noAutofit/>
          </a:bodyPr>
          <a:lstStyle/>
          <a:p>
            <a:pPr marL="0" lvl="0" indent="0" algn="r" rtl="1">
              <a:spcBef>
                <a:spcPts val="0"/>
              </a:spcBef>
              <a:spcAft>
                <a:spcPts val="1600"/>
              </a:spcAft>
              <a:buNone/>
            </a:pPr>
            <a:r>
              <a:rPr lang="ar-SA" dirty="0">
                <a:latin typeface="Dubai" panose="020B0503030403030204" pitchFamily="34" charset="-78"/>
                <a:cs typeface="Dubai" panose="020B0503030403030204" pitchFamily="34" charset="-78"/>
              </a:rPr>
              <a:t>تطوير منصة ويب مركزية متكاملة لأتمتة إدارة المشاريع الهندسية الاستثمارية، وتحقيق الشفافية والرقابة اللحظية على سير العمل والموارد.</a:t>
            </a:r>
          </a:p>
        </p:txBody>
      </p:sp>
      <p:sp>
        <p:nvSpPr>
          <p:cNvPr id="13490" name="Google Shape;13490;p68"/>
          <p:cNvSpPr txBox="1">
            <a:spLocks noGrp="1"/>
          </p:cNvSpPr>
          <p:nvPr>
            <p:ph type="title"/>
          </p:nvPr>
        </p:nvSpPr>
        <p:spPr>
          <a:xfrm>
            <a:off x="723400" y="321218"/>
            <a:ext cx="3848700" cy="5727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أهداف المشروع</a:t>
            </a:r>
            <a:endParaRPr dirty="0">
              <a:latin typeface="Dubai" panose="020B0503030403030204" pitchFamily="34" charset="-78"/>
              <a:cs typeface="Dubai" panose="020B0503030403030204" pitchFamily="34" charset="-78"/>
            </a:endParaRPr>
          </a:p>
        </p:txBody>
      </p:sp>
      <p:sp>
        <p:nvSpPr>
          <p:cNvPr id="13491" name="Google Shape;13491;p68"/>
          <p:cNvSpPr txBox="1">
            <a:spLocks noGrp="1"/>
          </p:cNvSpPr>
          <p:nvPr>
            <p:ph type="subTitle" idx="1"/>
          </p:nvPr>
        </p:nvSpPr>
        <p:spPr>
          <a:xfrm>
            <a:off x="891700" y="979393"/>
            <a:ext cx="3680400" cy="4881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b="1" dirty="0">
                <a:solidFill>
                  <a:schemeClr val="accent1"/>
                </a:solidFill>
                <a:latin typeface="Dubai" panose="020B0503030403030204" pitchFamily="34" charset="-78"/>
                <a:cs typeface="Dubai" panose="020B0503030403030204" pitchFamily="34" charset="-78"/>
              </a:rPr>
              <a:t>الهدف العام</a:t>
            </a:r>
            <a:endParaRPr b="1" dirty="0">
              <a:solidFill>
                <a:schemeClr val="accent1"/>
              </a:solidFill>
              <a:latin typeface="Dubai" panose="020B0503030403030204" pitchFamily="34" charset="-78"/>
              <a:cs typeface="Dubai" panose="020B0503030403030204" pitchFamily="34" charset="-78"/>
            </a:endParaRPr>
          </a:p>
        </p:txBody>
      </p:sp>
      <p:pic>
        <p:nvPicPr>
          <p:cNvPr id="13492" name="Google Shape;13492;p68"/>
          <p:cNvPicPr preferRelativeResize="0"/>
          <p:nvPr/>
        </p:nvPicPr>
        <p:blipFill rotWithShape="1">
          <a:blip r:embed="rId3">
            <a:alphaModFix/>
          </a:blip>
          <a:srcRect l="872"/>
          <a:stretch/>
        </p:blipFill>
        <p:spPr>
          <a:xfrm>
            <a:off x="5740800" y="0"/>
            <a:ext cx="3403201" cy="5143501"/>
          </a:xfrm>
          <a:prstGeom prst="rect">
            <a:avLst/>
          </a:prstGeom>
          <a:noFill/>
          <a:ln>
            <a:noFill/>
          </a:ln>
        </p:spPr>
      </p:pic>
      <p:sp>
        <p:nvSpPr>
          <p:cNvPr id="13493" name="Google Shape;13493;p68"/>
          <p:cNvSpPr/>
          <p:nvPr/>
        </p:nvSpPr>
        <p:spPr>
          <a:xfrm>
            <a:off x="5076675" y="1838100"/>
            <a:ext cx="1467300" cy="1467300"/>
          </a:xfrm>
          <a:prstGeom prst="rect">
            <a:avLst/>
          </a:pr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nvGrpSpPr>
          <p:cNvPr id="13494" name="Google Shape;13494;p68"/>
          <p:cNvGrpSpPr/>
          <p:nvPr/>
        </p:nvGrpSpPr>
        <p:grpSpPr>
          <a:xfrm>
            <a:off x="5335077" y="2096873"/>
            <a:ext cx="950493" cy="949776"/>
            <a:chOff x="2946275" y="5158900"/>
            <a:chExt cx="317625" cy="317375"/>
          </a:xfrm>
        </p:grpSpPr>
        <p:sp>
          <p:nvSpPr>
            <p:cNvPr id="13495" name="Google Shape;13495;p68"/>
            <p:cNvSpPr/>
            <p:nvPr/>
          </p:nvSpPr>
          <p:spPr>
            <a:xfrm>
              <a:off x="2946275" y="5158900"/>
              <a:ext cx="121800" cy="317375"/>
            </a:xfrm>
            <a:custGeom>
              <a:avLst/>
              <a:gdLst/>
              <a:ahLst/>
              <a:cxnLst/>
              <a:rect l="l" t="t" r="r" b="b"/>
              <a:pathLst>
                <a:path w="4872" h="12695" extrusionOk="0">
                  <a:moveTo>
                    <a:pt x="2547" y="5926"/>
                  </a:moveTo>
                  <a:lnTo>
                    <a:pt x="2547" y="6343"/>
                  </a:lnTo>
                  <a:lnTo>
                    <a:pt x="817" y="6343"/>
                  </a:lnTo>
                  <a:lnTo>
                    <a:pt x="1349" y="5926"/>
                  </a:lnTo>
                  <a:close/>
                  <a:moveTo>
                    <a:pt x="2547" y="6769"/>
                  </a:moveTo>
                  <a:lnTo>
                    <a:pt x="2547" y="12269"/>
                  </a:lnTo>
                  <a:lnTo>
                    <a:pt x="427" y="12269"/>
                  </a:lnTo>
                  <a:lnTo>
                    <a:pt x="427" y="6769"/>
                  </a:lnTo>
                  <a:close/>
                  <a:moveTo>
                    <a:pt x="4454" y="11000"/>
                  </a:moveTo>
                  <a:lnTo>
                    <a:pt x="4454" y="12269"/>
                  </a:lnTo>
                  <a:lnTo>
                    <a:pt x="3815" y="12269"/>
                  </a:lnTo>
                  <a:lnTo>
                    <a:pt x="3815" y="11000"/>
                  </a:lnTo>
                  <a:close/>
                  <a:moveTo>
                    <a:pt x="4454" y="0"/>
                  </a:moveTo>
                  <a:cubicBezTo>
                    <a:pt x="4365" y="0"/>
                    <a:pt x="4294" y="45"/>
                    <a:pt x="4259" y="116"/>
                  </a:cubicBezTo>
                  <a:lnTo>
                    <a:pt x="3895" y="843"/>
                  </a:lnTo>
                  <a:lnTo>
                    <a:pt x="3389" y="843"/>
                  </a:lnTo>
                  <a:cubicBezTo>
                    <a:pt x="3274" y="843"/>
                    <a:pt x="3177" y="940"/>
                    <a:pt x="3177" y="1056"/>
                  </a:cubicBezTo>
                  <a:lnTo>
                    <a:pt x="3177" y="1898"/>
                  </a:lnTo>
                  <a:lnTo>
                    <a:pt x="2973" y="1898"/>
                  </a:lnTo>
                  <a:cubicBezTo>
                    <a:pt x="2920" y="1898"/>
                    <a:pt x="2875" y="1916"/>
                    <a:pt x="2839" y="1952"/>
                  </a:cubicBezTo>
                  <a:lnTo>
                    <a:pt x="1775" y="2795"/>
                  </a:lnTo>
                  <a:cubicBezTo>
                    <a:pt x="1731" y="2839"/>
                    <a:pt x="1695" y="2892"/>
                    <a:pt x="1695" y="2963"/>
                  </a:cubicBezTo>
                  <a:lnTo>
                    <a:pt x="1695" y="5500"/>
                  </a:lnTo>
                  <a:lnTo>
                    <a:pt x="1278" y="5500"/>
                  </a:lnTo>
                  <a:cubicBezTo>
                    <a:pt x="1225" y="5500"/>
                    <a:pt x="1181" y="5518"/>
                    <a:pt x="1145" y="5545"/>
                  </a:cubicBezTo>
                  <a:lnTo>
                    <a:pt x="81" y="6396"/>
                  </a:lnTo>
                  <a:cubicBezTo>
                    <a:pt x="36" y="6432"/>
                    <a:pt x="1" y="6494"/>
                    <a:pt x="1" y="6556"/>
                  </a:cubicBezTo>
                  <a:lnTo>
                    <a:pt x="1" y="12482"/>
                  </a:lnTo>
                  <a:cubicBezTo>
                    <a:pt x="1" y="12597"/>
                    <a:pt x="99" y="12695"/>
                    <a:pt x="214" y="12695"/>
                  </a:cubicBezTo>
                  <a:lnTo>
                    <a:pt x="4871" y="12695"/>
                  </a:lnTo>
                  <a:lnTo>
                    <a:pt x="4871" y="10787"/>
                  </a:lnTo>
                  <a:cubicBezTo>
                    <a:pt x="4871" y="10672"/>
                    <a:pt x="4783" y="10584"/>
                    <a:pt x="4658" y="10584"/>
                  </a:cubicBezTo>
                  <a:lnTo>
                    <a:pt x="3602" y="10584"/>
                  </a:lnTo>
                  <a:cubicBezTo>
                    <a:pt x="3487" y="10584"/>
                    <a:pt x="3389" y="10672"/>
                    <a:pt x="3389" y="10787"/>
                  </a:cubicBezTo>
                  <a:lnTo>
                    <a:pt x="3389" y="12269"/>
                  </a:lnTo>
                  <a:lnTo>
                    <a:pt x="2973" y="12269"/>
                  </a:lnTo>
                  <a:lnTo>
                    <a:pt x="2973" y="5713"/>
                  </a:lnTo>
                  <a:cubicBezTo>
                    <a:pt x="2973" y="5598"/>
                    <a:pt x="2875" y="5500"/>
                    <a:pt x="2760" y="5500"/>
                  </a:cubicBezTo>
                  <a:lnTo>
                    <a:pt x="2121" y="5500"/>
                  </a:lnTo>
                  <a:lnTo>
                    <a:pt x="2121" y="3167"/>
                  </a:lnTo>
                  <a:lnTo>
                    <a:pt x="4871" y="3167"/>
                  </a:lnTo>
                  <a:lnTo>
                    <a:pt x="4871" y="2750"/>
                  </a:lnTo>
                  <a:lnTo>
                    <a:pt x="2512" y="2750"/>
                  </a:lnTo>
                  <a:lnTo>
                    <a:pt x="3044" y="2324"/>
                  </a:lnTo>
                  <a:lnTo>
                    <a:pt x="4871" y="2324"/>
                  </a:lnTo>
                  <a:lnTo>
                    <a:pt x="4871" y="1898"/>
                  </a:lnTo>
                  <a:lnTo>
                    <a:pt x="3602" y="1898"/>
                  </a:lnTo>
                  <a:lnTo>
                    <a:pt x="3602" y="1269"/>
                  </a:lnTo>
                  <a:lnTo>
                    <a:pt x="4871" y="1269"/>
                  </a:lnTo>
                  <a:lnTo>
                    <a:pt x="4871" y="843"/>
                  </a:lnTo>
                  <a:lnTo>
                    <a:pt x="4365" y="843"/>
                  </a:lnTo>
                  <a:lnTo>
                    <a:pt x="4578" y="417"/>
                  </a:lnTo>
                  <a:lnTo>
                    <a:pt x="4871" y="417"/>
                  </a:lnTo>
                  <a:lnTo>
                    <a:pt x="4871"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96" name="Google Shape;13496;p68"/>
            <p:cNvSpPr/>
            <p:nvPr/>
          </p:nvSpPr>
          <p:spPr>
            <a:xfrm>
              <a:off x="2967575" y="5338750"/>
              <a:ext cx="10675" cy="10675"/>
            </a:xfrm>
            <a:custGeom>
              <a:avLst/>
              <a:gdLst/>
              <a:ahLst/>
              <a:cxnLst/>
              <a:rect l="l" t="t" r="r" b="b"/>
              <a:pathLst>
                <a:path w="427" h="427" extrusionOk="0">
                  <a:moveTo>
                    <a:pt x="0" y="1"/>
                  </a:moveTo>
                  <a:lnTo>
                    <a:pt x="0" y="427"/>
                  </a:lnTo>
                  <a:lnTo>
                    <a:pt x="426" y="427"/>
                  </a:lnTo>
                  <a:lnTo>
                    <a:pt x="426"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97" name="Google Shape;13497;p68"/>
            <p:cNvSpPr/>
            <p:nvPr/>
          </p:nvSpPr>
          <p:spPr>
            <a:xfrm>
              <a:off x="2988650" y="5338750"/>
              <a:ext cx="10675" cy="10675"/>
            </a:xfrm>
            <a:custGeom>
              <a:avLst/>
              <a:gdLst/>
              <a:ahLst/>
              <a:cxnLst/>
              <a:rect l="l" t="t" r="r" b="b"/>
              <a:pathLst>
                <a:path w="427" h="427" extrusionOk="0">
                  <a:moveTo>
                    <a:pt x="0" y="1"/>
                  </a:moveTo>
                  <a:lnTo>
                    <a:pt x="0" y="427"/>
                  </a:lnTo>
                  <a:lnTo>
                    <a:pt x="426" y="427"/>
                  </a:lnTo>
                  <a:lnTo>
                    <a:pt x="426"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98" name="Google Shape;13498;p68"/>
            <p:cNvSpPr/>
            <p:nvPr/>
          </p:nvSpPr>
          <p:spPr>
            <a:xfrm>
              <a:off x="2967575" y="5359825"/>
              <a:ext cx="10675" cy="10675"/>
            </a:xfrm>
            <a:custGeom>
              <a:avLst/>
              <a:gdLst/>
              <a:ahLst/>
              <a:cxnLst/>
              <a:rect l="l" t="t" r="r" b="b"/>
              <a:pathLst>
                <a:path w="427" h="427" extrusionOk="0">
                  <a:moveTo>
                    <a:pt x="0" y="0"/>
                  </a:moveTo>
                  <a:lnTo>
                    <a:pt x="0" y="426"/>
                  </a:lnTo>
                  <a:lnTo>
                    <a:pt x="426" y="426"/>
                  </a:lnTo>
                  <a:lnTo>
                    <a:pt x="426"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499" name="Google Shape;13499;p68"/>
            <p:cNvSpPr/>
            <p:nvPr/>
          </p:nvSpPr>
          <p:spPr>
            <a:xfrm>
              <a:off x="2988650" y="5359825"/>
              <a:ext cx="10675" cy="10675"/>
            </a:xfrm>
            <a:custGeom>
              <a:avLst/>
              <a:gdLst/>
              <a:ahLst/>
              <a:cxnLst/>
              <a:rect l="l" t="t" r="r" b="b"/>
              <a:pathLst>
                <a:path w="427" h="427" extrusionOk="0">
                  <a:moveTo>
                    <a:pt x="0" y="0"/>
                  </a:moveTo>
                  <a:lnTo>
                    <a:pt x="0" y="426"/>
                  </a:lnTo>
                  <a:lnTo>
                    <a:pt x="426" y="426"/>
                  </a:lnTo>
                  <a:lnTo>
                    <a:pt x="426"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00" name="Google Shape;13500;p68"/>
            <p:cNvSpPr/>
            <p:nvPr/>
          </p:nvSpPr>
          <p:spPr>
            <a:xfrm>
              <a:off x="2967575" y="5381100"/>
              <a:ext cx="10675" cy="10475"/>
            </a:xfrm>
            <a:custGeom>
              <a:avLst/>
              <a:gdLst/>
              <a:ahLst/>
              <a:cxnLst/>
              <a:rect l="l" t="t" r="r" b="b"/>
              <a:pathLst>
                <a:path w="427" h="419" extrusionOk="0">
                  <a:moveTo>
                    <a:pt x="0" y="1"/>
                  </a:moveTo>
                  <a:lnTo>
                    <a:pt x="0" y="418"/>
                  </a:lnTo>
                  <a:lnTo>
                    <a:pt x="426" y="418"/>
                  </a:lnTo>
                  <a:lnTo>
                    <a:pt x="426"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01" name="Google Shape;13501;p68"/>
            <p:cNvSpPr/>
            <p:nvPr/>
          </p:nvSpPr>
          <p:spPr>
            <a:xfrm>
              <a:off x="2988650" y="5381100"/>
              <a:ext cx="10675" cy="10475"/>
            </a:xfrm>
            <a:custGeom>
              <a:avLst/>
              <a:gdLst/>
              <a:ahLst/>
              <a:cxnLst/>
              <a:rect l="l" t="t" r="r" b="b"/>
              <a:pathLst>
                <a:path w="427" h="419" extrusionOk="0">
                  <a:moveTo>
                    <a:pt x="0" y="1"/>
                  </a:moveTo>
                  <a:lnTo>
                    <a:pt x="0" y="418"/>
                  </a:lnTo>
                  <a:lnTo>
                    <a:pt x="426" y="418"/>
                  </a:lnTo>
                  <a:lnTo>
                    <a:pt x="426"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02" name="Google Shape;13502;p68"/>
            <p:cNvSpPr/>
            <p:nvPr/>
          </p:nvSpPr>
          <p:spPr>
            <a:xfrm>
              <a:off x="2967575" y="5402175"/>
              <a:ext cx="10675" cy="10675"/>
            </a:xfrm>
            <a:custGeom>
              <a:avLst/>
              <a:gdLst/>
              <a:ahLst/>
              <a:cxnLst/>
              <a:rect l="l" t="t" r="r" b="b"/>
              <a:pathLst>
                <a:path w="427" h="427" extrusionOk="0">
                  <a:moveTo>
                    <a:pt x="0" y="1"/>
                  </a:moveTo>
                  <a:lnTo>
                    <a:pt x="0" y="427"/>
                  </a:lnTo>
                  <a:lnTo>
                    <a:pt x="426" y="427"/>
                  </a:lnTo>
                  <a:lnTo>
                    <a:pt x="426"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03" name="Google Shape;13503;p68"/>
            <p:cNvSpPr/>
            <p:nvPr/>
          </p:nvSpPr>
          <p:spPr>
            <a:xfrm>
              <a:off x="2988650" y="5402175"/>
              <a:ext cx="10675" cy="10675"/>
            </a:xfrm>
            <a:custGeom>
              <a:avLst/>
              <a:gdLst/>
              <a:ahLst/>
              <a:cxnLst/>
              <a:rect l="l" t="t" r="r" b="b"/>
              <a:pathLst>
                <a:path w="427" h="427" extrusionOk="0">
                  <a:moveTo>
                    <a:pt x="0" y="1"/>
                  </a:moveTo>
                  <a:lnTo>
                    <a:pt x="0" y="427"/>
                  </a:lnTo>
                  <a:lnTo>
                    <a:pt x="426" y="427"/>
                  </a:lnTo>
                  <a:lnTo>
                    <a:pt x="426"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04" name="Google Shape;13504;p68"/>
            <p:cNvSpPr/>
            <p:nvPr/>
          </p:nvSpPr>
          <p:spPr>
            <a:xfrm>
              <a:off x="2967575" y="5423475"/>
              <a:ext cx="10675" cy="10450"/>
            </a:xfrm>
            <a:custGeom>
              <a:avLst/>
              <a:gdLst/>
              <a:ahLst/>
              <a:cxnLst/>
              <a:rect l="l" t="t" r="r" b="b"/>
              <a:pathLst>
                <a:path w="427" h="418" extrusionOk="0">
                  <a:moveTo>
                    <a:pt x="0" y="1"/>
                  </a:moveTo>
                  <a:lnTo>
                    <a:pt x="0" y="417"/>
                  </a:lnTo>
                  <a:lnTo>
                    <a:pt x="426" y="417"/>
                  </a:lnTo>
                  <a:lnTo>
                    <a:pt x="426"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05" name="Google Shape;13505;p68"/>
            <p:cNvSpPr/>
            <p:nvPr/>
          </p:nvSpPr>
          <p:spPr>
            <a:xfrm>
              <a:off x="2988650" y="5423475"/>
              <a:ext cx="10675" cy="10450"/>
            </a:xfrm>
            <a:custGeom>
              <a:avLst/>
              <a:gdLst/>
              <a:ahLst/>
              <a:cxnLst/>
              <a:rect l="l" t="t" r="r" b="b"/>
              <a:pathLst>
                <a:path w="427" h="418" extrusionOk="0">
                  <a:moveTo>
                    <a:pt x="0" y="1"/>
                  </a:moveTo>
                  <a:lnTo>
                    <a:pt x="0" y="417"/>
                  </a:lnTo>
                  <a:lnTo>
                    <a:pt x="426" y="417"/>
                  </a:lnTo>
                  <a:lnTo>
                    <a:pt x="426"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06" name="Google Shape;13506;p68"/>
            <p:cNvSpPr/>
            <p:nvPr/>
          </p:nvSpPr>
          <p:spPr>
            <a:xfrm>
              <a:off x="2967575" y="5444525"/>
              <a:ext cx="10675" cy="10675"/>
            </a:xfrm>
            <a:custGeom>
              <a:avLst/>
              <a:gdLst/>
              <a:ahLst/>
              <a:cxnLst/>
              <a:rect l="l" t="t" r="r" b="b"/>
              <a:pathLst>
                <a:path w="427" h="427" extrusionOk="0">
                  <a:moveTo>
                    <a:pt x="0" y="1"/>
                  </a:moveTo>
                  <a:lnTo>
                    <a:pt x="0" y="427"/>
                  </a:lnTo>
                  <a:lnTo>
                    <a:pt x="426" y="427"/>
                  </a:lnTo>
                  <a:lnTo>
                    <a:pt x="426"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07" name="Google Shape;13507;p68"/>
            <p:cNvSpPr/>
            <p:nvPr/>
          </p:nvSpPr>
          <p:spPr>
            <a:xfrm>
              <a:off x="2988650" y="5444525"/>
              <a:ext cx="10675" cy="10675"/>
            </a:xfrm>
            <a:custGeom>
              <a:avLst/>
              <a:gdLst/>
              <a:ahLst/>
              <a:cxnLst/>
              <a:rect l="l" t="t" r="r" b="b"/>
              <a:pathLst>
                <a:path w="427" h="427" extrusionOk="0">
                  <a:moveTo>
                    <a:pt x="0" y="1"/>
                  </a:moveTo>
                  <a:lnTo>
                    <a:pt x="0" y="427"/>
                  </a:lnTo>
                  <a:lnTo>
                    <a:pt x="426" y="427"/>
                  </a:lnTo>
                  <a:lnTo>
                    <a:pt x="426"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08" name="Google Shape;13508;p68"/>
            <p:cNvSpPr/>
            <p:nvPr/>
          </p:nvSpPr>
          <p:spPr>
            <a:xfrm>
              <a:off x="3015250" y="5254050"/>
              <a:ext cx="10450" cy="10650"/>
            </a:xfrm>
            <a:custGeom>
              <a:avLst/>
              <a:gdLst/>
              <a:ahLst/>
              <a:cxnLst/>
              <a:rect l="l" t="t" r="r" b="b"/>
              <a:pathLst>
                <a:path w="418" h="426" extrusionOk="0">
                  <a:moveTo>
                    <a:pt x="1" y="0"/>
                  </a:moveTo>
                  <a:lnTo>
                    <a:pt x="1" y="426"/>
                  </a:lnTo>
                  <a:lnTo>
                    <a:pt x="418" y="426"/>
                  </a:lnTo>
                  <a:lnTo>
                    <a:pt x="418"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09" name="Google Shape;13509;p68"/>
            <p:cNvSpPr/>
            <p:nvPr/>
          </p:nvSpPr>
          <p:spPr>
            <a:xfrm>
              <a:off x="3036325" y="5254050"/>
              <a:ext cx="10675" cy="10650"/>
            </a:xfrm>
            <a:custGeom>
              <a:avLst/>
              <a:gdLst/>
              <a:ahLst/>
              <a:cxnLst/>
              <a:rect l="l" t="t" r="r" b="b"/>
              <a:pathLst>
                <a:path w="427" h="426" extrusionOk="0">
                  <a:moveTo>
                    <a:pt x="0" y="0"/>
                  </a:moveTo>
                  <a:lnTo>
                    <a:pt x="0" y="426"/>
                  </a:lnTo>
                  <a:lnTo>
                    <a:pt x="426" y="426"/>
                  </a:lnTo>
                  <a:lnTo>
                    <a:pt x="426"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10" name="Google Shape;13510;p68"/>
            <p:cNvSpPr/>
            <p:nvPr/>
          </p:nvSpPr>
          <p:spPr>
            <a:xfrm>
              <a:off x="3015250" y="5275100"/>
              <a:ext cx="10450" cy="10675"/>
            </a:xfrm>
            <a:custGeom>
              <a:avLst/>
              <a:gdLst/>
              <a:ahLst/>
              <a:cxnLst/>
              <a:rect l="l" t="t" r="r" b="b"/>
              <a:pathLst>
                <a:path w="418" h="427" extrusionOk="0">
                  <a:moveTo>
                    <a:pt x="1" y="0"/>
                  </a:moveTo>
                  <a:lnTo>
                    <a:pt x="1" y="426"/>
                  </a:lnTo>
                  <a:lnTo>
                    <a:pt x="418" y="426"/>
                  </a:lnTo>
                  <a:lnTo>
                    <a:pt x="418"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11" name="Google Shape;13511;p68"/>
            <p:cNvSpPr/>
            <p:nvPr/>
          </p:nvSpPr>
          <p:spPr>
            <a:xfrm>
              <a:off x="3036325" y="5275100"/>
              <a:ext cx="10675" cy="10675"/>
            </a:xfrm>
            <a:custGeom>
              <a:avLst/>
              <a:gdLst/>
              <a:ahLst/>
              <a:cxnLst/>
              <a:rect l="l" t="t" r="r" b="b"/>
              <a:pathLst>
                <a:path w="427" h="427" extrusionOk="0">
                  <a:moveTo>
                    <a:pt x="0" y="0"/>
                  </a:moveTo>
                  <a:lnTo>
                    <a:pt x="0" y="426"/>
                  </a:lnTo>
                  <a:lnTo>
                    <a:pt x="426" y="426"/>
                  </a:lnTo>
                  <a:lnTo>
                    <a:pt x="426"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12" name="Google Shape;13512;p68"/>
            <p:cNvSpPr/>
            <p:nvPr/>
          </p:nvSpPr>
          <p:spPr>
            <a:xfrm>
              <a:off x="3036325" y="5296400"/>
              <a:ext cx="10675" cy="10650"/>
            </a:xfrm>
            <a:custGeom>
              <a:avLst/>
              <a:gdLst/>
              <a:ahLst/>
              <a:cxnLst/>
              <a:rect l="l" t="t" r="r" b="b"/>
              <a:pathLst>
                <a:path w="427" h="426" extrusionOk="0">
                  <a:moveTo>
                    <a:pt x="0" y="0"/>
                  </a:moveTo>
                  <a:lnTo>
                    <a:pt x="0" y="426"/>
                  </a:lnTo>
                  <a:lnTo>
                    <a:pt x="426" y="426"/>
                  </a:lnTo>
                  <a:lnTo>
                    <a:pt x="426"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13" name="Google Shape;13513;p68"/>
            <p:cNvSpPr/>
            <p:nvPr/>
          </p:nvSpPr>
          <p:spPr>
            <a:xfrm>
              <a:off x="3036325" y="5317475"/>
              <a:ext cx="10675" cy="10650"/>
            </a:xfrm>
            <a:custGeom>
              <a:avLst/>
              <a:gdLst/>
              <a:ahLst/>
              <a:cxnLst/>
              <a:rect l="l" t="t" r="r" b="b"/>
              <a:pathLst>
                <a:path w="427" h="426" extrusionOk="0">
                  <a:moveTo>
                    <a:pt x="0" y="0"/>
                  </a:moveTo>
                  <a:lnTo>
                    <a:pt x="0" y="426"/>
                  </a:lnTo>
                  <a:lnTo>
                    <a:pt x="426" y="426"/>
                  </a:lnTo>
                  <a:lnTo>
                    <a:pt x="426"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14" name="Google Shape;13514;p68"/>
            <p:cNvSpPr/>
            <p:nvPr/>
          </p:nvSpPr>
          <p:spPr>
            <a:xfrm>
              <a:off x="3036325" y="5338750"/>
              <a:ext cx="10675" cy="10675"/>
            </a:xfrm>
            <a:custGeom>
              <a:avLst/>
              <a:gdLst/>
              <a:ahLst/>
              <a:cxnLst/>
              <a:rect l="l" t="t" r="r" b="b"/>
              <a:pathLst>
                <a:path w="427" h="427" extrusionOk="0">
                  <a:moveTo>
                    <a:pt x="0" y="1"/>
                  </a:moveTo>
                  <a:lnTo>
                    <a:pt x="0" y="427"/>
                  </a:lnTo>
                  <a:lnTo>
                    <a:pt x="426" y="427"/>
                  </a:lnTo>
                  <a:lnTo>
                    <a:pt x="426"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15" name="Google Shape;13515;p68"/>
            <p:cNvSpPr/>
            <p:nvPr/>
          </p:nvSpPr>
          <p:spPr>
            <a:xfrm>
              <a:off x="3036325" y="5359825"/>
              <a:ext cx="10675" cy="10675"/>
            </a:xfrm>
            <a:custGeom>
              <a:avLst/>
              <a:gdLst/>
              <a:ahLst/>
              <a:cxnLst/>
              <a:rect l="l" t="t" r="r" b="b"/>
              <a:pathLst>
                <a:path w="427" h="427" extrusionOk="0">
                  <a:moveTo>
                    <a:pt x="0" y="0"/>
                  </a:moveTo>
                  <a:lnTo>
                    <a:pt x="0" y="426"/>
                  </a:lnTo>
                  <a:lnTo>
                    <a:pt x="426" y="426"/>
                  </a:lnTo>
                  <a:lnTo>
                    <a:pt x="426"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16" name="Google Shape;13516;p68"/>
            <p:cNvSpPr/>
            <p:nvPr/>
          </p:nvSpPr>
          <p:spPr>
            <a:xfrm>
              <a:off x="3036325" y="5381100"/>
              <a:ext cx="10675" cy="10475"/>
            </a:xfrm>
            <a:custGeom>
              <a:avLst/>
              <a:gdLst/>
              <a:ahLst/>
              <a:cxnLst/>
              <a:rect l="l" t="t" r="r" b="b"/>
              <a:pathLst>
                <a:path w="427" h="419" extrusionOk="0">
                  <a:moveTo>
                    <a:pt x="0" y="1"/>
                  </a:moveTo>
                  <a:lnTo>
                    <a:pt x="0" y="418"/>
                  </a:lnTo>
                  <a:lnTo>
                    <a:pt x="426" y="418"/>
                  </a:lnTo>
                  <a:lnTo>
                    <a:pt x="426"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17" name="Google Shape;13517;p68"/>
            <p:cNvSpPr/>
            <p:nvPr/>
          </p:nvSpPr>
          <p:spPr>
            <a:xfrm>
              <a:off x="3036325" y="5402175"/>
              <a:ext cx="10675" cy="10675"/>
            </a:xfrm>
            <a:custGeom>
              <a:avLst/>
              <a:gdLst/>
              <a:ahLst/>
              <a:cxnLst/>
              <a:rect l="l" t="t" r="r" b="b"/>
              <a:pathLst>
                <a:path w="427" h="427" extrusionOk="0">
                  <a:moveTo>
                    <a:pt x="0" y="1"/>
                  </a:moveTo>
                  <a:lnTo>
                    <a:pt x="0" y="427"/>
                  </a:lnTo>
                  <a:lnTo>
                    <a:pt x="426" y="427"/>
                  </a:lnTo>
                  <a:lnTo>
                    <a:pt x="426"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18" name="Google Shape;13518;p68"/>
            <p:cNvSpPr/>
            <p:nvPr/>
          </p:nvSpPr>
          <p:spPr>
            <a:xfrm>
              <a:off x="3057600" y="5254050"/>
              <a:ext cx="10475" cy="10650"/>
            </a:xfrm>
            <a:custGeom>
              <a:avLst/>
              <a:gdLst/>
              <a:ahLst/>
              <a:cxnLst/>
              <a:rect l="l" t="t" r="r" b="b"/>
              <a:pathLst>
                <a:path w="419" h="426" extrusionOk="0">
                  <a:moveTo>
                    <a:pt x="1" y="0"/>
                  </a:moveTo>
                  <a:lnTo>
                    <a:pt x="1" y="426"/>
                  </a:lnTo>
                  <a:lnTo>
                    <a:pt x="418" y="426"/>
                  </a:lnTo>
                  <a:lnTo>
                    <a:pt x="418"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19" name="Google Shape;13519;p68"/>
            <p:cNvSpPr/>
            <p:nvPr/>
          </p:nvSpPr>
          <p:spPr>
            <a:xfrm>
              <a:off x="3057600" y="5275100"/>
              <a:ext cx="10475" cy="10675"/>
            </a:xfrm>
            <a:custGeom>
              <a:avLst/>
              <a:gdLst/>
              <a:ahLst/>
              <a:cxnLst/>
              <a:rect l="l" t="t" r="r" b="b"/>
              <a:pathLst>
                <a:path w="419" h="427" extrusionOk="0">
                  <a:moveTo>
                    <a:pt x="1" y="0"/>
                  </a:moveTo>
                  <a:lnTo>
                    <a:pt x="1" y="426"/>
                  </a:lnTo>
                  <a:lnTo>
                    <a:pt x="418" y="426"/>
                  </a:lnTo>
                  <a:lnTo>
                    <a:pt x="418"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20" name="Google Shape;13520;p68"/>
            <p:cNvSpPr/>
            <p:nvPr/>
          </p:nvSpPr>
          <p:spPr>
            <a:xfrm>
              <a:off x="3057600" y="5296400"/>
              <a:ext cx="10475" cy="10650"/>
            </a:xfrm>
            <a:custGeom>
              <a:avLst/>
              <a:gdLst/>
              <a:ahLst/>
              <a:cxnLst/>
              <a:rect l="l" t="t" r="r" b="b"/>
              <a:pathLst>
                <a:path w="419" h="426" extrusionOk="0">
                  <a:moveTo>
                    <a:pt x="1" y="0"/>
                  </a:moveTo>
                  <a:lnTo>
                    <a:pt x="1" y="426"/>
                  </a:lnTo>
                  <a:lnTo>
                    <a:pt x="418" y="426"/>
                  </a:lnTo>
                  <a:lnTo>
                    <a:pt x="418"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21" name="Google Shape;13521;p68"/>
            <p:cNvSpPr/>
            <p:nvPr/>
          </p:nvSpPr>
          <p:spPr>
            <a:xfrm>
              <a:off x="3057600" y="5317475"/>
              <a:ext cx="10475" cy="10650"/>
            </a:xfrm>
            <a:custGeom>
              <a:avLst/>
              <a:gdLst/>
              <a:ahLst/>
              <a:cxnLst/>
              <a:rect l="l" t="t" r="r" b="b"/>
              <a:pathLst>
                <a:path w="419" h="426" extrusionOk="0">
                  <a:moveTo>
                    <a:pt x="1" y="0"/>
                  </a:moveTo>
                  <a:lnTo>
                    <a:pt x="1" y="426"/>
                  </a:lnTo>
                  <a:lnTo>
                    <a:pt x="418" y="426"/>
                  </a:lnTo>
                  <a:lnTo>
                    <a:pt x="418"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22" name="Google Shape;13522;p68"/>
            <p:cNvSpPr/>
            <p:nvPr/>
          </p:nvSpPr>
          <p:spPr>
            <a:xfrm>
              <a:off x="3057600" y="5338750"/>
              <a:ext cx="10475" cy="10675"/>
            </a:xfrm>
            <a:custGeom>
              <a:avLst/>
              <a:gdLst/>
              <a:ahLst/>
              <a:cxnLst/>
              <a:rect l="l" t="t" r="r" b="b"/>
              <a:pathLst>
                <a:path w="419" h="427" extrusionOk="0">
                  <a:moveTo>
                    <a:pt x="1" y="1"/>
                  </a:moveTo>
                  <a:lnTo>
                    <a:pt x="1" y="427"/>
                  </a:lnTo>
                  <a:lnTo>
                    <a:pt x="418" y="427"/>
                  </a:lnTo>
                  <a:lnTo>
                    <a:pt x="418"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23" name="Google Shape;13523;p68"/>
            <p:cNvSpPr/>
            <p:nvPr/>
          </p:nvSpPr>
          <p:spPr>
            <a:xfrm>
              <a:off x="3057600" y="5359825"/>
              <a:ext cx="10475" cy="10675"/>
            </a:xfrm>
            <a:custGeom>
              <a:avLst/>
              <a:gdLst/>
              <a:ahLst/>
              <a:cxnLst/>
              <a:rect l="l" t="t" r="r" b="b"/>
              <a:pathLst>
                <a:path w="419" h="427" extrusionOk="0">
                  <a:moveTo>
                    <a:pt x="1" y="0"/>
                  </a:moveTo>
                  <a:lnTo>
                    <a:pt x="1" y="426"/>
                  </a:lnTo>
                  <a:lnTo>
                    <a:pt x="418" y="426"/>
                  </a:lnTo>
                  <a:lnTo>
                    <a:pt x="418"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24" name="Google Shape;13524;p68"/>
            <p:cNvSpPr/>
            <p:nvPr/>
          </p:nvSpPr>
          <p:spPr>
            <a:xfrm>
              <a:off x="3057600" y="5381100"/>
              <a:ext cx="10475" cy="10475"/>
            </a:xfrm>
            <a:custGeom>
              <a:avLst/>
              <a:gdLst/>
              <a:ahLst/>
              <a:cxnLst/>
              <a:rect l="l" t="t" r="r" b="b"/>
              <a:pathLst>
                <a:path w="419" h="419" extrusionOk="0">
                  <a:moveTo>
                    <a:pt x="1" y="1"/>
                  </a:moveTo>
                  <a:lnTo>
                    <a:pt x="1" y="418"/>
                  </a:lnTo>
                  <a:lnTo>
                    <a:pt x="418" y="418"/>
                  </a:lnTo>
                  <a:lnTo>
                    <a:pt x="418"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25" name="Google Shape;13525;p68"/>
            <p:cNvSpPr/>
            <p:nvPr/>
          </p:nvSpPr>
          <p:spPr>
            <a:xfrm>
              <a:off x="3057600" y="5402175"/>
              <a:ext cx="10475" cy="10675"/>
            </a:xfrm>
            <a:custGeom>
              <a:avLst/>
              <a:gdLst/>
              <a:ahLst/>
              <a:cxnLst/>
              <a:rect l="l" t="t" r="r" b="b"/>
              <a:pathLst>
                <a:path w="419" h="427" extrusionOk="0">
                  <a:moveTo>
                    <a:pt x="1" y="1"/>
                  </a:moveTo>
                  <a:lnTo>
                    <a:pt x="1" y="427"/>
                  </a:lnTo>
                  <a:lnTo>
                    <a:pt x="418" y="427"/>
                  </a:lnTo>
                  <a:lnTo>
                    <a:pt x="418" y="1"/>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26" name="Google Shape;13526;p68"/>
            <p:cNvSpPr/>
            <p:nvPr/>
          </p:nvSpPr>
          <p:spPr>
            <a:xfrm>
              <a:off x="3084025" y="5158900"/>
              <a:ext cx="179875" cy="317375"/>
            </a:xfrm>
            <a:custGeom>
              <a:avLst/>
              <a:gdLst/>
              <a:ahLst/>
              <a:cxnLst/>
              <a:rect l="l" t="t" r="r" b="b"/>
              <a:pathLst>
                <a:path w="7195" h="12695" extrusionOk="0">
                  <a:moveTo>
                    <a:pt x="6768" y="9102"/>
                  </a:moveTo>
                  <a:lnTo>
                    <a:pt x="6768" y="11426"/>
                  </a:lnTo>
                  <a:cubicBezTo>
                    <a:pt x="6768" y="11896"/>
                    <a:pt x="6396" y="12269"/>
                    <a:pt x="5926" y="12269"/>
                  </a:cubicBezTo>
                  <a:cubicBezTo>
                    <a:pt x="5455" y="12269"/>
                    <a:pt x="5074" y="11896"/>
                    <a:pt x="5074" y="11426"/>
                  </a:cubicBezTo>
                  <a:lnTo>
                    <a:pt x="5074" y="9102"/>
                  </a:lnTo>
                  <a:close/>
                  <a:moveTo>
                    <a:pt x="0" y="0"/>
                  </a:moveTo>
                  <a:lnTo>
                    <a:pt x="0" y="417"/>
                  </a:lnTo>
                  <a:lnTo>
                    <a:pt x="4657" y="417"/>
                  </a:lnTo>
                  <a:lnTo>
                    <a:pt x="4657" y="11426"/>
                  </a:lnTo>
                  <a:cubicBezTo>
                    <a:pt x="4657" y="11737"/>
                    <a:pt x="4773" y="12038"/>
                    <a:pt x="4976" y="12269"/>
                  </a:cubicBezTo>
                  <a:lnTo>
                    <a:pt x="0" y="12269"/>
                  </a:lnTo>
                  <a:lnTo>
                    <a:pt x="0" y="12695"/>
                  </a:lnTo>
                  <a:lnTo>
                    <a:pt x="5926" y="12695"/>
                  </a:lnTo>
                  <a:cubicBezTo>
                    <a:pt x="6626" y="12695"/>
                    <a:pt x="7194" y="12127"/>
                    <a:pt x="7194" y="11426"/>
                  </a:cubicBezTo>
                  <a:lnTo>
                    <a:pt x="7194" y="8889"/>
                  </a:lnTo>
                  <a:cubicBezTo>
                    <a:pt x="7194" y="8765"/>
                    <a:pt x="7097" y="8676"/>
                    <a:pt x="6981" y="8676"/>
                  </a:cubicBezTo>
                  <a:lnTo>
                    <a:pt x="5074" y="8676"/>
                  </a:lnTo>
                  <a:lnTo>
                    <a:pt x="5074" y="204"/>
                  </a:lnTo>
                  <a:cubicBezTo>
                    <a:pt x="5074" y="89"/>
                    <a:pt x="4986" y="0"/>
                    <a:pt x="4870" y="0"/>
                  </a:cubicBez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27" name="Google Shape;13527;p68"/>
            <p:cNvSpPr/>
            <p:nvPr/>
          </p:nvSpPr>
          <p:spPr>
            <a:xfrm>
              <a:off x="3084025" y="5195925"/>
              <a:ext cx="100475" cy="222250"/>
            </a:xfrm>
            <a:custGeom>
              <a:avLst/>
              <a:gdLst/>
              <a:ahLst/>
              <a:cxnLst/>
              <a:rect l="l" t="t" r="r" b="b"/>
              <a:pathLst>
                <a:path w="4019" h="8890" extrusionOk="0">
                  <a:moveTo>
                    <a:pt x="3592" y="417"/>
                  </a:moveTo>
                  <a:lnTo>
                    <a:pt x="3592" y="1269"/>
                  </a:lnTo>
                  <a:lnTo>
                    <a:pt x="1268" y="1269"/>
                  </a:lnTo>
                  <a:lnTo>
                    <a:pt x="1268" y="417"/>
                  </a:lnTo>
                  <a:close/>
                  <a:moveTo>
                    <a:pt x="3592" y="1686"/>
                  </a:moveTo>
                  <a:lnTo>
                    <a:pt x="3592" y="2538"/>
                  </a:lnTo>
                  <a:lnTo>
                    <a:pt x="1268" y="2538"/>
                  </a:lnTo>
                  <a:lnTo>
                    <a:pt x="1268" y="1686"/>
                  </a:lnTo>
                  <a:close/>
                  <a:moveTo>
                    <a:pt x="3592" y="2964"/>
                  </a:moveTo>
                  <a:lnTo>
                    <a:pt x="3592" y="7195"/>
                  </a:lnTo>
                  <a:lnTo>
                    <a:pt x="1268" y="7195"/>
                  </a:lnTo>
                  <a:lnTo>
                    <a:pt x="1268" y="2964"/>
                  </a:lnTo>
                  <a:close/>
                  <a:moveTo>
                    <a:pt x="3592" y="7621"/>
                  </a:moveTo>
                  <a:lnTo>
                    <a:pt x="3592" y="8464"/>
                  </a:lnTo>
                  <a:lnTo>
                    <a:pt x="1268" y="8464"/>
                  </a:lnTo>
                  <a:lnTo>
                    <a:pt x="1268" y="7621"/>
                  </a:lnTo>
                  <a:close/>
                  <a:moveTo>
                    <a:pt x="0" y="1"/>
                  </a:moveTo>
                  <a:lnTo>
                    <a:pt x="0" y="417"/>
                  </a:lnTo>
                  <a:lnTo>
                    <a:pt x="842" y="417"/>
                  </a:lnTo>
                  <a:lnTo>
                    <a:pt x="842" y="2538"/>
                  </a:lnTo>
                  <a:lnTo>
                    <a:pt x="0" y="2538"/>
                  </a:lnTo>
                  <a:lnTo>
                    <a:pt x="0" y="2964"/>
                  </a:lnTo>
                  <a:lnTo>
                    <a:pt x="842" y="2964"/>
                  </a:lnTo>
                  <a:lnTo>
                    <a:pt x="842" y="7195"/>
                  </a:lnTo>
                  <a:lnTo>
                    <a:pt x="0" y="7195"/>
                  </a:lnTo>
                  <a:lnTo>
                    <a:pt x="0" y="7621"/>
                  </a:lnTo>
                  <a:lnTo>
                    <a:pt x="842" y="7621"/>
                  </a:lnTo>
                  <a:lnTo>
                    <a:pt x="842" y="8464"/>
                  </a:lnTo>
                  <a:lnTo>
                    <a:pt x="0" y="8464"/>
                  </a:lnTo>
                  <a:lnTo>
                    <a:pt x="0" y="8890"/>
                  </a:lnTo>
                  <a:lnTo>
                    <a:pt x="3805" y="8890"/>
                  </a:lnTo>
                  <a:cubicBezTo>
                    <a:pt x="3921" y="8890"/>
                    <a:pt x="4018" y="8792"/>
                    <a:pt x="4018" y="8677"/>
                  </a:cubicBezTo>
                  <a:lnTo>
                    <a:pt x="4018" y="205"/>
                  </a:lnTo>
                  <a:cubicBezTo>
                    <a:pt x="4018" y="90"/>
                    <a:pt x="3921" y="1"/>
                    <a:pt x="3805" y="1"/>
                  </a:cubicBez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28" name="Google Shape;13528;p68"/>
            <p:cNvSpPr/>
            <p:nvPr/>
          </p:nvSpPr>
          <p:spPr>
            <a:xfrm>
              <a:off x="3115725" y="5433900"/>
              <a:ext cx="15975" cy="10650"/>
            </a:xfrm>
            <a:custGeom>
              <a:avLst/>
              <a:gdLst/>
              <a:ahLst/>
              <a:cxnLst/>
              <a:rect l="l" t="t" r="r" b="b"/>
              <a:pathLst>
                <a:path w="639" h="426" extrusionOk="0">
                  <a:moveTo>
                    <a:pt x="0" y="0"/>
                  </a:moveTo>
                  <a:lnTo>
                    <a:pt x="0" y="426"/>
                  </a:lnTo>
                  <a:lnTo>
                    <a:pt x="639" y="426"/>
                  </a:lnTo>
                  <a:lnTo>
                    <a:pt x="639"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29" name="Google Shape;13529;p68"/>
            <p:cNvSpPr/>
            <p:nvPr/>
          </p:nvSpPr>
          <p:spPr>
            <a:xfrm>
              <a:off x="3142125" y="5433900"/>
              <a:ext cx="37050" cy="10650"/>
            </a:xfrm>
            <a:custGeom>
              <a:avLst/>
              <a:gdLst/>
              <a:ahLst/>
              <a:cxnLst/>
              <a:rect l="l" t="t" r="r" b="b"/>
              <a:pathLst>
                <a:path w="1482" h="426" extrusionOk="0">
                  <a:moveTo>
                    <a:pt x="0" y="0"/>
                  </a:moveTo>
                  <a:lnTo>
                    <a:pt x="0" y="426"/>
                  </a:lnTo>
                  <a:lnTo>
                    <a:pt x="1481" y="426"/>
                  </a:lnTo>
                  <a:lnTo>
                    <a:pt x="1481" y="0"/>
                  </a:lnTo>
                  <a:close/>
                </a:path>
              </a:pathLst>
            </a:custGeom>
            <a:solidFill>
              <a:srgbClr val="FFFFF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3530" name="Google Shape;13530;p68"/>
          <p:cNvGrpSpPr/>
          <p:nvPr/>
        </p:nvGrpSpPr>
        <p:grpSpPr>
          <a:xfrm>
            <a:off x="2030813" y="874797"/>
            <a:ext cx="2541287" cy="21378"/>
            <a:chOff x="5770787" y="2200818"/>
            <a:chExt cx="2541287" cy="21378"/>
          </a:xfrm>
        </p:grpSpPr>
        <p:sp>
          <p:nvSpPr>
            <p:cNvPr id="13531" name="Google Shape;13531;p68"/>
            <p:cNvSpPr/>
            <p:nvPr/>
          </p:nvSpPr>
          <p:spPr>
            <a:xfrm>
              <a:off x="5770787" y="2200818"/>
              <a:ext cx="24990" cy="21378"/>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32" name="Google Shape;13532;p68"/>
            <p:cNvSpPr/>
            <p:nvPr/>
          </p:nvSpPr>
          <p:spPr>
            <a:xfrm>
              <a:off x="6698577" y="2200818"/>
              <a:ext cx="24948" cy="21378"/>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33" name="Google Shape;13533;p68"/>
            <p:cNvSpPr/>
            <p:nvPr/>
          </p:nvSpPr>
          <p:spPr>
            <a:xfrm>
              <a:off x="6565382" y="2200818"/>
              <a:ext cx="24905" cy="21378"/>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34" name="Google Shape;13534;p68"/>
            <p:cNvSpPr/>
            <p:nvPr/>
          </p:nvSpPr>
          <p:spPr>
            <a:xfrm>
              <a:off x="6432144" y="2200818"/>
              <a:ext cx="24990" cy="21378"/>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35" name="Google Shape;13535;p68"/>
            <p:cNvSpPr/>
            <p:nvPr/>
          </p:nvSpPr>
          <p:spPr>
            <a:xfrm>
              <a:off x="6298992" y="2200818"/>
              <a:ext cx="24905" cy="21378"/>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36" name="Google Shape;13536;p68"/>
            <p:cNvSpPr/>
            <p:nvPr/>
          </p:nvSpPr>
          <p:spPr>
            <a:xfrm>
              <a:off x="7098162" y="2200818"/>
              <a:ext cx="24990" cy="21378"/>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37" name="Google Shape;13537;p68"/>
            <p:cNvSpPr/>
            <p:nvPr/>
          </p:nvSpPr>
          <p:spPr>
            <a:xfrm>
              <a:off x="6965009" y="2200818"/>
              <a:ext cx="24905" cy="21378"/>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38" name="Google Shape;13538;p68"/>
            <p:cNvSpPr/>
            <p:nvPr/>
          </p:nvSpPr>
          <p:spPr>
            <a:xfrm>
              <a:off x="6831772" y="2200818"/>
              <a:ext cx="24948" cy="21378"/>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39" name="Google Shape;13539;p68"/>
            <p:cNvSpPr/>
            <p:nvPr/>
          </p:nvSpPr>
          <p:spPr>
            <a:xfrm>
              <a:off x="6165754" y="2200818"/>
              <a:ext cx="24947" cy="21378"/>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40" name="Google Shape;13540;p68"/>
            <p:cNvSpPr/>
            <p:nvPr/>
          </p:nvSpPr>
          <p:spPr>
            <a:xfrm>
              <a:off x="6032602" y="2200818"/>
              <a:ext cx="24990" cy="21378"/>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41" name="Google Shape;13541;p68"/>
            <p:cNvSpPr/>
            <p:nvPr/>
          </p:nvSpPr>
          <p:spPr>
            <a:xfrm>
              <a:off x="5899364" y="2200818"/>
              <a:ext cx="24990" cy="21378"/>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42" name="Google Shape;13542;p68"/>
            <p:cNvSpPr/>
            <p:nvPr/>
          </p:nvSpPr>
          <p:spPr>
            <a:xfrm>
              <a:off x="8020737" y="2200818"/>
              <a:ext cx="24948" cy="21378"/>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43" name="Google Shape;13543;p68"/>
            <p:cNvSpPr/>
            <p:nvPr/>
          </p:nvSpPr>
          <p:spPr>
            <a:xfrm>
              <a:off x="7887542" y="2200818"/>
              <a:ext cx="24905" cy="21378"/>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44" name="Google Shape;13544;p68"/>
            <p:cNvSpPr/>
            <p:nvPr/>
          </p:nvSpPr>
          <p:spPr>
            <a:xfrm>
              <a:off x="7754304" y="2200818"/>
              <a:ext cx="24990" cy="21378"/>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45" name="Google Shape;13545;p68"/>
            <p:cNvSpPr/>
            <p:nvPr/>
          </p:nvSpPr>
          <p:spPr>
            <a:xfrm>
              <a:off x="7621152" y="2200818"/>
              <a:ext cx="24905" cy="21378"/>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46" name="Google Shape;13546;p68"/>
            <p:cNvSpPr/>
            <p:nvPr/>
          </p:nvSpPr>
          <p:spPr>
            <a:xfrm>
              <a:off x="8287169" y="2200818"/>
              <a:ext cx="24905" cy="21378"/>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47" name="Google Shape;13547;p68"/>
            <p:cNvSpPr/>
            <p:nvPr/>
          </p:nvSpPr>
          <p:spPr>
            <a:xfrm>
              <a:off x="8153932" y="2200818"/>
              <a:ext cx="24948" cy="21378"/>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48" name="Google Shape;13548;p68"/>
            <p:cNvSpPr/>
            <p:nvPr/>
          </p:nvSpPr>
          <p:spPr>
            <a:xfrm>
              <a:off x="7487914" y="2200818"/>
              <a:ext cx="24948" cy="21378"/>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49" name="Google Shape;13549;p68"/>
            <p:cNvSpPr/>
            <p:nvPr/>
          </p:nvSpPr>
          <p:spPr>
            <a:xfrm>
              <a:off x="7354762" y="2200818"/>
              <a:ext cx="24990" cy="21378"/>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550" name="Google Shape;13550;p68"/>
            <p:cNvSpPr/>
            <p:nvPr/>
          </p:nvSpPr>
          <p:spPr>
            <a:xfrm>
              <a:off x="7221524" y="2200818"/>
              <a:ext cx="24990" cy="21378"/>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3551" name="Google Shape;13551;p68"/>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03\20</a:t>
            </a:r>
            <a:endParaRPr b="1" dirty="0">
              <a:solidFill>
                <a:schemeClr val="accent1"/>
              </a:solidFill>
              <a:latin typeface="Dubai" panose="020B0503030403030204" pitchFamily="34" charset="-78"/>
              <a:cs typeface="Dubai" panose="020B0503030403030204" pitchFamily="34" charset="-78"/>
            </a:endParaRPr>
          </a:p>
        </p:txBody>
      </p:sp>
      <p:sp>
        <p:nvSpPr>
          <p:cNvPr id="13555" name="Google Shape;13555;p68"/>
          <p:cNvSpPr txBox="1">
            <a:spLocks noGrp="1"/>
          </p:cNvSpPr>
          <p:nvPr>
            <p:ph type="subTitle" idx="3"/>
          </p:nvPr>
        </p:nvSpPr>
        <p:spPr>
          <a:xfrm>
            <a:off x="891700" y="2197987"/>
            <a:ext cx="3680400" cy="4881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b="1" dirty="0">
                <a:solidFill>
                  <a:schemeClr val="accent1"/>
                </a:solidFill>
                <a:latin typeface="Dubai" panose="020B0503030403030204" pitchFamily="34" charset="-78"/>
                <a:cs typeface="Dubai" panose="020B0503030403030204" pitchFamily="34" charset="-78"/>
              </a:rPr>
              <a:t>الأهداف الفرعية</a:t>
            </a:r>
            <a:endParaRPr b="1" dirty="0">
              <a:solidFill>
                <a:schemeClr val="accent1"/>
              </a:solidFill>
              <a:latin typeface="Dubai" panose="020B0503030403030204" pitchFamily="34" charset="-78"/>
              <a:cs typeface="Dubai" panose="020B0503030403030204" pitchFamily="34" charset="-78"/>
            </a:endParaRPr>
          </a:p>
        </p:txBody>
      </p:sp>
      <p:sp>
        <p:nvSpPr>
          <p:cNvPr id="13556" name="Google Shape;13556;p68"/>
          <p:cNvSpPr txBox="1">
            <a:spLocks noGrp="1"/>
          </p:cNvSpPr>
          <p:nvPr>
            <p:ph type="subTitle" idx="4"/>
          </p:nvPr>
        </p:nvSpPr>
        <p:spPr>
          <a:xfrm>
            <a:off x="438615" y="2496070"/>
            <a:ext cx="4133485" cy="2142839"/>
          </a:xfrm>
          <a:prstGeom prst="rect">
            <a:avLst/>
          </a:prstGeom>
        </p:spPr>
        <p:txBody>
          <a:bodyPr spcFirstLastPara="1" wrap="square" lIns="91425" tIns="91425" rIns="91425" bIns="91425" anchor="t" anchorCtr="0">
            <a:noAutofit/>
          </a:bodyPr>
          <a:lstStyle/>
          <a:p>
            <a:pPr marL="144000" lvl="0" indent="-144000" algn="r" rtl="1">
              <a:lnSpc>
                <a:spcPts val="2000"/>
              </a:lnSpc>
              <a:spcBef>
                <a:spcPts val="0"/>
              </a:spcBef>
              <a:spcAft>
                <a:spcPts val="0"/>
              </a:spcAft>
              <a:buClr>
                <a:schemeClr val="accent1"/>
              </a:buClr>
              <a:buFont typeface="Arial" panose="020B0604020202020204" pitchFamily="34" charset="0"/>
              <a:buChar char="•"/>
            </a:pPr>
            <a:r>
              <a:rPr lang="ar-SA" dirty="0">
                <a:latin typeface="Dubai" panose="020B0503030403030204" pitchFamily="34" charset="-78"/>
                <a:cs typeface="Dubai" panose="020B0503030403030204" pitchFamily="34" charset="-78"/>
              </a:rPr>
              <a:t>توفير بوابة متابعة خاصة بالمستثمر بصلاحية عرض فقط.</a:t>
            </a:r>
          </a:p>
          <a:p>
            <a:pPr marL="144000" lvl="0" indent="-144000" algn="r" rtl="1">
              <a:lnSpc>
                <a:spcPts val="2000"/>
              </a:lnSpc>
              <a:spcBef>
                <a:spcPts val="0"/>
              </a:spcBef>
              <a:spcAft>
                <a:spcPts val="0"/>
              </a:spcAft>
              <a:buClr>
                <a:schemeClr val="accent1"/>
              </a:buClr>
              <a:buFont typeface="Arial" panose="020B0604020202020204" pitchFamily="34" charset="0"/>
              <a:buChar char="•"/>
            </a:pPr>
            <a:r>
              <a:rPr lang="ar-SA" dirty="0">
                <a:latin typeface="Dubai" panose="020B0503030403030204" pitchFamily="34" charset="-78"/>
                <a:cs typeface="Dubai" panose="020B0503030403030204" pitchFamily="34" charset="-78"/>
              </a:rPr>
              <a:t>تنظيم الهيكلية الإدارية عبر نظام الورش.</a:t>
            </a:r>
          </a:p>
          <a:p>
            <a:pPr marL="144000" lvl="0" indent="-144000" algn="r" rtl="1">
              <a:lnSpc>
                <a:spcPts val="2000"/>
              </a:lnSpc>
              <a:spcBef>
                <a:spcPts val="0"/>
              </a:spcBef>
              <a:spcAft>
                <a:spcPts val="0"/>
              </a:spcAft>
              <a:buClr>
                <a:schemeClr val="accent1"/>
              </a:buClr>
              <a:buFont typeface="Arial" panose="020B0604020202020204" pitchFamily="34" charset="0"/>
              <a:buChar char="•"/>
            </a:pPr>
            <a:r>
              <a:rPr lang="ar-SA" dirty="0">
                <a:latin typeface="Dubai" panose="020B0503030403030204" pitchFamily="34" charset="-78"/>
                <a:cs typeface="Dubai" panose="020B0503030403030204" pitchFamily="34" charset="-78"/>
              </a:rPr>
              <a:t>أتمتة إدارة الموارد البشرية والمهام.</a:t>
            </a:r>
          </a:p>
          <a:p>
            <a:pPr marL="144000" lvl="0" indent="-144000" algn="r" rtl="1">
              <a:lnSpc>
                <a:spcPts val="2000"/>
              </a:lnSpc>
              <a:spcBef>
                <a:spcPts val="0"/>
              </a:spcBef>
              <a:spcAft>
                <a:spcPts val="0"/>
              </a:spcAft>
              <a:buClr>
                <a:schemeClr val="accent1"/>
              </a:buClr>
              <a:buFont typeface="Arial" panose="020B0604020202020204" pitchFamily="34" charset="0"/>
              <a:buChar char="•"/>
            </a:pPr>
            <a:r>
              <a:rPr lang="ar-SA" dirty="0">
                <a:latin typeface="Dubai" panose="020B0503030403030204" pitchFamily="34" charset="-78"/>
                <a:cs typeface="Dubai" panose="020B0503030403030204" pitchFamily="34" charset="-78"/>
              </a:rPr>
              <a:t>تعزيز الرقابة والجودة في تنفيذ المشاريع.</a:t>
            </a:r>
          </a:p>
          <a:p>
            <a:pPr marL="144000" lvl="0" indent="-144000" algn="r" rtl="1">
              <a:lnSpc>
                <a:spcPts val="2000"/>
              </a:lnSpc>
              <a:spcBef>
                <a:spcPts val="0"/>
              </a:spcBef>
              <a:spcAft>
                <a:spcPts val="0"/>
              </a:spcAft>
              <a:buClr>
                <a:schemeClr val="accent1"/>
              </a:buClr>
              <a:buFont typeface="Arial" panose="020B0604020202020204" pitchFamily="34" charset="0"/>
              <a:buChar char="•"/>
            </a:pPr>
            <a:r>
              <a:rPr lang="ar-SA" dirty="0">
                <a:latin typeface="Dubai" panose="020B0503030403030204" pitchFamily="34" charset="-78"/>
                <a:cs typeface="Dubai" panose="020B0503030403030204" pitchFamily="34" charset="-78"/>
              </a:rPr>
              <a:t>تطوير نظام تقييم ذكي قائم على تحليل البيانات ومعايير محددة لاختيار الكفاءات المناسبة، مع توفير تفسيرات واضحة لنتائج التقييم بما يدعم كفاءة وموضوعية قرارات التوظيف وإدارة الموارد البشرية.</a:t>
            </a: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836"/>
        <p:cNvGrpSpPr/>
        <p:nvPr/>
      </p:nvGrpSpPr>
      <p:grpSpPr>
        <a:xfrm>
          <a:off x="0" y="0"/>
          <a:ext cx="0" cy="0"/>
          <a:chOff x="0" y="0"/>
          <a:chExt cx="0" cy="0"/>
        </a:xfrm>
      </p:grpSpPr>
      <p:sp>
        <p:nvSpPr>
          <p:cNvPr id="15850" name="Google Shape;15850;p78"/>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نطاق المشروع </a:t>
            </a:r>
            <a:endParaRPr dirty="0">
              <a:latin typeface="Dubai" panose="020B0503030403030204" pitchFamily="34" charset="-78"/>
              <a:cs typeface="Dubai" panose="020B0503030403030204" pitchFamily="34" charset="-78"/>
            </a:endParaRPr>
          </a:p>
        </p:txBody>
      </p:sp>
      <p:sp>
        <p:nvSpPr>
          <p:cNvPr id="15855" name="Google Shape;15855;p78"/>
          <p:cNvSpPr txBox="1">
            <a:spLocks noGrp="1"/>
          </p:cNvSpPr>
          <p:nvPr>
            <p:ph type="subTitle" idx="4294967295"/>
          </p:nvPr>
        </p:nvSpPr>
        <p:spPr>
          <a:xfrm>
            <a:off x="420930" y="1121252"/>
            <a:ext cx="4744800" cy="431700"/>
          </a:xfrm>
          <a:prstGeom prst="rect">
            <a:avLst/>
          </a:prstGeom>
        </p:spPr>
        <p:txBody>
          <a:bodyPr spcFirstLastPara="1" wrap="square" lIns="91425" tIns="91425" rIns="91425" bIns="91425" anchor="t" anchorCtr="0">
            <a:noAutofit/>
          </a:bodyPr>
          <a:lstStyle/>
          <a:p>
            <a:pPr marL="0" lvl="0" indent="0" algn="r" rtl="1">
              <a:spcBef>
                <a:spcPts val="0"/>
              </a:spcBef>
              <a:spcAft>
                <a:spcPts val="1600"/>
              </a:spcAft>
              <a:buNone/>
            </a:pPr>
            <a:r>
              <a:rPr lang="ar-SA" sz="1600" b="1" dirty="0">
                <a:latin typeface="Dubai" panose="020B0503030403030204" pitchFamily="34" charset="-78"/>
                <a:ea typeface="Poppins SemiBold"/>
                <a:cs typeface="Dubai" panose="020B0503030403030204" pitchFamily="34" charset="-78"/>
                <a:sym typeface="Poppins SemiBold"/>
              </a:rPr>
              <a:t>منصة ويب محلية</a:t>
            </a:r>
            <a:endParaRPr sz="1600" b="1" dirty="0">
              <a:latin typeface="Dubai" panose="020B0503030403030204" pitchFamily="34" charset="-78"/>
              <a:ea typeface="Poppins SemiBold"/>
              <a:cs typeface="Dubai" panose="020B0503030403030204" pitchFamily="34" charset="-78"/>
              <a:sym typeface="Poppins SemiBold"/>
            </a:endParaRPr>
          </a:p>
        </p:txBody>
      </p:sp>
      <p:sp>
        <p:nvSpPr>
          <p:cNvPr id="15856" name="Google Shape;15856;p78"/>
          <p:cNvSpPr txBox="1">
            <a:spLocks noGrp="1"/>
          </p:cNvSpPr>
          <p:nvPr>
            <p:ph type="subTitle" idx="4294967295"/>
          </p:nvPr>
        </p:nvSpPr>
        <p:spPr>
          <a:xfrm>
            <a:off x="420930" y="1918657"/>
            <a:ext cx="4744800" cy="431700"/>
          </a:xfrm>
          <a:prstGeom prst="rect">
            <a:avLst/>
          </a:prstGeom>
        </p:spPr>
        <p:txBody>
          <a:bodyPr spcFirstLastPara="1" wrap="square" lIns="91425" tIns="91425" rIns="91425" bIns="91425" anchor="t" anchorCtr="0">
            <a:noAutofit/>
          </a:bodyPr>
          <a:lstStyle/>
          <a:p>
            <a:pPr marL="0" lvl="0" indent="0" algn="r" rtl="1">
              <a:spcBef>
                <a:spcPts val="0"/>
              </a:spcBef>
              <a:spcAft>
                <a:spcPts val="1600"/>
              </a:spcAft>
              <a:buNone/>
            </a:pPr>
            <a:r>
              <a:rPr lang="ar-SA" sz="1600" b="1" dirty="0">
                <a:latin typeface="Dubai" panose="020B0503030403030204" pitchFamily="34" charset="-78"/>
                <a:ea typeface="Poppins SemiBold"/>
                <a:cs typeface="Dubai" panose="020B0503030403030204" pitchFamily="34" charset="-78"/>
                <a:sym typeface="Poppins SemiBold"/>
              </a:rPr>
              <a:t>إدارة مشروع هندسي</a:t>
            </a:r>
            <a:endParaRPr sz="1600" b="1" dirty="0">
              <a:latin typeface="Dubai" panose="020B0503030403030204" pitchFamily="34" charset="-78"/>
              <a:ea typeface="Poppins SemiBold"/>
              <a:cs typeface="Dubai" panose="020B0503030403030204" pitchFamily="34" charset="-78"/>
              <a:sym typeface="Poppins SemiBold"/>
            </a:endParaRPr>
          </a:p>
        </p:txBody>
      </p:sp>
      <p:sp>
        <p:nvSpPr>
          <p:cNvPr id="15857" name="Google Shape;15857;p78"/>
          <p:cNvSpPr txBox="1">
            <a:spLocks noGrp="1"/>
          </p:cNvSpPr>
          <p:nvPr>
            <p:ph type="subTitle" idx="4294967295"/>
          </p:nvPr>
        </p:nvSpPr>
        <p:spPr>
          <a:xfrm>
            <a:off x="420930" y="3020862"/>
            <a:ext cx="4744800" cy="431700"/>
          </a:xfrm>
          <a:prstGeom prst="rect">
            <a:avLst/>
          </a:prstGeom>
        </p:spPr>
        <p:txBody>
          <a:bodyPr spcFirstLastPara="1" wrap="square" lIns="91425" tIns="91425" rIns="91425" bIns="91425" anchor="t" anchorCtr="0">
            <a:noAutofit/>
          </a:bodyPr>
          <a:lstStyle/>
          <a:p>
            <a:pPr marL="0" lvl="0" indent="0" algn="r" rtl="1">
              <a:spcBef>
                <a:spcPts val="0"/>
              </a:spcBef>
              <a:spcAft>
                <a:spcPts val="1600"/>
              </a:spcAft>
              <a:buNone/>
            </a:pPr>
            <a:r>
              <a:rPr lang="ar-SA" sz="1600" b="1" dirty="0">
                <a:latin typeface="Dubai" panose="020B0503030403030204" pitchFamily="34" charset="-78"/>
                <a:ea typeface="Poppins SemiBold"/>
                <a:cs typeface="Dubai" panose="020B0503030403030204" pitchFamily="34" charset="-78"/>
                <a:sym typeface="Poppins SemiBold"/>
              </a:rPr>
              <a:t>قاعدة بيانات محلية</a:t>
            </a:r>
            <a:endParaRPr sz="1600" b="1" dirty="0">
              <a:latin typeface="Dubai" panose="020B0503030403030204" pitchFamily="34" charset="-78"/>
              <a:ea typeface="Poppins SemiBold"/>
              <a:cs typeface="Dubai" panose="020B0503030403030204" pitchFamily="34" charset="-78"/>
              <a:sym typeface="Poppins SemiBold"/>
            </a:endParaRPr>
          </a:p>
        </p:txBody>
      </p:sp>
      <p:sp>
        <p:nvSpPr>
          <p:cNvPr id="15858" name="Google Shape;15858;p78"/>
          <p:cNvSpPr txBox="1">
            <a:spLocks noGrp="1"/>
          </p:cNvSpPr>
          <p:nvPr>
            <p:ph type="subTitle" idx="4294967295"/>
          </p:nvPr>
        </p:nvSpPr>
        <p:spPr>
          <a:xfrm>
            <a:off x="420930" y="1473403"/>
            <a:ext cx="4744800" cy="541500"/>
          </a:xfrm>
          <a:prstGeom prst="rect">
            <a:avLst/>
          </a:prstGeom>
        </p:spPr>
        <p:txBody>
          <a:bodyPr spcFirstLastPara="1" wrap="square" lIns="91425" tIns="91425" rIns="91425" bIns="91425" anchor="t" anchorCtr="0">
            <a:noAutofit/>
          </a:bodyPr>
          <a:lstStyle/>
          <a:p>
            <a:pPr marL="0" lvl="0" indent="0" algn="r" rtl="1">
              <a:lnSpc>
                <a:spcPct val="100000"/>
              </a:lnSpc>
              <a:spcBef>
                <a:spcPts val="0"/>
              </a:spcBef>
              <a:spcAft>
                <a:spcPts val="0"/>
              </a:spcAft>
              <a:buNone/>
            </a:pPr>
            <a:r>
              <a:rPr lang="ar-SA" dirty="0">
                <a:latin typeface="Dubai" panose="020B0503030403030204" pitchFamily="34" charset="-78"/>
                <a:cs typeface="Dubai" panose="020B0503030403030204" pitchFamily="34" charset="-78"/>
              </a:rPr>
              <a:t>منصة تعمل على خادم محلي دون الاعتماد على الإنترنت، مع دعم تحليل ذكي للبيانات.</a:t>
            </a:r>
            <a:endParaRPr dirty="0">
              <a:latin typeface="Dubai" panose="020B0503030403030204" pitchFamily="34" charset="-78"/>
              <a:cs typeface="Dubai" panose="020B0503030403030204" pitchFamily="34" charset="-78"/>
            </a:endParaRPr>
          </a:p>
        </p:txBody>
      </p:sp>
      <p:sp>
        <p:nvSpPr>
          <p:cNvPr id="15859" name="Google Shape;15859;p78"/>
          <p:cNvSpPr txBox="1">
            <a:spLocks noGrp="1"/>
          </p:cNvSpPr>
          <p:nvPr>
            <p:ph type="subTitle" idx="4294967295"/>
          </p:nvPr>
        </p:nvSpPr>
        <p:spPr>
          <a:xfrm>
            <a:off x="420930" y="2276596"/>
            <a:ext cx="4744800" cy="541500"/>
          </a:xfrm>
          <a:prstGeom prst="rect">
            <a:avLst/>
          </a:prstGeom>
        </p:spPr>
        <p:txBody>
          <a:bodyPr spcFirstLastPara="1" wrap="square" lIns="91425" tIns="91425" rIns="91425" bIns="91425" anchor="t" anchorCtr="0">
            <a:noAutofit/>
          </a:bodyPr>
          <a:lstStyle/>
          <a:p>
            <a:pPr marL="0" lvl="0" indent="0" algn="r" rtl="1">
              <a:lnSpc>
                <a:spcPct val="100000"/>
              </a:lnSpc>
              <a:spcBef>
                <a:spcPts val="0"/>
              </a:spcBef>
              <a:spcAft>
                <a:spcPts val="0"/>
              </a:spcAft>
              <a:buNone/>
            </a:pPr>
            <a:r>
              <a:rPr lang="ar-SA" dirty="0">
                <a:latin typeface="Dubai" panose="020B0503030403030204" pitchFamily="34" charset="-78"/>
                <a:cs typeface="Dubai" panose="020B0503030403030204" pitchFamily="34" charset="-78"/>
              </a:rPr>
              <a:t>يتيح النظام إدارة مشروع هندسي واحد وتنظيم بياناته.</a:t>
            </a:r>
          </a:p>
        </p:txBody>
      </p:sp>
      <p:sp>
        <p:nvSpPr>
          <p:cNvPr id="15860" name="Google Shape;15860;p78"/>
          <p:cNvSpPr txBox="1">
            <a:spLocks noGrp="1"/>
          </p:cNvSpPr>
          <p:nvPr>
            <p:ph type="subTitle" idx="4294967295"/>
          </p:nvPr>
        </p:nvSpPr>
        <p:spPr>
          <a:xfrm>
            <a:off x="420930" y="3394951"/>
            <a:ext cx="4744800" cy="541500"/>
          </a:xfrm>
          <a:prstGeom prst="rect">
            <a:avLst/>
          </a:prstGeom>
        </p:spPr>
        <p:txBody>
          <a:bodyPr spcFirstLastPara="1" wrap="square" lIns="91425" tIns="91425" rIns="91425" bIns="91425" anchor="t" anchorCtr="0">
            <a:noAutofit/>
          </a:bodyPr>
          <a:lstStyle/>
          <a:p>
            <a:pPr marL="0" lvl="0" indent="0" algn="r" rtl="1">
              <a:lnSpc>
                <a:spcPct val="100000"/>
              </a:lnSpc>
              <a:spcBef>
                <a:spcPts val="0"/>
              </a:spcBef>
              <a:spcAft>
                <a:spcPts val="0"/>
              </a:spcAft>
              <a:buNone/>
            </a:pPr>
            <a:r>
              <a:rPr lang="ar-SA" dirty="0">
                <a:latin typeface="Dubai" panose="020B0503030403030204" pitchFamily="34" charset="-78"/>
                <a:cs typeface="Dubai" panose="020B0503030403030204" pitchFamily="34" charset="-78"/>
              </a:rPr>
              <a:t>يعتمد النظام على قاعدة بيانات محلية لتخزين المعلومات.</a:t>
            </a:r>
          </a:p>
        </p:txBody>
      </p:sp>
      <p:sp>
        <p:nvSpPr>
          <p:cNvPr id="15861" name="Google Shape;15861;p78"/>
          <p:cNvSpPr txBox="1">
            <a:spLocks noGrp="1"/>
          </p:cNvSpPr>
          <p:nvPr>
            <p:ph type="subTitle" idx="4294967295"/>
          </p:nvPr>
        </p:nvSpPr>
        <p:spPr>
          <a:xfrm>
            <a:off x="420930" y="3846562"/>
            <a:ext cx="4744800" cy="431700"/>
          </a:xfrm>
          <a:prstGeom prst="rect">
            <a:avLst/>
          </a:prstGeom>
        </p:spPr>
        <p:txBody>
          <a:bodyPr spcFirstLastPara="1" wrap="square" lIns="91425" tIns="91425" rIns="91425" bIns="91425" anchor="t" anchorCtr="0">
            <a:noAutofit/>
          </a:bodyPr>
          <a:lstStyle/>
          <a:p>
            <a:pPr marL="0" lvl="0" indent="0" algn="r" rtl="1">
              <a:spcBef>
                <a:spcPts val="0"/>
              </a:spcBef>
              <a:spcAft>
                <a:spcPts val="1600"/>
              </a:spcAft>
              <a:buNone/>
            </a:pPr>
            <a:r>
              <a:rPr lang="ar-SA" sz="1600" b="1" dirty="0">
                <a:latin typeface="Dubai" panose="020B0503030403030204" pitchFamily="34" charset="-78"/>
                <a:ea typeface="Poppins SemiBold"/>
                <a:cs typeface="Dubai" panose="020B0503030403030204" pitchFamily="34" charset="-78"/>
                <a:sym typeface="Poppins SemiBold"/>
              </a:rPr>
              <a:t>صلاحيات مستخدمين متعددة</a:t>
            </a:r>
            <a:endParaRPr sz="1600" b="1" dirty="0">
              <a:latin typeface="Dubai" panose="020B0503030403030204" pitchFamily="34" charset="-78"/>
              <a:ea typeface="Poppins SemiBold"/>
              <a:cs typeface="Dubai" panose="020B0503030403030204" pitchFamily="34" charset="-78"/>
              <a:sym typeface="Poppins SemiBold"/>
            </a:endParaRPr>
          </a:p>
        </p:txBody>
      </p:sp>
      <p:sp>
        <p:nvSpPr>
          <p:cNvPr id="15862" name="Google Shape;15862;p78"/>
          <p:cNvSpPr txBox="1">
            <a:spLocks noGrp="1"/>
          </p:cNvSpPr>
          <p:nvPr>
            <p:ph type="subTitle" idx="4294967295"/>
          </p:nvPr>
        </p:nvSpPr>
        <p:spPr>
          <a:xfrm>
            <a:off x="420930" y="4220651"/>
            <a:ext cx="4744800" cy="541500"/>
          </a:xfrm>
          <a:prstGeom prst="rect">
            <a:avLst/>
          </a:prstGeom>
        </p:spPr>
        <p:txBody>
          <a:bodyPr spcFirstLastPara="1" wrap="square" lIns="91425" tIns="91425" rIns="91425" bIns="91425" anchor="t" anchorCtr="0">
            <a:noAutofit/>
          </a:bodyPr>
          <a:lstStyle/>
          <a:p>
            <a:pPr marL="0" lvl="0" indent="0" algn="r" rtl="1">
              <a:lnSpc>
                <a:spcPct val="100000"/>
              </a:lnSpc>
              <a:spcBef>
                <a:spcPts val="0"/>
              </a:spcBef>
              <a:spcAft>
                <a:spcPts val="1600"/>
              </a:spcAft>
              <a:buNone/>
            </a:pPr>
            <a:r>
              <a:rPr lang="ar-SA" dirty="0">
                <a:latin typeface="Dubai" panose="020B0503030403030204" pitchFamily="34" charset="-78"/>
                <a:cs typeface="Dubai" panose="020B0503030403030204" pitchFamily="34" charset="-78"/>
              </a:rPr>
              <a:t>يوفر النظام بوابات دخول بصلاحيات مختلفة للمستخدمين.</a:t>
            </a:r>
          </a:p>
        </p:txBody>
      </p:sp>
      <p:sp>
        <p:nvSpPr>
          <p:cNvPr id="15867" name="Google Shape;15867;p78"/>
          <p:cNvSpPr/>
          <p:nvPr/>
        </p:nvSpPr>
        <p:spPr>
          <a:xfrm>
            <a:off x="4003530" y="4608600"/>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04\20</a:t>
            </a:r>
            <a:endParaRPr b="1" dirty="0">
              <a:solidFill>
                <a:schemeClr val="accent1"/>
              </a:solidFill>
              <a:latin typeface="Dubai" panose="020B0503030403030204" pitchFamily="34" charset="-78"/>
              <a:cs typeface="Dubai" panose="020B0503030403030204" pitchFamily="34" charset="-78"/>
            </a:endParaRPr>
          </a:p>
        </p:txBody>
      </p:sp>
      <p:grpSp>
        <p:nvGrpSpPr>
          <p:cNvPr id="2" name="مجموعة 1">
            <a:extLst>
              <a:ext uri="{FF2B5EF4-FFF2-40B4-BE49-F238E27FC236}">
                <a16:creationId xmlns:a16="http://schemas.microsoft.com/office/drawing/2014/main" id="{FB1C218C-AC59-7221-3BEC-8AC59A5FD6AA}"/>
              </a:ext>
            </a:extLst>
          </p:cNvPr>
          <p:cNvGrpSpPr/>
          <p:nvPr/>
        </p:nvGrpSpPr>
        <p:grpSpPr>
          <a:xfrm flipH="1">
            <a:off x="5234630" y="675728"/>
            <a:ext cx="3045138" cy="3958258"/>
            <a:chOff x="677524" y="675728"/>
            <a:chExt cx="3045138" cy="3958258"/>
          </a:xfrm>
        </p:grpSpPr>
        <p:grpSp>
          <p:nvGrpSpPr>
            <p:cNvPr id="15837" name="Google Shape;15837;p78"/>
            <p:cNvGrpSpPr/>
            <p:nvPr/>
          </p:nvGrpSpPr>
          <p:grpSpPr>
            <a:xfrm>
              <a:off x="677524" y="944731"/>
              <a:ext cx="2623983" cy="3689255"/>
              <a:chOff x="1027175" y="1193817"/>
              <a:chExt cx="2396331" cy="3369183"/>
            </a:xfrm>
          </p:grpSpPr>
          <p:sp>
            <p:nvSpPr>
              <p:cNvPr id="15838" name="Google Shape;15838;p78"/>
              <p:cNvSpPr/>
              <p:nvPr/>
            </p:nvSpPr>
            <p:spPr>
              <a:xfrm>
                <a:off x="2456665" y="1726135"/>
                <a:ext cx="966841" cy="1255970"/>
              </a:xfrm>
              <a:custGeom>
                <a:avLst/>
                <a:gdLst/>
                <a:ahLst/>
                <a:cxnLst/>
                <a:rect l="l" t="t" r="r" b="b"/>
                <a:pathLst>
                  <a:path w="13406" h="17415" extrusionOk="0">
                    <a:moveTo>
                      <a:pt x="7255" y="1"/>
                    </a:moveTo>
                    <a:lnTo>
                      <a:pt x="5112" y="2153"/>
                    </a:lnTo>
                    <a:cubicBezTo>
                      <a:pt x="5155" y="2313"/>
                      <a:pt x="5207" y="2493"/>
                      <a:pt x="5261" y="2673"/>
                    </a:cubicBezTo>
                    <a:cubicBezTo>
                      <a:pt x="5515" y="3670"/>
                      <a:pt x="5643" y="4349"/>
                      <a:pt x="5155" y="4837"/>
                    </a:cubicBezTo>
                    <a:cubicBezTo>
                      <a:pt x="4826" y="5176"/>
                      <a:pt x="4380" y="5176"/>
                      <a:pt x="4222" y="5176"/>
                    </a:cubicBezTo>
                    <a:cubicBezTo>
                      <a:pt x="3744" y="5176"/>
                      <a:pt x="2917" y="5028"/>
                      <a:pt x="2355" y="4922"/>
                    </a:cubicBezTo>
                    <a:lnTo>
                      <a:pt x="22" y="7276"/>
                    </a:lnTo>
                    <a:cubicBezTo>
                      <a:pt x="11" y="7276"/>
                      <a:pt x="1" y="7286"/>
                      <a:pt x="1" y="7297"/>
                    </a:cubicBezTo>
                    <a:cubicBezTo>
                      <a:pt x="1931" y="9524"/>
                      <a:pt x="3108" y="12430"/>
                      <a:pt x="3129" y="15601"/>
                    </a:cubicBezTo>
                    <a:lnTo>
                      <a:pt x="7498" y="15601"/>
                    </a:lnTo>
                    <a:lnTo>
                      <a:pt x="8655" y="17415"/>
                    </a:lnTo>
                    <a:lnTo>
                      <a:pt x="9800" y="15601"/>
                    </a:lnTo>
                    <a:lnTo>
                      <a:pt x="13406" y="15601"/>
                    </a:lnTo>
                    <a:cubicBezTo>
                      <a:pt x="13395" y="12515"/>
                      <a:pt x="12780" y="9513"/>
                      <a:pt x="11582" y="6692"/>
                    </a:cubicBezTo>
                    <a:cubicBezTo>
                      <a:pt x="10542" y="4222"/>
                      <a:pt x="9079" y="1973"/>
                      <a:pt x="725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39" name="Google Shape;15839;p78"/>
              <p:cNvSpPr/>
              <p:nvPr/>
            </p:nvSpPr>
            <p:spPr>
              <a:xfrm>
                <a:off x="2420678" y="2923904"/>
                <a:ext cx="1001314" cy="1099902"/>
              </a:xfrm>
              <a:custGeom>
                <a:avLst/>
                <a:gdLst/>
                <a:ahLst/>
                <a:cxnLst/>
                <a:rect l="l" t="t" r="r" b="b"/>
                <a:pathLst>
                  <a:path w="13884" h="15251" extrusionOk="0">
                    <a:moveTo>
                      <a:pt x="3596" y="1"/>
                    </a:moveTo>
                    <a:cubicBezTo>
                      <a:pt x="3373" y="3097"/>
                      <a:pt x="2048" y="5897"/>
                      <a:pt x="1" y="7997"/>
                    </a:cubicBezTo>
                    <a:lnTo>
                      <a:pt x="2939" y="10924"/>
                    </a:lnTo>
                    <a:lnTo>
                      <a:pt x="2409" y="13310"/>
                    </a:lnTo>
                    <a:lnTo>
                      <a:pt x="4794" y="12779"/>
                    </a:lnTo>
                    <a:lnTo>
                      <a:pt x="7276" y="15251"/>
                    </a:lnTo>
                    <a:cubicBezTo>
                      <a:pt x="9333" y="13161"/>
                      <a:pt x="10945" y="10743"/>
                      <a:pt x="12081" y="8049"/>
                    </a:cubicBezTo>
                    <a:cubicBezTo>
                      <a:pt x="13173" y="5494"/>
                      <a:pt x="13766" y="2789"/>
                      <a:pt x="13884" y="1"/>
                    </a:cubicBezTo>
                    <a:lnTo>
                      <a:pt x="10861" y="1"/>
                    </a:lnTo>
                    <a:lnTo>
                      <a:pt x="10002" y="1347"/>
                    </a:lnTo>
                    <a:cubicBezTo>
                      <a:pt x="9821" y="1634"/>
                      <a:pt x="9493" y="1814"/>
                      <a:pt x="9154" y="1814"/>
                    </a:cubicBezTo>
                    <a:cubicBezTo>
                      <a:pt x="8803" y="1814"/>
                      <a:pt x="8485" y="1634"/>
                      <a:pt x="8294" y="1347"/>
                    </a:cubicBezTo>
                    <a:lnTo>
                      <a:pt x="7446" y="1"/>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40" name="Google Shape;15840;p78"/>
              <p:cNvSpPr/>
              <p:nvPr/>
            </p:nvSpPr>
            <p:spPr>
              <a:xfrm>
                <a:off x="1027175" y="2103178"/>
                <a:ext cx="1504567" cy="1504567"/>
              </a:xfrm>
              <a:custGeom>
                <a:avLst/>
                <a:gdLst/>
                <a:ahLst/>
                <a:cxnLst/>
                <a:rect l="l" t="t" r="r" b="b"/>
                <a:pathLst>
                  <a:path w="20862" h="20862" extrusionOk="0">
                    <a:moveTo>
                      <a:pt x="10426" y="1"/>
                    </a:moveTo>
                    <a:cubicBezTo>
                      <a:pt x="4666" y="1"/>
                      <a:pt x="0" y="4667"/>
                      <a:pt x="0" y="10426"/>
                    </a:cubicBezTo>
                    <a:cubicBezTo>
                      <a:pt x="0" y="16184"/>
                      <a:pt x="4666" y="20862"/>
                      <a:pt x="10426" y="20862"/>
                    </a:cubicBezTo>
                    <a:cubicBezTo>
                      <a:pt x="16184" y="20862"/>
                      <a:pt x="20861" y="16184"/>
                      <a:pt x="20861" y="10426"/>
                    </a:cubicBezTo>
                    <a:cubicBezTo>
                      <a:pt x="20861" y="4667"/>
                      <a:pt x="16184" y="1"/>
                      <a:pt x="104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nvGrpSpPr>
              <p:cNvPr id="15841" name="Google Shape;15841;p78"/>
              <p:cNvGrpSpPr/>
              <p:nvPr/>
            </p:nvGrpSpPr>
            <p:grpSpPr>
              <a:xfrm>
                <a:off x="1427750" y="3550266"/>
                <a:ext cx="1465674" cy="1012734"/>
                <a:chOff x="1122950" y="3550266"/>
                <a:chExt cx="1465674" cy="1012734"/>
              </a:xfrm>
            </p:grpSpPr>
            <p:sp>
              <p:nvSpPr>
                <p:cNvPr id="15842" name="Google Shape;15842;p78"/>
                <p:cNvSpPr/>
                <p:nvPr/>
              </p:nvSpPr>
              <p:spPr>
                <a:xfrm>
                  <a:off x="1301354" y="3550266"/>
                  <a:ext cx="1287270" cy="970735"/>
                </a:xfrm>
                <a:custGeom>
                  <a:avLst/>
                  <a:gdLst/>
                  <a:ahLst/>
                  <a:cxnLst/>
                  <a:rect l="l" t="t" r="r" b="b"/>
                  <a:pathLst>
                    <a:path w="17849" h="13460" extrusionOk="0">
                      <a:moveTo>
                        <a:pt x="10564" y="1"/>
                      </a:moveTo>
                      <a:cubicBezTo>
                        <a:pt x="8304" y="1984"/>
                        <a:pt x="5356" y="3193"/>
                        <a:pt x="2122" y="3193"/>
                      </a:cubicBezTo>
                      <a:lnTo>
                        <a:pt x="2016" y="3193"/>
                      </a:lnTo>
                      <a:lnTo>
                        <a:pt x="2016" y="6799"/>
                      </a:lnTo>
                      <a:lnTo>
                        <a:pt x="1" y="8082"/>
                      </a:lnTo>
                      <a:lnTo>
                        <a:pt x="2016" y="9366"/>
                      </a:lnTo>
                      <a:lnTo>
                        <a:pt x="2016" y="13459"/>
                      </a:lnTo>
                      <a:lnTo>
                        <a:pt x="2122" y="13459"/>
                      </a:lnTo>
                      <a:cubicBezTo>
                        <a:pt x="5229" y="13459"/>
                        <a:pt x="8252" y="12844"/>
                        <a:pt x="11104" y="11645"/>
                      </a:cubicBezTo>
                      <a:cubicBezTo>
                        <a:pt x="13597" y="10585"/>
                        <a:pt x="15866" y="9121"/>
                        <a:pt x="17849" y="7266"/>
                      </a:cubicBezTo>
                      <a:lnTo>
                        <a:pt x="15770" y="5197"/>
                      </a:lnTo>
                      <a:lnTo>
                        <a:pt x="13925" y="5611"/>
                      </a:lnTo>
                      <a:cubicBezTo>
                        <a:pt x="13851" y="5622"/>
                        <a:pt x="13776" y="5633"/>
                        <a:pt x="13703" y="5633"/>
                      </a:cubicBezTo>
                      <a:cubicBezTo>
                        <a:pt x="13437" y="5633"/>
                        <a:pt x="13183" y="5527"/>
                        <a:pt x="12992" y="5336"/>
                      </a:cubicBezTo>
                      <a:cubicBezTo>
                        <a:pt x="12748" y="5091"/>
                        <a:pt x="12642" y="4742"/>
                        <a:pt x="12716" y="4402"/>
                      </a:cubicBezTo>
                      <a:lnTo>
                        <a:pt x="13130" y="2567"/>
                      </a:lnTo>
                      <a:lnTo>
                        <a:pt x="10585" y="22"/>
                      </a:lnTo>
                      <a:lnTo>
                        <a:pt x="10564" y="1"/>
                      </a:ln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43" name="Google Shape;15843;p78"/>
                <p:cNvSpPr/>
                <p:nvPr/>
              </p:nvSpPr>
              <p:spPr>
                <a:xfrm>
                  <a:off x="1122950" y="3778800"/>
                  <a:ext cx="329700" cy="784200"/>
                </a:xfrm>
                <a:prstGeom prst="rect">
                  <a:avLst/>
                </a:pr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5844" name="Google Shape;15844;p78"/>
              <p:cNvGrpSpPr/>
              <p:nvPr/>
            </p:nvGrpSpPr>
            <p:grpSpPr>
              <a:xfrm>
                <a:off x="1824100" y="1193817"/>
                <a:ext cx="1105312" cy="1005064"/>
                <a:chOff x="1519300" y="1193817"/>
                <a:chExt cx="1105312" cy="1005064"/>
              </a:xfrm>
            </p:grpSpPr>
            <p:sp>
              <p:nvSpPr>
                <p:cNvPr id="15845" name="Google Shape;15845;p78"/>
                <p:cNvSpPr/>
                <p:nvPr/>
              </p:nvSpPr>
              <p:spPr>
                <a:xfrm>
                  <a:off x="1519301" y="1193817"/>
                  <a:ext cx="1105311" cy="1005064"/>
                </a:xfrm>
                <a:custGeom>
                  <a:avLst/>
                  <a:gdLst/>
                  <a:ahLst/>
                  <a:cxnLst/>
                  <a:rect l="l" t="t" r="r" b="b"/>
                  <a:pathLst>
                    <a:path w="15326" h="13936" extrusionOk="0">
                      <a:moveTo>
                        <a:pt x="12" y="0"/>
                      </a:moveTo>
                      <a:lnTo>
                        <a:pt x="12" y="3521"/>
                      </a:lnTo>
                      <a:lnTo>
                        <a:pt x="1730" y="4613"/>
                      </a:lnTo>
                      <a:cubicBezTo>
                        <a:pt x="2016" y="4794"/>
                        <a:pt x="2197" y="5112"/>
                        <a:pt x="2197" y="5462"/>
                      </a:cubicBezTo>
                      <a:cubicBezTo>
                        <a:pt x="2197" y="5812"/>
                        <a:pt x="2016" y="6130"/>
                        <a:pt x="1730" y="6310"/>
                      </a:cubicBezTo>
                      <a:lnTo>
                        <a:pt x="12" y="7403"/>
                      </a:lnTo>
                      <a:lnTo>
                        <a:pt x="12" y="10255"/>
                      </a:lnTo>
                      <a:cubicBezTo>
                        <a:pt x="12" y="10266"/>
                        <a:pt x="1" y="10277"/>
                        <a:pt x="1" y="10288"/>
                      </a:cubicBezTo>
                      <a:cubicBezTo>
                        <a:pt x="3140" y="10510"/>
                        <a:pt x="5972" y="11857"/>
                        <a:pt x="8082" y="13936"/>
                      </a:cubicBezTo>
                      <a:lnTo>
                        <a:pt x="10797" y="11210"/>
                      </a:lnTo>
                      <a:lnTo>
                        <a:pt x="13215" y="11507"/>
                      </a:lnTo>
                      <a:lnTo>
                        <a:pt x="12748" y="9248"/>
                      </a:lnTo>
                      <a:lnTo>
                        <a:pt x="15326" y="6650"/>
                      </a:lnTo>
                      <a:cubicBezTo>
                        <a:pt x="13226" y="4582"/>
                        <a:pt x="10787" y="2949"/>
                        <a:pt x="8082" y="1803"/>
                      </a:cubicBezTo>
                      <a:cubicBezTo>
                        <a:pt x="5516" y="711"/>
                        <a:pt x="2801" y="107"/>
                        <a:pt x="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46" name="Google Shape;15846;p78"/>
                <p:cNvSpPr/>
                <p:nvPr/>
              </p:nvSpPr>
              <p:spPr>
                <a:xfrm>
                  <a:off x="1519300" y="1304250"/>
                  <a:ext cx="329700" cy="478200"/>
                </a:xfrm>
                <a:prstGeom prst="rect">
                  <a:avLst/>
                </a:pr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5847" name="Google Shape;15847;p78"/>
              <p:cNvGrpSpPr/>
              <p:nvPr/>
            </p:nvGrpSpPr>
            <p:grpSpPr>
              <a:xfrm>
                <a:off x="1390421" y="2500838"/>
                <a:ext cx="776678" cy="620446"/>
                <a:chOff x="4352350" y="4281825"/>
                <a:chExt cx="318050" cy="254125"/>
              </a:xfrm>
            </p:grpSpPr>
            <p:sp>
              <p:nvSpPr>
                <p:cNvPr id="15848" name="Google Shape;15848;p78"/>
                <p:cNvSpPr/>
                <p:nvPr/>
              </p:nvSpPr>
              <p:spPr>
                <a:xfrm>
                  <a:off x="4506475" y="4466950"/>
                  <a:ext cx="10450" cy="16000"/>
                </a:xfrm>
                <a:custGeom>
                  <a:avLst/>
                  <a:gdLst/>
                  <a:ahLst/>
                  <a:cxnLst/>
                  <a:rect l="l" t="t" r="r" b="b"/>
                  <a:pathLst>
                    <a:path w="418" h="640" extrusionOk="0">
                      <a:moveTo>
                        <a:pt x="1" y="0"/>
                      </a:moveTo>
                      <a:lnTo>
                        <a:pt x="1" y="639"/>
                      </a:lnTo>
                      <a:lnTo>
                        <a:pt x="418" y="639"/>
                      </a:lnTo>
                      <a:lnTo>
                        <a:pt x="418" y="0"/>
                      </a:lnTo>
                      <a:close/>
                    </a:path>
                  </a:pathLst>
                </a:custGeom>
                <a:solidFill>
                  <a:schemeClr val="l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49" name="Google Shape;15849;p78"/>
                <p:cNvSpPr/>
                <p:nvPr/>
              </p:nvSpPr>
              <p:spPr>
                <a:xfrm>
                  <a:off x="4352350" y="4281825"/>
                  <a:ext cx="318050" cy="254125"/>
                </a:xfrm>
                <a:custGeom>
                  <a:avLst/>
                  <a:gdLst/>
                  <a:ahLst/>
                  <a:cxnLst/>
                  <a:rect l="l" t="t" r="r" b="b"/>
                  <a:pathLst>
                    <a:path w="12722" h="10165" extrusionOk="0">
                      <a:moveTo>
                        <a:pt x="6379" y="468"/>
                      </a:moveTo>
                      <a:lnTo>
                        <a:pt x="8215" y="1692"/>
                      </a:lnTo>
                      <a:lnTo>
                        <a:pt x="4534" y="1692"/>
                      </a:lnTo>
                      <a:lnTo>
                        <a:pt x="6379" y="468"/>
                      </a:lnTo>
                      <a:close/>
                      <a:moveTo>
                        <a:pt x="3771" y="1692"/>
                      </a:moveTo>
                      <a:lnTo>
                        <a:pt x="3718" y="1728"/>
                      </a:lnTo>
                      <a:cubicBezTo>
                        <a:pt x="3655" y="1773"/>
                        <a:pt x="3620" y="1834"/>
                        <a:pt x="3620" y="1905"/>
                      </a:cubicBezTo>
                      <a:lnTo>
                        <a:pt x="3620" y="2331"/>
                      </a:lnTo>
                      <a:lnTo>
                        <a:pt x="1748" y="2331"/>
                      </a:lnTo>
                      <a:lnTo>
                        <a:pt x="2635" y="1692"/>
                      </a:lnTo>
                      <a:close/>
                      <a:moveTo>
                        <a:pt x="10113" y="1692"/>
                      </a:moveTo>
                      <a:lnTo>
                        <a:pt x="11010" y="2331"/>
                      </a:lnTo>
                      <a:lnTo>
                        <a:pt x="9129" y="2331"/>
                      </a:lnTo>
                      <a:lnTo>
                        <a:pt x="9129" y="1905"/>
                      </a:lnTo>
                      <a:cubicBezTo>
                        <a:pt x="9129" y="1834"/>
                        <a:pt x="9093" y="1773"/>
                        <a:pt x="9031" y="1728"/>
                      </a:cubicBezTo>
                      <a:lnTo>
                        <a:pt x="8978" y="1692"/>
                      </a:lnTo>
                      <a:close/>
                      <a:moveTo>
                        <a:pt x="8703" y="2118"/>
                      </a:moveTo>
                      <a:lnTo>
                        <a:pt x="8703" y="3281"/>
                      </a:lnTo>
                      <a:lnTo>
                        <a:pt x="7319" y="2562"/>
                      </a:lnTo>
                      <a:cubicBezTo>
                        <a:pt x="7292" y="2553"/>
                        <a:pt x="7257" y="2544"/>
                        <a:pt x="7221" y="2544"/>
                      </a:cubicBezTo>
                      <a:lnTo>
                        <a:pt x="5953" y="2544"/>
                      </a:lnTo>
                      <a:cubicBezTo>
                        <a:pt x="5918" y="2544"/>
                        <a:pt x="5873" y="2553"/>
                        <a:pt x="5847" y="2571"/>
                      </a:cubicBezTo>
                      <a:lnTo>
                        <a:pt x="4045" y="3653"/>
                      </a:lnTo>
                      <a:lnTo>
                        <a:pt x="4045" y="2118"/>
                      </a:lnTo>
                      <a:close/>
                      <a:moveTo>
                        <a:pt x="3620" y="3600"/>
                      </a:moveTo>
                      <a:lnTo>
                        <a:pt x="3620" y="3813"/>
                      </a:lnTo>
                      <a:lnTo>
                        <a:pt x="3203" y="3813"/>
                      </a:lnTo>
                      <a:lnTo>
                        <a:pt x="3203" y="3600"/>
                      </a:lnTo>
                      <a:close/>
                      <a:moveTo>
                        <a:pt x="9758" y="3600"/>
                      </a:moveTo>
                      <a:lnTo>
                        <a:pt x="9758" y="3839"/>
                      </a:lnTo>
                      <a:lnTo>
                        <a:pt x="9306" y="3600"/>
                      </a:lnTo>
                      <a:close/>
                      <a:moveTo>
                        <a:pt x="2777" y="3600"/>
                      </a:moveTo>
                      <a:lnTo>
                        <a:pt x="2777" y="3892"/>
                      </a:lnTo>
                      <a:lnTo>
                        <a:pt x="2138" y="4239"/>
                      </a:lnTo>
                      <a:lnTo>
                        <a:pt x="2138" y="3600"/>
                      </a:lnTo>
                      <a:close/>
                      <a:moveTo>
                        <a:pt x="10610" y="3600"/>
                      </a:moveTo>
                      <a:lnTo>
                        <a:pt x="10610" y="4274"/>
                      </a:lnTo>
                      <a:lnTo>
                        <a:pt x="10184" y="4052"/>
                      </a:lnTo>
                      <a:lnTo>
                        <a:pt x="10184" y="3600"/>
                      </a:lnTo>
                      <a:close/>
                      <a:moveTo>
                        <a:pt x="3620" y="2757"/>
                      </a:moveTo>
                      <a:lnTo>
                        <a:pt x="3620" y="3174"/>
                      </a:lnTo>
                      <a:lnTo>
                        <a:pt x="1934" y="3174"/>
                      </a:lnTo>
                      <a:cubicBezTo>
                        <a:pt x="1810" y="3174"/>
                        <a:pt x="1721" y="3271"/>
                        <a:pt x="1721" y="3387"/>
                      </a:cubicBezTo>
                      <a:lnTo>
                        <a:pt x="1721" y="4469"/>
                      </a:lnTo>
                      <a:lnTo>
                        <a:pt x="1295" y="4691"/>
                      </a:lnTo>
                      <a:lnTo>
                        <a:pt x="1295" y="2757"/>
                      </a:lnTo>
                      <a:close/>
                      <a:moveTo>
                        <a:pt x="11453" y="2757"/>
                      </a:moveTo>
                      <a:lnTo>
                        <a:pt x="11453" y="4718"/>
                      </a:lnTo>
                      <a:lnTo>
                        <a:pt x="11036" y="4496"/>
                      </a:lnTo>
                      <a:lnTo>
                        <a:pt x="11036" y="3387"/>
                      </a:lnTo>
                      <a:cubicBezTo>
                        <a:pt x="11036" y="3271"/>
                        <a:pt x="10939" y="3174"/>
                        <a:pt x="10823" y="3174"/>
                      </a:cubicBezTo>
                      <a:lnTo>
                        <a:pt x="9129" y="3174"/>
                      </a:lnTo>
                      <a:lnTo>
                        <a:pt x="9129" y="2757"/>
                      </a:lnTo>
                      <a:close/>
                      <a:moveTo>
                        <a:pt x="4995" y="4239"/>
                      </a:moveTo>
                      <a:lnTo>
                        <a:pt x="3300" y="5330"/>
                      </a:lnTo>
                      <a:cubicBezTo>
                        <a:pt x="3238" y="5365"/>
                        <a:pt x="3203" y="5436"/>
                        <a:pt x="3203" y="5507"/>
                      </a:cubicBezTo>
                      <a:lnTo>
                        <a:pt x="3203" y="5720"/>
                      </a:lnTo>
                      <a:lnTo>
                        <a:pt x="453" y="5720"/>
                      </a:lnTo>
                      <a:lnTo>
                        <a:pt x="453" y="5631"/>
                      </a:lnTo>
                      <a:lnTo>
                        <a:pt x="3043" y="4239"/>
                      </a:lnTo>
                      <a:close/>
                      <a:moveTo>
                        <a:pt x="6379" y="3848"/>
                      </a:moveTo>
                      <a:lnTo>
                        <a:pt x="9129" y="5623"/>
                      </a:lnTo>
                      <a:lnTo>
                        <a:pt x="9129" y="5720"/>
                      </a:lnTo>
                      <a:lnTo>
                        <a:pt x="3620" y="5720"/>
                      </a:lnTo>
                      <a:lnTo>
                        <a:pt x="3620" y="5623"/>
                      </a:lnTo>
                      <a:lnTo>
                        <a:pt x="6379" y="3848"/>
                      </a:lnTo>
                      <a:close/>
                      <a:moveTo>
                        <a:pt x="7168" y="2961"/>
                      </a:moveTo>
                      <a:lnTo>
                        <a:pt x="12305" y="5631"/>
                      </a:lnTo>
                      <a:lnTo>
                        <a:pt x="12305" y="5720"/>
                      </a:lnTo>
                      <a:lnTo>
                        <a:pt x="9555" y="5720"/>
                      </a:lnTo>
                      <a:lnTo>
                        <a:pt x="9555" y="5507"/>
                      </a:lnTo>
                      <a:cubicBezTo>
                        <a:pt x="9555" y="5436"/>
                        <a:pt x="9510" y="5365"/>
                        <a:pt x="9457" y="5330"/>
                      </a:cubicBezTo>
                      <a:lnTo>
                        <a:pt x="6494" y="3423"/>
                      </a:lnTo>
                      <a:cubicBezTo>
                        <a:pt x="6458" y="3400"/>
                        <a:pt x="6418" y="3389"/>
                        <a:pt x="6378" y="3389"/>
                      </a:cubicBezTo>
                      <a:cubicBezTo>
                        <a:pt x="6339" y="3389"/>
                        <a:pt x="6299" y="3400"/>
                        <a:pt x="6263" y="3423"/>
                      </a:cubicBezTo>
                      <a:lnTo>
                        <a:pt x="5651" y="3813"/>
                      </a:lnTo>
                      <a:lnTo>
                        <a:pt x="4595" y="3813"/>
                      </a:lnTo>
                      <a:lnTo>
                        <a:pt x="6015" y="2961"/>
                      </a:lnTo>
                      <a:close/>
                      <a:moveTo>
                        <a:pt x="2990" y="7202"/>
                      </a:moveTo>
                      <a:lnTo>
                        <a:pt x="2990" y="7618"/>
                      </a:lnTo>
                      <a:lnTo>
                        <a:pt x="2564" y="7618"/>
                      </a:lnTo>
                      <a:lnTo>
                        <a:pt x="2564" y="7202"/>
                      </a:lnTo>
                      <a:close/>
                      <a:moveTo>
                        <a:pt x="3832" y="7202"/>
                      </a:moveTo>
                      <a:lnTo>
                        <a:pt x="3832" y="7618"/>
                      </a:lnTo>
                      <a:lnTo>
                        <a:pt x="3416" y="7618"/>
                      </a:lnTo>
                      <a:lnTo>
                        <a:pt x="3416" y="7202"/>
                      </a:lnTo>
                      <a:close/>
                      <a:moveTo>
                        <a:pt x="9342" y="7202"/>
                      </a:moveTo>
                      <a:lnTo>
                        <a:pt x="9342" y="7618"/>
                      </a:lnTo>
                      <a:lnTo>
                        <a:pt x="8916" y="7618"/>
                      </a:lnTo>
                      <a:lnTo>
                        <a:pt x="8916" y="7202"/>
                      </a:lnTo>
                      <a:close/>
                      <a:moveTo>
                        <a:pt x="10184" y="7202"/>
                      </a:moveTo>
                      <a:lnTo>
                        <a:pt x="10184" y="7618"/>
                      </a:lnTo>
                      <a:lnTo>
                        <a:pt x="9758" y="7618"/>
                      </a:lnTo>
                      <a:lnTo>
                        <a:pt x="9758" y="7202"/>
                      </a:lnTo>
                      <a:close/>
                      <a:moveTo>
                        <a:pt x="2990" y="8044"/>
                      </a:moveTo>
                      <a:lnTo>
                        <a:pt x="2990" y="8470"/>
                      </a:lnTo>
                      <a:lnTo>
                        <a:pt x="2564" y="8470"/>
                      </a:lnTo>
                      <a:lnTo>
                        <a:pt x="2564" y="8044"/>
                      </a:lnTo>
                      <a:close/>
                      <a:moveTo>
                        <a:pt x="3832" y="8044"/>
                      </a:moveTo>
                      <a:lnTo>
                        <a:pt x="3832" y="8470"/>
                      </a:lnTo>
                      <a:lnTo>
                        <a:pt x="3416" y="8470"/>
                      </a:lnTo>
                      <a:lnTo>
                        <a:pt x="3416" y="8044"/>
                      </a:lnTo>
                      <a:close/>
                      <a:moveTo>
                        <a:pt x="9342" y="8044"/>
                      </a:moveTo>
                      <a:lnTo>
                        <a:pt x="9342" y="8470"/>
                      </a:lnTo>
                      <a:lnTo>
                        <a:pt x="8916" y="8470"/>
                      </a:lnTo>
                      <a:lnTo>
                        <a:pt x="8916" y="8044"/>
                      </a:lnTo>
                      <a:close/>
                      <a:moveTo>
                        <a:pt x="10184" y="8044"/>
                      </a:moveTo>
                      <a:lnTo>
                        <a:pt x="10184" y="8470"/>
                      </a:lnTo>
                      <a:lnTo>
                        <a:pt x="9758" y="8470"/>
                      </a:lnTo>
                      <a:lnTo>
                        <a:pt x="9758" y="8044"/>
                      </a:lnTo>
                      <a:close/>
                      <a:moveTo>
                        <a:pt x="1535" y="6137"/>
                      </a:moveTo>
                      <a:lnTo>
                        <a:pt x="1331" y="6447"/>
                      </a:lnTo>
                      <a:cubicBezTo>
                        <a:pt x="1305" y="6483"/>
                        <a:pt x="1295" y="6518"/>
                        <a:pt x="1295" y="6563"/>
                      </a:cubicBezTo>
                      <a:lnTo>
                        <a:pt x="1295" y="9313"/>
                      </a:lnTo>
                      <a:cubicBezTo>
                        <a:pt x="1295" y="9357"/>
                        <a:pt x="1305" y="9392"/>
                        <a:pt x="1331" y="9428"/>
                      </a:cubicBezTo>
                      <a:lnTo>
                        <a:pt x="1535" y="9739"/>
                      </a:lnTo>
                      <a:lnTo>
                        <a:pt x="630" y="9739"/>
                      </a:lnTo>
                      <a:lnTo>
                        <a:pt x="834" y="9428"/>
                      </a:lnTo>
                      <a:cubicBezTo>
                        <a:pt x="861" y="9392"/>
                        <a:pt x="870" y="9357"/>
                        <a:pt x="870" y="9313"/>
                      </a:cubicBezTo>
                      <a:lnTo>
                        <a:pt x="870" y="6563"/>
                      </a:lnTo>
                      <a:cubicBezTo>
                        <a:pt x="870" y="6518"/>
                        <a:pt x="861" y="6483"/>
                        <a:pt x="834" y="6447"/>
                      </a:cubicBezTo>
                      <a:lnTo>
                        <a:pt x="630" y="6137"/>
                      </a:lnTo>
                      <a:close/>
                      <a:moveTo>
                        <a:pt x="3513" y="6137"/>
                      </a:moveTo>
                      <a:lnTo>
                        <a:pt x="3832" y="6625"/>
                      </a:lnTo>
                      <a:lnTo>
                        <a:pt x="3832" y="6776"/>
                      </a:lnTo>
                      <a:lnTo>
                        <a:pt x="2351" y="6776"/>
                      </a:lnTo>
                      <a:cubicBezTo>
                        <a:pt x="2236" y="6776"/>
                        <a:pt x="2138" y="6873"/>
                        <a:pt x="2138" y="6989"/>
                      </a:cubicBezTo>
                      <a:lnTo>
                        <a:pt x="2138" y="8683"/>
                      </a:lnTo>
                      <a:cubicBezTo>
                        <a:pt x="2138" y="8798"/>
                        <a:pt x="2236" y="8887"/>
                        <a:pt x="2351" y="8887"/>
                      </a:cubicBezTo>
                      <a:lnTo>
                        <a:pt x="3832" y="8887"/>
                      </a:lnTo>
                      <a:lnTo>
                        <a:pt x="3832" y="9251"/>
                      </a:lnTo>
                      <a:lnTo>
                        <a:pt x="3513" y="9739"/>
                      </a:lnTo>
                      <a:lnTo>
                        <a:pt x="2041" y="9739"/>
                      </a:lnTo>
                      <a:lnTo>
                        <a:pt x="1721" y="9251"/>
                      </a:lnTo>
                      <a:lnTo>
                        <a:pt x="1721" y="6625"/>
                      </a:lnTo>
                      <a:lnTo>
                        <a:pt x="2041" y="6137"/>
                      </a:lnTo>
                      <a:close/>
                      <a:moveTo>
                        <a:pt x="4924" y="6137"/>
                      </a:moveTo>
                      <a:lnTo>
                        <a:pt x="4720" y="6447"/>
                      </a:lnTo>
                      <a:cubicBezTo>
                        <a:pt x="4693" y="6483"/>
                        <a:pt x="4684" y="6518"/>
                        <a:pt x="4684" y="6563"/>
                      </a:cubicBezTo>
                      <a:lnTo>
                        <a:pt x="4684" y="9313"/>
                      </a:lnTo>
                      <a:cubicBezTo>
                        <a:pt x="4684" y="9357"/>
                        <a:pt x="4693" y="9392"/>
                        <a:pt x="4720" y="9428"/>
                      </a:cubicBezTo>
                      <a:lnTo>
                        <a:pt x="4924" y="9739"/>
                      </a:lnTo>
                      <a:lnTo>
                        <a:pt x="4019" y="9739"/>
                      </a:lnTo>
                      <a:lnTo>
                        <a:pt x="4223" y="9428"/>
                      </a:lnTo>
                      <a:cubicBezTo>
                        <a:pt x="4250" y="9392"/>
                        <a:pt x="4258" y="9357"/>
                        <a:pt x="4258" y="9313"/>
                      </a:cubicBezTo>
                      <a:lnTo>
                        <a:pt x="4258" y="6563"/>
                      </a:lnTo>
                      <a:cubicBezTo>
                        <a:pt x="4258" y="6518"/>
                        <a:pt x="4250" y="6483"/>
                        <a:pt x="4223" y="6447"/>
                      </a:cubicBezTo>
                      <a:lnTo>
                        <a:pt x="4019" y="6137"/>
                      </a:lnTo>
                      <a:close/>
                      <a:moveTo>
                        <a:pt x="6795" y="7202"/>
                      </a:moveTo>
                      <a:lnTo>
                        <a:pt x="6795" y="9739"/>
                      </a:lnTo>
                      <a:lnTo>
                        <a:pt x="5953" y="9739"/>
                      </a:lnTo>
                      <a:lnTo>
                        <a:pt x="5953" y="7202"/>
                      </a:lnTo>
                      <a:close/>
                      <a:moveTo>
                        <a:pt x="7319" y="6137"/>
                      </a:moveTo>
                      <a:lnTo>
                        <a:pt x="7647" y="6625"/>
                      </a:lnTo>
                      <a:lnTo>
                        <a:pt x="7647" y="9251"/>
                      </a:lnTo>
                      <a:lnTo>
                        <a:pt x="7319" y="9739"/>
                      </a:lnTo>
                      <a:lnTo>
                        <a:pt x="7221" y="9739"/>
                      </a:lnTo>
                      <a:lnTo>
                        <a:pt x="7221" y="6989"/>
                      </a:lnTo>
                      <a:cubicBezTo>
                        <a:pt x="7221" y="6873"/>
                        <a:pt x="7124" y="6776"/>
                        <a:pt x="7008" y="6776"/>
                      </a:cubicBezTo>
                      <a:lnTo>
                        <a:pt x="5740" y="6776"/>
                      </a:lnTo>
                      <a:cubicBezTo>
                        <a:pt x="5624" y="6776"/>
                        <a:pt x="5527" y="6873"/>
                        <a:pt x="5527" y="6989"/>
                      </a:cubicBezTo>
                      <a:lnTo>
                        <a:pt x="5527" y="9739"/>
                      </a:lnTo>
                      <a:lnTo>
                        <a:pt x="5429" y="9739"/>
                      </a:lnTo>
                      <a:lnTo>
                        <a:pt x="5101" y="9251"/>
                      </a:lnTo>
                      <a:lnTo>
                        <a:pt x="5101" y="6625"/>
                      </a:lnTo>
                      <a:lnTo>
                        <a:pt x="5429" y="6137"/>
                      </a:lnTo>
                      <a:close/>
                      <a:moveTo>
                        <a:pt x="8729" y="6137"/>
                      </a:moveTo>
                      <a:lnTo>
                        <a:pt x="8526" y="6447"/>
                      </a:lnTo>
                      <a:cubicBezTo>
                        <a:pt x="8508" y="6483"/>
                        <a:pt x="8490" y="6518"/>
                        <a:pt x="8490" y="6563"/>
                      </a:cubicBezTo>
                      <a:lnTo>
                        <a:pt x="8490" y="9313"/>
                      </a:lnTo>
                      <a:cubicBezTo>
                        <a:pt x="8490" y="9357"/>
                        <a:pt x="8508" y="9392"/>
                        <a:pt x="8526" y="9428"/>
                      </a:cubicBezTo>
                      <a:lnTo>
                        <a:pt x="8729" y="9739"/>
                      </a:lnTo>
                      <a:lnTo>
                        <a:pt x="7824" y="9739"/>
                      </a:lnTo>
                      <a:lnTo>
                        <a:pt x="8029" y="9428"/>
                      </a:lnTo>
                      <a:cubicBezTo>
                        <a:pt x="8055" y="9392"/>
                        <a:pt x="8064" y="9357"/>
                        <a:pt x="8064" y="9313"/>
                      </a:cubicBezTo>
                      <a:lnTo>
                        <a:pt x="8064" y="6563"/>
                      </a:lnTo>
                      <a:cubicBezTo>
                        <a:pt x="8064" y="6518"/>
                        <a:pt x="8055" y="6483"/>
                        <a:pt x="8029" y="6447"/>
                      </a:cubicBezTo>
                      <a:lnTo>
                        <a:pt x="7824" y="6137"/>
                      </a:lnTo>
                      <a:close/>
                      <a:moveTo>
                        <a:pt x="10708" y="6137"/>
                      </a:moveTo>
                      <a:lnTo>
                        <a:pt x="11036" y="6625"/>
                      </a:lnTo>
                      <a:lnTo>
                        <a:pt x="11036" y="9251"/>
                      </a:lnTo>
                      <a:lnTo>
                        <a:pt x="10708" y="9739"/>
                      </a:lnTo>
                      <a:lnTo>
                        <a:pt x="9244" y="9739"/>
                      </a:lnTo>
                      <a:lnTo>
                        <a:pt x="8916" y="9251"/>
                      </a:lnTo>
                      <a:lnTo>
                        <a:pt x="8916" y="8887"/>
                      </a:lnTo>
                      <a:lnTo>
                        <a:pt x="10397" y="8887"/>
                      </a:lnTo>
                      <a:cubicBezTo>
                        <a:pt x="10513" y="8887"/>
                        <a:pt x="10610" y="8798"/>
                        <a:pt x="10610" y="8683"/>
                      </a:cubicBezTo>
                      <a:lnTo>
                        <a:pt x="10610" y="6989"/>
                      </a:lnTo>
                      <a:cubicBezTo>
                        <a:pt x="10610" y="6873"/>
                        <a:pt x="10513" y="6776"/>
                        <a:pt x="10397" y="6776"/>
                      </a:cubicBezTo>
                      <a:lnTo>
                        <a:pt x="8916" y="6776"/>
                      </a:lnTo>
                      <a:lnTo>
                        <a:pt x="8916" y="6625"/>
                      </a:lnTo>
                      <a:lnTo>
                        <a:pt x="9244" y="6137"/>
                      </a:lnTo>
                      <a:close/>
                      <a:moveTo>
                        <a:pt x="12118" y="6137"/>
                      </a:moveTo>
                      <a:lnTo>
                        <a:pt x="11914" y="6447"/>
                      </a:lnTo>
                      <a:cubicBezTo>
                        <a:pt x="11887" y="6483"/>
                        <a:pt x="11879" y="6518"/>
                        <a:pt x="11879" y="6563"/>
                      </a:cubicBezTo>
                      <a:lnTo>
                        <a:pt x="11879" y="9313"/>
                      </a:lnTo>
                      <a:cubicBezTo>
                        <a:pt x="11879" y="9357"/>
                        <a:pt x="11887" y="9392"/>
                        <a:pt x="11914" y="9428"/>
                      </a:cubicBezTo>
                      <a:lnTo>
                        <a:pt x="12118" y="9739"/>
                      </a:lnTo>
                      <a:lnTo>
                        <a:pt x="11213" y="9739"/>
                      </a:lnTo>
                      <a:lnTo>
                        <a:pt x="11418" y="9428"/>
                      </a:lnTo>
                      <a:cubicBezTo>
                        <a:pt x="11444" y="9392"/>
                        <a:pt x="11453" y="9357"/>
                        <a:pt x="11453" y="9313"/>
                      </a:cubicBezTo>
                      <a:lnTo>
                        <a:pt x="11453" y="6563"/>
                      </a:lnTo>
                      <a:cubicBezTo>
                        <a:pt x="11453" y="6518"/>
                        <a:pt x="11444" y="6483"/>
                        <a:pt x="11418" y="6447"/>
                      </a:cubicBezTo>
                      <a:lnTo>
                        <a:pt x="11213" y="6137"/>
                      </a:lnTo>
                      <a:close/>
                      <a:moveTo>
                        <a:pt x="6374" y="0"/>
                      </a:moveTo>
                      <a:cubicBezTo>
                        <a:pt x="6332" y="0"/>
                        <a:pt x="6290" y="11"/>
                        <a:pt x="6255" y="34"/>
                      </a:cubicBezTo>
                      <a:lnTo>
                        <a:pt x="4409" y="1276"/>
                      </a:lnTo>
                      <a:lnTo>
                        <a:pt x="2564" y="1276"/>
                      </a:lnTo>
                      <a:cubicBezTo>
                        <a:pt x="2520" y="1276"/>
                        <a:pt x="2476" y="1284"/>
                        <a:pt x="2440" y="1311"/>
                      </a:cubicBezTo>
                      <a:lnTo>
                        <a:pt x="958" y="2367"/>
                      </a:lnTo>
                      <a:cubicBezTo>
                        <a:pt x="905" y="2411"/>
                        <a:pt x="870" y="2473"/>
                        <a:pt x="870" y="2544"/>
                      </a:cubicBezTo>
                      <a:lnTo>
                        <a:pt x="870" y="4921"/>
                      </a:lnTo>
                      <a:lnTo>
                        <a:pt x="134" y="5321"/>
                      </a:lnTo>
                      <a:cubicBezTo>
                        <a:pt x="71" y="5356"/>
                        <a:pt x="27" y="5427"/>
                        <a:pt x="27" y="5507"/>
                      </a:cubicBezTo>
                      <a:lnTo>
                        <a:pt x="27" y="5924"/>
                      </a:lnTo>
                      <a:cubicBezTo>
                        <a:pt x="27" y="5968"/>
                        <a:pt x="36" y="6013"/>
                        <a:pt x="63" y="6048"/>
                      </a:cubicBezTo>
                      <a:lnTo>
                        <a:pt x="453" y="6625"/>
                      </a:lnTo>
                      <a:lnTo>
                        <a:pt x="453" y="9251"/>
                      </a:lnTo>
                      <a:lnTo>
                        <a:pt x="63" y="9836"/>
                      </a:lnTo>
                      <a:cubicBezTo>
                        <a:pt x="0" y="9925"/>
                        <a:pt x="27" y="10058"/>
                        <a:pt x="116" y="10129"/>
                      </a:cubicBezTo>
                      <a:cubicBezTo>
                        <a:pt x="151" y="10147"/>
                        <a:pt x="195" y="10165"/>
                        <a:pt x="240" y="10165"/>
                      </a:cubicBezTo>
                      <a:lnTo>
                        <a:pt x="12518" y="10165"/>
                      </a:lnTo>
                      <a:cubicBezTo>
                        <a:pt x="12633" y="10165"/>
                        <a:pt x="12721" y="10067"/>
                        <a:pt x="12721" y="9952"/>
                      </a:cubicBezTo>
                      <a:cubicBezTo>
                        <a:pt x="12721" y="9907"/>
                        <a:pt x="12713" y="9863"/>
                        <a:pt x="12686" y="9836"/>
                      </a:cubicBezTo>
                      <a:lnTo>
                        <a:pt x="12305" y="9251"/>
                      </a:lnTo>
                      <a:lnTo>
                        <a:pt x="12305" y="6625"/>
                      </a:lnTo>
                      <a:lnTo>
                        <a:pt x="12686" y="6048"/>
                      </a:lnTo>
                      <a:cubicBezTo>
                        <a:pt x="12713" y="6013"/>
                        <a:pt x="12721" y="5968"/>
                        <a:pt x="12721" y="5924"/>
                      </a:cubicBezTo>
                      <a:lnTo>
                        <a:pt x="12721" y="5507"/>
                      </a:lnTo>
                      <a:cubicBezTo>
                        <a:pt x="12721" y="5427"/>
                        <a:pt x="12677" y="5356"/>
                        <a:pt x="12615" y="5321"/>
                      </a:cubicBezTo>
                      <a:lnTo>
                        <a:pt x="11879" y="4939"/>
                      </a:lnTo>
                      <a:lnTo>
                        <a:pt x="11879" y="2544"/>
                      </a:lnTo>
                      <a:cubicBezTo>
                        <a:pt x="11879" y="2473"/>
                        <a:pt x="11843" y="2411"/>
                        <a:pt x="11790" y="2367"/>
                      </a:cubicBezTo>
                      <a:lnTo>
                        <a:pt x="10308" y="1311"/>
                      </a:lnTo>
                      <a:cubicBezTo>
                        <a:pt x="10273" y="1284"/>
                        <a:pt x="10229" y="1276"/>
                        <a:pt x="10184" y="1276"/>
                      </a:cubicBezTo>
                      <a:lnTo>
                        <a:pt x="8348" y="1276"/>
                      </a:lnTo>
                      <a:lnTo>
                        <a:pt x="6494" y="34"/>
                      </a:lnTo>
                      <a:cubicBezTo>
                        <a:pt x="6458" y="11"/>
                        <a:pt x="6416" y="0"/>
                        <a:pt x="6374" y="0"/>
                      </a:cubicBezTo>
                      <a:close/>
                    </a:path>
                  </a:pathLst>
                </a:custGeom>
                <a:solidFill>
                  <a:schemeClr val="l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sp>
          <p:nvSpPr>
            <p:cNvPr id="15851" name="Google Shape;15851;p78"/>
            <p:cNvSpPr txBox="1"/>
            <p:nvPr/>
          </p:nvSpPr>
          <p:spPr>
            <a:xfrm>
              <a:off x="1530131" y="1123603"/>
              <a:ext cx="971700" cy="6876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3000">
                  <a:solidFill>
                    <a:schemeClr val="accent2"/>
                  </a:solidFill>
                  <a:latin typeface="Dubai" panose="020B0503030403030204" pitchFamily="34" charset="-78"/>
                  <a:ea typeface="Poppins SemiBold"/>
                  <a:cs typeface="Dubai" panose="020B0503030403030204" pitchFamily="34" charset="-78"/>
                  <a:sym typeface="Poppins SemiBold"/>
                </a:rPr>
                <a:t>A</a:t>
              </a:r>
              <a:endParaRPr sz="3000">
                <a:solidFill>
                  <a:schemeClr val="accent2"/>
                </a:solidFill>
                <a:latin typeface="Dubai" panose="020B0503030403030204" pitchFamily="34" charset="-78"/>
                <a:ea typeface="Poppins SemiBold"/>
                <a:cs typeface="Dubai" panose="020B0503030403030204" pitchFamily="34" charset="-78"/>
                <a:sym typeface="Poppins SemiBold"/>
              </a:endParaRPr>
            </a:p>
          </p:txBody>
        </p:sp>
        <p:sp>
          <p:nvSpPr>
            <p:cNvPr id="15852" name="Google Shape;15852;p78"/>
            <p:cNvSpPr txBox="1"/>
            <p:nvPr/>
          </p:nvSpPr>
          <p:spPr>
            <a:xfrm>
              <a:off x="2325288" y="1942318"/>
              <a:ext cx="971700" cy="6876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3000">
                  <a:solidFill>
                    <a:schemeClr val="accent2"/>
                  </a:solidFill>
                  <a:latin typeface="Dubai" panose="020B0503030403030204" pitchFamily="34" charset="-78"/>
                  <a:ea typeface="Poppins SemiBold"/>
                  <a:cs typeface="Dubai" panose="020B0503030403030204" pitchFamily="34" charset="-78"/>
                  <a:sym typeface="Poppins SemiBold"/>
                </a:rPr>
                <a:t>B</a:t>
              </a:r>
              <a:endParaRPr sz="3000">
                <a:solidFill>
                  <a:schemeClr val="accent2"/>
                </a:solidFill>
                <a:latin typeface="Dubai" panose="020B0503030403030204" pitchFamily="34" charset="-78"/>
                <a:ea typeface="Poppins SemiBold"/>
                <a:cs typeface="Dubai" panose="020B0503030403030204" pitchFamily="34" charset="-78"/>
                <a:sym typeface="Poppins SemiBold"/>
              </a:endParaRPr>
            </a:p>
          </p:txBody>
        </p:sp>
        <p:sp>
          <p:nvSpPr>
            <p:cNvPr id="15853" name="Google Shape;15853;p78"/>
            <p:cNvSpPr txBox="1"/>
            <p:nvPr/>
          </p:nvSpPr>
          <p:spPr>
            <a:xfrm>
              <a:off x="2325288" y="3020238"/>
              <a:ext cx="971700" cy="6876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3000">
                  <a:solidFill>
                    <a:schemeClr val="accent2"/>
                  </a:solidFill>
                  <a:latin typeface="Dubai" panose="020B0503030403030204" pitchFamily="34" charset="-78"/>
                  <a:ea typeface="Poppins SemiBold"/>
                  <a:cs typeface="Dubai" panose="020B0503030403030204" pitchFamily="34" charset="-78"/>
                  <a:sym typeface="Poppins SemiBold"/>
                </a:rPr>
                <a:t>C</a:t>
              </a:r>
              <a:endParaRPr sz="3000">
                <a:solidFill>
                  <a:schemeClr val="accent2"/>
                </a:solidFill>
                <a:latin typeface="Dubai" panose="020B0503030403030204" pitchFamily="34" charset="-78"/>
                <a:ea typeface="Poppins SemiBold"/>
                <a:cs typeface="Dubai" panose="020B0503030403030204" pitchFamily="34" charset="-78"/>
                <a:sym typeface="Poppins SemiBold"/>
              </a:endParaRPr>
            </a:p>
          </p:txBody>
        </p:sp>
        <p:sp>
          <p:nvSpPr>
            <p:cNvPr id="15854" name="Google Shape;15854;p78"/>
            <p:cNvSpPr txBox="1"/>
            <p:nvPr/>
          </p:nvSpPr>
          <p:spPr>
            <a:xfrm>
              <a:off x="1530131" y="3742802"/>
              <a:ext cx="971700" cy="6876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3000">
                  <a:solidFill>
                    <a:schemeClr val="accent2"/>
                  </a:solidFill>
                  <a:latin typeface="Dubai" panose="020B0503030403030204" pitchFamily="34" charset="-78"/>
                  <a:ea typeface="Poppins SemiBold"/>
                  <a:cs typeface="Dubai" panose="020B0503030403030204" pitchFamily="34" charset="-78"/>
                  <a:sym typeface="Poppins SemiBold"/>
                </a:rPr>
                <a:t>D</a:t>
              </a:r>
              <a:endParaRPr sz="3000">
                <a:solidFill>
                  <a:schemeClr val="accent2"/>
                </a:solidFill>
                <a:latin typeface="Dubai" panose="020B0503030403030204" pitchFamily="34" charset="-78"/>
                <a:ea typeface="Poppins SemiBold"/>
                <a:cs typeface="Dubai" panose="020B0503030403030204" pitchFamily="34" charset="-78"/>
                <a:sym typeface="Poppins SemiBold"/>
              </a:endParaRPr>
            </a:p>
          </p:txBody>
        </p:sp>
        <p:cxnSp>
          <p:nvCxnSpPr>
            <p:cNvPr id="15863" name="Google Shape;15863;p78"/>
            <p:cNvCxnSpPr/>
            <p:nvPr/>
          </p:nvCxnSpPr>
          <p:spPr>
            <a:xfrm rot="10800000">
              <a:off x="2242762" y="1349791"/>
              <a:ext cx="1479900" cy="0"/>
            </a:xfrm>
            <a:prstGeom prst="straightConnector1">
              <a:avLst/>
            </a:prstGeom>
            <a:noFill/>
            <a:ln w="9525" cap="flat" cmpd="sng">
              <a:solidFill>
                <a:schemeClr val="accent2"/>
              </a:solidFill>
              <a:prstDash val="solid"/>
              <a:round/>
              <a:headEnd type="none" w="med" len="med"/>
              <a:tailEnd type="oval" w="med" len="med"/>
            </a:ln>
          </p:spPr>
        </p:cxnSp>
        <p:cxnSp>
          <p:nvCxnSpPr>
            <p:cNvPr id="15864" name="Google Shape;15864;p78"/>
            <p:cNvCxnSpPr/>
            <p:nvPr/>
          </p:nvCxnSpPr>
          <p:spPr>
            <a:xfrm rot="10800000">
              <a:off x="3074657" y="2125827"/>
              <a:ext cx="648000" cy="0"/>
            </a:xfrm>
            <a:prstGeom prst="straightConnector1">
              <a:avLst/>
            </a:prstGeom>
            <a:noFill/>
            <a:ln w="9525" cap="flat" cmpd="sng">
              <a:solidFill>
                <a:schemeClr val="accent2"/>
              </a:solidFill>
              <a:prstDash val="solid"/>
              <a:round/>
              <a:headEnd type="none" w="med" len="med"/>
              <a:tailEnd type="oval" w="med" len="med"/>
            </a:ln>
          </p:spPr>
        </p:cxnSp>
        <p:cxnSp>
          <p:nvCxnSpPr>
            <p:cNvPr id="15865" name="Google Shape;15865;p78"/>
            <p:cNvCxnSpPr/>
            <p:nvPr/>
          </p:nvCxnSpPr>
          <p:spPr>
            <a:xfrm rot="10800000">
              <a:off x="3074657" y="3236702"/>
              <a:ext cx="648000" cy="0"/>
            </a:xfrm>
            <a:prstGeom prst="straightConnector1">
              <a:avLst/>
            </a:prstGeom>
            <a:noFill/>
            <a:ln w="9525" cap="flat" cmpd="sng">
              <a:solidFill>
                <a:schemeClr val="accent2"/>
              </a:solidFill>
              <a:prstDash val="solid"/>
              <a:round/>
              <a:headEnd type="none" w="med" len="med"/>
              <a:tailEnd type="oval" w="med" len="med"/>
            </a:ln>
          </p:spPr>
        </p:cxnSp>
        <p:cxnSp>
          <p:nvCxnSpPr>
            <p:cNvPr id="15866" name="Google Shape;15866;p78"/>
            <p:cNvCxnSpPr/>
            <p:nvPr/>
          </p:nvCxnSpPr>
          <p:spPr>
            <a:xfrm rot="10800000">
              <a:off x="2242762" y="4062404"/>
              <a:ext cx="1479900" cy="0"/>
            </a:xfrm>
            <a:prstGeom prst="straightConnector1">
              <a:avLst/>
            </a:prstGeom>
            <a:noFill/>
            <a:ln w="9525" cap="flat" cmpd="sng">
              <a:solidFill>
                <a:schemeClr val="accent2"/>
              </a:solidFill>
              <a:prstDash val="solid"/>
              <a:round/>
              <a:headEnd type="none" w="med" len="med"/>
              <a:tailEnd type="oval" w="med" len="med"/>
            </a:ln>
          </p:spPr>
        </p:cxnSp>
        <p:grpSp>
          <p:nvGrpSpPr>
            <p:cNvPr id="15871" name="Google Shape;15871;p78"/>
            <p:cNvGrpSpPr/>
            <p:nvPr/>
          </p:nvGrpSpPr>
          <p:grpSpPr>
            <a:xfrm>
              <a:off x="2200504" y="675728"/>
              <a:ext cx="1090550" cy="21378"/>
              <a:chOff x="2940000" y="3484425"/>
              <a:chExt cx="641500" cy="12575"/>
            </a:xfrm>
          </p:grpSpPr>
          <p:sp>
            <p:nvSpPr>
              <p:cNvPr id="15872" name="Google Shape;15872;p78"/>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73" name="Google Shape;15873;p78"/>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74" name="Google Shape;15874;p78"/>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75" name="Google Shape;15875;p78"/>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76" name="Google Shape;15876;p78"/>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77" name="Google Shape;15877;p78"/>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78" name="Google Shape;15878;p78"/>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79" name="Google Shape;15879;p78"/>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80" name="Google Shape;15880;p78"/>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grpSp>
        <p:nvGrpSpPr>
          <p:cNvPr id="15881" name="Google Shape;15881;p78"/>
          <p:cNvGrpSpPr/>
          <p:nvPr/>
        </p:nvGrpSpPr>
        <p:grpSpPr>
          <a:xfrm>
            <a:off x="5852957" y="675728"/>
            <a:ext cx="1090550" cy="21378"/>
            <a:chOff x="3175075" y="3484425"/>
            <a:chExt cx="641500" cy="12575"/>
          </a:xfrm>
        </p:grpSpPr>
        <p:sp>
          <p:nvSpPr>
            <p:cNvPr id="15882" name="Google Shape;15882;p78"/>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83" name="Google Shape;15883;p78"/>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84" name="Google Shape;15884;p78"/>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85" name="Google Shape;15885;p78"/>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86" name="Google Shape;15886;p78"/>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87" name="Google Shape;15887;p78"/>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88" name="Google Shape;15888;p78"/>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89" name="Google Shape;15889;p78"/>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90" name="Google Shape;15890;p78"/>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867"/>
        <p:cNvGrpSpPr/>
        <p:nvPr/>
      </p:nvGrpSpPr>
      <p:grpSpPr>
        <a:xfrm>
          <a:off x="0" y="0"/>
          <a:ext cx="0" cy="0"/>
          <a:chOff x="0" y="0"/>
          <a:chExt cx="0" cy="0"/>
        </a:xfrm>
      </p:grpSpPr>
      <p:sp>
        <p:nvSpPr>
          <p:cNvPr id="14868" name="Google Shape;14868;p76"/>
          <p:cNvSpPr txBox="1">
            <a:spLocks noGrp="1"/>
          </p:cNvSpPr>
          <p:nvPr>
            <p:ph type="subTitle" idx="1"/>
          </p:nvPr>
        </p:nvSpPr>
        <p:spPr>
          <a:xfrm>
            <a:off x="988725" y="2768289"/>
            <a:ext cx="1962300" cy="469200"/>
          </a:xfrm>
          <a:prstGeom prst="rect">
            <a:avLst/>
          </a:prstGeom>
        </p:spPr>
        <p:txBody>
          <a:bodyPr spcFirstLastPara="1" wrap="square" lIns="91425" tIns="91425" rIns="91425" bIns="91425" anchor="t" anchorCtr="0">
            <a:noAutofit/>
          </a:bodyPr>
          <a:lstStyle/>
          <a:p>
            <a:pPr marL="0" lvl="0" indent="0" algn="ctr" rtl="1">
              <a:spcBef>
                <a:spcPts val="0"/>
              </a:spcBef>
              <a:spcAft>
                <a:spcPts val="1600"/>
              </a:spcAft>
              <a:buNone/>
            </a:pPr>
            <a:r>
              <a:rPr lang="ar-SA" b="1" dirty="0">
                <a:latin typeface="Dubai" panose="020B0503030403030204" pitchFamily="34" charset="-78"/>
                <a:cs typeface="Dubai" panose="020B0503030403030204" pitchFamily="34" charset="-78"/>
              </a:rPr>
              <a:t>المستثمر</a:t>
            </a:r>
            <a:endParaRPr b="1" dirty="0">
              <a:latin typeface="Dubai" panose="020B0503030403030204" pitchFamily="34" charset="-78"/>
              <a:cs typeface="Dubai" panose="020B0503030403030204" pitchFamily="34" charset="-78"/>
            </a:endParaRPr>
          </a:p>
        </p:txBody>
      </p:sp>
      <p:sp>
        <p:nvSpPr>
          <p:cNvPr id="14869" name="Google Shape;14869;p76"/>
          <p:cNvSpPr txBox="1">
            <a:spLocks noGrp="1"/>
          </p:cNvSpPr>
          <p:nvPr>
            <p:ph type="subTitle" idx="2"/>
          </p:nvPr>
        </p:nvSpPr>
        <p:spPr>
          <a:xfrm>
            <a:off x="3591575" y="2768289"/>
            <a:ext cx="1962300" cy="469200"/>
          </a:xfrm>
          <a:prstGeom prst="rect">
            <a:avLst/>
          </a:prstGeom>
        </p:spPr>
        <p:txBody>
          <a:bodyPr spcFirstLastPara="1" wrap="square" lIns="91425" tIns="91425" rIns="91425" bIns="91425" anchor="t" anchorCtr="0">
            <a:noAutofit/>
          </a:bodyPr>
          <a:lstStyle/>
          <a:p>
            <a:pPr marL="0" lvl="0" indent="0" algn="ctr" rtl="1">
              <a:spcBef>
                <a:spcPts val="0"/>
              </a:spcBef>
              <a:spcAft>
                <a:spcPts val="1600"/>
              </a:spcAft>
              <a:buNone/>
            </a:pPr>
            <a:r>
              <a:rPr lang="ar-SA" b="1" dirty="0">
                <a:latin typeface="Dubai" panose="020B0503030403030204" pitchFamily="34" charset="-78"/>
                <a:cs typeface="Dubai" panose="020B0503030403030204" pitchFamily="34" charset="-78"/>
              </a:rPr>
              <a:t>مدير المشروع</a:t>
            </a:r>
            <a:endParaRPr b="1" dirty="0">
              <a:latin typeface="Dubai" panose="020B0503030403030204" pitchFamily="34" charset="-78"/>
              <a:cs typeface="Dubai" panose="020B0503030403030204" pitchFamily="34" charset="-78"/>
            </a:endParaRPr>
          </a:p>
        </p:txBody>
      </p:sp>
      <p:sp>
        <p:nvSpPr>
          <p:cNvPr id="14870" name="Google Shape;14870;p76"/>
          <p:cNvSpPr txBox="1">
            <a:spLocks noGrp="1"/>
          </p:cNvSpPr>
          <p:nvPr>
            <p:ph type="subTitle" idx="3"/>
          </p:nvPr>
        </p:nvSpPr>
        <p:spPr>
          <a:xfrm>
            <a:off x="6194425" y="2768289"/>
            <a:ext cx="1962300" cy="469200"/>
          </a:xfrm>
          <a:prstGeom prst="rect">
            <a:avLst/>
          </a:prstGeom>
        </p:spPr>
        <p:txBody>
          <a:bodyPr spcFirstLastPara="1" wrap="square" lIns="91425" tIns="91425" rIns="91425" bIns="91425" anchor="t" anchorCtr="0">
            <a:noAutofit/>
          </a:bodyPr>
          <a:lstStyle/>
          <a:p>
            <a:pPr marL="0" lvl="0" indent="0" algn="ctr" rtl="1">
              <a:spcBef>
                <a:spcPts val="0"/>
              </a:spcBef>
              <a:spcAft>
                <a:spcPts val="1600"/>
              </a:spcAft>
              <a:buNone/>
            </a:pPr>
            <a:r>
              <a:rPr lang="ar-SA" b="1" dirty="0">
                <a:latin typeface="Dubai" panose="020B0503030403030204" pitchFamily="34" charset="-78"/>
                <a:cs typeface="Dubai" panose="020B0503030403030204" pitchFamily="34" charset="-78"/>
              </a:rPr>
              <a:t>الإدارة والمدققون</a:t>
            </a:r>
            <a:endParaRPr b="1" dirty="0">
              <a:latin typeface="Dubai" panose="020B0503030403030204" pitchFamily="34" charset="-78"/>
              <a:cs typeface="Dubai" panose="020B0503030403030204" pitchFamily="34" charset="-78"/>
            </a:endParaRPr>
          </a:p>
        </p:txBody>
      </p:sp>
      <p:sp>
        <p:nvSpPr>
          <p:cNvPr id="14871" name="Google Shape;14871;p76"/>
          <p:cNvSpPr txBox="1">
            <a:spLocks noGrp="1"/>
          </p:cNvSpPr>
          <p:nvPr>
            <p:ph type="subTitle" idx="4"/>
          </p:nvPr>
        </p:nvSpPr>
        <p:spPr>
          <a:xfrm>
            <a:off x="988725" y="3104907"/>
            <a:ext cx="1962300" cy="5415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واجهة شفافة لمراقبة حالة المشاريع والتقارير المالية ونسب الإنجاز</a:t>
            </a:r>
            <a:endParaRPr dirty="0">
              <a:latin typeface="Dubai" panose="020B0503030403030204" pitchFamily="34" charset="-78"/>
              <a:cs typeface="Dubai" panose="020B0503030403030204" pitchFamily="34" charset="-78"/>
            </a:endParaRPr>
          </a:p>
        </p:txBody>
      </p:sp>
      <p:sp>
        <p:nvSpPr>
          <p:cNvPr id="14872" name="Google Shape;14872;p76"/>
          <p:cNvSpPr txBox="1">
            <a:spLocks noGrp="1"/>
          </p:cNvSpPr>
          <p:nvPr>
            <p:ph type="subTitle" idx="5"/>
          </p:nvPr>
        </p:nvSpPr>
        <p:spPr>
          <a:xfrm>
            <a:off x="3591575" y="3104907"/>
            <a:ext cx="1962300" cy="5415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إدارة المشاريع وتقسيم الورش، وتوزيع المهام ومتابعة التقارير المالية</a:t>
            </a:r>
            <a:endParaRPr dirty="0">
              <a:latin typeface="Dubai" panose="020B0503030403030204" pitchFamily="34" charset="-78"/>
              <a:cs typeface="Dubai" panose="020B0503030403030204" pitchFamily="34" charset="-78"/>
            </a:endParaRPr>
          </a:p>
        </p:txBody>
      </p:sp>
      <p:sp>
        <p:nvSpPr>
          <p:cNvPr id="14873" name="Google Shape;14873;p76"/>
          <p:cNvSpPr txBox="1">
            <a:spLocks noGrp="1"/>
          </p:cNvSpPr>
          <p:nvPr>
            <p:ph type="subTitle" idx="6"/>
          </p:nvPr>
        </p:nvSpPr>
        <p:spPr>
          <a:xfrm>
            <a:off x="6194425" y="3104907"/>
            <a:ext cx="1962300" cy="5415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إدارة النظام والمستخدمين مركزياً، وتدقيق البيانات والمقترحات لضمان الجودة</a:t>
            </a:r>
            <a:endParaRPr lang="en-US" dirty="0">
              <a:latin typeface="Dubai" panose="020B0503030403030204" pitchFamily="34" charset="-78"/>
              <a:cs typeface="Dubai" panose="020B0503030403030204" pitchFamily="34" charset="-78"/>
            </a:endParaRPr>
          </a:p>
        </p:txBody>
      </p:sp>
      <p:sp>
        <p:nvSpPr>
          <p:cNvPr id="14874" name="Google Shape;14874;p76"/>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المستخدمون وصلاحياتهم</a:t>
            </a:r>
            <a:endParaRPr dirty="0">
              <a:latin typeface="Dubai" panose="020B0503030403030204" pitchFamily="34" charset="-78"/>
              <a:cs typeface="Dubai" panose="020B0503030403030204" pitchFamily="34" charset="-78"/>
            </a:endParaRPr>
          </a:p>
        </p:txBody>
      </p:sp>
      <p:grpSp>
        <p:nvGrpSpPr>
          <p:cNvPr id="14878" name="Google Shape;14878;p76"/>
          <p:cNvGrpSpPr/>
          <p:nvPr/>
        </p:nvGrpSpPr>
        <p:grpSpPr>
          <a:xfrm>
            <a:off x="2200504" y="675728"/>
            <a:ext cx="1090550" cy="21378"/>
            <a:chOff x="2940000" y="3484425"/>
            <a:chExt cx="641500" cy="12575"/>
          </a:xfrm>
        </p:grpSpPr>
        <p:sp>
          <p:nvSpPr>
            <p:cNvPr id="14879" name="Google Shape;14879;p76"/>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0" name="Google Shape;14880;p76"/>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1" name="Google Shape;14881;p76"/>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2" name="Google Shape;14882;p76"/>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3" name="Google Shape;14883;p76"/>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4" name="Google Shape;14884;p76"/>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5" name="Google Shape;14885;p76"/>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6" name="Google Shape;14886;p76"/>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7" name="Google Shape;14887;p76"/>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4888" name="Google Shape;14888;p76"/>
          <p:cNvGrpSpPr/>
          <p:nvPr/>
        </p:nvGrpSpPr>
        <p:grpSpPr>
          <a:xfrm>
            <a:off x="5852957" y="675728"/>
            <a:ext cx="1090550" cy="21378"/>
            <a:chOff x="3175075" y="3484425"/>
            <a:chExt cx="641500" cy="12575"/>
          </a:xfrm>
        </p:grpSpPr>
        <p:sp>
          <p:nvSpPr>
            <p:cNvPr id="14889" name="Google Shape;14889;p76"/>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0" name="Google Shape;14890;p76"/>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1" name="Google Shape;14891;p76"/>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2" name="Google Shape;14892;p76"/>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3" name="Google Shape;14893;p76"/>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4" name="Google Shape;14894;p76"/>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5" name="Google Shape;14895;p76"/>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6" name="Google Shape;14896;p76"/>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7" name="Google Shape;14897;p76"/>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4898" name="Google Shape;14898;p76"/>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05\20</a:t>
            </a:r>
            <a:endParaRPr b="1" dirty="0">
              <a:solidFill>
                <a:schemeClr val="accent1"/>
              </a:solidFill>
              <a:latin typeface="Dubai" panose="020B0503030403030204" pitchFamily="34" charset="-78"/>
              <a:cs typeface="Dubai" panose="020B0503030403030204" pitchFamily="34" charset="-78"/>
            </a:endParaRPr>
          </a:p>
        </p:txBody>
      </p:sp>
      <p:grpSp>
        <p:nvGrpSpPr>
          <p:cNvPr id="2" name="Google Shape;24576;p114">
            <a:extLst>
              <a:ext uri="{FF2B5EF4-FFF2-40B4-BE49-F238E27FC236}">
                <a16:creationId xmlns:a16="http://schemas.microsoft.com/office/drawing/2014/main" id="{43857654-01BE-53CD-EAF3-99B0F4D0A277}"/>
              </a:ext>
            </a:extLst>
          </p:cNvPr>
          <p:cNvGrpSpPr/>
          <p:nvPr/>
        </p:nvGrpSpPr>
        <p:grpSpPr>
          <a:xfrm>
            <a:off x="6943507" y="1855023"/>
            <a:ext cx="526271" cy="520188"/>
            <a:chOff x="5217575" y="3462200"/>
            <a:chExt cx="538550" cy="532325"/>
          </a:xfrm>
          <a:solidFill>
            <a:schemeClr val="bg1"/>
          </a:solidFill>
        </p:grpSpPr>
        <p:sp>
          <p:nvSpPr>
            <p:cNvPr id="3" name="Google Shape;24577;p114">
              <a:extLst>
                <a:ext uri="{FF2B5EF4-FFF2-40B4-BE49-F238E27FC236}">
                  <a16:creationId xmlns:a16="http://schemas.microsoft.com/office/drawing/2014/main" id="{4F43298A-7067-0523-D278-27B3865FE224}"/>
                </a:ext>
              </a:extLst>
            </p:cNvPr>
            <p:cNvSpPr/>
            <p:nvPr/>
          </p:nvSpPr>
          <p:spPr>
            <a:xfrm>
              <a:off x="5553900" y="3689175"/>
              <a:ext cx="64775" cy="50100"/>
            </a:xfrm>
            <a:custGeom>
              <a:avLst/>
              <a:gdLst/>
              <a:ahLst/>
              <a:cxnLst/>
              <a:rect l="l" t="t" r="r" b="b"/>
              <a:pathLst>
                <a:path w="2591" h="2004" extrusionOk="0">
                  <a:moveTo>
                    <a:pt x="1958" y="629"/>
                  </a:moveTo>
                  <a:lnTo>
                    <a:pt x="1958" y="1373"/>
                  </a:lnTo>
                  <a:lnTo>
                    <a:pt x="633" y="1373"/>
                  </a:lnTo>
                  <a:lnTo>
                    <a:pt x="633" y="629"/>
                  </a:lnTo>
                  <a:close/>
                  <a:moveTo>
                    <a:pt x="476" y="0"/>
                  </a:moveTo>
                  <a:cubicBezTo>
                    <a:pt x="213" y="0"/>
                    <a:pt x="2" y="211"/>
                    <a:pt x="0" y="474"/>
                  </a:cubicBezTo>
                  <a:lnTo>
                    <a:pt x="0" y="1529"/>
                  </a:lnTo>
                  <a:cubicBezTo>
                    <a:pt x="2" y="1791"/>
                    <a:pt x="213" y="2004"/>
                    <a:pt x="476" y="2004"/>
                  </a:cubicBezTo>
                  <a:lnTo>
                    <a:pt x="2115" y="2004"/>
                  </a:lnTo>
                  <a:cubicBezTo>
                    <a:pt x="2377" y="2004"/>
                    <a:pt x="2589" y="1791"/>
                    <a:pt x="2590" y="1529"/>
                  </a:cubicBezTo>
                  <a:lnTo>
                    <a:pt x="2589" y="474"/>
                  </a:lnTo>
                  <a:cubicBezTo>
                    <a:pt x="2589" y="211"/>
                    <a:pt x="2376" y="0"/>
                    <a:pt x="21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24578;p114">
              <a:extLst>
                <a:ext uri="{FF2B5EF4-FFF2-40B4-BE49-F238E27FC236}">
                  <a16:creationId xmlns:a16="http://schemas.microsoft.com/office/drawing/2014/main" id="{BC5BA4AB-3CBF-CE11-CA34-BEAA9E56BA15}"/>
                </a:ext>
              </a:extLst>
            </p:cNvPr>
            <p:cNvSpPr/>
            <p:nvPr/>
          </p:nvSpPr>
          <p:spPr>
            <a:xfrm>
              <a:off x="5626700" y="3689175"/>
              <a:ext cx="64675" cy="50100"/>
            </a:xfrm>
            <a:custGeom>
              <a:avLst/>
              <a:gdLst/>
              <a:ahLst/>
              <a:cxnLst/>
              <a:rect l="l" t="t" r="r" b="b"/>
              <a:pathLst>
                <a:path w="2587" h="2004" extrusionOk="0">
                  <a:moveTo>
                    <a:pt x="1957" y="629"/>
                  </a:moveTo>
                  <a:lnTo>
                    <a:pt x="1956" y="1373"/>
                  </a:lnTo>
                  <a:lnTo>
                    <a:pt x="631" y="1373"/>
                  </a:lnTo>
                  <a:lnTo>
                    <a:pt x="631" y="629"/>
                  </a:lnTo>
                  <a:close/>
                  <a:moveTo>
                    <a:pt x="474" y="0"/>
                  </a:moveTo>
                  <a:cubicBezTo>
                    <a:pt x="213" y="0"/>
                    <a:pt x="0" y="211"/>
                    <a:pt x="0" y="474"/>
                  </a:cubicBezTo>
                  <a:lnTo>
                    <a:pt x="0" y="1529"/>
                  </a:lnTo>
                  <a:cubicBezTo>
                    <a:pt x="0" y="1791"/>
                    <a:pt x="213" y="2004"/>
                    <a:pt x="474" y="2004"/>
                  </a:cubicBezTo>
                  <a:lnTo>
                    <a:pt x="2113" y="2004"/>
                  </a:lnTo>
                  <a:cubicBezTo>
                    <a:pt x="2375" y="2004"/>
                    <a:pt x="2587" y="1791"/>
                    <a:pt x="2587" y="1529"/>
                  </a:cubicBezTo>
                  <a:lnTo>
                    <a:pt x="2587" y="474"/>
                  </a:lnTo>
                  <a:cubicBezTo>
                    <a:pt x="2587" y="211"/>
                    <a:pt x="2375" y="0"/>
                    <a:pt x="21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4579;p114">
              <a:extLst>
                <a:ext uri="{FF2B5EF4-FFF2-40B4-BE49-F238E27FC236}">
                  <a16:creationId xmlns:a16="http://schemas.microsoft.com/office/drawing/2014/main" id="{7B4D15E8-8F05-8FEC-B727-609531787DDA}"/>
                </a:ext>
              </a:extLst>
            </p:cNvPr>
            <p:cNvSpPr/>
            <p:nvPr/>
          </p:nvSpPr>
          <p:spPr>
            <a:xfrm>
              <a:off x="5553900" y="3765700"/>
              <a:ext cx="64775" cy="50125"/>
            </a:xfrm>
            <a:custGeom>
              <a:avLst/>
              <a:gdLst/>
              <a:ahLst/>
              <a:cxnLst/>
              <a:rect l="l" t="t" r="r" b="b"/>
              <a:pathLst>
                <a:path w="2591" h="2005" extrusionOk="0">
                  <a:moveTo>
                    <a:pt x="1958" y="633"/>
                  </a:moveTo>
                  <a:lnTo>
                    <a:pt x="1958" y="1375"/>
                  </a:lnTo>
                  <a:lnTo>
                    <a:pt x="633" y="1375"/>
                  </a:lnTo>
                  <a:lnTo>
                    <a:pt x="633" y="633"/>
                  </a:lnTo>
                  <a:close/>
                  <a:moveTo>
                    <a:pt x="476" y="1"/>
                  </a:moveTo>
                  <a:cubicBezTo>
                    <a:pt x="213" y="1"/>
                    <a:pt x="2" y="213"/>
                    <a:pt x="0" y="476"/>
                  </a:cubicBezTo>
                  <a:lnTo>
                    <a:pt x="0" y="1529"/>
                  </a:lnTo>
                  <a:cubicBezTo>
                    <a:pt x="2" y="1791"/>
                    <a:pt x="213" y="2004"/>
                    <a:pt x="476" y="2004"/>
                  </a:cubicBezTo>
                  <a:lnTo>
                    <a:pt x="2115" y="2004"/>
                  </a:lnTo>
                  <a:cubicBezTo>
                    <a:pt x="2377" y="2004"/>
                    <a:pt x="2589" y="1791"/>
                    <a:pt x="2590" y="1529"/>
                  </a:cubicBezTo>
                  <a:lnTo>
                    <a:pt x="2589" y="476"/>
                  </a:lnTo>
                  <a:cubicBezTo>
                    <a:pt x="2589" y="213"/>
                    <a:pt x="2376" y="1"/>
                    <a:pt x="211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4580;p114">
              <a:extLst>
                <a:ext uri="{FF2B5EF4-FFF2-40B4-BE49-F238E27FC236}">
                  <a16:creationId xmlns:a16="http://schemas.microsoft.com/office/drawing/2014/main" id="{9F4F4034-8FDC-19DF-6BE2-D8B7BDBEA10F}"/>
                </a:ext>
              </a:extLst>
            </p:cNvPr>
            <p:cNvSpPr/>
            <p:nvPr/>
          </p:nvSpPr>
          <p:spPr>
            <a:xfrm>
              <a:off x="5626700" y="3765700"/>
              <a:ext cx="64675" cy="50125"/>
            </a:xfrm>
            <a:custGeom>
              <a:avLst/>
              <a:gdLst/>
              <a:ahLst/>
              <a:cxnLst/>
              <a:rect l="l" t="t" r="r" b="b"/>
              <a:pathLst>
                <a:path w="2587" h="2005" extrusionOk="0">
                  <a:moveTo>
                    <a:pt x="1957" y="633"/>
                  </a:moveTo>
                  <a:lnTo>
                    <a:pt x="1956" y="1375"/>
                  </a:lnTo>
                  <a:lnTo>
                    <a:pt x="631" y="1375"/>
                  </a:lnTo>
                  <a:lnTo>
                    <a:pt x="631" y="633"/>
                  </a:lnTo>
                  <a:close/>
                  <a:moveTo>
                    <a:pt x="474" y="1"/>
                  </a:moveTo>
                  <a:cubicBezTo>
                    <a:pt x="213" y="1"/>
                    <a:pt x="0" y="213"/>
                    <a:pt x="0" y="476"/>
                  </a:cubicBezTo>
                  <a:lnTo>
                    <a:pt x="0" y="1529"/>
                  </a:lnTo>
                  <a:cubicBezTo>
                    <a:pt x="0" y="1791"/>
                    <a:pt x="213" y="2004"/>
                    <a:pt x="474" y="2004"/>
                  </a:cubicBezTo>
                  <a:lnTo>
                    <a:pt x="2113" y="2004"/>
                  </a:lnTo>
                  <a:cubicBezTo>
                    <a:pt x="2375" y="2004"/>
                    <a:pt x="2587" y="1791"/>
                    <a:pt x="2587" y="1529"/>
                  </a:cubicBezTo>
                  <a:lnTo>
                    <a:pt x="2587" y="476"/>
                  </a:lnTo>
                  <a:cubicBezTo>
                    <a:pt x="2587" y="213"/>
                    <a:pt x="2375" y="1"/>
                    <a:pt x="211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4581;p114">
              <a:extLst>
                <a:ext uri="{FF2B5EF4-FFF2-40B4-BE49-F238E27FC236}">
                  <a16:creationId xmlns:a16="http://schemas.microsoft.com/office/drawing/2014/main" id="{FE8D9C63-B9F8-BDDF-1D7E-D9B2AB61F305}"/>
                </a:ext>
              </a:extLst>
            </p:cNvPr>
            <p:cNvSpPr/>
            <p:nvPr/>
          </p:nvSpPr>
          <p:spPr>
            <a:xfrm>
              <a:off x="5553925" y="3830900"/>
              <a:ext cx="64750" cy="50100"/>
            </a:xfrm>
            <a:custGeom>
              <a:avLst/>
              <a:gdLst/>
              <a:ahLst/>
              <a:cxnLst/>
              <a:rect l="l" t="t" r="r" b="b"/>
              <a:pathLst>
                <a:path w="2590" h="2004" extrusionOk="0">
                  <a:moveTo>
                    <a:pt x="1957" y="631"/>
                  </a:moveTo>
                  <a:lnTo>
                    <a:pt x="1957" y="1373"/>
                  </a:lnTo>
                  <a:lnTo>
                    <a:pt x="632" y="1373"/>
                  </a:lnTo>
                  <a:lnTo>
                    <a:pt x="632" y="631"/>
                  </a:lnTo>
                  <a:close/>
                  <a:moveTo>
                    <a:pt x="476" y="0"/>
                  </a:moveTo>
                  <a:cubicBezTo>
                    <a:pt x="214" y="0"/>
                    <a:pt x="1" y="211"/>
                    <a:pt x="1" y="474"/>
                  </a:cubicBezTo>
                  <a:lnTo>
                    <a:pt x="1" y="1529"/>
                  </a:lnTo>
                  <a:cubicBezTo>
                    <a:pt x="1" y="1791"/>
                    <a:pt x="214" y="2004"/>
                    <a:pt x="476" y="2004"/>
                  </a:cubicBezTo>
                  <a:lnTo>
                    <a:pt x="2114" y="2004"/>
                  </a:lnTo>
                  <a:cubicBezTo>
                    <a:pt x="2376" y="2004"/>
                    <a:pt x="2588" y="1791"/>
                    <a:pt x="2589" y="1529"/>
                  </a:cubicBezTo>
                  <a:lnTo>
                    <a:pt x="2589" y="474"/>
                  </a:lnTo>
                  <a:cubicBezTo>
                    <a:pt x="2588" y="211"/>
                    <a:pt x="2376" y="0"/>
                    <a:pt x="211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4582;p114">
              <a:extLst>
                <a:ext uri="{FF2B5EF4-FFF2-40B4-BE49-F238E27FC236}">
                  <a16:creationId xmlns:a16="http://schemas.microsoft.com/office/drawing/2014/main" id="{554B2E10-0E51-E4D7-F347-55A5ECEF4192}"/>
                </a:ext>
              </a:extLst>
            </p:cNvPr>
            <p:cNvSpPr/>
            <p:nvPr/>
          </p:nvSpPr>
          <p:spPr>
            <a:xfrm>
              <a:off x="5626700" y="3830900"/>
              <a:ext cx="64675" cy="50100"/>
            </a:xfrm>
            <a:custGeom>
              <a:avLst/>
              <a:gdLst/>
              <a:ahLst/>
              <a:cxnLst/>
              <a:rect l="l" t="t" r="r" b="b"/>
              <a:pathLst>
                <a:path w="2587" h="2004" extrusionOk="0">
                  <a:moveTo>
                    <a:pt x="1957" y="633"/>
                  </a:moveTo>
                  <a:lnTo>
                    <a:pt x="1956" y="1374"/>
                  </a:lnTo>
                  <a:lnTo>
                    <a:pt x="631" y="1374"/>
                  </a:lnTo>
                  <a:lnTo>
                    <a:pt x="631" y="633"/>
                  </a:lnTo>
                  <a:close/>
                  <a:moveTo>
                    <a:pt x="474" y="0"/>
                  </a:moveTo>
                  <a:cubicBezTo>
                    <a:pt x="213" y="0"/>
                    <a:pt x="0" y="213"/>
                    <a:pt x="0" y="475"/>
                  </a:cubicBezTo>
                  <a:lnTo>
                    <a:pt x="0" y="1530"/>
                  </a:lnTo>
                  <a:cubicBezTo>
                    <a:pt x="0" y="1792"/>
                    <a:pt x="213" y="2004"/>
                    <a:pt x="474" y="2004"/>
                  </a:cubicBezTo>
                  <a:lnTo>
                    <a:pt x="2113" y="2004"/>
                  </a:lnTo>
                  <a:cubicBezTo>
                    <a:pt x="2375" y="2004"/>
                    <a:pt x="2587" y="1791"/>
                    <a:pt x="2587" y="1530"/>
                  </a:cubicBezTo>
                  <a:lnTo>
                    <a:pt x="2587" y="475"/>
                  </a:lnTo>
                  <a:cubicBezTo>
                    <a:pt x="2587" y="213"/>
                    <a:pt x="2375" y="0"/>
                    <a:pt x="21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4583;p114">
              <a:extLst>
                <a:ext uri="{FF2B5EF4-FFF2-40B4-BE49-F238E27FC236}">
                  <a16:creationId xmlns:a16="http://schemas.microsoft.com/office/drawing/2014/main" id="{FB6CBAC4-85ED-3704-1669-6839FC855644}"/>
                </a:ext>
              </a:extLst>
            </p:cNvPr>
            <p:cNvSpPr/>
            <p:nvPr/>
          </p:nvSpPr>
          <p:spPr>
            <a:xfrm>
              <a:off x="5626700" y="3893300"/>
              <a:ext cx="64675" cy="50125"/>
            </a:xfrm>
            <a:custGeom>
              <a:avLst/>
              <a:gdLst/>
              <a:ahLst/>
              <a:cxnLst/>
              <a:rect l="l" t="t" r="r" b="b"/>
              <a:pathLst>
                <a:path w="2587" h="2005" extrusionOk="0">
                  <a:moveTo>
                    <a:pt x="1957" y="632"/>
                  </a:moveTo>
                  <a:lnTo>
                    <a:pt x="1956" y="1374"/>
                  </a:lnTo>
                  <a:lnTo>
                    <a:pt x="631" y="1374"/>
                  </a:lnTo>
                  <a:lnTo>
                    <a:pt x="631" y="632"/>
                  </a:lnTo>
                  <a:close/>
                  <a:moveTo>
                    <a:pt x="474" y="1"/>
                  </a:moveTo>
                  <a:cubicBezTo>
                    <a:pt x="213" y="1"/>
                    <a:pt x="0" y="212"/>
                    <a:pt x="0" y="474"/>
                  </a:cubicBezTo>
                  <a:lnTo>
                    <a:pt x="0" y="1529"/>
                  </a:lnTo>
                  <a:cubicBezTo>
                    <a:pt x="0" y="1792"/>
                    <a:pt x="213" y="2003"/>
                    <a:pt x="474" y="2004"/>
                  </a:cubicBezTo>
                  <a:lnTo>
                    <a:pt x="2113" y="2004"/>
                  </a:lnTo>
                  <a:cubicBezTo>
                    <a:pt x="2375" y="2003"/>
                    <a:pt x="2587" y="1792"/>
                    <a:pt x="2587" y="1529"/>
                  </a:cubicBezTo>
                  <a:lnTo>
                    <a:pt x="2587" y="474"/>
                  </a:lnTo>
                  <a:cubicBezTo>
                    <a:pt x="2587" y="212"/>
                    <a:pt x="2375" y="1"/>
                    <a:pt x="211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4584;p114">
              <a:extLst>
                <a:ext uri="{FF2B5EF4-FFF2-40B4-BE49-F238E27FC236}">
                  <a16:creationId xmlns:a16="http://schemas.microsoft.com/office/drawing/2014/main" id="{805C15C2-D095-9330-8D55-ED228C44E665}"/>
                </a:ext>
              </a:extLst>
            </p:cNvPr>
            <p:cNvSpPr/>
            <p:nvPr/>
          </p:nvSpPr>
          <p:spPr>
            <a:xfrm>
              <a:off x="5287300" y="3495400"/>
              <a:ext cx="64700" cy="77250"/>
            </a:xfrm>
            <a:custGeom>
              <a:avLst/>
              <a:gdLst/>
              <a:ahLst/>
              <a:cxnLst/>
              <a:rect l="l" t="t" r="r" b="b"/>
              <a:pathLst>
                <a:path w="2588" h="3090" extrusionOk="0">
                  <a:moveTo>
                    <a:pt x="1956" y="631"/>
                  </a:moveTo>
                  <a:lnTo>
                    <a:pt x="1956" y="2458"/>
                  </a:lnTo>
                  <a:lnTo>
                    <a:pt x="632" y="2458"/>
                  </a:lnTo>
                  <a:lnTo>
                    <a:pt x="632" y="631"/>
                  </a:lnTo>
                  <a:close/>
                  <a:moveTo>
                    <a:pt x="578" y="0"/>
                  </a:moveTo>
                  <a:cubicBezTo>
                    <a:pt x="258" y="0"/>
                    <a:pt x="1" y="258"/>
                    <a:pt x="1" y="577"/>
                  </a:cubicBezTo>
                  <a:lnTo>
                    <a:pt x="1" y="2512"/>
                  </a:lnTo>
                  <a:cubicBezTo>
                    <a:pt x="1" y="2830"/>
                    <a:pt x="258" y="3089"/>
                    <a:pt x="578" y="3089"/>
                  </a:cubicBezTo>
                  <a:lnTo>
                    <a:pt x="2012" y="3089"/>
                  </a:lnTo>
                  <a:cubicBezTo>
                    <a:pt x="2329" y="3089"/>
                    <a:pt x="2587" y="2830"/>
                    <a:pt x="2587" y="2512"/>
                  </a:cubicBezTo>
                  <a:lnTo>
                    <a:pt x="2587" y="577"/>
                  </a:lnTo>
                  <a:cubicBezTo>
                    <a:pt x="2587" y="258"/>
                    <a:pt x="2329" y="0"/>
                    <a:pt x="201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4585;p114">
              <a:extLst>
                <a:ext uri="{FF2B5EF4-FFF2-40B4-BE49-F238E27FC236}">
                  <a16:creationId xmlns:a16="http://schemas.microsoft.com/office/drawing/2014/main" id="{5B9DC0A4-A2FF-E404-1304-C509B59FF695}"/>
                </a:ext>
              </a:extLst>
            </p:cNvPr>
            <p:cNvSpPr/>
            <p:nvPr/>
          </p:nvSpPr>
          <p:spPr>
            <a:xfrm>
              <a:off x="5370050" y="3495400"/>
              <a:ext cx="64725" cy="77250"/>
            </a:xfrm>
            <a:custGeom>
              <a:avLst/>
              <a:gdLst/>
              <a:ahLst/>
              <a:cxnLst/>
              <a:rect l="l" t="t" r="r" b="b"/>
              <a:pathLst>
                <a:path w="2589" h="3090" extrusionOk="0">
                  <a:moveTo>
                    <a:pt x="1958" y="631"/>
                  </a:moveTo>
                  <a:lnTo>
                    <a:pt x="1958" y="2458"/>
                  </a:lnTo>
                  <a:lnTo>
                    <a:pt x="632" y="2458"/>
                  </a:lnTo>
                  <a:lnTo>
                    <a:pt x="632" y="631"/>
                  </a:lnTo>
                  <a:close/>
                  <a:moveTo>
                    <a:pt x="578" y="0"/>
                  </a:moveTo>
                  <a:cubicBezTo>
                    <a:pt x="260" y="0"/>
                    <a:pt x="1" y="258"/>
                    <a:pt x="1" y="577"/>
                  </a:cubicBezTo>
                  <a:lnTo>
                    <a:pt x="1" y="2512"/>
                  </a:lnTo>
                  <a:cubicBezTo>
                    <a:pt x="1" y="2830"/>
                    <a:pt x="260" y="3089"/>
                    <a:pt x="578" y="3089"/>
                  </a:cubicBezTo>
                  <a:lnTo>
                    <a:pt x="2012" y="3089"/>
                  </a:lnTo>
                  <a:cubicBezTo>
                    <a:pt x="2330" y="3089"/>
                    <a:pt x="2588" y="2830"/>
                    <a:pt x="2589" y="2512"/>
                  </a:cubicBezTo>
                  <a:lnTo>
                    <a:pt x="2589" y="577"/>
                  </a:lnTo>
                  <a:cubicBezTo>
                    <a:pt x="2588" y="258"/>
                    <a:pt x="2330" y="0"/>
                    <a:pt x="201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4586;p114">
              <a:extLst>
                <a:ext uri="{FF2B5EF4-FFF2-40B4-BE49-F238E27FC236}">
                  <a16:creationId xmlns:a16="http://schemas.microsoft.com/office/drawing/2014/main" id="{76AD2C76-7D35-90E2-D6E6-31EF3467A947}"/>
                </a:ext>
              </a:extLst>
            </p:cNvPr>
            <p:cNvSpPr/>
            <p:nvPr/>
          </p:nvSpPr>
          <p:spPr>
            <a:xfrm>
              <a:off x="5452825" y="3495400"/>
              <a:ext cx="64725" cy="77250"/>
            </a:xfrm>
            <a:custGeom>
              <a:avLst/>
              <a:gdLst/>
              <a:ahLst/>
              <a:cxnLst/>
              <a:rect l="l" t="t" r="r" b="b"/>
              <a:pathLst>
                <a:path w="2589" h="3090" extrusionOk="0">
                  <a:moveTo>
                    <a:pt x="1957" y="631"/>
                  </a:moveTo>
                  <a:lnTo>
                    <a:pt x="1957" y="2458"/>
                  </a:lnTo>
                  <a:lnTo>
                    <a:pt x="633" y="2458"/>
                  </a:lnTo>
                  <a:lnTo>
                    <a:pt x="631" y="631"/>
                  </a:lnTo>
                  <a:close/>
                  <a:moveTo>
                    <a:pt x="577" y="0"/>
                  </a:moveTo>
                  <a:cubicBezTo>
                    <a:pt x="260" y="0"/>
                    <a:pt x="2" y="258"/>
                    <a:pt x="0" y="577"/>
                  </a:cubicBezTo>
                  <a:lnTo>
                    <a:pt x="0" y="2512"/>
                  </a:lnTo>
                  <a:cubicBezTo>
                    <a:pt x="2" y="2830"/>
                    <a:pt x="260" y="3089"/>
                    <a:pt x="577" y="3089"/>
                  </a:cubicBezTo>
                  <a:lnTo>
                    <a:pt x="2011" y="3089"/>
                  </a:lnTo>
                  <a:cubicBezTo>
                    <a:pt x="2329" y="3089"/>
                    <a:pt x="2588" y="2830"/>
                    <a:pt x="2588" y="2512"/>
                  </a:cubicBezTo>
                  <a:lnTo>
                    <a:pt x="2588" y="577"/>
                  </a:lnTo>
                  <a:cubicBezTo>
                    <a:pt x="2588" y="258"/>
                    <a:pt x="2329" y="0"/>
                    <a:pt x="201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4587;p114">
              <a:extLst>
                <a:ext uri="{FF2B5EF4-FFF2-40B4-BE49-F238E27FC236}">
                  <a16:creationId xmlns:a16="http://schemas.microsoft.com/office/drawing/2014/main" id="{C3E3CDA1-387D-7546-1EAA-E7845712D7C8}"/>
                </a:ext>
              </a:extLst>
            </p:cNvPr>
            <p:cNvSpPr/>
            <p:nvPr/>
          </p:nvSpPr>
          <p:spPr>
            <a:xfrm>
              <a:off x="5287300" y="3612925"/>
              <a:ext cx="64700" cy="77275"/>
            </a:xfrm>
            <a:custGeom>
              <a:avLst/>
              <a:gdLst/>
              <a:ahLst/>
              <a:cxnLst/>
              <a:rect l="l" t="t" r="r" b="b"/>
              <a:pathLst>
                <a:path w="2588" h="3091" extrusionOk="0">
                  <a:moveTo>
                    <a:pt x="1956" y="633"/>
                  </a:moveTo>
                  <a:lnTo>
                    <a:pt x="1956" y="2460"/>
                  </a:lnTo>
                  <a:lnTo>
                    <a:pt x="632" y="2460"/>
                  </a:lnTo>
                  <a:lnTo>
                    <a:pt x="632" y="633"/>
                  </a:lnTo>
                  <a:close/>
                  <a:moveTo>
                    <a:pt x="578" y="0"/>
                  </a:moveTo>
                  <a:cubicBezTo>
                    <a:pt x="258" y="2"/>
                    <a:pt x="1" y="260"/>
                    <a:pt x="1" y="577"/>
                  </a:cubicBezTo>
                  <a:lnTo>
                    <a:pt x="1" y="2514"/>
                  </a:lnTo>
                  <a:cubicBezTo>
                    <a:pt x="1" y="2831"/>
                    <a:pt x="258" y="3091"/>
                    <a:pt x="578" y="3091"/>
                  </a:cubicBezTo>
                  <a:lnTo>
                    <a:pt x="2012" y="3091"/>
                  </a:lnTo>
                  <a:cubicBezTo>
                    <a:pt x="2329" y="3089"/>
                    <a:pt x="2587" y="2831"/>
                    <a:pt x="2587" y="2514"/>
                  </a:cubicBezTo>
                  <a:lnTo>
                    <a:pt x="2587" y="577"/>
                  </a:lnTo>
                  <a:cubicBezTo>
                    <a:pt x="2587" y="260"/>
                    <a:pt x="2329" y="2"/>
                    <a:pt x="201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4588;p114">
              <a:extLst>
                <a:ext uri="{FF2B5EF4-FFF2-40B4-BE49-F238E27FC236}">
                  <a16:creationId xmlns:a16="http://schemas.microsoft.com/office/drawing/2014/main" id="{A6FBC07D-EDF0-7A7D-71A3-2A20DCE0AFD3}"/>
                </a:ext>
              </a:extLst>
            </p:cNvPr>
            <p:cNvSpPr/>
            <p:nvPr/>
          </p:nvSpPr>
          <p:spPr>
            <a:xfrm>
              <a:off x="5370050" y="3612925"/>
              <a:ext cx="64725" cy="77275"/>
            </a:xfrm>
            <a:custGeom>
              <a:avLst/>
              <a:gdLst/>
              <a:ahLst/>
              <a:cxnLst/>
              <a:rect l="l" t="t" r="r" b="b"/>
              <a:pathLst>
                <a:path w="2589" h="3091" extrusionOk="0">
                  <a:moveTo>
                    <a:pt x="1958" y="633"/>
                  </a:moveTo>
                  <a:lnTo>
                    <a:pt x="1958" y="2460"/>
                  </a:lnTo>
                  <a:lnTo>
                    <a:pt x="632" y="2460"/>
                  </a:lnTo>
                  <a:lnTo>
                    <a:pt x="632" y="633"/>
                  </a:lnTo>
                  <a:close/>
                  <a:moveTo>
                    <a:pt x="578" y="0"/>
                  </a:moveTo>
                  <a:cubicBezTo>
                    <a:pt x="260" y="2"/>
                    <a:pt x="1" y="260"/>
                    <a:pt x="1" y="577"/>
                  </a:cubicBezTo>
                  <a:lnTo>
                    <a:pt x="1" y="2514"/>
                  </a:lnTo>
                  <a:cubicBezTo>
                    <a:pt x="1" y="2831"/>
                    <a:pt x="260" y="3091"/>
                    <a:pt x="578" y="3091"/>
                  </a:cubicBezTo>
                  <a:lnTo>
                    <a:pt x="2012" y="3091"/>
                  </a:lnTo>
                  <a:cubicBezTo>
                    <a:pt x="2330" y="3089"/>
                    <a:pt x="2588" y="2831"/>
                    <a:pt x="2589" y="2514"/>
                  </a:cubicBezTo>
                  <a:lnTo>
                    <a:pt x="2589" y="577"/>
                  </a:lnTo>
                  <a:cubicBezTo>
                    <a:pt x="2588" y="260"/>
                    <a:pt x="2330" y="2"/>
                    <a:pt x="201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4589;p114">
              <a:extLst>
                <a:ext uri="{FF2B5EF4-FFF2-40B4-BE49-F238E27FC236}">
                  <a16:creationId xmlns:a16="http://schemas.microsoft.com/office/drawing/2014/main" id="{297FC41E-3937-C48C-A73A-8E46D532D382}"/>
                </a:ext>
              </a:extLst>
            </p:cNvPr>
            <p:cNvSpPr/>
            <p:nvPr/>
          </p:nvSpPr>
          <p:spPr>
            <a:xfrm>
              <a:off x="5452825" y="3612925"/>
              <a:ext cx="64725" cy="77275"/>
            </a:xfrm>
            <a:custGeom>
              <a:avLst/>
              <a:gdLst/>
              <a:ahLst/>
              <a:cxnLst/>
              <a:rect l="l" t="t" r="r" b="b"/>
              <a:pathLst>
                <a:path w="2589" h="3091" extrusionOk="0">
                  <a:moveTo>
                    <a:pt x="1957" y="633"/>
                  </a:moveTo>
                  <a:lnTo>
                    <a:pt x="1957" y="2460"/>
                  </a:lnTo>
                  <a:lnTo>
                    <a:pt x="633" y="2460"/>
                  </a:lnTo>
                  <a:lnTo>
                    <a:pt x="631" y="633"/>
                  </a:lnTo>
                  <a:close/>
                  <a:moveTo>
                    <a:pt x="577" y="0"/>
                  </a:moveTo>
                  <a:cubicBezTo>
                    <a:pt x="260" y="2"/>
                    <a:pt x="2" y="260"/>
                    <a:pt x="0" y="577"/>
                  </a:cubicBezTo>
                  <a:lnTo>
                    <a:pt x="0" y="2514"/>
                  </a:lnTo>
                  <a:cubicBezTo>
                    <a:pt x="2" y="2831"/>
                    <a:pt x="260" y="3091"/>
                    <a:pt x="577" y="3091"/>
                  </a:cubicBezTo>
                  <a:lnTo>
                    <a:pt x="2011" y="3091"/>
                  </a:lnTo>
                  <a:cubicBezTo>
                    <a:pt x="2329" y="3089"/>
                    <a:pt x="2588" y="2831"/>
                    <a:pt x="2588" y="2514"/>
                  </a:cubicBezTo>
                  <a:lnTo>
                    <a:pt x="2588" y="577"/>
                  </a:lnTo>
                  <a:cubicBezTo>
                    <a:pt x="2588" y="260"/>
                    <a:pt x="2329" y="2"/>
                    <a:pt x="201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4590;p114">
              <a:extLst>
                <a:ext uri="{FF2B5EF4-FFF2-40B4-BE49-F238E27FC236}">
                  <a16:creationId xmlns:a16="http://schemas.microsoft.com/office/drawing/2014/main" id="{C58E2A98-7E03-C6C9-1DC8-6621C3A49CF4}"/>
                </a:ext>
              </a:extLst>
            </p:cNvPr>
            <p:cNvSpPr/>
            <p:nvPr/>
          </p:nvSpPr>
          <p:spPr>
            <a:xfrm>
              <a:off x="5287300" y="3730500"/>
              <a:ext cx="64700" cy="77275"/>
            </a:xfrm>
            <a:custGeom>
              <a:avLst/>
              <a:gdLst/>
              <a:ahLst/>
              <a:cxnLst/>
              <a:rect l="l" t="t" r="r" b="b"/>
              <a:pathLst>
                <a:path w="2588" h="3091" extrusionOk="0">
                  <a:moveTo>
                    <a:pt x="1956" y="631"/>
                  </a:moveTo>
                  <a:lnTo>
                    <a:pt x="1956" y="2459"/>
                  </a:lnTo>
                  <a:lnTo>
                    <a:pt x="632" y="2459"/>
                  </a:lnTo>
                  <a:lnTo>
                    <a:pt x="632" y="631"/>
                  </a:lnTo>
                  <a:close/>
                  <a:moveTo>
                    <a:pt x="578" y="0"/>
                  </a:moveTo>
                  <a:cubicBezTo>
                    <a:pt x="258" y="2"/>
                    <a:pt x="1" y="259"/>
                    <a:pt x="1" y="577"/>
                  </a:cubicBezTo>
                  <a:lnTo>
                    <a:pt x="1" y="2513"/>
                  </a:lnTo>
                  <a:cubicBezTo>
                    <a:pt x="1" y="2831"/>
                    <a:pt x="258" y="3089"/>
                    <a:pt x="578" y="3090"/>
                  </a:cubicBezTo>
                  <a:lnTo>
                    <a:pt x="2012" y="3090"/>
                  </a:lnTo>
                  <a:cubicBezTo>
                    <a:pt x="2329" y="3089"/>
                    <a:pt x="2587" y="2831"/>
                    <a:pt x="2587" y="2513"/>
                  </a:cubicBezTo>
                  <a:lnTo>
                    <a:pt x="2587" y="577"/>
                  </a:lnTo>
                  <a:cubicBezTo>
                    <a:pt x="2587" y="259"/>
                    <a:pt x="2329" y="2"/>
                    <a:pt x="201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4591;p114">
              <a:extLst>
                <a:ext uri="{FF2B5EF4-FFF2-40B4-BE49-F238E27FC236}">
                  <a16:creationId xmlns:a16="http://schemas.microsoft.com/office/drawing/2014/main" id="{1D002541-74D2-A736-71BC-17C7C96D4805}"/>
                </a:ext>
              </a:extLst>
            </p:cNvPr>
            <p:cNvSpPr/>
            <p:nvPr/>
          </p:nvSpPr>
          <p:spPr>
            <a:xfrm>
              <a:off x="5370050" y="3730500"/>
              <a:ext cx="64725" cy="77275"/>
            </a:xfrm>
            <a:custGeom>
              <a:avLst/>
              <a:gdLst/>
              <a:ahLst/>
              <a:cxnLst/>
              <a:rect l="l" t="t" r="r" b="b"/>
              <a:pathLst>
                <a:path w="2589" h="3091" extrusionOk="0">
                  <a:moveTo>
                    <a:pt x="1958" y="631"/>
                  </a:moveTo>
                  <a:lnTo>
                    <a:pt x="1958" y="2459"/>
                  </a:lnTo>
                  <a:lnTo>
                    <a:pt x="632" y="2459"/>
                  </a:lnTo>
                  <a:lnTo>
                    <a:pt x="632" y="631"/>
                  </a:lnTo>
                  <a:close/>
                  <a:moveTo>
                    <a:pt x="578" y="0"/>
                  </a:moveTo>
                  <a:cubicBezTo>
                    <a:pt x="260" y="2"/>
                    <a:pt x="1" y="259"/>
                    <a:pt x="1" y="577"/>
                  </a:cubicBezTo>
                  <a:lnTo>
                    <a:pt x="1" y="2513"/>
                  </a:lnTo>
                  <a:cubicBezTo>
                    <a:pt x="1" y="2831"/>
                    <a:pt x="260" y="3089"/>
                    <a:pt x="578" y="3090"/>
                  </a:cubicBezTo>
                  <a:lnTo>
                    <a:pt x="2012" y="3090"/>
                  </a:lnTo>
                  <a:cubicBezTo>
                    <a:pt x="2330" y="3089"/>
                    <a:pt x="2588" y="2831"/>
                    <a:pt x="2589" y="2513"/>
                  </a:cubicBezTo>
                  <a:lnTo>
                    <a:pt x="2589" y="577"/>
                  </a:lnTo>
                  <a:cubicBezTo>
                    <a:pt x="2588" y="259"/>
                    <a:pt x="2330" y="2"/>
                    <a:pt x="201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4592;p114">
              <a:extLst>
                <a:ext uri="{FF2B5EF4-FFF2-40B4-BE49-F238E27FC236}">
                  <a16:creationId xmlns:a16="http://schemas.microsoft.com/office/drawing/2014/main" id="{638168A3-C1DC-414C-FD19-AA333DE0E822}"/>
                </a:ext>
              </a:extLst>
            </p:cNvPr>
            <p:cNvSpPr/>
            <p:nvPr/>
          </p:nvSpPr>
          <p:spPr>
            <a:xfrm>
              <a:off x="5452825" y="3730500"/>
              <a:ext cx="64725" cy="77275"/>
            </a:xfrm>
            <a:custGeom>
              <a:avLst/>
              <a:gdLst/>
              <a:ahLst/>
              <a:cxnLst/>
              <a:rect l="l" t="t" r="r" b="b"/>
              <a:pathLst>
                <a:path w="2589" h="3091" extrusionOk="0">
                  <a:moveTo>
                    <a:pt x="1957" y="631"/>
                  </a:moveTo>
                  <a:lnTo>
                    <a:pt x="1957" y="2459"/>
                  </a:lnTo>
                  <a:lnTo>
                    <a:pt x="633" y="2459"/>
                  </a:lnTo>
                  <a:lnTo>
                    <a:pt x="631" y="631"/>
                  </a:lnTo>
                  <a:close/>
                  <a:moveTo>
                    <a:pt x="577" y="0"/>
                  </a:moveTo>
                  <a:cubicBezTo>
                    <a:pt x="260" y="2"/>
                    <a:pt x="2" y="259"/>
                    <a:pt x="0" y="577"/>
                  </a:cubicBezTo>
                  <a:lnTo>
                    <a:pt x="0" y="2513"/>
                  </a:lnTo>
                  <a:cubicBezTo>
                    <a:pt x="2" y="2831"/>
                    <a:pt x="260" y="3089"/>
                    <a:pt x="577" y="3090"/>
                  </a:cubicBezTo>
                  <a:lnTo>
                    <a:pt x="2011" y="3090"/>
                  </a:lnTo>
                  <a:cubicBezTo>
                    <a:pt x="2329" y="3089"/>
                    <a:pt x="2588" y="2831"/>
                    <a:pt x="2588" y="2513"/>
                  </a:cubicBezTo>
                  <a:lnTo>
                    <a:pt x="2588" y="577"/>
                  </a:lnTo>
                  <a:cubicBezTo>
                    <a:pt x="2588" y="259"/>
                    <a:pt x="2329" y="2"/>
                    <a:pt x="201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4593;p114">
              <a:extLst>
                <a:ext uri="{FF2B5EF4-FFF2-40B4-BE49-F238E27FC236}">
                  <a16:creationId xmlns:a16="http://schemas.microsoft.com/office/drawing/2014/main" id="{95A730F2-CEC1-BA92-1E9B-FEC5A1CF3996}"/>
                </a:ext>
              </a:extLst>
            </p:cNvPr>
            <p:cNvSpPr/>
            <p:nvPr/>
          </p:nvSpPr>
          <p:spPr>
            <a:xfrm>
              <a:off x="5287300" y="3848050"/>
              <a:ext cx="64700" cy="77275"/>
            </a:xfrm>
            <a:custGeom>
              <a:avLst/>
              <a:gdLst/>
              <a:ahLst/>
              <a:cxnLst/>
              <a:rect l="l" t="t" r="r" b="b"/>
              <a:pathLst>
                <a:path w="2588" h="3091" extrusionOk="0">
                  <a:moveTo>
                    <a:pt x="1956" y="631"/>
                  </a:moveTo>
                  <a:lnTo>
                    <a:pt x="1956" y="2458"/>
                  </a:lnTo>
                  <a:lnTo>
                    <a:pt x="632" y="2458"/>
                  </a:lnTo>
                  <a:lnTo>
                    <a:pt x="632" y="631"/>
                  </a:lnTo>
                  <a:close/>
                  <a:moveTo>
                    <a:pt x="578" y="1"/>
                  </a:moveTo>
                  <a:cubicBezTo>
                    <a:pt x="258" y="1"/>
                    <a:pt x="1" y="260"/>
                    <a:pt x="1" y="577"/>
                  </a:cubicBezTo>
                  <a:lnTo>
                    <a:pt x="1" y="2514"/>
                  </a:lnTo>
                  <a:cubicBezTo>
                    <a:pt x="1" y="2831"/>
                    <a:pt x="258" y="3089"/>
                    <a:pt x="578" y="3091"/>
                  </a:cubicBezTo>
                  <a:lnTo>
                    <a:pt x="2012" y="3091"/>
                  </a:lnTo>
                  <a:cubicBezTo>
                    <a:pt x="2329" y="3089"/>
                    <a:pt x="2587" y="2831"/>
                    <a:pt x="2587" y="2514"/>
                  </a:cubicBezTo>
                  <a:lnTo>
                    <a:pt x="2587" y="577"/>
                  </a:lnTo>
                  <a:cubicBezTo>
                    <a:pt x="2587" y="260"/>
                    <a:pt x="2329" y="1"/>
                    <a:pt x="201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4594;p114">
              <a:extLst>
                <a:ext uri="{FF2B5EF4-FFF2-40B4-BE49-F238E27FC236}">
                  <a16:creationId xmlns:a16="http://schemas.microsoft.com/office/drawing/2014/main" id="{A32D8BBD-4953-A046-C1BE-FC319126E0F5}"/>
                </a:ext>
              </a:extLst>
            </p:cNvPr>
            <p:cNvSpPr/>
            <p:nvPr/>
          </p:nvSpPr>
          <p:spPr>
            <a:xfrm>
              <a:off x="5452825" y="3848050"/>
              <a:ext cx="64725" cy="77275"/>
            </a:xfrm>
            <a:custGeom>
              <a:avLst/>
              <a:gdLst/>
              <a:ahLst/>
              <a:cxnLst/>
              <a:rect l="l" t="t" r="r" b="b"/>
              <a:pathLst>
                <a:path w="2589" h="3091" extrusionOk="0">
                  <a:moveTo>
                    <a:pt x="1957" y="631"/>
                  </a:moveTo>
                  <a:lnTo>
                    <a:pt x="1957" y="2458"/>
                  </a:lnTo>
                  <a:lnTo>
                    <a:pt x="633" y="2458"/>
                  </a:lnTo>
                  <a:lnTo>
                    <a:pt x="631" y="631"/>
                  </a:lnTo>
                  <a:close/>
                  <a:moveTo>
                    <a:pt x="577" y="1"/>
                  </a:moveTo>
                  <a:cubicBezTo>
                    <a:pt x="260" y="1"/>
                    <a:pt x="2" y="258"/>
                    <a:pt x="0" y="577"/>
                  </a:cubicBezTo>
                  <a:lnTo>
                    <a:pt x="0" y="2514"/>
                  </a:lnTo>
                  <a:cubicBezTo>
                    <a:pt x="2" y="2831"/>
                    <a:pt x="260" y="3089"/>
                    <a:pt x="577" y="3091"/>
                  </a:cubicBezTo>
                  <a:lnTo>
                    <a:pt x="2011" y="3091"/>
                  </a:lnTo>
                  <a:cubicBezTo>
                    <a:pt x="2329" y="3089"/>
                    <a:pt x="2588" y="2831"/>
                    <a:pt x="2588" y="2514"/>
                  </a:cubicBezTo>
                  <a:lnTo>
                    <a:pt x="2588" y="577"/>
                  </a:lnTo>
                  <a:cubicBezTo>
                    <a:pt x="2588" y="260"/>
                    <a:pt x="2329" y="1"/>
                    <a:pt x="201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4595;p114">
              <a:extLst>
                <a:ext uri="{FF2B5EF4-FFF2-40B4-BE49-F238E27FC236}">
                  <a16:creationId xmlns:a16="http://schemas.microsoft.com/office/drawing/2014/main" id="{1FFECDEC-D673-497F-5E25-98CC7865CA2E}"/>
                </a:ext>
              </a:extLst>
            </p:cNvPr>
            <p:cNvSpPr/>
            <p:nvPr/>
          </p:nvSpPr>
          <p:spPr>
            <a:xfrm>
              <a:off x="5217575" y="3462200"/>
              <a:ext cx="538550" cy="532325"/>
            </a:xfrm>
            <a:custGeom>
              <a:avLst/>
              <a:gdLst/>
              <a:ahLst/>
              <a:cxnLst/>
              <a:rect l="l" t="t" r="r" b="b"/>
              <a:pathLst>
                <a:path w="21542" h="21293" extrusionOk="0">
                  <a:moveTo>
                    <a:pt x="16999" y="7191"/>
                  </a:moveTo>
                  <a:lnTo>
                    <a:pt x="16999" y="7892"/>
                  </a:lnTo>
                  <a:lnTo>
                    <a:pt x="15244" y="7892"/>
                  </a:lnTo>
                  <a:lnTo>
                    <a:pt x="15244" y="7191"/>
                  </a:lnTo>
                  <a:close/>
                  <a:moveTo>
                    <a:pt x="8057" y="16067"/>
                  </a:moveTo>
                  <a:lnTo>
                    <a:pt x="8057" y="19638"/>
                  </a:lnTo>
                  <a:lnTo>
                    <a:pt x="6731" y="19638"/>
                  </a:lnTo>
                  <a:lnTo>
                    <a:pt x="6731" y="16067"/>
                  </a:lnTo>
                  <a:close/>
                  <a:moveTo>
                    <a:pt x="15289" y="17876"/>
                  </a:moveTo>
                  <a:lnTo>
                    <a:pt x="15289" y="19638"/>
                  </a:lnTo>
                  <a:lnTo>
                    <a:pt x="14377" y="19638"/>
                  </a:lnTo>
                  <a:lnTo>
                    <a:pt x="14377" y="17876"/>
                  </a:lnTo>
                  <a:close/>
                  <a:moveTo>
                    <a:pt x="20912" y="20270"/>
                  </a:moveTo>
                  <a:lnTo>
                    <a:pt x="20912" y="20662"/>
                  </a:lnTo>
                  <a:lnTo>
                    <a:pt x="633" y="20662"/>
                  </a:lnTo>
                  <a:lnTo>
                    <a:pt x="633" y="20270"/>
                  </a:lnTo>
                  <a:close/>
                  <a:moveTo>
                    <a:pt x="2539" y="1"/>
                  </a:moveTo>
                  <a:cubicBezTo>
                    <a:pt x="2027" y="1"/>
                    <a:pt x="1612" y="416"/>
                    <a:pt x="1612" y="928"/>
                  </a:cubicBezTo>
                  <a:lnTo>
                    <a:pt x="1612" y="9401"/>
                  </a:lnTo>
                  <a:cubicBezTo>
                    <a:pt x="1607" y="9578"/>
                    <a:pt x="1750" y="9723"/>
                    <a:pt x="1926" y="9723"/>
                  </a:cubicBezTo>
                  <a:cubicBezTo>
                    <a:pt x="2105" y="9723"/>
                    <a:pt x="2247" y="9578"/>
                    <a:pt x="2243" y="9401"/>
                  </a:cubicBezTo>
                  <a:lnTo>
                    <a:pt x="2243" y="928"/>
                  </a:lnTo>
                  <a:cubicBezTo>
                    <a:pt x="2243" y="764"/>
                    <a:pt x="2376" y="632"/>
                    <a:pt x="2539" y="632"/>
                  </a:cubicBezTo>
                  <a:lnTo>
                    <a:pt x="12177" y="632"/>
                  </a:lnTo>
                  <a:cubicBezTo>
                    <a:pt x="12340" y="632"/>
                    <a:pt x="12473" y="764"/>
                    <a:pt x="12473" y="928"/>
                  </a:cubicBezTo>
                  <a:lnTo>
                    <a:pt x="12473" y="19638"/>
                  </a:lnTo>
                  <a:lnTo>
                    <a:pt x="8688" y="19638"/>
                  </a:lnTo>
                  <a:lnTo>
                    <a:pt x="8688" y="15751"/>
                  </a:lnTo>
                  <a:cubicBezTo>
                    <a:pt x="8688" y="15575"/>
                    <a:pt x="8546" y="15435"/>
                    <a:pt x="8372" y="15435"/>
                  </a:cubicBezTo>
                  <a:lnTo>
                    <a:pt x="6416" y="15435"/>
                  </a:lnTo>
                  <a:cubicBezTo>
                    <a:pt x="6241" y="15435"/>
                    <a:pt x="6100" y="15575"/>
                    <a:pt x="6100" y="15751"/>
                  </a:cubicBezTo>
                  <a:lnTo>
                    <a:pt x="6100" y="19638"/>
                  </a:lnTo>
                  <a:lnTo>
                    <a:pt x="2241" y="19638"/>
                  </a:lnTo>
                  <a:lnTo>
                    <a:pt x="2241" y="10669"/>
                  </a:lnTo>
                  <a:cubicBezTo>
                    <a:pt x="2237" y="10498"/>
                    <a:pt x="2097" y="10362"/>
                    <a:pt x="1926" y="10362"/>
                  </a:cubicBezTo>
                  <a:cubicBezTo>
                    <a:pt x="1754" y="10362"/>
                    <a:pt x="1615" y="10498"/>
                    <a:pt x="1610" y="10669"/>
                  </a:cubicBezTo>
                  <a:lnTo>
                    <a:pt x="1610" y="19638"/>
                  </a:lnTo>
                  <a:lnTo>
                    <a:pt x="317" y="19638"/>
                  </a:lnTo>
                  <a:cubicBezTo>
                    <a:pt x="143" y="19638"/>
                    <a:pt x="1" y="19779"/>
                    <a:pt x="2" y="19953"/>
                  </a:cubicBezTo>
                  <a:lnTo>
                    <a:pt x="2" y="20976"/>
                  </a:lnTo>
                  <a:cubicBezTo>
                    <a:pt x="1" y="21150"/>
                    <a:pt x="143" y="21291"/>
                    <a:pt x="317" y="21292"/>
                  </a:cubicBezTo>
                  <a:lnTo>
                    <a:pt x="21227" y="21292"/>
                  </a:lnTo>
                  <a:cubicBezTo>
                    <a:pt x="21400" y="21291"/>
                    <a:pt x="21541" y="21150"/>
                    <a:pt x="21541" y="20976"/>
                  </a:cubicBezTo>
                  <a:lnTo>
                    <a:pt x="21541" y="19953"/>
                  </a:lnTo>
                  <a:cubicBezTo>
                    <a:pt x="21541" y="19779"/>
                    <a:pt x="21400" y="19638"/>
                    <a:pt x="21227" y="19638"/>
                  </a:cubicBezTo>
                  <a:lnTo>
                    <a:pt x="19933" y="19638"/>
                  </a:lnTo>
                  <a:lnTo>
                    <a:pt x="19933" y="12313"/>
                  </a:lnTo>
                  <a:cubicBezTo>
                    <a:pt x="19929" y="12141"/>
                    <a:pt x="19788" y="12004"/>
                    <a:pt x="19617" y="12004"/>
                  </a:cubicBezTo>
                  <a:cubicBezTo>
                    <a:pt x="19446" y="12004"/>
                    <a:pt x="19305" y="12141"/>
                    <a:pt x="19301" y="12313"/>
                  </a:cubicBezTo>
                  <a:lnTo>
                    <a:pt x="19301" y="19638"/>
                  </a:lnTo>
                  <a:lnTo>
                    <a:pt x="15920" y="19638"/>
                  </a:lnTo>
                  <a:lnTo>
                    <a:pt x="15920" y="17718"/>
                  </a:lnTo>
                  <a:cubicBezTo>
                    <a:pt x="15920" y="17456"/>
                    <a:pt x="15707" y="17245"/>
                    <a:pt x="15447" y="17245"/>
                  </a:cubicBezTo>
                  <a:lnTo>
                    <a:pt x="14221" y="17245"/>
                  </a:lnTo>
                  <a:cubicBezTo>
                    <a:pt x="13959" y="17245"/>
                    <a:pt x="13746" y="17456"/>
                    <a:pt x="13746" y="17718"/>
                  </a:cubicBezTo>
                  <a:lnTo>
                    <a:pt x="13746" y="19638"/>
                  </a:lnTo>
                  <a:lnTo>
                    <a:pt x="13104" y="19638"/>
                  </a:lnTo>
                  <a:lnTo>
                    <a:pt x="13104" y="8523"/>
                  </a:lnTo>
                  <a:lnTo>
                    <a:pt x="19196" y="8523"/>
                  </a:lnTo>
                  <a:cubicBezTo>
                    <a:pt x="19254" y="8523"/>
                    <a:pt x="19302" y="8571"/>
                    <a:pt x="19302" y="8628"/>
                  </a:cubicBezTo>
                  <a:lnTo>
                    <a:pt x="19302" y="11051"/>
                  </a:lnTo>
                  <a:cubicBezTo>
                    <a:pt x="19305" y="11222"/>
                    <a:pt x="19446" y="11358"/>
                    <a:pt x="19617" y="11358"/>
                  </a:cubicBezTo>
                  <a:cubicBezTo>
                    <a:pt x="19789" y="11358"/>
                    <a:pt x="19929" y="11222"/>
                    <a:pt x="19933" y="11051"/>
                  </a:cubicBezTo>
                  <a:lnTo>
                    <a:pt x="19933" y="8628"/>
                  </a:lnTo>
                  <a:cubicBezTo>
                    <a:pt x="19932" y="8222"/>
                    <a:pt x="19604" y="7892"/>
                    <a:pt x="19196" y="7892"/>
                  </a:cubicBezTo>
                  <a:lnTo>
                    <a:pt x="17630" y="7892"/>
                  </a:lnTo>
                  <a:lnTo>
                    <a:pt x="17630" y="7086"/>
                  </a:lnTo>
                  <a:cubicBezTo>
                    <a:pt x="17630" y="6795"/>
                    <a:pt x="17393" y="6558"/>
                    <a:pt x="17103" y="6558"/>
                  </a:cubicBezTo>
                  <a:lnTo>
                    <a:pt x="15141" y="6558"/>
                  </a:lnTo>
                  <a:cubicBezTo>
                    <a:pt x="14849" y="6558"/>
                    <a:pt x="14613" y="6795"/>
                    <a:pt x="14613" y="7086"/>
                  </a:cubicBezTo>
                  <a:lnTo>
                    <a:pt x="14613" y="7892"/>
                  </a:lnTo>
                  <a:lnTo>
                    <a:pt x="13104" y="7892"/>
                  </a:lnTo>
                  <a:lnTo>
                    <a:pt x="13104" y="928"/>
                  </a:lnTo>
                  <a:cubicBezTo>
                    <a:pt x="13104" y="416"/>
                    <a:pt x="12689" y="1"/>
                    <a:pt x="121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4433;p114">
            <a:extLst>
              <a:ext uri="{FF2B5EF4-FFF2-40B4-BE49-F238E27FC236}">
                <a16:creationId xmlns:a16="http://schemas.microsoft.com/office/drawing/2014/main" id="{2C573A7C-637F-7E02-D8BF-8B94FB6D4776}"/>
              </a:ext>
            </a:extLst>
          </p:cNvPr>
          <p:cNvGrpSpPr/>
          <p:nvPr/>
        </p:nvGrpSpPr>
        <p:grpSpPr>
          <a:xfrm>
            <a:off x="4308754" y="1865027"/>
            <a:ext cx="526491" cy="521507"/>
            <a:chOff x="1309700" y="1094350"/>
            <a:chExt cx="538775" cy="533675"/>
          </a:xfrm>
          <a:solidFill>
            <a:schemeClr val="bg1"/>
          </a:solidFill>
        </p:grpSpPr>
        <p:sp>
          <p:nvSpPr>
            <p:cNvPr id="23" name="Google Shape;24434;p114">
              <a:extLst>
                <a:ext uri="{FF2B5EF4-FFF2-40B4-BE49-F238E27FC236}">
                  <a16:creationId xmlns:a16="http://schemas.microsoft.com/office/drawing/2014/main" id="{B24CADB8-DA92-2825-4CEA-A6C0BDAF03FE}"/>
                </a:ext>
              </a:extLst>
            </p:cNvPr>
            <p:cNvSpPr/>
            <p:nvPr/>
          </p:nvSpPr>
          <p:spPr>
            <a:xfrm>
              <a:off x="1309700" y="1094350"/>
              <a:ext cx="538775" cy="533675"/>
            </a:xfrm>
            <a:custGeom>
              <a:avLst/>
              <a:gdLst/>
              <a:ahLst/>
              <a:cxnLst/>
              <a:rect l="l" t="t" r="r" b="b"/>
              <a:pathLst>
                <a:path w="21551" h="21347" extrusionOk="0">
                  <a:moveTo>
                    <a:pt x="10961" y="633"/>
                  </a:moveTo>
                  <a:cubicBezTo>
                    <a:pt x="11155" y="633"/>
                    <a:pt x="11324" y="762"/>
                    <a:pt x="11373" y="947"/>
                  </a:cubicBezTo>
                  <a:cubicBezTo>
                    <a:pt x="11373" y="950"/>
                    <a:pt x="11373" y="952"/>
                    <a:pt x="11375" y="953"/>
                  </a:cubicBezTo>
                  <a:cubicBezTo>
                    <a:pt x="11384" y="988"/>
                    <a:pt x="11388" y="1024"/>
                    <a:pt x="11390" y="1060"/>
                  </a:cubicBezTo>
                  <a:lnTo>
                    <a:pt x="11390" y="2395"/>
                  </a:lnTo>
                  <a:cubicBezTo>
                    <a:pt x="11390" y="2507"/>
                    <a:pt x="11345" y="2617"/>
                    <a:pt x="11264" y="2698"/>
                  </a:cubicBezTo>
                  <a:cubicBezTo>
                    <a:pt x="11261" y="2701"/>
                    <a:pt x="11257" y="2704"/>
                    <a:pt x="11252" y="2708"/>
                  </a:cubicBezTo>
                  <a:cubicBezTo>
                    <a:pt x="11174" y="2782"/>
                    <a:pt x="11069" y="2822"/>
                    <a:pt x="10963" y="2822"/>
                  </a:cubicBezTo>
                  <a:lnTo>
                    <a:pt x="10588" y="2822"/>
                  </a:lnTo>
                  <a:cubicBezTo>
                    <a:pt x="10480" y="2822"/>
                    <a:pt x="10375" y="2782"/>
                    <a:pt x="10297" y="2708"/>
                  </a:cubicBezTo>
                  <a:cubicBezTo>
                    <a:pt x="10293" y="2704"/>
                    <a:pt x="10289" y="2701"/>
                    <a:pt x="10286" y="2698"/>
                  </a:cubicBezTo>
                  <a:cubicBezTo>
                    <a:pt x="10205" y="2617"/>
                    <a:pt x="10160" y="2507"/>
                    <a:pt x="10161" y="2395"/>
                  </a:cubicBezTo>
                  <a:lnTo>
                    <a:pt x="10160" y="1060"/>
                  </a:lnTo>
                  <a:cubicBezTo>
                    <a:pt x="10160" y="1024"/>
                    <a:pt x="10164" y="988"/>
                    <a:pt x="10175" y="953"/>
                  </a:cubicBezTo>
                  <a:cubicBezTo>
                    <a:pt x="10175" y="952"/>
                    <a:pt x="10175" y="950"/>
                    <a:pt x="10175" y="947"/>
                  </a:cubicBezTo>
                  <a:cubicBezTo>
                    <a:pt x="10226" y="762"/>
                    <a:pt x="10395" y="633"/>
                    <a:pt x="10587" y="633"/>
                  </a:cubicBezTo>
                  <a:close/>
                  <a:moveTo>
                    <a:pt x="6680" y="6557"/>
                  </a:moveTo>
                  <a:lnTo>
                    <a:pt x="6680" y="7776"/>
                  </a:lnTo>
                  <a:lnTo>
                    <a:pt x="6653" y="7776"/>
                  </a:lnTo>
                  <a:cubicBezTo>
                    <a:pt x="6535" y="7776"/>
                    <a:pt x="6439" y="7681"/>
                    <a:pt x="6439" y="7562"/>
                  </a:cubicBezTo>
                  <a:lnTo>
                    <a:pt x="6439" y="6769"/>
                  </a:lnTo>
                  <a:cubicBezTo>
                    <a:pt x="6439" y="6653"/>
                    <a:pt x="6535" y="6557"/>
                    <a:pt x="6653" y="6557"/>
                  </a:cubicBezTo>
                  <a:close/>
                  <a:moveTo>
                    <a:pt x="14895" y="6557"/>
                  </a:moveTo>
                  <a:cubicBezTo>
                    <a:pt x="15014" y="6557"/>
                    <a:pt x="15109" y="6653"/>
                    <a:pt x="15109" y="6769"/>
                  </a:cubicBezTo>
                  <a:lnTo>
                    <a:pt x="15109" y="7562"/>
                  </a:lnTo>
                  <a:cubicBezTo>
                    <a:pt x="15109" y="7681"/>
                    <a:pt x="15014" y="7776"/>
                    <a:pt x="14895" y="7776"/>
                  </a:cubicBezTo>
                  <a:lnTo>
                    <a:pt x="14868" y="7776"/>
                  </a:lnTo>
                  <a:lnTo>
                    <a:pt x="14868" y="6557"/>
                  </a:lnTo>
                  <a:close/>
                  <a:moveTo>
                    <a:pt x="14237" y="6557"/>
                  </a:moveTo>
                  <a:lnTo>
                    <a:pt x="14237" y="8298"/>
                  </a:lnTo>
                  <a:cubicBezTo>
                    <a:pt x="14237" y="9384"/>
                    <a:pt x="13362" y="10672"/>
                    <a:pt x="12337" y="11237"/>
                  </a:cubicBezTo>
                  <a:lnTo>
                    <a:pt x="12330" y="11240"/>
                  </a:lnTo>
                  <a:cubicBezTo>
                    <a:pt x="12297" y="11259"/>
                    <a:pt x="12264" y="11276"/>
                    <a:pt x="12229" y="11292"/>
                  </a:cubicBezTo>
                  <a:lnTo>
                    <a:pt x="12213" y="11300"/>
                  </a:lnTo>
                  <a:cubicBezTo>
                    <a:pt x="12142" y="11336"/>
                    <a:pt x="12070" y="11366"/>
                    <a:pt x="11998" y="11394"/>
                  </a:cubicBezTo>
                  <a:lnTo>
                    <a:pt x="11968" y="11405"/>
                  </a:lnTo>
                  <a:cubicBezTo>
                    <a:pt x="11941" y="11414"/>
                    <a:pt x="11916" y="11423"/>
                    <a:pt x="11889" y="11431"/>
                  </a:cubicBezTo>
                  <a:lnTo>
                    <a:pt x="11859" y="11442"/>
                  </a:lnTo>
                  <a:cubicBezTo>
                    <a:pt x="11823" y="11452"/>
                    <a:pt x="11789" y="11461"/>
                    <a:pt x="11753" y="11470"/>
                  </a:cubicBezTo>
                  <a:lnTo>
                    <a:pt x="11711" y="11481"/>
                  </a:lnTo>
                  <a:cubicBezTo>
                    <a:pt x="11510" y="11532"/>
                    <a:pt x="11336" y="11571"/>
                    <a:pt x="11182" y="11598"/>
                  </a:cubicBezTo>
                  <a:cubicBezTo>
                    <a:pt x="11041" y="11625"/>
                    <a:pt x="10897" y="11638"/>
                    <a:pt x="10755" y="11640"/>
                  </a:cubicBezTo>
                  <a:cubicBezTo>
                    <a:pt x="10519" y="11640"/>
                    <a:pt x="10278" y="11596"/>
                    <a:pt x="9944" y="11515"/>
                  </a:cubicBezTo>
                  <a:lnTo>
                    <a:pt x="9936" y="11514"/>
                  </a:lnTo>
                  <a:lnTo>
                    <a:pt x="9917" y="11509"/>
                  </a:lnTo>
                  <a:cubicBezTo>
                    <a:pt x="9875" y="11499"/>
                    <a:pt x="9831" y="11488"/>
                    <a:pt x="9786" y="11476"/>
                  </a:cubicBezTo>
                  <a:cubicBezTo>
                    <a:pt x="9751" y="11467"/>
                    <a:pt x="9716" y="11458"/>
                    <a:pt x="9682" y="11446"/>
                  </a:cubicBezTo>
                  <a:lnTo>
                    <a:pt x="9650" y="11437"/>
                  </a:lnTo>
                  <a:lnTo>
                    <a:pt x="9637" y="11433"/>
                  </a:lnTo>
                  <a:cubicBezTo>
                    <a:pt x="9614" y="11425"/>
                    <a:pt x="9593" y="11418"/>
                    <a:pt x="9572" y="11411"/>
                  </a:cubicBezTo>
                  <a:lnTo>
                    <a:pt x="9542" y="11400"/>
                  </a:lnTo>
                  <a:lnTo>
                    <a:pt x="9538" y="11397"/>
                  </a:lnTo>
                  <a:cubicBezTo>
                    <a:pt x="9466" y="11370"/>
                    <a:pt x="9394" y="11339"/>
                    <a:pt x="9323" y="11304"/>
                  </a:cubicBezTo>
                  <a:cubicBezTo>
                    <a:pt x="9322" y="11303"/>
                    <a:pt x="9319" y="11301"/>
                    <a:pt x="9317" y="11300"/>
                  </a:cubicBezTo>
                  <a:cubicBezTo>
                    <a:pt x="8247" y="10771"/>
                    <a:pt x="7311" y="9429"/>
                    <a:pt x="7311" y="8307"/>
                  </a:cubicBezTo>
                  <a:lnTo>
                    <a:pt x="7311" y="6557"/>
                  </a:lnTo>
                  <a:close/>
                  <a:moveTo>
                    <a:pt x="12307" y="11951"/>
                  </a:moveTo>
                  <a:lnTo>
                    <a:pt x="12307" y="12522"/>
                  </a:lnTo>
                  <a:cubicBezTo>
                    <a:pt x="12306" y="12762"/>
                    <a:pt x="12463" y="12974"/>
                    <a:pt x="12692" y="13044"/>
                  </a:cubicBezTo>
                  <a:lnTo>
                    <a:pt x="13122" y="13176"/>
                  </a:lnTo>
                  <a:lnTo>
                    <a:pt x="10774" y="14306"/>
                  </a:lnTo>
                  <a:lnTo>
                    <a:pt x="9123" y="13510"/>
                  </a:lnTo>
                  <a:lnTo>
                    <a:pt x="8424" y="13174"/>
                  </a:lnTo>
                  <a:lnTo>
                    <a:pt x="8856" y="13042"/>
                  </a:lnTo>
                  <a:cubicBezTo>
                    <a:pt x="9085" y="12972"/>
                    <a:pt x="9241" y="12761"/>
                    <a:pt x="9239" y="12521"/>
                  </a:cubicBezTo>
                  <a:lnTo>
                    <a:pt x="9239" y="11959"/>
                  </a:lnTo>
                  <a:cubicBezTo>
                    <a:pt x="9305" y="11986"/>
                    <a:pt x="9371" y="12010"/>
                    <a:pt x="9437" y="12032"/>
                  </a:cubicBezTo>
                  <a:lnTo>
                    <a:pt x="9457" y="12038"/>
                  </a:lnTo>
                  <a:lnTo>
                    <a:pt x="9460" y="12038"/>
                  </a:lnTo>
                  <a:cubicBezTo>
                    <a:pt x="9475" y="12044"/>
                    <a:pt x="9490" y="12049"/>
                    <a:pt x="9505" y="12053"/>
                  </a:cubicBezTo>
                  <a:cubicBezTo>
                    <a:pt x="9550" y="12067"/>
                    <a:pt x="9592" y="12079"/>
                    <a:pt x="9632" y="12089"/>
                  </a:cubicBezTo>
                  <a:cubicBezTo>
                    <a:pt x="9739" y="12116"/>
                    <a:pt x="9839" y="12140"/>
                    <a:pt x="9935" y="12161"/>
                  </a:cubicBezTo>
                  <a:cubicBezTo>
                    <a:pt x="9962" y="12169"/>
                    <a:pt x="9990" y="12175"/>
                    <a:pt x="10017" y="12181"/>
                  </a:cubicBezTo>
                  <a:lnTo>
                    <a:pt x="10028" y="12182"/>
                  </a:lnTo>
                  <a:cubicBezTo>
                    <a:pt x="10294" y="12239"/>
                    <a:pt x="10521" y="12271"/>
                    <a:pt x="10749" y="12272"/>
                  </a:cubicBezTo>
                  <a:lnTo>
                    <a:pt x="10753" y="12272"/>
                  </a:lnTo>
                  <a:cubicBezTo>
                    <a:pt x="11002" y="12272"/>
                    <a:pt x="11248" y="12235"/>
                    <a:pt x="11546" y="12169"/>
                  </a:cubicBezTo>
                  <a:cubicBezTo>
                    <a:pt x="11645" y="12148"/>
                    <a:pt x="11750" y="12122"/>
                    <a:pt x="11864" y="12094"/>
                  </a:cubicBezTo>
                  <a:lnTo>
                    <a:pt x="11904" y="12083"/>
                  </a:lnTo>
                  <a:cubicBezTo>
                    <a:pt x="11947" y="12073"/>
                    <a:pt x="11989" y="12061"/>
                    <a:pt x="12031" y="12049"/>
                  </a:cubicBezTo>
                  <a:lnTo>
                    <a:pt x="12072" y="12035"/>
                  </a:lnTo>
                  <a:cubicBezTo>
                    <a:pt x="12102" y="12026"/>
                    <a:pt x="12130" y="12017"/>
                    <a:pt x="12159" y="12007"/>
                  </a:cubicBezTo>
                  <a:cubicBezTo>
                    <a:pt x="12175" y="12001"/>
                    <a:pt x="12190" y="11996"/>
                    <a:pt x="12207" y="11990"/>
                  </a:cubicBezTo>
                  <a:cubicBezTo>
                    <a:pt x="12240" y="11978"/>
                    <a:pt x="12274" y="11965"/>
                    <a:pt x="12307" y="11951"/>
                  </a:cubicBezTo>
                  <a:close/>
                  <a:moveTo>
                    <a:pt x="7118" y="13300"/>
                  </a:moveTo>
                  <a:cubicBezTo>
                    <a:pt x="7189" y="13300"/>
                    <a:pt x="7259" y="13316"/>
                    <a:pt x="7324" y="13347"/>
                  </a:cubicBezTo>
                  <a:lnTo>
                    <a:pt x="10134" y="14697"/>
                  </a:lnTo>
                  <a:lnTo>
                    <a:pt x="9072" y="15395"/>
                  </a:lnTo>
                  <a:cubicBezTo>
                    <a:pt x="8991" y="15448"/>
                    <a:pt x="8896" y="15476"/>
                    <a:pt x="8799" y="15476"/>
                  </a:cubicBezTo>
                  <a:cubicBezTo>
                    <a:pt x="8690" y="15476"/>
                    <a:pt x="8583" y="15440"/>
                    <a:pt x="8498" y="15374"/>
                  </a:cubicBezTo>
                  <a:lnTo>
                    <a:pt x="6176" y="13604"/>
                  </a:lnTo>
                  <a:lnTo>
                    <a:pt x="6960" y="13327"/>
                  </a:lnTo>
                  <a:cubicBezTo>
                    <a:pt x="7012" y="13309"/>
                    <a:pt x="7065" y="13300"/>
                    <a:pt x="7118" y="13300"/>
                  </a:cubicBezTo>
                  <a:close/>
                  <a:moveTo>
                    <a:pt x="14431" y="13301"/>
                  </a:moveTo>
                  <a:cubicBezTo>
                    <a:pt x="14483" y="13301"/>
                    <a:pt x="14536" y="13309"/>
                    <a:pt x="14586" y="13327"/>
                  </a:cubicBezTo>
                  <a:lnTo>
                    <a:pt x="15372" y="13604"/>
                  </a:lnTo>
                  <a:lnTo>
                    <a:pt x="13052" y="15374"/>
                  </a:lnTo>
                  <a:cubicBezTo>
                    <a:pt x="12963" y="15442"/>
                    <a:pt x="12857" y="15477"/>
                    <a:pt x="12750" y="15477"/>
                  </a:cubicBezTo>
                  <a:cubicBezTo>
                    <a:pt x="12655" y="15477"/>
                    <a:pt x="12560" y="15450"/>
                    <a:pt x="12476" y="15395"/>
                  </a:cubicBezTo>
                  <a:lnTo>
                    <a:pt x="11414" y="14698"/>
                  </a:lnTo>
                  <a:lnTo>
                    <a:pt x="14122" y="13396"/>
                  </a:lnTo>
                  <a:lnTo>
                    <a:pt x="14224" y="13347"/>
                  </a:lnTo>
                  <a:cubicBezTo>
                    <a:pt x="14228" y="13345"/>
                    <a:pt x="14231" y="13344"/>
                    <a:pt x="14236" y="13342"/>
                  </a:cubicBezTo>
                  <a:cubicBezTo>
                    <a:pt x="14298" y="13315"/>
                    <a:pt x="14364" y="13301"/>
                    <a:pt x="14431" y="13301"/>
                  </a:cubicBezTo>
                  <a:close/>
                  <a:moveTo>
                    <a:pt x="5466" y="13855"/>
                  </a:moveTo>
                  <a:lnTo>
                    <a:pt x="8114" y="15876"/>
                  </a:lnTo>
                  <a:cubicBezTo>
                    <a:pt x="8310" y="16026"/>
                    <a:pt x="8550" y="16107"/>
                    <a:pt x="8799" y="16107"/>
                  </a:cubicBezTo>
                  <a:cubicBezTo>
                    <a:pt x="9018" y="16107"/>
                    <a:pt x="9232" y="16043"/>
                    <a:pt x="9416" y="15923"/>
                  </a:cubicBezTo>
                  <a:lnTo>
                    <a:pt x="10458" y="15239"/>
                  </a:lnTo>
                  <a:lnTo>
                    <a:pt x="10458" y="20715"/>
                  </a:lnTo>
                  <a:lnTo>
                    <a:pt x="4414" y="20715"/>
                  </a:lnTo>
                  <a:lnTo>
                    <a:pt x="4414" y="14228"/>
                  </a:lnTo>
                  <a:lnTo>
                    <a:pt x="5466" y="13855"/>
                  </a:lnTo>
                  <a:close/>
                  <a:moveTo>
                    <a:pt x="16082" y="13855"/>
                  </a:moveTo>
                  <a:lnTo>
                    <a:pt x="17134" y="14228"/>
                  </a:lnTo>
                  <a:lnTo>
                    <a:pt x="17134" y="20715"/>
                  </a:lnTo>
                  <a:lnTo>
                    <a:pt x="11089" y="20715"/>
                  </a:lnTo>
                  <a:lnTo>
                    <a:pt x="11089" y="15239"/>
                  </a:lnTo>
                  <a:lnTo>
                    <a:pt x="12130" y="15921"/>
                  </a:lnTo>
                  <a:cubicBezTo>
                    <a:pt x="12318" y="16045"/>
                    <a:pt x="12534" y="16107"/>
                    <a:pt x="12749" y="16107"/>
                  </a:cubicBezTo>
                  <a:cubicBezTo>
                    <a:pt x="12991" y="16107"/>
                    <a:pt x="13232" y="16029"/>
                    <a:pt x="13434" y="15875"/>
                  </a:cubicBezTo>
                  <a:lnTo>
                    <a:pt x="16082" y="13855"/>
                  </a:lnTo>
                  <a:close/>
                  <a:moveTo>
                    <a:pt x="17765" y="14450"/>
                  </a:moveTo>
                  <a:lnTo>
                    <a:pt x="18856" y="14835"/>
                  </a:lnTo>
                  <a:cubicBezTo>
                    <a:pt x="18955" y="14871"/>
                    <a:pt x="19051" y="14910"/>
                    <a:pt x="19145" y="14956"/>
                  </a:cubicBezTo>
                  <a:cubicBezTo>
                    <a:pt x="20055" y="15397"/>
                    <a:pt x="20656" y="16294"/>
                    <a:pt x="20719" y="17303"/>
                  </a:cubicBezTo>
                  <a:lnTo>
                    <a:pt x="20912" y="20327"/>
                  </a:lnTo>
                  <a:lnTo>
                    <a:pt x="20912" y="20364"/>
                  </a:lnTo>
                  <a:cubicBezTo>
                    <a:pt x="20909" y="20426"/>
                    <a:pt x="20891" y="20487"/>
                    <a:pt x="20858" y="20540"/>
                  </a:cubicBezTo>
                  <a:lnTo>
                    <a:pt x="20859" y="20541"/>
                  </a:lnTo>
                  <a:cubicBezTo>
                    <a:pt x="20846" y="20562"/>
                    <a:pt x="20831" y="20582"/>
                    <a:pt x="20815" y="20601"/>
                  </a:cubicBezTo>
                  <a:cubicBezTo>
                    <a:pt x="20746" y="20675"/>
                    <a:pt x="20650" y="20717"/>
                    <a:pt x="20548" y="20717"/>
                  </a:cubicBezTo>
                  <a:lnTo>
                    <a:pt x="17765" y="20717"/>
                  </a:lnTo>
                  <a:lnTo>
                    <a:pt x="17765" y="14450"/>
                  </a:lnTo>
                  <a:close/>
                  <a:moveTo>
                    <a:pt x="10587" y="0"/>
                  </a:moveTo>
                  <a:cubicBezTo>
                    <a:pt x="10188" y="2"/>
                    <a:pt x="9824" y="225"/>
                    <a:pt x="9643" y="580"/>
                  </a:cubicBezTo>
                  <a:cubicBezTo>
                    <a:pt x="8706" y="691"/>
                    <a:pt x="7838" y="1127"/>
                    <a:pt x="7189" y="1812"/>
                  </a:cubicBezTo>
                  <a:cubicBezTo>
                    <a:pt x="6476" y="2558"/>
                    <a:pt x="6069" y="3543"/>
                    <a:pt x="6043" y="4574"/>
                  </a:cubicBezTo>
                  <a:cubicBezTo>
                    <a:pt x="6043" y="4611"/>
                    <a:pt x="6043" y="4647"/>
                    <a:pt x="6043" y="4685"/>
                  </a:cubicBezTo>
                  <a:lnTo>
                    <a:pt x="6043" y="4811"/>
                  </a:lnTo>
                  <a:cubicBezTo>
                    <a:pt x="5734" y="4872"/>
                    <a:pt x="5514" y="5142"/>
                    <a:pt x="5514" y="5457"/>
                  </a:cubicBezTo>
                  <a:lnTo>
                    <a:pt x="5514" y="5899"/>
                  </a:lnTo>
                  <a:cubicBezTo>
                    <a:pt x="5514" y="6140"/>
                    <a:pt x="5646" y="6363"/>
                    <a:pt x="5859" y="6477"/>
                  </a:cubicBezTo>
                  <a:cubicBezTo>
                    <a:pt x="5824" y="6572"/>
                    <a:pt x="5806" y="6671"/>
                    <a:pt x="5806" y="6769"/>
                  </a:cubicBezTo>
                  <a:lnTo>
                    <a:pt x="5806" y="7562"/>
                  </a:lnTo>
                  <a:cubicBezTo>
                    <a:pt x="5806" y="8028"/>
                    <a:pt x="6184" y="8407"/>
                    <a:pt x="6651" y="8407"/>
                  </a:cubicBezTo>
                  <a:lnTo>
                    <a:pt x="6680" y="8407"/>
                  </a:lnTo>
                  <a:cubicBezTo>
                    <a:pt x="6725" y="9606"/>
                    <a:pt x="7546" y="10905"/>
                    <a:pt x="8609" y="11619"/>
                  </a:cubicBezTo>
                  <a:lnTo>
                    <a:pt x="8609" y="12458"/>
                  </a:lnTo>
                  <a:lnTo>
                    <a:pt x="7587" y="12773"/>
                  </a:lnTo>
                  <a:cubicBezTo>
                    <a:pt x="7438" y="12704"/>
                    <a:pt x="7278" y="12669"/>
                    <a:pt x="7118" y="12669"/>
                  </a:cubicBezTo>
                  <a:cubicBezTo>
                    <a:pt x="6994" y="12669"/>
                    <a:pt x="6869" y="12690"/>
                    <a:pt x="6749" y="12732"/>
                  </a:cubicBezTo>
                  <a:lnTo>
                    <a:pt x="2481" y="14240"/>
                  </a:lnTo>
                  <a:cubicBezTo>
                    <a:pt x="1182" y="14698"/>
                    <a:pt x="283" y="15888"/>
                    <a:pt x="197" y="17262"/>
                  </a:cubicBezTo>
                  <a:lnTo>
                    <a:pt x="175" y="17619"/>
                  </a:lnTo>
                  <a:cubicBezTo>
                    <a:pt x="163" y="17793"/>
                    <a:pt x="296" y="17943"/>
                    <a:pt x="470" y="17953"/>
                  </a:cubicBezTo>
                  <a:cubicBezTo>
                    <a:pt x="477" y="17954"/>
                    <a:pt x="484" y="17954"/>
                    <a:pt x="492" y="17954"/>
                  </a:cubicBezTo>
                  <a:cubicBezTo>
                    <a:pt x="656" y="17954"/>
                    <a:pt x="794" y="17826"/>
                    <a:pt x="804" y="17660"/>
                  </a:cubicBezTo>
                  <a:lnTo>
                    <a:pt x="826" y="17303"/>
                  </a:lnTo>
                  <a:cubicBezTo>
                    <a:pt x="897" y="16180"/>
                    <a:pt x="1630" y="15209"/>
                    <a:pt x="2691" y="14835"/>
                  </a:cubicBezTo>
                  <a:lnTo>
                    <a:pt x="3782" y="14450"/>
                  </a:lnTo>
                  <a:lnTo>
                    <a:pt x="3782" y="20715"/>
                  </a:lnTo>
                  <a:lnTo>
                    <a:pt x="1000" y="20715"/>
                  </a:lnTo>
                  <a:cubicBezTo>
                    <a:pt x="998" y="20715"/>
                    <a:pt x="996" y="20715"/>
                    <a:pt x="994" y="20715"/>
                  </a:cubicBezTo>
                  <a:cubicBezTo>
                    <a:pt x="908" y="20715"/>
                    <a:pt x="826" y="20684"/>
                    <a:pt x="762" y="20627"/>
                  </a:cubicBezTo>
                  <a:cubicBezTo>
                    <a:pt x="752" y="20619"/>
                    <a:pt x="743" y="20610"/>
                    <a:pt x="734" y="20601"/>
                  </a:cubicBezTo>
                  <a:cubicBezTo>
                    <a:pt x="674" y="20537"/>
                    <a:pt x="639" y="20453"/>
                    <a:pt x="635" y="20364"/>
                  </a:cubicBezTo>
                  <a:cubicBezTo>
                    <a:pt x="635" y="20353"/>
                    <a:pt x="635" y="20341"/>
                    <a:pt x="635" y="20327"/>
                  </a:cubicBezTo>
                  <a:lnTo>
                    <a:pt x="723" y="18938"/>
                  </a:lnTo>
                  <a:cubicBezTo>
                    <a:pt x="735" y="18764"/>
                    <a:pt x="603" y="18614"/>
                    <a:pt x="428" y="18602"/>
                  </a:cubicBezTo>
                  <a:cubicBezTo>
                    <a:pt x="421" y="18602"/>
                    <a:pt x="415" y="18602"/>
                    <a:pt x="409" y="18602"/>
                  </a:cubicBezTo>
                  <a:cubicBezTo>
                    <a:pt x="243" y="18602"/>
                    <a:pt x="104" y="18730"/>
                    <a:pt x="94" y="18897"/>
                  </a:cubicBezTo>
                  <a:lnTo>
                    <a:pt x="5" y="20288"/>
                  </a:lnTo>
                  <a:cubicBezTo>
                    <a:pt x="4" y="20305"/>
                    <a:pt x="4" y="20321"/>
                    <a:pt x="4" y="20339"/>
                  </a:cubicBezTo>
                  <a:cubicBezTo>
                    <a:pt x="1" y="20579"/>
                    <a:pt x="85" y="20811"/>
                    <a:pt x="239" y="20994"/>
                  </a:cubicBezTo>
                  <a:cubicBezTo>
                    <a:pt x="251" y="21007"/>
                    <a:pt x="262" y="21021"/>
                    <a:pt x="274" y="21031"/>
                  </a:cubicBezTo>
                  <a:cubicBezTo>
                    <a:pt x="296" y="21057"/>
                    <a:pt x="321" y="21081"/>
                    <a:pt x="347" y="21103"/>
                  </a:cubicBezTo>
                  <a:cubicBezTo>
                    <a:pt x="528" y="21259"/>
                    <a:pt x="759" y="21346"/>
                    <a:pt x="999" y="21346"/>
                  </a:cubicBezTo>
                  <a:lnTo>
                    <a:pt x="20548" y="21346"/>
                  </a:lnTo>
                  <a:cubicBezTo>
                    <a:pt x="20599" y="21346"/>
                    <a:pt x="20650" y="21342"/>
                    <a:pt x="20701" y="21334"/>
                  </a:cubicBezTo>
                  <a:cubicBezTo>
                    <a:pt x="21191" y="21258"/>
                    <a:pt x="21550" y="20834"/>
                    <a:pt x="21544" y="20338"/>
                  </a:cubicBezTo>
                  <a:cubicBezTo>
                    <a:pt x="21544" y="20321"/>
                    <a:pt x="21543" y="20303"/>
                    <a:pt x="21541" y="20287"/>
                  </a:cubicBezTo>
                  <a:lnTo>
                    <a:pt x="21531" y="20116"/>
                  </a:lnTo>
                  <a:lnTo>
                    <a:pt x="21349" y="17262"/>
                  </a:lnTo>
                  <a:cubicBezTo>
                    <a:pt x="21264" y="15888"/>
                    <a:pt x="20365" y="14698"/>
                    <a:pt x="19066" y="14240"/>
                  </a:cubicBezTo>
                  <a:lnTo>
                    <a:pt x="14796" y="12732"/>
                  </a:lnTo>
                  <a:cubicBezTo>
                    <a:pt x="14676" y="12690"/>
                    <a:pt x="14551" y="12669"/>
                    <a:pt x="14426" y="12669"/>
                  </a:cubicBezTo>
                  <a:cubicBezTo>
                    <a:pt x="14281" y="12669"/>
                    <a:pt x="14135" y="12698"/>
                    <a:pt x="13999" y="12755"/>
                  </a:cubicBezTo>
                  <a:cubicBezTo>
                    <a:pt x="13985" y="12761"/>
                    <a:pt x="13972" y="12767"/>
                    <a:pt x="13959" y="12774"/>
                  </a:cubicBezTo>
                  <a:lnTo>
                    <a:pt x="12938" y="12458"/>
                  </a:lnTo>
                  <a:lnTo>
                    <a:pt x="12938" y="11610"/>
                  </a:lnTo>
                  <a:cubicBezTo>
                    <a:pt x="13997" y="10898"/>
                    <a:pt x="14817" y="9606"/>
                    <a:pt x="14865" y="8407"/>
                  </a:cubicBezTo>
                  <a:lnTo>
                    <a:pt x="14895" y="8407"/>
                  </a:lnTo>
                  <a:cubicBezTo>
                    <a:pt x="15361" y="8406"/>
                    <a:pt x="15739" y="8028"/>
                    <a:pt x="15740" y="7562"/>
                  </a:cubicBezTo>
                  <a:lnTo>
                    <a:pt x="15740" y="6769"/>
                  </a:lnTo>
                  <a:cubicBezTo>
                    <a:pt x="15739" y="6671"/>
                    <a:pt x="15721" y="6572"/>
                    <a:pt x="15686" y="6479"/>
                  </a:cubicBezTo>
                  <a:cubicBezTo>
                    <a:pt x="15899" y="6363"/>
                    <a:pt x="16031" y="6140"/>
                    <a:pt x="16031" y="5897"/>
                  </a:cubicBezTo>
                  <a:lnTo>
                    <a:pt x="16031" y="5457"/>
                  </a:lnTo>
                  <a:cubicBezTo>
                    <a:pt x="16033" y="5142"/>
                    <a:pt x="15811" y="4872"/>
                    <a:pt x="15504" y="4811"/>
                  </a:cubicBezTo>
                  <a:lnTo>
                    <a:pt x="15504" y="4685"/>
                  </a:lnTo>
                  <a:cubicBezTo>
                    <a:pt x="15504" y="4647"/>
                    <a:pt x="15504" y="4610"/>
                    <a:pt x="15502" y="4574"/>
                  </a:cubicBezTo>
                  <a:cubicBezTo>
                    <a:pt x="15492" y="4184"/>
                    <a:pt x="15427" y="3796"/>
                    <a:pt x="15310" y="3425"/>
                  </a:cubicBezTo>
                  <a:cubicBezTo>
                    <a:pt x="15268" y="3290"/>
                    <a:pt x="15143" y="3203"/>
                    <a:pt x="15009" y="3203"/>
                  </a:cubicBezTo>
                  <a:cubicBezTo>
                    <a:pt x="14978" y="3203"/>
                    <a:pt x="14946" y="3208"/>
                    <a:pt x="14915" y="3218"/>
                  </a:cubicBezTo>
                  <a:cubicBezTo>
                    <a:pt x="14748" y="3270"/>
                    <a:pt x="14657" y="3447"/>
                    <a:pt x="14709" y="3613"/>
                  </a:cubicBezTo>
                  <a:cubicBezTo>
                    <a:pt x="14808" y="3930"/>
                    <a:pt x="14862" y="4259"/>
                    <a:pt x="14871" y="4591"/>
                  </a:cubicBezTo>
                  <a:lnTo>
                    <a:pt x="14871" y="4685"/>
                  </a:lnTo>
                  <a:lnTo>
                    <a:pt x="14871" y="5117"/>
                  </a:lnTo>
                  <a:cubicBezTo>
                    <a:pt x="14871" y="5290"/>
                    <a:pt x="15014" y="5431"/>
                    <a:pt x="15189" y="5431"/>
                  </a:cubicBezTo>
                  <a:lnTo>
                    <a:pt x="15385" y="5431"/>
                  </a:lnTo>
                  <a:cubicBezTo>
                    <a:pt x="15391" y="5431"/>
                    <a:pt x="15400" y="5440"/>
                    <a:pt x="15400" y="5457"/>
                  </a:cubicBezTo>
                  <a:lnTo>
                    <a:pt x="15400" y="5899"/>
                  </a:lnTo>
                  <a:cubicBezTo>
                    <a:pt x="15400" y="5915"/>
                    <a:pt x="15391" y="5924"/>
                    <a:pt x="15385" y="5924"/>
                  </a:cubicBezTo>
                  <a:lnTo>
                    <a:pt x="6163" y="5924"/>
                  </a:lnTo>
                  <a:cubicBezTo>
                    <a:pt x="6157" y="5924"/>
                    <a:pt x="6146" y="5915"/>
                    <a:pt x="6146" y="5899"/>
                  </a:cubicBezTo>
                  <a:lnTo>
                    <a:pt x="6146" y="5457"/>
                  </a:lnTo>
                  <a:cubicBezTo>
                    <a:pt x="6146" y="5440"/>
                    <a:pt x="6157" y="5431"/>
                    <a:pt x="6163" y="5431"/>
                  </a:cubicBezTo>
                  <a:lnTo>
                    <a:pt x="6359" y="5431"/>
                  </a:lnTo>
                  <a:cubicBezTo>
                    <a:pt x="6533" y="5431"/>
                    <a:pt x="6675" y="5290"/>
                    <a:pt x="6675" y="5115"/>
                  </a:cubicBezTo>
                  <a:lnTo>
                    <a:pt x="6675" y="4685"/>
                  </a:lnTo>
                  <a:cubicBezTo>
                    <a:pt x="6675" y="4653"/>
                    <a:pt x="6675" y="4620"/>
                    <a:pt x="6677" y="4591"/>
                  </a:cubicBezTo>
                  <a:cubicBezTo>
                    <a:pt x="6719" y="2924"/>
                    <a:pt x="7943" y="1515"/>
                    <a:pt x="9529" y="1234"/>
                  </a:cubicBezTo>
                  <a:lnTo>
                    <a:pt x="9529" y="2395"/>
                  </a:lnTo>
                  <a:cubicBezTo>
                    <a:pt x="9529" y="2672"/>
                    <a:pt x="9637" y="2938"/>
                    <a:pt x="9831" y="3135"/>
                  </a:cubicBezTo>
                  <a:lnTo>
                    <a:pt x="9839" y="3143"/>
                  </a:lnTo>
                  <a:cubicBezTo>
                    <a:pt x="9842" y="3146"/>
                    <a:pt x="9845" y="3149"/>
                    <a:pt x="9846" y="3150"/>
                  </a:cubicBezTo>
                  <a:cubicBezTo>
                    <a:pt x="10044" y="3345"/>
                    <a:pt x="10309" y="3453"/>
                    <a:pt x="10587" y="3453"/>
                  </a:cubicBezTo>
                  <a:lnTo>
                    <a:pt x="10961" y="3453"/>
                  </a:lnTo>
                  <a:cubicBezTo>
                    <a:pt x="11239" y="3453"/>
                    <a:pt x="11504" y="3345"/>
                    <a:pt x="11702" y="3150"/>
                  </a:cubicBezTo>
                  <a:cubicBezTo>
                    <a:pt x="11703" y="3149"/>
                    <a:pt x="11706" y="3146"/>
                    <a:pt x="11709" y="3143"/>
                  </a:cubicBezTo>
                  <a:lnTo>
                    <a:pt x="11717" y="3135"/>
                  </a:lnTo>
                  <a:cubicBezTo>
                    <a:pt x="11910" y="2938"/>
                    <a:pt x="12019" y="2672"/>
                    <a:pt x="12019" y="2395"/>
                  </a:cubicBezTo>
                  <a:lnTo>
                    <a:pt x="12019" y="1234"/>
                  </a:lnTo>
                  <a:cubicBezTo>
                    <a:pt x="12884" y="1390"/>
                    <a:pt x="13656" y="1869"/>
                    <a:pt x="14179" y="2576"/>
                  </a:cubicBezTo>
                  <a:cubicBezTo>
                    <a:pt x="14240" y="2663"/>
                    <a:pt x="14336" y="2708"/>
                    <a:pt x="14435" y="2708"/>
                  </a:cubicBezTo>
                  <a:cubicBezTo>
                    <a:pt x="14500" y="2708"/>
                    <a:pt x="14567" y="2688"/>
                    <a:pt x="14624" y="2645"/>
                  </a:cubicBezTo>
                  <a:cubicBezTo>
                    <a:pt x="14766" y="2540"/>
                    <a:pt x="14793" y="2338"/>
                    <a:pt x="14684" y="2199"/>
                  </a:cubicBezTo>
                  <a:cubicBezTo>
                    <a:pt x="14009" y="1292"/>
                    <a:pt x="13004" y="709"/>
                    <a:pt x="11904" y="579"/>
                  </a:cubicBezTo>
                  <a:cubicBezTo>
                    <a:pt x="11723" y="225"/>
                    <a:pt x="11358" y="2"/>
                    <a:pt x="1096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435;p114">
              <a:extLst>
                <a:ext uri="{FF2B5EF4-FFF2-40B4-BE49-F238E27FC236}">
                  <a16:creationId xmlns:a16="http://schemas.microsoft.com/office/drawing/2014/main" id="{C59F1DC3-A02B-C586-D301-46923DFF51A1}"/>
                </a:ext>
              </a:extLst>
            </p:cNvPr>
            <p:cNvSpPr/>
            <p:nvPr/>
          </p:nvSpPr>
          <p:spPr>
            <a:xfrm>
              <a:off x="1623850" y="1524375"/>
              <a:ext cx="88875" cy="52975"/>
            </a:xfrm>
            <a:custGeom>
              <a:avLst/>
              <a:gdLst/>
              <a:ahLst/>
              <a:cxnLst/>
              <a:rect l="l" t="t" r="r" b="b"/>
              <a:pathLst>
                <a:path w="3555" h="2119" extrusionOk="0">
                  <a:moveTo>
                    <a:pt x="2924" y="632"/>
                  </a:moveTo>
                  <a:lnTo>
                    <a:pt x="2924" y="1488"/>
                  </a:lnTo>
                  <a:lnTo>
                    <a:pt x="631" y="1488"/>
                  </a:lnTo>
                  <a:lnTo>
                    <a:pt x="631" y="632"/>
                  </a:lnTo>
                  <a:close/>
                  <a:moveTo>
                    <a:pt x="601" y="0"/>
                  </a:moveTo>
                  <a:cubicBezTo>
                    <a:pt x="269" y="2"/>
                    <a:pt x="0" y="270"/>
                    <a:pt x="0" y="602"/>
                  </a:cubicBezTo>
                  <a:lnTo>
                    <a:pt x="0" y="1518"/>
                  </a:lnTo>
                  <a:cubicBezTo>
                    <a:pt x="0" y="1849"/>
                    <a:pt x="269" y="2119"/>
                    <a:pt x="601" y="2119"/>
                  </a:cubicBezTo>
                  <a:lnTo>
                    <a:pt x="2954" y="2119"/>
                  </a:lnTo>
                  <a:cubicBezTo>
                    <a:pt x="3285" y="2119"/>
                    <a:pt x="3555" y="1849"/>
                    <a:pt x="3555" y="1518"/>
                  </a:cubicBezTo>
                  <a:lnTo>
                    <a:pt x="3555" y="602"/>
                  </a:lnTo>
                  <a:cubicBezTo>
                    <a:pt x="3555" y="270"/>
                    <a:pt x="3285" y="2"/>
                    <a:pt x="295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4549;p114">
            <a:extLst>
              <a:ext uri="{FF2B5EF4-FFF2-40B4-BE49-F238E27FC236}">
                <a16:creationId xmlns:a16="http://schemas.microsoft.com/office/drawing/2014/main" id="{0F566FBC-8AC4-6873-BB19-316C47A97366}"/>
              </a:ext>
            </a:extLst>
          </p:cNvPr>
          <p:cNvSpPr/>
          <p:nvPr/>
        </p:nvSpPr>
        <p:spPr>
          <a:xfrm>
            <a:off x="1674614" y="1962955"/>
            <a:ext cx="526247" cy="402655"/>
          </a:xfrm>
          <a:custGeom>
            <a:avLst/>
            <a:gdLst/>
            <a:ahLst/>
            <a:cxnLst/>
            <a:rect l="l" t="t" r="r" b="b"/>
            <a:pathLst>
              <a:path w="21541" h="16482" extrusionOk="0">
                <a:moveTo>
                  <a:pt x="13433" y="1722"/>
                </a:moveTo>
                <a:lnTo>
                  <a:pt x="13433" y="3324"/>
                </a:lnTo>
                <a:lnTo>
                  <a:pt x="8109" y="3324"/>
                </a:lnTo>
                <a:lnTo>
                  <a:pt x="8109" y="1722"/>
                </a:lnTo>
                <a:close/>
                <a:moveTo>
                  <a:pt x="13706" y="631"/>
                </a:moveTo>
                <a:cubicBezTo>
                  <a:pt x="14157" y="633"/>
                  <a:pt x="14523" y="997"/>
                  <a:pt x="14523" y="1448"/>
                </a:cubicBezTo>
                <a:lnTo>
                  <a:pt x="14523" y="3324"/>
                </a:lnTo>
                <a:lnTo>
                  <a:pt x="14064" y="3324"/>
                </a:lnTo>
                <a:lnTo>
                  <a:pt x="14064" y="1448"/>
                </a:lnTo>
                <a:cubicBezTo>
                  <a:pt x="14064" y="1252"/>
                  <a:pt x="13904" y="1091"/>
                  <a:pt x="13706" y="1091"/>
                </a:cubicBezTo>
                <a:lnTo>
                  <a:pt x="7835" y="1091"/>
                </a:lnTo>
                <a:cubicBezTo>
                  <a:pt x="7637" y="1091"/>
                  <a:pt x="7478" y="1252"/>
                  <a:pt x="7478" y="1448"/>
                </a:cubicBezTo>
                <a:lnTo>
                  <a:pt x="7478" y="3324"/>
                </a:lnTo>
                <a:lnTo>
                  <a:pt x="7018" y="3324"/>
                </a:lnTo>
                <a:lnTo>
                  <a:pt x="7018" y="1448"/>
                </a:lnTo>
                <a:cubicBezTo>
                  <a:pt x="7018" y="997"/>
                  <a:pt x="7384" y="631"/>
                  <a:pt x="7835" y="631"/>
                </a:cubicBezTo>
                <a:close/>
                <a:moveTo>
                  <a:pt x="20106" y="3957"/>
                </a:moveTo>
                <a:cubicBezTo>
                  <a:pt x="20550" y="3957"/>
                  <a:pt x="20908" y="4315"/>
                  <a:pt x="20910" y="4758"/>
                </a:cubicBezTo>
                <a:lnTo>
                  <a:pt x="20910" y="6765"/>
                </a:lnTo>
                <a:cubicBezTo>
                  <a:pt x="20910" y="6772"/>
                  <a:pt x="20905" y="6777"/>
                  <a:pt x="20898" y="6777"/>
                </a:cubicBezTo>
                <a:lnTo>
                  <a:pt x="17589" y="6777"/>
                </a:lnTo>
                <a:lnTo>
                  <a:pt x="17589" y="6167"/>
                </a:lnTo>
                <a:cubicBezTo>
                  <a:pt x="17587" y="5738"/>
                  <a:pt x="17240" y="5391"/>
                  <a:pt x="16811" y="5389"/>
                </a:cubicBezTo>
                <a:lnTo>
                  <a:pt x="15449" y="5389"/>
                </a:lnTo>
                <a:cubicBezTo>
                  <a:pt x="15019" y="5391"/>
                  <a:pt x="14671" y="5738"/>
                  <a:pt x="14671" y="6167"/>
                </a:cubicBezTo>
                <a:lnTo>
                  <a:pt x="14671" y="6777"/>
                </a:lnTo>
                <a:lnTo>
                  <a:pt x="6871" y="6777"/>
                </a:lnTo>
                <a:lnTo>
                  <a:pt x="6871" y="6167"/>
                </a:lnTo>
                <a:cubicBezTo>
                  <a:pt x="6871" y="5738"/>
                  <a:pt x="6523" y="5391"/>
                  <a:pt x="6093" y="5389"/>
                </a:cubicBezTo>
                <a:lnTo>
                  <a:pt x="4731" y="5389"/>
                </a:lnTo>
                <a:cubicBezTo>
                  <a:pt x="4302" y="5391"/>
                  <a:pt x="3955" y="5738"/>
                  <a:pt x="3953" y="6167"/>
                </a:cubicBezTo>
                <a:lnTo>
                  <a:pt x="3953" y="6777"/>
                </a:lnTo>
                <a:lnTo>
                  <a:pt x="644" y="6777"/>
                </a:lnTo>
                <a:cubicBezTo>
                  <a:pt x="637" y="6777"/>
                  <a:pt x="631" y="6772"/>
                  <a:pt x="631" y="6765"/>
                </a:cubicBezTo>
                <a:lnTo>
                  <a:pt x="631" y="4758"/>
                </a:lnTo>
                <a:cubicBezTo>
                  <a:pt x="632" y="4315"/>
                  <a:pt x="991" y="3957"/>
                  <a:pt x="1434" y="3957"/>
                </a:cubicBezTo>
                <a:close/>
                <a:moveTo>
                  <a:pt x="6095" y="6022"/>
                </a:moveTo>
                <a:cubicBezTo>
                  <a:pt x="6176" y="6022"/>
                  <a:pt x="6240" y="6086"/>
                  <a:pt x="6240" y="6167"/>
                </a:cubicBezTo>
                <a:lnTo>
                  <a:pt x="6240" y="8671"/>
                </a:lnTo>
                <a:cubicBezTo>
                  <a:pt x="6240" y="8752"/>
                  <a:pt x="6176" y="8818"/>
                  <a:pt x="6095" y="8818"/>
                </a:cubicBezTo>
                <a:lnTo>
                  <a:pt x="4731" y="8818"/>
                </a:lnTo>
                <a:cubicBezTo>
                  <a:pt x="4652" y="8818"/>
                  <a:pt x="4586" y="8752"/>
                  <a:pt x="4586" y="8671"/>
                </a:cubicBezTo>
                <a:lnTo>
                  <a:pt x="4586" y="6167"/>
                </a:lnTo>
                <a:cubicBezTo>
                  <a:pt x="4586" y="6086"/>
                  <a:pt x="4652" y="6022"/>
                  <a:pt x="4731" y="6022"/>
                </a:cubicBezTo>
                <a:close/>
                <a:moveTo>
                  <a:pt x="16811" y="6022"/>
                </a:moveTo>
                <a:cubicBezTo>
                  <a:pt x="16892" y="6022"/>
                  <a:pt x="16956" y="6086"/>
                  <a:pt x="16956" y="6167"/>
                </a:cubicBezTo>
                <a:lnTo>
                  <a:pt x="16956" y="8671"/>
                </a:lnTo>
                <a:cubicBezTo>
                  <a:pt x="16956" y="8752"/>
                  <a:pt x="16892" y="8818"/>
                  <a:pt x="16811" y="8818"/>
                </a:cubicBezTo>
                <a:lnTo>
                  <a:pt x="15447" y="8818"/>
                </a:lnTo>
                <a:cubicBezTo>
                  <a:pt x="15368" y="8818"/>
                  <a:pt x="15302" y="8752"/>
                  <a:pt x="15302" y="8671"/>
                </a:cubicBezTo>
                <a:lnTo>
                  <a:pt x="15302" y="6167"/>
                </a:lnTo>
                <a:cubicBezTo>
                  <a:pt x="15302" y="6086"/>
                  <a:pt x="15368" y="6022"/>
                  <a:pt x="15447" y="6022"/>
                </a:cubicBezTo>
                <a:close/>
                <a:moveTo>
                  <a:pt x="20169" y="7409"/>
                </a:moveTo>
                <a:lnTo>
                  <a:pt x="20171" y="15049"/>
                </a:lnTo>
                <a:cubicBezTo>
                  <a:pt x="20169" y="15491"/>
                  <a:pt x="19811" y="15851"/>
                  <a:pt x="19368" y="15851"/>
                </a:cubicBezTo>
                <a:lnTo>
                  <a:pt x="2171" y="15851"/>
                </a:lnTo>
                <a:cubicBezTo>
                  <a:pt x="1728" y="15851"/>
                  <a:pt x="1370" y="15491"/>
                  <a:pt x="1370" y="15049"/>
                </a:cubicBezTo>
                <a:lnTo>
                  <a:pt x="1370" y="7409"/>
                </a:lnTo>
                <a:lnTo>
                  <a:pt x="3953" y="7409"/>
                </a:lnTo>
                <a:lnTo>
                  <a:pt x="3953" y="8671"/>
                </a:lnTo>
                <a:cubicBezTo>
                  <a:pt x="3953" y="9101"/>
                  <a:pt x="4301" y="9449"/>
                  <a:pt x="4730" y="9449"/>
                </a:cubicBezTo>
                <a:lnTo>
                  <a:pt x="6092" y="9449"/>
                </a:lnTo>
                <a:cubicBezTo>
                  <a:pt x="6522" y="9449"/>
                  <a:pt x="6870" y="9101"/>
                  <a:pt x="6870" y="8671"/>
                </a:cubicBezTo>
                <a:lnTo>
                  <a:pt x="6870" y="7409"/>
                </a:lnTo>
                <a:lnTo>
                  <a:pt x="14670" y="7409"/>
                </a:lnTo>
                <a:lnTo>
                  <a:pt x="14670" y="8671"/>
                </a:lnTo>
                <a:cubicBezTo>
                  <a:pt x="14670" y="9101"/>
                  <a:pt x="15017" y="9449"/>
                  <a:pt x="15446" y="9449"/>
                </a:cubicBezTo>
                <a:lnTo>
                  <a:pt x="16808" y="9449"/>
                </a:lnTo>
                <a:cubicBezTo>
                  <a:pt x="17238" y="9449"/>
                  <a:pt x="17586" y="9101"/>
                  <a:pt x="17586" y="8671"/>
                </a:cubicBezTo>
                <a:lnTo>
                  <a:pt x="17586" y="7409"/>
                </a:lnTo>
                <a:close/>
                <a:moveTo>
                  <a:pt x="7835" y="0"/>
                </a:moveTo>
                <a:cubicBezTo>
                  <a:pt x="7036" y="2"/>
                  <a:pt x="6387" y="649"/>
                  <a:pt x="6387" y="1448"/>
                </a:cubicBezTo>
                <a:lnTo>
                  <a:pt x="6387" y="3324"/>
                </a:lnTo>
                <a:lnTo>
                  <a:pt x="1434" y="3324"/>
                </a:lnTo>
                <a:cubicBezTo>
                  <a:pt x="643" y="3326"/>
                  <a:pt x="2" y="3967"/>
                  <a:pt x="0" y="4758"/>
                </a:cubicBezTo>
                <a:lnTo>
                  <a:pt x="0" y="6765"/>
                </a:lnTo>
                <a:cubicBezTo>
                  <a:pt x="2" y="7120"/>
                  <a:pt x="289" y="7408"/>
                  <a:pt x="644" y="7409"/>
                </a:cubicBezTo>
                <a:lnTo>
                  <a:pt x="739" y="7409"/>
                </a:lnTo>
                <a:lnTo>
                  <a:pt x="739" y="15049"/>
                </a:lnTo>
                <a:cubicBezTo>
                  <a:pt x="740" y="15840"/>
                  <a:pt x="1382" y="16480"/>
                  <a:pt x="2173" y="16482"/>
                </a:cubicBezTo>
                <a:lnTo>
                  <a:pt x="19369" y="16482"/>
                </a:lnTo>
                <a:cubicBezTo>
                  <a:pt x="20160" y="16480"/>
                  <a:pt x="20802" y="15840"/>
                  <a:pt x="20802" y="15049"/>
                </a:cubicBezTo>
                <a:lnTo>
                  <a:pt x="20802" y="7409"/>
                </a:lnTo>
                <a:lnTo>
                  <a:pt x="20898" y="7409"/>
                </a:lnTo>
                <a:cubicBezTo>
                  <a:pt x="21253" y="7408"/>
                  <a:pt x="21541" y="7120"/>
                  <a:pt x="21541" y="6765"/>
                </a:cubicBezTo>
                <a:lnTo>
                  <a:pt x="21541" y="4758"/>
                </a:lnTo>
                <a:cubicBezTo>
                  <a:pt x="21541" y="3967"/>
                  <a:pt x="20899" y="3326"/>
                  <a:pt x="20108" y="3324"/>
                </a:cubicBezTo>
                <a:lnTo>
                  <a:pt x="15154" y="3324"/>
                </a:lnTo>
                <a:lnTo>
                  <a:pt x="15154" y="1448"/>
                </a:lnTo>
                <a:cubicBezTo>
                  <a:pt x="15154" y="649"/>
                  <a:pt x="14506" y="2"/>
                  <a:pt x="13706"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67">
          <a:extLst>
            <a:ext uri="{FF2B5EF4-FFF2-40B4-BE49-F238E27FC236}">
              <a16:creationId xmlns:a16="http://schemas.microsoft.com/office/drawing/2014/main" id="{3F7630BD-8ADA-A0F9-EA1A-0425EACC1BEC}"/>
            </a:ext>
          </a:extLst>
        </p:cNvPr>
        <p:cNvGrpSpPr/>
        <p:nvPr/>
      </p:nvGrpSpPr>
      <p:grpSpPr>
        <a:xfrm>
          <a:off x="0" y="0"/>
          <a:ext cx="0" cy="0"/>
          <a:chOff x="0" y="0"/>
          <a:chExt cx="0" cy="0"/>
        </a:xfrm>
      </p:grpSpPr>
      <p:sp>
        <p:nvSpPr>
          <p:cNvPr id="5" name="مستطيل 4">
            <a:extLst>
              <a:ext uri="{FF2B5EF4-FFF2-40B4-BE49-F238E27FC236}">
                <a16:creationId xmlns:a16="http://schemas.microsoft.com/office/drawing/2014/main" id="{D306E11D-4A85-F70E-6940-CE75F82BFC21}"/>
              </a:ext>
            </a:extLst>
          </p:cNvPr>
          <p:cNvSpPr/>
          <p:nvPr/>
        </p:nvSpPr>
        <p:spPr>
          <a:xfrm>
            <a:off x="1054025" y="3445171"/>
            <a:ext cx="8089975" cy="12669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مستطيل 1">
            <a:extLst>
              <a:ext uri="{FF2B5EF4-FFF2-40B4-BE49-F238E27FC236}">
                <a16:creationId xmlns:a16="http://schemas.microsoft.com/office/drawing/2014/main" id="{DC923CC5-06FA-2344-7527-30C8656B1759}"/>
              </a:ext>
            </a:extLst>
          </p:cNvPr>
          <p:cNvSpPr/>
          <p:nvPr/>
        </p:nvSpPr>
        <p:spPr>
          <a:xfrm>
            <a:off x="0" y="1457222"/>
            <a:ext cx="8089975" cy="12669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مستطيل 2">
            <a:extLst>
              <a:ext uri="{FF2B5EF4-FFF2-40B4-BE49-F238E27FC236}">
                <a16:creationId xmlns:a16="http://schemas.microsoft.com/office/drawing/2014/main" id="{E7F0F17C-F0BD-F1D8-E3ED-570AF182120C}"/>
              </a:ext>
            </a:extLst>
          </p:cNvPr>
          <p:cNvSpPr/>
          <p:nvPr/>
        </p:nvSpPr>
        <p:spPr>
          <a:xfrm>
            <a:off x="1054025" y="1806121"/>
            <a:ext cx="8089975" cy="88617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68" name="Google Shape;14868;p76">
            <a:extLst>
              <a:ext uri="{FF2B5EF4-FFF2-40B4-BE49-F238E27FC236}">
                <a16:creationId xmlns:a16="http://schemas.microsoft.com/office/drawing/2014/main" id="{60F43142-D5EB-88EF-6DCF-4603851F471D}"/>
              </a:ext>
            </a:extLst>
          </p:cNvPr>
          <p:cNvSpPr txBox="1">
            <a:spLocks noGrp="1"/>
          </p:cNvSpPr>
          <p:nvPr>
            <p:ph type="subTitle" idx="1"/>
          </p:nvPr>
        </p:nvSpPr>
        <p:spPr>
          <a:xfrm>
            <a:off x="988725" y="2768289"/>
            <a:ext cx="1962300" cy="469200"/>
          </a:xfrm>
          <a:prstGeom prst="rect">
            <a:avLst/>
          </a:prstGeom>
        </p:spPr>
        <p:txBody>
          <a:bodyPr spcFirstLastPara="1" wrap="square" lIns="91425" tIns="91425" rIns="91425" bIns="91425" anchor="t" anchorCtr="0">
            <a:noAutofit/>
          </a:bodyPr>
          <a:lstStyle/>
          <a:p>
            <a:pPr marL="0" lvl="0" indent="0" algn="ctr" rtl="1">
              <a:spcBef>
                <a:spcPts val="0"/>
              </a:spcBef>
              <a:spcAft>
                <a:spcPts val="1600"/>
              </a:spcAft>
              <a:buNone/>
            </a:pPr>
            <a:r>
              <a:rPr lang="ar-SA" b="1" dirty="0">
                <a:latin typeface="Dubai" panose="020B0503030403030204" pitchFamily="34" charset="-78"/>
                <a:cs typeface="Dubai" panose="020B0503030403030204" pitchFamily="34" charset="-78"/>
              </a:rPr>
              <a:t>المستخدم العام</a:t>
            </a:r>
            <a:endParaRPr b="1" dirty="0">
              <a:latin typeface="Dubai" panose="020B0503030403030204" pitchFamily="34" charset="-78"/>
              <a:cs typeface="Dubai" panose="020B0503030403030204" pitchFamily="34" charset="-78"/>
            </a:endParaRPr>
          </a:p>
        </p:txBody>
      </p:sp>
      <p:sp>
        <p:nvSpPr>
          <p:cNvPr id="14869" name="Google Shape;14869;p76">
            <a:extLst>
              <a:ext uri="{FF2B5EF4-FFF2-40B4-BE49-F238E27FC236}">
                <a16:creationId xmlns:a16="http://schemas.microsoft.com/office/drawing/2014/main" id="{CD3EF6AE-89A4-8FA5-7CB4-D756078F4F7E}"/>
              </a:ext>
            </a:extLst>
          </p:cNvPr>
          <p:cNvSpPr txBox="1">
            <a:spLocks noGrp="1"/>
          </p:cNvSpPr>
          <p:nvPr>
            <p:ph type="subTitle" idx="2"/>
          </p:nvPr>
        </p:nvSpPr>
        <p:spPr>
          <a:xfrm>
            <a:off x="3591575" y="2768289"/>
            <a:ext cx="1962300" cy="469200"/>
          </a:xfrm>
          <a:prstGeom prst="rect">
            <a:avLst/>
          </a:prstGeom>
        </p:spPr>
        <p:txBody>
          <a:bodyPr spcFirstLastPara="1" wrap="square" lIns="91425" tIns="91425" rIns="91425" bIns="91425" anchor="t" anchorCtr="0">
            <a:noAutofit/>
          </a:bodyPr>
          <a:lstStyle/>
          <a:p>
            <a:pPr marL="0" lvl="0" indent="0" algn="ctr" rtl="1">
              <a:spcBef>
                <a:spcPts val="0"/>
              </a:spcBef>
              <a:spcAft>
                <a:spcPts val="1600"/>
              </a:spcAft>
              <a:buNone/>
            </a:pPr>
            <a:r>
              <a:rPr lang="ar-SA" b="1" dirty="0">
                <a:latin typeface="Dubai" panose="020B0503030403030204" pitchFamily="34" charset="-78"/>
                <a:cs typeface="Dubai" panose="020B0503030403030204" pitchFamily="34" charset="-78"/>
              </a:rPr>
              <a:t>مشرف الورشة</a:t>
            </a:r>
            <a:endParaRPr b="1" dirty="0">
              <a:latin typeface="Dubai" panose="020B0503030403030204" pitchFamily="34" charset="-78"/>
              <a:cs typeface="Dubai" panose="020B0503030403030204" pitchFamily="34" charset="-78"/>
            </a:endParaRPr>
          </a:p>
        </p:txBody>
      </p:sp>
      <p:sp>
        <p:nvSpPr>
          <p:cNvPr id="14870" name="Google Shape;14870;p76">
            <a:extLst>
              <a:ext uri="{FF2B5EF4-FFF2-40B4-BE49-F238E27FC236}">
                <a16:creationId xmlns:a16="http://schemas.microsoft.com/office/drawing/2014/main" id="{09D6C0C6-C05C-95A5-2FDC-827DBA5F0A3B}"/>
              </a:ext>
            </a:extLst>
          </p:cNvPr>
          <p:cNvSpPr txBox="1">
            <a:spLocks noGrp="1"/>
          </p:cNvSpPr>
          <p:nvPr>
            <p:ph type="subTitle" idx="3"/>
          </p:nvPr>
        </p:nvSpPr>
        <p:spPr>
          <a:xfrm>
            <a:off x="6194425" y="2768289"/>
            <a:ext cx="1962300" cy="469200"/>
          </a:xfrm>
          <a:prstGeom prst="rect">
            <a:avLst/>
          </a:prstGeom>
        </p:spPr>
        <p:txBody>
          <a:bodyPr spcFirstLastPara="1" wrap="square" lIns="91425" tIns="91425" rIns="91425" bIns="91425" anchor="t" anchorCtr="0">
            <a:noAutofit/>
          </a:bodyPr>
          <a:lstStyle/>
          <a:p>
            <a:pPr marL="0" lvl="0" indent="0" algn="ctr" rtl="1">
              <a:spcBef>
                <a:spcPts val="0"/>
              </a:spcBef>
              <a:spcAft>
                <a:spcPts val="1600"/>
              </a:spcAft>
              <a:buNone/>
            </a:pPr>
            <a:r>
              <a:rPr lang="ar-SA" b="1" dirty="0">
                <a:latin typeface="Dubai" panose="020B0503030403030204" pitchFamily="34" charset="-78"/>
                <a:cs typeface="Dubai" panose="020B0503030403030204" pitchFamily="34" charset="-78"/>
              </a:rPr>
              <a:t>الكوادر الفنية</a:t>
            </a:r>
            <a:endParaRPr b="1" dirty="0">
              <a:latin typeface="Dubai" panose="020B0503030403030204" pitchFamily="34" charset="-78"/>
              <a:cs typeface="Dubai" panose="020B0503030403030204" pitchFamily="34" charset="-78"/>
            </a:endParaRPr>
          </a:p>
        </p:txBody>
      </p:sp>
      <p:sp>
        <p:nvSpPr>
          <p:cNvPr id="14871" name="Google Shape;14871;p76">
            <a:extLst>
              <a:ext uri="{FF2B5EF4-FFF2-40B4-BE49-F238E27FC236}">
                <a16:creationId xmlns:a16="http://schemas.microsoft.com/office/drawing/2014/main" id="{1916E740-0F4D-709C-AD37-EB0E88391628}"/>
              </a:ext>
            </a:extLst>
          </p:cNvPr>
          <p:cNvSpPr txBox="1">
            <a:spLocks noGrp="1"/>
          </p:cNvSpPr>
          <p:nvPr>
            <p:ph type="subTitle" idx="4"/>
          </p:nvPr>
        </p:nvSpPr>
        <p:spPr>
          <a:xfrm>
            <a:off x="988725" y="3104907"/>
            <a:ext cx="1962300" cy="5415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تقديم طلبات الخدمات الهندسية واقتراح أفكار تطويرية جديدة للنظام</a:t>
            </a:r>
            <a:endParaRPr dirty="0">
              <a:latin typeface="Dubai" panose="020B0503030403030204" pitchFamily="34" charset="-78"/>
              <a:cs typeface="Dubai" panose="020B0503030403030204" pitchFamily="34" charset="-78"/>
            </a:endParaRPr>
          </a:p>
        </p:txBody>
      </p:sp>
      <p:sp>
        <p:nvSpPr>
          <p:cNvPr id="14872" name="Google Shape;14872;p76">
            <a:extLst>
              <a:ext uri="{FF2B5EF4-FFF2-40B4-BE49-F238E27FC236}">
                <a16:creationId xmlns:a16="http://schemas.microsoft.com/office/drawing/2014/main" id="{A1B539B1-0345-A2B4-FABD-3B22F0A3EB9D}"/>
              </a:ext>
            </a:extLst>
          </p:cNvPr>
          <p:cNvSpPr txBox="1">
            <a:spLocks noGrp="1"/>
          </p:cNvSpPr>
          <p:nvPr>
            <p:ph type="subTitle" idx="5"/>
          </p:nvPr>
        </p:nvSpPr>
        <p:spPr>
          <a:xfrm>
            <a:off x="3591575" y="3104907"/>
            <a:ext cx="1962300" cy="5415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تنظيم العمل الميداني بالورشة، توزيع المهام الداخلية، ورفع تقارير الإنجاز</a:t>
            </a:r>
            <a:endParaRPr dirty="0">
              <a:latin typeface="Dubai" panose="020B0503030403030204" pitchFamily="34" charset="-78"/>
              <a:cs typeface="Dubai" panose="020B0503030403030204" pitchFamily="34" charset="-78"/>
            </a:endParaRPr>
          </a:p>
        </p:txBody>
      </p:sp>
      <p:sp>
        <p:nvSpPr>
          <p:cNvPr id="14873" name="Google Shape;14873;p76">
            <a:extLst>
              <a:ext uri="{FF2B5EF4-FFF2-40B4-BE49-F238E27FC236}">
                <a16:creationId xmlns:a16="http://schemas.microsoft.com/office/drawing/2014/main" id="{8CC4E706-5A6A-17B5-DA3E-75ED07574C3F}"/>
              </a:ext>
            </a:extLst>
          </p:cNvPr>
          <p:cNvSpPr txBox="1">
            <a:spLocks noGrp="1"/>
          </p:cNvSpPr>
          <p:nvPr>
            <p:ph type="subTitle" idx="6"/>
          </p:nvPr>
        </p:nvSpPr>
        <p:spPr>
          <a:xfrm>
            <a:off x="6194425" y="3104907"/>
            <a:ext cx="1962300" cy="5415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تنفيذ المهام الميدانية، إدارة الملف المهني، ورفع التقارير الفنية</a:t>
            </a:r>
            <a:endParaRPr lang="en-US" dirty="0">
              <a:latin typeface="Dubai" panose="020B0503030403030204" pitchFamily="34" charset="-78"/>
              <a:cs typeface="Dubai" panose="020B0503030403030204" pitchFamily="34" charset="-78"/>
            </a:endParaRPr>
          </a:p>
        </p:txBody>
      </p:sp>
      <p:sp>
        <p:nvSpPr>
          <p:cNvPr id="14874" name="Google Shape;14874;p76">
            <a:extLst>
              <a:ext uri="{FF2B5EF4-FFF2-40B4-BE49-F238E27FC236}">
                <a16:creationId xmlns:a16="http://schemas.microsoft.com/office/drawing/2014/main" id="{3541498A-834B-ACF5-A9CF-49F83175F5B8}"/>
              </a:ext>
            </a:extLst>
          </p:cNvPr>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المستخدمون وصلاحياتهم</a:t>
            </a:r>
            <a:endParaRPr dirty="0">
              <a:latin typeface="Dubai" panose="020B0503030403030204" pitchFamily="34" charset="-78"/>
              <a:cs typeface="Dubai" panose="020B0503030403030204" pitchFamily="34" charset="-78"/>
            </a:endParaRPr>
          </a:p>
        </p:txBody>
      </p:sp>
      <p:grpSp>
        <p:nvGrpSpPr>
          <p:cNvPr id="14878" name="Google Shape;14878;p76">
            <a:extLst>
              <a:ext uri="{FF2B5EF4-FFF2-40B4-BE49-F238E27FC236}">
                <a16:creationId xmlns:a16="http://schemas.microsoft.com/office/drawing/2014/main" id="{451EF9C9-2EBE-2593-0812-303A0C66D9EF}"/>
              </a:ext>
            </a:extLst>
          </p:cNvPr>
          <p:cNvGrpSpPr/>
          <p:nvPr/>
        </p:nvGrpSpPr>
        <p:grpSpPr>
          <a:xfrm>
            <a:off x="2200504" y="675728"/>
            <a:ext cx="1090550" cy="21378"/>
            <a:chOff x="2940000" y="3484425"/>
            <a:chExt cx="641500" cy="12575"/>
          </a:xfrm>
        </p:grpSpPr>
        <p:sp>
          <p:nvSpPr>
            <p:cNvPr id="14879" name="Google Shape;14879;p76">
              <a:extLst>
                <a:ext uri="{FF2B5EF4-FFF2-40B4-BE49-F238E27FC236}">
                  <a16:creationId xmlns:a16="http://schemas.microsoft.com/office/drawing/2014/main" id="{E805A797-594F-1F2E-FA51-A045221AF6DF}"/>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0" name="Google Shape;14880;p76">
              <a:extLst>
                <a:ext uri="{FF2B5EF4-FFF2-40B4-BE49-F238E27FC236}">
                  <a16:creationId xmlns:a16="http://schemas.microsoft.com/office/drawing/2014/main" id="{DC8E25DC-A1B3-B332-3495-A96DD5944E95}"/>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1" name="Google Shape;14881;p76">
              <a:extLst>
                <a:ext uri="{FF2B5EF4-FFF2-40B4-BE49-F238E27FC236}">
                  <a16:creationId xmlns:a16="http://schemas.microsoft.com/office/drawing/2014/main" id="{8313967F-C17A-119E-4F65-7822C7603911}"/>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2" name="Google Shape;14882;p76">
              <a:extLst>
                <a:ext uri="{FF2B5EF4-FFF2-40B4-BE49-F238E27FC236}">
                  <a16:creationId xmlns:a16="http://schemas.microsoft.com/office/drawing/2014/main" id="{30858D72-705D-C3DA-01DC-D6A0B1A54D1E}"/>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3" name="Google Shape;14883;p76">
              <a:extLst>
                <a:ext uri="{FF2B5EF4-FFF2-40B4-BE49-F238E27FC236}">
                  <a16:creationId xmlns:a16="http://schemas.microsoft.com/office/drawing/2014/main" id="{DABF4DAF-7379-D837-587B-8CF603134274}"/>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4" name="Google Shape;14884;p76">
              <a:extLst>
                <a:ext uri="{FF2B5EF4-FFF2-40B4-BE49-F238E27FC236}">
                  <a16:creationId xmlns:a16="http://schemas.microsoft.com/office/drawing/2014/main" id="{773EA292-E2A4-A5E0-2E39-574657A0C01E}"/>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5" name="Google Shape;14885;p76">
              <a:extLst>
                <a:ext uri="{FF2B5EF4-FFF2-40B4-BE49-F238E27FC236}">
                  <a16:creationId xmlns:a16="http://schemas.microsoft.com/office/drawing/2014/main" id="{12E524C9-0EF7-37A5-062C-09A9C272A79C}"/>
                </a:ext>
              </a:extLst>
            </p:cNvPr>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6" name="Google Shape;14886;p76">
              <a:extLst>
                <a:ext uri="{FF2B5EF4-FFF2-40B4-BE49-F238E27FC236}">
                  <a16:creationId xmlns:a16="http://schemas.microsoft.com/office/drawing/2014/main" id="{FADADA8C-3D42-9A86-CAF9-7E0ED5F1AB69}"/>
                </a:ext>
              </a:extLst>
            </p:cNvPr>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87" name="Google Shape;14887;p76">
              <a:extLst>
                <a:ext uri="{FF2B5EF4-FFF2-40B4-BE49-F238E27FC236}">
                  <a16:creationId xmlns:a16="http://schemas.microsoft.com/office/drawing/2014/main" id="{B585D070-F965-2F7B-72F8-DB1BB9924495}"/>
                </a:ext>
              </a:extLst>
            </p:cNvPr>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4888" name="Google Shape;14888;p76">
            <a:extLst>
              <a:ext uri="{FF2B5EF4-FFF2-40B4-BE49-F238E27FC236}">
                <a16:creationId xmlns:a16="http://schemas.microsoft.com/office/drawing/2014/main" id="{1A0CCDAA-F89D-933D-7A9F-467123F5E07B}"/>
              </a:ext>
            </a:extLst>
          </p:cNvPr>
          <p:cNvGrpSpPr/>
          <p:nvPr/>
        </p:nvGrpSpPr>
        <p:grpSpPr>
          <a:xfrm>
            <a:off x="5852957" y="675728"/>
            <a:ext cx="1090550" cy="21378"/>
            <a:chOff x="3175075" y="3484425"/>
            <a:chExt cx="641500" cy="12575"/>
          </a:xfrm>
        </p:grpSpPr>
        <p:sp>
          <p:nvSpPr>
            <p:cNvPr id="14889" name="Google Shape;14889;p76">
              <a:extLst>
                <a:ext uri="{FF2B5EF4-FFF2-40B4-BE49-F238E27FC236}">
                  <a16:creationId xmlns:a16="http://schemas.microsoft.com/office/drawing/2014/main" id="{D04139E5-31DB-5F18-FF39-7951048FF440}"/>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0" name="Google Shape;14890;p76">
              <a:extLst>
                <a:ext uri="{FF2B5EF4-FFF2-40B4-BE49-F238E27FC236}">
                  <a16:creationId xmlns:a16="http://schemas.microsoft.com/office/drawing/2014/main" id="{DBA8C6ED-FD25-077F-38D3-DAC5DFFF412C}"/>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1" name="Google Shape;14891;p76">
              <a:extLst>
                <a:ext uri="{FF2B5EF4-FFF2-40B4-BE49-F238E27FC236}">
                  <a16:creationId xmlns:a16="http://schemas.microsoft.com/office/drawing/2014/main" id="{62DAB8B5-1CD3-B45B-3D10-DF5EBE592B5C}"/>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2" name="Google Shape;14892;p76">
              <a:extLst>
                <a:ext uri="{FF2B5EF4-FFF2-40B4-BE49-F238E27FC236}">
                  <a16:creationId xmlns:a16="http://schemas.microsoft.com/office/drawing/2014/main" id="{B0E9E3EB-65A7-0AE5-5DE8-CD02996F06DF}"/>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4893" name="Google Shape;14893;p76">
              <a:extLst>
                <a:ext uri="{FF2B5EF4-FFF2-40B4-BE49-F238E27FC236}">
                  <a16:creationId xmlns:a16="http://schemas.microsoft.com/office/drawing/2014/main" id="{BDA82258-D735-571F-2D41-3AC3FB125D16}"/>
                </a:ext>
              </a:extLst>
            </p:cNvPr>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4" name="Google Shape;14894;p76">
              <a:extLst>
                <a:ext uri="{FF2B5EF4-FFF2-40B4-BE49-F238E27FC236}">
                  <a16:creationId xmlns:a16="http://schemas.microsoft.com/office/drawing/2014/main" id="{B4073175-A264-5E16-3DD3-F6960E16D7E6}"/>
                </a:ext>
              </a:extLst>
            </p:cNvPr>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5" name="Google Shape;14895;p76">
              <a:extLst>
                <a:ext uri="{FF2B5EF4-FFF2-40B4-BE49-F238E27FC236}">
                  <a16:creationId xmlns:a16="http://schemas.microsoft.com/office/drawing/2014/main" id="{8A1F1BDE-9443-B287-7E4D-CB17CBFB9855}"/>
                </a:ext>
              </a:extLst>
            </p:cNvPr>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6" name="Google Shape;14896;p76">
              <a:extLst>
                <a:ext uri="{FF2B5EF4-FFF2-40B4-BE49-F238E27FC236}">
                  <a16:creationId xmlns:a16="http://schemas.microsoft.com/office/drawing/2014/main" id="{64387567-E44C-9FEE-DFFC-A59E3DBC91E8}"/>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897" name="Google Shape;14897;p76">
              <a:extLst>
                <a:ext uri="{FF2B5EF4-FFF2-40B4-BE49-F238E27FC236}">
                  <a16:creationId xmlns:a16="http://schemas.microsoft.com/office/drawing/2014/main" id="{34625839-583F-E6A2-D97A-446E67D3C001}"/>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4898" name="Google Shape;14898;p76">
            <a:extLst>
              <a:ext uri="{FF2B5EF4-FFF2-40B4-BE49-F238E27FC236}">
                <a16:creationId xmlns:a16="http://schemas.microsoft.com/office/drawing/2014/main" id="{671D2725-EF3C-D62E-48DD-D6C2169E73EF}"/>
              </a:ext>
            </a:extLst>
          </p:cNvPr>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06\20</a:t>
            </a:r>
            <a:endParaRPr b="1" dirty="0">
              <a:solidFill>
                <a:schemeClr val="accent1"/>
              </a:solidFill>
              <a:latin typeface="Dubai" panose="020B0503030403030204" pitchFamily="34" charset="-78"/>
              <a:cs typeface="Dubai" panose="020B0503030403030204" pitchFamily="34" charset="-78"/>
            </a:endParaRPr>
          </a:p>
        </p:txBody>
      </p:sp>
      <p:sp>
        <p:nvSpPr>
          <p:cNvPr id="4" name="مستطيل 3">
            <a:extLst>
              <a:ext uri="{FF2B5EF4-FFF2-40B4-BE49-F238E27FC236}">
                <a16:creationId xmlns:a16="http://schemas.microsoft.com/office/drawing/2014/main" id="{070ECBA6-8DCA-937F-DD7A-2EC8673785FB}"/>
              </a:ext>
            </a:extLst>
          </p:cNvPr>
          <p:cNvSpPr/>
          <p:nvPr/>
        </p:nvSpPr>
        <p:spPr>
          <a:xfrm>
            <a:off x="11916" y="4124959"/>
            <a:ext cx="8156724" cy="243731"/>
          </a:xfrm>
          <a:prstGeom prst="rect">
            <a:avLst/>
          </a:prstGeom>
          <a:solidFill>
            <a:srgbClr val="3F4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4465;p114">
            <a:extLst>
              <a:ext uri="{FF2B5EF4-FFF2-40B4-BE49-F238E27FC236}">
                <a16:creationId xmlns:a16="http://schemas.microsoft.com/office/drawing/2014/main" id="{4B049645-A89F-45ED-1B5E-0B3101E2FCC7}"/>
              </a:ext>
            </a:extLst>
          </p:cNvPr>
          <p:cNvSpPr/>
          <p:nvPr/>
        </p:nvSpPr>
        <p:spPr>
          <a:xfrm>
            <a:off x="6952277" y="2002791"/>
            <a:ext cx="479683" cy="526222"/>
          </a:xfrm>
          <a:custGeom>
            <a:avLst/>
            <a:gdLst/>
            <a:ahLst/>
            <a:cxnLst/>
            <a:rect l="l" t="t" r="r" b="b"/>
            <a:pathLst>
              <a:path w="19635" h="21540" extrusionOk="0">
                <a:moveTo>
                  <a:pt x="5509" y="1123"/>
                </a:moveTo>
                <a:lnTo>
                  <a:pt x="5509" y="12104"/>
                </a:lnTo>
                <a:lnTo>
                  <a:pt x="4650" y="12104"/>
                </a:lnTo>
                <a:lnTo>
                  <a:pt x="4650" y="1354"/>
                </a:lnTo>
                <a:lnTo>
                  <a:pt x="5509" y="1123"/>
                </a:lnTo>
                <a:close/>
                <a:moveTo>
                  <a:pt x="6994" y="726"/>
                </a:moveTo>
                <a:lnTo>
                  <a:pt x="6994" y="3434"/>
                </a:lnTo>
                <a:cubicBezTo>
                  <a:pt x="6994" y="3808"/>
                  <a:pt x="7021" y="4184"/>
                  <a:pt x="7075" y="4557"/>
                </a:cubicBezTo>
                <a:cubicBezTo>
                  <a:pt x="7193" y="5379"/>
                  <a:pt x="7441" y="6176"/>
                  <a:pt x="7805" y="6921"/>
                </a:cubicBezTo>
                <a:lnTo>
                  <a:pt x="8364" y="8058"/>
                </a:lnTo>
                <a:cubicBezTo>
                  <a:pt x="8659" y="8664"/>
                  <a:pt x="8813" y="9327"/>
                  <a:pt x="8815" y="10000"/>
                </a:cubicBezTo>
                <a:lnTo>
                  <a:pt x="8815" y="12104"/>
                </a:lnTo>
                <a:lnTo>
                  <a:pt x="6140" y="12104"/>
                </a:lnTo>
                <a:lnTo>
                  <a:pt x="6140" y="955"/>
                </a:lnTo>
                <a:lnTo>
                  <a:pt x="6994" y="726"/>
                </a:lnTo>
                <a:close/>
                <a:moveTo>
                  <a:pt x="15624" y="1544"/>
                </a:moveTo>
                <a:cubicBezTo>
                  <a:pt x="15986" y="1722"/>
                  <a:pt x="16216" y="2091"/>
                  <a:pt x="16216" y="2494"/>
                </a:cubicBezTo>
                <a:lnTo>
                  <a:pt x="16216" y="5888"/>
                </a:lnTo>
                <a:cubicBezTo>
                  <a:pt x="16218" y="6991"/>
                  <a:pt x="16813" y="8006"/>
                  <a:pt x="17773" y="8545"/>
                </a:cubicBezTo>
                <a:cubicBezTo>
                  <a:pt x="18454" y="8926"/>
                  <a:pt x="18908" y="9611"/>
                  <a:pt x="18993" y="10385"/>
                </a:cubicBezTo>
                <a:cubicBezTo>
                  <a:pt x="19004" y="10472"/>
                  <a:pt x="19008" y="10562"/>
                  <a:pt x="19008" y="10651"/>
                </a:cubicBezTo>
                <a:lnTo>
                  <a:pt x="19008" y="12104"/>
                </a:lnTo>
                <a:lnTo>
                  <a:pt x="15624" y="12104"/>
                </a:lnTo>
                <a:lnTo>
                  <a:pt x="15624" y="1544"/>
                </a:lnTo>
                <a:close/>
                <a:moveTo>
                  <a:pt x="4019" y="1544"/>
                </a:moveTo>
                <a:lnTo>
                  <a:pt x="4019" y="12106"/>
                </a:lnTo>
                <a:lnTo>
                  <a:pt x="636" y="12106"/>
                </a:lnTo>
                <a:lnTo>
                  <a:pt x="636" y="10651"/>
                </a:lnTo>
                <a:cubicBezTo>
                  <a:pt x="636" y="9777"/>
                  <a:pt x="1108" y="8972"/>
                  <a:pt x="1869" y="8545"/>
                </a:cubicBezTo>
                <a:cubicBezTo>
                  <a:pt x="2831" y="8006"/>
                  <a:pt x="3426" y="6991"/>
                  <a:pt x="3426" y="5888"/>
                </a:cubicBezTo>
                <a:lnTo>
                  <a:pt x="3426" y="2495"/>
                </a:lnTo>
                <a:cubicBezTo>
                  <a:pt x="3428" y="2091"/>
                  <a:pt x="3657" y="1722"/>
                  <a:pt x="4019" y="1544"/>
                </a:cubicBezTo>
                <a:close/>
                <a:moveTo>
                  <a:pt x="12650" y="727"/>
                </a:moveTo>
                <a:lnTo>
                  <a:pt x="13504" y="955"/>
                </a:lnTo>
                <a:lnTo>
                  <a:pt x="13504" y="8343"/>
                </a:lnTo>
                <a:cubicBezTo>
                  <a:pt x="13499" y="8520"/>
                  <a:pt x="13642" y="8667"/>
                  <a:pt x="13819" y="8667"/>
                </a:cubicBezTo>
                <a:cubicBezTo>
                  <a:pt x="13997" y="8667"/>
                  <a:pt x="14139" y="8520"/>
                  <a:pt x="14135" y="8343"/>
                </a:cubicBezTo>
                <a:lnTo>
                  <a:pt x="14135" y="1124"/>
                </a:lnTo>
                <a:lnTo>
                  <a:pt x="14992" y="1354"/>
                </a:lnTo>
                <a:lnTo>
                  <a:pt x="14992" y="12106"/>
                </a:lnTo>
                <a:lnTo>
                  <a:pt x="14135" y="12106"/>
                </a:lnTo>
                <a:lnTo>
                  <a:pt x="14135" y="9615"/>
                </a:lnTo>
                <a:cubicBezTo>
                  <a:pt x="14130" y="9443"/>
                  <a:pt x="13990" y="9306"/>
                  <a:pt x="13819" y="9306"/>
                </a:cubicBezTo>
                <a:cubicBezTo>
                  <a:pt x="13648" y="9306"/>
                  <a:pt x="13507" y="9443"/>
                  <a:pt x="13502" y="9615"/>
                </a:cubicBezTo>
                <a:lnTo>
                  <a:pt x="13502" y="12106"/>
                </a:lnTo>
                <a:lnTo>
                  <a:pt x="10828" y="12106"/>
                </a:lnTo>
                <a:lnTo>
                  <a:pt x="10828" y="10002"/>
                </a:lnTo>
                <a:cubicBezTo>
                  <a:pt x="10828" y="9877"/>
                  <a:pt x="10834" y="9752"/>
                  <a:pt x="10844" y="9626"/>
                </a:cubicBezTo>
                <a:cubicBezTo>
                  <a:pt x="10892" y="9082"/>
                  <a:pt x="11039" y="8551"/>
                  <a:pt x="11280" y="8060"/>
                </a:cubicBezTo>
                <a:lnTo>
                  <a:pt x="11505" y="7603"/>
                </a:lnTo>
                <a:lnTo>
                  <a:pt x="11839" y="6922"/>
                </a:lnTo>
                <a:cubicBezTo>
                  <a:pt x="12203" y="6177"/>
                  <a:pt x="12449" y="5380"/>
                  <a:pt x="12567" y="4557"/>
                </a:cubicBezTo>
                <a:cubicBezTo>
                  <a:pt x="12621" y="4186"/>
                  <a:pt x="12650" y="3810"/>
                  <a:pt x="12650" y="3434"/>
                </a:cubicBezTo>
                <a:lnTo>
                  <a:pt x="12650" y="727"/>
                </a:lnTo>
                <a:close/>
                <a:moveTo>
                  <a:pt x="8815" y="12735"/>
                </a:moveTo>
                <a:lnTo>
                  <a:pt x="8815" y="13594"/>
                </a:lnTo>
                <a:lnTo>
                  <a:pt x="634" y="13594"/>
                </a:lnTo>
                <a:lnTo>
                  <a:pt x="636" y="12735"/>
                </a:lnTo>
                <a:close/>
                <a:moveTo>
                  <a:pt x="19008" y="12735"/>
                </a:moveTo>
                <a:lnTo>
                  <a:pt x="19008" y="13594"/>
                </a:lnTo>
                <a:lnTo>
                  <a:pt x="10829" y="13594"/>
                </a:lnTo>
                <a:lnTo>
                  <a:pt x="10829" y="12737"/>
                </a:lnTo>
                <a:lnTo>
                  <a:pt x="19008" y="12735"/>
                </a:lnTo>
                <a:close/>
                <a:moveTo>
                  <a:pt x="8815" y="14225"/>
                </a:moveTo>
                <a:lnTo>
                  <a:pt x="8815" y="16185"/>
                </a:lnTo>
                <a:lnTo>
                  <a:pt x="634" y="16185"/>
                </a:lnTo>
                <a:lnTo>
                  <a:pt x="636" y="14225"/>
                </a:lnTo>
                <a:close/>
                <a:moveTo>
                  <a:pt x="19008" y="14225"/>
                </a:moveTo>
                <a:lnTo>
                  <a:pt x="19008" y="16185"/>
                </a:lnTo>
                <a:lnTo>
                  <a:pt x="10829" y="16185"/>
                </a:lnTo>
                <a:lnTo>
                  <a:pt x="10829" y="14225"/>
                </a:lnTo>
                <a:close/>
                <a:moveTo>
                  <a:pt x="8815" y="16817"/>
                </a:moveTo>
                <a:lnTo>
                  <a:pt x="8815" y="17674"/>
                </a:lnTo>
                <a:lnTo>
                  <a:pt x="636" y="17673"/>
                </a:lnTo>
                <a:lnTo>
                  <a:pt x="636" y="16817"/>
                </a:lnTo>
                <a:close/>
                <a:moveTo>
                  <a:pt x="19008" y="16817"/>
                </a:moveTo>
                <a:lnTo>
                  <a:pt x="19008" y="17674"/>
                </a:lnTo>
                <a:lnTo>
                  <a:pt x="10829" y="17673"/>
                </a:lnTo>
                <a:lnTo>
                  <a:pt x="10829" y="16817"/>
                </a:lnTo>
                <a:close/>
                <a:moveTo>
                  <a:pt x="12017" y="717"/>
                </a:moveTo>
                <a:lnTo>
                  <a:pt x="12017" y="3434"/>
                </a:lnTo>
                <a:cubicBezTo>
                  <a:pt x="12017" y="3846"/>
                  <a:pt x="11981" y="4258"/>
                  <a:pt x="11911" y="4664"/>
                </a:cubicBezTo>
                <a:cubicBezTo>
                  <a:pt x="11911" y="4667"/>
                  <a:pt x="11911" y="4670"/>
                  <a:pt x="11909" y="4674"/>
                </a:cubicBezTo>
                <a:cubicBezTo>
                  <a:pt x="11908" y="4683"/>
                  <a:pt x="11906" y="4691"/>
                  <a:pt x="11905" y="4700"/>
                </a:cubicBezTo>
                <a:cubicBezTo>
                  <a:pt x="11785" y="5374"/>
                  <a:pt x="11572" y="6029"/>
                  <a:pt x="11271" y="6645"/>
                </a:cubicBezTo>
                <a:lnTo>
                  <a:pt x="10714" y="7781"/>
                </a:lnTo>
                <a:cubicBezTo>
                  <a:pt x="10396" y="8430"/>
                  <a:pt x="10221" y="9137"/>
                  <a:pt x="10200" y="9858"/>
                </a:cubicBezTo>
                <a:cubicBezTo>
                  <a:pt x="10198" y="9906"/>
                  <a:pt x="10197" y="9954"/>
                  <a:pt x="10197" y="10002"/>
                </a:cubicBezTo>
                <a:lnTo>
                  <a:pt x="10197" y="17704"/>
                </a:lnTo>
                <a:cubicBezTo>
                  <a:pt x="10197" y="17755"/>
                  <a:pt x="10198" y="17806"/>
                  <a:pt x="10200" y="17859"/>
                </a:cubicBezTo>
                <a:cubicBezTo>
                  <a:pt x="10201" y="17892"/>
                  <a:pt x="10204" y="17925"/>
                  <a:pt x="10206" y="17956"/>
                </a:cubicBezTo>
                <a:cubicBezTo>
                  <a:pt x="10207" y="17976"/>
                  <a:pt x="10209" y="17995"/>
                  <a:pt x="10210" y="18015"/>
                </a:cubicBezTo>
                <a:lnTo>
                  <a:pt x="10210" y="18018"/>
                </a:lnTo>
                <a:cubicBezTo>
                  <a:pt x="10273" y="18773"/>
                  <a:pt x="10558" y="19494"/>
                  <a:pt x="11028" y="20089"/>
                </a:cubicBezTo>
                <a:cubicBezTo>
                  <a:pt x="11057" y="20125"/>
                  <a:pt x="11087" y="20159"/>
                  <a:pt x="11115" y="20195"/>
                </a:cubicBezTo>
                <a:lnTo>
                  <a:pt x="11141" y="20224"/>
                </a:lnTo>
                <a:cubicBezTo>
                  <a:pt x="11166" y="20252"/>
                  <a:pt x="11190" y="20279"/>
                  <a:pt x="11214" y="20306"/>
                </a:cubicBezTo>
                <a:cubicBezTo>
                  <a:pt x="11222" y="20313"/>
                  <a:pt x="11228" y="20321"/>
                  <a:pt x="11235" y="20328"/>
                </a:cubicBezTo>
                <a:cubicBezTo>
                  <a:pt x="11267" y="20361"/>
                  <a:pt x="11298" y="20393"/>
                  <a:pt x="11328" y="20424"/>
                </a:cubicBezTo>
                <a:cubicBezTo>
                  <a:pt x="11336" y="20432"/>
                  <a:pt x="11345" y="20439"/>
                  <a:pt x="11351" y="20447"/>
                </a:cubicBezTo>
                <a:cubicBezTo>
                  <a:pt x="11377" y="20472"/>
                  <a:pt x="11403" y="20498"/>
                  <a:pt x="11430" y="20522"/>
                </a:cubicBezTo>
                <a:lnTo>
                  <a:pt x="11457" y="20547"/>
                </a:lnTo>
                <a:cubicBezTo>
                  <a:pt x="11490" y="20579"/>
                  <a:pt x="11524" y="20609"/>
                  <a:pt x="11559" y="20637"/>
                </a:cubicBezTo>
                <a:lnTo>
                  <a:pt x="11565" y="20642"/>
                </a:lnTo>
                <a:cubicBezTo>
                  <a:pt x="11596" y="20670"/>
                  <a:pt x="11629" y="20696"/>
                  <a:pt x="11664" y="20723"/>
                </a:cubicBezTo>
                <a:cubicBezTo>
                  <a:pt x="11673" y="20730"/>
                  <a:pt x="11683" y="20738"/>
                  <a:pt x="11694" y="20747"/>
                </a:cubicBezTo>
                <a:cubicBezTo>
                  <a:pt x="11722" y="20768"/>
                  <a:pt x="11751" y="20790"/>
                  <a:pt x="11781" y="20811"/>
                </a:cubicBezTo>
                <a:lnTo>
                  <a:pt x="11803" y="20827"/>
                </a:lnTo>
                <a:cubicBezTo>
                  <a:pt x="11839" y="20853"/>
                  <a:pt x="11877" y="20878"/>
                  <a:pt x="11912" y="20902"/>
                </a:cubicBezTo>
                <a:cubicBezTo>
                  <a:pt x="11915" y="20905"/>
                  <a:pt x="11918" y="20907"/>
                  <a:pt x="11921" y="20908"/>
                </a:cubicBezTo>
                <a:lnTo>
                  <a:pt x="7721" y="20908"/>
                </a:lnTo>
                <a:lnTo>
                  <a:pt x="7730" y="20902"/>
                </a:lnTo>
                <a:cubicBezTo>
                  <a:pt x="7767" y="20878"/>
                  <a:pt x="7803" y="20853"/>
                  <a:pt x="7839" y="20827"/>
                </a:cubicBezTo>
                <a:lnTo>
                  <a:pt x="7862" y="20810"/>
                </a:lnTo>
                <a:cubicBezTo>
                  <a:pt x="7890" y="20789"/>
                  <a:pt x="7920" y="20768"/>
                  <a:pt x="7949" y="20745"/>
                </a:cubicBezTo>
                <a:lnTo>
                  <a:pt x="7979" y="20721"/>
                </a:lnTo>
                <a:cubicBezTo>
                  <a:pt x="8012" y="20696"/>
                  <a:pt x="8045" y="20670"/>
                  <a:pt x="8076" y="20643"/>
                </a:cubicBezTo>
                <a:lnTo>
                  <a:pt x="8084" y="20636"/>
                </a:lnTo>
                <a:cubicBezTo>
                  <a:pt x="8118" y="20607"/>
                  <a:pt x="8151" y="20577"/>
                  <a:pt x="8184" y="20547"/>
                </a:cubicBezTo>
                <a:lnTo>
                  <a:pt x="8214" y="20520"/>
                </a:lnTo>
                <a:cubicBezTo>
                  <a:pt x="8239" y="20496"/>
                  <a:pt x="8265" y="20472"/>
                  <a:pt x="8290" y="20448"/>
                </a:cubicBezTo>
                <a:cubicBezTo>
                  <a:pt x="8298" y="20439"/>
                  <a:pt x="8305" y="20432"/>
                  <a:pt x="8314" y="20424"/>
                </a:cubicBezTo>
                <a:cubicBezTo>
                  <a:pt x="8346" y="20393"/>
                  <a:pt x="8377" y="20361"/>
                  <a:pt x="8407" y="20328"/>
                </a:cubicBezTo>
                <a:cubicBezTo>
                  <a:pt x="8415" y="20321"/>
                  <a:pt x="8422" y="20312"/>
                  <a:pt x="8428" y="20306"/>
                </a:cubicBezTo>
                <a:cubicBezTo>
                  <a:pt x="8454" y="20279"/>
                  <a:pt x="8478" y="20251"/>
                  <a:pt x="8502" y="20224"/>
                </a:cubicBezTo>
                <a:cubicBezTo>
                  <a:pt x="8511" y="20213"/>
                  <a:pt x="8518" y="20206"/>
                  <a:pt x="8527" y="20194"/>
                </a:cubicBezTo>
                <a:cubicBezTo>
                  <a:pt x="8557" y="20159"/>
                  <a:pt x="8586" y="20125"/>
                  <a:pt x="8614" y="20087"/>
                </a:cubicBezTo>
                <a:cubicBezTo>
                  <a:pt x="9085" y="19494"/>
                  <a:pt x="9369" y="18773"/>
                  <a:pt x="9432" y="18018"/>
                </a:cubicBezTo>
                <a:cubicBezTo>
                  <a:pt x="9432" y="18016"/>
                  <a:pt x="9432" y="18016"/>
                  <a:pt x="9432" y="18015"/>
                </a:cubicBezTo>
                <a:cubicBezTo>
                  <a:pt x="9434" y="17994"/>
                  <a:pt x="9435" y="17971"/>
                  <a:pt x="9437" y="17950"/>
                </a:cubicBezTo>
                <a:cubicBezTo>
                  <a:pt x="9438" y="17920"/>
                  <a:pt x="9441" y="17890"/>
                  <a:pt x="9443" y="17860"/>
                </a:cubicBezTo>
                <a:cubicBezTo>
                  <a:pt x="9444" y="17808"/>
                  <a:pt x="9446" y="17755"/>
                  <a:pt x="9446" y="17703"/>
                </a:cubicBezTo>
                <a:lnTo>
                  <a:pt x="9446" y="10002"/>
                </a:lnTo>
                <a:cubicBezTo>
                  <a:pt x="9444" y="9233"/>
                  <a:pt x="9267" y="8473"/>
                  <a:pt x="8930" y="7781"/>
                </a:cubicBezTo>
                <a:lnTo>
                  <a:pt x="8371" y="6645"/>
                </a:lnTo>
                <a:cubicBezTo>
                  <a:pt x="8199" y="6291"/>
                  <a:pt x="8054" y="5926"/>
                  <a:pt x="7941" y="5550"/>
                </a:cubicBezTo>
                <a:cubicBezTo>
                  <a:pt x="7731" y="4863"/>
                  <a:pt x="7625" y="4150"/>
                  <a:pt x="7625" y="3434"/>
                </a:cubicBezTo>
                <a:lnTo>
                  <a:pt x="7625" y="717"/>
                </a:lnTo>
                <a:cubicBezTo>
                  <a:pt x="8348" y="878"/>
                  <a:pt x="9085" y="959"/>
                  <a:pt x="9821" y="959"/>
                </a:cubicBezTo>
                <a:cubicBezTo>
                  <a:pt x="10558" y="959"/>
                  <a:pt x="11294" y="878"/>
                  <a:pt x="12017" y="717"/>
                </a:cubicBezTo>
                <a:close/>
                <a:moveTo>
                  <a:pt x="19008" y="18304"/>
                </a:moveTo>
                <a:lnTo>
                  <a:pt x="19008" y="19952"/>
                </a:lnTo>
                <a:cubicBezTo>
                  <a:pt x="19008" y="20480"/>
                  <a:pt x="18581" y="20908"/>
                  <a:pt x="18054" y="20908"/>
                </a:cubicBezTo>
                <a:lnTo>
                  <a:pt x="14034" y="20908"/>
                </a:lnTo>
                <a:cubicBezTo>
                  <a:pt x="14033" y="20908"/>
                  <a:pt x="14032" y="20908"/>
                  <a:pt x="14031" y="20908"/>
                </a:cubicBezTo>
                <a:cubicBezTo>
                  <a:pt x="12495" y="20908"/>
                  <a:pt x="11173" y="19815"/>
                  <a:pt x="10887" y="18304"/>
                </a:cubicBezTo>
                <a:close/>
                <a:moveTo>
                  <a:pt x="7289" y="0"/>
                </a:moveTo>
                <a:cubicBezTo>
                  <a:pt x="7282" y="0"/>
                  <a:pt x="7276" y="2"/>
                  <a:pt x="7270" y="3"/>
                </a:cubicBezTo>
                <a:cubicBezTo>
                  <a:pt x="7264" y="3"/>
                  <a:pt x="7259" y="3"/>
                  <a:pt x="7253" y="5"/>
                </a:cubicBezTo>
                <a:cubicBezTo>
                  <a:pt x="7249" y="6"/>
                  <a:pt x="7240" y="8"/>
                  <a:pt x="7235" y="9"/>
                </a:cubicBezTo>
                <a:lnTo>
                  <a:pt x="7225" y="11"/>
                </a:lnTo>
                <a:lnTo>
                  <a:pt x="4046" y="862"/>
                </a:lnTo>
                <a:cubicBezTo>
                  <a:pt x="3308" y="1060"/>
                  <a:pt x="2794" y="1730"/>
                  <a:pt x="2792" y="2495"/>
                </a:cubicBezTo>
                <a:lnTo>
                  <a:pt x="2792" y="5890"/>
                </a:lnTo>
                <a:cubicBezTo>
                  <a:pt x="2792" y="6763"/>
                  <a:pt x="2320" y="7568"/>
                  <a:pt x="1557" y="7995"/>
                </a:cubicBezTo>
                <a:cubicBezTo>
                  <a:pt x="597" y="8535"/>
                  <a:pt x="2" y="9549"/>
                  <a:pt x="0" y="10652"/>
                </a:cubicBezTo>
                <a:lnTo>
                  <a:pt x="0" y="18649"/>
                </a:lnTo>
                <a:cubicBezTo>
                  <a:pt x="5" y="18819"/>
                  <a:pt x="144" y="18956"/>
                  <a:pt x="316" y="18956"/>
                </a:cubicBezTo>
                <a:cubicBezTo>
                  <a:pt x="487" y="18956"/>
                  <a:pt x="628" y="18819"/>
                  <a:pt x="631" y="18649"/>
                </a:cubicBezTo>
                <a:lnTo>
                  <a:pt x="631" y="18305"/>
                </a:lnTo>
                <a:lnTo>
                  <a:pt x="8753" y="18305"/>
                </a:lnTo>
                <a:cubicBezTo>
                  <a:pt x="8478" y="19750"/>
                  <a:pt x="7256" y="20821"/>
                  <a:pt x="5789" y="20904"/>
                </a:cubicBezTo>
                <a:lnTo>
                  <a:pt x="5768" y="20904"/>
                </a:lnTo>
                <a:cubicBezTo>
                  <a:pt x="5744" y="20905"/>
                  <a:pt x="5720" y="20907"/>
                  <a:pt x="5698" y="20907"/>
                </a:cubicBezTo>
                <a:lnTo>
                  <a:pt x="5684" y="20907"/>
                </a:lnTo>
                <a:cubicBezTo>
                  <a:pt x="5659" y="20907"/>
                  <a:pt x="5632" y="20908"/>
                  <a:pt x="5605" y="20908"/>
                </a:cubicBezTo>
                <a:lnTo>
                  <a:pt x="1586" y="20908"/>
                </a:lnTo>
                <a:cubicBezTo>
                  <a:pt x="1060" y="20908"/>
                  <a:pt x="631" y="20481"/>
                  <a:pt x="631" y="19954"/>
                </a:cubicBezTo>
                <a:cubicBezTo>
                  <a:pt x="627" y="19783"/>
                  <a:pt x="487" y="19647"/>
                  <a:pt x="315" y="19647"/>
                </a:cubicBezTo>
                <a:cubicBezTo>
                  <a:pt x="144" y="19647"/>
                  <a:pt x="5" y="19783"/>
                  <a:pt x="0" y="19954"/>
                </a:cubicBezTo>
                <a:cubicBezTo>
                  <a:pt x="2" y="20829"/>
                  <a:pt x="711" y="21538"/>
                  <a:pt x="1586" y="21539"/>
                </a:cubicBezTo>
                <a:lnTo>
                  <a:pt x="18049" y="21539"/>
                </a:lnTo>
                <a:cubicBezTo>
                  <a:pt x="18924" y="21538"/>
                  <a:pt x="19635" y="20829"/>
                  <a:pt x="19635" y="19954"/>
                </a:cubicBezTo>
                <a:lnTo>
                  <a:pt x="19635" y="10651"/>
                </a:lnTo>
                <a:cubicBezTo>
                  <a:pt x="19635" y="10540"/>
                  <a:pt x="19629" y="10427"/>
                  <a:pt x="19617" y="10316"/>
                </a:cubicBezTo>
                <a:lnTo>
                  <a:pt x="19621" y="10315"/>
                </a:lnTo>
                <a:cubicBezTo>
                  <a:pt x="19512" y="9339"/>
                  <a:pt x="18939" y="8475"/>
                  <a:pt x="18082" y="7995"/>
                </a:cubicBezTo>
                <a:cubicBezTo>
                  <a:pt x="17321" y="7567"/>
                  <a:pt x="16849" y="6762"/>
                  <a:pt x="16849" y="5888"/>
                </a:cubicBezTo>
                <a:lnTo>
                  <a:pt x="16849" y="2495"/>
                </a:lnTo>
                <a:cubicBezTo>
                  <a:pt x="16847" y="1730"/>
                  <a:pt x="16332" y="1060"/>
                  <a:pt x="15593" y="862"/>
                </a:cubicBezTo>
                <a:lnTo>
                  <a:pt x="12415" y="11"/>
                </a:lnTo>
                <a:lnTo>
                  <a:pt x="12406" y="9"/>
                </a:lnTo>
                <a:cubicBezTo>
                  <a:pt x="12398" y="8"/>
                  <a:pt x="12392" y="6"/>
                  <a:pt x="12386" y="5"/>
                </a:cubicBezTo>
                <a:cubicBezTo>
                  <a:pt x="12380" y="3"/>
                  <a:pt x="12374" y="3"/>
                  <a:pt x="12368" y="2"/>
                </a:cubicBezTo>
                <a:cubicBezTo>
                  <a:pt x="12362" y="2"/>
                  <a:pt x="12356" y="2"/>
                  <a:pt x="12350" y="0"/>
                </a:cubicBezTo>
                <a:lnTo>
                  <a:pt x="12314" y="0"/>
                </a:lnTo>
                <a:lnTo>
                  <a:pt x="12296" y="2"/>
                </a:lnTo>
                <a:cubicBezTo>
                  <a:pt x="12290" y="2"/>
                  <a:pt x="12284" y="3"/>
                  <a:pt x="12278" y="5"/>
                </a:cubicBezTo>
                <a:cubicBezTo>
                  <a:pt x="12271" y="6"/>
                  <a:pt x="12266" y="8"/>
                  <a:pt x="12260" y="9"/>
                </a:cubicBezTo>
                <a:cubicBezTo>
                  <a:pt x="12254" y="9"/>
                  <a:pt x="12253" y="9"/>
                  <a:pt x="12250" y="11"/>
                </a:cubicBezTo>
                <a:lnTo>
                  <a:pt x="12224" y="18"/>
                </a:lnTo>
                <a:cubicBezTo>
                  <a:pt x="11436" y="226"/>
                  <a:pt x="10629" y="330"/>
                  <a:pt x="9821" y="330"/>
                </a:cubicBezTo>
                <a:cubicBezTo>
                  <a:pt x="9003" y="330"/>
                  <a:pt x="8185" y="223"/>
                  <a:pt x="7388" y="11"/>
                </a:cubicBezTo>
                <a:cubicBezTo>
                  <a:pt x="7385" y="9"/>
                  <a:pt x="7382" y="9"/>
                  <a:pt x="7379" y="9"/>
                </a:cubicBezTo>
                <a:cubicBezTo>
                  <a:pt x="7373" y="8"/>
                  <a:pt x="7367" y="6"/>
                  <a:pt x="7360" y="5"/>
                </a:cubicBezTo>
                <a:cubicBezTo>
                  <a:pt x="7354" y="5"/>
                  <a:pt x="7348" y="3"/>
                  <a:pt x="7342" y="3"/>
                </a:cubicBezTo>
                <a:cubicBezTo>
                  <a:pt x="7334" y="2"/>
                  <a:pt x="7330" y="2"/>
                  <a:pt x="7324"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 name="Google Shape;24473;p114">
            <a:extLst>
              <a:ext uri="{FF2B5EF4-FFF2-40B4-BE49-F238E27FC236}">
                <a16:creationId xmlns:a16="http://schemas.microsoft.com/office/drawing/2014/main" id="{2112C073-4356-85C8-6F79-2E8DB4D7FB90}"/>
              </a:ext>
            </a:extLst>
          </p:cNvPr>
          <p:cNvGrpSpPr/>
          <p:nvPr/>
        </p:nvGrpSpPr>
        <p:grpSpPr>
          <a:xfrm>
            <a:off x="4308864" y="2002791"/>
            <a:ext cx="526271" cy="493193"/>
            <a:chOff x="4045650" y="4160500"/>
            <a:chExt cx="538550" cy="504700"/>
          </a:xfrm>
          <a:solidFill>
            <a:schemeClr val="bg1"/>
          </a:solidFill>
        </p:grpSpPr>
        <p:sp>
          <p:nvSpPr>
            <p:cNvPr id="8" name="Google Shape;24474;p114">
              <a:extLst>
                <a:ext uri="{FF2B5EF4-FFF2-40B4-BE49-F238E27FC236}">
                  <a16:creationId xmlns:a16="http://schemas.microsoft.com/office/drawing/2014/main" id="{2D55BC70-A797-C88D-4FD9-12CF4AA2A97A}"/>
                </a:ext>
              </a:extLst>
            </p:cNvPr>
            <p:cNvSpPr/>
            <p:nvPr/>
          </p:nvSpPr>
          <p:spPr>
            <a:xfrm>
              <a:off x="4212475" y="4575950"/>
              <a:ext cx="312425" cy="15800"/>
            </a:xfrm>
            <a:custGeom>
              <a:avLst/>
              <a:gdLst/>
              <a:ahLst/>
              <a:cxnLst/>
              <a:rect l="l" t="t" r="r" b="b"/>
              <a:pathLst>
                <a:path w="12497" h="632" extrusionOk="0">
                  <a:moveTo>
                    <a:pt x="317" y="0"/>
                  </a:moveTo>
                  <a:cubicBezTo>
                    <a:pt x="143" y="0"/>
                    <a:pt x="1" y="141"/>
                    <a:pt x="1" y="315"/>
                  </a:cubicBezTo>
                  <a:cubicBezTo>
                    <a:pt x="1" y="491"/>
                    <a:pt x="143" y="631"/>
                    <a:pt x="317" y="631"/>
                  </a:cubicBezTo>
                  <a:cubicBezTo>
                    <a:pt x="319" y="631"/>
                    <a:pt x="322" y="631"/>
                    <a:pt x="325" y="631"/>
                  </a:cubicBezTo>
                  <a:lnTo>
                    <a:pt x="12174" y="631"/>
                  </a:lnTo>
                  <a:cubicBezTo>
                    <a:pt x="12177" y="631"/>
                    <a:pt x="12179" y="631"/>
                    <a:pt x="12182" y="631"/>
                  </a:cubicBezTo>
                  <a:cubicBezTo>
                    <a:pt x="12355" y="631"/>
                    <a:pt x="12496" y="491"/>
                    <a:pt x="12496" y="315"/>
                  </a:cubicBezTo>
                  <a:cubicBezTo>
                    <a:pt x="12496" y="141"/>
                    <a:pt x="12355" y="0"/>
                    <a:pt x="12182" y="0"/>
                  </a:cubicBezTo>
                  <a:cubicBezTo>
                    <a:pt x="12179" y="0"/>
                    <a:pt x="12177" y="0"/>
                    <a:pt x="12174" y="0"/>
                  </a:cubicBezTo>
                  <a:lnTo>
                    <a:pt x="325" y="0"/>
                  </a:lnTo>
                  <a:cubicBezTo>
                    <a:pt x="322" y="0"/>
                    <a:pt x="319" y="0"/>
                    <a:pt x="31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4475;p114">
              <a:extLst>
                <a:ext uri="{FF2B5EF4-FFF2-40B4-BE49-F238E27FC236}">
                  <a16:creationId xmlns:a16="http://schemas.microsoft.com/office/drawing/2014/main" id="{1C132B16-395F-D1B8-1727-0D642C1BAACC}"/>
                </a:ext>
              </a:extLst>
            </p:cNvPr>
            <p:cNvSpPr/>
            <p:nvPr/>
          </p:nvSpPr>
          <p:spPr>
            <a:xfrm>
              <a:off x="4212475" y="4311375"/>
              <a:ext cx="41775" cy="15800"/>
            </a:xfrm>
            <a:custGeom>
              <a:avLst/>
              <a:gdLst/>
              <a:ahLst/>
              <a:cxnLst/>
              <a:rect l="l" t="t" r="r" b="b"/>
              <a:pathLst>
                <a:path w="1671" h="632" extrusionOk="0">
                  <a:moveTo>
                    <a:pt x="317" y="0"/>
                  </a:moveTo>
                  <a:cubicBezTo>
                    <a:pt x="143" y="0"/>
                    <a:pt x="1" y="141"/>
                    <a:pt x="1" y="315"/>
                  </a:cubicBezTo>
                  <a:cubicBezTo>
                    <a:pt x="1" y="491"/>
                    <a:pt x="143" y="631"/>
                    <a:pt x="317" y="631"/>
                  </a:cubicBezTo>
                  <a:cubicBezTo>
                    <a:pt x="319" y="631"/>
                    <a:pt x="322" y="631"/>
                    <a:pt x="325" y="631"/>
                  </a:cubicBezTo>
                  <a:lnTo>
                    <a:pt x="1363" y="631"/>
                  </a:lnTo>
                  <a:cubicBezTo>
                    <a:pt x="1534" y="627"/>
                    <a:pt x="1670" y="487"/>
                    <a:pt x="1670" y="315"/>
                  </a:cubicBezTo>
                  <a:cubicBezTo>
                    <a:pt x="1670" y="144"/>
                    <a:pt x="1534" y="5"/>
                    <a:pt x="1363" y="0"/>
                  </a:cubicBezTo>
                  <a:lnTo>
                    <a:pt x="325" y="0"/>
                  </a:lnTo>
                  <a:cubicBezTo>
                    <a:pt x="322" y="0"/>
                    <a:pt x="319" y="0"/>
                    <a:pt x="31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4476;p114">
              <a:extLst>
                <a:ext uri="{FF2B5EF4-FFF2-40B4-BE49-F238E27FC236}">
                  <a16:creationId xmlns:a16="http://schemas.microsoft.com/office/drawing/2014/main" id="{CD66FE12-6176-1C33-51FD-BD85FAB13D84}"/>
                </a:ext>
              </a:extLst>
            </p:cNvPr>
            <p:cNvSpPr/>
            <p:nvPr/>
          </p:nvSpPr>
          <p:spPr>
            <a:xfrm>
              <a:off x="4212700" y="4377525"/>
              <a:ext cx="41725" cy="15800"/>
            </a:xfrm>
            <a:custGeom>
              <a:avLst/>
              <a:gdLst/>
              <a:ahLst/>
              <a:cxnLst/>
              <a:rect l="l" t="t" r="r" b="b"/>
              <a:pathLst>
                <a:path w="1669" h="632" extrusionOk="0">
                  <a:moveTo>
                    <a:pt x="316" y="1"/>
                  </a:moveTo>
                  <a:cubicBezTo>
                    <a:pt x="142" y="1"/>
                    <a:pt x="1" y="142"/>
                    <a:pt x="1" y="317"/>
                  </a:cubicBezTo>
                  <a:cubicBezTo>
                    <a:pt x="1" y="491"/>
                    <a:pt x="142" y="632"/>
                    <a:pt x="316" y="632"/>
                  </a:cubicBezTo>
                  <a:lnTo>
                    <a:pt x="1354" y="632"/>
                  </a:lnTo>
                  <a:cubicBezTo>
                    <a:pt x="1528" y="632"/>
                    <a:pt x="1669" y="491"/>
                    <a:pt x="1669" y="317"/>
                  </a:cubicBezTo>
                  <a:cubicBezTo>
                    <a:pt x="1669" y="142"/>
                    <a:pt x="1528" y="1"/>
                    <a:pt x="13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4477;p114">
              <a:extLst>
                <a:ext uri="{FF2B5EF4-FFF2-40B4-BE49-F238E27FC236}">
                  <a16:creationId xmlns:a16="http://schemas.microsoft.com/office/drawing/2014/main" id="{3301BBA7-0385-47EA-4C9B-66B9A36B5E84}"/>
                </a:ext>
              </a:extLst>
            </p:cNvPr>
            <p:cNvSpPr/>
            <p:nvPr/>
          </p:nvSpPr>
          <p:spPr>
            <a:xfrm>
              <a:off x="4212475" y="4443650"/>
              <a:ext cx="41775" cy="15800"/>
            </a:xfrm>
            <a:custGeom>
              <a:avLst/>
              <a:gdLst/>
              <a:ahLst/>
              <a:cxnLst/>
              <a:rect l="l" t="t" r="r" b="b"/>
              <a:pathLst>
                <a:path w="1671" h="632" extrusionOk="0">
                  <a:moveTo>
                    <a:pt x="317" y="1"/>
                  </a:moveTo>
                  <a:cubicBezTo>
                    <a:pt x="143" y="1"/>
                    <a:pt x="1" y="141"/>
                    <a:pt x="1" y="317"/>
                  </a:cubicBezTo>
                  <a:cubicBezTo>
                    <a:pt x="1" y="491"/>
                    <a:pt x="143" y="632"/>
                    <a:pt x="317" y="632"/>
                  </a:cubicBezTo>
                  <a:cubicBezTo>
                    <a:pt x="319" y="632"/>
                    <a:pt x="322" y="632"/>
                    <a:pt x="325" y="632"/>
                  </a:cubicBezTo>
                  <a:lnTo>
                    <a:pt x="1363" y="632"/>
                  </a:lnTo>
                  <a:cubicBezTo>
                    <a:pt x="1534" y="627"/>
                    <a:pt x="1670" y="488"/>
                    <a:pt x="1670" y="317"/>
                  </a:cubicBezTo>
                  <a:cubicBezTo>
                    <a:pt x="1670" y="145"/>
                    <a:pt x="1534" y="5"/>
                    <a:pt x="1363" y="1"/>
                  </a:cubicBezTo>
                  <a:lnTo>
                    <a:pt x="325" y="1"/>
                  </a:lnTo>
                  <a:cubicBezTo>
                    <a:pt x="322" y="1"/>
                    <a:pt x="319" y="1"/>
                    <a:pt x="3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4478;p114">
              <a:extLst>
                <a:ext uri="{FF2B5EF4-FFF2-40B4-BE49-F238E27FC236}">
                  <a16:creationId xmlns:a16="http://schemas.microsoft.com/office/drawing/2014/main" id="{FBFFFC89-86D9-A375-1DD1-BC3DDB565551}"/>
                </a:ext>
              </a:extLst>
            </p:cNvPr>
            <p:cNvSpPr/>
            <p:nvPr/>
          </p:nvSpPr>
          <p:spPr>
            <a:xfrm>
              <a:off x="4212475" y="4509825"/>
              <a:ext cx="41775" cy="15800"/>
            </a:xfrm>
            <a:custGeom>
              <a:avLst/>
              <a:gdLst/>
              <a:ahLst/>
              <a:cxnLst/>
              <a:rect l="l" t="t" r="r" b="b"/>
              <a:pathLst>
                <a:path w="1671" h="632" extrusionOk="0">
                  <a:moveTo>
                    <a:pt x="317" y="0"/>
                  </a:moveTo>
                  <a:cubicBezTo>
                    <a:pt x="143" y="0"/>
                    <a:pt x="1" y="141"/>
                    <a:pt x="1" y="315"/>
                  </a:cubicBezTo>
                  <a:cubicBezTo>
                    <a:pt x="1" y="489"/>
                    <a:pt x="143" y="631"/>
                    <a:pt x="317" y="631"/>
                  </a:cubicBezTo>
                  <a:cubicBezTo>
                    <a:pt x="319" y="631"/>
                    <a:pt x="322" y="631"/>
                    <a:pt x="325" y="631"/>
                  </a:cubicBezTo>
                  <a:lnTo>
                    <a:pt x="1363" y="631"/>
                  </a:lnTo>
                  <a:cubicBezTo>
                    <a:pt x="1534" y="627"/>
                    <a:pt x="1670" y="486"/>
                    <a:pt x="1670" y="315"/>
                  </a:cubicBezTo>
                  <a:cubicBezTo>
                    <a:pt x="1670" y="144"/>
                    <a:pt x="1534" y="3"/>
                    <a:pt x="1363" y="0"/>
                  </a:cubicBezTo>
                  <a:lnTo>
                    <a:pt x="325" y="0"/>
                  </a:lnTo>
                  <a:cubicBezTo>
                    <a:pt x="322" y="0"/>
                    <a:pt x="319" y="0"/>
                    <a:pt x="31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4479;p114">
              <a:extLst>
                <a:ext uri="{FF2B5EF4-FFF2-40B4-BE49-F238E27FC236}">
                  <a16:creationId xmlns:a16="http://schemas.microsoft.com/office/drawing/2014/main" id="{6BA3EFC2-656E-E17A-39AE-3B76237264FD}"/>
                </a:ext>
              </a:extLst>
            </p:cNvPr>
            <p:cNvSpPr/>
            <p:nvPr/>
          </p:nvSpPr>
          <p:spPr>
            <a:xfrm>
              <a:off x="4278075" y="4292525"/>
              <a:ext cx="236650" cy="233100"/>
            </a:xfrm>
            <a:custGeom>
              <a:avLst/>
              <a:gdLst/>
              <a:ahLst/>
              <a:cxnLst/>
              <a:rect l="l" t="t" r="r" b="b"/>
              <a:pathLst>
                <a:path w="9466" h="9324" extrusionOk="0">
                  <a:moveTo>
                    <a:pt x="4735" y="679"/>
                  </a:moveTo>
                  <a:lnTo>
                    <a:pt x="8311" y="3157"/>
                  </a:lnTo>
                  <a:lnTo>
                    <a:pt x="1159" y="3157"/>
                  </a:lnTo>
                  <a:lnTo>
                    <a:pt x="4735" y="679"/>
                  </a:lnTo>
                  <a:close/>
                  <a:moveTo>
                    <a:pt x="5505" y="6025"/>
                  </a:moveTo>
                  <a:lnTo>
                    <a:pt x="5505" y="8692"/>
                  </a:lnTo>
                  <a:lnTo>
                    <a:pt x="3965" y="8692"/>
                  </a:lnTo>
                  <a:lnTo>
                    <a:pt x="3965" y="6025"/>
                  </a:lnTo>
                  <a:close/>
                  <a:moveTo>
                    <a:pt x="7999" y="3788"/>
                  </a:moveTo>
                  <a:lnTo>
                    <a:pt x="7999" y="8692"/>
                  </a:lnTo>
                  <a:lnTo>
                    <a:pt x="6136" y="8692"/>
                  </a:lnTo>
                  <a:lnTo>
                    <a:pt x="6136" y="5972"/>
                  </a:lnTo>
                  <a:cubicBezTo>
                    <a:pt x="6135" y="5652"/>
                    <a:pt x="5875" y="5392"/>
                    <a:pt x="5555" y="5392"/>
                  </a:cubicBezTo>
                  <a:lnTo>
                    <a:pt x="3914" y="5392"/>
                  </a:lnTo>
                  <a:cubicBezTo>
                    <a:pt x="3593" y="5392"/>
                    <a:pt x="3334" y="5652"/>
                    <a:pt x="3334" y="5972"/>
                  </a:cubicBezTo>
                  <a:lnTo>
                    <a:pt x="3334" y="8692"/>
                  </a:lnTo>
                  <a:lnTo>
                    <a:pt x="1471" y="8692"/>
                  </a:lnTo>
                  <a:lnTo>
                    <a:pt x="1471" y="3788"/>
                  </a:lnTo>
                  <a:close/>
                  <a:moveTo>
                    <a:pt x="4733" y="1"/>
                  </a:moveTo>
                  <a:cubicBezTo>
                    <a:pt x="4653" y="1"/>
                    <a:pt x="4572" y="25"/>
                    <a:pt x="4501" y="73"/>
                  </a:cubicBezTo>
                  <a:lnTo>
                    <a:pt x="212" y="3044"/>
                  </a:lnTo>
                  <a:cubicBezTo>
                    <a:pt x="65" y="3146"/>
                    <a:pt x="1" y="3330"/>
                    <a:pt x="55" y="3501"/>
                  </a:cubicBezTo>
                  <a:cubicBezTo>
                    <a:pt x="107" y="3671"/>
                    <a:pt x="265" y="3788"/>
                    <a:pt x="443" y="3788"/>
                  </a:cubicBezTo>
                  <a:lnTo>
                    <a:pt x="837" y="3788"/>
                  </a:lnTo>
                  <a:lnTo>
                    <a:pt x="837" y="8728"/>
                  </a:lnTo>
                  <a:cubicBezTo>
                    <a:pt x="837" y="9057"/>
                    <a:pt x="1104" y="9322"/>
                    <a:pt x="1431" y="9323"/>
                  </a:cubicBezTo>
                  <a:lnTo>
                    <a:pt x="8036" y="9323"/>
                  </a:lnTo>
                  <a:cubicBezTo>
                    <a:pt x="8363" y="9322"/>
                    <a:pt x="8630" y="9057"/>
                    <a:pt x="8630" y="8728"/>
                  </a:cubicBezTo>
                  <a:lnTo>
                    <a:pt x="8630" y="3788"/>
                  </a:lnTo>
                  <a:lnTo>
                    <a:pt x="9022" y="3788"/>
                  </a:lnTo>
                  <a:cubicBezTo>
                    <a:pt x="9202" y="3788"/>
                    <a:pt x="9360" y="3671"/>
                    <a:pt x="9412" y="3501"/>
                  </a:cubicBezTo>
                  <a:cubicBezTo>
                    <a:pt x="9466" y="3330"/>
                    <a:pt x="9402" y="3146"/>
                    <a:pt x="9255" y="3044"/>
                  </a:cubicBezTo>
                  <a:lnTo>
                    <a:pt x="4966" y="73"/>
                  </a:lnTo>
                  <a:cubicBezTo>
                    <a:pt x="4895" y="25"/>
                    <a:pt x="4814" y="1"/>
                    <a:pt x="47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4480;p114">
              <a:extLst>
                <a:ext uri="{FF2B5EF4-FFF2-40B4-BE49-F238E27FC236}">
                  <a16:creationId xmlns:a16="http://schemas.microsoft.com/office/drawing/2014/main" id="{C502F2A9-BA56-0CB9-DE23-BAFEFE517E25}"/>
                </a:ext>
              </a:extLst>
            </p:cNvPr>
            <p:cNvSpPr/>
            <p:nvPr/>
          </p:nvSpPr>
          <p:spPr>
            <a:xfrm>
              <a:off x="4045650" y="4160500"/>
              <a:ext cx="538550" cy="504700"/>
            </a:xfrm>
            <a:custGeom>
              <a:avLst/>
              <a:gdLst/>
              <a:ahLst/>
              <a:cxnLst/>
              <a:rect l="l" t="t" r="r" b="b"/>
              <a:pathLst>
                <a:path w="21542" h="20188" extrusionOk="0">
                  <a:moveTo>
                    <a:pt x="2499" y="1"/>
                  </a:moveTo>
                  <a:cubicBezTo>
                    <a:pt x="1122" y="1"/>
                    <a:pt x="2" y="1123"/>
                    <a:pt x="2" y="2503"/>
                  </a:cubicBezTo>
                  <a:lnTo>
                    <a:pt x="2" y="12374"/>
                  </a:lnTo>
                  <a:cubicBezTo>
                    <a:pt x="2" y="12548"/>
                    <a:pt x="143" y="12689"/>
                    <a:pt x="317" y="12689"/>
                  </a:cubicBezTo>
                  <a:cubicBezTo>
                    <a:pt x="492" y="12689"/>
                    <a:pt x="633" y="12548"/>
                    <a:pt x="633" y="12374"/>
                  </a:cubicBezTo>
                  <a:lnTo>
                    <a:pt x="633" y="2503"/>
                  </a:lnTo>
                  <a:cubicBezTo>
                    <a:pt x="633" y="1472"/>
                    <a:pt x="1469" y="633"/>
                    <a:pt x="2499" y="633"/>
                  </a:cubicBezTo>
                  <a:cubicBezTo>
                    <a:pt x="3527" y="633"/>
                    <a:pt x="4365" y="1472"/>
                    <a:pt x="4365" y="2503"/>
                  </a:cubicBezTo>
                  <a:lnTo>
                    <a:pt x="4365" y="16023"/>
                  </a:lnTo>
                  <a:cubicBezTo>
                    <a:pt x="4321" y="15975"/>
                    <a:pt x="4275" y="15927"/>
                    <a:pt x="4228" y="15883"/>
                  </a:cubicBezTo>
                  <a:cubicBezTo>
                    <a:pt x="3800" y="15467"/>
                    <a:pt x="3238" y="15222"/>
                    <a:pt x="2643" y="15189"/>
                  </a:cubicBezTo>
                  <a:cubicBezTo>
                    <a:pt x="2631" y="15189"/>
                    <a:pt x="2617" y="15189"/>
                    <a:pt x="2605" y="15187"/>
                  </a:cubicBezTo>
                  <a:cubicBezTo>
                    <a:pt x="2574" y="15186"/>
                    <a:pt x="2542" y="15186"/>
                    <a:pt x="2511" y="15186"/>
                  </a:cubicBezTo>
                  <a:lnTo>
                    <a:pt x="2402" y="15186"/>
                  </a:lnTo>
                  <a:lnTo>
                    <a:pt x="2378" y="15187"/>
                  </a:lnTo>
                  <a:cubicBezTo>
                    <a:pt x="2361" y="15187"/>
                    <a:pt x="2345" y="15190"/>
                    <a:pt x="2327" y="15192"/>
                  </a:cubicBezTo>
                  <a:cubicBezTo>
                    <a:pt x="2301" y="15193"/>
                    <a:pt x="2274" y="15195"/>
                    <a:pt x="2249" y="15198"/>
                  </a:cubicBezTo>
                  <a:lnTo>
                    <a:pt x="2196" y="15204"/>
                  </a:lnTo>
                  <a:cubicBezTo>
                    <a:pt x="2171" y="15207"/>
                    <a:pt x="2147" y="15210"/>
                    <a:pt x="2123" y="15214"/>
                  </a:cubicBezTo>
                  <a:cubicBezTo>
                    <a:pt x="2105" y="15216"/>
                    <a:pt x="2085" y="15220"/>
                    <a:pt x="2066" y="15223"/>
                  </a:cubicBezTo>
                  <a:cubicBezTo>
                    <a:pt x="2046" y="15226"/>
                    <a:pt x="2024" y="15231"/>
                    <a:pt x="2003" y="15235"/>
                  </a:cubicBezTo>
                  <a:cubicBezTo>
                    <a:pt x="1982" y="15240"/>
                    <a:pt x="1959" y="15244"/>
                    <a:pt x="1938" y="15249"/>
                  </a:cubicBezTo>
                  <a:cubicBezTo>
                    <a:pt x="1923" y="15252"/>
                    <a:pt x="1908" y="15256"/>
                    <a:pt x="1895" y="15259"/>
                  </a:cubicBezTo>
                  <a:cubicBezTo>
                    <a:pt x="1406" y="15382"/>
                    <a:pt x="966" y="15649"/>
                    <a:pt x="632" y="16025"/>
                  </a:cubicBezTo>
                  <a:lnTo>
                    <a:pt x="632" y="13654"/>
                  </a:lnTo>
                  <a:cubicBezTo>
                    <a:pt x="632" y="13479"/>
                    <a:pt x="491" y="13338"/>
                    <a:pt x="317" y="13338"/>
                  </a:cubicBezTo>
                  <a:cubicBezTo>
                    <a:pt x="143" y="13338"/>
                    <a:pt x="1" y="13479"/>
                    <a:pt x="1" y="13654"/>
                  </a:cubicBezTo>
                  <a:lnTo>
                    <a:pt x="1" y="17687"/>
                  </a:lnTo>
                  <a:lnTo>
                    <a:pt x="1" y="17697"/>
                  </a:lnTo>
                  <a:cubicBezTo>
                    <a:pt x="5" y="19073"/>
                    <a:pt x="1122" y="20186"/>
                    <a:pt x="2497" y="20188"/>
                  </a:cubicBezTo>
                  <a:lnTo>
                    <a:pt x="20402" y="20188"/>
                  </a:lnTo>
                  <a:cubicBezTo>
                    <a:pt x="21032" y="20186"/>
                    <a:pt x="21541" y="19677"/>
                    <a:pt x="21541" y="19048"/>
                  </a:cubicBezTo>
                  <a:lnTo>
                    <a:pt x="21541" y="6122"/>
                  </a:lnTo>
                  <a:cubicBezTo>
                    <a:pt x="21537" y="5951"/>
                    <a:pt x="21396" y="5815"/>
                    <a:pt x="21225" y="5815"/>
                  </a:cubicBezTo>
                  <a:cubicBezTo>
                    <a:pt x="21054" y="5815"/>
                    <a:pt x="20913" y="5951"/>
                    <a:pt x="20909" y="6122"/>
                  </a:cubicBezTo>
                  <a:lnTo>
                    <a:pt x="20909" y="19048"/>
                  </a:lnTo>
                  <a:cubicBezTo>
                    <a:pt x="20910" y="19328"/>
                    <a:pt x="20683" y="19556"/>
                    <a:pt x="20402" y="19557"/>
                  </a:cubicBezTo>
                  <a:lnTo>
                    <a:pt x="2499" y="19557"/>
                  </a:lnTo>
                  <a:cubicBezTo>
                    <a:pt x="1447" y="19556"/>
                    <a:pt x="605" y="18688"/>
                    <a:pt x="635" y="17637"/>
                  </a:cubicBezTo>
                  <a:lnTo>
                    <a:pt x="635" y="17606"/>
                  </a:lnTo>
                  <a:cubicBezTo>
                    <a:pt x="635" y="17586"/>
                    <a:pt x="636" y="17568"/>
                    <a:pt x="638" y="17550"/>
                  </a:cubicBezTo>
                  <a:cubicBezTo>
                    <a:pt x="638" y="17537"/>
                    <a:pt x="639" y="17525"/>
                    <a:pt x="641" y="17511"/>
                  </a:cubicBezTo>
                  <a:cubicBezTo>
                    <a:pt x="642" y="17494"/>
                    <a:pt x="644" y="17477"/>
                    <a:pt x="647" y="17459"/>
                  </a:cubicBezTo>
                  <a:cubicBezTo>
                    <a:pt x="648" y="17447"/>
                    <a:pt x="650" y="17434"/>
                    <a:pt x="651" y="17420"/>
                  </a:cubicBezTo>
                  <a:cubicBezTo>
                    <a:pt x="654" y="17404"/>
                    <a:pt x="657" y="17386"/>
                    <a:pt x="660" y="17368"/>
                  </a:cubicBezTo>
                  <a:cubicBezTo>
                    <a:pt x="662" y="17356"/>
                    <a:pt x="663" y="17344"/>
                    <a:pt x="666" y="17332"/>
                  </a:cubicBezTo>
                  <a:cubicBezTo>
                    <a:pt x="669" y="17314"/>
                    <a:pt x="674" y="17294"/>
                    <a:pt x="678" y="17276"/>
                  </a:cubicBezTo>
                  <a:cubicBezTo>
                    <a:pt x="680" y="17267"/>
                    <a:pt x="683" y="17257"/>
                    <a:pt x="684" y="17248"/>
                  </a:cubicBezTo>
                  <a:cubicBezTo>
                    <a:pt x="690" y="17227"/>
                    <a:pt x="695" y="17206"/>
                    <a:pt x="701" y="17185"/>
                  </a:cubicBezTo>
                  <a:cubicBezTo>
                    <a:pt x="704" y="17179"/>
                    <a:pt x="705" y="17171"/>
                    <a:pt x="707" y="17165"/>
                  </a:cubicBezTo>
                  <a:cubicBezTo>
                    <a:pt x="714" y="17141"/>
                    <a:pt x="720" y="17119"/>
                    <a:pt x="729" y="17095"/>
                  </a:cubicBezTo>
                  <a:lnTo>
                    <a:pt x="732" y="17086"/>
                  </a:lnTo>
                  <a:cubicBezTo>
                    <a:pt x="910" y="16566"/>
                    <a:pt x="1306" y="16149"/>
                    <a:pt x="1819" y="15945"/>
                  </a:cubicBezTo>
                  <a:lnTo>
                    <a:pt x="1826" y="15942"/>
                  </a:lnTo>
                  <a:cubicBezTo>
                    <a:pt x="1849" y="15933"/>
                    <a:pt x="1871" y="15924"/>
                    <a:pt x="1894" y="15917"/>
                  </a:cubicBezTo>
                  <a:lnTo>
                    <a:pt x="1913" y="15911"/>
                  </a:lnTo>
                  <a:cubicBezTo>
                    <a:pt x="1932" y="15904"/>
                    <a:pt x="1953" y="15898"/>
                    <a:pt x="1973" y="15892"/>
                  </a:cubicBezTo>
                  <a:cubicBezTo>
                    <a:pt x="1983" y="15889"/>
                    <a:pt x="1994" y="15886"/>
                    <a:pt x="2003" y="15883"/>
                  </a:cubicBezTo>
                  <a:cubicBezTo>
                    <a:pt x="2021" y="15878"/>
                    <a:pt x="2037" y="15874"/>
                    <a:pt x="2055" y="15869"/>
                  </a:cubicBezTo>
                  <a:cubicBezTo>
                    <a:pt x="2069" y="15866"/>
                    <a:pt x="2082" y="15863"/>
                    <a:pt x="2096" y="15860"/>
                  </a:cubicBezTo>
                  <a:cubicBezTo>
                    <a:pt x="2109" y="15857"/>
                    <a:pt x="2126" y="15854"/>
                    <a:pt x="2141" y="15851"/>
                  </a:cubicBezTo>
                  <a:cubicBezTo>
                    <a:pt x="2156" y="15848"/>
                    <a:pt x="2172" y="15845"/>
                    <a:pt x="2189" y="15842"/>
                  </a:cubicBezTo>
                  <a:lnTo>
                    <a:pt x="2229" y="15835"/>
                  </a:lnTo>
                  <a:cubicBezTo>
                    <a:pt x="2246" y="15833"/>
                    <a:pt x="2264" y="15830"/>
                    <a:pt x="2282" y="15829"/>
                  </a:cubicBezTo>
                  <a:cubicBezTo>
                    <a:pt x="2295" y="15827"/>
                    <a:pt x="2307" y="15826"/>
                    <a:pt x="2319" y="15824"/>
                  </a:cubicBezTo>
                  <a:cubicBezTo>
                    <a:pt x="2339" y="15823"/>
                    <a:pt x="2357" y="15821"/>
                    <a:pt x="2375" y="15820"/>
                  </a:cubicBezTo>
                  <a:cubicBezTo>
                    <a:pt x="2388" y="15820"/>
                    <a:pt x="2400" y="15818"/>
                    <a:pt x="2412" y="15818"/>
                  </a:cubicBezTo>
                  <a:lnTo>
                    <a:pt x="2463" y="15817"/>
                  </a:lnTo>
                  <a:lnTo>
                    <a:pt x="2508" y="15817"/>
                  </a:lnTo>
                  <a:cubicBezTo>
                    <a:pt x="2527" y="15817"/>
                    <a:pt x="2545" y="15817"/>
                    <a:pt x="2565" y="15818"/>
                  </a:cubicBezTo>
                  <a:lnTo>
                    <a:pt x="2602" y="15820"/>
                  </a:lnTo>
                  <a:cubicBezTo>
                    <a:pt x="2625" y="15821"/>
                    <a:pt x="2647" y="15823"/>
                    <a:pt x="2670" y="15824"/>
                  </a:cubicBezTo>
                  <a:cubicBezTo>
                    <a:pt x="2677" y="15824"/>
                    <a:pt x="2685" y="15826"/>
                    <a:pt x="2692" y="15827"/>
                  </a:cubicBezTo>
                  <a:cubicBezTo>
                    <a:pt x="2722" y="15829"/>
                    <a:pt x="2751" y="15833"/>
                    <a:pt x="2781" y="15838"/>
                  </a:cubicBezTo>
                  <a:cubicBezTo>
                    <a:pt x="3692" y="15978"/>
                    <a:pt x="4365" y="16765"/>
                    <a:pt x="4362" y="17687"/>
                  </a:cubicBezTo>
                  <a:lnTo>
                    <a:pt x="4362" y="17694"/>
                  </a:lnTo>
                  <a:cubicBezTo>
                    <a:pt x="4362" y="17705"/>
                    <a:pt x="4363" y="17717"/>
                    <a:pt x="4365" y="17727"/>
                  </a:cubicBezTo>
                  <a:cubicBezTo>
                    <a:pt x="4365" y="17732"/>
                    <a:pt x="4366" y="17736"/>
                    <a:pt x="4366" y="17742"/>
                  </a:cubicBezTo>
                  <a:cubicBezTo>
                    <a:pt x="4369" y="17753"/>
                    <a:pt x="4371" y="17763"/>
                    <a:pt x="4374" y="17774"/>
                  </a:cubicBezTo>
                  <a:cubicBezTo>
                    <a:pt x="4374" y="17777"/>
                    <a:pt x="4375" y="17780"/>
                    <a:pt x="4377" y="17783"/>
                  </a:cubicBezTo>
                  <a:cubicBezTo>
                    <a:pt x="4380" y="17793"/>
                    <a:pt x="4384" y="17805"/>
                    <a:pt x="4390" y="17817"/>
                  </a:cubicBezTo>
                  <a:cubicBezTo>
                    <a:pt x="4392" y="17820"/>
                    <a:pt x="4393" y="17825"/>
                    <a:pt x="4396" y="17829"/>
                  </a:cubicBezTo>
                  <a:cubicBezTo>
                    <a:pt x="4401" y="17838"/>
                    <a:pt x="4405" y="17847"/>
                    <a:pt x="4411" y="17856"/>
                  </a:cubicBezTo>
                  <a:cubicBezTo>
                    <a:pt x="4414" y="17859"/>
                    <a:pt x="4416" y="17862"/>
                    <a:pt x="4417" y="17865"/>
                  </a:cubicBezTo>
                  <a:cubicBezTo>
                    <a:pt x="4423" y="17874"/>
                    <a:pt x="4431" y="17885"/>
                    <a:pt x="4438" y="17894"/>
                  </a:cubicBezTo>
                  <a:cubicBezTo>
                    <a:pt x="4443" y="17897"/>
                    <a:pt x="4446" y="17900"/>
                    <a:pt x="4449" y="17904"/>
                  </a:cubicBezTo>
                  <a:cubicBezTo>
                    <a:pt x="4456" y="17912"/>
                    <a:pt x="4464" y="17919"/>
                    <a:pt x="4473" y="17927"/>
                  </a:cubicBezTo>
                  <a:lnTo>
                    <a:pt x="4480" y="17933"/>
                  </a:lnTo>
                  <a:cubicBezTo>
                    <a:pt x="4489" y="17940"/>
                    <a:pt x="4500" y="17948"/>
                    <a:pt x="4509" y="17954"/>
                  </a:cubicBezTo>
                  <a:lnTo>
                    <a:pt x="4519" y="17960"/>
                  </a:lnTo>
                  <a:cubicBezTo>
                    <a:pt x="4531" y="17967"/>
                    <a:pt x="4543" y="17973"/>
                    <a:pt x="4555" y="17979"/>
                  </a:cubicBezTo>
                  <a:lnTo>
                    <a:pt x="4559" y="17979"/>
                  </a:lnTo>
                  <a:cubicBezTo>
                    <a:pt x="4571" y="17985"/>
                    <a:pt x="4583" y="17988"/>
                    <a:pt x="4595" y="17991"/>
                  </a:cubicBezTo>
                  <a:cubicBezTo>
                    <a:pt x="4600" y="17993"/>
                    <a:pt x="4603" y="17994"/>
                    <a:pt x="4606" y="17994"/>
                  </a:cubicBezTo>
                  <a:cubicBezTo>
                    <a:pt x="4619" y="17997"/>
                    <a:pt x="4633" y="18000"/>
                    <a:pt x="4646" y="18000"/>
                  </a:cubicBezTo>
                  <a:lnTo>
                    <a:pt x="4652" y="18000"/>
                  </a:lnTo>
                  <a:cubicBezTo>
                    <a:pt x="4660" y="18000"/>
                    <a:pt x="4669" y="18002"/>
                    <a:pt x="4678" y="18002"/>
                  </a:cubicBezTo>
                  <a:lnTo>
                    <a:pt x="4699" y="18002"/>
                  </a:lnTo>
                  <a:cubicBezTo>
                    <a:pt x="4712" y="18002"/>
                    <a:pt x="4724" y="18000"/>
                    <a:pt x="4736" y="17997"/>
                  </a:cubicBezTo>
                  <a:lnTo>
                    <a:pt x="4739" y="17997"/>
                  </a:lnTo>
                  <a:cubicBezTo>
                    <a:pt x="4753" y="17994"/>
                    <a:pt x="4766" y="17991"/>
                    <a:pt x="4780" y="17987"/>
                  </a:cubicBezTo>
                  <a:lnTo>
                    <a:pt x="4787" y="17984"/>
                  </a:lnTo>
                  <a:cubicBezTo>
                    <a:pt x="4799" y="17979"/>
                    <a:pt x="4811" y="17973"/>
                    <a:pt x="4823" y="17967"/>
                  </a:cubicBezTo>
                  <a:lnTo>
                    <a:pt x="4825" y="17966"/>
                  </a:lnTo>
                  <a:cubicBezTo>
                    <a:pt x="4838" y="17960"/>
                    <a:pt x="4849" y="17952"/>
                    <a:pt x="4861" y="17945"/>
                  </a:cubicBezTo>
                  <a:lnTo>
                    <a:pt x="4868" y="17939"/>
                  </a:lnTo>
                  <a:cubicBezTo>
                    <a:pt x="4879" y="17930"/>
                    <a:pt x="4889" y="17921"/>
                    <a:pt x="4900" y="17912"/>
                  </a:cubicBezTo>
                  <a:lnTo>
                    <a:pt x="4901" y="17909"/>
                  </a:lnTo>
                  <a:cubicBezTo>
                    <a:pt x="4909" y="17903"/>
                    <a:pt x="4915" y="17895"/>
                    <a:pt x="4921" y="17888"/>
                  </a:cubicBezTo>
                  <a:lnTo>
                    <a:pt x="4925" y="17882"/>
                  </a:lnTo>
                  <a:cubicBezTo>
                    <a:pt x="4930" y="17876"/>
                    <a:pt x="4934" y="17870"/>
                    <a:pt x="4939" y="17864"/>
                  </a:cubicBezTo>
                  <a:cubicBezTo>
                    <a:pt x="4940" y="17861"/>
                    <a:pt x="4942" y="17859"/>
                    <a:pt x="4943" y="17856"/>
                  </a:cubicBezTo>
                  <a:cubicBezTo>
                    <a:pt x="4948" y="17850"/>
                    <a:pt x="4951" y="17844"/>
                    <a:pt x="4955" y="17837"/>
                  </a:cubicBezTo>
                  <a:cubicBezTo>
                    <a:pt x="4955" y="17835"/>
                    <a:pt x="4957" y="17834"/>
                    <a:pt x="4957" y="17832"/>
                  </a:cubicBezTo>
                  <a:cubicBezTo>
                    <a:pt x="4961" y="17825"/>
                    <a:pt x="4964" y="17817"/>
                    <a:pt x="4969" y="17810"/>
                  </a:cubicBezTo>
                  <a:cubicBezTo>
                    <a:pt x="4969" y="17808"/>
                    <a:pt x="4969" y="17807"/>
                    <a:pt x="4969" y="17805"/>
                  </a:cubicBezTo>
                  <a:cubicBezTo>
                    <a:pt x="4973" y="17798"/>
                    <a:pt x="4976" y="17789"/>
                    <a:pt x="4978" y="17780"/>
                  </a:cubicBezTo>
                  <a:cubicBezTo>
                    <a:pt x="4979" y="17778"/>
                    <a:pt x="4979" y="17777"/>
                    <a:pt x="4978" y="17777"/>
                  </a:cubicBezTo>
                  <a:cubicBezTo>
                    <a:pt x="4981" y="17768"/>
                    <a:pt x="4984" y="17759"/>
                    <a:pt x="4985" y="17750"/>
                  </a:cubicBezTo>
                  <a:cubicBezTo>
                    <a:pt x="4985" y="17747"/>
                    <a:pt x="4985" y="17745"/>
                    <a:pt x="4987" y="17742"/>
                  </a:cubicBezTo>
                  <a:cubicBezTo>
                    <a:pt x="4988" y="17735"/>
                    <a:pt x="4988" y="17727"/>
                    <a:pt x="4990" y="17720"/>
                  </a:cubicBezTo>
                  <a:cubicBezTo>
                    <a:pt x="4991" y="17709"/>
                    <a:pt x="4991" y="17699"/>
                    <a:pt x="4991" y="17688"/>
                  </a:cubicBezTo>
                  <a:lnTo>
                    <a:pt x="4991" y="3149"/>
                  </a:lnTo>
                  <a:lnTo>
                    <a:pt x="20399" y="3149"/>
                  </a:lnTo>
                  <a:cubicBezTo>
                    <a:pt x="20680" y="3151"/>
                    <a:pt x="20907" y="3378"/>
                    <a:pt x="20906" y="3659"/>
                  </a:cubicBezTo>
                  <a:lnTo>
                    <a:pt x="20906" y="4811"/>
                  </a:lnTo>
                  <a:cubicBezTo>
                    <a:pt x="20906" y="4984"/>
                    <a:pt x="21047" y="5126"/>
                    <a:pt x="21219" y="5126"/>
                  </a:cubicBezTo>
                  <a:cubicBezTo>
                    <a:pt x="21220" y="5126"/>
                    <a:pt x="21221" y="5126"/>
                    <a:pt x="21222" y="5126"/>
                  </a:cubicBezTo>
                  <a:lnTo>
                    <a:pt x="21227" y="5126"/>
                  </a:lnTo>
                  <a:cubicBezTo>
                    <a:pt x="21400" y="5126"/>
                    <a:pt x="21541" y="4983"/>
                    <a:pt x="21541" y="4810"/>
                  </a:cubicBezTo>
                  <a:lnTo>
                    <a:pt x="21541" y="3657"/>
                  </a:lnTo>
                  <a:cubicBezTo>
                    <a:pt x="21541" y="3029"/>
                    <a:pt x="21032" y="2518"/>
                    <a:pt x="20404" y="2518"/>
                  </a:cubicBezTo>
                  <a:lnTo>
                    <a:pt x="4996" y="2518"/>
                  </a:lnTo>
                  <a:lnTo>
                    <a:pt x="4996" y="2503"/>
                  </a:lnTo>
                  <a:cubicBezTo>
                    <a:pt x="4996" y="1123"/>
                    <a:pt x="3875" y="1"/>
                    <a:pt x="249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24597;p114">
            <a:extLst>
              <a:ext uri="{FF2B5EF4-FFF2-40B4-BE49-F238E27FC236}">
                <a16:creationId xmlns:a16="http://schemas.microsoft.com/office/drawing/2014/main" id="{6FD6D8E3-FE5B-2494-C217-6A08B2009999}"/>
              </a:ext>
            </a:extLst>
          </p:cNvPr>
          <p:cNvGrpSpPr/>
          <p:nvPr/>
        </p:nvGrpSpPr>
        <p:grpSpPr>
          <a:xfrm>
            <a:off x="1709180" y="1986095"/>
            <a:ext cx="329048" cy="526222"/>
            <a:chOff x="5773850" y="3528775"/>
            <a:chExt cx="336725" cy="538500"/>
          </a:xfrm>
          <a:solidFill>
            <a:schemeClr val="bg1"/>
          </a:solidFill>
        </p:grpSpPr>
        <p:sp>
          <p:nvSpPr>
            <p:cNvPr id="16" name="Google Shape;24598;p114">
              <a:extLst>
                <a:ext uri="{FF2B5EF4-FFF2-40B4-BE49-F238E27FC236}">
                  <a16:creationId xmlns:a16="http://schemas.microsoft.com/office/drawing/2014/main" id="{1DFD6354-4BE0-22CA-CD45-A14A0B983F4E}"/>
                </a:ext>
              </a:extLst>
            </p:cNvPr>
            <p:cNvSpPr/>
            <p:nvPr/>
          </p:nvSpPr>
          <p:spPr>
            <a:xfrm>
              <a:off x="5904050" y="3954400"/>
              <a:ext cx="24000" cy="56350"/>
            </a:xfrm>
            <a:custGeom>
              <a:avLst/>
              <a:gdLst/>
              <a:ahLst/>
              <a:cxnLst/>
              <a:rect l="l" t="t" r="r" b="b"/>
              <a:pathLst>
                <a:path w="960" h="2254" extrusionOk="0">
                  <a:moveTo>
                    <a:pt x="617" y="1"/>
                  </a:moveTo>
                  <a:cubicBezTo>
                    <a:pt x="467" y="1"/>
                    <a:pt x="334" y="109"/>
                    <a:pt x="307" y="263"/>
                  </a:cubicBezTo>
                  <a:lnTo>
                    <a:pt x="30" y="1883"/>
                  </a:lnTo>
                  <a:cubicBezTo>
                    <a:pt x="0" y="2056"/>
                    <a:pt x="116" y="2219"/>
                    <a:pt x="288" y="2249"/>
                  </a:cubicBezTo>
                  <a:cubicBezTo>
                    <a:pt x="306" y="2250"/>
                    <a:pt x="324" y="2252"/>
                    <a:pt x="342" y="2253"/>
                  </a:cubicBezTo>
                  <a:cubicBezTo>
                    <a:pt x="495" y="2253"/>
                    <a:pt x="625" y="2142"/>
                    <a:pt x="652" y="1991"/>
                  </a:cubicBezTo>
                  <a:lnTo>
                    <a:pt x="929" y="370"/>
                  </a:lnTo>
                  <a:cubicBezTo>
                    <a:pt x="959" y="199"/>
                    <a:pt x="844" y="35"/>
                    <a:pt x="672" y="5"/>
                  </a:cubicBezTo>
                  <a:cubicBezTo>
                    <a:pt x="653" y="2"/>
                    <a:pt x="635" y="1"/>
                    <a:pt x="6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4599;p114">
              <a:extLst>
                <a:ext uri="{FF2B5EF4-FFF2-40B4-BE49-F238E27FC236}">
                  <a16:creationId xmlns:a16="http://schemas.microsoft.com/office/drawing/2014/main" id="{E8778C3A-05BB-AB6E-873A-E33A4E849689}"/>
                </a:ext>
              </a:extLst>
            </p:cNvPr>
            <p:cNvSpPr/>
            <p:nvPr/>
          </p:nvSpPr>
          <p:spPr>
            <a:xfrm>
              <a:off x="6043675" y="3954600"/>
              <a:ext cx="22725" cy="56150"/>
            </a:xfrm>
            <a:custGeom>
              <a:avLst/>
              <a:gdLst/>
              <a:ahLst/>
              <a:cxnLst/>
              <a:rect l="l" t="t" r="r" b="b"/>
              <a:pathLst>
                <a:path w="909" h="2246" extrusionOk="0">
                  <a:moveTo>
                    <a:pt x="333" y="0"/>
                  </a:moveTo>
                  <a:cubicBezTo>
                    <a:pt x="318" y="0"/>
                    <a:pt x="303" y="1"/>
                    <a:pt x="288" y="3"/>
                  </a:cubicBezTo>
                  <a:cubicBezTo>
                    <a:pt x="119" y="29"/>
                    <a:pt x="0" y="183"/>
                    <a:pt x="20" y="354"/>
                  </a:cubicBezTo>
                  <a:lnTo>
                    <a:pt x="257" y="1974"/>
                  </a:lnTo>
                  <a:cubicBezTo>
                    <a:pt x="279" y="2130"/>
                    <a:pt x="411" y="2245"/>
                    <a:pt x="568" y="2245"/>
                  </a:cubicBezTo>
                  <a:cubicBezTo>
                    <a:pt x="760" y="2245"/>
                    <a:pt x="909" y="2075"/>
                    <a:pt x="880" y="1884"/>
                  </a:cubicBezTo>
                  <a:lnTo>
                    <a:pt x="645" y="263"/>
                  </a:lnTo>
                  <a:cubicBezTo>
                    <a:pt x="619" y="110"/>
                    <a:pt x="485" y="0"/>
                    <a:pt x="33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4600;p114">
              <a:extLst>
                <a:ext uri="{FF2B5EF4-FFF2-40B4-BE49-F238E27FC236}">
                  <a16:creationId xmlns:a16="http://schemas.microsoft.com/office/drawing/2014/main" id="{5868D8B4-4FF8-810D-22BA-0F09AB661A8B}"/>
                </a:ext>
              </a:extLst>
            </p:cNvPr>
            <p:cNvSpPr/>
            <p:nvPr/>
          </p:nvSpPr>
          <p:spPr>
            <a:xfrm>
              <a:off x="5975250" y="3954400"/>
              <a:ext cx="15875" cy="56350"/>
            </a:xfrm>
            <a:custGeom>
              <a:avLst/>
              <a:gdLst/>
              <a:ahLst/>
              <a:cxnLst/>
              <a:rect l="l" t="t" r="r" b="b"/>
              <a:pathLst>
                <a:path w="635" h="2254" extrusionOk="0">
                  <a:moveTo>
                    <a:pt x="319" y="1"/>
                  </a:moveTo>
                  <a:cubicBezTo>
                    <a:pt x="145" y="1"/>
                    <a:pt x="4" y="142"/>
                    <a:pt x="4" y="316"/>
                  </a:cubicBezTo>
                  <a:lnTo>
                    <a:pt x="1" y="1937"/>
                  </a:lnTo>
                  <a:cubicBezTo>
                    <a:pt x="1" y="2111"/>
                    <a:pt x="142" y="2252"/>
                    <a:pt x="316" y="2253"/>
                  </a:cubicBezTo>
                  <a:cubicBezTo>
                    <a:pt x="491" y="2253"/>
                    <a:pt x="632" y="2112"/>
                    <a:pt x="632" y="1937"/>
                  </a:cubicBezTo>
                  <a:lnTo>
                    <a:pt x="633" y="317"/>
                  </a:lnTo>
                  <a:cubicBezTo>
                    <a:pt x="635" y="143"/>
                    <a:pt x="492" y="1"/>
                    <a:pt x="31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4601;p114">
              <a:extLst>
                <a:ext uri="{FF2B5EF4-FFF2-40B4-BE49-F238E27FC236}">
                  <a16:creationId xmlns:a16="http://schemas.microsoft.com/office/drawing/2014/main" id="{C4714725-060C-709E-0E23-F38F59B1AE43}"/>
                </a:ext>
              </a:extLst>
            </p:cNvPr>
            <p:cNvSpPr/>
            <p:nvPr/>
          </p:nvSpPr>
          <p:spPr>
            <a:xfrm>
              <a:off x="5939525" y="3954525"/>
              <a:ext cx="21125" cy="56100"/>
            </a:xfrm>
            <a:custGeom>
              <a:avLst/>
              <a:gdLst/>
              <a:ahLst/>
              <a:cxnLst/>
              <a:rect l="l" t="t" r="r" b="b"/>
              <a:pathLst>
                <a:path w="845" h="2244" extrusionOk="0">
                  <a:moveTo>
                    <a:pt x="509" y="0"/>
                  </a:moveTo>
                  <a:cubicBezTo>
                    <a:pt x="350" y="0"/>
                    <a:pt x="213" y="120"/>
                    <a:pt x="197" y="282"/>
                  </a:cubicBezTo>
                  <a:lnTo>
                    <a:pt x="20" y="1895"/>
                  </a:lnTo>
                  <a:cubicBezTo>
                    <a:pt x="0" y="2067"/>
                    <a:pt x="126" y="2223"/>
                    <a:pt x="299" y="2242"/>
                  </a:cubicBezTo>
                  <a:cubicBezTo>
                    <a:pt x="311" y="2244"/>
                    <a:pt x="323" y="2244"/>
                    <a:pt x="335" y="2244"/>
                  </a:cubicBezTo>
                  <a:cubicBezTo>
                    <a:pt x="495" y="2244"/>
                    <a:pt x="630" y="2122"/>
                    <a:pt x="648" y="1964"/>
                  </a:cubicBezTo>
                  <a:lnTo>
                    <a:pt x="823" y="351"/>
                  </a:lnTo>
                  <a:cubicBezTo>
                    <a:pt x="844" y="177"/>
                    <a:pt x="718" y="20"/>
                    <a:pt x="544" y="2"/>
                  </a:cubicBezTo>
                  <a:cubicBezTo>
                    <a:pt x="532" y="1"/>
                    <a:pt x="521" y="0"/>
                    <a:pt x="50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4602;p114">
              <a:extLst>
                <a:ext uri="{FF2B5EF4-FFF2-40B4-BE49-F238E27FC236}">
                  <a16:creationId xmlns:a16="http://schemas.microsoft.com/office/drawing/2014/main" id="{33D2F49A-2B72-CDA6-C9D0-BDEA9953BD7C}"/>
                </a:ext>
              </a:extLst>
            </p:cNvPr>
            <p:cNvSpPr/>
            <p:nvPr/>
          </p:nvSpPr>
          <p:spPr>
            <a:xfrm>
              <a:off x="6009325" y="3954625"/>
              <a:ext cx="21000" cy="56000"/>
            </a:xfrm>
            <a:custGeom>
              <a:avLst/>
              <a:gdLst/>
              <a:ahLst/>
              <a:cxnLst/>
              <a:rect l="l" t="t" r="r" b="b"/>
              <a:pathLst>
                <a:path w="840" h="2240" extrusionOk="0">
                  <a:moveTo>
                    <a:pt x="330" y="1"/>
                  </a:moveTo>
                  <a:cubicBezTo>
                    <a:pt x="319" y="1"/>
                    <a:pt x="308" y="1"/>
                    <a:pt x="297" y="2"/>
                  </a:cubicBezTo>
                  <a:cubicBezTo>
                    <a:pt x="125" y="22"/>
                    <a:pt x="0" y="175"/>
                    <a:pt x="17" y="347"/>
                  </a:cubicBezTo>
                  <a:lnTo>
                    <a:pt x="193" y="1960"/>
                  </a:lnTo>
                  <a:cubicBezTo>
                    <a:pt x="211" y="2120"/>
                    <a:pt x="346" y="2240"/>
                    <a:pt x="507" y="2240"/>
                  </a:cubicBezTo>
                  <a:cubicBezTo>
                    <a:pt x="519" y="2240"/>
                    <a:pt x="529" y="2240"/>
                    <a:pt x="541" y="2238"/>
                  </a:cubicBezTo>
                  <a:cubicBezTo>
                    <a:pt x="715" y="2219"/>
                    <a:pt x="839" y="2063"/>
                    <a:pt x="820" y="1891"/>
                  </a:cubicBezTo>
                  <a:lnTo>
                    <a:pt x="645" y="280"/>
                  </a:lnTo>
                  <a:cubicBezTo>
                    <a:pt x="625" y="119"/>
                    <a:pt x="489" y="1"/>
                    <a:pt x="3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4603;p114">
              <a:extLst>
                <a:ext uri="{FF2B5EF4-FFF2-40B4-BE49-F238E27FC236}">
                  <a16:creationId xmlns:a16="http://schemas.microsoft.com/office/drawing/2014/main" id="{653E2981-88FC-278C-8313-77AA8DFDE79D}"/>
                </a:ext>
              </a:extLst>
            </p:cNvPr>
            <p:cNvSpPr/>
            <p:nvPr/>
          </p:nvSpPr>
          <p:spPr>
            <a:xfrm>
              <a:off x="5773850" y="3528775"/>
              <a:ext cx="336725" cy="381600"/>
            </a:xfrm>
            <a:custGeom>
              <a:avLst/>
              <a:gdLst/>
              <a:ahLst/>
              <a:cxnLst/>
              <a:rect l="l" t="t" r="r" b="b"/>
              <a:pathLst>
                <a:path w="13469" h="15264" extrusionOk="0">
                  <a:moveTo>
                    <a:pt x="9567" y="1"/>
                  </a:moveTo>
                  <a:cubicBezTo>
                    <a:pt x="9565" y="1"/>
                    <a:pt x="9563" y="1"/>
                    <a:pt x="9562" y="1"/>
                  </a:cubicBezTo>
                  <a:lnTo>
                    <a:pt x="9517" y="1"/>
                  </a:lnTo>
                  <a:cubicBezTo>
                    <a:pt x="8794" y="1"/>
                    <a:pt x="8214" y="596"/>
                    <a:pt x="8234" y="1318"/>
                  </a:cubicBezTo>
                  <a:lnTo>
                    <a:pt x="8352" y="5802"/>
                  </a:lnTo>
                  <a:lnTo>
                    <a:pt x="7859" y="1165"/>
                  </a:lnTo>
                  <a:cubicBezTo>
                    <a:pt x="7792" y="504"/>
                    <a:pt x="7233" y="11"/>
                    <a:pt x="6583" y="11"/>
                  </a:cubicBezTo>
                  <a:cubicBezTo>
                    <a:pt x="6536" y="11"/>
                    <a:pt x="6489" y="13"/>
                    <a:pt x="6442" y="19"/>
                  </a:cubicBezTo>
                  <a:cubicBezTo>
                    <a:pt x="5733" y="97"/>
                    <a:pt x="5225" y="738"/>
                    <a:pt x="5309" y="1447"/>
                  </a:cubicBezTo>
                  <a:lnTo>
                    <a:pt x="5646" y="4574"/>
                  </a:lnTo>
                  <a:lnTo>
                    <a:pt x="5271" y="2307"/>
                  </a:lnTo>
                  <a:cubicBezTo>
                    <a:pt x="5163" y="1684"/>
                    <a:pt x="4621" y="1244"/>
                    <a:pt x="4010" y="1244"/>
                  </a:cubicBezTo>
                  <a:cubicBezTo>
                    <a:pt x="3936" y="1244"/>
                    <a:pt x="3861" y="1251"/>
                    <a:pt x="3786" y="1264"/>
                  </a:cubicBezTo>
                  <a:cubicBezTo>
                    <a:pt x="3088" y="1385"/>
                    <a:pt x="2620" y="2051"/>
                    <a:pt x="2743" y="2749"/>
                  </a:cubicBezTo>
                  <a:lnTo>
                    <a:pt x="3642" y="7886"/>
                  </a:lnTo>
                  <a:lnTo>
                    <a:pt x="3720" y="9502"/>
                  </a:lnTo>
                  <a:lnTo>
                    <a:pt x="3124" y="7787"/>
                  </a:lnTo>
                  <a:cubicBezTo>
                    <a:pt x="3122" y="7783"/>
                    <a:pt x="3121" y="7780"/>
                    <a:pt x="3119" y="7775"/>
                  </a:cubicBezTo>
                  <a:cubicBezTo>
                    <a:pt x="2833" y="7043"/>
                    <a:pt x="2132" y="6595"/>
                    <a:pt x="1390" y="6595"/>
                  </a:cubicBezTo>
                  <a:cubicBezTo>
                    <a:pt x="1166" y="6595"/>
                    <a:pt x="938" y="6636"/>
                    <a:pt x="717" y="6722"/>
                  </a:cubicBezTo>
                  <a:cubicBezTo>
                    <a:pt x="237" y="6908"/>
                    <a:pt x="1" y="7449"/>
                    <a:pt x="188" y="7927"/>
                  </a:cubicBezTo>
                  <a:cubicBezTo>
                    <a:pt x="188" y="7930"/>
                    <a:pt x="189" y="7931"/>
                    <a:pt x="191" y="7934"/>
                  </a:cubicBezTo>
                  <a:lnTo>
                    <a:pt x="2661" y="13880"/>
                  </a:lnTo>
                  <a:cubicBezTo>
                    <a:pt x="2764" y="14146"/>
                    <a:pt x="2903" y="14396"/>
                    <a:pt x="3073" y="14624"/>
                  </a:cubicBezTo>
                  <a:lnTo>
                    <a:pt x="3446" y="15126"/>
                  </a:lnTo>
                  <a:cubicBezTo>
                    <a:pt x="3507" y="15216"/>
                    <a:pt x="3605" y="15263"/>
                    <a:pt x="3705" y="15263"/>
                  </a:cubicBezTo>
                  <a:cubicBezTo>
                    <a:pt x="3771" y="15263"/>
                    <a:pt x="3837" y="15243"/>
                    <a:pt x="3894" y="15201"/>
                  </a:cubicBezTo>
                  <a:cubicBezTo>
                    <a:pt x="4038" y="15094"/>
                    <a:pt x="4063" y="14889"/>
                    <a:pt x="3951" y="14750"/>
                  </a:cubicBezTo>
                  <a:lnTo>
                    <a:pt x="3578" y="14248"/>
                  </a:lnTo>
                  <a:cubicBezTo>
                    <a:pt x="3441" y="14063"/>
                    <a:pt x="3329" y="13861"/>
                    <a:pt x="3247" y="13647"/>
                  </a:cubicBezTo>
                  <a:cubicBezTo>
                    <a:pt x="3245" y="13645"/>
                    <a:pt x="3244" y="13642"/>
                    <a:pt x="3244" y="13641"/>
                  </a:cubicBezTo>
                  <a:lnTo>
                    <a:pt x="774" y="7696"/>
                  </a:lnTo>
                  <a:cubicBezTo>
                    <a:pt x="715" y="7542"/>
                    <a:pt x="792" y="7369"/>
                    <a:pt x="945" y="7309"/>
                  </a:cubicBezTo>
                  <a:cubicBezTo>
                    <a:pt x="1091" y="7252"/>
                    <a:pt x="1241" y="7226"/>
                    <a:pt x="1389" y="7226"/>
                  </a:cubicBezTo>
                  <a:cubicBezTo>
                    <a:pt x="1877" y="7226"/>
                    <a:pt x="2338" y="7519"/>
                    <a:pt x="2529" y="8000"/>
                  </a:cubicBezTo>
                  <a:lnTo>
                    <a:pt x="3515" y="10837"/>
                  </a:lnTo>
                  <a:cubicBezTo>
                    <a:pt x="3581" y="11023"/>
                    <a:pt x="3757" y="11144"/>
                    <a:pt x="3949" y="11144"/>
                  </a:cubicBezTo>
                  <a:cubicBezTo>
                    <a:pt x="3978" y="11144"/>
                    <a:pt x="4007" y="11141"/>
                    <a:pt x="4036" y="11135"/>
                  </a:cubicBezTo>
                  <a:cubicBezTo>
                    <a:pt x="4260" y="11092"/>
                    <a:pt x="4418" y="10891"/>
                    <a:pt x="4408" y="10663"/>
                  </a:cubicBezTo>
                  <a:lnTo>
                    <a:pt x="4270" y="7837"/>
                  </a:lnTo>
                  <a:cubicBezTo>
                    <a:pt x="4269" y="7823"/>
                    <a:pt x="4267" y="7810"/>
                    <a:pt x="4266" y="7798"/>
                  </a:cubicBezTo>
                  <a:lnTo>
                    <a:pt x="3362" y="2641"/>
                  </a:lnTo>
                  <a:cubicBezTo>
                    <a:pt x="3302" y="2286"/>
                    <a:pt x="3537" y="1950"/>
                    <a:pt x="3891" y="1887"/>
                  </a:cubicBezTo>
                  <a:cubicBezTo>
                    <a:pt x="3930" y="1881"/>
                    <a:pt x="3968" y="1877"/>
                    <a:pt x="4006" y="1877"/>
                  </a:cubicBezTo>
                  <a:cubicBezTo>
                    <a:pt x="4315" y="1877"/>
                    <a:pt x="4590" y="2098"/>
                    <a:pt x="4648" y="2413"/>
                  </a:cubicBezTo>
                  <a:lnTo>
                    <a:pt x="5560" y="7934"/>
                  </a:lnTo>
                  <a:cubicBezTo>
                    <a:pt x="5604" y="8197"/>
                    <a:pt x="5831" y="8383"/>
                    <a:pt x="6090" y="8383"/>
                  </a:cubicBezTo>
                  <a:cubicBezTo>
                    <a:pt x="6115" y="8383"/>
                    <a:pt x="6140" y="8381"/>
                    <a:pt x="6166" y="8378"/>
                  </a:cubicBezTo>
                  <a:cubicBezTo>
                    <a:pt x="6453" y="8337"/>
                    <a:pt x="6657" y="8075"/>
                    <a:pt x="6624" y="7784"/>
                  </a:cubicBezTo>
                  <a:lnTo>
                    <a:pt x="5935" y="1376"/>
                  </a:lnTo>
                  <a:cubicBezTo>
                    <a:pt x="5898" y="1020"/>
                    <a:pt x="6154" y="701"/>
                    <a:pt x="6510" y="660"/>
                  </a:cubicBezTo>
                  <a:cubicBezTo>
                    <a:pt x="6535" y="657"/>
                    <a:pt x="6559" y="656"/>
                    <a:pt x="6582" y="656"/>
                  </a:cubicBezTo>
                  <a:cubicBezTo>
                    <a:pt x="6909" y="656"/>
                    <a:pt x="7191" y="900"/>
                    <a:pt x="7230" y="1233"/>
                  </a:cubicBezTo>
                  <a:lnTo>
                    <a:pt x="7931" y="7823"/>
                  </a:lnTo>
                  <a:cubicBezTo>
                    <a:pt x="7963" y="8104"/>
                    <a:pt x="8201" y="8315"/>
                    <a:pt x="8479" y="8315"/>
                  </a:cubicBezTo>
                  <a:cubicBezTo>
                    <a:pt x="8492" y="8315"/>
                    <a:pt x="8505" y="8314"/>
                    <a:pt x="8519" y="8313"/>
                  </a:cubicBezTo>
                  <a:cubicBezTo>
                    <a:pt x="8814" y="8294"/>
                    <a:pt x="9040" y="8045"/>
                    <a:pt x="9033" y="7748"/>
                  </a:cubicBezTo>
                  <a:lnTo>
                    <a:pt x="8865" y="1300"/>
                  </a:lnTo>
                  <a:cubicBezTo>
                    <a:pt x="8854" y="933"/>
                    <a:pt x="9149" y="630"/>
                    <a:pt x="9515" y="630"/>
                  </a:cubicBezTo>
                  <a:lnTo>
                    <a:pt x="9560" y="630"/>
                  </a:lnTo>
                  <a:cubicBezTo>
                    <a:pt x="9561" y="630"/>
                    <a:pt x="9562" y="630"/>
                    <a:pt x="9563" y="630"/>
                  </a:cubicBezTo>
                  <a:cubicBezTo>
                    <a:pt x="9915" y="630"/>
                    <a:pt x="10203" y="911"/>
                    <a:pt x="10212" y="1264"/>
                  </a:cubicBezTo>
                  <a:lnTo>
                    <a:pt x="10386" y="7888"/>
                  </a:lnTo>
                  <a:cubicBezTo>
                    <a:pt x="10393" y="8165"/>
                    <a:pt x="10619" y="8385"/>
                    <a:pt x="10896" y="8385"/>
                  </a:cubicBezTo>
                  <a:cubicBezTo>
                    <a:pt x="10898" y="8385"/>
                    <a:pt x="10899" y="8385"/>
                    <a:pt x="10901" y="8385"/>
                  </a:cubicBezTo>
                  <a:cubicBezTo>
                    <a:pt x="11180" y="8382"/>
                    <a:pt x="11406" y="8157"/>
                    <a:pt x="11408" y="7877"/>
                  </a:cubicBezTo>
                  <a:lnTo>
                    <a:pt x="11442" y="3524"/>
                  </a:lnTo>
                  <a:cubicBezTo>
                    <a:pt x="11441" y="3265"/>
                    <a:pt x="11597" y="3029"/>
                    <a:pt x="11836" y="2930"/>
                  </a:cubicBezTo>
                  <a:cubicBezTo>
                    <a:pt x="11947" y="2886"/>
                    <a:pt x="12047" y="2869"/>
                    <a:pt x="12137" y="2869"/>
                  </a:cubicBezTo>
                  <a:cubicBezTo>
                    <a:pt x="12316" y="2869"/>
                    <a:pt x="12451" y="2937"/>
                    <a:pt x="12529" y="2990"/>
                  </a:cubicBezTo>
                  <a:cubicBezTo>
                    <a:pt x="12721" y="3121"/>
                    <a:pt x="12834" y="3338"/>
                    <a:pt x="12833" y="3570"/>
                  </a:cubicBezTo>
                  <a:lnTo>
                    <a:pt x="12795" y="7924"/>
                  </a:lnTo>
                  <a:cubicBezTo>
                    <a:pt x="12794" y="8097"/>
                    <a:pt x="12933" y="8240"/>
                    <a:pt x="13109" y="8241"/>
                  </a:cubicBezTo>
                  <a:lnTo>
                    <a:pt x="13112" y="8241"/>
                  </a:lnTo>
                  <a:cubicBezTo>
                    <a:pt x="13284" y="8241"/>
                    <a:pt x="13425" y="8102"/>
                    <a:pt x="13426" y="7928"/>
                  </a:cubicBezTo>
                  <a:lnTo>
                    <a:pt x="13464" y="3576"/>
                  </a:lnTo>
                  <a:cubicBezTo>
                    <a:pt x="13468" y="3133"/>
                    <a:pt x="13251" y="2716"/>
                    <a:pt x="12884" y="2467"/>
                  </a:cubicBezTo>
                  <a:lnTo>
                    <a:pt x="12884" y="2470"/>
                  </a:lnTo>
                  <a:cubicBezTo>
                    <a:pt x="12661" y="2318"/>
                    <a:pt x="12404" y="2241"/>
                    <a:pt x="12141" y="2241"/>
                  </a:cubicBezTo>
                  <a:cubicBezTo>
                    <a:pt x="11962" y="2241"/>
                    <a:pt x="11779" y="2276"/>
                    <a:pt x="11601" y="2347"/>
                  </a:cubicBezTo>
                  <a:cubicBezTo>
                    <a:pt x="11271" y="2481"/>
                    <a:pt x="11014" y="2749"/>
                    <a:pt x="10891" y="3085"/>
                  </a:cubicBezTo>
                  <a:lnTo>
                    <a:pt x="10843" y="1249"/>
                  </a:lnTo>
                  <a:cubicBezTo>
                    <a:pt x="10828" y="554"/>
                    <a:pt x="10260" y="1"/>
                    <a:pt x="95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4604;p114">
              <a:extLst>
                <a:ext uri="{FF2B5EF4-FFF2-40B4-BE49-F238E27FC236}">
                  <a16:creationId xmlns:a16="http://schemas.microsoft.com/office/drawing/2014/main" id="{90BC91E4-660F-5982-DF5C-AC4E43E091FF}"/>
                </a:ext>
              </a:extLst>
            </p:cNvPr>
            <p:cNvSpPr/>
            <p:nvPr/>
          </p:nvSpPr>
          <p:spPr>
            <a:xfrm>
              <a:off x="5874900" y="3751175"/>
              <a:ext cx="234500" cy="316100"/>
            </a:xfrm>
            <a:custGeom>
              <a:avLst/>
              <a:gdLst/>
              <a:ahLst/>
              <a:cxnLst/>
              <a:rect l="l" t="t" r="r" b="b"/>
              <a:pathLst>
                <a:path w="9380" h="12644" extrusionOk="0">
                  <a:moveTo>
                    <a:pt x="8203" y="11443"/>
                  </a:moveTo>
                  <a:lnTo>
                    <a:pt x="8203" y="12014"/>
                  </a:lnTo>
                  <a:lnTo>
                    <a:pt x="630" y="12014"/>
                  </a:lnTo>
                  <a:lnTo>
                    <a:pt x="630" y="11443"/>
                  </a:lnTo>
                  <a:close/>
                  <a:moveTo>
                    <a:pt x="9062" y="0"/>
                  </a:moveTo>
                  <a:cubicBezTo>
                    <a:pt x="8888" y="0"/>
                    <a:pt x="8746" y="141"/>
                    <a:pt x="8747" y="315"/>
                  </a:cubicBezTo>
                  <a:lnTo>
                    <a:pt x="8747" y="2602"/>
                  </a:lnTo>
                  <a:cubicBezTo>
                    <a:pt x="8747" y="4178"/>
                    <a:pt x="8485" y="5328"/>
                    <a:pt x="8060" y="6673"/>
                  </a:cubicBezTo>
                  <a:cubicBezTo>
                    <a:pt x="8040" y="6736"/>
                    <a:pt x="8018" y="6801"/>
                    <a:pt x="7989" y="6870"/>
                  </a:cubicBezTo>
                  <a:cubicBezTo>
                    <a:pt x="7838" y="7253"/>
                    <a:pt x="7743" y="7784"/>
                    <a:pt x="7743" y="8256"/>
                  </a:cubicBezTo>
                  <a:cubicBezTo>
                    <a:pt x="7743" y="8272"/>
                    <a:pt x="7743" y="8289"/>
                    <a:pt x="7746" y="8307"/>
                  </a:cubicBezTo>
                  <a:lnTo>
                    <a:pt x="8151" y="10811"/>
                  </a:lnTo>
                  <a:lnTo>
                    <a:pt x="685" y="10811"/>
                  </a:lnTo>
                  <a:lnTo>
                    <a:pt x="1090" y="8307"/>
                  </a:lnTo>
                  <a:cubicBezTo>
                    <a:pt x="1093" y="8289"/>
                    <a:pt x="1094" y="8272"/>
                    <a:pt x="1094" y="8256"/>
                  </a:cubicBezTo>
                  <a:cubicBezTo>
                    <a:pt x="1094" y="7652"/>
                    <a:pt x="929" y="7280"/>
                    <a:pt x="684" y="6909"/>
                  </a:cubicBezTo>
                  <a:cubicBezTo>
                    <a:pt x="623" y="6816"/>
                    <a:pt x="523" y="6766"/>
                    <a:pt x="420" y="6766"/>
                  </a:cubicBezTo>
                  <a:cubicBezTo>
                    <a:pt x="360" y="6766"/>
                    <a:pt x="299" y="6783"/>
                    <a:pt x="245" y="6819"/>
                  </a:cubicBezTo>
                  <a:cubicBezTo>
                    <a:pt x="99" y="6915"/>
                    <a:pt x="60" y="7112"/>
                    <a:pt x="158" y="7258"/>
                  </a:cubicBezTo>
                  <a:cubicBezTo>
                    <a:pt x="352" y="7552"/>
                    <a:pt x="459" y="7794"/>
                    <a:pt x="463" y="8232"/>
                  </a:cubicBezTo>
                  <a:lnTo>
                    <a:pt x="3" y="11078"/>
                  </a:lnTo>
                  <a:lnTo>
                    <a:pt x="3" y="11085"/>
                  </a:lnTo>
                  <a:cubicBezTo>
                    <a:pt x="2" y="11091"/>
                    <a:pt x="2" y="11099"/>
                    <a:pt x="2" y="11103"/>
                  </a:cubicBezTo>
                  <a:cubicBezTo>
                    <a:pt x="0" y="11109"/>
                    <a:pt x="0" y="11114"/>
                    <a:pt x="2" y="11118"/>
                  </a:cubicBezTo>
                  <a:lnTo>
                    <a:pt x="2" y="11127"/>
                  </a:lnTo>
                  <a:lnTo>
                    <a:pt x="2" y="12032"/>
                  </a:lnTo>
                  <a:cubicBezTo>
                    <a:pt x="2" y="12371"/>
                    <a:pt x="276" y="12644"/>
                    <a:pt x="613" y="12644"/>
                  </a:cubicBezTo>
                  <a:lnTo>
                    <a:pt x="8224" y="12644"/>
                  </a:lnTo>
                  <a:cubicBezTo>
                    <a:pt x="8562" y="12644"/>
                    <a:pt x="8836" y="12371"/>
                    <a:pt x="8836" y="12032"/>
                  </a:cubicBezTo>
                  <a:lnTo>
                    <a:pt x="8836" y="11171"/>
                  </a:lnTo>
                  <a:cubicBezTo>
                    <a:pt x="8840" y="11139"/>
                    <a:pt x="8840" y="11108"/>
                    <a:pt x="8836" y="11076"/>
                  </a:cubicBezTo>
                  <a:lnTo>
                    <a:pt x="8376" y="8230"/>
                  </a:lnTo>
                  <a:cubicBezTo>
                    <a:pt x="8379" y="7845"/>
                    <a:pt x="8458" y="7405"/>
                    <a:pt x="8578" y="7100"/>
                  </a:cubicBezTo>
                  <a:cubicBezTo>
                    <a:pt x="8611" y="7018"/>
                    <a:pt x="8640" y="6939"/>
                    <a:pt x="8664" y="6861"/>
                  </a:cubicBezTo>
                  <a:cubicBezTo>
                    <a:pt x="9106" y="5460"/>
                    <a:pt x="9380" y="4258"/>
                    <a:pt x="9380" y="2600"/>
                  </a:cubicBezTo>
                  <a:lnTo>
                    <a:pt x="9380" y="315"/>
                  </a:lnTo>
                  <a:cubicBezTo>
                    <a:pt x="9380" y="141"/>
                    <a:pt x="9239" y="0"/>
                    <a:pt x="90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4867569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95"/>
        <p:cNvGrpSpPr/>
        <p:nvPr/>
      </p:nvGrpSpPr>
      <p:grpSpPr>
        <a:xfrm>
          <a:off x="0" y="0"/>
          <a:ext cx="0" cy="0"/>
          <a:chOff x="0" y="0"/>
          <a:chExt cx="0" cy="0"/>
        </a:xfrm>
      </p:grpSpPr>
      <p:sp>
        <p:nvSpPr>
          <p:cNvPr id="16996" name="Google Shape;16996;p84"/>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التقنيات المستخدمة</a:t>
            </a:r>
            <a:endParaRPr dirty="0">
              <a:latin typeface="Dubai" panose="020B0503030403030204" pitchFamily="34" charset="-78"/>
              <a:cs typeface="Dubai" panose="020B0503030403030204" pitchFamily="34" charset="-78"/>
            </a:endParaRPr>
          </a:p>
        </p:txBody>
      </p:sp>
      <p:grpSp>
        <p:nvGrpSpPr>
          <p:cNvPr id="17005" name="Google Shape;17005;p84"/>
          <p:cNvGrpSpPr/>
          <p:nvPr/>
        </p:nvGrpSpPr>
        <p:grpSpPr>
          <a:xfrm>
            <a:off x="5453329" y="675728"/>
            <a:ext cx="1490178" cy="21378"/>
            <a:chOff x="2940000" y="3484425"/>
            <a:chExt cx="876575" cy="12575"/>
          </a:xfrm>
        </p:grpSpPr>
        <p:sp>
          <p:nvSpPr>
            <p:cNvPr id="17006" name="Google Shape;17006;p84"/>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07" name="Google Shape;17007;p84"/>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08" name="Google Shape;17008;p84"/>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09" name="Google Shape;17009;p84"/>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10" name="Google Shape;17010;p84"/>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11" name="Google Shape;17011;p84"/>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12" name="Google Shape;17012;p84"/>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13" name="Google Shape;17013;p84"/>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14" name="Google Shape;17014;p84"/>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15" name="Google Shape;17015;p84"/>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16" name="Google Shape;17016;p84"/>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17" name="Google Shape;17017;p84"/>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7018" name="Google Shape;17018;p84"/>
          <p:cNvGrpSpPr/>
          <p:nvPr/>
        </p:nvGrpSpPr>
        <p:grpSpPr>
          <a:xfrm>
            <a:off x="2200504" y="675728"/>
            <a:ext cx="1490178" cy="21378"/>
            <a:chOff x="2940000" y="3484425"/>
            <a:chExt cx="876575" cy="12575"/>
          </a:xfrm>
        </p:grpSpPr>
        <p:sp>
          <p:nvSpPr>
            <p:cNvPr id="17019" name="Google Shape;17019;p84"/>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20" name="Google Shape;17020;p84"/>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21" name="Google Shape;17021;p84"/>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22" name="Google Shape;17022;p84"/>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23" name="Google Shape;17023;p84"/>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24" name="Google Shape;17024;p84"/>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25" name="Google Shape;17025;p84"/>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26" name="Google Shape;17026;p84"/>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27" name="Google Shape;17027;p84"/>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28" name="Google Shape;17028;p84"/>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29" name="Google Shape;17029;p84"/>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30" name="Google Shape;17030;p84"/>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7050" name="Google Shape;17050;p84"/>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07\20</a:t>
            </a:r>
            <a:endParaRPr b="1" dirty="0">
              <a:solidFill>
                <a:schemeClr val="accent1"/>
              </a:solidFill>
              <a:latin typeface="Dubai" panose="020B0503030403030204" pitchFamily="34" charset="-78"/>
              <a:cs typeface="Dubai" panose="020B0503030403030204" pitchFamily="34" charset="-78"/>
            </a:endParaRPr>
          </a:p>
        </p:txBody>
      </p:sp>
      <p:pic>
        <p:nvPicPr>
          <p:cNvPr id="45" name="صورة 44">
            <a:extLst>
              <a:ext uri="{FF2B5EF4-FFF2-40B4-BE49-F238E27FC236}">
                <a16:creationId xmlns:a16="http://schemas.microsoft.com/office/drawing/2014/main" id="{D364327F-CD84-F5A3-5D5D-DD2C2835BE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3471" y="2891363"/>
            <a:ext cx="3296726" cy="939085"/>
          </a:xfrm>
          <a:prstGeom prst="rect">
            <a:avLst/>
          </a:prstGeom>
          <a:noFill/>
        </p:spPr>
      </p:pic>
      <p:pic>
        <p:nvPicPr>
          <p:cNvPr id="46" name="صورة 45">
            <a:extLst>
              <a:ext uri="{FF2B5EF4-FFF2-40B4-BE49-F238E27FC236}">
                <a16:creationId xmlns:a16="http://schemas.microsoft.com/office/drawing/2014/main" id="{6F0380D7-5621-1F70-E37E-A41237DC4222}"/>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7029" t="18159" r="30963" b="19950"/>
          <a:stretch>
            <a:fillRect/>
          </a:stretch>
        </p:blipFill>
        <p:spPr bwMode="auto">
          <a:xfrm>
            <a:off x="697394" y="1892468"/>
            <a:ext cx="3186983" cy="939085"/>
          </a:xfrm>
          <a:prstGeom prst="rect">
            <a:avLst/>
          </a:prstGeom>
          <a:noFill/>
          <a:ln>
            <a:noFill/>
          </a:ln>
          <a:extLst>
            <a:ext uri="{53640926-AAD7-44D8-BBD7-CCE9431645EC}">
              <a14:shadowObscured xmlns:a14="http://schemas.microsoft.com/office/drawing/2010/main"/>
            </a:ext>
          </a:extLst>
        </p:spPr>
      </p:pic>
      <p:graphicFrame>
        <p:nvGraphicFramePr>
          <p:cNvPr id="47" name="جدول 46">
            <a:extLst>
              <a:ext uri="{FF2B5EF4-FFF2-40B4-BE49-F238E27FC236}">
                <a16:creationId xmlns:a16="http://schemas.microsoft.com/office/drawing/2014/main" id="{5877C1F1-370B-15DB-0176-6A2995542910}"/>
              </a:ext>
            </a:extLst>
          </p:cNvPr>
          <p:cNvGraphicFramePr>
            <a:graphicFrameLocks noGrp="1"/>
          </p:cNvGraphicFramePr>
          <p:nvPr>
            <p:extLst>
              <p:ext uri="{D42A27DB-BD31-4B8C-83A1-F6EECF244321}">
                <p14:modId xmlns:p14="http://schemas.microsoft.com/office/powerpoint/2010/main" val="1274652154"/>
              </p:ext>
            </p:extLst>
          </p:nvPr>
        </p:nvGraphicFramePr>
        <p:xfrm>
          <a:off x="312420" y="1293432"/>
          <a:ext cx="8519160" cy="2926080"/>
        </p:xfrm>
        <a:graphic>
          <a:graphicData uri="http://schemas.openxmlformats.org/drawingml/2006/table">
            <a:tbl>
              <a:tblPr firstRow="1" bandRow="1"/>
              <a:tblGrid>
                <a:gridCol w="2129790">
                  <a:extLst>
                    <a:ext uri="{9D8B030D-6E8A-4147-A177-3AD203B41FA5}">
                      <a16:colId xmlns:a16="http://schemas.microsoft.com/office/drawing/2014/main" val="1756615618"/>
                    </a:ext>
                  </a:extLst>
                </a:gridCol>
                <a:gridCol w="2129790">
                  <a:extLst>
                    <a:ext uri="{9D8B030D-6E8A-4147-A177-3AD203B41FA5}">
                      <a16:colId xmlns:a16="http://schemas.microsoft.com/office/drawing/2014/main" val="2015374077"/>
                    </a:ext>
                  </a:extLst>
                </a:gridCol>
                <a:gridCol w="2129790">
                  <a:extLst>
                    <a:ext uri="{9D8B030D-6E8A-4147-A177-3AD203B41FA5}">
                      <a16:colId xmlns:a16="http://schemas.microsoft.com/office/drawing/2014/main" val="3373456286"/>
                    </a:ext>
                  </a:extLst>
                </a:gridCol>
                <a:gridCol w="2129790">
                  <a:extLst>
                    <a:ext uri="{9D8B030D-6E8A-4147-A177-3AD203B41FA5}">
                      <a16:colId xmlns:a16="http://schemas.microsoft.com/office/drawing/2014/main" val="1025777525"/>
                    </a:ext>
                  </a:extLst>
                </a:gridCol>
              </a:tblGrid>
              <a:tr h="365760">
                <a:tc>
                  <a:txBody>
                    <a:bodyPr/>
                    <a:lstStyle/>
                    <a:p>
                      <a:pPr algn="ctr"/>
                      <a:r>
                        <a:rPr lang="en-US" b="1" dirty="0">
                          <a:solidFill>
                            <a:schemeClr val="accent1"/>
                          </a:solidFill>
                          <a:latin typeface="Dubai" panose="020B0503030403030204" pitchFamily="34" charset="-78"/>
                          <a:cs typeface="Dubai" panose="020B0503030403030204" pitchFamily="34" charset="-78"/>
                        </a:rPr>
                        <a:t>Gemini API</a:t>
                      </a:r>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a:r>
                        <a:rPr lang="en-US" b="1" dirty="0">
                          <a:solidFill>
                            <a:schemeClr val="accent1"/>
                          </a:solidFill>
                          <a:latin typeface="Dubai" panose="020B0503030403030204" pitchFamily="34" charset="-78"/>
                          <a:cs typeface="Dubai" panose="020B0503030403030204" pitchFamily="34" charset="-78"/>
                        </a:rPr>
                        <a:t>MySQL</a:t>
                      </a:r>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a:r>
                        <a:rPr lang="en-US" b="1" dirty="0">
                          <a:solidFill>
                            <a:schemeClr val="accent1"/>
                          </a:solidFill>
                          <a:latin typeface="Dubai" panose="020B0503030403030204" pitchFamily="34" charset="-78"/>
                          <a:cs typeface="Dubai" panose="020B0503030403030204" pitchFamily="34" charset="-78"/>
                        </a:rPr>
                        <a:t>CSS</a:t>
                      </a:r>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a:r>
                        <a:rPr lang="en-US" b="1" dirty="0">
                          <a:solidFill>
                            <a:schemeClr val="accent1"/>
                          </a:solidFill>
                          <a:latin typeface="Dubai" panose="020B0503030403030204" pitchFamily="34" charset="-78"/>
                          <a:cs typeface="Dubai" panose="020B0503030403030204" pitchFamily="34" charset="-78"/>
                        </a:rPr>
                        <a:t>HTML</a:t>
                      </a:r>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079020635"/>
                  </a:ext>
                </a:extLst>
              </a:tr>
              <a:tr h="1097280">
                <a:tc>
                  <a:txBody>
                    <a:bodyPr/>
                    <a:lstStyle/>
                    <a:p>
                      <a:pPr algn="ctr"/>
                      <a:endParaRPr lang="en-US" b="1" dirty="0">
                        <a:solidFill>
                          <a:schemeClr val="accent1"/>
                        </a:solidFill>
                        <a:latin typeface="Dubai" panose="020B0503030403030204" pitchFamily="34" charset="-78"/>
                        <a:cs typeface="Dubai" panose="020B0503030403030204" pitchFamily="34" charset="-78"/>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a:endParaRPr lang="en-US" b="1">
                        <a:solidFill>
                          <a:schemeClr val="accent1"/>
                        </a:solidFill>
                        <a:latin typeface="Dubai" panose="020B0503030403030204" pitchFamily="34" charset="-78"/>
                        <a:cs typeface="Dubai" panose="020B0503030403030204" pitchFamily="34" charset="-78"/>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a:endParaRPr lang="en-US" b="1">
                        <a:solidFill>
                          <a:schemeClr val="accent1"/>
                        </a:solidFill>
                        <a:latin typeface="Dubai" panose="020B0503030403030204" pitchFamily="34" charset="-78"/>
                        <a:cs typeface="Dubai" panose="020B0503030403030204" pitchFamily="34" charset="-78"/>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a:endParaRPr lang="en-US" b="1" dirty="0">
                        <a:solidFill>
                          <a:schemeClr val="accent1"/>
                        </a:solidFill>
                        <a:latin typeface="Dubai" panose="020B0503030403030204" pitchFamily="34" charset="-78"/>
                        <a:cs typeface="Dubai" panose="020B0503030403030204" pitchFamily="34" charset="-78"/>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773994577"/>
                  </a:ext>
                </a:extLst>
              </a:tr>
              <a:tr h="365760">
                <a:tc>
                  <a:txBody>
                    <a:bodyPr/>
                    <a:lstStyle/>
                    <a:p>
                      <a:pPr algn="ctr"/>
                      <a:r>
                        <a:rPr lang="en-US" b="1" dirty="0">
                          <a:solidFill>
                            <a:schemeClr val="accent1"/>
                          </a:solidFill>
                          <a:latin typeface="Dubai" panose="020B0503030403030204" pitchFamily="34" charset="-78"/>
                          <a:cs typeface="Dubai" panose="020B0503030403030204" pitchFamily="34" charset="-78"/>
                        </a:rPr>
                        <a:t>FILAMENT</a:t>
                      </a:r>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a:r>
                        <a:rPr lang="en-US" b="1" dirty="0">
                          <a:solidFill>
                            <a:schemeClr val="accent1"/>
                          </a:solidFill>
                          <a:latin typeface="Dubai" panose="020B0503030403030204" pitchFamily="34" charset="-78"/>
                          <a:cs typeface="Dubai" panose="020B0503030403030204" pitchFamily="34" charset="-78"/>
                        </a:rPr>
                        <a:t>BOOTSTRAP</a:t>
                      </a:r>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a:r>
                        <a:rPr lang="en-US" b="1" dirty="0">
                          <a:solidFill>
                            <a:schemeClr val="accent1"/>
                          </a:solidFill>
                          <a:latin typeface="Dubai" panose="020B0503030403030204" pitchFamily="34" charset="-78"/>
                          <a:cs typeface="Dubai" panose="020B0503030403030204" pitchFamily="34" charset="-78"/>
                        </a:rPr>
                        <a:t>LIVEWIRE</a:t>
                      </a:r>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a:r>
                        <a:rPr lang="en-US" b="1" dirty="0">
                          <a:solidFill>
                            <a:schemeClr val="accent1"/>
                          </a:solidFill>
                          <a:latin typeface="Dubai" panose="020B0503030403030204" pitchFamily="34" charset="-78"/>
                          <a:cs typeface="Dubai" panose="020B0503030403030204" pitchFamily="34" charset="-78"/>
                        </a:rPr>
                        <a:t>LARAVEL</a:t>
                      </a:r>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271946168"/>
                  </a:ext>
                </a:extLst>
              </a:tr>
              <a:tr h="1097280">
                <a:tc>
                  <a:txBody>
                    <a:bodyPr/>
                    <a:lstStyle/>
                    <a:p>
                      <a:pPr algn="ctr"/>
                      <a:endParaRPr lang="en-US" b="1" dirty="0">
                        <a:solidFill>
                          <a:schemeClr val="accent1"/>
                        </a:solidFill>
                        <a:latin typeface="Dubai" panose="020B0503030403030204" pitchFamily="34" charset="-78"/>
                        <a:cs typeface="Dubai" panose="020B0503030403030204" pitchFamily="34" charset="-78"/>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a:endParaRPr lang="en-US" b="1">
                        <a:solidFill>
                          <a:schemeClr val="accent1"/>
                        </a:solidFill>
                        <a:latin typeface="Dubai" panose="020B0503030403030204" pitchFamily="34" charset="-78"/>
                        <a:cs typeface="Dubai" panose="020B0503030403030204" pitchFamily="34" charset="-78"/>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a:endParaRPr lang="en-US" b="1">
                        <a:solidFill>
                          <a:schemeClr val="accent1"/>
                        </a:solidFill>
                        <a:latin typeface="Dubai" panose="020B0503030403030204" pitchFamily="34" charset="-78"/>
                        <a:cs typeface="Dubai" panose="020B0503030403030204" pitchFamily="34" charset="-78"/>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a:endParaRPr lang="en-US" b="1" dirty="0">
                        <a:solidFill>
                          <a:schemeClr val="accent1"/>
                        </a:solidFill>
                        <a:latin typeface="Dubai" panose="020B0503030403030204" pitchFamily="34" charset="-78"/>
                        <a:cs typeface="Dubai" panose="020B0503030403030204" pitchFamily="34" charset="-78"/>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621420597"/>
                  </a:ext>
                </a:extLst>
              </a:tr>
            </a:tbl>
          </a:graphicData>
        </a:graphic>
      </p:graphicFrame>
      <p:pic>
        <p:nvPicPr>
          <p:cNvPr id="48" name="صورة 47">
            <a:extLst>
              <a:ext uri="{FF2B5EF4-FFF2-40B4-BE49-F238E27FC236}">
                <a16:creationId xmlns:a16="http://schemas.microsoft.com/office/drawing/2014/main" id="{B98FF9C6-9425-2A72-33B3-68C9F3978B56}"/>
              </a:ext>
            </a:extLst>
          </p:cNvPr>
          <p:cNvPicPr>
            <a:picLocks noChangeAspect="1"/>
          </p:cNvPicPr>
          <p:nvPr/>
        </p:nvPicPr>
        <p:blipFill>
          <a:blip r:embed="rId5"/>
          <a:stretch>
            <a:fillRect/>
          </a:stretch>
        </p:blipFill>
        <p:spPr>
          <a:xfrm>
            <a:off x="3094260" y="3353782"/>
            <a:ext cx="876558" cy="699055"/>
          </a:xfrm>
          <a:prstGeom prst="rect">
            <a:avLst/>
          </a:prstGeom>
        </p:spPr>
      </p:pic>
      <p:pic>
        <p:nvPicPr>
          <p:cNvPr id="49" name="صورة 48">
            <a:extLst>
              <a:ext uri="{FF2B5EF4-FFF2-40B4-BE49-F238E27FC236}">
                <a16:creationId xmlns:a16="http://schemas.microsoft.com/office/drawing/2014/main" id="{1FBA7CF9-18AB-1421-74FC-A5631FDE77E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55018" y="1869756"/>
            <a:ext cx="1279044" cy="661135"/>
          </a:xfrm>
          <a:prstGeom prst="rect">
            <a:avLst/>
          </a:prstGeom>
          <a:noFill/>
        </p:spPr>
      </p:pic>
      <p:pic>
        <p:nvPicPr>
          <p:cNvPr id="50" name="عنصر نائب للمحتوى 3">
            <a:extLst>
              <a:ext uri="{FF2B5EF4-FFF2-40B4-BE49-F238E27FC236}">
                <a16:creationId xmlns:a16="http://schemas.microsoft.com/office/drawing/2014/main" id="{A6BC824D-887E-F8E4-E4CF-31E096DA9DC0}"/>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05275" y="1809969"/>
            <a:ext cx="698281" cy="698281"/>
          </a:xfrm>
          <a:prstGeom prst="rect">
            <a:avLst/>
          </a:prstGeom>
          <a:noFill/>
          <a:ln>
            <a:noFill/>
          </a:ln>
        </p:spPr>
      </p:pic>
      <p:pic>
        <p:nvPicPr>
          <p:cNvPr id="51" name="صورة 50">
            <a:extLst>
              <a:ext uri="{FF2B5EF4-FFF2-40B4-BE49-F238E27FC236}">
                <a16:creationId xmlns:a16="http://schemas.microsoft.com/office/drawing/2014/main" id="{0CB2E869-D137-2C6C-F4B9-B8D5AF943B12}"/>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08413" y="1745109"/>
            <a:ext cx="845463" cy="828000"/>
          </a:xfrm>
          <a:prstGeom prst="rect">
            <a:avLst/>
          </a:prstGeom>
          <a:noFill/>
        </p:spPr>
      </p:pic>
      <p:pic>
        <p:nvPicPr>
          <p:cNvPr id="52" name="صورة 51">
            <a:extLst>
              <a:ext uri="{FF2B5EF4-FFF2-40B4-BE49-F238E27FC236}">
                <a16:creationId xmlns:a16="http://schemas.microsoft.com/office/drawing/2014/main" id="{34646620-9B94-2F7A-59BB-8B083C9EA250}"/>
              </a:ext>
            </a:extLst>
          </p:cNvPr>
          <p:cNvPicPr>
            <a:picLocks noChangeAspect="1"/>
          </p:cNvPicPr>
          <p:nvPr/>
        </p:nvPicPr>
        <p:blipFill>
          <a:blip r:embed="rId9" cstate="print">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bwMode="auto">
          <a:xfrm>
            <a:off x="6843084" y="3190284"/>
            <a:ext cx="1826067" cy="912899"/>
          </a:xfrm>
          <a:prstGeom prst="rect">
            <a:avLst/>
          </a:prstGeom>
          <a:noFill/>
        </p:spPr>
      </p:pic>
      <p:pic>
        <p:nvPicPr>
          <p:cNvPr id="53" name="صورة 52">
            <a:extLst>
              <a:ext uri="{FF2B5EF4-FFF2-40B4-BE49-F238E27FC236}">
                <a16:creationId xmlns:a16="http://schemas.microsoft.com/office/drawing/2014/main" id="{45730A0E-3119-BCBE-9E86-C51311F62D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03805" y="3442285"/>
            <a:ext cx="1435455" cy="408895"/>
          </a:xfrm>
          <a:prstGeom prst="rect">
            <a:avLst/>
          </a:prstGeom>
          <a:noFill/>
        </p:spPr>
      </p:pic>
      <p:pic>
        <p:nvPicPr>
          <p:cNvPr id="54" name="صورة 53">
            <a:extLst>
              <a:ext uri="{FF2B5EF4-FFF2-40B4-BE49-F238E27FC236}">
                <a16:creationId xmlns:a16="http://schemas.microsoft.com/office/drawing/2014/main" id="{93802930-8843-8486-9B48-1E03BD2A56F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029" t="18159" r="30963" b="19950"/>
          <a:stretch>
            <a:fillRect/>
          </a:stretch>
        </p:blipFill>
        <p:spPr bwMode="auto">
          <a:xfrm>
            <a:off x="559179" y="3477447"/>
            <a:ext cx="1533017" cy="451723"/>
          </a:xfrm>
          <a:prstGeom prst="rect">
            <a:avLst/>
          </a:prstGeom>
          <a:noFill/>
          <a:ln>
            <a:noFill/>
          </a:ln>
          <a:extLst>
            <a:ext uri="{53640926-AAD7-44D8-BBD7-CCE9431645EC}">
              <a14:shadowObscured xmlns:a14="http://schemas.microsoft.com/office/drawing/2010/main"/>
            </a:ext>
          </a:extLst>
        </p:spPr>
      </p:pic>
      <p:pic>
        <p:nvPicPr>
          <p:cNvPr id="3" name="صورة 2">
            <a:extLst>
              <a:ext uri="{FF2B5EF4-FFF2-40B4-BE49-F238E27FC236}">
                <a16:creationId xmlns:a16="http://schemas.microsoft.com/office/drawing/2014/main" id="{A0A933D7-A6A2-1620-C214-888C7325E67F}"/>
              </a:ext>
            </a:extLst>
          </p:cNvPr>
          <p:cNvPicPr>
            <a:picLocks noChangeAspect="1"/>
          </p:cNvPicPr>
          <p:nvPr/>
        </p:nvPicPr>
        <p:blipFill>
          <a:blip r:embed="rId10"/>
          <a:stretch>
            <a:fillRect/>
          </a:stretch>
        </p:blipFill>
        <p:spPr>
          <a:xfrm>
            <a:off x="785687" y="1945017"/>
            <a:ext cx="1080000" cy="502326"/>
          </a:xfrm>
          <a:prstGeom prst="rect">
            <a:avLst/>
          </a:prstGeom>
        </p:spPr>
      </p:pic>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296"/>
        <p:cNvGrpSpPr/>
        <p:nvPr/>
      </p:nvGrpSpPr>
      <p:grpSpPr>
        <a:xfrm>
          <a:off x="0" y="0"/>
          <a:ext cx="0" cy="0"/>
          <a:chOff x="0" y="0"/>
          <a:chExt cx="0" cy="0"/>
        </a:xfrm>
      </p:grpSpPr>
      <p:sp>
        <p:nvSpPr>
          <p:cNvPr id="23297" name="Google Shape;23297;p103"/>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تحليل النظام</a:t>
            </a:r>
            <a:endParaRPr dirty="0">
              <a:latin typeface="Dubai" panose="020B0503030403030204" pitchFamily="34" charset="-78"/>
              <a:cs typeface="Dubai" panose="020B0503030403030204" pitchFamily="34" charset="-78"/>
            </a:endParaRPr>
          </a:p>
        </p:txBody>
      </p:sp>
      <p:grpSp>
        <p:nvGrpSpPr>
          <p:cNvPr id="23298" name="Google Shape;23298;p103"/>
          <p:cNvGrpSpPr/>
          <p:nvPr/>
        </p:nvGrpSpPr>
        <p:grpSpPr>
          <a:xfrm>
            <a:off x="5453329" y="675728"/>
            <a:ext cx="1490178" cy="21378"/>
            <a:chOff x="2940000" y="3484425"/>
            <a:chExt cx="876575" cy="12575"/>
          </a:xfrm>
        </p:grpSpPr>
        <p:sp>
          <p:nvSpPr>
            <p:cNvPr id="23299" name="Google Shape;23299;p103"/>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00" name="Google Shape;23300;p103"/>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01" name="Google Shape;23301;p103"/>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02" name="Google Shape;23302;p103"/>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03" name="Google Shape;23303;p103"/>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04" name="Google Shape;23304;p103"/>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05" name="Google Shape;23305;p103"/>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06" name="Google Shape;23306;p103"/>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07" name="Google Shape;23307;p103"/>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08" name="Google Shape;23308;p103"/>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09" name="Google Shape;23309;p103"/>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10" name="Google Shape;23310;p103"/>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3311" name="Google Shape;23311;p103"/>
          <p:cNvGrpSpPr/>
          <p:nvPr/>
        </p:nvGrpSpPr>
        <p:grpSpPr>
          <a:xfrm>
            <a:off x="2200504" y="675728"/>
            <a:ext cx="1490178" cy="21378"/>
            <a:chOff x="2940000" y="3484425"/>
            <a:chExt cx="876575" cy="12575"/>
          </a:xfrm>
        </p:grpSpPr>
        <p:sp>
          <p:nvSpPr>
            <p:cNvPr id="23312" name="Google Shape;23312;p103"/>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13" name="Google Shape;23313;p103"/>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14" name="Google Shape;23314;p103"/>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15" name="Google Shape;23315;p103"/>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16" name="Google Shape;23316;p103"/>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17" name="Google Shape;23317;p103"/>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18" name="Google Shape;23318;p103"/>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19" name="Google Shape;23319;p103"/>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20" name="Google Shape;23320;p103"/>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21" name="Google Shape;23321;p103"/>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22" name="Google Shape;23322;p103"/>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23" name="Google Shape;23323;p103"/>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3324" name="Google Shape;23324;p103"/>
          <p:cNvSpPr/>
          <p:nvPr/>
        </p:nvSpPr>
        <p:spPr>
          <a:xfrm>
            <a:off x="1941300" y="3245900"/>
            <a:ext cx="5261400" cy="78300"/>
          </a:xfrm>
          <a:prstGeom prst="rect">
            <a:avLst/>
          </a:pr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25" name="Google Shape;23325;p103"/>
          <p:cNvSpPr/>
          <p:nvPr/>
        </p:nvSpPr>
        <p:spPr>
          <a:xfrm>
            <a:off x="1934756" y="3108350"/>
            <a:ext cx="353400" cy="353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26" name="Google Shape;23326;p103"/>
          <p:cNvSpPr/>
          <p:nvPr/>
        </p:nvSpPr>
        <p:spPr>
          <a:xfrm>
            <a:off x="6855844" y="3108350"/>
            <a:ext cx="353400" cy="353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27" name="Google Shape;23327;p103"/>
          <p:cNvSpPr/>
          <p:nvPr/>
        </p:nvSpPr>
        <p:spPr>
          <a:xfrm>
            <a:off x="3577300" y="3108350"/>
            <a:ext cx="353400" cy="353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28" name="Google Shape;23328;p103"/>
          <p:cNvSpPr/>
          <p:nvPr/>
        </p:nvSpPr>
        <p:spPr>
          <a:xfrm>
            <a:off x="5213300" y="3108350"/>
            <a:ext cx="353400" cy="353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3329" name="Google Shape;23329;p103"/>
          <p:cNvSpPr txBox="1"/>
          <p:nvPr/>
        </p:nvSpPr>
        <p:spPr>
          <a:xfrm>
            <a:off x="1260300" y="3634501"/>
            <a:ext cx="1715400" cy="4143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lt1"/>
                </a:solidFill>
                <a:latin typeface="Dubai" panose="020B0503030403030204" pitchFamily="34" charset="-78"/>
                <a:ea typeface="Poppins SemiBold"/>
                <a:cs typeface="Dubai" panose="020B0503030403030204" pitchFamily="34" charset="-78"/>
                <a:sym typeface="Poppins SemiBold"/>
              </a:rPr>
              <a:t>تصميم مخطط </a:t>
            </a:r>
            <a:r>
              <a:rPr lang="en-US" dirty="0">
                <a:solidFill>
                  <a:schemeClr val="lt1"/>
                </a:solidFill>
                <a:latin typeface="Dubai" panose="020B0503030403030204" pitchFamily="34" charset="-78"/>
                <a:ea typeface="Poppins SemiBold"/>
                <a:cs typeface="Dubai" panose="020B0503030403030204" pitchFamily="34" charset="-78"/>
                <a:sym typeface="Poppins SemiBold"/>
              </a:rPr>
              <a:t>Use Case</a:t>
            </a:r>
            <a:endParaRPr dirty="0">
              <a:solidFill>
                <a:schemeClr val="lt1"/>
              </a:solidFill>
              <a:latin typeface="Dubai" panose="020B0503030403030204" pitchFamily="34" charset="-78"/>
              <a:ea typeface="Poppins SemiBold"/>
              <a:cs typeface="Dubai" panose="020B0503030403030204" pitchFamily="34" charset="-78"/>
              <a:sym typeface="Poppins SemiBold"/>
            </a:endParaRPr>
          </a:p>
        </p:txBody>
      </p:sp>
      <p:sp>
        <p:nvSpPr>
          <p:cNvPr id="23331" name="Google Shape;23331;p103"/>
          <p:cNvSpPr txBox="1"/>
          <p:nvPr/>
        </p:nvSpPr>
        <p:spPr>
          <a:xfrm>
            <a:off x="4532300" y="3634501"/>
            <a:ext cx="1715400" cy="4143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lt1"/>
                </a:solidFill>
                <a:latin typeface="Dubai" panose="020B0503030403030204" pitchFamily="34" charset="-78"/>
                <a:ea typeface="Poppins SemiBold"/>
                <a:cs typeface="Dubai" panose="020B0503030403030204" pitchFamily="34" charset="-78"/>
                <a:sym typeface="Poppins SemiBold"/>
              </a:rPr>
              <a:t>تحديد صلاحيات المستخدمين</a:t>
            </a:r>
            <a:endParaRPr dirty="0">
              <a:solidFill>
                <a:schemeClr val="lt1"/>
              </a:solidFill>
              <a:latin typeface="Dubai" panose="020B0503030403030204" pitchFamily="34" charset="-78"/>
              <a:ea typeface="Poppins SemiBold"/>
              <a:cs typeface="Dubai" panose="020B0503030403030204" pitchFamily="34" charset="-78"/>
              <a:sym typeface="Poppins SemiBold"/>
            </a:endParaRPr>
          </a:p>
        </p:txBody>
      </p:sp>
      <p:sp>
        <p:nvSpPr>
          <p:cNvPr id="23333" name="Google Shape;23333;p103"/>
          <p:cNvSpPr txBox="1"/>
          <p:nvPr/>
        </p:nvSpPr>
        <p:spPr>
          <a:xfrm>
            <a:off x="2896300" y="2499881"/>
            <a:ext cx="1715400" cy="4143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lt1"/>
                </a:solidFill>
                <a:latin typeface="Dubai" panose="020B0503030403030204" pitchFamily="34" charset="-78"/>
                <a:ea typeface="Poppins SemiBold"/>
                <a:cs typeface="Dubai" panose="020B0503030403030204" pitchFamily="34" charset="-78"/>
                <a:sym typeface="Poppins SemiBold"/>
              </a:rPr>
              <a:t>تصميم مخطط </a:t>
            </a:r>
            <a:r>
              <a:rPr lang="en-US" dirty="0">
                <a:solidFill>
                  <a:schemeClr val="lt1"/>
                </a:solidFill>
                <a:latin typeface="Dubai" panose="020B0503030403030204" pitchFamily="34" charset="-78"/>
                <a:ea typeface="Poppins SemiBold"/>
                <a:cs typeface="Dubai" panose="020B0503030403030204" pitchFamily="34" charset="-78"/>
                <a:sym typeface="Poppins SemiBold"/>
              </a:rPr>
              <a:t>ERD</a:t>
            </a:r>
            <a:endParaRPr dirty="0">
              <a:solidFill>
                <a:schemeClr val="lt1"/>
              </a:solidFill>
              <a:latin typeface="Dubai" panose="020B0503030403030204" pitchFamily="34" charset="-78"/>
              <a:ea typeface="Poppins SemiBold"/>
              <a:cs typeface="Dubai" panose="020B0503030403030204" pitchFamily="34" charset="-78"/>
              <a:sym typeface="Poppins SemiBold"/>
            </a:endParaRPr>
          </a:p>
        </p:txBody>
      </p:sp>
      <p:sp>
        <p:nvSpPr>
          <p:cNvPr id="23335" name="Google Shape;23335;p103"/>
          <p:cNvSpPr txBox="1"/>
          <p:nvPr/>
        </p:nvSpPr>
        <p:spPr>
          <a:xfrm>
            <a:off x="6174844" y="2478497"/>
            <a:ext cx="1715400" cy="4143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lt1"/>
                </a:solidFill>
                <a:latin typeface="Dubai" panose="020B0503030403030204" pitchFamily="34" charset="-78"/>
                <a:ea typeface="Poppins SemiBold"/>
                <a:cs typeface="Dubai" panose="020B0503030403030204" pitchFamily="34" charset="-78"/>
                <a:sym typeface="Poppins SemiBold"/>
              </a:rPr>
              <a:t>تحليل متطلبات النظام الوظيفية وغير الوظيفية</a:t>
            </a:r>
            <a:endParaRPr dirty="0">
              <a:solidFill>
                <a:schemeClr val="lt1"/>
              </a:solidFill>
              <a:latin typeface="Dubai" panose="020B0503030403030204" pitchFamily="34" charset="-78"/>
              <a:ea typeface="Poppins SemiBold"/>
              <a:cs typeface="Dubai" panose="020B0503030403030204" pitchFamily="34" charset="-78"/>
              <a:sym typeface="Poppins SemiBold"/>
            </a:endParaRPr>
          </a:p>
        </p:txBody>
      </p:sp>
      <p:sp>
        <p:nvSpPr>
          <p:cNvPr id="23337" name="Google Shape;23337;p103"/>
          <p:cNvSpPr/>
          <p:nvPr/>
        </p:nvSpPr>
        <p:spPr>
          <a:xfrm>
            <a:off x="1934756" y="2323750"/>
            <a:ext cx="353400" cy="3534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r>
              <a:rPr lang="ar-SA" sz="1200" dirty="0">
                <a:solidFill>
                  <a:schemeClr val="accent1"/>
                </a:solidFill>
                <a:latin typeface="Dubai" panose="020B0503030403030204" pitchFamily="34" charset="-78"/>
                <a:ea typeface="Poppins Light"/>
                <a:cs typeface="Dubai" panose="020B0503030403030204" pitchFamily="34" charset="-78"/>
                <a:sym typeface="Poppins Light"/>
              </a:rPr>
              <a:t>4</a:t>
            </a:r>
            <a:endParaRPr sz="1200" dirty="0">
              <a:solidFill>
                <a:schemeClr val="accent1"/>
              </a:solidFill>
              <a:latin typeface="Dubai" panose="020B0503030403030204" pitchFamily="34" charset="-78"/>
              <a:ea typeface="Poppins Light"/>
              <a:cs typeface="Dubai" panose="020B0503030403030204" pitchFamily="34" charset="-78"/>
              <a:sym typeface="Poppins Light"/>
            </a:endParaRPr>
          </a:p>
        </p:txBody>
      </p:sp>
      <p:sp>
        <p:nvSpPr>
          <p:cNvPr id="23338" name="Google Shape;23338;p103"/>
          <p:cNvSpPr/>
          <p:nvPr/>
        </p:nvSpPr>
        <p:spPr>
          <a:xfrm>
            <a:off x="5199956" y="2323750"/>
            <a:ext cx="353400" cy="3534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Clr>
                <a:srgbClr val="000000"/>
              </a:buClr>
              <a:buSzPts val="1100"/>
              <a:buFont typeface="Arial"/>
              <a:buNone/>
            </a:pPr>
            <a:r>
              <a:rPr lang="ar-SA" sz="1200" dirty="0">
                <a:solidFill>
                  <a:schemeClr val="accent1"/>
                </a:solidFill>
                <a:latin typeface="Dubai" panose="020B0503030403030204" pitchFamily="34" charset="-78"/>
                <a:ea typeface="Poppins Light"/>
                <a:cs typeface="Dubai" panose="020B0503030403030204" pitchFamily="34" charset="-78"/>
                <a:sym typeface="Poppins Light"/>
              </a:rPr>
              <a:t>2</a:t>
            </a:r>
            <a:endParaRPr dirty="0">
              <a:solidFill>
                <a:schemeClr val="dk1"/>
              </a:solidFill>
              <a:latin typeface="Dubai" panose="020B0503030403030204" pitchFamily="34" charset="-78"/>
              <a:cs typeface="Dubai" panose="020B0503030403030204" pitchFamily="34" charset="-78"/>
            </a:endParaRPr>
          </a:p>
        </p:txBody>
      </p:sp>
      <p:sp>
        <p:nvSpPr>
          <p:cNvPr id="23339" name="Google Shape;23339;p103"/>
          <p:cNvSpPr/>
          <p:nvPr/>
        </p:nvSpPr>
        <p:spPr>
          <a:xfrm>
            <a:off x="3577306" y="3876050"/>
            <a:ext cx="353400" cy="3534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Clr>
                <a:srgbClr val="000000"/>
              </a:buClr>
              <a:buSzPts val="1100"/>
              <a:buFont typeface="Arial"/>
              <a:buNone/>
            </a:pPr>
            <a:r>
              <a:rPr lang="ar-SA" sz="1200" dirty="0">
                <a:solidFill>
                  <a:schemeClr val="accent1"/>
                </a:solidFill>
                <a:latin typeface="Dubai" panose="020B0503030403030204" pitchFamily="34" charset="-78"/>
                <a:ea typeface="Poppins Light"/>
                <a:cs typeface="Dubai" panose="020B0503030403030204" pitchFamily="34" charset="-78"/>
                <a:sym typeface="Poppins Light"/>
              </a:rPr>
              <a:t>3</a:t>
            </a:r>
            <a:endParaRPr dirty="0">
              <a:solidFill>
                <a:schemeClr val="dk1"/>
              </a:solidFill>
              <a:latin typeface="Dubai" panose="020B0503030403030204" pitchFamily="34" charset="-78"/>
              <a:cs typeface="Dubai" panose="020B0503030403030204" pitchFamily="34" charset="-78"/>
            </a:endParaRPr>
          </a:p>
        </p:txBody>
      </p:sp>
      <p:sp>
        <p:nvSpPr>
          <p:cNvPr id="23340" name="Google Shape;23340;p103"/>
          <p:cNvSpPr/>
          <p:nvPr/>
        </p:nvSpPr>
        <p:spPr>
          <a:xfrm>
            <a:off x="6855856" y="3876050"/>
            <a:ext cx="353400" cy="3534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Clr>
                <a:srgbClr val="000000"/>
              </a:buClr>
              <a:buSzPts val="1100"/>
              <a:buFont typeface="Arial"/>
              <a:buNone/>
            </a:pPr>
            <a:r>
              <a:rPr lang="ar-SA" sz="1200" dirty="0">
                <a:solidFill>
                  <a:schemeClr val="accent1"/>
                </a:solidFill>
                <a:latin typeface="Dubai" panose="020B0503030403030204" pitchFamily="34" charset="-78"/>
                <a:ea typeface="Poppins Light"/>
                <a:cs typeface="Dubai" panose="020B0503030403030204" pitchFamily="34" charset="-78"/>
                <a:sym typeface="Poppins Light"/>
              </a:rPr>
              <a:t>1</a:t>
            </a:r>
            <a:endParaRPr dirty="0">
              <a:solidFill>
                <a:schemeClr val="dk1"/>
              </a:solidFill>
              <a:latin typeface="Dubai" panose="020B0503030403030204" pitchFamily="34" charset="-78"/>
              <a:cs typeface="Dubai" panose="020B0503030403030204" pitchFamily="34" charset="-78"/>
            </a:endParaRPr>
          </a:p>
        </p:txBody>
      </p:sp>
      <p:cxnSp>
        <p:nvCxnSpPr>
          <p:cNvPr id="23341" name="Google Shape;23341;p103"/>
          <p:cNvCxnSpPr>
            <a:stCxn id="23337" idx="4"/>
            <a:endCxn id="23325" idx="0"/>
          </p:cNvCxnSpPr>
          <p:nvPr/>
        </p:nvCxnSpPr>
        <p:spPr>
          <a:xfrm>
            <a:off x="2111456" y="2677150"/>
            <a:ext cx="0" cy="431100"/>
          </a:xfrm>
          <a:prstGeom prst="straightConnector1">
            <a:avLst/>
          </a:prstGeom>
          <a:noFill/>
          <a:ln w="9525" cap="flat" cmpd="sng">
            <a:solidFill>
              <a:schemeClr val="lt1"/>
            </a:solidFill>
            <a:prstDash val="solid"/>
            <a:round/>
            <a:headEnd type="none" w="med" len="med"/>
            <a:tailEnd type="none" w="med" len="med"/>
          </a:ln>
        </p:spPr>
      </p:cxnSp>
      <p:cxnSp>
        <p:nvCxnSpPr>
          <p:cNvPr id="23342" name="Google Shape;23342;p103"/>
          <p:cNvCxnSpPr>
            <a:stCxn id="23327" idx="4"/>
            <a:endCxn id="23339" idx="0"/>
          </p:cNvCxnSpPr>
          <p:nvPr/>
        </p:nvCxnSpPr>
        <p:spPr>
          <a:xfrm>
            <a:off x="3754000" y="3461750"/>
            <a:ext cx="0" cy="414300"/>
          </a:xfrm>
          <a:prstGeom prst="straightConnector1">
            <a:avLst/>
          </a:prstGeom>
          <a:noFill/>
          <a:ln w="9525" cap="flat" cmpd="sng">
            <a:solidFill>
              <a:schemeClr val="lt1"/>
            </a:solidFill>
            <a:prstDash val="solid"/>
            <a:round/>
            <a:headEnd type="none" w="med" len="med"/>
            <a:tailEnd type="none" w="med" len="med"/>
          </a:ln>
        </p:spPr>
      </p:cxnSp>
      <p:cxnSp>
        <p:nvCxnSpPr>
          <p:cNvPr id="23343" name="Google Shape;23343;p103"/>
          <p:cNvCxnSpPr>
            <a:stCxn id="23338" idx="4"/>
            <a:endCxn id="23328" idx="0"/>
          </p:cNvCxnSpPr>
          <p:nvPr/>
        </p:nvCxnSpPr>
        <p:spPr>
          <a:xfrm>
            <a:off x="5376656" y="2677150"/>
            <a:ext cx="13200" cy="431100"/>
          </a:xfrm>
          <a:prstGeom prst="straightConnector1">
            <a:avLst/>
          </a:prstGeom>
          <a:noFill/>
          <a:ln w="9525" cap="flat" cmpd="sng">
            <a:solidFill>
              <a:schemeClr val="lt1"/>
            </a:solidFill>
            <a:prstDash val="solid"/>
            <a:round/>
            <a:headEnd type="none" w="med" len="med"/>
            <a:tailEnd type="none" w="med" len="med"/>
          </a:ln>
        </p:spPr>
      </p:cxnSp>
      <p:cxnSp>
        <p:nvCxnSpPr>
          <p:cNvPr id="23344" name="Google Shape;23344;p103"/>
          <p:cNvCxnSpPr>
            <a:stCxn id="23326" idx="4"/>
            <a:endCxn id="23340" idx="0"/>
          </p:cNvCxnSpPr>
          <p:nvPr/>
        </p:nvCxnSpPr>
        <p:spPr>
          <a:xfrm>
            <a:off x="7032544" y="3461750"/>
            <a:ext cx="0" cy="414300"/>
          </a:xfrm>
          <a:prstGeom prst="straightConnector1">
            <a:avLst/>
          </a:prstGeom>
          <a:noFill/>
          <a:ln w="9525" cap="flat" cmpd="sng">
            <a:solidFill>
              <a:schemeClr val="lt1"/>
            </a:solidFill>
            <a:prstDash val="solid"/>
            <a:round/>
            <a:headEnd type="none" w="med" len="med"/>
            <a:tailEnd type="none" w="med" len="med"/>
          </a:ln>
        </p:spPr>
      </p:cxnSp>
      <p:sp>
        <p:nvSpPr>
          <p:cNvPr id="23345" name="Google Shape;23345;p103"/>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08\20</a:t>
            </a:r>
            <a:endParaRPr b="1" dirty="0">
              <a:solidFill>
                <a:schemeClr val="accent1"/>
              </a:solidFill>
              <a:latin typeface="Dubai" panose="020B0503030403030204" pitchFamily="34" charset="-78"/>
              <a:cs typeface="Dubai" panose="020B0503030403030204" pitchFamily="34" charset="-78"/>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423"/>
        <p:cNvGrpSpPr/>
        <p:nvPr/>
      </p:nvGrpSpPr>
      <p:grpSpPr>
        <a:xfrm>
          <a:off x="0" y="0"/>
          <a:ext cx="0" cy="0"/>
          <a:chOff x="0" y="0"/>
          <a:chExt cx="0" cy="0"/>
        </a:xfrm>
      </p:grpSpPr>
      <p:sp>
        <p:nvSpPr>
          <p:cNvPr id="11425" name="Google Shape;11425;p53"/>
          <p:cNvSpPr txBox="1">
            <a:spLocks noGrp="1"/>
          </p:cNvSpPr>
          <p:nvPr>
            <p:ph type="title"/>
          </p:nvPr>
        </p:nvSpPr>
        <p:spPr>
          <a:xfrm>
            <a:off x="1700775" y="431402"/>
            <a:ext cx="5742600" cy="478200"/>
          </a:xfrm>
          <a:prstGeom prst="rect">
            <a:avLst/>
          </a:prstGeom>
          <a:solidFill>
            <a:schemeClr val="bg1"/>
          </a:solidFill>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a:t>
            </a:r>
            <a:r>
              <a:rPr lang="en-US" dirty="0">
                <a:latin typeface="Dubai" panose="020B0503030403030204" pitchFamily="34" charset="-78"/>
                <a:cs typeface="Dubai" panose="020B0503030403030204" pitchFamily="34" charset="-78"/>
              </a:rPr>
              <a:t>ERD</a:t>
            </a:r>
            <a:endParaRPr dirty="0">
              <a:latin typeface="Dubai" panose="020B0503030403030204" pitchFamily="34" charset="-78"/>
              <a:cs typeface="Dubai" panose="020B0503030403030204" pitchFamily="34" charset="-78"/>
            </a:endParaRPr>
          </a:p>
        </p:txBody>
      </p:sp>
      <p:pic>
        <p:nvPicPr>
          <p:cNvPr id="5" name="صورة 4" descr="صورة تحتوي على لقطة شاشة, شكل, دائرة, التلون&#10;&#10;قد يكون المحتوى الذي تم إنشاؤه بواسطة الذكاء الاصطناعي غير صحيح.">
            <a:extLst>
              <a:ext uri="{FF2B5EF4-FFF2-40B4-BE49-F238E27FC236}">
                <a16:creationId xmlns:a16="http://schemas.microsoft.com/office/drawing/2014/main" id="{E1C1EA26-9968-F812-0D31-EC403F19D192}"/>
              </a:ext>
            </a:extLst>
          </p:cNvPr>
          <p:cNvPicPr>
            <a:picLocks noChangeAspect="1"/>
          </p:cNvPicPr>
          <p:nvPr/>
        </p:nvPicPr>
        <p:blipFill>
          <a:blip r:embed="rId3"/>
          <a:stretch>
            <a:fillRect/>
          </a:stretch>
        </p:blipFill>
        <p:spPr>
          <a:xfrm>
            <a:off x="1785517" y="919289"/>
            <a:ext cx="5572966" cy="3792809"/>
          </a:xfrm>
          <a:prstGeom prst="rect">
            <a:avLst/>
          </a:prstGeom>
        </p:spPr>
      </p:pic>
      <p:grpSp>
        <p:nvGrpSpPr>
          <p:cNvPr id="12794" name="Google Shape;14878;p76">
            <a:extLst>
              <a:ext uri="{FF2B5EF4-FFF2-40B4-BE49-F238E27FC236}">
                <a16:creationId xmlns:a16="http://schemas.microsoft.com/office/drawing/2014/main" id="{1695294D-B43A-FA61-CB12-4147E54FCC84}"/>
              </a:ext>
            </a:extLst>
          </p:cNvPr>
          <p:cNvGrpSpPr/>
          <p:nvPr/>
        </p:nvGrpSpPr>
        <p:grpSpPr>
          <a:xfrm>
            <a:off x="2200504" y="675728"/>
            <a:ext cx="1090550" cy="21378"/>
            <a:chOff x="2940000" y="3484425"/>
            <a:chExt cx="641500" cy="12575"/>
          </a:xfrm>
        </p:grpSpPr>
        <p:sp>
          <p:nvSpPr>
            <p:cNvPr id="12795" name="Google Shape;14879;p76">
              <a:extLst>
                <a:ext uri="{FF2B5EF4-FFF2-40B4-BE49-F238E27FC236}">
                  <a16:creationId xmlns:a16="http://schemas.microsoft.com/office/drawing/2014/main" id="{EF07AA67-B741-3628-7B01-C4214171AEDE}"/>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6" name="Google Shape;14880;p76">
              <a:extLst>
                <a:ext uri="{FF2B5EF4-FFF2-40B4-BE49-F238E27FC236}">
                  <a16:creationId xmlns:a16="http://schemas.microsoft.com/office/drawing/2014/main" id="{C03AACD4-C67A-12B1-BEBC-6C8CA4A658AD}"/>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7" name="Google Shape;14881;p76">
              <a:extLst>
                <a:ext uri="{FF2B5EF4-FFF2-40B4-BE49-F238E27FC236}">
                  <a16:creationId xmlns:a16="http://schemas.microsoft.com/office/drawing/2014/main" id="{27A7639D-6E05-BAA0-6B1B-7C4D78CB1270}"/>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8" name="Google Shape;14882;p76">
              <a:extLst>
                <a:ext uri="{FF2B5EF4-FFF2-40B4-BE49-F238E27FC236}">
                  <a16:creationId xmlns:a16="http://schemas.microsoft.com/office/drawing/2014/main" id="{DF6EABE8-A729-B166-EBC9-9C4EEFA2D4D9}"/>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9" name="Google Shape;14883;p76">
              <a:extLst>
                <a:ext uri="{FF2B5EF4-FFF2-40B4-BE49-F238E27FC236}">
                  <a16:creationId xmlns:a16="http://schemas.microsoft.com/office/drawing/2014/main" id="{73A0577A-7A1F-084A-025F-79E746255610}"/>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0" name="Google Shape;14884;p76">
              <a:extLst>
                <a:ext uri="{FF2B5EF4-FFF2-40B4-BE49-F238E27FC236}">
                  <a16:creationId xmlns:a16="http://schemas.microsoft.com/office/drawing/2014/main" id="{B255FB1A-E877-D52D-2FAF-104B3DA3C8FF}"/>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1" name="Google Shape;14885;p76">
              <a:extLst>
                <a:ext uri="{FF2B5EF4-FFF2-40B4-BE49-F238E27FC236}">
                  <a16:creationId xmlns:a16="http://schemas.microsoft.com/office/drawing/2014/main" id="{95A1A951-0EE1-644B-C723-4803453EE205}"/>
                </a:ext>
              </a:extLst>
            </p:cNvPr>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2" name="Google Shape;14886;p76">
              <a:extLst>
                <a:ext uri="{FF2B5EF4-FFF2-40B4-BE49-F238E27FC236}">
                  <a16:creationId xmlns:a16="http://schemas.microsoft.com/office/drawing/2014/main" id="{F406281B-E32B-803F-66BA-5DE7129CEC1D}"/>
                </a:ext>
              </a:extLst>
            </p:cNvPr>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3" name="Google Shape;14887;p76">
              <a:extLst>
                <a:ext uri="{FF2B5EF4-FFF2-40B4-BE49-F238E27FC236}">
                  <a16:creationId xmlns:a16="http://schemas.microsoft.com/office/drawing/2014/main" id="{C7B717BA-39C8-6B13-EA95-D411438E7322}"/>
                </a:ext>
              </a:extLst>
            </p:cNvPr>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2804" name="Google Shape;14888;p76">
            <a:extLst>
              <a:ext uri="{FF2B5EF4-FFF2-40B4-BE49-F238E27FC236}">
                <a16:creationId xmlns:a16="http://schemas.microsoft.com/office/drawing/2014/main" id="{C3439FBB-269B-63C5-3BC1-A32C6CD19AA6}"/>
              </a:ext>
            </a:extLst>
          </p:cNvPr>
          <p:cNvGrpSpPr/>
          <p:nvPr/>
        </p:nvGrpSpPr>
        <p:grpSpPr>
          <a:xfrm>
            <a:off x="5852957" y="675728"/>
            <a:ext cx="1090550" cy="21378"/>
            <a:chOff x="3175075" y="3484425"/>
            <a:chExt cx="641500" cy="12575"/>
          </a:xfrm>
        </p:grpSpPr>
        <p:sp>
          <p:nvSpPr>
            <p:cNvPr id="12805" name="Google Shape;14889;p76">
              <a:extLst>
                <a:ext uri="{FF2B5EF4-FFF2-40B4-BE49-F238E27FC236}">
                  <a16:creationId xmlns:a16="http://schemas.microsoft.com/office/drawing/2014/main" id="{957A31B5-9B3F-87C7-BC41-4C04C0F581E3}"/>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6" name="Google Shape;14890;p76">
              <a:extLst>
                <a:ext uri="{FF2B5EF4-FFF2-40B4-BE49-F238E27FC236}">
                  <a16:creationId xmlns:a16="http://schemas.microsoft.com/office/drawing/2014/main" id="{9800AC81-6A23-0AF9-0352-C79FBE437E7B}"/>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7" name="Google Shape;14891;p76">
              <a:extLst>
                <a:ext uri="{FF2B5EF4-FFF2-40B4-BE49-F238E27FC236}">
                  <a16:creationId xmlns:a16="http://schemas.microsoft.com/office/drawing/2014/main" id="{93B83650-CB50-279F-2ECD-2F14CE3C1204}"/>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8" name="Google Shape;14892;p76">
              <a:extLst>
                <a:ext uri="{FF2B5EF4-FFF2-40B4-BE49-F238E27FC236}">
                  <a16:creationId xmlns:a16="http://schemas.microsoft.com/office/drawing/2014/main" id="{D4C41723-43A0-9BB2-69A3-39BB50912D68}"/>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2809" name="Google Shape;14893;p76">
              <a:extLst>
                <a:ext uri="{FF2B5EF4-FFF2-40B4-BE49-F238E27FC236}">
                  <a16:creationId xmlns:a16="http://schemas.microsoft.com/office/drawing/2014/main" id="{68A30E60-16B4-0CC7-2371-6CF6F5E7BAE3}"/>
                </a:ext>
              </a:extLst>
            </p:cNvPr>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0" name="Google Shape;14894;p76">
              <a:extLst>
                <a:ext uri="{FF2B5EF4-FFF2-40B4-BE49-F238E27FC236}">
                  <a16:creationId xmlns:a16="http://schemas.microsoft.com/office/drawing/2014/main" id="{7436BC96-F2CB-4162-A946-54F41B06DACF}"/>
                </a:ext>
              </a:extLst>
            </p:cNvPr>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1" name="Google Shape;14895;p76">
              <a:extLst>
                <a:ext uri="{FF2B5EF4-FFF2-40B4-BE49-F238E27FC236}">
                  <a16:creationId xmlns:a16="http://schemas.microsoft.com/office/drawing/2014/main" id="{414CF816-5F4D-CD88-0311-D9FE679EBE47}"/>
                </a:ext>
              </a:extLst>
            </p:cNvPr>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2" name="Google Shape;14896;p76">
              <a:extLst>
                <a:ext uri="{FF2B5EF4-FFF2-40B4-BE49-F238E27FC236}">
                  <a16:creationId xmlns:a16="http://schemas.microsoft.com/office/drawing/2014/main" id="{6932A352-FAB5-17FC-2245-79BBCBA0A911}"/>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3" name="Google Shape;14897;p76">
              <a:extLst>
                <a:ext uri="{FF2B5EF4-FFF2-40B4-BE49-F238E27FC236}">
                  <a16:creationId xmlns:a16="http://schemas.microsoft.com/office/drawing/2014/main" id="{F91A8B80-4DF1-2C9D-CAB4-11C9C71387F1}"/>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2814" name="مستطيل 12813">
            <a:extLst>
              <a:ext uri="{FF2B5EF4-FFF2-40B4-BE49-F238E27FC236}">
                <a16:creationId xmlns:a16="http://schemas.microsoft.com/office/drawing/2014/main" id="{D538D96F-F0BC-DE39-8F55-9CEB19F7BB23}"/>
              </a:ext>
            </a:extLst>
          </p:cNvPr>
          <p:cNvSpPr/>
          <p:nvPr/>
        </p:nvSpPr>
        <p:spPr>
          <a:xfrm>
            <a:off x="8575962" y="1648691"/>
            <a:ext cx="297873" cy="34948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5" name="مستطيل 12814">
            <a:extLst>
              <a:ext uri="{FF2B5EF4-FFF2-40B4-BE49-F238E27FC236}">
                <a16:creationId xmlns:a16="http://schemas.microsoft.com/office/drawing/2014/main" id="{0D6A8FA2-AF0F-F9DE-A865-8D5102119A8A}"/>
              </a:ext>
            </a:extLst>
          </p:cNvPr>
          <p:cNvSpPr/>
          <p:nvPr/>
        </p:nvSpPr>
        <p:spPr>
          <a:xfrm>
            <a:off x="8192624" y="0"/>
            <a:ext cx="297873" cy="349480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6" name="Google Shape;23345;p103">
            <a:extLst>
              <a:ext uri="{FF2B5EF4-FFF2-40B4-BE49-F238E27FC236}">
                <a16:creationId xmlns:a16="http://schemas.microsoft.com/office/drawing/2014/main" id="{8E6C3F0D-506C-8F66-1074-67F83842D2E8}"/>
              </a:ext>
            </a:extLst>
          </p:cNvPr>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09\20</a:t>
            </a:r>
            <a:endParaRPr b="1" dirty="0">
              <a:solidFill>
                <a:schemeClr val="accent1"/>
              </a:solidFill>
              <a:latin typeface="Dubai" panose="020B0503030403030204" pitchFamily="34" charset="-78"/>
              <a:cs typeface="Dubai" panose="020B0503030403030204" pitchFamily="34" charset="-78"/>
            </a:endParaRP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423">
          <a:extLst>
            <a:ext uri="{FF2B5EF4-FFF2-40B4-BE49-F238E27FC236}">
              <a16:creationId xmlns:a16="http://schemas.microsoft.com/office/drawing/2014/main" id="{30EF8D91-4FD2-9F9E-8EFF-39DF4DEF5CEF}"/>
            </a:ext>
          </a:extLst>
        </p:cNvPr>
        <p:cNvGrpSpPr/>
        <p:nvPr/>
      </p:nvGrpSpPr>
      <p:grpSpPr>
        <a:xfrm>
          <a:off x="0" y="0"/>
          <a:ext cx="0" cy="0"/>
          <a:chOff x="0" y="0"/>
          <a:chExt cx="0" cy="0"/>
        </a:xfrm>
      </p:grpSpPr>
      <p:sp>
        <p:nvSpPr>
          <p:cNvPr id="11425" name="Google Shape;11425;p53">
            <a:extLst>
              <a:ext uri="{FF2B5EF4-FFF2-40B4-BE49-F238E27FC236}">
                <a16:creationId xmlns:a16="http://schemas.microsoft.com/office/drawing/2014/main" id="{4A04FF17-74EA-D4B7-A204-24ED815AF701}"/>
              </a:ext>
            </a:extLst>
          </p:cNvPr>
          <p:cNvSpPr txBox="1">
            <a:spLocks noGrp="1"/>
          </p:cNvSpPr>
          <p:nvPr>
            <p:ph type="title"/>
          </p:nvPr>
        </p:nvSpPr>
        <p:spPr>
          <a:xfrm>
            <a:off x="1700775" y="431402"/>
            <a:ext cx="5742600" cy="478200"/>
          </a:xfrm>
          <a:prstGeom prst="rect">
            <a:avLst/>
          </a:prstGeom>
          <a:solidFill>
            <a:schemeClr val="bg1"/>
          </a:solidFill>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a:t>
            </a:r>
            <a:r>
              <a:rPr lang="en-US" dirty="0">
                <a:latin typeface="Dubai" panose="020B0503030403030204" pitchFamily="34" charset="-78"/>
                <a:cs typeface="Dubai" panose="020B0503030403030204" pitchFamily="34" charset="-78"/>
              </a:rPr>
              <a:t>Use Case</a:t>
            </a:r>
            <a:endParaRPr dirty="0">
              <a:latin typeface="Dubai" panose="020B0503030403030204" pitchFamily="34" charset="-78"/>
              <a:cs typeface="Dubai" panose="020B0503030403030204" pitchFamily="34" charset="-78"/>
            </a:endParaRPr>
          </a:p>
        </p:txBody>
      </p:sp>
      <p:grpSp>
        <p:nvGrpSpPr>
          <p:cNvPr id="12794" name="Google Shape;14878;p76">
            <a:extLst>
              <a:ext uri="{FF2B5EF4-FFF2-40B4-BE49-F238E27FC236}">
                <a16:creationId xmlns:a16="http://schemas.microsoft.com/office/drawing/2014/main" id="{CFADF9D4-FA16-B80F-864B-12EA0DE26C9B}"/>
              </a:ext>
            </a:extLst>
          </p:cNvPr>
          <p:cNvGrpSpPr/>
          <p:nvPr/>
        </p:nvGrpSpPr>
        <p:grpSpPr>
          <a:xfrm>
            <a:off x="2200504" y="675728"/>
            <a:ext cx="1090550" cy="21378"/>
            <a:chOff x="2940000" y="3484425"/>
            <a:chExt cx="641500" cy="12575"/>
          </a:xfrm>
        </p:grpSpPr>
        <p:sp>
          <p:nvSpPr>
            <p:cNvPr id="12795" name="Google Shape;14879;p76">
              <a:extLst>
                <a:ext uri="{FF2B5EF4-FFF2-40B4-BE49-F238E27FC236}">
                  <a16:creationId xmlns:a16="http://schemas.microsoft.com/office/drawing/2014/main" id="{AF76AD38-9747-4B51-49E0-EE1CB642FB81}"/>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6" name="Google Shape;14880;p76">
              <a:extLst>
                <a:ext uri="{FF2B5EF4-FFF2-40B4-BE49-F238E27FC236}">
                  <a16:creationId xmlns:a16="http://schemas.microsoft.com/office/drawing/2014/main" id="{61146906-22F3-F3D7-3CEC-FFCCE7ABDD29}"/>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7" name="Google Shape;14881;p76">
              <a:extLst>
                <a:ext uri="{FF2B5EF4-FFF2-40B4-BE49-F238E27FC236}">
                  <a16:creationId xmlns:a16="http://schemas.microsoft.com/office/drawing/2014/main" id="{088EB1C8-028A-49E2-055A-9E703CABCEF9}"/>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8" name="Google Shape;14882;p76">
              <a:extLst>
                <a:ext uri="{FF2B5EF4-FFF2-40B4-BE49-F238E27FC236}">
                  <a16:creationId xmlns:a16="http://schemas.microsoft.com/office/drawing/2014/main" id="{A7C56C0E-23CD-4FB1-0B0D-F5A4FA58C731}"/>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9" name="Google Shape;14883;p76">
              <a:extLst>
                <a:ext uri="{FF2B5EF4-FFF2-40B4-BE49-F238E27FC236}">
                  <a16:creationId xmlns:a16="http://schemas.microsoft.com/office/drawing/2014/main" id="{BA5233CC-71B9-4080-795A-83965E041FFE}"/>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0" name="Google Shape;14884;p76">
              <a:extLst>
                <a:ext uri="{FF2B5EF4-FFF2-40B4-BE49-F238E27FC236}">
                  <a16:creationId xmlns:a16="http://schemas.microsoft.com/office/drawing/2014/main" id="{C19A8553-6467-665D-1552-5AF5E908EC7E}"/>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1" name="Google Shape;14885;p76">
              <a:extLst>
                <a:ext uri="{FF2B5EF4-FFF2-40B4-BE49-F238E27FC236}">
                  <a16:creationId xmlns:a16="http://schemas.microsoft.com/office/drawing/2014/main" id="{F5C1D44D-C971-FD45-8280-88BD2B716B17}"/>
                </a:ext>
              </a:extLst>
            </p:cNvPr>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2" name="Google Shape;14886;p76">
              <a:extLst>
                <a:ext uri="{FF2B5EF4-FFF2-40B4-BE49-F238E27FC236}">
                  <a16:creationId xmlns:a16="http://schemas.microsoft.com/office/drawing/2014/main" id="{2155087B-CC0F-1A65-B659-52BD5C948ADE}"/>
                </a:ext>
              </a:extLst>
            </p:cNvPr>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3" name="Google Shape;14887;p76">
              <a:extLst>
                <a:ext uri="{FF2B5EF4-FFF2-40B4-BE49-F238E27FC236}">
                  <a16:creationId xmlns:a16="http://schemas.microsoft.com/office/drawing/2014/main" id="{97E5D009-48CB-F07D-80A9-F312C018357E}"/>
                </a:ext>
              </a:extLst>
            </p:cNvPr>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2804" name="Google Shape;14888;p76">
            <a:extLst>
              <a:ext uri="{FF2B5EF4-FFF2-40B4-BE49-F238E27FC236}">
                <a16:creationId xmlns:a16="http://schemas.microsoft.com/office/drawing/2014/main" id="{E180945D-023F-9110-75AC-48821E2C3E64}"/>
              </a:ext>
            </a:extLst>
          </p:cNvPr>
          <p:cNvGrpSpPr/>
          <p:nvPr/>
        </p:nvGrpSpPr>
        <p:grpSpPr>
          <a:xfrm>
            <a:off x="5852957" y="675728"/>
            <a:ext cx="1090550" cy="21378"/>
            <a:chOff x="3175075" y="3484425"/>
            <a:chExt cx="641500" cy="12575"/>
          </a:xfrm>
        </p:grpSpPr>
        <p:sp>
          <p:nvSpPr>
            <p:cNvPr id="12805" name="Google Shape;14889;p76">
              <a:extLst>
                <a:ext uri="{FF2B5EF4-FFF2-40B4-BE49-F238E27FC236}">
                  <a16:creationId xmlns:a16="http://schemas.microsoft.com/office/drawing/2014/main" id="{E65102FC-F944-D601-D2C4-FB7120153794}"/>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6" name="Google Shape;14890;p76">
              <a:extLst>
                <a:ext uri="{FF2B5EF4-FFF2-40B4-BE49-F238E27FC236}">
                  <a16:creationId xmlns:a16="http://schemas.microsoft.com/office/drawing/2014/main" id="{349C3B9A-D823-FEF6-9DFA-5789AD4A17E6}"/>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7" name="Google Shape;14891;p76">
              <a:extLst>
                <a:ext uri="{FF2B5EF4-FFF2-40B4-BE49-F238E27FC236}">
                  <a16:creationId xmlns:a16="http://schemas.microsoft.com/office/drawing/2014/main" id="{F3E40E8E-BFA6-614C-C27C-9D4CA9638BAA}"/>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8" name="Google Shape;14892;p76">
              <a:extLst>
                <a:ext uri="{FF2B5EF4-FFF2-40B4-BE49-F238E27FC236}">
                  <a16:creationId xmlns:a16="http://schemas.microsoft.com/office/drawing/2014/main" id="{92A5264A-E7FC-6D24-C304-7201110F2E5C}"/>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2809" name="Google Shape;14893;p76">
              <a:extLst>
                <a:ext uri="{FF2B5EF4-FFF2-40B4-BE49-F238E27FC236}">
                  <a16:creationId xmlns:a16="http://schemas.microsoft.com/office/drawing/2014/main" id="{B0255F8B-E9B5-C7A4-A1A2-9F32EC5146A1}"/>
                </a:ext>
              </a:extLst>
            </p:cNvPr>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0" name="Google Shape;14894;p76">
              <a:extLst>
                <a:ext uri="{FF2B5EF4-FFF2-40B4-BE49-F238E27FC236}">
                  <a16:creationId xmlns:a16="http://schemas.microsoft.com/office/drawing/2014/main" id="{34ACE5B7-AFFD-2243-E7C7-09A380F23C6D}"/>
                </a:ext>
              </a:extLst>
            </p:cNvPr>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1" name="Google Shape;14895;p76">
              <a:extLst>
                <a:ext uri="{FF2B5EF4-FFF2-40B4-BE49-F238E27FC236}">
                  <a16:creationId xmlns:a16="http://schemas.microsoft.com/office/drawing/2014/main" id="{5A02B171-30E4-D3C6-8EA4-EA9B1A89652D}"/>
                </a:ext>
              </a:extLst>
            </p:cNvPr>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2" name="Google Shape;14896;p76">
              <a:extLst>
                <a:ext uri="{FF2B5EF4-FFF2-40B4-BE49-F238E27FC236}">
                  <a16:creationId xmlns:a16="http://schemas.microsoft.com/office/drawing/2014/main" id="{0257ECD4-A78B-00F5-447B-6DECA97C2A0B}"/>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3" name="Google Shape;14897;p76">
              <a:extLst>
                <a:ext uri="{FF2B5EF4-FFF2-40B4-BE49-F238E27FC236}">
                  <a16:creationId xmlns:a16="http://schemas.microsoft.com/office/drawing/2014/main" id="{50E1F793-6E00-928C-5392-8D9E537AA9AA}"/>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2814" name="مستطيل 12813">
            <a:extLst>
              <a:ext uri="{FF2B5EF4-FFF2-40B4-BE49-F238E27FC236}">
                <a16:creationId xmlns:a16="http://schemas.microsoft.com/office/drawing/2014/main" id="{369B0332-50B9-9666-A4FB-C632C244E5A2}"/>
              </a:ext>
            </a:extLst>
          </p:cNvPr>
          <p:cNvSpPr/>
          <p:nvPr/>
        </p:nvSpPr>
        <p:spPr>
          <a:xfrm>
            <a:off x="8575962" y="1648691"/>
            <a:ext cx="297873" cy="34948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5" name="مستطيل 12814">
            <a:extLst>
              <a:ext uri="{FF2B5EF4-FFF2-40B4-BE49-F238E27FC236}">
                <a16:creationId xmlns:a16="http://schemas.microsoft.com/office/drawing/2014/main" id="{56536FF8-66F8-F9B8-0840-E6DBA3325370}"/>
              </a:ext>
            </a:extLst>
          </p:cNvPr>
          <p:cNvSpPr/>
          <p:nvPr/>
        </p:nvSpPr>
        <p:spPr>
          <a:xfrm>
            <a:off x="8192624" y="0"/>
            <a:ext cx="297873" cy="349480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6" name="Google Shape;23345;p103">
            <a:extLst>
              <a:ext uri="{FF2B5EF4-FFF2-40B4-BE49-F238E27FC236}">
                <a16:creationId xmlns:a16="http://schemas.microsoft.com/office/drawing/2014/main" id="{F6E9B819-62CF-5457-AE6A-2A093A64EAB1}"/>
              </a:ext>
            </a:extLst>
          </p:cNvPr>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10\20</a:t>
            </a:r>
            <a:endParaRPr b="1" dirty="0">
              <a:solidFill>
                <a:schemeClr val="accent1"/>
              </a:solidFill>
              <a:latin typeface="Dubai" panose="020B0503030403030204" pitchFamily="34" charset="-78"/>
              <a:cs typeface="Dubai" panose="020B0503030403030204" pitchFamily="34" charset="-78"/>
            </a:endParaRPr>
          </a:p>
        </p:txBody>
      </p:sp>
      <p:pic>
        <p:nvPicPr>
          <p:cNvPr id="3" name="صورة 2" descr="صورة تحتوي على نص, رسم بياني, لقطة شاشة, خط&#10;&#10;قد يكون المحتوى الذي تم إنشاؤه بواسطة الذكاء الاصطناعي غير صحيح.">
            <a:extLst>
              <a:ext uri="{FF2B5EF4-FFF2-40B4-BE49-F238E27FC236}">
                <a16:creationId xmlns:a16="http://schemas.microsoft.com/office/drawing/2014/main" id="{D246FAA1-E039-5FF7-A195-81D1D6DCB31C}"/>
              </a:ext>
            </a:extLst>
          </p:cNvPr>
          <p:cNvPicPr>
            <a:picLocks noChangeAspect="1"/>
          </p:cNvPicPr>
          <p:nvPr/>
        </p:nvPicPr>
        <p:blipFill>
          <a:blip r:embed="rId3"/>
          <a:stretch>
            <a:fillRect/>
          </a:stretch>
        </p:blipFill>
        <p:spPr>
          <a:xfrm>
            <a:off x="2658500" y="955710"/>
            <a:ext cx="3827000" cy="3585975"/>
          </a:xfrm>
          <a:prstGeom prst="rect">
            <a:avLst/>
          </a:prstGeom>
        </p:spPr>
      </p:pic>
    </p:spTree>
    <p:extLst>
      <p:ext uri="{BB962C8B-B14F-4D97-AF65-F5344CB8AC3E}">
        <p14:creationId xmlns:p14="http://schemas.microsoft.com/office/powerpoint/2010/main" val="59333713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423">
          <a:extLst>
            <a:ext uri="{FF2B5EF4-FFF2-40B4-BE49-F238E27FC236}">
              <a16:creationId xmlns:a16="http://schemas.microsoft.com/office/drawing/2014/main" id="{C2AA3B57-E54D-3835-A3CC-4862AAD608A0}"/>
            </a:ext>
          </a:extLst>
        </p:cNvPr>
        <p:cNvGrpSpPr/>
        <p:nvPr/>
      </p:nvGrpSpPr>
      <p:grpSpPr>
        <a:xfrm>
          <a:off x="0" y="0"/>
          <a:ext cx="0" cy="0"/>
          <a:chOff x="0" y="0"/>
          <a:chExt cx="0" cy="0"/>
        </a:xfrm>
      </p:grpSpPr>
      <p:sp>
        <p:nvSpPr>
          <p:cNvPr id="11425" name="Google Shape;11425;p53">
            <a:extLst>
              <a:ext uri="{FF2B5EF4-FFF2-40B4-BE49-F238E27FC236}">
                <a16:creationId xmlns:a16="http://schemas.microsoft.com/office/drawing/2014/main" id="{9E7A152D-0968-84DE-5D18-D950944E2B9D}"/>
              </a:ext>
            </a:extLst>
          </p:cNvPr>
          <p:cNvSpPr txBox="1">
            <a:spLocks noGrp="1"/>
          </p:cNvSpPr>
          <p:nvPr>
            <p:ph type="title"/>
          </p:nvPr>
        </p:nvSpPr>
        <p:spPr>
          <a:xfrm>
            <a:off x="1700775" y="431402"/>
            <a:ext cx="5742600" cy="478200"/>
          </a:xfrm>
          <a:prstGeom prst="rect">
            <a:avLst/>
          </a:prstGeom>
          <a:solidFill>
            <a:schemeClr val="bg1"/>
          </a:solidFill>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a:t>
            </a:r>
            <a:r>
              <a:rPr lang="en-US" dirty="0">
                <a:latin typeface="Dubai" panose="020B0503030403030204" pitchFamily="34" charset="-78"/>
                <a:cs typeface="Dubai" panose="020B0503030403030204" pitchFamily="34" charset="-78"/>
              </a:rPr>
              <a:t>Use Case</a:t>
            </a:r>
            <a:endParaRPr dirty="0">
              <a:latin typeface="Dubai" panose="020B0503030403030204" pitchFamily="34" charset="-78"/>
              <a:cs typeface="Dubai" panose="020B0503030403030204" pitchFamily="34" charset="-78"/>
            </a:endParaRPr>
          </a:p>
        </p:txBody>
      </p:sp>
      <p:grpSp>
        <p:nvGrpSpPr>
          <p:cNvPr id="12794" name="Google Shape;14878;p76">
            <a:extLst>
              <a:ext uri="{FF2B5EF4-FFF2-40B4-BE49-F238E27FC236}">
                <a16:creationId xmlns:a16="http://schemas.microsoft.com/office/drawing/2014/main" id="{5053CAAE-AD80-CC74-2646-E0A7B30048FF}"/>
              </a:ext>
            </a:extLst>
          </p:cNvPr>
          <p:cNvGrpSpPr/>
          <p:nvPr/>
        </p:nvGrpSpPr>
        <p:grpSpPr>
          <a:xfrm>
            <a:off x="2200504" y="675728"/>
            <a:ext cx="1090550" cy="21378"/>
            <a:chOff x="2940000" y="3484425"/>
            <a:chExt cx="641500" cy="12575"/>
          </a:xfrm>
        </p:grpSpPr>
        <p:sp>
          <p:nvSpPr>
            <p:cNvPr id="12795" name="Google Shape;14879;p76">
              <a:extLst>
                <a:ext uri="{FF2B5EF4-FFF2-40B4-BE49-F238E27FC236}">
                  <a16:creationId xmlns:a16="http://schemas.microsoft.com/office/drawing/2014/main" id="{C2752627-DB52-A8C6-CEF3-0C03A6E12EAC}"/>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6" name="Google Shape;14880;p76">
              <a:extLst>
                <a:ext uri="{FF2B5EF4-FFF2-40B4-BE49-F238E27FC236}">
                  <a16:creationId xmlns:a16="http://schemas.microsoft.com/office/drawing/2014/main" id="{73BC53A0-9C39-A4F4-2302-ADFF243A0A49}"/>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7" name="Google Shape;14881;p76">
              <a:extLst>
                <a:ext uri="{FF2B5EF4-FFF2-40B4-BE49-F238E27FC236}">
                  <a16:creationId xmlns:a16="http://schemas.microsoft.com/office/drawing/2014/main" id="{0205F1FE-4FE7-4ED8-B9CA-606735E7419D}"/>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8" name="Google Shape;14882;p76">
              <a:extLst>
                <a:ext uri="{FF2B5EF4-FFF2-40B4-BE49-F238E27FC236}">
                  <a16:creationId xmlns:a16="http://schemas.microsoft.com/office/drawing/2014/main" id="{E5AE36DE-6391-F199-012A-DEF444F959A5}"/>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9" name="Google Shape;14883;p76">
              <a:extLst>
                <a:ext uri="{FF2B5EF4-FFF2-40B4-BE49-F238E27FC236}">
                  <a16:creationId xmlns:a16="http://schemas.microsoft.com/office/drawing/2014/main" id="{69CF6552-6584-79E1-F628-D6F259562244}"/>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0" name="Google Shape;14884;p76">
              <a:extLst>
                <a:ext uri="{FF2B5EF4-FFF2-40B4-BE49-F238E27FC236}">
                  <a16:creationId xmlns:a16="http://schemas.microsoft.com/office/drawing/2014/main" id="{03B346A5-9558-E1C6-5704-CA1903B7C00E}"/>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1" name="Google Shape;14885;p76">
              <a:extLst>
                <a:ext uri="{FF2B5EF4-FFF2-40B4-BE49-F238E27FC236}">
                  <a16:creationId xmlns:a16="http://schemas.microsoft.com/office/drawing/2014/main" id="{7FDA2D81-F7F1-105A-FE05-24591D7EA7A7}"/>
                </a:ext>
              </a:extLst>
            </p:cNvPr>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2" name="Google Shape;14886;p76">
              <a:extLst>
                <a:ext uri="{FF2B5EF4-FFF2-40B4-BE49-F238E27FC236}">
                  <a16:creationId xmlns:a16="http://schemas.microsoft.com/office/drawing/2014/main" id="{DB43758B-2A44-8986-8003-468C73B53EA3}"/>
                </a:ext>
              </a:extLst>
            </p:cNvPr>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3" name="Google Shape;14887;p76">
              <a:extLst>
                <a:ext uri="{FF2B5EF4-FFF2-40B4-BE49-F238E27FC236}">
                  <a16:creationId xmlns:a16="http://schemas.microsoft.com/office/drawing/2014/main" id="{7F13B6AF-6332-3184-C912-DBFA6D522D9E}"/>
                </a:ext>
              </a:extLst>
            </p:cNvPr>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2804" name="Google Shape;14888;p76">
            <a:extLst>
              <a:ext uri="{FF2B5EF4-FFF2-40B4-BE49-F238E27FC236}">
                <a16:creationId xmlns:a16="http://schemas.microsoft.com/office/drawing/2014/main" id="{A9412F42-99AD-D1CE-9567-048EF1F3C6E9}"/>
              </a:ext>
            </a:extLst>
          </p:cNvPr>
          <p:cNvGrpSpPr/>
          <p:nvPr/>
        </p:nvGrpSpPr>
        <p:grpSpPr>
          <a:xfrm>
            <a:off x="5852957" y="675728"/>
            <a:ext cx="1090550" cy="21378"/>
            <a:chOff x="3175075" y="3484425"/>
            <a:chExt cx="641500" cy="12575"/>
          </a:xfrm>
        </p:grpSpPr>
        <p:sp>
          <p:nvSpPr>
            <p:cNvPr id="12805" name="Google Shape;14889;p76">
              <a:extLst>
                <a:ext uri="{FF2B5EF4-FFF2-40B4-BE49-F238E27FC236}">
                  <a16:creationId xmlns:a16="http://schemas.microsoft.com/office/drawing/2014/main" id="{4D4AA3A5-03CA-1503-F561-28DCFB4B3F01}"/>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6" name="Google Shape;14890;p76">
              <a:extLst>
                <a:ext uri="{FF2B5EF4-FFF2-40B4-BE49-F238E27FC236}">
                  <a16:creationId xmlns:a16="http://schemas.microsoft.com/office/drawing/2014/main" id="{FAB78D16-7263-BBCA-247D-6F2CB98483D4}"/>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7" name="Google Shape;14891;p76">
              <a:extLst>
                <a:ext uri="{FF2B5EF4-FFF2-40B4-BE49-F238E27FC236}">
                  <a16:creationId xmlns:a16="http://schemas.microsoft.com/office/drawing/2014/main" id="{8259C106-26B0-EA93-2C8E-6F66F4E4053C}"/>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8" name="Google Shape;14892;p76">
              <a:extLst>
                <a:ext uri="{FF2B5EF4-FFF2-40B4-BE49-F238E27FC236}">
                  <a16:creationId xmlns:a16="http://schemas.microsoft.com/office/drawing/2014/main" id="{4CC04E94-875F-EA81-8EA0-B860EE00DD6B}"/>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2809" name="Google Shape;14893;p76">
              <a:extLst>
                <a:ext uri="{FF2B5EF4-FFF2-40B4-BE49-F238E27FC236}">
                  <a16:creationId xmlns:a16="http://schemas.microsoft.com/office/drawing/2014/main" id="{A3D2759A-90B7-34AD-888A-6031A5244395}"/>
                </a:ext>
              </a:extLst>
            </p:cNvPr>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0" name="Google Shape;14894;p76">
              <a:extLst>
                <a:ext uri="{FF2B5EF4-FFF2-40B4-BE49-F238E27FC236}">
                  <a16:creationId xmlns:a16="http://schemas.microsoft.com/office/drawing/2014/main" id="{4C22C789-DDE9-B44E-667B-DB7D4BC355F4}"/>
                </a:ext>
              </a:extLst>
            </p:cNvPr>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1" name="Google Shape;14895;p76">
              <a:extLst>
                <a:ext uri="{FF2B5EF4-FFF2-40B4-BE49-F238E27FC236}">
                  <a16:creationId xmlns:a16="http://schemas.microsoft.com/office/drawing/2014/main" id="{52C1AA62-7131-4A66-3423-3D7108397CE0}"/>
                </a:ext>
              </a:extLst>
            </p:cNvPr>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2" name="Google Shape;14896;p76">
              <a:extLst>
                <a:ext uri="{FF2B5EF4-FFF2-40B4-BE49-F238E27FC236}">
                  <a16:creationId xmlns:a16="http://schemas.microsoft.com/office/drawing/2014/main" id="{11BA1F52-4263-63C1-CB80-80E87F76E011}"/>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3" name="Google Shape;14897;p76">
              <a:extLst>
                <a:ext uri="{FF2B5EF4-FFF2-40B4-BE49-F238E27FC236}">
                  <a16:creationId xmlns:a16="http://schemas.microsoft.com/office/drawing/2014/main" id="{C329258C-6150-CF87-00DF-457C24293334}"/>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2814" name="مستطيل 12813">
            <a:extLst>
              <a:ext uri="{FF2B5EF4-FFF2-40B4-BE49-F238E27FC236}">
                <a16:creationId xmlns:a16="http://schemas.microsoft.com/office/drawing/2014/main" id="{E9F0341B-89D6-EDA2-99AA-B479FF8D53BE}"/>
              </a:ext>
            </a:extLst>
          </p:cNvPr>
          <p:cNvSpPr/>
          <p:nvPr/>
        </p:nvSpPr>
        <p:spPr>
          <a:xfrm>
            <a:off x="8575962" y="1648691"/>
            <a:ext cx="297873" cy="34948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5" name="مستطيل 12814">
            <a:extLst>
              <a:ext uri="{FF2B5EF4-FFF2-40B4-BE49-F238E27FC236}">
                <a16:creationId xmlns:a16="http://schemas.microsoft.com/office/drawing/2014/main" id="{029E9D61-3366-840A-BF14-8F243FB2812F}"/>
              </a:ext>
            </a:extLst>
          </p:cNvPr>
          <p:cNvSpPr/>
          <p:nvPr/>
        </p:nvSpPr>
        <p:spPr>
          <a:xfrm>
            <a:off x="8192624" y="0"/>
            <a:ext cx="297873" cy="349480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6" name="Google Shape;23345;p103">
            <a:extLst>
              <a:ext uri="{FF2B5EF4-FFF2-40B4-BE49-F238E27FC236}">
                <a16:creationId xmlns:a16="http://schemas.microsoft.com/office/drawing/2014/main" id="{827D7342-C7FB-8948-E05D-7CFF95789828}"/>
              </a:ext>
            </a:extLst>
          </p:cNvPr>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11\20</a:t>
            </a:r>
            <a:endParaRPr b="1" dirty="0">
              <a:solidFill>
                <a:schemeClr val="accent1"/>
              </a:solidFill>
              <a:latin typeface="Dubai" panose="020B0503030403030204" pitchFamily="34" charset="-78"/>
              <a:cs typeface="Dubai" panose="020B0503030403030204" pitchFamily="34" charset="-78"/>
            </a:endParaRPr>
          </a:p>
        </p:txBody>
      </p:sp>
      <p:pic>
        <p:nvPicPr>
          <p:cNvPr id="4" name="صورة 3" descr="صورة تحتوي على نص, رسم بياني, لقطة شاشة, خط&#10;&#10;قد يكون المحتوى الذي تم إنشاؤه بواسطة الذكاء الاصطناعي غير صحيح.">
            <a:extLst>
              <a:ext uri="{FF2B5EF4-FFF2-40B4-BE49-F238E27FC236}">
                <a16:creationId xmlns:a16="http://schemas.microsoft.com/office/drawing/2014/main" id="{B64D6C95-9A83-6DC7-E89E-5FC0009327C4}"/>
              </a:ext>
            </a:extLst>
          </p:cNvPr>
          <p:cNvPicPr>
            <a:picLocks noChangeAspect="1"/>
          </p:cNvPicPr>
          <p:nvPr/>
        </p:nvPicPr>
        <p:blipFill>
          <a:blip r:embed="rId3"/>
          <a:stretch>
            <a:fillRect/>
          </a:stretch>
        </p:blipFill>
        <p:spPr>
          <a:xfrm>
            <a:off x="2857809" y="1231277"/>
            <a:ext cx="3428382" cy="3236495"/>
          </a:xfrm>
          <a:prstGeom prst="rect">
            <a:avLst/>
          </a:prstGeom>
        </p:spPr>
      </p:pic>
    </p:spTree>
    <p:extLst>
      <p:ext uri="{BB962C8B-B14F-4D97-AF65-F5344CB8AC3E}">
        <p14:creationId xmlns:p14="http://schemas.microsoft.com/office/powerpoint/2010/main" val="340022091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423">
          <a:extLst>
            <a:ext uri="{FF2B5EF4-FFF2-40B4-BE49-F238E27FC236}">
              <a16:creationId xmlns:a16="http://schemas.microsoft.com/office/drawing/2014/main" id="{60A71349-2152-E15F-4D01-3ADE534BF69F}"/>
            </a:ext>
          </a:extLst>
        </p:cNvPr>
        <p:cNvGrpSpPr/>
        <p:nvPr/>
      </p:nvGrpSpPr>
      <p:grpSpPr>
        <a:xfrm>
          <a:off x="0" y="0"/>
          <a:ext cx="0" cy="0"/>
          <a:chOff x="0" y="0"/>
          <a:chExt cx="0" cy="0"/>
        </a:xfrm>
      </p:grpSpPr>
      <p:sp>
        <p:nvSpPr>
          <p:cNvPr id="11425" name="Google Shape;11425;p53">
            <a:extLst>
              <a:ext uri="{FF2B5EF4-FFF2-40B4-BE49-F238E27FC236}">
                <a16:creationId xmlns:a16="http://schemas.microsoft.com/office/drawing/2014/main" id="{0F0C6873-18A5-2987-E630-DFAD5B44B5B3}"/>
              </a:ext>
            </a:extLst>
          </p:cNvPr>
          <p:cNvSpPr txBox="1">
            <a:spLocks noGrp="1"/>
          </p:cNvSpPr>
          <p:nvPr>
            <p:ph type="title"/>
          </p:nvPr>
        </p:nvSpPr>
        <p:spPr>
          <a:xfrm>
            <a:off x="1700775" y="431402"/>
            <a:ext cx="5742600" cy="478200"/>
          </a:xfrm>
          <a:prstGeom prst="rect">
            <a:avLst/>
          </a:prstGeom>
          <a:solidFill>
            <a:schemeClr val="bg1"/>
          </a:solidFill>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a:t>
            </a:r>
            <a:r>
              <a:rPr lang="en-US" dirty="0">
                <a:latin typeface="Dubai" panose="020B0503030403030204" pitchFamily="34" charset="-78"/>
                <a:cs typeface="Dubai" panose="020B0503030403030204" pitchFamily="34" charset="-78"/>
              </a:rPr>
              <a:t>Use Case</a:t>
            </a:r>
            <a:endParaRPr dirty="0">
              <a:latin typeface="Dubai" panose="020B0503030403030204" pitchFamily="34" charset="-78"/>
              <a:cs typeface="Dubai" panose="020B0503030403030204" pitchFamily="34" charset="-78"/>
            </a:endParaRPr>
          </a:p>
        </p:txBody>
      </p:sp>
      <p:grpSp>
        <p:nvGrpSpPr>
          <p:cNvPr id="12794" name="Google Shape;14878;p76">
            <a:extLst>
              <a:ext uri="{FF2B5EF4-FFF2-40B4-BE49-F238E27FC236}">
                <a16:creationId xmlns:a16="http://schemas.microsoft.com/office/drawing/2014/main" id="{0526B529-D259-770A-B679-CF882E79CF87}"/>
              </a:ext>
            </a:extLst>
          </p:cNvPr>
          <p:cNvGrpSpPr/>
          <p:nvPr/>
        </p:nvGrpSpPr>
        <p:grpSpPr>
          <a:xfrm>
            <a:off x="2200504" y="675728"/>
            <a:ext cx="1090550" cy="21378"/>
            <a:chOff x="2940000" y="3484425"/>
            <a:chExt cx="641500" cy="12575"/>
          </a:xfrm>
        </p:grpSpPr>
        <p:sp>
          <p:nvSpPr>
            <p:cNvPr id="12795" name="Google Shape;14879;p76">
              <a:extLst>
                <a:ext uri="{FF2B5EF4-FFF2-40B4-BE49-F238E27FC236}">
                  <a16:creationId xmlns:a16="http://schemas.microsoft.com/office/drawing/2014/main" id="{B0E5D666-49FD-90E2-E1DD-A9E52919E2B8}"/>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6" name="Google Shape;14880;p76">
              <a:extLst>
                <a:ext uri="{FF2B5EF4-FFF2-40B4-BE49-F238E27FC236}">
                  <a16:creationId xmlns:a16="http://schemas.microsoft.com/office/drawing/2014/main" id="{84CF078A-1CB5-CA83-0EA0-70F050DA04CE}"/>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7" name="Google Shape;14881;p76">
              <a:extLst>
                <a:ext uri="{FF2B5EF4-FFF2-40B4-BE49-F238E27FC236}">
                  <a16:creationId xmlns:a16="http://schemas.microsoft.com/office/drawing/2014/main" id="{F16510A1-6984-1E74-D8C3-0FF3EAB1D339}"/>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8" name="Google Shape;14882;p76">
              <a:extLst>
                <a:ext uri="{FF2B5EF4-FFF2-40B4-BE49-F238E27FC236}">
                  <a16:creationId xmlns:a16="http://schemas.microsoft.com/office/drawing/2014/main" id="{12F7CAD6-7D7E-D234-B06A-7AAB63E7DF42}"/>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9" name="Google Shape;14883;p76">
              <a:extLst>
                <a:ext uri="{FF2B5EF4-FFF2-40B4-BE49-F238E27FC236}">
                  <a16:creationId xmlns:a16="http://schemas.microsoft.com/office/drawing/2014/main" id="{ECD5BC7A-A2DA-5D80-8472-FA46A54AA28E}"/>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0" name="Google Shape;14884;p76">
              <a:extLst>
                <a:ext uri="{FF2B5EF4-FFF2-40B4-BE49-F238E27FC236}">
                  <a16:creationId xmlns:a16="http://schemas.microsoft.com/office/drawing/2014/main" id="{D6966E1B-F47C-43C4-A017-FE7A130DB7BE}"/>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1" name="Google Shape;14885;p76">
              <a:extLst>
                <a:ext uri="{FF2B5EF4-FFF2-40B4-BE49-F238E27FC236}">
                  <a16:creationId xmlns:a16="http://schemas.microsoft.com/office/drawing/2014/main" id="{E6B5B9E2-AE1C-FE3E-510B-174931E4F9C7}"/>
                </a:ext>
              </a:extLst>
            </p:cNvPr>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2" name="Google Shape;14886;p76">
              <a:extLst>
                <a:ext uri="{FF2B5EF4-FFF2-40B4-BE49-F238E27FC236}">
                  <a16:creationId xmlns:a16="http://schemas.microsoft.com/office/drawing/2014/main" id="{45C5BC91-D0E3-5CE1-F301-FE9C1AE54F27}"/>
                </a:ext>
              </a:extLst>
            </p:cNvPr>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3" name="Google Shape;14887;p76">
              <a:extLst>
                <a:ext uri="{FF2B5EF4-FFF2-40B4-BE49-F238E27FC236}">
                  <a16:creationId xmlns:a16="http://schemas.microsoft.com/office/drawing/2014/main" id="{268E10F3-473E-CFB8-8583-6DE9F46B87FE}"/>
                </a:ext>
              </a:extLst>
            </p:cNvPr>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2804" name="Google Shape;14888;p76">
            <a:extLst>
              <a:ext uri="{FF2B5EF4-FFF2-40B4-BE49-F238E27FC236}">
                <a16:creationId xmlns:a16="http://schemas.microsoft.com/office/drawing/2014/main" id="{5BF4F634-5C6F-1EC7-57E5-00722FD6CE71}"/>
              </a:ext>
            </a:extLst>
          </p:cNvPr>
          <p:cNvGrpSpPr/>
          <p:nvPr/>
        </p:nvGrpSpPr>
        <p:grpSpPr>
          <a:xfrm>
            <a:off x="5852957" y="675728"/>
            <a:ext cx="1090550" cy="21378"/>
            <a:chOff x="3175075" y="3484425"/>
            <a:chExt cx="641500" cy="12575"/>
          </a:xfrm>
        </p:grpSpPr>
        <p:sp>
          <p:nvSpPr>
            <p:cNvPr id="12805" name="Google Shape;14889;p76">
              <a:extLst>
                <a:ext uri="{FF2B5EF4-FFF2-40B4-BE49-F238E27FC236}">
                  <a16:creationId xmlns:a16="http://schemas.microsoft.com/office/drawing/2014/main" id="{3A956BD5-416B-5C51-BC41-499761825C43}"/>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6" name="Google Shape;14890;p76">
              <a:extLst>
                <a:ext uri="{FF2B5EF4-FFF2-40B4-BE49-F238E27FC236}">
                  <a16:creationId xmlns:a16="http://schemas.microsoft.com/office/drawing/2014/main" id="{8E0B152A-F518-D37D-98A4-A3C9ED1B0889}"/>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7" name="Google Shape;14891;p76">
              <a:extLst>
                <a:ext uri="{FF2B5EF4-FFF2-40B4-BE49-F238E27FC236}">
                  <a16:creationId xmlns:a16="http://schemas.microsoft.com/office/drawing/2014/main" id="{A98CD33A-EAC8-B376-D47B-C8208713A3B1}"/>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8" name="Google Shape;14892;p76">
              <a:extLst>
                <a:ext uri="{FF2B5EF4-FFF2-40B4-BE49-F238E27FC236}">
                  <a16:creationId xmlns:a16="http://schemas.microsoft.com/office/drawing/2014/main" id="{0A108CC5-7E12-A4B5-9CFC-5ED28238F78B}"/>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2809" name="Google Shape;14893;p76">
              <a:extLst>
                <a:ext uri="{FF2B5EF4-FFF2-40B4-BE49-F238E27FC236}">
                  <a16:creationId xmlns:a16="http://schemas.microsoft.com/office/drawing/2014/main" id="{B373F2AF-A787-EBC4-82F3-790F4DD4612B}"/>
                </a:ext>
              </a:extLst>
            </p:cNvPr>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0" name="Google Shape;14894;p76">
              <a:extLst>
                <a:ext uri="{FF2B5EF4-FFF2-40B4-BE49-F238E27FC236}">
                  <a16:creationId xmlns:a16="http://schemas.microsoft.com/office/drawing/2014/main" id="{5019B95D-9F48-83E6-888B-AF07E29B5532}"/>
                </a:ext>
              </a:extLst>
            </p:cNvPr>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1" name="Google Shape;14895;p76">
              <a:extLst>
                <a:ext uri="{FF2B5EF4-FFF2-40B4-BE49-F238E27FC236}">
                  <a16:creationId xmlns:a16="http://schemas.microsoft.com/office/drawing/2014/main" id="{56C87A4E-BA23-5793-9995-04B2155B9440}"/>
                </a:ext>
              </a:extLst>
            </p:cNvPr>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2" name="Google Shape;14896;p76">
              <a:extLst>
                <a:ext uri="{FF2B5EF4-FFF2-40B4-BE49-F238E27FC236}">
                  <a16:creationId xmlns:a16="http://schemas.microsoft.com/office/drawing/2014/main" id="{6489653D-9B0B-4456-27C3-3620E7C7F463}"/>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3" name="Google Shape;14897;p76">
              <a:extLst>
                <a:ext uri="{FF2B5EF4-FFF2-40B4-BE49-F238E27FC236}">
                  <a16:creationId xmlns:a16="http://schemas.microsoft.com/office/drawing/2014/main" id="{4960CA76-F456-EEBE-228A-E1A49873C6BE}"/>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2814" name="مستطيل 12813">
            <a:extLst>
              <a:ext uri="{FF2B5EF4-FFF2-40B4-BE49-F238E27FC236}">
                <a16:creationId xmlns:a16="http://schemas.microsoft.com/office/drawing/2014/main" id="{DA45BBFA-945B-D7DA-F169-DB6BFFEF7E90}"/>
              </a:ext>
            </a:extLst>
          </p:cNvPr>
          <p:cNvSpPr/>
          <p:nvPr/>
        </p:nvSpPr>
        <p:spPr>
          <a:xfrm>
            <a:off x="8575962" y="1648691"/>
            <a:ext cx="297873" cy="34948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5" name="مستطيل 12814">
            <a:extLst>
              <a:ext uri="{FF2B5EF4-FFF2-40B4-BE49-F238E27FC236}">
                <a16:creationId xmlns:a16="http://schemas.microsoft.com/office/drawing/2014/main" id="{7689AE4A-E3EB-CA22-2EEA-C0D262477917}"/>
              </a:ext>
            </a:extLst>
          </p:cNvPr>
          <p:cNvSpPr/>
          <p:nvPr/>
        </p:nvSpPr>
        <p:spPr>
          <a:xfrm>
            <a:off x="8192624" y="0"/>
            <a:ext cx="297873" cy="349480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6" name="Google Shape;23345;p103">
            <a:extLst>
              <a:ext uri="{FF2B5EF4-FFF2-40B4-BE49-F238E27FC236}">
                <a16:creationId xmlns:a16="http://schemas.microsoft.com/office/drawing/2014/main" id="{23EF21D6-C86E-4F4A-1EC7-BA65144DD0D1}"/>
              </a:ext>
            </a:extLst>
          </p:cNvPr>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12\20</a:t>
            </a:r>
            <a:endParaRPr b="1" dirty="0">
              <a:solidFill>
                <a:schemeClr val="accent1"/>
              </a:solidFill>
              <a:latin typeface="Dubai" panose="020B0503030403030204" pitchFamily="34" charset="-78"/>
              <a:cs typeface="Dubai" panose="020B0503030403030204" pitchFamily="34" charset="-78"/>
            </a:endParaRPr>
          </a:p>
        </p:txBody>
      </p:sp>
      <p:pic>
        <p:nvPicPr>
          <p:cNvPr id="3" name="صورة 2" descr="صورة تحتوي على نص, رسم بياني, لقطة شاشة, رسم&#10;&#10;قد يكون المحتوى الذي تم إنشاؤه بواسطة الذكاء الاصطناعي غير صحيح.">
            <a:extLst>
              <a:ext uri="{FF2B5EF4-FFF2-40B4-BE49-F238E27FC236}">
                <a16:creationId xmlns:a16="http://schemas.microsoft.com/office/drawing/2014/main" id="{3F51EE15-E4EA-523A-9539-4803F3DB03BC}"/>
              </a:ext>
            </a:extLst>
          </p:cNvPr>
          <p:cNvPicPr>
            <a:picLocks noChangeAspect="1"/>
          </p:cNvPicPr>
          <p:nvPr/>
        </p:nvPicPr>
        <p:blipFill>
          <a:blip r:embed="rId3"/>
          <a:stretch>
            <a:fillRect/>
          </a:stretch>
        </p:blipFill>
        <p:spPr>
          <a:xfrm>
            <a:off x="2651250" y="909602"/>
            <a:ext cx="3829993" cy="3682352"/>
          </a:xfrm>
          <a:prstGeom prst="rect">
            <a:avLst/>
          </a:prstGeom>
        </p:spPr>
      </p:pic>
    </p:spTree>
    <p:extLst>
      <p:ext uri="{BB962C8B-B14F-4D97-AF65-F5344CB8AC3E}">
        <p14:creationId xmlns:p14="http://schemas.microsoft.com/office/powerpoint/2010/main" val="9555267"/>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423">
          <a:extLst>
            <a:ext uri="{FF2B5EF4-FFF2-40B4-BE49-F238E27FC236}">
              <a16:creationId xmlns:a16="http://schemas.microsoft.com/office/drawing/2014/main" id="{47FB8339-BD07-C8D7-8A14-766C1DE25075}"/>
            </a:ext>
          </a:extLst>
        </p:cNvPr>
        <p:cNvGrpSpPr/>
        <p:nvPr/>
      </p:nvGrpSpPr>
      <p:grpSpPr>
        <a:xfrm>
          <a:off x="0" y="0"/>
          <a:ext cx="0" cy="0"/>
          <a:chOff x="0" y="0"/>
          <a:chExt cx="0" cy="0"/>
        </a:xfrm>
      </p:grpSpPr>
      <p:sp>
        <p:nvSpPr>
          <p:cNvPr id="11425" name="Google Shape;11425;p53">
            <a:extLst>
              <a:ext uri="{FF2B5EF4-FFF2-40B4-BE49-F238E27FC236}">
                <a16:creationId xmlns:a16="http://schemas.microsoft.com/office/drawing/2014/main" id="{B2A431A2-DF3B-5485-9CE2-8C37645BD2AC}"/>
              </a:ext>
            </a:extLst>
          </p:cNvPr>
          <p:cNvSpPr txBox="1">
            <a:spLocks noGrp="1"/>
          </p:cNvSpPr>
          <p:nvPr>
            <p:ph type="title"/>
          </p:nvPr>
        </p:nvSpPr>
        <p:spPr>
          <a:xfrm>
            <a:off x="1700775" y="431402"/>
            <a:ext cx="5742600" cy="478200"/>
          </a:xfrm>
          <a:prstGeom prst="rect">
            <a:avLst/>
          </a:prstGeom>
          <a:solidFill>
            <a:schemeClr val="bg1"/>
          </a:solidFill>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a:t>
            </a:r>
            <a:r>
              <a:rPr lang="en-US" dirty="0">
                <a:latin typeface="Dubai" panose="020B0503030403030204" pitchFamily="34" charset="-78"/>
                <a:cs typeface="Dubai" panose="020B0503030403030204" pitchFamily="34" charset="-78"/>
              </a:rPr>
              <a:t>Use Case</a:t>
            </a:r>
            <a:endParaRPr dirty="0">
              <a:latin typeface="Dubai" panose="020B0503030403030204" pitchFamily="34" charset="-78"/>
              <a:cs typeface="Dubai" panose="020B0503030403030204" pitchFamily="34" charset="-78"/>
            </a:endParaRPr>
          </a:p>
        </p:txBody>
      </p:sp>
      <p:grpSp>
        <p:nvGrpSpPr>
          <p:cNvPr id="12794" name="Google Shape;14878;p76">
            <a:extLst>
              <a:ext uri="{FF2B5EF4-FFF2-40B4-BE49-F238E27FC236}">
                <a16:creationId xmlns:a16="http://schemas.microsoft.com/office/drawing/2014/main" id="{F1E48406-D9E2-773E-E0E3-3A31CB4781AC}"/>
              </a:ext>
            </a:extLst>
          </p:cNvPr>
          <p:cNvGrpSpPr/>
          <p:nvPr/>
        </p:nvGrpSpPr>
        <p:grpSpPr>
          <a:xfrm>
            <a:off x="2200504" y="675728"/>
            <a:ext cx="1090550" cy="21378"/>
            <a:chOff x="2940000" y="3484425"/>
            <a:chExt cx="641500" cy="12575"/>
          </a:xfrm>
        </p:grpSpPr>
        <p:sp>
          <p:nvSpPr>
            <p:cNvPr id="12795" name="Google Shape;14879;p76">
              <a:extLst>
                <a:ext uri="{FF2B5EF4-FFF2-40B4-BE49-F238E27FC236}">
                  <a16:creationId xmlns:a16="http://schemas.microsoft.com/office/drawing/2014/main" id="{F58B180D-CEE1-A047-D38D-94E743FEE19C}"/>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6" name="Google Shape;14880;p76">
              <a:extLst>
                <a:ext uri="{FF2B5EF4-FFF2-40B4-BE49-F238E27FC236}">
                  <a16:creationId xmlns:a16="http://schemas.microsoft.com/office/drawing/2014/main" id="{952E5C10-A487-711B-FD3D-62F071E09DDC}"/>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7" name="Google Shape;14881;p76">
              <a:extLst>
                <a:ext uri="{FF2B5EF4-FFF2-40B4-BE49-F238E27FC236}">
                  <a16:creationId xmlns:a16="http://schemas.microsoft.com/office/drawing/2014/main" id="{BF99097D-43C2-F07A-27A3-D658E7061B44}"/>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8" name="Google Shape;14882;p76">
              <a:extLst>
                <a:ext uri="{FF2B5EF4-FFF2-40B4-BE49-F238E27FC236}">
                  <a16:creationId xmlns:a16="http://schemas.microsoft.com/office/drawing/2014/main" id="{314A3D51-9CFC-D220-F493-42E0B0338C83}"/>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9" name="Google Shape;14883;p76">
              <a:extLst>
                <a:ext uri="{FF2B5EF4-FFF2-40B4-BE49-F238E27FC236}">
                  <a16:creationId xmlns:a16="http://schemas.microsoft.com/office/drawing/2014/main" id="{E2EC78A9-CD02-DD32-DBFC-E074ADAA9004}"/>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0" name="Google Shape;14884;p76">
              <a:extLst>
                <a:ext uri="{FF2B5EF4-FFF2-40B4-BE49-F238E27FC236}">
                  <a16:creationId xmlns:a16="http://schemas.microsoft.com/office/drawing/2014/main" id="{4FC72302-6C5C-B17D-2EA1-E3A1144C1B34}"/>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1" name="Google Shape;14885;p76">
              <a:extLst>
                <a:ext uri="{FF2B5EF4-FFF2-40B4-BE49-F238E27FC236}">
                  <a16:creationId xmlns:a16="http://schemas.microsoft.com/office/drawing/2014/main" id="{B2DA958F-B543-4E19-0BE8-0DDBE7112B74}"/>
                </a:ext>
              </a:extLst>
            </p:cNvPr>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2" name="Google Shape;14886;p76">
              <a:extLst>
                <a:ext uri="{FF2B5EF4-FFF2-40B4-BE49-F238E27FC236}">
                  <a16:creationId xmlns:a16="http://schemas.microsoft.com/office/drawing/2014/main" id="{09F142F7-8C78-3ECA-6F9A-DBF7D31A8039}"/>
                </a:ext>
              </a:extLst>
            </p:cNvPr>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3" name="Google Shape;14887;p76">
              <a:extLst>
                <a:ext uri="{FF2B5EF4-FFF2-40B4-BE49-F238E27FC236}">
                  <a16:creationId xmlns:a16="http://schemas.microsoft.com/office/drawing/2014/main" id="{F6394CAB-E3DA-B8FE-ED97-D0DC1E5DC577}"/>
                </a:ext>
              </a:extLst>
            </p:cNvPr>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2804" name="Google Shape;14888;p76">
            <a:extLst>
              <a:ext uri="{FF2B5EF4-FFF2-40B4-BE49-F238E27FC236}">
                <a16:creationId xmlns:a16="http://schemas.microsoft.com/office/drawing/2014/main" id="{94239784-7511-F217-55B0-F7CFA44AA55A}"/>
              </a:ext>
            </a:extLst>
          </p:cNvPr>
          <p:cNvGrpSpPr/>
          <p:nvPr/>
        </p:nvGrpSpPr>
        <p:grpSpPr>
          <a:xfrm>
            <a:off x="5852957" y="675728"/>
            <a:ext cx="1090550" cy="21378"/>
            <a:chOff x="3175075" y="3484425"/>
            <a:chExt cx="641500" cy="12575"/>
          </a:xfrm>
        </p:grpSpPr>
        <p:sp>
          <p:nvSpPr>
            <p:cNvPr id="12805" name="Google Shape;14889;p76">
              <a:extLst>
                <a:ext uri="{FF2B5EF4-FFF2-40B4-BE49-F238E27FC236}">
                  <a16:creationId xmlns:a16="http://schemas.microsoft.com/office/drawing/2014/main" id="{625A2971-8395-FAF0-09CB-B501378DB61F}"/>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6" name="Google Shape;14890;p76">
              <a:extLst>
                <a:ext uri="{FF2B5EF4-FFF2-40B4-BE49-F238E27FC236}">
                  <a16:creationId xmlns:a16="http://schemas.microsoft.com/office/drawing/2014/main" id="{D2A997A9-B366-9939-DBD1-C176342ED94B}"/>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7" name="Google Shape;14891;p76">
              <a:extLst>
                <a:ext uri="{FF2B5EF4-FFF2-40B4-BE49-F238E27FC236}">
                  <a16:creationId xmlns:a16="http://schemas.microsoft.com/office/drawing/2014/main" id="{6FF59AB4-8EC3-A64B-BE8D-6F48C981505F}"/>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8" name="Google Shape;14892;p76">
              <a:extLst>
                <a:ext uri="{FF2B5EF4-FFF2-40B4-BE49-F238E27FC236}">
                  <a16:creationId xmlns:a16="http://schemas.microsoft.com/office/drawing/2014/main" id="{15FB4CAA-21F1-8237-09FB-8E7A5529B343}"/>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2809" name="Google Shape;14893;p76">
              <a:extLst>
                <a:ext uri="{FF2B5EF4-FFF2-40B4-BE49-F238E27FC236}">
                  <a16:creationId xmlns:a16="http://schemas.microsoft.com/office/drawing/2014/main" id="{8624DA70-2D6B-6DB1-CAF8-BC9B55C84AEB}"/>
                </a:ext>
              </a:extLst>
            </p:cNvPr>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0" name="Google Shape;14894;p76">
              <a:extLst>
                <a:ext uri="{FF2B5EF4-FFF2-40B4-BE49-F238E27FC236}">
                  <a16:creationId xmlns:a16="http://schemas.microsoft.com/office/drawing/2014/main" id="{47C4F9C0-FDBD-E6CE-6226-BCF80AF6D1D1}"/>
                </a:ext>
              </a:extLst>
            </p:cNvPr>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1" name="Google Shape;14895;p76">
              <a:extLst>
                <a:ext uri="{FF2B5EF4-FFF2-40B4-BE49-F238E27FC236}">
                  <a16:creationId xmlns:a16="http://schemas.microsoft.com/office/drawing/2014/main" id="{D790977B-AB45-0A3F-D7D8-5639A3F206CF}"/>
                </a:ext>
              </a:extLst>
            </p:cNvPr>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2" name="Google Shape;14896;p76">
              <a:extLst>
                <a:ext uri="{FF2B5EF4-FFF2-40B4-BE49-F238E27FC236}">
                  <a16:creationId xmlns:a16="http://schemas.microsoft.com/office/drawing/2014/main" id="{BFF5F5C6-BF30-F73C-FBB9-53ADFBEAE2E0}"/>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3" name="Google Shape;14897;p76">
              <a:extLst>
                <a:ext uri="{FF2B5EF4-FFF2-40B4-BE49-F238E27FC236}">
                  <a16:creationId xmlns:a16="http://schemas.microsoft.com/office/drawing/2014/main" id="{BFF899B8-8933-172F-19A6-6805CF02044F}"/>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2814" name="مستطيل 12813">
            <a:extLst>
              <a:ext uri="{FF2B5EF4-FFF2-40B4-BE49-F238E27FC236}">
                <a16:creationId xmlns:a16="http://schemas.microsoft.com/office/drawing/2014/main" id="{C736E654-F116-E3E1-7757-F1971D2378D8}"/>
              </a:ext>
            </a:extLst>
          </p:cNvPr>
          <p:cNvSpPr/>
          <p:nvPr/>
        </p:nvSpPr>
        <p:spPr>
          <a:xfrm>
            <a:off x="8575962" y="1648691"/>
            <a:ext cx="297873" cy="34948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5" name="مستطيل 12814">
            <a:extLst>
              <a:ext uri="{FF2B5EF4-FFF2-40B4-BE49-F238E27FC236}">
                <a16:creationId xmlns:a16="http://schemas.microsoft.com/office/drawing/2014/main" id="{751D635C-5149-F93D-78FC-33EAD3B6AE70}"/>
              </a:ext>
            </a:extLst>
          </p:cNvPr>
          <p:cNvSpPr/>
          <p:nvPr/>
        </p:nvSpPr>
        <p:spPr>
          <a:xfrm>
            <a:off x="8192624" y="0"/>
            <a:ext cx="297873" cy="349480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6" name="Google Shape;23345;p103">
            <a:extLst>
              <a:ext uri="{FF2B5EF4-FFF2-40B4-BE49-F238E27FC236}">
                <a16:creationId xmlns:a16="http://schemas.microsoft.com/office/drawing/2014/main" id="{6CBAD2A5-3589-B59F-A4A6-7510085C4853}"/>
              </a:ext>
            </a:extLst>
          </p:cNvPr>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13\20</a:t>
            </a:r>
            <a:endParaRPr b="1" dirty="0">
              <a:solidFill>
                <a:schemeClr val="accent1"/>
              </a:solidFill>
              <a:latin typeface="Dubai" panose="020B0503030403030204" pitchFamily="34" charset="-78"/>
              <a:cs typeface="Dubai" panose="020B0503030403030204" pitchFamily="34" charset="-78"/>
            </a:endParaRPr>
          </a:p>
        </p:txBody>
      </p:sp>
      <p:pic>
        <p:nvPicPr>
          <p:cNvPr id="3" name="صورة 2" descr="صورة تحتوي على نص, رسم بياني, لقطة شاشة, دائرة&#10;&#10;قد يكون المحتوى الذي تم إنشاؤه بواسطة الذكاء الاصطناعي غير صحيح.">
            <a:extLst>
              <a:ext uri="{FF2B5EF4-FFF2-40B4-BE49-F238E27FC236}">
                <a16:creationId xmlns:a16="http://schemas.microsoft.com/office/drawing/2014/main" id="{B27590FD-BF6E-A067-8CA5-54CB63262ADD}"/>
              </a:ext>
            </a:extLst>
          </p:cNvPr>
          <p:cNvPicPr>
            <a:picLocks noChangeAspect="1"/>
          </p:cNvPicPr>
          <p:nvPr/>
        </p:nvPicPr>
        <p:blipFill>
          <a:blip r:embed="rId3"/>
          <a:stretch>
            <a:fillRect/>
          </a:stretch>
        </p:blipFill>
        <p:spPr>
          <a:xfrm>
            <a:off x="2512177" y="1043235"/>
            <a:ext cx="4119647" cy="3431706"/>
          </a:xfrm>
          <a:prstGeom prst="rect">
            <a:avLst/>
          </a:prstGeom>
        </p:spPr>
      </p:pic>
    </p:spTree>
    <p:extLst>
      <p:ext uri="{BB962C8B-B14F-4D97-AF65-F5344CB8AC3E}">
        <p14:creationId xmlns:p14="http://schemas.microsoft.com/office/powerpoint/2010/main" val="281415891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423">
          <a:extLst>
            <a:ext uri="{FF2B5EF4-FFF2-40B4-BE49-F238E27FC236}">
              <a16:creationId xmlns:a16="http://schemas.microsoft.com/office/drawing/2014/main" id="{9C0E9FA7-495F-1C79-1A55-D603F8CA18F3}"/>
            </a:ext>
          </a:extLst>
        </p:cNvPr>
        <p:cNvGrpSpPr/>
        <p:nvPr/>
      </p:nvGrpSpPr>
      <p:grpSpPr>
        <a:xfrm>
          <a:off x="0" y="0"/>
          <a:ext cx="0" cy="0"/>
          <a:chOff x="0" y="0"/>
          <a:chExt cx="0" cy="0"/>
        </a:xfrm>
      </p:grpSpPr>
      <p:sp>
        <p:nvSpPr>
          <p:cNvPr id="11425" name="Google Shape;11425;p53">
            <a:extLst>
              <a:ext uri="{FF2B5EF4-FFF2-40B4-BE49-F238E27FC236}">
                <a16:creationId xmlns:a16="http://schemas.microsoft.com/office/drawing/2014/main" id="{D0C75C2C-EB2F-4619-343F-E2DEA0B84F4A}"/>
              </a:ext>
            </a:extLst>
          </p:cNvPr>
          <p:cNvSpPr txBox="1">
            <a:spLocks noGrp="1"/>
          </p:cNvSpPr>
          <p:nvPr>
            <p:ph type="title"/>
          </p:nvPr>
        </p:nvSpPr>
        <p:spPr>
          <a:xfrm>
            <a:off x="1700775" y="431402"/>
            <a:ext cx="5742600" cy="478200"/>
          </a:xfrm>
          <a:prstGeom prst="rect">
            <a:avLst/>
          </a:prstGeom>
          <a:solidFill>
            <a:schemeClr val="bg1"/>
          </a:solidFill>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a:t>
            </a:r>
            <a:r>
              <a:rPr lang="en-US" dirty="0">
                <a:latin typeface="Dubai" panose="020B0503030403030204" pitchFamily="34" charset="-78"/>
                <a:cs typeface="Dubai" panose="020B0503030403030204" pitchFamily="34" charset="-78"/>
              </a:rPr>
              <a:t>Use Case</a:t>
            </a:r>
            <a:endParaRPr dirty="0">
              <a:latin typeface="Dubai" panose="020B0503030403030204" pitchFamily="34" charset="-78"/>
              <a:cs typeface="Dubai" panose="020B0503030403030204" pitchFamily="34" charset="-78"/>
            </a:endParaRPr>
          </a:p>
        </p:txBody>
      </p:sp>
      <p:grpSp>
        <p:nvGrpSpPr>
          <p:cNvPr id="12794" name="Google Shape;14878;p76">
            <a:extLst>
              <a:ext uri="{FF2B5EF4-FFF2-40B4-BE49-F238E27FC236}">
                <a16:creationId xmlns:a16="http://schemas.microsoft.com/office/drawing/2014/main" id="{B6F1C909-A520-EED6-7B12-17538462CDB2}"/>
              </a:ext>
            </a:extLst>
          </p:cNvPr>
          <p:cNvGrpSpPr/>
          <p:nvPr/>
        </p:nvGrpSpPr>
        <p:grpSpPr>
          <a:xfrm>
            <a:off x="2200504" y="675728"/>
            <a:ext cx="1090550" cy="21378"/>
            <a:chOff x="2940000" y="3484425"/>
            <a:chExt cx="641500" cy="12575"/>
          </a:xfrm>
        </p:grpSpPr>
        <p:sp>
          <p:nvSpPr>
            <p:cNvPr id="12795" name="Google Shape;14879;p76">
              <a:extLst>
                <a:ext uri="{FF2B5EF4-FFF2-40B4-BE49-F238E27FC236}">
                  <a16:creationId xmlns:a16="http://schemas.microsoft.com/office/drawing/2014/main" id="{EDB99E82-DA17-D012-FE3E-F718DACC683C}"/>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6" name="Google Shape;14880;p76">
              <a:extLst>
                <a:ext uri="{FF2B5EF4-FFF2-40B4-BE49-F238E27FC236}">
                  <a16:creationId xmlns:a16="http://schemas.microsoft.com/office/drawing/2014/main" id="{7C0E200A-8AA6-3251-2BC2-43D852BF42FC}"/>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7" name="Google Shape;14881;p76">
              <a:extLst>
                <a:ext uri="{FF2B5EF4-FFF2-40B4-BE49-F238E27FC236}">
                  <a16:creationId xmlns:a16="http://schemas.microsoft.com/office/drawing/2014/main" id="{6E27D520-6FB5-2F43-625D-43F6959FCC10}"/>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8" name="Google Shape;14882;p76">
              <a:extLst>
                <a:ext uri="{FF2B5EF4-FFF2-40B4-BE49-F238E27FC236}">
                  <a16:creationId xmlns:a16="http://schemas.microsoft.com/office/drawing/2014/main" id="{03D81C88-9C87-CB4D-123D-2C1A5AC1F2A9}"/>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9" name="Google Shape;14883;p76">
              <a:extLst>
                <a:ext uri="{FF2B5EF4-FFF2-40B4-BE49-F238E27FC236}">
                  <a16:creationId xmlns:a16="http://schemas.microsoft.com/office/drawing/2014/main" id="{4FF80169-9AE5-6A8E-AF49-63DC07652699}"/>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0" name="Google Shape;14884;p76">
              <a:extLst>
                <a:ext uri="{FF2B5EF4-FFF2-40B4-BE49-F238E27FC236}">
                  <a16:creationId xmlns:a16="http://schemas.microsoft.com/office/drawing/2014/main" id="{7F07D3C5-2C91-A78D-AC13-A9375B209E56}"/>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1" name="Google Shape;14885;p76">
              <a:extLst>
                <a:ext uri="{FF2B5EF4-FFF2-40B4-BE49-F238E27FC236}">
                  <a16:creationId xmlns:a16="http://schemas.microsoft.com/office/drawing/2014/main" id="{DC148900-A4E4-2DB0-61FB-FC20702E8B28}"/>
                </a:ext>
              </a:extLst>
            </p:cNvPr>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2" name="Google Shape;14886;p76">
              <a:extLst>
                <a:ext uri="{FF2B5EF4-FFF2-40B4-BE49-F238E27FC236}">
                  <a16:creationId xmlns:a16="http://schemas.microsoft.com/office/drawing/2014/main" id="{85A8F452-9AE6-260A-EE26-3AF2AB269320}"/>
                </a:ext>
              </a:extLst>
            </p:cNvPr>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3" name="Google Shape;14887;p76">
              <a:extLst>
                <a:ext uri="{FF2B5EF4-FFF2-40B4-BE49-F238E27FC236}">
                  <a16:creationId xmlns:a16="http://schemas.microsoft.com/office/drawing/2014/main" id="{C92A94E3-53E6-AFC7-F92F-23F0C03913A3}"/>
                </a:ext>
              </a:extLst>
            </p:cNvPr>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2804" name="Google Shape;14888;p76">
            <a:extLst>
              <a:ext uri="{FF2B5EF4-FFF2-40B4-BE49-F238E27FC236}">
                <a16:creationId xmlns:a16="http://schemas.microsoft.com/office/drawing/2014/main" id="{2C364DE7-98F5-A045-4116-29AF8F151130}"/>
              </a:ext>
            </a:extLst>
          </p:cNvPr>
          <p:cNvGrpSpPr/>
          <p:nvPr/>
        </p:nvGrpSpPr>
        <p:grpSpPr>
          <a:xfrm>
            <a:off x="5852957" y="675728"/>
            <a:ext cx="1090550" cy="21378"/>
            <a:chOff x="3175075" y="3484425"/>
            <a:chExt cx="641500" cy="12575"/>
          </a:xfrm>
        </p:grpSpPr>
        <p:sp>
          <p:nvSpPr>
            <p:cNvPr id="12805" name="Google Shape;14889;p76">
              <a:extLst>
                <a:ext uri="{FF2B5EF4-FFF2-40B4-BE49-F238E27FC236}">
                  <a16:creationId xmlns:a16="http://schemas.microsoft.com/office/drawing/2014/main" id="{001BD3C6-94DD-63EA-ED6B-0E1E18F92C33}"/>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6" name="Google Shape;14890;p76">
              <a:extLst>
                <a:ext uri="{FF2B5EF4-FFF2-40B4-BE49-F238E27FC236}">
                  <a16:creationId xmlns:a16="http://schemas.microsoft.com/office/drawing/2014/main" id="{CA903E2B-8050-3C76-E331-B3FC069B2274}"/>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7" name="Google Shape;14891;p76">
              <a:extLst>
                <a:ext uri="{FF2B5EF4-FFF2-40B4-BE49-F238E27FC236}">
                  <a16:creationId xmlns:a16="http://schemas.microsoft.com/office/drawing/2014/main" id="{53415BE7-4F53-9F1A-6693-0CE359DAF6DF}"/>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8" name="Google Shape;14892;p76">
              <a:extLst>
                <a:ext uri="{FF2B5EF4-FFF2-40B4-BE49-F238E27FC236}">
                  <a16:creationId xmlns:a16="http://schemas.microsoft.com/office/drawing/2014/main" id="{C856D54B-6963-E0F9-4460-666450B9D494}"/>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2809" name="Google Shape;14893;p76">
              <a:extLst>
                <a:ext uri="{FF2B5EF4-FFF2-40B4-BE49-F238E27FC236}">
                  <a16:creationId xmlns:a16="http://schemas.microsoft.com/office/drawing/2014/main" id="{4C6695C5-2FCF-9C31-EDEB-66470BEB057B}"/>
                </a:ext>
              </a:extLst>
            </p:cNvPr>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0" name="Google Shape;14894;p76">
              <a:extLst>
                <a:ext uri="{FF2B5EF4-FFF2-40B4-BE49-F238E27FC236}">
                  <a16:creationId xmlns:a16="http://schemas.microsoft.com/office/drawing/2014/main" id="{1A336B66-66EB-D502-2D90-33D2AA09AD4C}"/>
                </a:ext>
              </a:extLst>
            </p:cNvPr>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1" name="Google Shape;14895;p76">
              <a:extLst>
                <a:ext uri="{FF2B5EF4-FFF2-40B4-BE49-F238E27FC236}">
                  <a16:creationId xmlns:a16="http://schemas.microsoft.com/office/drawing/2014/main" id="{1459C3C5-AA23-24BF-7CFC-D68A5B12D14D}"/>
                </a:ext>
              </a:extLst>
            </p:cNvPr>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2" name="Google Shape;14896;p76">
              <a:extLst>
                <a:ext uri="{FF2B5EF4-FFF2-40B4-BE49-F238E27FC236}">
                  <a16:creationId xmlns:a16="http://schemas.microsoft.com/office/drawing/2014/main" id="{30046036-AE89-0B3E-ABF1-C1AFD5F59833}"/>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3" name="Google Shape;14897;p76">
              <a:extLst>
                <a:ext uri="{FF2B5EF4-FFF2-40B4-BE49-F238E27FC236}">
                  <a16:creationId xmlns:a16="http://schemas.microsoft.com/office/drawing/2014/main" id="{1629FE50-D748-EE99-7E22-71985266002B}"/>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2814" name="مستطيل 12813">
            <a:extLst>
              <a:ext uri="{FF2B5EF4-FFF2-40B4-BE49-F238E27FC236}">
                <a16:creationId xmlns:a16="http://schemas.microsoft.com/office/drawing/2014/main" id="{17300D6B-5655-C99D-6E70-EA897DFC3669}"/>
              </a:ext>
            </a:extLst>
          </p:cNvPr>
          <p:cNvSpPr/>
          <p:nvPr/>
        </p:nvSpPr>
        <p:spPr>
          <a:xfrm>
            <a:off x="8575962" y="1648691"/>
            <a:ext cx="297873" cy="34948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5" name="مستطيل 12814">
            <a:extLst>
              <a:ext uri="{FF2B5EF4-FFF2-40B4-BE49-F238E27FC236}">
                <a16:creationId xmlns:a16="http://schemas.microsoft.com/office/drawing/2014/main" id="{131A2C5D-1731-7F03-EDB9-4B581438834F}"/>
              </a:ext>
            </a:extLst>
          </p:cNvPr>
          <p:cNvSpPr/>
          <p:nvPr/>
        </p:nvSpPr>
        <p:spPr>
          <a:xfrm>
            <a:off x="8192624" y="0"/>
            <a:ext cx="297873" cy="349480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6" name="Google Shape;23345;p103">
            <a:extLst>
              <a:ext uri="{FF2B5EF4-FFF2-40B4-BE49-F238E27FC236}">
                <a16:creationId xmlns:a16="http://schemas.microsoft.com/office/drawing/2014/main" id="{BC30F5FD-17DE-D9B0-1A86-D591373CFD69}"/>
              </a:ext>
            </a:extLst>
          </p:cNvPr>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14\20</a:t>
            </a:r>
            <a:endParaRPr b="1" dirty="0">
              <a:solidFill>
                <a:schemeClr val="accent1"/>
              </a:solidFill>
              <a:latin typeface="Dubai" panose="020B0503030403030204" pitchFamily="34" charset="-78"/>
              <a:cs typeface="Dubai" panose="020B0503030403030204" pitchFamily="34" charset="-78"/>
            </a:endParaRPr>
          </a:p>
        </p:txBody>
      </p:sp>
      <p:pic>
        <p:nvPicPr>
          <p:cNvPr id="3" name="صورة 2" descr="صورة تحتوي على نص, رسم بياني, لقطة شاشة, خط&#10;&#10;قد يكون المحتوى الذي تم إنشاؤه بواسطة الذكاء الاصطناعي غير صحيح.">
            <a:extLst>
              <a:ext uri="{FF2B5EF4-FFF2-40B4-BE49-F238E27FC236}">
                <a16:creationId xmlns:a16="http://schemas.microsoft.com/office/drawing/2014/main" id="{07CABDA4-D9CA-8410-CC58-F0B211E11B9B}"/>
              </a:ext>
            </a:extLst>
          </p:cNvPr>
          <p:cNvPicPr>
            <a:picLocks noChangeAspect="1"/>
          </p:cNvPicPr>
          <p:nvPr/>
        </p:nvPicPr>
        <p:blipFill>
          <a:blip r:embed="rId3"/>
          <a:stretch>
            <a:fillRect/>
          </a:stretch>
        </p:blipFill>
        <p:spPr>
          <a:xfrm>
            <a:off x="2322572" y="978400"/>
            <a:ext cx="4498857" cy="3630175"/>
          </a:xfrm>
          <a:prstGeom prst="rect">
            <a:avLst/>
          </a:prstGeom>
        </p:spPr>
      </p:pic>
    </p:spTree>
    <p:extLst>
      <p:ext uri="{BB962C8B-B14F-4D97-AF65-F5344CB8AC3E}">
        <p14:creationId xmlns:p14="http://schemas.microsoft.com/office/powerpoint/2010/main" val="309610182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423">
          <a:extLst>
            <a:ext uri="{FF2B5EF4-FFF2-40B4-BE49-F238E27FC236}">
              <a16:creationId xmlns:a16="http://schemas.microsoft.com/office/drawing/2014/main" id="{0E9BF5A9-C755-C6F7-3A0C-FBC7C0AC9B37}"/>
            </a:ext>
          </a:extLst>
        </p:cNvPr>
        <p:cNvGrpSpPr/>
        <p:nvPr/>
      </p:nvGrpSpPr>
      <p:grpSpPr>
        <a:xfrm>
          <a:off x="0" y="0"/>
          <a:ext cx="0" cy="0"/>
          <a:chOff x="0" y="0"/>
          <a:chExt cx="0" cy="0"/>
        </a:xfrm>
      </p:grpSpPr>
      <p:sp>
        <p:nvSpPr>
          <p:cNvPr id="11425" name="Google Shape;11425;p53">
            <a:extLst>
              <a:ext uri="{FF2B5EF4-FFF2-40B4-BE49-F238E27FC236}">
                <a16:creationId xmlns:a16="http://schemas.microsoft.com/office/drawing/2014/main" id="{77A7F6B7-5FEB-F534-C85B-D5BABB4C1F38}"/>
              </a:ext>
            </a:extLst>
          </p:cNvPr>
          <p:cNvSpPr txBox="1">
            <a:spLocks noGrp="1"/>
          </p:cNvSpPr>
          <p:nvPr>
            <p:ph type="title"/>
          </p:nvPr>
        </p:nvSpPr>
        <p:spPr>
          <a:xfrm>
            <a:off x="1700775" y="431402"/>
            <a:ext cx="5742600" cy="478200"/>
          </a:xfrm>
          <a:prstGeom prst="rect">
            <a:avLst/>
          </a:prstGeom>
          <a:solidFill>
            <a:schemeClr val="bg1"/>
          </a:solidFill>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a:t>
            </a:r>
            <a:r>
              <a:rPr lang="en-US" dirty="0">
                <a:latin typeface="Dubai" panose="020B0503030403030204" pitchFamily="34" charset="-78"/>
                <a:cs typeface="Dubai" panose="020B0503030403030204" pitchFamily="34" charset="-78"/>
              </a:rPr>
              <a:t>Use Case</a:t>
            </a:r>
            <a:endParaRPr dirty="0">
              <a:latin typeface="Dubai" panose="020B0503030403030204" pitchFamily="34" charset="-78"/>
              <a:cs typeface="Dubai" panose="020B0503030403030204" pitchFamily="34" charset="-78"/>
            </a:endParaRPr>
          </a:p>
        </p:txBody>
      </p:sp>
      <p:grpSp>
        <p:nvGrpSpPr>
          <p:cNvPr id="12794" name="Google Shape;14878;p76">
            <a:extLst>
              <a:ext uri="{FF2B5EF4-FFF2-40B4-BE49-F238E27FC236}">
                <a16:creationId xmlns:a16="http://schemas.microsoft.com/office/drawing/2014/main" id="{24A3D558-88CE-91A2-EE09-93705061C626}"/>
              </a:ext>
            </a:extLst>
          </p:cNvPr>
          <p:cNvGrpSpPr/>
          <p:nvPr/>
        </p:nvGrpSpPr>
        <p:grpSpPr>
          <a:xfrm>
            <a:off x="2200504" y="675728"/>
            <a:ext cx="1090550" cy="21378"/>
            <a:chOff x="2940000" y="3484425"/>
            <a:chExt cx="641500" cy="12575"/>
          </a:xfrm>
        </p:grpSpPr>
        <p:sp>
          <p:nvSpPr>
            <p:cNvPr id="12795" name="Google Shape;14879;p76">
              <a:extLst>
                <a:ext uri="{FF2B5EF4-FFF2-40B4-BE49-F238E27FC236}">
                  <a16:creationId xmlns:a16="http://schemas.microsoft.com/office/drawing/2014/main" id="{CBB970A0-5F50-A261-8F22-AA4998562820}"/>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6" name="Google Shape;14880;p76">
              <a:extLst>
                <a:ext uri="{FF2B5EF4-FFF2-40B4-BE49-F238E27FC236}">
                  <a16:creationId xmlns:a16="http://schemas.microsoft.com/office/drawing/2014/main" id="{6022BE96-65A5-911E-95D7-89FB94FBC17D}"/>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7" name="Google Shape;14881;p76">
              <a:extLst>
                <a:ext uri="{FF2B5EF4-FFF2-40B4-BE49-F238E27FC236}">
                  <a16:creationId xmlns:a16="http://schemas.microsoft.com/office/drawing/2014/main" id="{B5BF2B9C-1154-F7DA-B682-B36BFCF86650}"/>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8" name="Google Shape;14882;p76">
              <a:extLst>
                <a:ext uri="{FF2B5EF4-FFF2-40B4-BE49-F238E27FC236}">
                  <a16:creationId xmlns:a16="http://schemas.microsoft.com/office/drawing/2014/main" id="{90508413-B62E-3849-EEF3-11BE5F14C386}"/>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9" name="Google Shape;14883;p76">
              <a:extLst>
                <a:ext uri="{FF2B5EF4-FFF2-40B4-BE49-F238E27FC236}">
                  <a16:creationId xmlns:a16="http://schemas.microsoft.com/office/drawing/2014/main" id="{5A02256F-D63B-40A6-36AB-C1BD5583A8BB}"/>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0" name="Google Shape;14884;p76">
              <a:extLst>
                <a:ext uri="{FF2B5EF4-FFF2-40B4-BE49-F238E27FC236}">
                  <a16:creationId xmlns:a16="http://schemas.microsoft.com/office/drawing/2014/main" id="{4684A514-DB70-0D6F-3656-DA16CBE8CAA2}"/>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1" name="Google Shape;14885;p76">
              <a:extLst>
                <a:ext uri="{FF2B5EF4-FFF2-40B4-BE49-F238E27FC236}">
                  <a16:creationId xmlns:a16="http://schemas.microsoft.com/office/drawing/2014/main" id="{9915AA49-2B6F-A463-FFED-445D63D5AC03}"/>
                </a:ext>
              </a:extLst>
            </p:cNvPr>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2" name="Google Shape;14886;p76">
              <a:extLst>
                <a:ext uri="{FF2B5EF4-FFF2-40B4-BE49-F238E27FC236}">
                  <a16:creationId xmlns:a16="http://schemas.microsoft.com/office/drawing/2014/main" id="{C68A38D1-6FE5-C9B1-FC30-3D5B5433A980}"/>
                </a:ext>
              </a:extLst>
            </p:cNvPr>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3" name="Google Shape;14887;p76">
              <a:extLst>
                <a:ext uri="{FF2B5EF4-FFF2-40B4-BE49-F238E27FC236}">
                  <a16:creationId xmlns:a16="http://schemas.microsoft.com/office/drawing/2014/main" id="{34679807-94AA-F6C6-73B9-5E192ABF5FA3}"/>
                </a:ext>
              </a:extLst>
            </p:cNvPr>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2804" name="Google Shape;14888;p76">
            <a:extLst>
              <a:ext uri="{FF2B5EF4-FFF2-40B4-BE49-F238E27FC236}">
                <a16:creationId xmlns:a16="http://schemas.microsoft.com/office/drawing/2014/main" id="{B4551C41-1EEB-FA80-656E-CCBA5CED87E3}"/>
              </a:ext>
            </a:extLst>
          </p:cNvPr>
          <p:cNvGrpSpPr/>
          <p:nvPr/>
        </p:nvGrpSpPr>
        <p:grpSpPr>
          <a:xfrm>
            <a:off x="5852957" y="675728"/>
            <a:ext cx="1090550" cy="21378"/>
            <a:chOff x="3175075" y="3484425"/>
            <a:chExt cx="641500" cy="12575"/>
          </a:xfrm>
        </p:grpSpPr>
        <p:sp>
          <p:nvSpPr>
            <p:cNvPr id="12805" name="Google Shape;14889;p76">
              <a:extLst>
                <a:ext uri="{FF2B5EF4-FFF2-40B4-BE49-F238E27FC236}">
                  <a16:creationId xmlns:a16="http://schemas.microsoft.com/office/drawing/2014/main" id="{0D1A5CF3-F244-54EF-2C67-B3F454250909}"/>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6" name="Google Shape;14890;p76">
              <a:extLst>
                <a:ext uri="{FF2B5EF4-FFF2-40B4-BE49-F238E27FC236}">
                  <a16:creationId xmlns:a16="http://schemas.microsoft.com/office/drawing/2014/main" id="{C2329668-6515-98D0-4C4A-10AD6FE8CA45}"/>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7" name="Google Shape;14891;p76">
              <a:extLst>
                <a:ext uri="{FF2B5EF4-FFF2-40B4-BE49-F238E27FC236}">
                  <a16:creationId xmlns:a16="http://schemas.microsoft.com/office/drawing/2014/main" id="{AE0976C4-E234-342E-44AE-4B7A18F531CF}"/>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8" name="Google Shape;14892;p76">
              <a:extLst>
                <a:ext uri="{FF2B5EF4-FFF2-40B4-BE49-F238E27FC236}">
                  <a16:creationId xmlns:a16="http://schemas.microsoft.com/office/drawing/2014/main" id="{5A3279B0-5FF6-417C-BA8F-0CD1A01BDD2B}"/>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2809" name="Google Shape;14893;p76">
              <a:extLst>
                <a:ext uri="{FF2B5EF4-FFF2-40B4-BE49-F238E27FC236}">
                  <a16:creationId xmlns:a16="http://schemas.microsoft.com/office/drawing/2014/main" id="{60E3E94D-2854-168D-42C4-2E0256FC3723}"/>
                </a:ext>
              </a:extLst>
            </p:cNvPr>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0" name="Google Shape;14894;p76">
              <a:extLst>
                <a:ext uri="{FF2B5EF4-FFF2-40B4-BE49-F238E27FC236}">
                  <a16:creationId xmlns:a16="http://schemas.microsoft.com/office/drawing/2014/main" id="{43329B1A-8CA8-DF04-3010-DD680D9F78AC}"/>
                </a:ext>
              </a:extLst>
            </p:cNvPr>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1" name="Google Shape;14895;p76">
              <a:extLst>
                <a:ext uri="{FF2B5EF4-FFF2-40B4-BE49-F238E27FC236}">
                  <a16:creationId xmlns:a16="http://schemas.microsoft.com/office/drawing/2014/main" id="{EA6597D8-1348-EA97-BD93-9EA83040A9AA}"/>
                </a:ext>
              </a:extLst>
            </p:cNvPr>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2" name="Google Shape;14896;p76">
              <a:extLst>
                <a:ext uri="{FF2B5EF4-FFF2-40B4-BE49-F238E27FC236}">
                  <a16:creationId xmlns:a16="http://schemas.microsoft.com/office/drawing/2014/main" id="{DD40D68A-EC20-2E4A-887E-DC8E1DAAB15C}"/>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3" name="Google Shape;14897;p76">
              <a:extLst>
                <a:ext uri="{FF2B5EF4-FFF2-40B4-BE49-F238E27FC236}">
                  <a16:creationId xmlns:a16="http://schemas.microsoft.com/office/drawing/2014/main" id="{1686C067-7627-F11B-D3EC-DB290C8144F9}"/>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2814" name="مستطيل 12813">
            <a:extLst>
              <a:ext uri="{FF2B5EF4-FFF2-40B4-BE49-F238E27FC236}">
                <a16:creationId xmlns:a16="http://schemas.microsoft.com/office/drawing/2014/main" id="{DF08AF4D-8F27-26C5-AAB1-7936C6B86D7A}"/>
              </a:ext>
            </a:extLst>
          </p:cNvPr>
          <p:cNvSpPr/>
          <p:nvPr/>
        </p:nvSpPr>
        <p:spPr>
          <a:xfrm>
            <a:off x="8575962" y="1648691"/>
            <a:ext cx="297873" cy="34948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5" name="مستطيل 12814">
            <a:extLst>
              <a:ext uri="{FF2B5EF4-FFF2-40B4-BE49-F238E27FC236}">
                <a16:creationId xmlns:a16="http://schemas.microsoft.com/office/drawing/2014/main" id="{1A17AC60-998D-30FB-A56F-B0D75DE1336B}"/>
              </a:ext>
            </a:extLst>
          </p:cNvPr>
          <p:cNvSpPr/>
          <p:nvPr/>
        </p:nvSpPr>
        <p:spPr>
          <a:xfrm>
            <a:off x="8192624" y="0"/>
            <a:ext cx="297873" cy="349480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6" name="Google Shape;23345;p103">
            <a:extLst>
              <a:ext uri="{FF2B5EF4-FFF2-40B4-BE49-F238E27FC236}">
                <a16:creationId xmlns:a16="http://schemas.microsoft.com/office/drawing/2014/main" id="{C22D5579-6D2A-5F78-FD1E-EFFDD86F9649}"/>
              </a:ext>
            </a:extLst>
          </p:cNvPr>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15\20</a:t>
            </a:r>
            <a:endParaRPr b="1" dirty="0">
              <a:solidFill>
                <a:schemeClr val="accent1"/>
              </a:solidFill>
              <a:latin typeface="Dubai" panose="020B0503030403030204" pitchFamily="34" charset="-78"/>
              <a:cs typeface="Dubai" panose="020B0503030403030204" pitchFamily="34" charset="-78"/>
            </a:endParaRPr>
          </a:p>
        </p:txBody>
      </p:sp>
      <p:pic>
        <p:nvPicPr>
          <p:cNvPr id="3" name="صورة 2" descr="صورة تحتوي على نص, رسم بياني, لقطة شاشة, دائرة&#10;&#10;قد يكون المحتوى الذي تم إنشاؤه بواسطة الذكاء الاصطناعي غير صحيح.">
            <a:extLst>
              <a:ext uri="{FF2B5EF4-FFF2-40B4-BE49-F238E27FC236}">
                <a16:creationId xmlns:a16="http://schemas.microsoft.com/office/drawing/2014/main" id="{C7C6CB88-967C-D921-3AA0-03677A6DFD95}"/>
              </a:ext>
            </a:extLst>
          </p:cNvPr>
          <p:cNvPicPr>
            <a:picLocks noChangeAspect="1"/>
          </p:cNvPicPr>
          <p:nvPr/>
        </p:nvPicPr>
        <p:blipFill>
          <a:blip r:embed="rId3"/>
          <a:stretch>
            <a:fillRect/>
          </a:stretch>
        </p:blipFill>
        <p:spPr>
          <a:xfrm>
            <a:off x="2345432" y="941432"/>
            <a:ext cx="4453137" cy="3685039"/>
          </a:xfrm>
          <a:prstGeom prst="rect">
            <a:avLst/>
          </a:prstGeom>
        </p:spPr>
      </p:pic>
    </p:spTree>
    <p:extLst>
      <p:ext uri="{BB962C8B-B14F-4D97-AF65-F5344CB8AC3E}">
        <p14:creationId xmlns:p14="http://schemas.microsoft.com/office/powerpoint/2010/main" val="917103402"/>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423">
          <a:extLst>
            <a:ext uri="{FF2B5EF4-FFF2-40B4-BE49-F238E27FC236}">
              <a16:creationId xmlns:a16="http://schemas.microsoft.com/office/drawing/2014/main" id="{3889C059-A819-CEF8-9311-4B1D059FA228}"/>
            </a:ext>
          </a:extLst>
        </p:cNvPr>
        <p:cNvGrpSpPr/>
        <p:nvPr/>
      </p:nvGrpSpPr>
      <p:grpSpPr>
        <a:xfrm>
          <a:off x="0" y="0"/>
          <a:ext cx="0" cy="0"/>
          <a:chOff x="0" y="0"/>
          <a:chExt cx="0" cy="0"/>
        </a:xfrm>
      </p:grpSpPr>
      <p:sp>
        <p:nvSpPr>
          <p:cNvPr id="11425" name="Google Shape;11425;p53">
            <a:extLst>
              <a:ext uri="{FF2B5EF4-FFF2-40B4-BE49-F238E27FC236}">
                <a16:creationId xmlns:a16="http://schemas.microsoft.com/office/drawing/2014/main" id="{A3EECE7B-7E68-A5B3-BE10-EE0232A6A7E4}"/>
              </a:ext>
            </a:extLst>
          </p:cNvPr>
          <p:cNvSpPr txBox="1">
            <a:spLocks noGrp="1"/>
          </p:cNvSpPr>
          <p:nvPr>
            <p:ph type="title"/>
          </p:nvPr>
        </p:nvSpPr>
        <p:spPr>
          <a:xfrm>
            <a:off x="1700775" y="431402"/>
            <a:ext cx="5742600" cy="478200"/>
          </a:xfrm>
          <a:prstGeom prst="rect">
            <a:avLst/>
          </a:prstGeom>
          <a:solidFill>
            <a:schemeClr val="bg1"/>
          </a:solidFill>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a:t>
            </a:r>
            <a:r>
              <a:rPr lang="en-US" dirty="0">
                <a:latin typeface="Dubai" panose="020B0503030403030204" pitchFamily="34" charset="-78"/>
                <a:cs typeface="Dubai" panose="020B0503030403030204" pitchFamily="34" charset="-78"/>
              </a:rPr>
              <a:t>Use Case</a:t>
            </a:r>
            <a:endParaRPr dirty="0">
              <a:latin typeface="Dubai" panose="020B0503030403030204" pitchFamily="34" charset="-78"/>
              <a:cs typeface="Dubai" panose="020B0503030403030204" pitchFamily="34" charset="-78"/>
            </a:endParaRPr>
          </a:p>
        </p:txBody>
      </p:sp>
      <p:grpSp>
        <p:nvGrpSpPr>
          <p:cNvPr id="12794" name="Google Shape;14878;p76">
            <a:extLst>
              <a:ext uri="{FF2B5EF4-FFF2-40B4-BE49-F238E27FC236}">
                <a16:creationId xmlns:a16="http://schemas.microsoft.com/office/drawing/2014/main" id="{400052B1-AD86-38BA-457E-7FB5614EB6A1}"/>
              </a:ext>
            </a:extLst>
          </p:cNvPr>
          <p:cNvGrpSpPr/>
          <p:nvPr/>
        </p:nvGrpSpPr>
        <p:grpSpPr>
          <a:xfrm>
            <a:off x="2200504" y="675728"/>
            <a:ext cx="1090550" cy="21378"/>
            <a:chOff x="2940000" y="3484425"/>
            <a:chExt cx="641500" cy="12575"/>
          </a:xfrm>
        </p:grpSpPr>
        <p:sp>
          <p:nvSpPr>
            <p:cNvPr id="12795" name="Google Shape;14879;p76">
              <a:extLst>
                <a:ext uri="{FF2B5EF4-FFF2-40B4-BE49-F238E27FC236}">
                  <a16:creationId xmlns:a16="http://schemas.microsoft.com/office/drawing/2014/main" id="{062AB815-A856-2CBF-47BA-5D298CA8DE23}"/>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6" name="Google Shape;14880;p76">
              <a:extLst>
                <a:ext uri="{FF2B5EF4-FFF2-40B4-BE49-F238E27FC236}">
                  <a16:creationId xmlns:a16="http://schemas.microsoft.com/office/drawing/2014/main" id="{3662C529-4DC6-CFEF-DEE8-88171022C25B}"/>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7" name="Google Shape;14881;p76">
              <a:extLst>
                <a:ext uri="{FF2B5EF4-FFF2-40B4-BE49-F238E27FC236}">
                  <a16:creationId xmlns:a16="http://schemas.microsoft.com/office/drawing/2014/main" id="{03CEB40D-9B8E-3EE6-7644-F9E80842E6C1}"/>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8" name="Google Shape;14882;p76">
              <a:extLst>
                <a:ext uri="{FF2B5EF4-FFF2-40B4-BE49-F238E27FC236}">
                  <a16:creationId xmlns:a16="http://schemas.microsoft.com/office/drawing/2014/main" id="{6C85051A-A122-39BE-917C-7BF8325A2468}"/>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799" name="Google Shape;14883;p76">
              <a:extLst>
                <a:ext uri="{FF2B5EF4-FFF2-40B4-BE49-F238E27FC236}">
                  <a16:creationId xmlns:a16="http://schemas.microsoft.com/office/drawing/2014/main" id="{D34661DA-8275-7019-C685-1188B825B3E1}"/>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0" name="Google Shape;14884;p76">
              <a:extLst>
                <a:ext uri="{FF2B5EF4-FFF2-40B4-BE49-F238E27FC236}">
                  <a16:creationId xmlns:a16="http://schemas.microsoft.com/office/drawing/2014/main" id="{3A5945E4-2020-1C92-75F9-4C6D9E3E9AB0}"/>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1" name="Google Shape;14885;p76">
              <a:extLst>
                <a:ext uri="{FF2B5EF4-FFF2-40B4-BE49-F238E27FC236}">
                  <a16:creationId xmlns:a16="http://schemas.microsoft.com/office/drawing/2014/main" id="{23B997DE-048C-E593-55BD-DDB2D6423B76}"/>
                </a:ext>
              </a:extLst>
            </p:cNvPr>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2" name="Google Shape;14886;p76">
              <a:extLst>
                <a:ext uri="{FF2B5EF4-FFF2-40B4-BE49-F238E27FC236}">
                  <a16:creationId xmlns:a16="http://schemas.microsoft.com/office/drawing/2014/main" id="{E82E8902-38A4-C988-E4FF-36098C258290}"/>
                </a:ext>
              </a:extLst>
            </p:cNvPr>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3" name="Google Shape;14887;p76">
              <a:extLst>
                <a:ext uri="{FF2B5EF4-FFF2-40B4-BE49-F238E27FC236}">
                  <a16:creationId xmlns:a16="http://schemas.microsoft.com/office/drawing/2014/main" id="{F1ACC8B3-8D84-2801-87EA-82457C69E079}"/>
                </a:ext>
              </a:extLst>
            </p:cNvPr>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2804" name="Google Shape;14888;p76">
            <a:extLst>
              <a:ext uri="{FF2B5EF4-FFF2-40B4-BE49-F238E27FC236}">
                <a16:creationId xmlns:a16="http://schemas.microsoft.com/office/drawing/2014/main" id="{0941ADD9-1F4D-BD95-668A-71D8C02854EE}"/>
              </a:ext>
            </a:extLst>
          </p:cNvPr>
          <p:cNvGrpSpPr/>
          <p:nvPr/>
        </p:nvGrpSpPr>
        <p:grpSpPr>
          <a:xfrm>
            <a:off x="5852957" y="675728"/>
            <a:ext cx="1090550" cy="21378"/>
            <a:chOff x="3175075" y="3484425"/>
            <a:chExt cx="641500" cy="12575"/>
          </a:xfrm>
        </p:grpSpPr>
        <p:sp>
          <p:nvSpPr>
            <p:cNvPr id="12805" name="Google Shape;14889;p76">
              <a:extLst>
                <a:ext uri="{FF2B5EF4-FFF2-40B4-BE49-F238E27FC236}">
                  <a16:creationId xmlns:a16="http://schemas.microsoft.com/office/drawing/2014/main" id="{24F002B2-3DA4-1841-2B76-F59EDAA1D603}"/>
                </a:ext>
              </a:extLst>
            </p:cNvPr>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6" name="Google Shape;14890;p76">
              <a:extLst>
                <a:ext uri="{FF2B5EF4-FFF2-40B4-BE49-F238E27FC236}">
                  <a16:creationId xmlns:a16="http://schemas.microsoft.com/office/drawing/2014/main" id="{D6B8F96E-C486-A606-A550-0123E4C07AFC}"/>
                </a:ext>
              </a:extLst>
            </p:cNvPr>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7" name="Google Shape;14891;p76">
              <a:extLst>
                <a:ext uri="{FF2B5EF4-FFF2-40B4-BE49-F238E27FC236}">
                  <a16:creationId xmlns:a16="http://schemas.microsoft.com/office/drawing/2014/main" id="{18D794BA-686D-FB56-A20C-59487C8189DF}"/>
                </a:ext>
              </a:extLst>
            </p:cNvPr>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08" name="Google Shape;14892;p76">
              <a:extLst>
                <a:ext uri="{FF2B5EF4-FFF2-40B4-BE49-F238E27FC236}">
                  <a16:creationId xmlns:a16="http://schemas.microsoft.com/office/drawing/2014/main" id="{B601ABF8-14D5-0AD8-BF81-598E04AA5744}"/>
                </a:ext>
              </a:extLst>
            </p:cNvPr>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2809" name="Google Shape;14893;p76">
              <a:extLst>
                <a:ext uri="{FF2B5EF4-FFF2-40B4-BE49-F238E27FC236}">
                  <a16:creationId xmlns:a16="http://schemas.microsoft.com/office/drawing/2014/main" id="{D0660B18-F371-BAEC-5BB7-D562D6FB8A24}"/>
                </a:ext>
              </a:extLst>
            </p:cNvPr>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0" name="Google Shape;14894;p76">
              <a:extLst>
                <a:ext uri="{FF2B5EF4-FFF2-40B4-BE49-F238E27FC236}">
                  <a16:creationId xmlns:a16="http://schemas.microsoft.com/office/drawing/2014/main" id="{C4BB918D-42EB-B16E-82F5-BEADA76E8FA1}"/>
                </a:ext>
              </a:extLst>
            </p:cNvPr>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1" name="Google Shape;14895;p76">
              <a:extLst>
                <a:ext uri="{FF2B5EF4-FFF2-40B4-BE49-F238E27FC236}">
                  <a16:creationId xmlns:a16="http://schemas.microsoft.com/office/drawing/2014/main" id="{060DD544-8DF3-B2CA-65A8-B655EE429A9F}"/>
                </a:ext>
              </a:extLst>
            </p:cNvPr>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2" name="Google Shape;14896;p76">
              <a:extLst>
                <a:ext uri="{FF2B5EF4-FFF2-40B4-BE49-F238E27FC236}">
                  <a16:creationId xmlns:a16="http://schemas.microsoft.com/office/drawing/2014/main" id="{4598F8FD-A71E-CB01-975D-C11CB24C19A5}"/>
                </a:ext>
              </a:extLst>
            </p:cNvPr>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813" name="Google Shape;14897;p76">
              <a:extLst>
                <a:ext uri="{FF2B5EF4-FFF2-40B4-BE49-F238E27FC236}">
                  <a16:creationId xmlns:a16="http://schemas.microsoft.com/office/drawing/2014/main" id="{F083B7B8-29FA-4F8C-4683-5EEE32118D8F}"/>
                </a:ext>
              </a:extLst>
            </p:cNvPr>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2814" name="مستطيل 12813">
            <a:extLst>
              <a:ext uri="{FF2B5EF4-FFF2-40B4-BE49-F238E27FC236}">
                <a16:creationId xmlns:a16="http://schemas.microsoft.com/office/drawing/2014/main" id="{6D22520F-9B49-8F45-83ED-4DB800C666F6}"/>
              </a:ext>
            </a:extLst>
          </p:cNvPr>
          <p:cNvSpPr/>
          <p:nvPr/>
        </p:nvSpPr>
        <p:spPr>
          <a:xfrm>
            <a:off x="8575962" y="1648691"/>
            <a:ext cx="297873" cy="34948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5" name="مستطيل 12814">
            <a:extLst>
              <a:ext uri="{FF2B5EF4-FFF2-40B4-BE49-F238E27FC236}">
                <a16:creationId xmlns:a16="http://schemas.microsoft.com/office/drawing/2014/main" id="{0050B4E1-595F-F3DA-C1C6-72B4BCC64A4E}"/>
              </a:ext>
            </a:extLst>
          </p:cNvPr>
          <p:cNvSpPr/>
          <p:nvPr/>
        </p:nvSpPr>
        <p:spPr>
          <a:xfrm>
            <a:off x="8192624" y="0"/>
            <a:ext cx="297873" cy="349480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6" name="Google Shape;23345;p103">
            <a:extLst>
              <a:ext uri="{FF2B5EF4-FFF2-40B4-BE49-F238E27FC236}">
                <a16:creationId xmlns:a16="http://schemas.microsoft.com/office/drawing/2014/main" id="{C24CEB37-FC4D-A315-CFDF-B9CDAFAA3D90}"/>
              </a:ext>
            </a:extLst>
          </p:cNvPr>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16\20</a:t>
            </a:r>
            <a:endParaRPr b="1" dirty="0">
              <a:solidFill>
                <a:schemeClr val="accent1"/>
              </a:solidFill>
              <a:latin typeface="Dubai" panose="020B0503030403030204" pitchFamily="34" charset="-78"/>
              <a:cs typeface="Dubai" panose="020B0503030403030204" pitchFamily="34" charset="-78"/>
            </a:endParaRPr>
          </a:p>
        </p:txBody>
      </p:sp>
      <p:pic>
        <p:nvPicPr>
          <p:cNvPr id="3" name="صورة 2" descr="صورة تحتوي على نص, لقطة شاشة, رسم بياني, خط&#10;&#10;قد يكون المحتوى الذي تم إنشاؤه بواسطة الذكاء الاصطناعي غير صحيح.">
            <a:extLst>
              <a:ext uri="{FF2B5EF4-FFF2-40B4-BE49-F238E27FC236}">
                <a16:creationId xmlns:a16="http://schemas.microsoft.com/office/drawing/2014/main" id="{790BF842-0683-5446-5A7E-DABF8E5EABB0}"/>
              </a:ext>
            </a:extLst>
          </p:cNvPr>
          <p:cNvPicPr>
            <a:picLocks noChangeAspect="1"/>
          </p:cNvPicPr>
          <p:nvPr/>
        </p:nvPicPr>
        <p:blipFill>
          <a:blip r:embed="rId3"/>
          <a:stretch>
            <a:fillRect/>
          </a:stretch>
        </p:blipFill>
        <p:spPr>
          <a:xfrm>
            <a:off x="2484206" y="961432"/>
            <a:ext cx="4175589" cy="3647143"/>
          </a:xfrm>
          <a:prstGeom prst="rect">
            <a:avLst/>
          </a:prstGeom>
        </p:spPr>
      </p:pic>
    </p:spTree>
    <p:extLst>
      <p:ext uri="{BB962C8B-B14F-4D97-AF65-F5344CB8AC3E}">
        <p14:creationId xmlns:p14="http://schemas.microsoft.com/office/powerpoint/2010/main" val="1225513432"/>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905"/>
        <p:cNvGrpSpPr/>
        <p:nvPr/>
      </p:nvGrpSpPr>
      <p:grpSpPr>
        <a:xfrm>
          <a:off x="0" y="0"/>
          <a:ext cx="0" cy="0"/>
          <a:chOff x="0" y="0"/>
          <a:chExt cx="0" cy="0"/>
        </a:xfrm>
      </p:grpSpPr>
      <p:sp>
        <p:nvSpPr>
          <p:cNvPr id="14906" name="Google Shape;14906;p77"/>
          <p:cNvSpPr txBox="1">
            <a:spLocks noGrp="1"/>
          </p:cNvSpPr>
          <p:nvPr>
            <p:ph type="subTitle" idx="4"/>
          </p:nvPr>
        </p:nvSpPr>
        <p:spPr>
          <a:xfrm>
            <a:off x="5762725" y="797525"/>
            <a:ext cx="2670600" cy="431700"/>
          </a:xfrm>
          <a:prstGeom prst="rect">
            <a:avLst/>
          </a:prstGeom>
        </p:spPr>
        <p:txBody>
          <a:bodyPr spcFirstLastPara="1" wrap="square" lIns="91425" tIns="91425" rIns="91425" bIns="91425" anchor="t" anchorCtr="0">
            <a:noAutofit/>
          </a:bodyPr>
          <a:lstStyle/>
          <a:p>
            <a:pPr marL="0" lvl="0" indent="0" algn="r" rtl="1">
              <a:spcBef>
                <a:spcPts val="0"/>
              </a:spcBef>
              <a:spcAft>
                <a:spcPts val="1600"/>
              </a:spcAft>
              <a:buNone/>
            </a:pPr>
            <a:r>
              <a:rPr lang="ar-SA" b="1" dirty="0">
                <a:latin typeface="Dubai" panose="020B0503030403030204" pitchFamily="34" charset="-78"/>
                <a:cs typeface="Dubai" panose="020B0503030403030204" pitchFamily="34" charset="-78"/>
              </a:rPr>
              <a:t>الهيكلية البرمجية</a:t>
            </a:r>
            <a:endParaRPr b="1" dirty="0">
              <a:latin typeface="Dubai" panose="020B0503030403030204" pitchFamily="34" charset="-78"/>
              <a:cs typeface="Dubai" panose="020B0503030403030204" pitchFamily="34" charset="-78"/>
            </a:endParaRPr>
          </a:p>
        </p:txBody>
      </p:sp>
      <p:sp>
        <p:nvSpPr>
          <p:cNvPr id="14907" name="Google Shape;14907;p77"/>
          <p:cNvSpPr txBox="1">
            <a:spLocks noGrp="1"/>
          </p:cNvSpPr>
          <p:nvPr>
            <p:ph type="subTitle" idx="5"/>
          </p:nvPr>
        </p:nvSpPr>
        <p:spPr>
          <a:xfrm>
            <a:off x="5762725" y="2204525"/>
            <a:ext cx="2670600" cy="431700"/>
          </a:xfrm>
          <a:prstGeom prst="rect">
            <a:avLst/>
          </a:prstGeom>
        </p:spPr>
        <p:txBody>
          <a:bodyPr spcFirstLastPara="1" wrap="square" lIns="91425" tIns="91425" rIns="91425" bIns="91425" anchor="t" anchorCtr="0">
            <a:noAutofit/>
          </a:bodyPr>
          <a:lstStyle/>
          <a:p>
            <a:pPr marL="0" lvl="0" indent="0" algn="r" rtl="1">
              <a:spcBef>
                <a:spcPts val="0"/>
              </a:spcBef>
              <a:spcAft>
                <a:spcPts val="1600"/>
              </a:spcAft>
              <a:buNone/>
            </a:pPr>
            <a:r>
              <a:rPr lang="ar-SA" b="1" dirty="0">
                <a:latin typeface="Dubai" panose="020B0503030403030204" pitchFamily="34" charset="-78"/>
                <a:cs typeface="Dubai" panose="020B0503030403030204" pitchFamily="34" charset="-78"/>
              </a:rPr>
              <a:t>الأمان والبيانات</a:t>
            </a:r>
            <a:endParaRPr b="1" dirty="0">
              <a:latin typeface="Dubai" panose="020B0503030403030204" pitchFamily="34" charset="-78"/>
              <a:cs typeface="Dubai" panose="020B0503030403030204" pitchFamily="34" charset="-78"/>
            </a:endParaRPr>
          </a:p>
        </p:txBody>
      </p:sp>
      <p:sp>
        <p:nvSpPr>
          <p:cNvPr id="14908" name="Google Shape;14908;p77"/>
          <p:cNvSpPr txBox="1">
            <a:spLocks noGrp="1"/>
          </p:cNvSpPr>
          <p:nvPr>
            <p:ph type="subTitle" idx="6"/>
          </p:nvPr>
        </p:nvSpPr>
        <p:spPr>
          <a:xfrm>
            <a:off x="5762725" y="3611525"/>
            <a:ext cx="2670600" cy="431700"/>
          </a:xfrm>
          <a:prstGeom prst="rect">
            <a:avLst/>
          </a:prstGeom>
        </p:spPr>
        <p:txBody>
          <a:bodyPr spcFirstLastPara="1" wrap="square" lIns="91425" tIns="91425" rIns="91425" bIns="91425" anchor="t" anchorCtr="0">
            <a:noAutofit/>
          </a:bodyPr>
          <a:lstStyle/>
          <a:p>
            <a:pPr marL="0" lvl="0" indent="0" algn="r" rtl="1">
              <a:spcBef>
                <a:spcPts val="0"/>
              </a:spcBef>
              <a:spcAft>
                <a:spcPts val="1600"/>
              </a:spcAft>
              <a:buNone/>
            </a:pPr>
            <a:r>
              <a:rPr lang="ar-SA" b="1" dirty="0">
                <a:latin typeface="Dubai" panose="020B0503030403030204" pitchFamily="34" charset="-78"/>
                <a:cs typeface="Dubai" panose="020B0503030403030204" pitchFamily="34" charset="-78"/>
              </a:rPr>
              <a:t>واجهة الاستخدام</a:t>
            </a:r>
            <a:endParaRPr b="1" dirty="0">
              <a:latin typeface="Dubai" panose="020B0503030403030204" pitchFamily="34" charset="-78"/>
              <a:cs typeface="Dubai" panose="020B0503030403030204" pitchFamily="34" charset="-78"/>
            </a:endParaRPr>
          </a:p>
        </p:txBody>
      </p:sp>
      <p:sp>
        <p:nvSpPr>
          <p:cNvPr id="14909" name="Google Shape;14909;p77"/>
          <p:cNvSpPr txBox="1">
            <a:spLocks noGrp="1"/>
          </p:cNvSpPr>
          <p:nvPr>
            <p:ph type="subTitle" idx="1"/>
          </p:nvPr>
        </p:nvSpPr>
        <p:spPr>
          <a:xfrm>
            <a:off x="5762725" y="1149675"/>
            <a:ext cx="2670600" cy="541500"/>
          </a:xfrm>
          <a:prstGeom prst="rect">
            <a:avLst/>
          </a:prstGeom>
        </p:spPr>
        <p:txBody>
          <a:bodyPr spcFirstLastPara="1" wrap="square" lIns="91425" tIns="91425" rIns="91425" bIns="91425" anchor="t" anchorCtr="0">
            <a:noAutofit/>
          </a:bodyPr>
          <a:lstStyle/>
          <a:p>
            <a:pPr marL="0" lvl="0" indent="0" algn="r" rtl="1">
              <a:lnSpc>
                <a:spcPct val="100000"/>
              </a:lnSpc>
              <a:spcBef>
                <a:spcPts val="0"/>
              </a:spcBef>
              <a:spcAft>
                <a:spcPts val="0"/>
              </a:spcAft>
              <a:buNone/>
            </a:pPr>
            <a:r>
              <a:rPr lang="ar-SA" dirty="0">
                <a:latin typeface="Dubai" panose="020B0503030403030204" pitchFamily="34" charset="-78"/>
                <a:cs typeface="Dubai" panose="020B0503030403030204" pitchFamily="34" charset="-78"/>
              </a:rPr>
              <a:t>يعتمد النظام معمارية</a:t>
            </a:r>
            <a:r>
              <a:rPr lang="en-US" dirty="0">
                <a:latin typeface="Dubai" panose="020B0503030403030204" pitchFamily="34" charset="-78"/>
                <a:cs typeface="Dubai" panose="020B0503030403030204" pitchFamily="34" charset="-78"/>
              </a:rPr>
              <a:t>MVC </a:t>
            </a:r>
            <a:r>
              <a:rPr lang="ar-SA" dirty="0">
                <a:latin typeface="Dubai" panose="020B0503030403030204" pitchFamily="34" charset="-78"/>
                <a:cs typeface="Dubai" panose="020B0503030403030204" pitchFamily="34" charset="-78"/>
              </a:rPr>
              <a:t> لفصل منطق الأعمال عن العرض، لضمان كفاءة الأداء ومرونة التطوير.</a:t>
            </a:r>
          </a:p>
        </p:txBody>
      </p:sp>
      <p:sp>
        <p:nvSpPr>
          <p:cNvPr id="14910" name="Google Shape;14910;p77"/>
          <p:cNvSpPr txBox="1">
            <a:spLocks noGrp="1"/>
          </p:cNvSpPr>
          <p:nvPr>
            <p:ph type="subTitle" idx="2"/>
          </p:nvPr>
        </p:nvSpPr>
        <p:spPr>
          <a:xfrm>
            <a:off x="5762725" y="2562463"/>
            <a:ext cx="2670600" cy="541500"/>
          </a:xfrm>
          <a:prstGeom prst="rect">
            <a:avLst/>
          </a:prstGeom>
        </p:spPr>
        <p:txBody>
          <a:bodyPr spcFirstLastPara="1" wrap="square" lIns="91425" tIns="91425" rIns="91425" bIns="91425" anchor="t" anchorCtr="0">
            <a:noAutofit/>
          </a:bodyPr>
          <a:lstStyle/>
          <a:p>
            <a:pPr marL="0" lvl="0" indent="0" algn="r" rtl="1">
              <a:lnSpc>
                <a:spcPct val="100000"/>
              </a:lnSpc>
              <a:spcBef>
                <a:spcPts val="0"/>
              </a:spcBef>
              <a:spcAft>
                <a:spcPts val="0"/>
              </a:spcAft>
              <a:buNone/>
            </a:pPr>
            <a:r>
              <a:rPr lang="ar-SA" dirty="0">
                <a:latin typeface="Dubai" panose="020B0503030403030204" pitchFamily="34" charset="-78"/>
                <a:cs typeface="Dubai" panose="020B0503030403030204" pitchFamily="34" charset="-78"/>
              </a:rPr>
              <a:t>قاعدة بيانات مركزية موحدة، مع تطبيق نظام صلاحيات دقيق يفصل أدوار المستخدمين ويحمي المعلومات.</a:t>
            </a:r>
          </a:p>
        </p:txBody>
      </p:sp>
      <p:sp>
        <p:nvSpPr>
          <p:cNvPr id="14911" name="Google Shape;14911;p77"/>
          <p:cNvSpPr txBox="1">
            <a:spLocks noGrp="1"/>
          </p:cNvSpPr>
          <p:nvPr>
            <p:ph type="subTitle" idx="3"/>
          </p:nvPr>
        </p:nvSpPr>
        <p:spPr>
          <a:xfrm>
            <a:off x="5762725" y="3985613"/>
            <a:ext cx="2670600" cy="541500"/>
          </a:xfrm>
          <a:prstGeom prst="rect">
            <a:avLst/>
          </a:prstGeom>
        </p:spPr>
        <p:txBody>
          <a:bodyPr spcFirstLastPara="1" wrap="square" lIns="91425" tIns="91425" rIns="91425" bIns="91425" anchor="t" anchorCtr="0">
            <a:noAutofit/>
          </a:bodyPr>
          <a:lstStyle/>
          <a:p>
            <a:pPr marL="0" lvl="0" indent="0" algn="r" rtl="1">
              <a:lnSpc>
                <a:spcPct val="100000"/>
              </a:lnSpc>
              <a:spcBef>
                <a:spcPts val="0"/>
              </a:spcBef>
              <a:spcAft>
                <a:spcPts val="0"/>
              </a:spcAft>
              <a:buNone/>
            </a:pPr>
            <a:r>
              <a:rPr lang="ar-SA" dirty="0">
                <a:latin typeface="Dubai" panose="020B0503030403030204" pitchFamily="34" charset="-78"/>
                <a:cs typeface="Dubai" panose="020B0503030403030204" pitchFamily="34" charset="-78"/>
              </a:rPr>
              <a:t>واجهات تفاعلية متجاوبة توفر تجربة استخدام سلسة وفعالة تلبي احتياجات كافة المتعاملين مع النظام.</a:t>
            </a:r>
          </a:p>
        </p:txBody>
      </p:sp>
      <p:sp>
        <p:nvSpPr>
          <p:cNvPr id="14912" name="Google Shape;14912;p77"/>
          <p:cNvSpPr txBox="1">
            <a:spLocks noGrp="1"/>
          </p:cNvSpPr>
          <p:nvPr>
            <p:ph type="title"/>
          </p:nvPr>
        </p:nvSpPr>
        <p:spPr>
          <a:xfrm>
            <a:off x="722375" y="431402"/>
            <a:ext cx="5742600" cy="4782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التصميم المعماري للنظام</a:t>
            </a:r>
            <a:endParaRPr dirty="0">
              <a:latin typeface="Dubai" panose="020B0503030403030204" pitchFamily="34" charset="-78"/>
              <a:cs typeface="Dubai" panose="020B0503030403030204" pitchFamily="34" charset="-78"/>
            </a:endParaRPr>
          </a:p>
        </p:txBody>
      </p:sp>
      <p:grpSp>
        <p:nvGrpSpPr>
          <p:cNvPr id="14913" name="Google Shape;14913;p77"/>
          <p:cNvGrpSpPr/>
          <p:nvPr/>
        </p:nvGrpSpPr>
        <p:grpSpPr>
          <a:xfrm>
            <a:off x="3267304" y="675728"/>
            <a:ext cx="1090550" cy="21378"/>
            <a:chOff x="2940000" y="3484425"/>
            <a:chExt cx="641500" cy="12575"/>
          </a:xfrm>
        </p:grpSpPr>
        <p:sp>
          <p:nvSpPr>
            <p:cNvPr id="14914" name="Google Shape;14914;p77"/>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915" name="Google Shape;14915;p77"/>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916" name="Google Shape;14916;p77"/>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917" name="Google Shape;14917;p77"/>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918" name="Google Shape;14918;p77"/>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919" name="Google Shape;14919;p77"/>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920" name="Google Shape;14920;p77"/>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921" name="Google Shape;14921;p77"/>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922" name="Google Shape;14922;p77"/>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5798" name="Google Shape;15798;p77"/>
          <p:cNvGrpSpPr/>
          <p:nvPr/>
        </p:nvGrpSpPr>
        <p:grpSpPr>
          <a:xfrm>
            <a:off x="4803427" y="3819709"/>
            <a:ext cx="547479" cy="547091"/>
            <a:chOff x="5760625" y="4704700"/>
            <a:chExt cx="317600" cy="317375"/>
          </a:xfrm>
        </p:grpSpPr>
        <p:sp>
          <p:nvSpPr>
            <p:cNvPr id="15799" name="Google Shape;15799;p77"/>
            <p:cNvSpPr/>
            <p:nvPr/>
          </p:nvSpPr>
          <p:spPr>
            <a:xfrm>
              <a:off x="5760625" y="4842200"/>
              <a:ext cx="132425" cy="179875"/>
            </a:xfrm>
            <a:custGeom>
              <a:avLst/>
              <a:gdLst/>
              <a:ahLst/>
              <a:cxnLst/>
              <a:rect l="l" t="t" r="r" b="b"/>
              <a:pathLst>
                <a:path w="5297" h="7195" extrusionOk="0">
                  <a:moveTo>
                    <a:pt x="4445" y="426"/>
                  </a:moveTo>
                  <a:cubicBezTo>
                    <a:pt x="4684" y="426"/>
                    <a:pt x="4871" y="613"/>
                    <a:pt x="4871" y="852"/>
                  </a:cubicBezTo>
                  <a:lnTo>
                    <a:pt x="4871" y="6352"/>
                  </a:lnTo>
                  <a:cubicBezTo>
                    <a:pt x="4871" y="6582"/>
                    <a:pt x="4684" y="6778"/>
                    <a:pt x="4445" y="6778"/>
                  </a:cubicBezTo>
                  <a:lnTo>
                    <a:pt x="852" y="6778"/>
                  </a:lnTo>
                  <a:cubicBezTo>
                    <a:pt x="613" y="6778"/>
                    <a:pt x="426" y="6582"/>
                    <a:pt x="426" y="6352"/>
                  </a:cubicBezTo>
                  <a:lnTo>
                    <a:pt x="426" y="852"/>
                  </a:lnTo>
                  <a:cubicBezTo>
                    <a:pt x="426" y="613"/>
                    <a:pt x="613" y="426"/>
                    <a:pt x="852" y="426"/>
                  </a:cubicBezTo>
                  <a:close/>
                  <a:moveTo>
                    <a:pt x="852" y="0"/>
                  </a:moveTo>
                  <a:cubicBezTo>
                    <a:pt x="382" y="0"/>
                    <a:pt x="0" y="382"/>
                    <a:pt x="0" y="852"/>
                  </a:cubicBezTo>
                  <a:lnTo>
                    <a:pt x="0" y="6352"/>
                  </a:lnTo>
                  <a:cubicBezTo>
                    <a:pt x="0" y="6822"/>
                    <a:pt x="382" y="7195"/>
                    <a:pt x="852" y="7195"/>
                  </a:cubicBezTo>
                  <a:lnTo>
                    <a:pt x="4445" y="7195"/>
                  </a:lnTo>
                  <a:cubicBezTo>
                    <a:pt x="4915" y="7195"/>
                    <a:pt x="5297" y="6822"/>
                    <a:pt x="5297" y="6352"/>
                  </a:cubicBezTo>
                  <a:lnTo>
                    <a:pt x="5297" y="852"/>
                  </a:lnTo>
                  <a:cubicBezTo>
                    <a:pt x="5297" y="382"/>
                    <a:pt x="4915" y="0"/>
                    <a:pt x="44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00" name="Google Shape;15800;p77"/>
            <p:cNvSpPr/>
            <p:nvPr/>
          </p:nvSpPr>
          <p:spPr>
            <a:xfrm>
              <a:off x="5781925" y="4863475"/>
              <a:ext cx="89850" cy="37075"/>
            </a:xfrm>
            <a:custGeom>
              <a:avLst/>
              <a:gdLst/>
              <a:ahLst/>
              <a:cxnLst/>
              <a:rect l="l" t="t" r="r" b="b"/>
              <a:pathLst>
                <a:path w="3594" h="1483" extrusionOk="0">
                  <a:moveTo>
                    <a:pt x="3176" y="418"/>
                  </a:moveTo>
                  <a:lnTo>
                    <a:pt x="3176" y="728"/>
                  </a:lnTo>
                  <a:lnTo>
                    <a:pt x="2688" y="1057"/>
                  </a:lnTo>
                  <a:lnTo>
                    <a:pt x="905" y="1057"/>
                  </a:lnTo>
                  <a:lnTo>
                    <a:pt x="417" y="728"/>
                  </a:lnTo>
                  <a:lnTo>
                    <a:pt x="417" y="418"/>
                  </a:lnTo>
                  <a:close/>
                  <a:moveTo>
                    <a:pt x="204" y="1"/>
                  </a:moveTo>
                  <a:cubicBezTo>
                    <a:pt x="89" y="1"/>
                    <a:pt x="0" y="90"/>
                    <a:pt x="0" y="214"/>
                  </a:cubicBezTo>
                  <a:lnTo>
                    <a:pt x="0" y="844"/>
                  </a:lnTo>
                  <a:cubicBezTo>
                    <a:pt x="0" y="915"/>
                    <a:pt x="35" y="986"/>
                    <a:pt x="89" y="1021"/>
                  </a:cubicBezTo>
                  <a:lnTo>
                    <a:pt x="727" y="1447"/>
                  </a:lnTo>
                  <a:cubicBezTo>
                    <a:pt x="763" y="1465"/>
                    <a:pt x="798" y="1483"/>
                    <a:pt x="843" y="1483"/>
                  </a:cubicBezTo>
                  <a:lnTo>
                    <a:pt x="2750" y="1483"/>
                  </a:lnTo>
                  <a:cubicBezTo>
                    <a:pt x="2795" y="1483"/>
                    <a:pt x="2830" y="1465"/>
                    <a:pt x="2866" y="1447"/>
                  </a:cubicBezTo>
                  <a:lnTo>
                    <a:pt x="3504" y="1021"/>
                  </a:lnTo>
                  <a:cubicBezTo>
                    <a:pt x="3558" y="986"/>
                    <a:pt x="3593" y="915"/>
                    <a:pt x="3593" y="844"/>
                  </a:cubicBezTo>
                  <a:lnTo>
                    <a:pt x="3593" y="214"/>
                  </a:lnTo>
                  <a:cubicBezTo>
                    <a:pt x="3593" y="90"/>
                    <a:pt x="3504" y="1"/>
                    <a:pt x="33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01" name="Google Shape;15801;p77"/>
            <p:cNvSpPr/>
            <p:nvPr/>
          </p:nvSpPr>
          <p:spPr>
            <a:xfrm>
              <a:off x="5781925" y="4910950"/>
              <a:ext cx="89850" cy="90050"/>
            </a:xfrm>
            <a:custGeom>
              <a:avLst/>
              <a:gdLst/>
              <a:ahLst/>
              <a:cxnLst/>
              <a:rect l="l" t="t" r="r" b="b"/>
              <a:pathLst>
                <a:path w="3594" h="3602" extrusionOk="0">
                  <a:moveTo>
                    <a:pt x="1056" y="426"/>
                  </a:moveTo>
                  <a:lnTo>
                    <a:pt x="1056" y="1065"/>
                  </a:lnTo>
                  <a:lnTo>
                    <a:pt x="417" y="1065"/>
                  </a:lnTo>
                  <a:lnTo>
                    <a:pt x="417" y="426"/>
                  </a:lnTo>
                  <a:close/>
                  <a:moveTo>
                    <a:pt x="2111" y="426"/>
                  </a:moveTo>
                  <a:lnTo>
                    <a:pt x="2111" y="1065"/>
                  </a:lnTo>
                  <a:lnTo>
                    <a:pt x="1482" y="1065"/>
                  </a:lnTo>
                  <a:lnTo>
                    <a:pt x="1482" y="426"/>
                  </a:lnTo>
                  <a:close/>
                  <a:moveTo>
                    <a:pt x="3176" y="426"/>
                  </a:moveTo>
                  <a:lnTo>
                    <a:pt x="3176" y="1065"/>
                  </a:lnTo>
                  <a:lnTo>
                    <a:pt x="2537" y="1065"/>
                  </a:lnTo>
                  <a:lnTo>
                    <a:pt x="2537" y="426"/>
                  </a:lnTo>
                  <a:close/>
                  <a:moveTo>
                    <a:pt x="1056" y="1482"/>
                  </a:moveTo>
                  <a:lnTo>
                    <a:pt x="1056" y="2121"/>
                  </a:lnTo>
                  <a:lnTo>
                    <a:pt x="417" y="2121"/>
                  </a:lnTo>
                  <a:lnTo>
                    <a:pt x="417" y="1482"/>
                  </a:lnTo>
                  <a:close/>
                  <a:moveTo>
                    <a:pt x="2111" y="1482"/>
                  </a:moveTo>
                  <a:lnTo>
                    <a:pt x="2111" y="2121"/>
                  </a:lnTo>
                  <a:lnTo>
                    <a:pt x="1482" y="2121"/>
                  </a:lnTo>
                  <a:lnTo>
                    <a:pt x="1482" y="1482"/>
                  </a:lnTo>
                  <a:close/>
                  <a:moveTo>
                    <a:pt x="1056" y="2547"/>
                  </a:moveTo>
                  <a:lnTo>
                    <a:pt x="1056" y="3176"/>
                  </a:lnTo>
                  <a:lnTo>
                    <a:pt x="417" y="3176"/>
                  </a:lnTo>
                  <a:lnTo>
                    <a:pt x="417" y="2547"/>
                  </a:lnTo>
                  <a:close/>
                  <a:moveTo>
                    <a:pt x="2111" y="2547"/>
                  </a:moveTo>
                  <a:lnTo>
                    <a:pt x="2111" y="3176"/>
                  </a:lnTo>
                  <a:lnTo>
                    <a:pt x="1482" y="3176"/>
                  </a:lnTo>
                  <a:lnTo>
                    <a:pt x="1482" y="2547"/>
                  </a:lnTo>
                  <a:close/>
                  <a:moveTo>
                    <a:pt x="3176" y="1482"/>
                  </a:moveTo>
                  <a:lnTo>
                    <a:pt x="3176" y="3176"/>
                  </a:lnTo>
                  <a:lnTo>
                    <a:pt x="2537" y="3176"/>
                  </a:lnTo>
                  <a:lnTo>
                    <a:pt x="2537" y="1482"/>
                  </a:lnTo>
                  <a:close/>
                  <a:moveTo>
                    <a:pt x="204" y="0"/>
                  </a:moveTo>
                  <a:cubicBezTo>
                    <a:pt x="89" y="0"/>
                    <a:pt x="0" y="98"/>
                    <a:pt x="0" y="213"/>
                  </a:cubicBezTo>
                  <a:lnTo>
                    <a:pt x="0" y="3389"/>
                  </a:lnTo>
                  <a:cubicBezTo>
                    <a:pt x="0" y="3505"/>
                    <a:pt x="89" y="3602"/>
                    <a:pt x="204" y="3602"/>
                  </a:cubicBezTo>
                  <a:lnTo>
                    <a:pt x="3380" y="3602"/>
                  </a:lnTo>
                  <a:cubicBezTo>
                    <a:pt x="3504" y="3602"/>
                    <a:pt x="3593" y="3505"/>
                    <a:pt x="3593" y="3389"/>
                  </a:cubicBezTo>
                  <a:lnTo>
                    <a:pt x="3593" y="213"/>
                  </a:lnTo>
                  <a:cubicBezTo>
                    <a:pt x="3593" y="98"/>
                    <a:pt x="3504" y="0"/>
                    <a:pt x="33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02" name="Google Shape;15802;p77"/>
            <p:cNvSpPr/>
            <p:nvPr/>
          </p:nvSpPr>
          <p:spPr>
            <a:xfrm>
              <a:off x="5951125" y="4926900"/>
              <a:ext cx="95400" cy="63475"/>
            </a:xfrm>
            <a:custGeom>
              <a:avLst/>
              <a:gdLst/>
              <a:ahLst/>
              <a:cxnLst/>
              <a:rect l="l" t="t" r="r" b="b"/>
              <a:pathLst>
                <a:path w="3816" h="2539" extrusionOk="0">
                  <a:moveTo>
                    <a:pt x="1695" y="427"/>
                  </a:moveTo>
                  <a:lnTo>
                    <a:pt x="1695" y="2121"/>
                  </a:lnTo>
                  <a:lnTo>
                    <a:pt x="427" y="2121"/>
                  </a:lnTo>
                  <a:lnTo>
                    <a:pt x="427" y="427"/>
                  </a:lnTo>
                  <a:close/>
                  <a:moveTo>
                    <a:pt x="3390" y="427"/>
                  </a:moveTo>
                  <a:lnTo>
                    <a:pt x="3390" y="2121"/>
                  </a:lnTo>
                  <a:lnTo>
                    <a:pt x="2121" y="2121"/>
                  </a:lnTo>
                  <a:lnTo>
                    <a:pt x="2121" y="427"/>
                  </a:lnTo>
                  <a:close/>
                  <a:moveTo>
                    <a:pt x="214" y="1"/>
                  </a:moveTo>
                  <a:cubicBezTo>
                    <a:pt x="98" y="1"/>
                    <a:pt x="1" y="99"/>
                    <a:pt x="1" y="214"/>
                  </a:cubicBezTo>
                  <a:lnTo>
                    <a:pt x="1" y="2325"/>
                  </a:lnTo>
                  <a:cubicBezTo>
                    <a:pt x="1" y="2449"/>
                    <a:pt x="98" y="2538"/>
                    <a:pt x="214" y="2538"/>
                  </a:cubicBezTo>
                  <a:lnTo>
                    <a:pt x="3603" y="2538"/>
                  </a:lnTo>
                  <a:cubicBezTo>
                    <a:pt x="3718" y="2538"/>
                    <a:pt x="3816" y="2449"/>
                    <a:pt x="3816" y="2325"/>
                  </a:cubicBezTo>
                  <a:lnTo>
                    <a:pt x="3816" y="214"/>
                  </a:lnTo>
                  <a:cubicBezTo>
                    <a:pt x="3816" y="99"/>
                    <a:pt x="3718" y="1"/>
                    <a:pt x="3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03" name="Google Shape;15803;p77"/>
            <p:cNvSpPr/>
            <p:nvPr/>
          </p:nvSpPr>
          <p:spPr>
            <a:xfrm>
              <a:off x="5776600" y="4704700"/>
              <a:ext cx="301625" cy="317375"/>
            </a:xfrm>
            <a:custGeom>
              <a:avLst/>
              <a:gdLst/>
              <a:ahLst/>
              <a:cxnLst/>
              <a:rect l="l" t="t" r="r" b="b"/>
              <a:pathLst>
                <a:path w="12065" h="12695" extrusionOk="0">
                  <a:moveTo>
                    <a:pt x="7851" y="426"/>
                  </a:moveTo>
                  <a:lnTo>
                    <a:pt x="6973" y="1695"/>
                  </a:lnTo>
                  <a:lnTo>
                    <a:pt x="6139" y="1695"/>
                  </a:lnTo>
                  <a:lnTo>
                    <a:pt x="6139" y="426"/>
                  </a:lnTo>
                  <a:close/>
                  <a:moveTo>
                    <a:pt x="10158" y="426"/>
                  </a:moveTo>
                  <a:lnTo>
                    <a:pt x="10158" y="1695"/>
                  </a:lnTo>
                  <a:lnTo>
                    <a:pt x="9537" y="1695"/>
                  </a:lnTo>
                  <a:lnTo>
                    <a:pt x="8658" y="426"/>
                  </a:lnTo>
                  <a:close/>
                  <a:moveTo>
                    <a:pt x="5713" y="426"/>
                  </a:moveTo>
                  <a:lnTo>
                    <a:pt x="5713" y="1845"/>
                  </a:lnTo>
                  <a:lnTo>
                    <a:pt x="5252" y="2608"/>
                  </a:lnTo>
                  <a:lnTo>
                    <a:pt x="3229" y="426"/>
                  </a:lnTo>
                  <a:close/>
                  <a:moveTo>
                    <a:pt x="6680" y="2121"/>
                  </a:moveTo>
                  <a:lnTo>
                    <a:pt x="6237" y="2750"/>
                  </a:lnTo>
                  <a:lnTo>
                    <a:pt x="5660" y="2750"/>
                  </a:lnTo>
                  <a:lnTo>
                    <a:pt x="6042" y="2121"/>
                  </a:lnTo>
                  <a:close/>
                  <a:moveTo>
                    <a:pt x="8250" y="586"/>
                  </a:moveTo>
                  <a:lnTo>
                    <a:pt x="9750" y="2750"/>
                  </a:lnTo>
                  <a:lnTo>
                    <a:pt x="6751" y="2750"/>
                  </a:lnTo>
                  <a:lnTo>
                    <a:pt x="8250" y="586"/>
                  </a:lnTo>
                  <a:close/>
                  <a:moveTo>
                    <a:pt x="10247" y="2121"/>
                  </a:moveTo>
                  <a:lnTo>
                    <a:pt x="10628" y="2750"/>
                  </a:lnTo>
                  <a:lnTo>
                    <a:pt x="10273" y="2750"/>
                  </a:lnTo>
                  <a:lnTo>
                    <a:pt x="9829" y="2121"/>
                  </a:lnTo>
                  <a:close/>
                  <a:moveTo>
                    <a:pt x="10797" y="3176"/>
                  </a:moveTo>
                  <a:lnTo>
                    <a:pt x="10797" y="6565"/>
                  </a:lnTo>
                  <a:lnTo>
                    <a:pt x="5500" y="6565"/>
                  </a:lnTo>
                  <a:lnTo>
                    <a:pt x="5500" y="3176"/>
                  </a:lnTo>
                  <a:close/>
                  <a:moveTo>
                    <a:pt x="10903" y="6982"/>
                  </a:moveTo>
                  <a:lnTo>
                    <a:pt x="11408" y="7621"/>
                  </a:lnTo>
                  <a:lnTo>
                    <a:pt x="6237" y="7621"/>
                  </a:lnTo>
                  <a:lnTo>
                    <a:pt x="5731" y="6982"/>
                  </a:lnTo>
                  <a:close/>
                  <a:moveTo>
                    <a:pt x="11639" y="8047"/>
                  </a:moveTo>
                  <a:lnTo>
                    <a:pt x="11639" y="12278"/>
                  </a:lnTo>
                  <a:lnTo>
                    <a:pt x="6352" y="12278"/>
                  </a:lnTo>
                  <a:lnTo>
                    <a:pt x="6352" y="8047"/>
                  </a:lnTo>
                  <a:close/>
                  <a:moveTo>
                    <a:pt x="2750" y="0"/>
                  </a:moveTo>
                  <a:cubicBezTo>
                    <a:pt x="2688" y="0"/>
                    <a:pt x="2626" y="27"/>
                    <a:pt x="2590" y="71"/>
                  </a:cubicBezTo>
                  <a:lnTo>
                    <a:pt x="53" y="3034"/>
                  </a:lnTo>
                  <a:cubicBezTo>
                    <a:pt x="18" y="3079"/>
                    <a:pt x="0" y="3123"/>
                    <a:pt x="0" y="3176"/>
                  </a:cubicBezTo>
                  <a:lnTo>
                    <a:pt x="0" y="5084"/>
                  </a:lnTo>
                  <a:lnTo>
                    <a:pt x="417" y="5084"/>
                  </a:lnTo>
                  <a:lnTo>
                    <a:pt x="417" y="3256"/>
                  </a:lnTo>
                  <a:lnTo>
                    <a:pt x="2759" y="532"/>
                  </a:lnTo>
                  <a:lnTo>
                    <a:pt x="5074" y="3043"/>
                  </a:lnTo>
                  <a:lnTo>
                    <a:pt x="5074" y="6769"/>
                  </a:lnTo>
                  <a:cubicBezTo>
                    <a:pt x="5074" y="6822"/>
                    <a:pt x="5092" y="6866"/>
                    <a:pt x="5128" y="6902"/>
                  </a:cubicBezTo>
                  <a:lnTo>
                    <a:pt x="5926" y="7905"/>
                  </a:lnTo>
                  <a:lnTo>
                    <a:pt x="5926" y="12278"/>
                  </a:lnTo>
                  <a:lnTo>
                    <a:pt x="5074" y="12278"/>
                  </a:lnTo>
                  <a:lnTo>
                    <a:pt x="5074" y="12695"/>
                  </a:lnTo>
                  <a:lnTo>
                    <a:pt x="11852" y="12695"/>
                  </a:lnTo>
                  <a:cubicBezTo>
                    <a:pt x="11968" y="12695"/>
                    <a:pt x="12065" y="12606"/>
                    <a:pt x="12065" y="12491"/>
                  </a:cubicBezTo>
                  <a:lnTo>
                    <a:pt x="12065" y="7834"/>
                  </a:lnTo>
                  <a:cubicBezTo>
                    <a:pt x="12065" y="7780"/>
                    <a:pt x="12047" y="7736"/>
                    <a:pt x="12021" y="7700"/>
                  </a:cubicBezTo>
                  <a:lnTo>
                    <a:pt x="11213" y="6698"/>
                  </a:lnTo>
                  <a:lnTo>
                    <a:pt x="11213" y="2963"/>
                  </a:lnTo>
                  <a:cubicBezTo>
                    <a:pt x="11213" y="2928"/>
                    <a:pt x="11205" y="2884"/>
                    <a:pt x="11187" y="2857"/>
                  </a:cubicBezTo>
                  <a:lnTo>
                    <a:pt x="10584" y="1845"/>
                  </a:lnTo>
                  <a:lnTo>
                    <a:pt x="10584" y="213"/>
                  </a:lnTo>
                  <a:cubicBezTo>
                    <a:pt x="10584" y="98"/>
                    <a:pt x="10486" y="0"/>
                    <a:pt x="103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04" name="Google Shape;15804;p77"/>
            <p:cNvSpPr/>
            <p:nvPr/>
          </p:nvSpPr>
          <p:spPr>
            <a:xfrm>
              <a:off x="5803000" y="4784075"/>
              <a:ext cx="37050" cy="47725"/>
            </a:xfrm>
            <a:custGeom>
              <a:avLst/>
              <a:gdLst/>
              <a:ahLst/>
              <a:cxnLst/>
              <a:rect l="l" t="t" r="r" b="b"/>
              <a:pathLst>
                <a:path w="1482" h="1909" extrusionOk="0">
                  <a:moveTo>
                    <a:pt x="1055" y="427"/>
                  </a:moveTo>
                  <a:lnTo>
                    <a:pt x="1055" y="1483"/>
                  </a:lnTo>
                  <a:lnTo>
                    <a:pt x="426" y="1483"/>
                  </a:lnTo>
                  <a:lnTo>
                    <a:pt x="426" y="427"/>
                  </a:lnTo>
                  <a:close/>
                  <a:moveTo>
                    <a:pt x="213" y="1"/>
                  </a:moveTo>
                  <a:cubicBezTo>
                    <a:pt x="97" y="1"/>
                    <a:pt x="0" y="90"/>
                    <a:pt x="0" y="214"/>
                  </a:cubicBezTo>
                  <a:lnTo>
                    <a:pt x="0" y="1696"/>
                  </a:lnTo>
                  <a:cubicBezTo>
                    <a:pt x="0" y="1811"/>
                    <a:pt x="97" y="1909"/>
                    <a:pt x="213" y="1909"/>
                  </a:cubicBezTo>
                  <a:lnTo>
                    <a:pt x="1268" y="1909"/>
                  </a:lnTo>
                  <a:cubicBezTo>
                    <a:pt x="1384" y="1909"/>
                    <a:pt x="1481" y="1811"/>
                    <a:pt x="1481" y="1696"/>
                  </a:cubicBezTo>
                  <a:lnTo>
                    <a:pt x="1481" y="214"/>
                  </a:lnTo>
                  <a:cubicBezTo>
                    <a:pt x="1481" y="90"/>
                    <a:pt x="1384" y="1"/>
                    <a:pt x="1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05" name="Google Shape;15805;p77"/>
            <p:cNvSpPr/>
            <p:nvPr/>
          </p:nvSpPr>
          <p:spPr>
            <a:xfrm>
              <a:off x="5850675" y="4784075"/>
              <a:ext cx="37050" cy="47725"/>
            </a:xfrm>
            <a:custGeom>
              <a:avLst/>
              <a:gdLst/>
              <a:ahLst/>
              <a:cxnLst/>
              <a:rect l="l" t="t" r="r" b="b"/>
              <a:pathLst>
                <a:path w="1482" h="1909" extrusionOk="0">
                  <a:moveTo>
                    <a:pt x="1056" y="427"/>
                  </a:moveTo>
                  <a:lnTo>
                    <a:pt x="1056" y="1483"/>
                  </a:lnTo>
                  <a:lnTo>
                    <a:pt x="426" y="1483"/>
                  </a:lnTo>
                  <a:lnTo>
                    <a:pt x="426" y="427"/>
                  </a:lnTo>
                  <a:close/>
                  <a:moveTo>
                    <a:pt x="213" y="1"/>
                  </a:moveTo>
                  <a:cubicBezTo>
                    <a:pt x="89" y="1"/>
                    <a:pt x="0" y="90"/>
                    <a:pt x="0" y="214"/>
                  </a:cubicBezTo>
                  <a:lnTo>
                    <a:pt x="0" y="1696"/>
                  </a:lnTo>
                  <a:cubicBezTo>
                    <a:pt x="0" y="1811"/>
                    <a:pt x="89" y="1909"/>
                    <a:pt x="213" y="1909"/>
                  </a:cubicBezTo>
                  <a:lnTo>
                    <a:pt x="1269" y="1909"/>
                  </a:lnTo>
                  <a:cubicBezTo>
                    <a:pt x="1384" y="1909"/>
                    <a:pt x="1482" y="1811"/>
                    <a:pt x="1482" y="1696"/>
                  </a:cubicBezTo>
                  <a:lnTo>
                    <a:pt x="1482" y="214"/>
                  </a:lnTo>
                  <a:cubicBezTo>
                    <a:pt x="1482" y="90"/>
                    <a:pt x="1384" y="1"/>
                    <a:pt x="12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06" name="Google Shape;15806;p77"/>
            <p:cNvSpPr/>
            <p:nvPr/>
          </p:nvSpPr>
          <p:spPr>
            <a:xfrm>
              <a:off x="5940500" y="4799850"/>
              <a:ext cx="37050" cy="53000"/>
            </a:xfrm>
            <a:custGeom>
              <a:avLst/>
              <a:gdLst/>
              <a:ahLst/>
              <a:cxnLst/>
              <a:rect l="l" t="t" r="r" b="b"/>
              <a:pathLst>
                <a:path w="1482" h="2120" extrusionOk="0">
                  <a:moveTo>
                    <a:pt x="1065" y="426"/>
                  </a:moveTo>
                  <a:lnTo>
                    <a:pt x="1065" y="1694"/>
                  </a:lnTo>
                  <a:lnTo>
                    <a:pt x="426" y="1694"/>
                  </a:lnTo>
                  <a:lnTo>
                    <a:pt x="426" y="426"/>
                  </a:lnTo>
                  <a:close/>
                  <a:moveTo>
                    <a:pt x="213" y="0"/>
                  </a:moveTo>
                  <a:cubicBezTo>
                    <a:pt x="97" y="0"/>
                    <a:pt x="0" y="97"/>
                    <a:pt x="0" y="213"/>
                  </a:cubicBezTo>
                  <a:lnTo>
                    <a:pt x="0" y="1907"/>
                  </a:lnTo>
                  <a:cubicBezTo>
                    <a:pt x="0" y="2023"/>
                    <a:pt x="97" y="2120"/>
                    <a:pt x="213" y="2120"/>
                  </a:cubicBezTo>
                  <a:lnTo>
                    <a:pt x="1278" y="2120"/>
                  </a:lnTo>
                  <a:cubicBezTo>
                    <a:pt x="1393" y="2120"/>
                    <a:pt x="1481" y="2023"/>
                    <a:pt x="1481" y="1907"/>
                  </a:cubicBezTo>
                  <a:lnTo>
                    <a:pt x="1481" y="213"/>
                  </a:lnTo>
                  <a:cubicBezTo>
                    <a:pt x="1481" y="97"/>
                    <a:pt x="1393" y="0"/>
                    <a:pt x="1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07" name="Google Shape;15807;p77"/>
            <p:cNvSpPr/>
            <p:nvPr/>
          </p:nvSpPr>
          <p:spPr>
            <a:xfrm>
              <a:off x="5988175" y="4799850"/>
              <a:ext cx="37050" cy="53000"/>
            </a:xfrm>
            <a:custGeom>
              <a:avLst/>
              <a:gdLst/>
              <a:ahLst/>
              <a:cxnLst/>
              <a:rect l="l" t="t" r="r" b="b"/>
              <a:pathLst>
                <a:path w="1482" h="2120" extrusionOk="0">
                  <a:moveTo>
                    <a:pt x="1056" y="426"/>
                  </a:moveTo>
                  <a:lnTo>
                    <a:pt x="1056" y="1694"/>
                  </a:lnTo>
                  <a:lnTo>
                    <a:pt x="426" y="1694"/>
                  </a:lnTo>
                  <a:lnTo>
                    <a:pt x="426" y="426"/>
                  </a:lnTo>
                  <a:close/>
                  <a:moveTo>
                    <a:pt x="213" y="0"/>
                  </a:moveTo>
                  <a:cubicBezTo>
                    <a:pt x="98" y="0"/>
                    <a:pt x="0" y="97"/>
                    <a:pt x="0" y="213"/>
                  </a:cubicBezTo>
                  <a:lnTo>
                    <a:pt x="0" y="1907"/>
                  </a:lnTo>
                  <a:cubicBezTo>
                    <a:pt x="0" y="2023"/>
                    <a:pt x="98" y="2120"/>
                    <a:pt x="213" y="2120"/>
                  </a:cubicBezTo>
                  <a:lnTo>
                    <a:pt x="1269" y="2120"/>
                  </a:lnTo>
                  <a:cubicBezTo>
                    <a:pt x="1384" y="2120"/>
                    <a:pt x="1482" y="2023"/>
                    <a:pt x="1482" y="1907"/>
                  </a:cubicBezTo>
                  <a:lnTo>
                    <a:pt x="1482" y="213"/>
                  </a:lnTo>
                  <a:cubicBezTo>
                    <a:pt x="1482" y="97"/>
                    <a:pt x="1384" y="0"/>
                    <a:pt x="12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5808" name="Google Shape;15808;p77"/>
          <p:cNvGrpSpPr/>
          <p:nvPr/>
        </p:nvGrpSpPr>
        <p:grpSpPr>
          <a:xfrm>
            <a:off x="4803415" y="2411877"/>
            <a:ext cx="547479" cy="547479"/>
            <a:chOff x="1546875" y="4250050"/>
            <a:chExt cx="317600" cy="317600"/>
          </a:xfrm>
        </p:grpSpPr>
        <p:sp>
          <p:nvSpPr>
            <p:cNvPr id="15809" name="Google Shape;15809;p77"/>
            <p:cNvSpPr/>
            <p:nvPr/>
          </p:nvSpPr>
          <p:spPr>
            <a:xfrm>
              <a:off x="1642225" y="4371825"/>
              <a:ext cx="105825" cy="195825"/>
            </a:xfrm>
            <a:custGeom>
              <a:avLst/>
              <a:gdLst/>
              <a:ahLst/>
              <a:cxnLst/>
              <a:rect l="l" t="t" r="r" b="b"/>
              <a:pathLst>
                <a:path w="4233" h="7833" extrusionOk="0">
                  <a:moveTo>
                    <a:pt x="3044" y="426"/>
                  </a:moveTo>
                  <a:lnTo>
                    <a:pt x="3257" y="842"/>
                  </a:lnTo>
                  <a:lnTo>
                    <a:pt x="977" y="842"/>
                  </a:lnTo>
                  <a:lnTo>
                    <a:pt x="1190" y="426"/>
                  </a:lnTo>
                  <a:close/>
                  <a:moveTo>
                    <a:pt x="3807" y="1268"/>
                  </a:moveTo>
                  <a:lnTo>
                    <a:pt x="3807" y="1907"/>
                  </a:lnTo>
                  <a:lnTo>
                    <a:pt x="427" y="1907"/>
                  </a:lnTo>
                  <a:lnTo>
                    <a:pt x="427" y="1268"/>
                  </a:lnTo>
                  <a:close/>
                  <a:moveTo>
                    <a:pt x="3807" y="2324"/>
                  </a:moveTo>
                  <a:lnTo>
                    <a:pt x="3807" y="7407"/>
                  </a:lnTo>
                  <a:lnTo>
                    <a:pt x="427" y="7407"/>
                  </a:lnTo>
                  <a:lnTo>
                    <a:pt x="427" y="2324"/>
                  </a:lnTo>
                  <a:close/>
                  <a:moveTo>
                    <a:pt x="1057" y="0"/>
                  </a:moveTo>
                  <a:cubicBezTo>
                    <a:pt x="977" y="0"/>
                    <a:pt x="906" y="44"/>
                    <a:pt x="870" y="115"/>
                  </a:cubicBezTo>
                  <a:lnTo>
                    <a:pt x="507" y="842"/>
                  </a:lnTo>
                  <a:lnTo>
                    <a:pt x="214" y="842"/>
                  </a:lnTo>
                  <a:cubicBezTo>
                    <a:pt x="99" y="842"/>
                    <a:pt x="1" y="940"/>
                    <a:pt x="1" y="1055"/>
                  </a:cubicBezTo>
                  <a:lnTo>
                    <a:pt x="1" y="7620"/>
                  </a:lnTo>
                  <a:cubicBezTo>
                    <a:pt x="1" y="7736"/>
                    <a:pt x="99" y="7833"/>
                    <a:pt x="214" y="7833"/>
                  </a:cubicBezTo>
                  <a:lnTo>
                    <a:pt x="4020" y="7833"/>
                  </a:lnTo>
                  <a:cubicBezTo>
                    <a:pt x="4135" y="7833"/>
                    <a:pt x="4233" y="7736"/>
                    <a:pt x="4233" y="7620"/>
                  </a:cubicBezTo>
                  <a:lnTo>
                    <a:pt x="4233" y="1055"/>
                  </a:lnTo>
                  <a:cubicBezTo>
                    <a:pt x="4233" y="940"/>
                    <a:pt x="4135" y="842"/>
                    <a:pt x="4020" y="842"/>
                  </a:cubicBezTo>
                  <a:lnTo>
                    <a:pt x="3727" y="842"/>
                  </a:lnTo>
                  <a:lnTo>
                    <a:pt x="3363" y="115"/>
                  </a:lnTo>
                  <a:cubicBezTo>
                    <a:pt x="3328" y="44"/>
                    <a:pt x="3257" y="0"/>
                    <a:pt x="317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10" name="Google Shape;15810;p77"/>
            <p:cNvSpPr/>
            <p:nvPr/>
          </p:nvSpPr>
          <p:spPr>
            <a:xfrm>
              <a:off x="1668625" y="4445875"/>
              <a:ext cx="10675" cy="10675"/>
            </a:xfrm>
            <a:custGeom>
              <a:avLst/>
              <a:gdLst/>
              <a:ahLst/>
              <a:cxnLst/>
              <a:rect l="l" t="t" r="r" b="b"/>
              <a:pathLst>
                <a:path w="427" h="427" extrusionOk="0">
                  <a:moveTo>
                    <a:pt x="1" y="1"/>
                  </a:moveTo>
                  <a:lnTo>
                    <a:pt x="1" y="427"/>
                  </a:lnTo>
                  <a:lnTo>
                    <a:pt x="427" y="427"/>
                  </a:lnTo>
                  <a:lnTo>
                    <a:pt x="427" y="1"/>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11" name="Google Shape;15811;p77"/>
            <p:cNvSpPr/>
            <p:nvPr/>
          </p:nvSpPr>
          <p:spPr>
            <a:xfrm>
              <a:off x="1689925" y="4445875"/>
              <a:ext cx="10450" cy="10675"/>
            </a:xfrm>
            <a:custGeom>
              <a:avLst/>
              <a:gdLst/>
              <a:ahLst/>
              <a:cxnLst/>
              <a:rect l="l" t="t" r="r" b="b"/>
              <a:pathLst>
                <a:path w="418" h="427" extrusionOk="0">
                  <a:moveTo>
                    <a:pt x="1" y="1"/>
                  </a:moveTo>
                  <a:lnTo>
                    <a:pt x="1" y="427"/>
                  </a:lnTo>
                  <a:lnTo>
                    <a:pt x="417" y="427"/>
                  </a:lnTo>
                  <a:lnTo>
                    <a:pt x="417" y="1"/>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12" name="Google Shape;15812;p77"/>
            <p:cNvSpPr/>
            <p:nvPr/>
          </p:nvSpPr>
          <p:spPr>
            <a:xfrm>
              <a:off x="1668625" y="4466950"/>
              <a:ext cx="10675" cy="10675"/>
            </a:xfrm>
            <a:custGeom>
              <a:avLst/>
              <a:gdLst/>
              <a:ahLst/>
              <a:cxnLst/>
              <a:rect l="l" t="t" r="r" b="b"/>
              <a:pathLst>
                <a:path w="427" h="427" extrusionOk="0">
                  <a:moveTo>
                    <a:pt x="1" y="0"/>
                  </a:moveTo>
                  <a:lnTo>
                    <a:pt x="1" y="426"/>
                  </a:lnTo>
                  <a:lnTo>
                    <a:pt x="427" y="426"/>
                  </a:lnTo>
                  <a:lnTo>
                    <a:pt x="427" y="0"/>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13" name="Google Shape;15813;p77"/>
            <p:cNvSpPr/>
            <p:nvPr/>
          </p:nvSpPr>
          <p:spPr>
            <a:xfrm>
              <a:off x="1689925" y="4466950"/>
              <a:ext cx="10450" cy="10675"/>
            </a:xfrm>
            <a:custGeom>
              <a:avLst/>
              <a:gdLst/>
              <a:ahLst/>
              <a:cxnLst/>
              <a:rect l="l" t="t" r="r" b="b"/>
              <a:pathLst>
                <a:path w="418" h="427" extrusionOk="0">
                  <a:moveTo>
                    <a:pt x="1" y="0"/>
                  </a:moveTo>
                  <a:lnTo>
                    <a:pt x="1" y="426"/>
                  </a:lnTo>
                  <a:lnTo>
                    <a:pt x="417" y="426"/>
                  </a:lnTo>
                  <a:lnTo>
                    <a:pt x="417" y="0"/>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14" name="Google Shape;15814;p77"/>
            <p:cNvSpPr/>
            <p:nvPr/>
          </p:nvSpPr>
          <p:spPr>
            <a:xfrm>
              <a:off x="1668625" y="4488225"/>
              <a:ext cx="10675" cy="10675"/>
            </a:xfrm>
            <a:custGeom>
              <a:avLst/>
              <a:gdLst/>
              <a:ahLst/>
              <a:cxnLst/>
              <a:rect l="l" t="t" r="r" b="b"/>
              <a:pathLst>
                <a:path w="427" h="427" extrusionOk="0">
                  <a:moveTo>
                    <a:pt x="1" y="1"/>
                  </a:moveTo>
                  <a:lnTo>
                    <a:pt x="1" y="427"/>
                  </a:lnTo>
                  <a:lnTo>
                    <a:pt x="427" y="427"/>
                  </a:lnTo>
                  <a:lnTo>
                    <a:pt x="427" y="1"/>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15" name="Google Shape;15815;p77"/>
            <p:cNvSpPr/>
            <p:nvPr/>
          </p:nvSpPr>
          <p:spPr>
            <a:xfrm>
              <a:off x="1689925" y="4488225"/>
              <a:ext cx="10450" cy="10675"/>
            </a:xfrm>
            <a:custGeom>
              <a:avLst/>
              <a:gdLst/>
              <a:ahLst/>
              <a:cxnLst/>
              <a:rect l="l" t="t" r="r" b="b"/>
              <a:pathLst>
                <a:path w="418" h="427" extrusionOk="0">
                  <a:moveTo>
                    <a:pt x="1" y="1"/>
                  </a:moveTo>
                  <a:lnTo>
                    <a:pt x="1" y="427"/>
                  </a:lnTo>
                  <a:lnTo>
                    <a:pt x="417" y="427"/>
                  </a:lnTo>
                  <a:lnTo>
                    <a:pt x="417" y="1"/>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16" name="Google Shape;15816;p77"/>
            <p:cNvSpPr/>
            <p:nvPr/>
          </p:nvSpPr>
          <p:spPr>
            <a:xfrm>
              <a:off x="1668625" y="4509325"/>
              <a:ext cx="10675" cy="10650"/>
            </a:xfrm>
            <a:custGeom>
              <a:avLst/>
              <a:gdLst/>
              <a:ahLst/>
              <a:cxnLst/>
              <a:rect l="l" t="t" r="r" b="b"/>
              <a:pathLst>
                <a:path w="427" h="426" extrusionOk="0">
                  <a:moveTo>
                    <a:pt x="1" y="0"/>
                  </a:moveTo>
                  <a:lnTo>
                    <a:pt x="1" y="426"/>
                  </a:lnTo>
                  <a:lnTo>
                    <a:pt x="427" y="426"/>
                  </a:lnTo>
                  <a:lnTo>
                    <a:pt x="427" y="0"/>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17" name="Google Shape;15817;p77"/>
            <p:cNvSpPr/>
            <p:nvPr/>
          </p:nvSpPr>
          <p:spPr>
            <a:xfrm>
              <a:off x="1689925" y="4509325"/>
              <a:ext cx="10450" cy="10650"/>
            </a:xfrm>
            <a:custGeom>
              <a:avLst/>
              <a:gdLst/>
              <a:ahLst/>
              <a:cxnLst/>
              <a:rect l="l" t="t" r="r" b="b"/>
              <a:pathLst>
                <a:path w="418" h="426" extrusionOk="0">
                  <a:moveTo>
                    <a:pt x="1" y="0"/>
                  </a:moveTo>
                  <a:lnTo>
                    <a:pt x="1" y="426"/>
                  </a:lnTo>
                  <a:lnTo>
                    <a:pt x="417" y="426"/>
                  </a:lnTo>
                  <a:lnTo>
                    <a:pt x="417" y="0"/>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18" name="Google Shape;15818;p77"/>
            <p:cNvSpPr/>
            <p:nvPr/>
          </p:nvSpPr>
          <p:spPr>
            <a:xfrm>
              <a:off x="1668625" y="4530600"/>
              <a:ext cx="10675" cy="10450"/>
            </a:xfrm>
            <a:custGeom>
              <a:avLst/>
              <a:gdLst/>
              <a:ahLst/>
              <a:cxnLst/>
              <a:rect l="l" t="t" r="r" b="b"/>
              <a:pathLst>
                <a:path w="427" h="418" extrusionOk="0">
                  <a:moveTo>
                    <a:pt x="1" y="1"/>
                  </a:moveTo>
                  <a:lnTo>
                    <a:pt x="1" y="417"/>
                  </a:lnTo>
                  <a:lnTo>
                    <a:pt x="427" y="417"/>
                  </a:lnTo>
                  <a:lnTo>
                    <a:pt x="427" y="1"/>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19" name="Google Shape;15819;p77"/>
            <p:cNvSpPr/>
            <p:nvPr/>
          </p:nvSpPr>
          <p:spPr>
            <a:xfrm>
              <a:off x="1689925" y="4530600"/>
              <a:ext cx="10450" cy="10450"/>
            </a:xfrm>
            <a:custGeom>
              <a:avLst/>
              <a:gdLst/>
              <a:ahLst/>
              <a:cxnLst/>
              <a:rect l="l" t="t" r="r" b="b"/>
              <a:pathLst>
                <a:path w="418" h="418" extrusionOk="0">
                  <a:moveTo>
                    <a:pt x="1" y="1"/>
                  </a:moveTo>
                  <a:lnTo>
                    <a:pt x="1" y="417"/>
                  </a:lnTo>
                  <a:lnTo>
                    <a:pt x="417" y="417"/>
                  </a:lnTo>
                  <a:lnTo>
                    <a:pt x="417" y="1"/>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20" name="Google Shape;15820;p77"/>
            <p:cNvSpPr/>
            <p:nvPr/>
          </p:nvSpPr>
          <p:spPr>
            <a:xfrm>
              <a:off x="1710975" y="4445875"/>
              <a:ext cx="10675" cy="10675"/>
            </a:xfrm>
            <a:custGeom>
              <a:avLst/>
              <a:gdLst/>
              <a:ahLst/>
              <a:cxnLst/>
              <a:rect l="l" t="t" r="r" b="b"/>
              <a:pathLst>
                <a:path w="427" h="427" extrusionOk="0">
                  <a:moveTo>
                    <a:pt x="1" y="1"/>
                  </a:moveTo>
                  <a:lnTo>
                    <a:pt x="1" y="427"/>
                  </a:lnTo>
                  <a:lnTo>
                    <a:pt x="427" y="427"/>
                  </a:lnTo>
                  <a:lnTo>
                    <a:pt x="427" y="1"/>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21" name="Google Shape;15821;p77"/>
            <p:cNvSpPr/>
            <p:nvPr/>
          </p:nvSpPr>
          <p:spPr>
            <a:xfrm>
              <a:off x="1710975" y="4466950"/>
              <a:ext cx="10675" cy="10675"/>
            </a:xfrm>
            <a:custGeom>
              <a:avLst/>
              <a:gdLst/>
              <a:ahLst/>
              <a:cxnLst/>
              <a:rect l="l" t="t" r="r" b="b"/>
              <a:pathLst>
                <a:path w="427" h="427" extrusionOk="0">
                  <a:moveTo>
                    <a:pt x="1" y="0"/>
                  </a:moveTo>
                  <a:lnTo>
                    <a:pt x="1" y="426"/>
                  </a:lnTo>
                  <a:lnTo>
                    <a:pt x="427" y="426"/>
                  </a:lnTo>
                  <a:lnTo>
                    <a:pt x="427" y="0"/>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22" name="Google Shape;15822;p77"/>
            <p:cNvSpPr/>
            <p:nvPr/>
          </p:nvSpPr>
          <p:spPr>
            <a:xfrm>
              <a:off x="1710975" y="4488225"/>
              <a:ext cx="10675" cy="10675"/>
            </a:xfrm>
            <a:custGeom>
              <a:avLst/>
              <a:gdLst/>
              <a:ahLst/>
              <a:cxnLst/>
              <a:rect l="l" t="t" r="r" b="b"/>
              <a:pathLst>
                <a:path w="427" h="427" extrusionOk="0">
                  <a:moveTo>
                    <a:pt x="1" y="1"/>
                  </a:moveTo>
                  <a:lnTo>
                    <a:pt x="1" y="427"/>
                  </a:lnTo>
                  <a:lnTo>
                    <a:pt x="427" y="427"/>
                  </a:lnTo>
                  <a:lnTo>
                    <a:pt x="427" y="1"/>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23" name="Google Shape;15823;p77"/>
            <p:cNvSpPr/>
            <p:nvPr/>
          </p:nvSpPr>
          <p:spPr>
            <a:xfrm>
              <a:off x="1710975" y="4509325"/>
              <a:ext cx="10675" cy="10650"/>
            </a:xfrm>
            <a:custGeom>
              <a:avLst/>
              <a:gdLst/>
              <a:ahLst/>
              <a:cxnLst/>
              <a:rect l="l" t="t" r="r" b="b"/>
              <a:pathLst>
                <a:path w="427" h="426" extrusionOk="0">
                  <a:moveTo>
                    <a:pt x="1" y="0"/>
                  </a:moveTo>
                  <a:lnTo>
                    <a:pt x="1" y="426"/>
                  </a:lnTo>
                  <a:lnTo>
                    <a:pt x="427" y="426"/>
                  </a:lnTo>
                  <a:lnTo>
                    <a:pt x="427" y="0"/>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24" name="Google Shape;15824;p77"/>
            <p:cNvSpPr/>
            <p:nvPr/>
          </p:nvSpPr>
          <p:spPr>
            <a:xfrm>
              <a:off x="1710975" y="4530600"/>
              <a:ext cx="10675" cy="10450"/>
            </a:xfrm>
            <a:custGeom>
              <a:avLst/>
              <a:gdLst/>
              <a:ahLst/>
              <a:cxnLst/>
              <a:rect l="l" t="t" r="r" b="b"/>
              <a:pathLst>
                <a:path w="427" h="418" extrusionOk="0">
                  <a:moveTo>
                    <a:pt x="1" y="1"/>
                  </a:moveTo>
                  <a:lnTo>
                    <a:pt x="1" y="417"/>
                  </a:lnTo>
                  <a:lnTo>
                    <a:pt x="427" y="417"/>
                  </a:lnTo>
                  <a:lnTo>
                    <a:pt x="427" y="1"/>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25" name="Google Shape;15825;p77"/>
            <p:cNvSpPr/>
            <p:nvPr/>
          </p:nvSpPr>
          <p:spPr>
            <a:xfrm>
              <a:off x="1546875" y="4250050"/>
              <a:ext cx="195850" cy="317600"/>
            </a:xfrm>
            <a:custGeom>
              <a:avLst/>
              <a:gdLst/>
              <a:ahLst/>
              <a:cxnLst/>
              <a:rect l="l" t="t" r="r" b="b"/>
              <a:pathLst>
                <a:path w="7834" h="12704" extrusionOk="0">
                  <a:moveTo>
                    <a:pt x="3452" y="426"/>
                  </a:moveTo>
                  <a:lnTo>
                    <a:pt x="3948" y="1908"/>
                  </a:lnTo>
                  <a:lnTo>
                    <a:pt x="2626" y="1908"/>
                  </a:lnTo>
                  <a:lnTo>
                    <a:pt x="3123" y="426"/>
                  </a:lnTo>
                  <a:close/>
                  <a:moveTo>
                    <a:pt x="1278" y="1482"/>
                  </a:moveTo>
                  <a:lnTo>
                    <a:pt x="1278" y="2334"/>
                  </a:lnTo>
                  <a:lnTo>
                    <a:pt x="426" y="2334"/>
                  </a:lnTo>
                  <a:lnTo>
                    <a:pt x="426" y="1997"/>
                  </a:lnTo>
                  <a:lnTo>
                    <a:pt x="941" y="1482"/>
                  </a:lnTo>
                  <a:close/>
                  <a:moveTo>
                    <a:pt x="2564" y="763"/>
                  </a:moveTo>
                  <a:lnTo>
                    <a:pt x="2129" y="2050"/>
                  </a:lnTo>
                  <a:cubicBezTo>
                    <a:pt x="2129" y="2068"/>
                    <a:pt x="2121" y="2085"/>
                    <a:pt x="2121" y="2103"/>
                  </a:cubicBezTo>
                  <a:lnTo>
                    <a:pt x="2121" y="2112"/>
                  </a:lnTo>
                  <a:lnTo>
                    <a:pt x="2121" y="2121"/>
                  </a:lnTo>
                  <a:lnTo>
                    <a:pt x="2121" y="2334"/>
                  </a:lnTo>
                  <a:lnTo>
                    <a:pt x="1695" y="2334"/>
                  </a:lnTo>
                  <a:lnTo>
                    <a:pt x="1695" y="1384"/>
                  </a:lnTo>
                  <a:lnTo>
                    <a:pt x="2564" y="763"/>
                  </a:lnTo>
                  <a:close/>
                  <a:moveTo>
                    <a:pt x="3150" y="2334"/>
                  </a:moveTo>
                  <a:lnTo>
                    <a:pt x="2547" y="3061"/>
                  </a:lnTo>
                  <a:lnTo>
                    <a:pt x="2547" y="2334"/>
                  </a:lnTo>
                  <a:close/>
                  <a:moveTo>
                    <a:pt x="2121" y="2750"/>
                  </a:moveTo>
                  <a:lnTo>
                    <a:pt x="2121" y="3176"/>
                  </a:lnTo>
                  <a:lnTo>
                    <a:pt x="426" y="3176"/>
                  </a:lnTo>
                  <a:lnTo>
                    <a:pt x="426" y="2750"/>
                  </a:lnTo>
                  <a:close/>
                  <a:moveTo>
                    <a:pt x="3602" y="2449"/>
                  </a:moveTo>
                  <a:lnTo>
                    <a:pt x="3602" y="3176"/>
                  </a:lnTo>
                  <a:lnTo>
                    <a:pt x="2999" y="3176"/>
                  </a:lnTo>
                  <a:lnTo>
                    <a:pt x="3602" y="2449"/>
                  </a:lnTo>
                  <a:close/>
                  <a:moveTo>
                    <a:pt x="4844" y="2334"/>
                  </a:moveTo>
                  <a:lnTo>
                    <a:pt x="4134" y="3176"/>
                  </a:lnTo>
                  <a:lnTo>
                    <a:pt x="4028" y="3176"/>
                  </a:lnTo>
                  <a:lnTo>
                    <a:pt x="4028" y="2334"/>
                  </a:lnTo>
                  <a:close/>
                  <a:moveTo>
                    <a:pt x="5510" y="2334"/>
                  </a:moveTo>
                  <a:lnTo>
                    <a:pt x="5510" y="3176"/>
                  </a:lnTo>
                  <a:lnTo>
                    <a:pt x="4694" y="3176"/>
                  </a:lnTo>
                  <a:lnTo>
                    <a:pt x="5394" y="2334"/>
                  </a:lnTo>
                  <a:close/>
                  <a:moveTo>
                    <a:pt x="6468" y="2334"/>
                  </a:moveTo>
                  <a:lnTo>
                    <a:pt x="7168" y="3176"/>
                  </a:lnTo>
                  <a:lnTo>
                    <a:pt x="5926" y="3176"/>
                  </a:lnTo>
                  <a:lnTo>
                    <a:pt x="5926" y="2334"/>
                  </a:lnTo>
                  <a:close/>
                  <a:moveTo>
                    <a:pt x="3762" y="3602"/>
                  </a:moveTo>
                  <a:lnTo>
                    <a:pt x="3620" y="4232"/>
                  </a:lnTo>
                  <a:lnTo>
                    <a:pt x="2963" y="4232"/>
                  </a:lnTo>
                  <a:lnTo>
                    <a:pt x="2963" y="3602"/>
                  </a:lnTo>
                  <a:close/>
                  <a:moveTo>
                    <a:pt x="852" y="3602"/>
                  </a:moveTo>
                  <a:lnTo>
                    <a:pt x="852" y="4658"/>
                  </a:lnTo>
                  <a:lnTo>
                    <a:pt x="426" y="4658"/>
                  </a:lnTo>
                  <a:lnTo>
                    <a:pt x="426" y="3602"/>
                  </a:lnTo>
                  <a:close/>
                  <a:moveTo>
                    <a:pt x="2547" y="3602"/>
                  </a:moveTo>
                  <a:lnTo>
                    <a:pt x="2547" y="4445"/>
                  </a:lnTo>
                  <a:cubicBezTo>
                    <a:pt x="2547" y="4560"/>
                    <a:pt x="2635" y="4658"/>
                    <a:pt x="2760" y="4658"/>
                  </a:cubicBezTo>
                  <a:lnTo>
                    <a:pt x="3523" y="4658"/>
                  </a:lnTo>
                  <a:lnTo>
                    <a:pt x="3434" y="5084"/>
                  </a:lnTo>
                  <a:lnTo>
                    <a:pt x="2121" y="5084"/>
                  </a:lnTo>
                  <a:lnTo>
                    <a:pt x="2121" y="3602"/>
                  </a:lnTo>
                  <a:close/>
                  <a:moveTo>
                    <a:pt x="2963" y="5510"/>
                  </a:moveTo>
                  <a:lnTo>
                    <a:pt x="2963" y="6326"/>
                  </a:lnTo>
                  <a:lnTo>
                    <a:pt x="2121" y="5616"/>
                  </a:lnTo>
                  <a:lnTo>
                    <a:pt x="2121" y="5510"/>
                  </a:lnTo>
                  <a:close/>
                  <a:moveTo>
                    <a:pt x="2121" y="6166"/>
                  </a:moveTo>
                  <a:lnTo>
                    <a:pt x="2963" y="6876"/>
                  </a:lnTo>
                  <a:lnTo>
                    <a:pt x="2963" y="6991"/>
                  </a:lnTo>
                  <a:lnTo>
                    <a:pt x="2121" y="6991"/>
                  </a:lnTo>
                  <a:lnTo>
                    <a:pt x="2121" y="6166"/>
                  </a:lnTo>
                  <a:close/>
                  <a:moveTo>
                    <a:pt x="2963" y="7408"/>
                  </a:moveTo>
                  <a:lnTo>
                    <a:pt x="2963" y="8233"/>
                  </a:lnTo>
                  <a:lnTo>
                    <a:pt x="2121" y="7523"/>
                  </a:lnTo>
                  <a:lnTo>
                    <a:pt x="2121" y="7408"/>
                  </a:lnTo>
                  <a:close/>
                  <a:moveTo>
                    <a:pt x="2121" y="8073"/>
                  </a:moveTo>
                  <a:lnTo>
                    <a:pt x="2963" y="8783"/>
                  </a:lnTo>
                  <a:lnTo>
                    <a:pt x="2963" y="8889"/>
                  </a:lnTo>
                  <a:lnTo>
                    <a:pt x="2121" y="8889"/>
                  </a:lnTo>
                  <a:lnTo>
                    <a:pt x="2121" y="8073"/>
                  </a:lnTo>
                  <a:close/>
                  <a:moveTo>
                    <a:pt x="2963" y="9315"/>
                  </a:moveTo>
                  <a:lnTo>
                    <a:pt x="2963" y="10131"/>
                  </a:lnTo>
                  <a:lnTo>
                    <a:pt x="2121" y="9431"/>
                  </a:lnTo>
                  <a:lnTo>
                    <a:pt x="2121" y="9315"/>
                  </a:lnTo>
                  <a:close/>
                  <a:moveTo>
                    <a:pt x="2121" y="9981"/>
                  </a:moveTo>
                  <a:lnTo>
                    <a:pt x="2963" y="10681"/>
                  </a:lnTo>
                  <a:lnTo>
                    <a:pt x="2963" y="10797"/>
                  </a:lnTo>
                  <a:lnTo>
                    <a:pt x="2121" y="10797"/>
                  </a:lnTo>
                  <a:lnTo>
                    <a:pt x="2121" y="9981"/>
                  </a:lnTo>
                  <a:close/>
                  <a:moveTo>
                    <a:pt x="2963" y="11223"/>
                  </a:moveTo>
                  <a:lnTo>
                    <a:pt x="2963" y="12278"/>
                  </a:lnTo>
                  <a:lnTo>
                    <a:pt x="2121" y="12278"/>
                  </a:lnTo>
                  <a:lnTo>
                    <a:pt x="2121" y="11223"/>
                  </a:lnTo>
                  <a:close/>
                  <a:moveTo>
                    <a:pt x="2963" y="0"/>
                  </a:moveTo>
                  <a:cubicBezTo>
                    <a:pt x="2919" y="0"/>
                    <a:pt x="2884" y="18"/>
                    <a:pt x="2848" y="45"/>
                  </a:cubicBezTo>
                  <a:lnTo>
                    <a:pt x="1420" y="1065"/>
                  </a:lnTo>
                  <a:lnTo>
                    <a:pt x="852" y="1065"/>
                  </a:lnTo>
                  <a:cubicBezTo>
                    <a:pt x="799" y="1065"/>
                    <a:pt x="737" y="1083"/>
                    <a:pt x="702" y="1118"/>
                  </a:cubicBezTo>
                  <a:lnTo>
                    <a:pt x="63" y="1757"/>
                  </a:lnTo>
                  <a:cubicBezTo>
                    <a:pt x="27" y="1802"/>
                    <a:pt x="0" y="1855"/>
                    <a:pt x="0" y="1908"/>
                  </a:cubicBezTo>
                  <a:lnTo>
                    <a:pt x="0" y="4871"/>
                  </a:lnTo>
                  <a:cubicBezTo>
                    <a:pt x="0" y="4986"/>
                    <a:pt x="98" y="5084"/>
                    <a:pt x="213" y="5084"/>
                  </a:cubicBezTo>
                  <a:lnTo>
                    <a:pt x="1065" y="5084"/>
                  </a:lnTo>
                  <a:cubicBezTo>
                    <a:pt x="1181" y="5084"/>
                    <a:pt x="1278" y="4986"/>
                    <a:pt x="1278" y="4871"/>
                  </a:cubicBezTo>
                  <a:lnTo>
                    <a:pt x="1278" y="3602"/>
                  </a:lnTo>
                  <a:lnTo>
                    <a:pt x="1695" y="3602"/>
                  </a:lnTo>
                  <a:lnTo>
                    <a:pt x="1695" y="12491"/>
                  </a:lnTo>
                  <a:cubicBezTo>
                    <a:pt x="1695" y="12607"/>
                    <a:pt x="1792" y="12704"/>
                    <a:pt x="1908" y="12704"/>
                  </a:cubicBezTo>
                  <a:lnTo>
                    <a:pt x="3176" y="12704"/>
                  </a:lnTo>
                  <a:cubicBezTo>
                    <a:pt x="3292" y="12704"/>
                    <a:pt x="3389" y="12607"/>
                    <a:pt x="3389" y="12491"/>
                  </a:cubicBezTo>
                  <a:lnTo>
                    <a:pt x="3389" y="5510"/>
                  </a:lnTo>
                  <a:lnTo>
                    <a:pt x="3602" y="5510"/>
                  </a:lnTo>
                  <a:cubicBezTo>
                    <a:pt x="3700" y="5510"/>
                    <a:pt x="3789" y="5439"/>
                    <a:pt x="3806" y="5341"/>
                  </a:cubicBezTo>
                  <a:lnTo>
                    <a:pt x="4197" y="3602"/>
                  </a:lnTo>
                  <a:lnTo>
                    <a:pt x="7621" y="3602"/>
                  </a:lnTo>
                  <a:cubicBezTo>
                    <a:pt x="7745" y="3602"/>
                    <a:pt x="7834" y="3505"/>
                    <a:pt x="7834" y="3389"/>
                  </a:cubicBezTo>
                  <a:cubicBezTo>
                    <a:pt x="7834" y="3336"/>
                    <a:pt x="7816" y="3292"/>
                    <a:pt x="7789" y="3256"/>
                  </a:cubicBezTo>
                  <a:lnTo>
                    <a:pt x="6725" y="1988"/>
                  </a:lnTo>
                  <a:cubicBezTo>
                    <a:pt x="6689" y="1934"/>
                    <a:pt x="6627" y="1908"/>
                    <a:pt x="6565" y="1908"/>
                  </a:cubicBezTo>
                  <a:lnTo>
                    <a:pt x="4392" y="1908"/>
                  </a:lnTo>
                  <a:lnTo>
                    <a:pt x="3806" y="152"/>
                  </a:lnTo>
                  <a:cubicBezTo>
                    <a:pt x="3771" y="63"/>
                    <a:pt x="3691" y="0"/>
                    <a:pt x="36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26" name="Google Shape;15826;p77"/>
            <p:cNvSpPr/>
            <p:nvPr/>
          </p:nvSpPr>
          <p:spPr>
            <a:xfrm>
              <a:off x="1748025" y="4297750"/>
              <a:ext cx="116450" cy="211600"/>
            </a:xfrm>
            <a:custGeom>
              <a:avLst/>
              <a:gdLst/>
              <a:ahLst/>
              <a:cxnLst/>
              <a:rect l="l" t="t" r="r" b="b"/>
              <a:pathLst>
                <a:path w="4658" h="8464" extrusionOk="0">
                  <a:moveTo>
                    <a:pt x="2671" y="1091"/>
                  </a:moveTo>
                  <a:lnTo>
                    <a:pt x="3567" y="1987"/>
                  </a:lnTo>
                  <a:lnTo>
                    <a:pt x="3114" y="2439"/>
                  </a:lnTo>
                  <a:cubicBezTo>
                    <a:pt x="3043" y="2510"/>
                    <a:pt x="2990" y="2599"/>
                    <a:pt x="2954" y="2688"/>
                  </a:cubicBezTo>
                  <a:cubicBezTo>
                    <a:pt x="2706" y="2289"/>
                    <a:pt x="2369" y="1952"/>
                    <a:pt x="1970" y="1703"/>
                  </a:cubicBezTo>
                  <a:cubicBezTo>
                    <a:pt x="2059" y="1668"/>
                    <a:pt x="2148" y="1615"/>
                    <a:pt x="2209" y="1544"/>
                  </a:cubicBezTo>
                  <a:lnTo>
                    <a:pt x="2671" y="1091"/>
                  </a:lnTo>
                  <a:close/>
                  <a:moveTo>
                    <a:pt x="3301" y="3531"/>
                  </a:moveTo>
                  <a:cubicBezTo>
                    <a:pt x="3398" y="3575"/>
                    <a:pt x="3487" y="3602"/>
                    <a:pt x="3593" y="3602"/>
                  </a:cubicBezTo>
                  <a:lnTo>
                    <a:pt x="4232" y="3602"/>
                  </a:lnTo>
                  <a:lnTo>
                    <a:pt x="4232" y="4870"/>
                  </a:lnTo>
                  <a:lnTo>
                    <a:pt x="3593" y="4870"/>
                  </a:lnTo>
                  <a:cubicBezTo>
                    <a:pt x="3487" y="4870"/>
                    <a:pt x="3398" y="4888"/>
                    <a:pt x="3301" y="4932"/>
                  </a:cubicBezTo>
                  <a:cubicBezTo>
                    <a:pt x="3416" y="4471"/>
                    <a:pt x="3416" y="3992"/>
                    <a:pt x="3301" y="3531"/>
                  </a:cubicBezTo>
                  <a:close/>
                  <a:moveTo>
                    <a:pt x="2954" y="5775"/>
                  </a:moveTo>
                  <a:cubicBezTo>
                    <a:pt x="2990" y="5863"/>
                    <a:pt x="3043" y="5952"/>
                    <a:pt x="3114" y="6023"/>
                  </a:cubicBezTo>
                  <a:lnTo>
                    <a:pt x="3567" y="6476"/>
                  </a:lnTo>
                  <a:lnTo>
                    <a:pt x="2671" y="7372"/>
                  </a:lnTo>
                  <a:lnTo>
                    <a:pt x="2209" y="6920"/>
                  </a:lnTo>
                  <a:cubicBezTo>
                    <a:pt x="2148" y="6849"/>
                    <a:pt x="2059" y="6795"/>
                    <a:pt x="1970" y="6760"/>
                  </a:cubicBezTo>
                  <a:cubicBezTo>
                    <a:pt x="2369" y="6511"/>
                    <a:pt x="2706" y="6174"/>
                    <a:pt x="2954" y="5775"/>
                  </a:cubicBezTo>
                  <a:close/>
                  <a:moveTo>
                    <a:pt x="1" y="0"/>
                  </a:moveTo>
                  <a:lnTo>
                    <a:pt x="1" y="426"/>
                  </a:lnTo>
                  <a:lnTo>
                    <a:pt x="1056" y="426"/>
                  </a:lnTo>
                  <a:lnTo>
                    <a:pt x="1056" y="1065"/>
                  </a:lnTo>
                  <a:cubicBezTo>
                    <a:pt x="1056" y="1162"/>
                    <a:pt x="1083" y="1260"/>
                    <a:pt x="1119" y="1348"/>
                  </a:cubicBezTo>
                  <a:cubicBezTo>
                    <a:pt x="896" y="1295"/>
                    <a:pt x="657" y="1268"/>
                    <a:pt x="427" y="1268"/>
                  </a:cubicBezTo>
                  <a:lnTo>
                    <a:pt x="427" y="1694"/>
                  </a:lnTo>
                  <a:cubicBezTo>
                    <a:pt x="1828" y="1694"/>
                    <a:pt x="2964" y="2830"/>
                    <a:pt x="2964" y="4231"/>
                  </a:cubicBezTo>
                  <a:cubicBezTo>
                    <a:pt x="2964" y="5633"/>
                    <a:pt x="1828" y="6768"/>
                    <a:pt x="427" y="6768"/>
                  </a:cubicBezTo>
                  <a:lnTo>
                    <a:pt x="427" y="7194"/>
                  </a:lnTo>
                  <a:cubicBezTo>
                    <a:pt x="657" y="7194"/>
                    <a:pt x="896" y="7168"/>
                    <a:pt x="1127" y="7115"/>
                  </a:cubicBezTo>
                  <a:lnTo>
                    <a:pt x="1127" y="7115"/>
                  </a:lnTo>
                  <a:cubicBezTo>
                    <a:pt x="1083" y="7203"/>
                    <a:pt x="1056" y="7301"/>
                    <a:pt x="1056" y="7399"/>
                  </a:cubicBezTo>
                  <a:lnTo>
                    <a:pt x="1056" y="8046"/>
                  </a:lnTo>
                  <a:lnTo>
                    <a:pt x="427" y="8046"/>
                  </a:lnTo>
                  <a:lnTo>
                    <a:pt x="427" y="8463"/>
                  </a:lnTo>
                  <a:lnTo>
                    <a:pt x="1269" y="8463"/>
                  </a:lnTo>
                  <a:cubicBezTo>
                    <a:pt x="1385" y="8463"/>
                    <a:pt x="1482" y="8374"/>
                    <a:pt x="1482" y="8250"/>
                  </a:cubicBezTo>
                  <a:lnTo>
                    <a:pt x="1482" y="7399"/>
                  </a:lnTo>
                  <a:cubicBezTo>
                    <a:pt x="1482" y="7301"/>
                    <a:pt x="1544" y="7203"/>
                    <a:pt x="1633" y="7168"/>
                  </a:cubicBezTo>
                  <a:lnTo>
                    <a:pt x="1642" y="7168"/>
                  </a:lnTo>
                  <a:cubicBezTo>
                    <a:pt x="1674" y="7153"/>
                    <a:pt x="1708" y="7146"/>
                    <a:pt x="1741" y="7146"/>
                  </a:cubicBezTo>
                  <a:cubicBezTo>
                    <a:pt x="1807" y="7146"/>
                    <a:pt x="1870" y="7174"/>
                    <a:pt x="1917" y="7221"/>
                  </a:cubicBezTo>
                  <a:lnTo>
                    <a:pt x="2520" y="7824"/>
                  </a:lnTo>
                  <a:cubicBezTo>
                    <a:pt x="2560" y="7864"/>
                    <a:pt x="2613" y="7884"/>
                    <a:pt x="2668" y="7884"/>
                  </a:cubicBezTo>
                  <a:cubicBezTo>
                    <a:pt x="2722" y="7884"/>
                    <a:pt x="2777" y="7864"/>
                    <a:pt x="2822" y="7824"/>
                  </a:cubicBezTo>
                  <a:lnTo>
                    <a:pt x="4019" y="6626"/>
                  </a:lnTo>
                  <a:cubicBezTo>
                    <a:pt x="4099" y="6547"/>
                    <a:pt x="4099" y="6413"/>
                    <a:pt x="4019" y="6325"/>
                  </a:cubicBezTo>
                  <a:lnTo>
                    <a:pt x="3407" y="5722"/>
                  </a:lnTo>
                  <a:cubicBezTo>
                    <a:pt x="3336" y="5651"/>
                    <a:pt x="3319" y="5544"/>
                    <a:pt x="3354" y="5447"/>
                  </a:cubicBezTo>
                  <a:lnTo>
                    <a:pt x="3363" y="5447"/>
                  </a:lnTo>
                  <a:cubicBezTo>
                    <a:pt x="3398" y="5349"/>
                    <a:pt x="3487" y="5287"/>
                    <a:pt x="3593" y="5287"/>
                  </a:cubicBezTo>
                  <a:lnTo>
                    <a:pt x="4445" y="5287"/>
                  </a:lnTo>
                  <a:cubicBezTo>
                    <a:pt x="4561" y="5287"/>
                    <a:pt x="4658" y="5199"/>
                    <a:pt x="4658" y="5083"/>
                  </a:cubicBezTo>
                  <a:lnTo>
                    <a:pt x="4658" y="3389"/>
                  </a:lnTo>
                  <a:cubicBezTo>
                    <a:pt x="4658" y="3273"/>
                    <a:pt x="4561" y="3176"/>
                    <a:pt x="4445" y="3176"/>
                  </a:cubicBezTo>
                  <a:lnTo>
                    <a:pt x="3593" y="3176"/>
                  </a:lnTo>
                  <a:cubicBezTo>
                    <a:pt x="3487" y="3176"/>
                    <a:pt x="3398" y="3113"/>
                    <a:pt x="3363" y="3025"/>
                  </a:cubicBezTo>
                  <a:lnTo>
                    <a:pt x="3354" y="3016"/>
                  </a:lnTo>
                  <a:cubicBezTo>
                    <a:pt x="3319" y="2918"/>
                    <a:pt x="3336" y="2812"/>
                    <a:pt x="3407" y="2741"/>
                  </a:cubicBezTo>
                  <a:lnTo>
                    <a:pt x="4019" y="2138"/>
                  </a:lnTo>
                  <a:cubicBezTo>
                    <a:pt x="4099" y="2058"/>
                    <a:pt x="4099" y="1925"/>
                    <a:pt x="4019" y="1836"/>
                  </a:cubicBezTo>
                  <a:lnTo>
                    <a:pt x="2822" y="639"/>
                  </a:lnTo>
                  <a:cubicBezTo>
                    <a:pt x="2777" y="599"/>
                    <a:pt x="2722" y="579"/>
                    <a:pt x="2668" y="579"/>
                  </a:cubicBezTo>
                  <a:cubicBezTo>
                    <a:pt x="2613" y="579"/>
                    <a:pt x="2560" y="599"/>
                    <a:pt x="2520" y="639"/>
                  </a:cubicBezTo>
                  <a:lnTo>
                    <a:pt x="1917" y="1242"/>
                  </a:lnTo>
                  <a:cubicBezTo>
                    <a:pt x="1869" y="1296"/>
                    <a:pt x="1805" y="1321"/>
                    <a:pt x="1738" y="1321"/>
                  </a:cubicBezTo>
                  <a:cubicBezTo>
                    <a:pt x="1706" y="1321"/>
                    <a:pt x="1673" y="1315"/>
                    <a:pt x="1642" y="1304"/>
                  </a:cubicBezTo>
                  <a:lnTo>
                    <a:pt x="1633" y="1295"/>
                  </a:lnTo>
                  <a:cubicBezTo>
                    <a:pt x="1544" y="1260"/>
                    <a:pt x="1482" y="1171"/>
                    <a:pt x="1482" y="1065"/>
                  </a:cubicBezTo>
                  <a:lnTo>
                    <a:pt x="1482" y="213"/>
                  </a:lnTo>
                  <a:cubicBezTo>
                    <a:pt x="1482" y="97"/>
                    <a:pt x="1385" y="0"/>
                    <a:pt x="12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27" name="Google Shape;15827;p77"/>
            <p:cNvSpPr/>
            <p:nvPr/>
          </p:nvSpPr>
          <p:spPr>
            <a:xfrm>
              <a:off x="1758675" y="4371825"/>
              <a:ext cx="31725" cy="63450"/>
            </a:xfrm>
            <a:custGeom>
              <a:avLst/>
              <a:gdLst/>
              <a:ahLst/>
              <a:cxnLst/>
              <a:rect l="l" t="t" r="r" b="b"/>
              <a:pathLst>
                <a:path w="1269" h="2538" extrusionOk="0">
                  <a:moveTo>
                    <a:pt x="1" y="0"/>
                  </a:moveTo>
                  <a:lnTo>
                    <a:pt x="1" y="426"/>
                  </a:lnTo>
                  <a:cubicBezTo>
                    <a:pt x="470" y="426"/>
                    <a:pt x="843" y="798"/>
                    <a:pt x="843" y="1268"/>
                  </a:cubicBezTo>
                  <a:cubicBezTo>
                    <a:pt x="843" y="1739"/>
                    <a:pt x="470" y="2120"/>
                    <a:pt x="1" y="2120"/>
                  </a:cubicBezTo>
                  <a:lnTo>
                    <a:pt x="1" y="2537"/>
                  </a:lnTo>
                  <a:cubicBezTo>
                    <a:pt x="701" y="2537"/>
                    <a:pt x="1269" y="1969"/>
                    <a:pt x="1269" y="1268"/>
                  </a:cubicBezTo>
                  <a:cubicBezTo>
                    <a:pt x="1269" y="568"/>
                    <a:pt x="70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5828" name="Google Shape;15828;p77"/>
          <p:cNvSpPr/>
          <p:nvPr/>
        </p:nvSpPr>
        <p:spPr>
          <a:xfrm>
            <a:off x="4803041" y="980826"/>
            <a:ext cx="548255" cy="547522"/>
          </a:xfrm>
          <a:custGeom>
            <a:avLst/>
            <a:gdLst/>
            <a:ahLst/>
            <a:cxnLst/>
            <a:rect l="l" t="t" r="r" b="b"/>
            <a:pathLst>
              <a:path w="12722" h="12705" extrusionOk="0">
                <a:moveTo>
                  <a:pt x="7729" y="427"/>
                </a:moveTo>
                <a:cubicBezTo>
                  <a:pt x="7784" y="427"/>
                  <a:pt x="7840" y="436"/>
                  <a:pt x="7895" y="454"/>
                </a:cubicBezTo>
                <a:cubicBezTo>
                  <a:pt x="8108" y="524"/>
                  <a:pt x="8250" y="728"/>
                  <a:pt x="8250" y="950"/>
                </a:cubicBezTo>
                <a:lnTo>
                  <a:pt x="8250" y="1057"/>
                </a:lnTo>
                <a:lnTo>
                  <a:pt x="7071" y="1057"/>
                </a:lnTo>
                <a:lnTo>
                  <a:pt x="7133" y="994"/>
                </a:lnTo>
                <a:cubicBezTo>
                  <a:pt x="7160" y="977"/>
                  <a:pt x="7177" y="950"/>
                  <a:pt x="7186" y="915"/>
                </a:cubicBezTo>
                <a:lnTo>
                  <a:pt x="7231" y="781"/>
                </a:lnTo>
                <a:cubicBezTo>
                  <a:pt x="7301" y="562"/>
                  <a:pt x="7508" y="427"/>
                  <a:pt x="7729" y="427"/>
                </a:cubicBezTo>
                <a:close/>
                <a:moveTo>
                  <a:pt x="8250" y="1483"/>
                </a:moveTo>
                <a:lnTo>
                  <a:pt x="8250" y="1908"/>
                </a:lnTo>
                <a:cubicBezTo>
                  <a:pt x="8250" y="2139"/>
                  <a:pt x="8064" y="2334"/>
                  <a:pt x="7825" y="2334"/>
                </a:cubicBezTo>
                <a:cubicBezTo>
                  <a:pt x="7594" y="2334"/>
                  <a:pt x="7408" y="2139"/>
                  <a:pt x="7408" y="1908"/>
                </a:cubicBezTo>
                <a:lnTo>
                  <a:pt x="7408" y="1483"/>
                </a:lnTo>
                <a:close/>
                <a:moveTo>
                  <a:pt x="10158" y="1908"/>
                </a:moveTo>
                <a:lnTo>
                  <a:pt x="11293" y="2068"/>
                </a:lnTo>
                <a:lnTo>
                  <a:pt x="10858" y="2786"/>
                </a:lnTo>
                <a:lnTo>
                  <a:pt x="10468" y="2920"/>
                </a:lnTo>
                <a:lnTo>
                  <a:pt x="9910" y="1944"/>
                </a:lnTo>
                <a:lnTo>
                  <a:pt x="10158" y="1908"/>
                </a:lnTo>
                <a:close/>
                <a:moveTo>
                  <a:pt x="8889" y="2068"/>
                </a:moveTo>
                <a:lnTo>
                  <a:pt x="8889" y="3035"/>
                </a:lnTo>
                <a:lnTo>
                  <a:pt x="8091" y="3354"/>
                </a:lnTo>
                <a:lnTo>
                  <a:pt x="7355" y="2618"/>
                </a:lnTo>
                <a:lnTo>
                  <a:pt x="7363" y="2609"/>
                </a:lnTo>
                <a:cubicBezTo>
                  <a:pt x="7508" y="2704"/>
                  <a:pt x="7671" y="2750"/>
                  <a:pt x="7832" y="2750"/>
                </a:cubicBezTo>
                <a:cubicBezTo>
                  <a:pt x="8105" y="2750"/>
                  <a:pt x="8372" y="2619"/>
                  <a:pt x="8534" y="2378"/>
                </a:cubicBezTo>
                <a:cubicBezTo>
                  <a:pt x="8587" y="2289"/>
                  <a:pt x="8632" y="2192"/>
                  <a:pt x="8650" y="2094"/>
                </a:cubicBezTo>
                <a:lnTo>
                  <a:pt x="8889" y="2068"/>
                </a:lnTo>
                <a:close/>
                <a:moveTo>
                  <a:pt x="10823" y="3248"/>
                </a:moveTo>
                <a:lnTo>
                  <a:pt x="10858" y="3585"/>
                </a:lnTo>
                <a:lnTo>
                  <a:pt x="10716" y="3683"/>
                </a:lnTo>
                <a:lnTo>
                  <a:pt x="10619" y="3319"/>
                </a:lnTo>
                <a:lnTo>
                  <a:pt x="10823" y="3248"/>
                </a:lnTo>
                <a:close/>
                <a:moveTo>
                  <a:pt x="11621" y="2343"/>
                </a:moveTo>
                <a:lnTo>
                  <a:pt x="11843" y="2795"/>
                </a:lnTo>
                <a:lnTo>
                  <a:pt x="11657" y="4658"/>
                </a:lnTo>
                <a:lnTo>
                  <a:pt x="11408" y="4658"/>
                </a:lnTo>
                <a:lnTo>
                  <a:pt x="11222" y="3017"/>
                </a:lnTo>
                <a:lnTo>
                  <a:pt x="11621" y="2343"/>
                </a:lnTo>
                <a:close/>
                <a:moveTo>
                  <a:pt x="6450" y="3221"/>
                </a:moveTo>
                <a:lnTo>
                  <a:pt x="7124" y="4560"/>
                </a:lnTo>
                <a:lnTo>
                  <a:pt x="6565" y="4844"/>
                </a:lnTo>
                <a:lnTo>
                  <a:pt x="5776" y="4365"/>
                </a:lnTo>
                <a:lnTo>
                  <a:pt x="6299" y="3319"/>
                </a:lnTo>
                <a:lnTo>
                  <a:pt x="6450" y="3221"/>
                </a:lnTo>
                <a:close/>
                <a:moveTo>
                  <a:pt x="10912" y="4055"/>
                </a:moveTo>
                <a:lnTo>
                  <a:pt x="11010" y="4889"/>
                </a:lnTo>
                <a:cubicBezTo>
                  <a:pt x="11018" y="5004"/>
                  <a:pt x="11107" y="5084"/>
                  <a:pt x="11213" y="5084"/>
                </a:cubicBezTo>
                <a:lnTo>
                  <a:pt x="11852" y="5084"/>
                </a:lnTo>
                <a:cubicBezTo>
                  <a:pt x="11958" y="5084"/>
                  <a:pt x="12047" y="4995"/>
                  <a:pt x="12065" y="4889"/>
                </a:cubicBezTo>
                <a:lnTo>
                  <a:pt x="12083" y="4649"/>
                </a:lnTo>
                <a:lnTo>
                  <a:pt x="12216" y="4978"/>
                </a:lnTo>
                <a:lnTo>
                  <a:pt x="11613" y="5279"/>
                </a:lnTo>
                <a:lnTo>
                  <a:pt x="10841" y="5084"/>
                </a:lnTo>
                <a:cubicBezTo>
                  <a:pt x="10827" y="5082"/>
                  <a:pt x="10814" y="5081"/>
                  <a:pt x="10801" y="5081"/>
                </a:cubicBezTo>
                <a:cubicBezTo>
                  <a:pt x="10761" y="5081"/>
                  <a:pt x="10723" y="5091"/>
                  <a:pt x="10690" y="5110"/>
                </a:cubicBezTo>
                <a:lnTo>
                  <a:pt x="10042" y="5483"/>
                </a:lnTo>
                <a:lnTo>
                  <a:pt x="9847" y="5181"/>
                </a:lnTo>
                <a:lnTo>
                  <a:pt x="10468" y="4844"/>
                </a:lnTo>
                <a:cubicBezTo>
                  <a:pt x="10513" y="4818"/>
                  <a:pt x="10557" y="4773"/>
                  <a:pt x="10566" y="4729"/>
                </a:cubicBezTo>
                <a:lnTo>
                  <a:pt x="10761" y="4162"/>
                </a:lnTo>
                <a:lnTo>
                  <a:pt x="10912" y="4055"/>
                </a:lnTo>
                <a:close/>
                <a:moveTo>
                  <a:pt x="9448" y="1997"/>
                </a:moveTo>
                <a:lnTo>
                  <a:pt x="10166" y="3257"/>
                </a:lnTo>
                <a:lnTo>
                  <a:pt x="10362" y="4010"/>
                </a:lnTo>
                <a:lnTo>
                  <a:pt x="10193" y="4507"/>
                </a:lnTo>
                <a:lnTo>
                  <a:pt x="8206" y="5581"/>
                </a:lnTo>
                <a:lnTo>
                  <a:pt x="7594" y="4552"/>
                </a:lnTo>
                <a:lnTo>
                  <a:pt x="6805" y="2981"/>
                </a:lnTo>
                <a:lnTo>
                  <a:pt x="7000" y="2857"/>
                </a:lnTo>
                <a:lnTo>
                  <a:pt x="7887" y="3754"/>
                </a:lnTo>
                <a:cubicBezTo>
                  <a:pt x="7929" y="3790"/>
                  <a:pt x="7985" y="3810"/>
                  <a:pt x="8041" y="3810"/>
                </a:cubicBezTo>
                <a:cubicBezTo>
                  <a:pt x="8067" y="3810"/>
                  <a:pt x="8093" y="3806"/>
                  <a:pt x="8118" y="3798"/>
                </a:cubicBezTo>
                <a:lnTo>
                  <a:pt x="9182" y="3372"/>
                </a:lnTo>
                <a:cubicBezTo>
                  <a:pt x="9262" y="3345"/>
                  <a:pt x="9315" y="3265"/>
                  <a:pt x="9315" y="3177"/>
                </a:cubicBezTo>
                <a:lnTo>
                  <a:pt x="9315" y="2015"/>
                </a:lnTo>
                <a:lnTo>
                  <a:pt x="9448" y="1997"/>
                </a:lnTo>
                <a:close/>
                <a:moveTo>
                  <a:pt x="7328" y="4933"/>
                </a:moveTo>
                <a:lnTo>
                  <a:pt x="7834" y="5785"/>
                </a:lnTo>
                <a:lnTo>
                  <a:pt x="6458" y="6521"/>
                </a:lnTo>
                <a:lnTo>
                  <a:pt x="6458" y="6521"/>
                </a:lnTo>
                <a:lnTo>
                  <a:pt x="6742" y="5226"/>
                </a:lnTo>
                <a:lnTo>
                  <a:pt x="7328" y="4933"/>
                </a:lnTo>
                <a:close/>
                <a:moveTo>
                  <a:pt x="5589" y="4747"/>
                </a:moveTo>
                <a:lnTo>
                  <a:pt x="6316" y="5181"/>
                </a:lnTo>
                <a:lnTo>
                  <a:pt x="5962" y="6787"/>
                </a:lnTo>
                <a:lnTo>
                  <a:pt x="5687" y="6938"/>
                </a:lnTo>
                <a:lnTo>
                  <a:pt x="5510" y="4907"/>
                </a:lnTo>
                <a:lnTo>
                  <a:pt x="5589" y="4747"/>
                </a:lnTo>
                <a:close/>
                <a:moveTo>
                  <a:pt x="9466" y="5386"/>
                </a:moveTo>
                <a:lnTo>
                  <a:pt x="9679" y="5696"/>
                </a:lnTo>
                <a:lnTo>
                  <a:pt x="5953" y="7843"/>
                </a:lnTo>
                <a:lnTo>
                  <a:pt x="5731" y="7399"/>
                </a:lnTo>
                <a:lnTo>
                  <a:pt x="9466" y="5386"/>
                </a:lnTo>
                <a:close/>
                <a:moveTo>
                  <a:pt x="4197" y="7249"/>
                </a:moveTo>
                <a:lnTo>
                  <a:pt x="4720" y="7772"/>
                </a:lnTo>
                <a:cubicBezTo>
                  <a:pt x="4758" y="7811"/>
                  <a:pt x="4811" y="7832"/>
                  <a:pt x="4866" y="7832"/>
                </a:cubicBezTo>
                <a:cubicBezTo>
                  <a:pt x="4900" y="7832"/>
                  <a:pt x="4934" y="7824"/>
                  <a:pt x="4968" y="7807"/>
                </a:cubicBezTo>
                <a:lnTo>
                  <a:pt x="5358" y="7594"/>
                </a:lnTo>
                <a:lnTo>
                  <a:pt x="5589" y="8056"/>
                </a:lnTo>
                <a:lnTo>
                  <a:pt x="5181" y="8286"/>
                </a:lnTo>
                <a:cubicBezTo>
                  <a:pt x="5101" y="8331"/>
                  <a:pt x="5057" y="8428"/>
                  <a:pt x="5084" y="8517"/>
                </a:cubicBezTo>
                <a:lnTo>
                  <a:pt x="5252" y="9200"/>
                </a:lnTo>
                <a:lnTo>
                  <a:pt x="5243" y="9209"/>
                </a:lnTo>
                <a:cubicBezTo>
                  <a:pt x="4822" y="9418"/>
                  <a:pt x="4365" y="9522"/>
                  <a:pt x="3908" y="9522"/>
                </a:cubicBezTo>
                <a:cubicBezTo>
                  <a:pt x="3451" y="9522"/>
                  <a:pt x="2994" y="9418"/>
                  <a:pt x="2573" y="9209"/>
                </a:cubicBezTo>
                <a:lnTo>
                  <a:pt x="2600" y="9138"/>
                </a:lnTo>
                <a:cubicBezTo>
                  <a:pt x="2804" y="8393"/>
                  <a:pt x="3310" y="7754"/>
                  <a:pt x="3984" y="7373"/>
                </a:cubicBezTo>
                <a:lnTo>
                  <a:pt x="4197" y="7249"/>
                </a:lnTo>
                <a:close/>
                <a:moveTo>
                  <a:pt x="7860" y="7231"/>
                </a:moveTo>
                <a:lnTo>
                  <a:pt x="7204" y="9031"/>
                </a:lnTo>
                <a:cubicBezTo>
                  <a:pt x="7204" y="9049"/>
                  <a:pt x="7195" y="9067"/>
                  <a:pt x="7195" y="9094"/>
                </a:cubicBezTo>
                <a:lnTo>
                  <a:pt x="7026" y="11852"/>
                </a:lnTo>
                <a:lnTo>
                  <a:pt x="6929" y="11711"/>
                </a:lnTo>
                <a:cubicBezTo>
                  <a:pt x="6674" y="11325"/>
                  <a:pt x="6253" y="11101"/>
                  <a:pt x="5804" y="11101"/>
                </a:cubicBezTo>
                <a:cubicBezTo>
                  <a:pt x="5736" y="11101"/>
                  <a:pt x="5667" y="11106"/>
                  <a:pt x="5598" y="11117"/>
                </a:cubicBezTo>
                <a:cubicBezTo>
                  <a:pt x="5553" y="11123"/>
                  <a:pt x="5508" y="11126"/>
                  <a:pt x="5464" y="11126"/>
                </a:cubicBezTo>
                <a:cubicBezTo>
                  <a:pt x="5131" y="11126"/>
                  <a:pt x="4821" y="10954"/>
                  <a:pt x="4649" y="10664"/>
                </a:cubicBezTo>
                <a:lnTo>
                  <a:pt x="4569" y="10531"/>
                </a:lnTo>
                <a:cubicBezTo>
                  <a:pt x="4445" y="10327"/>
                  <a:pt x="4276" y="10158"/>
                  <a:pt x="4063" y="10034"/>
                </a:cubicBezTo>
                <a:lnTo>
                  <a:pt x="3904" y="9946"/>
                </a:lnTo>
                <a:cubicBezTo>
                  <a:pt x="4436" y="9946"/>
                  <a:pt x="4960" y="9821"/>
                  <a:pt x="5429" y="9591"/>
                </a:cubicBezTo>
                <a:lnTo>
                  <a:pt x="5598" y="9502"/>
                </a:lnTo>
                <a:cubicBezTo>
                  <a:pt x="5687" y="9457"/>
                  <a:pt x="5731" y="9360"/>
                  <a:pt x="5705" y="9262"/>
                </a:cubicBezTo>
                <a:lnTo>
                  <a:pt x="5536" y="8570"/>
                </a:lnTo>
                <a:lnTo>
                  <a:pt x="7860" y="7231"/>
                </a:lnTo>
                <a:close/>
                <a:moveTo>
                  <a:pt x="2214" y="9628"/>
                </a:moveTo>
                <a:cubicBezTo>
                  <a:pt x="2373" y="9628"/>
                  <a:pt x="2530" y="9669"/>
                  <a:pt x="2671" y="9750"/>
                </a:cubicBezTo>
                <a:lnTo>
                  <a:pt x="3860" y="10407"/>
                </a:lnTo>
                <a:cubicBezTo>
                  <a:pt x="4001" y="10486"/>
                  <a:pt x="4126" y="10602"/>
                  <a:pt x="4205" y="10744"/>
                </a:cubicBezTo>
                <a:lnTo>
                  <a:pt x="4285" y="10886"/>
                </a:lnTo>
                <a:cubicBezTo>
                  <a:pt x="4535" y="11299"/>
                  <a:pt x="4982" y="11548"/>
                  <a:pt x="5460" y="11548"/>
                </a:cubicBezTo>
                <a:cubicBezTo>
                  <a:pt x="5527" y="11548"/>
                  <a:pt x="5593" y="11543"/>
                  <a:pt x="5660" y="11533"/>
                </a:cubicBezTo>
                <a:cubicBezTo>
                  <a:pt x="5705" y="11526"/>
                  <a:pt x="5751" y="11523"/>
                  <a:pt x="5796" y="11523"/>
                </a:cubicBezTo>
                <a:cubicBezTo>
                  <a:pt x="6103" y="11523"/>
                  <a:pt x="6396" y="11678"/>
                  <a:pt x="6574" y="11941"/>
                </a:cubicBezTo>
                <a:lnTo>
                  <a:pt x="6795" y="12278"/>
                </a:lnTo>
                <a:lnTo>
                  <a:pt x="418" y="12278"/>
                </a:lnTo>
                <a:lnTo>
                  <a:pt x="418" y="9662"/>
                </a:lnTo>
                <a:lnTo>
                  <a:pt x="533" y="9715"/>
                </a:lnTo>
                <a:cubicBezTo>
                  <a:pt x="726" y="9809"/>
                  <a:pt x="934" y="9857"/>
                  <a:pt x="1144" y="9857"/>
                </a:cubicBezTo>
                <a:cubicBezTo>
                  <a:pt x="1290" y="9857"/>
                  <a:pt x="1437" y="9833"/>
                  <a:pt x="1579" y="9786"/>
                </a:cubicBezTo>
                <a:lnTo>
                  <a:pt x="1908" y="9679"/>
                </a:lnTo>
                <a:cubicBezTo>
                  <a:pt x="2008" y="9645"/>
                  <a:pt x="2112" y="9628"/>
                  <a:pt x="2214" y="9628"/>
                </a:cubicBezTo>
                <a:close/>
                <a:moveTo>
                  <a:pt x="10797" y="5536"/>
                </a:moveTo>
                <a:lnTo>
                  <a:pt x="10797" y="6867"/>
                </a:lnTo>
                <a:lnTo>
                  <a:pt x="9839" y="7444"/>
                </a:lnTo>
                <a:cubicBezTo>
                  <a:pt x="9812" y="7452"/>
                  <a:pt x="9785" y="7479"/>
                  <a:pt x="9768" y="7506"/>
                </a:cubicBezTo>
                <a:lnTo>
                  <a:pt x="8499" y="9413"/>
                </a:lnTo>
                <a:lnTo>
                  <a:pt x="8472" y="9467"/>
                </a:lnTo>
                <a:lnTo>
                  <a:pt x="7665" y="12278"/>
                </a:lnTo>
                <a:lnTo>
                  <a:pt x="7416" y="12278"/>
                </a:lnTo>
                <a:lnTo>
                  <a:pt x="7612" y="9147"/>
                </a:lnTo>
                <a:lnTo>
                  <a:pt x="8437" y="6902"/>
                </a:lnTo>
                <a:lnTo>
                  <a:pt x="10797" y="5536"/>
                </a:lnTo>
                <a:close/>
                <a:moveTo>
                  <a:pt x="10797" y="7364"/>
                </a:moveTo>
                <a:lnTo>
                  <a:pt x="10797" y="8890"/>
                </a:lnTo>
                <a:cubicBezTo>
                  <a:pt x="10797" y="8916"/>
                  <a:pt x="10797" y="8943"/>
                  <a:pt x="10805" y="8970"/>
                </a:cubicBezTo>
                <a:lnTo>
                  <a:pt x="12171" y="12278"/>
                </a:lnTo>
                <a:lnTo>
                  <a:pt x="11958" y="12278"/>
                </a:lnTo>
                <a:lnTo>
                  <a:pt x="9927" y="9635"/>
                </a:lnTo>
                <a:lnTo>
                  <a:pt x="9563" y="8570"/>
                </a:lnTo>
                <a:lnTo>
                  <a:pt x="10096" y="7781"/>
                </a:lnTo>
                <a:lnTo>
                  <a:pt x="10797" y="7364"/>
                </a:lnTo>
                <a:close/>
                <a:moveTo>
                  <a:pt x="7727" y="1"/>
                </a:moveTo>
                <a:cubicBezTo>
                  <a:pt x="7319" y="1"/>
                  <a:pt x="6955" y="267"/>
                  <a:pt x="6822" y="649"/>
                </a:cubicBezTo>
                <a:lnTo>
                  <a:pt x="6795" y="737"/>
                </a:lnTo>
                <a:lnTo>
                  <a:pt x="6405" y="1118"/>
                </a:lnTo>
                <a:cubicBezTo>
                  <a:pt x="6326" y="1207"/>
                  <a:pt x="6326" y="1341"/>
                  <a:pt x="6405" y="1420"/>
                </a:cubicBezTo>
                <a:cubicBezTo>
                  <a:pt x="6450" y="1465"/>
                  <a:pt x="6503" y="1483"/>
                  <a:pt x="6556" y="1483"/>
                </a:cubicBezTo>
                <a:lnTo>
                  <a:pt x="6982" y="1483"/>
                </a:lnTo>
                <a:lnTo>
                  <a:pt x="6982" y="1908"/>
                </a:lnTo>
                <a:cubicBezTo>
                  <a:pt x="6982" y="2041"/>
                  <a:pt x="7018" y="2174"/>
                  <a:pt x="7079" y="2299"/>
                </a:cubicBezTo>
                <a:lnTo>
                  <a:pt x="6015" y="2999"/>
                </a:lnTo>
                <a:cubicBezTo>
                  <a:pt x="5989" y="3017"/>
                  <a:pt x="5962" y="3052"/>
                  <a:pt x="5944" y="3079"/>
                </a:cubicBezTo>
                <a:lnTo>
                  <a:pt x="5101" y="4773"/>
                </a:lnTo>
                <a:cubicBezTo>
                  <a:pt x="5084" y="4809"/>
                  <a:pt x="5074" y="4854"/>
                  <a:pt x="5074" y="4889"/>
                </a:cubicBezTo>
                <a:lnTo>
                  <a:pt x="5287" y="7160"/>
                </a:lnTo>
                <a:lnTo>
                  <a:pt x="4906" y="7364"/>
                </a:lnTo>
                <a:lnTo>
                  <a:pt x="4383" y="6841"/>
                </a:lnTo>
                <a:cubicBezTo>
                  <a:pt x="4340" y="6798"/>
                  <a:pt x="4284" y="6774"/>
                  <a:pt x="4228" y="6774"/>
                </a:cubicBezTo>
                <a:cubicBezTo>
                  <a:pt x="4193" y="6774"/>
                  <a:pt x="4157" y="6784"/>
                  <a:pt x="4126" y="6805"/>
                </a:cubicBezTo>
                <a:lnTo>
                  <a:pt x="3771" y="7009"/>
                </a:lnTo>
                <a:cubicBezTo>
                  <a:pt x="2999" y="7444"/>
                  <a:pt x="2431" y="8171"/>
                  <a:pt x="2192" y="9023"/>
                </a:cubicBezTo>
                <a:lnTo>
                  <a:pt x="2139" y="9209"/>
                </a:lnTo>
                <a:cubicBezTo>
                  <a:pt x="2014" y="9209"/>
                  <a:pt x="1890" y="9236"/>
                  <a:pt x="1774" y="9271"/>
                </a:cubicBezTo>
                <a:lnTo>
                  <a:pt x="1447" y="9386"/>
                </a:lnTo>
                <a:cubicBezTo>
                  <a:pt x="1348" y="9419"/>
                  <a:pt x="1247" y="9436"/>
                  <a:pt x="1146" y="9436"/>
                </a:cubicBezTo>
                <a:cubicBezTo>
                  <a:pt x="1001" y="9436"/>
                  <a:pt x="855" y="9401"/>
                  <a:pt x="719" y="9333"/>
                </a:cubicBezTo>
                <a:lnTo>
                  <a:pt x="302" y="9129"/>
                </a:lnTo>
                <a:cubicBezTo>
                  <a:pt x="269" y="9113"/>
                  <a:pt x="234" y="9105"/>
                  <a:pt x="201" y="9105"/>
                </a:cubicBezTo>
                <a:cubicBezTo>
                  <a:pt x="125" y="9105"/>
                  <a:pt x="55" y="9145"/>
                  <a:pt x="18" y="9218"/>
                </a:cubicBezTo>
                <a:cubicBezTo>
                  <a:pt x="9" y="9254"/>
                  <a:pt x="0" y="9280"/>
                  <a:pt x="0" y="9315"/>
                </a:cubicBezTo>
                <a:lnTo>
                  <a:pt x="0" y="12491"/>
                </a:lnTo>
                <a:cubicBezTo>
                  <a:pt x="0" y="12607"/>
                  <a:pt x="89" y="12704"/>
                  <a:pt x="213" y="12704"/>
                </a:cubicBezTo>
                <a:lnTo>
                  <a:pt x="7825" y="12704"/>
                </a:lnTo>
                <a:cubicBezTo>
                  <a:pt x="7922" y="12704"/>
                  <a:pt x="8011" y="12642"/>
                  <a:pt x="8029" y="12544"/>
                </a:cubicBezTo>
                <a:lnTo>
                  <a:pt x="8871" y="9617"/>
                </a:lnTo>
                <a:lnTo>
                  <a:pt x="9271" y="9014"/>
                </a:lnTo>
                <a:lnTo>
                  <a:pt x="9537" y="9804"/>
                </a:lnTo>
                <a:cubicBezTo>
                  <a:pt x="9537" y="9830"/>
                  <a:pt x="9555" y="9848"/>
                  <a:pt x="9563" y="9865"/>
                </a:cubicBezTo>
                <a:lnTo>
                  <a:pt x="11684" y="12615"/>
                </a:lnTo>
                <a:cubicBezTo>
                  <a:pt x="11719" y="12669"/>
                  <a:pt x="11781" y="12704"/>
                  <a:pt x="11852" y="12704"/>
                </a:cubicBezTo>
                <a:lnTo>
                  <a:pt x="12482" y="12704"/>
                </a:lnTo>
                <a:cubicBezTo>
                  <a:pt x="12606" y="12704"/>
                  <a:pt x="12695" y="12607"/>
                  <a:pt x="12695" y="12491"/>
                </a:cubicBezTo>
                <a:cubicBezTo>
                  <a:pt x="12695" y="12465"/>
                  <a:pt x="12695" y="12438"/>
                  <a:pt x="12677" y="12412"/>
                </a:cubicBezTo>
                <a:lnTo>
                  <a:pt x="11213" y="8846"/>
                </a:lnTo>
                <a:lnTo>
                  <a:pt x="11213" y="5616"/>
                </a:lnTo>
                <a:lnTo>
                  <a:pt x="11586" y="5714"/>
                </a:lnTo>
                <a:cubicBezTo>
                  <a:pt x="11600" y="5716"/>
                  <a:pt x="11615" y="5717"/>
                  <a:pt x="11629" y="5717"/>
                </a:cubicBezTo>
                <a:cubicBezTo>
                  <a:pt x="11667" y="5717"/>
                  <a:pt x="11704" y="5709"/>
                  <a:pt x="11737" y="5696"/>
                </a:cubicBezTo>
                <a:lnTo>
                  <a:pt x="12579" y="5270"/>
                </a:lnTo>
                <a:cubicBezTo>
                  <a:pt x="12677" y="5226"/>
                  <a:pt x="12721" y="5102"/>
                  <a:pt x="12686" y="5004"/>
                </a:cubicBezTo>
                <a:lnTo>
                  <a:pt x="12181" y="3736"/>
                </a:lnTo>
                <a:lnTo>
                  <a:pt x="12269" y="2778"/>
                </a:lnTo>
                <a:cubicBezTo>
                  <a:pt x="12278" y="2733"/>
                  <a:pt x="12269" y="2698"/>
                  <a:pt x="12252" y="2662"/>
                </a:cubicBezTo>
                <a:lnTo>
                  <a:pt x="11826" y="1810"/>
                </a:lnTo>
                <a:cubicBezTo>
                  <a:pt x="11799" y="1749"/>
                  <a:pt x="11737" y="1704"/>
                  <a:pt x="11666" y="1695"/>
                </a:cubicBezTo>
                <a:lnTo>
                  <a:pt x="10184" y="1483"/>
                </a:lnTo>
                <a:lnTo>
                  <a:pt x="10131" y="1483"/>
                </a:lnTo>
                <a:lnTo>
                  <a:pt x="8676" y="1668"/>
                </a:lnTo>
                <a:lnTo>
                  <a:pt x="8676" y="950"/>
                </a:lnTo>
                <a:cubicBezTo>
                  <a:pt x="8676" y="427"/>
                  <a:pt x="8250" y="1"/>
                  <a:pt x="77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829" name="Google Shape;15829;p77"/>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17\20</a:t>
            </a:r>
            <a:endParaRPr b="1" dirty="0">
              <a:solidFill>
                <a:schemeClr val="accent1"/>
              </a:solidFill>
              <a:latin typeface="Dubai" panose="020B0503030403030204" pitchFamily="34" charset="-78"/>
              <a:cs typeface="Dubai" panose="020B0503030403030204" pitchFamily="34" charset="-78"/>
            </a:endParaRPr>
          </a:p>
        </p:txBody>
      </p:sp>
      <p:pic>
        <p:nvPicPr>
          <p:cNvPr id="2" name="صورة 1">
            <a:extLst>
              <a:ext uri="{FF2B5EF4-FFF2-40B4-BE49-F238E27FC236}">
                <a16:creationId xmlns:a16="http://schemas.microsoft.com/office/drawing/2014/main" id="{F309A4C7-5E58-A6AD-0C4D-96EB6937C9C0}"/>
              </a:ext>
            </a:extLst>
          </p:cNvPr>
          <p:cNvPicPr>
            <a:picLocks noChangeAspect="1"/>
          </p:cNvPicPr>
          <p:nvPr/>
        </p:nvPicPr>
        <p:blipFill>
          <a:blip r:embed="rId3">
            <a:biLevel thresh="75000"/>
          </a:blip>
          <a:stretch>
            <a:fillRect/>
          </a:stretch>
        </p:blipFill>
        <p:spPr>
          <a:xfrm>
            <a:off x="845659" y="1580389"/>
            <a:ext cx="2976633" cy="3274296"/>
          </a:xfrm>
          <a:prstGeom prst="rect">
            <a:avLst/>
          </a:prstGeom>
        </p:spPr>
      </p:pic>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296"/>
        <p:cNvGrpSpPr/>
        <p:nvPr/>
      </p:nvGrpSpPr>
      <p:grpSpPr>
        <a:xfrm>
          <a:off x="0" y="0"/>
          <a:ext cx="0" cy="0"/>
          <a:chOff x="0" y="0"/>
          <a:chExt cx="0" cy="0"/>
        </a:xfrm>
      </p:grpSpPr>
      <p:sp>
        <p:nvSpPr>
          <p:cNvPr id="13298" name="Google Shape;13298;p63"/>
          <p:cNvSpPr txBox="1">
            <a:spLocks noGrp="1"/>
          </p:cNvSpPr>
          <p:nvPr>
            <p:ph type="subTitle" idx="1"/>
          </p:nvPr>
        </p:nvSpPr>
        <p:spPr>
          <a:xfrm>
            <a:off x="722375" y="3653481"/>
            <a:ext cx="5609100" cy="6351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b="1" dirty="0">
                <a:latin typeface="Dubai" panose="020B0503030403030204" pitchFamily="34" charset="-78"/>
                <a:cs typeface="Dubai" panose="020B0503030403030204" pitchFamily="34" charset="-78"/>
              </a:rPr>
              <a:t>التطبيق العملي للنظام</a:t>
            </a:r>
            <a:endParaRPr b="1" dirty="0">
              <a:latin typeface="Dubai" panose="020B0503030403030204" pitchFamily="34" charset="-78"/>
              <a:cs typeface="Dubai" panose="020B0503030403030204" pitchFamily="34" charset="-78"/>
            </a:endParaRPr>
          </a:p>
        </p:txBody>
      </p:sp>
      <p:sp>
        <p:nvSpPr>
          <p:cNvPr id="13300" name="Google Shape;13300;p63"/>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18\20</a:t>
            </a:r>
            <a:endParaRPr b="1" dirty="0">
              <a:solidFill>
                <a:schemeClr val="accent1"/>
              </a:solidFill>
              <a:latin typeface="Dubai" panose="020B0503030403030204" pitchFamily="34" charset="-78"/>
              <a:cs typeface="Dubai" panose="020B0503030403030204" pitchFamily="34" charset="-78"/>
            </a:endParaRPr>
          </a:p>
        </p:txBody>
      </p:sp>
      <p:grpSp>
        <p:nvGrpSpPr>
          <p:cNvPr id="4" name="Google Shape;12953;p61">
            <a:extLst>
              <a:ext uri="{FF2B5EF4-FFF2-40B4-BE49-F238E27FC236}">
                <a16:creationId xmlns:a16="http://schemas.microsoft.com/office/drawing/2014/main" id="{08A130F5-5D7F-2CD0-AB83-A4F1E56B4D21}"/>
              </a:ext>
            </a:extLst>
          </p:cNvPr>
          <p:cNvGrpSpPr/>
          <p:nvPr/>
        </p:nvGrpSpPr>
        <p:grpSpPr>
          <a:xfrm>
            <a:off x="6331475" y="987638"/>
            <a:ext cx="1671435" cy="3615037"/>
            <a:chOff x="5290875" y="4539350"/>
            <a:chExt cx="433250" cy="936975"/>
          </a:xfrm>
        </p:grpSpPr>
        <p:sp>
          <p:nvSpPr>
            <p:cNvPr id="5" name="Google Shape;12954;p61">
              <a:extLst>
                <a:ext uri="{FF2B5EF4-FFF2-40B4-BE49-F238E27FC236}">
                  <a16:creationId xmlns:a16="http://schemas.microsoft.com/office/drawing/2014/main" id="{BA1A24CF-09A8-0C22-AC46-6F0ECA2B0A70}"/>
                </a:ext>
              </a:extLst>
            </p:cNvPr>
            <p:cNvSpPr/>
            <p:nvPr/>
          </p:nvSpPr>
          <p:spPr>
            <a:xfrm>
              <a:off x="5383425" y="4541450"/>
              <a:ext cx="34475" cy="78525"/>
            </a:xfrm>
            <a:custGeom>
              <a:avLst/>
              <a:gdLst/>
              <a:ahLst/>
              <a:cxnLst/>
              <a:rect l="l" t="t" r="r" b="b"/>
              <a:pathLst>
                <a:path w="1379" h="3141" extrusionOk="0">
                  <a:moveTo>
                    <a:pt x="0" y="1"/>
                  </a:moveTo>
                  <a:lnTo>
                    <a:pt x="0" y="3140"/>
                  </a:lnTo>
                  <a:lnTo>
                    <a:pt x="1379" y="2695"/>
                  </a:lnTo>
                  <a:lnTo>
                    <a:pt x="1379" y="626"/>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6" name="Google Shape;12955;p61">
              <a:extLst>
                <a:ext uri="{FF2B5EF4-FFF2-40B4-BE49-F238E27FC236}">
                  <a16:creationId xmlns:a16="http://schemas.microsoft.com/office/drawing/2014/main" id="{FC841C83-66EE-44F7-19A7-2A6513BC30FF}"/>
                </a:ext>
              </a:extLst>
            </p:cNvPr>
            <p:cNvSpPr/>
            <p:nvPr/>
          </p:nvSpPr>
          <p:spPr>
            <a:xfrm>
              <a:off x="5348675" y="4541450"/>
              <a:ext cx="34775" cy="78525"/>
            </a:xfrm>
            <a:custGeom>
              <a:avLst/>
              <a:gdLst/>
              <a:ahLst/>
              <a:cxnLst/>
              <a:rect l="l" t="t" r="r" b="b"/>
              <a:pathLst>
                <a:path w="1391" h="3141" extrusionOk="0">
                  <a:moveTo>
                    <a:pt x="1390" y="1"/>
                  </a:moveTo>
                  <a:lnTo>
                    <a:pt x="1" y="446"/>
                  </a:lnTo>
                  <a:lnTo>
                    <a:pt x="1" y="2695"/>
                  </a:lnTo>
                  <a:lnTo>
                    <a:pt x="1390" y="3140"/>
                  </a:lnTo>
                  <a:lnTo>
                    <a:pt x="1390" y="1"/>
                  </a:lnTo>
                  <a:close/>
                </a:path>
              </a:pathLst>
            </a:custGeom>
            <a:solidFill>
              <a:schemeClr val="accent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7" name="Google Shape;12956;p61">
              <a:extLst>
                <a:ext uri="{FF2B5EF4-FFF2-40B4-BE49-F238E27FC236}">
                  <a16:creationId xmlns:a16="http://schemas.microsoft.com/office/drawing/2014/main" id="{15DF44BA-FCD5-0880-465D-7F9983C9D847}"/>
                </a:ext>
              </a:extLst>
            </p:cNvPr>
            <p:cNvSpPr/>
            <p:nvPr/>
          </p:nvSpPr>
          <p:spPr>
            <a:xfrm>
              <a:off x="5627600" y="4539350"/>
              <a:ext cx="34750" cy="78500"/>
            </a:xfrm>
            <a:custGeom>
              <a:avLst/>
              <a:gdLst/>
              <a:ahLst/>
              <a:cxnLst/>
              <a:rect l="l" t="t" r="r" b="b"/>
              <a:pathLst>
                <a:path w="1390" h="3140" extrusionOk="0">
                  <a:moveTo>
                    <a:pt x="0" y="0"/>
                  </a:moveTo>
                  <a:lnTo>
                    <a:pt x="0" y="3139"/>
                  </a:lnTo>
                  <a:lnTo>
                    <a:pt x="1390" y="2694"/>
                  </a:lnTo>
                  <a:lnTo>
                    <a:pt x="1390" y="456"/>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8" name="Google Shape;12957;p61">
              <a:extLst>
                <a:ext uri="{FF2B5EF4-FFF2-40B4-BE49-F238E27FC236}">
                  <a16:creationId xmlns:a16="http://schemas.microsoft.com/office/drawing/2014/main" id="{F52D21A3-01D3-EB58-EEB3-B8A03B038D3B}"/>
                </a:ext>
              </a:extLst>
            </p:cNvPr>
            <p:cNvSpPr/>
            <p:nvPr/>
          </p:nvSpPr>
          <p:spPr>
            <a:xfrm>
              <a:off x="5593125" y="4539350"/>
              <a:ext cx="34500" cy="78500"/>
            </a:xfrm>
            <a:custGeom>
              <a:avLst/>
              <a:gdLst/>
              <a:ahLst/>
              <a:cxnLst/>
              <a:rect l="l" t="t" r="r" b="b"/>
              <a:pathLst>
                <a:path w="1380" h="3140" extrusionOk="0">
                  <a:moveTo>
                    <a:pt x="1379" y="0"/>
                  </a:moveTo>
                  <a:lnTo>
                    <a:pt x="1" y="445"/>
                  </a:lnTo>
                  <a:lnTo>
                    <a:pt x="1" y="2694"/>
                  </a:lnTo>
                  <a:lnTo>
                    <a:pt x="1379" y="3139"/>
                  </a:lnTo>
                  <a:lnTo>
                    <a:pt x="1379" y="0"/>
                  </a:lnTo>
                  <a:close/>
                </a:path>
              </a:pathLst>
            </a:custGeom>
            <a:solidFill>
              <a:schemeClr val="accent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9" name="Google Shape;12958;p61">
              <a:extLst>
                <a:ext uri="{FF2B5EF4-FFF2-40B4-BE49-F238E27FC236}">
                  <a16:creationId xmlns:a16="http://schemas.microsoft.com/office/drawing/2014/main" id="{3F1BB4CD-7786-5F7D-AAEA-0F07053612B9}"/>
                </a:ext>
              </a:extLst>
            </p:cNvPr>
            <p:cNvSpPr/>
            <p:nvPr/>
          </p:nvSpPr>
          <p:spPr>
            <a:xfrm>
              <a:off x="5507750" y="4562400"/>
              <a:ext cx="216375" cy="913925"/>
            </a:xfrm>
            <a:custGeom>
              <a:avLst/>
              <a:gdLst/>
              <a:ahLst/>
              <a:cxnLst/>
              <a:rect l="l" t="t" r="r" b="b"/>
              <a:pathLst>
                <a:path w="8655" h="36557" extrusionOk="0">
                  <a:moveTo>
                    <a:pt x="1" y="0"/>
                  </a:moveTo>
                  <a:lnTo>
                    <a:pt x="1" y="1326"/>
                  </a:lnTo>
                  <a:lnTo>
                    <a:pt x="8655" y="3224"/>
                  </a:lnTo>
                  <a:lnTo>
                    <a:pt x="8655" y="2037"/>
                  </a:lnTo>
                  <a:lnTo>
                    <a:pt x="1" y="0"/>
                  </a:lnTo>
                  <a:close/>
                  <a:moveTo>
                    <a:pt x="1" y="2663"/>
                  </a:moveTo>
                  <a:lnTo>
                    <a:pt x="1" y="3829"/>
                  </a:lnTo>
                  <a:lnTo>
                    <a:pt x="8655" y="5441"/>
                  </a:lnTo>
                  <a:lnTo>
                    <a:pt x="8655" y="4402"/>
                  </a:lnTo>
                  <a:lnTo>
                    <a:pt x="1" y="2663"/>
                  </a:lnTo>
                  <a:close/>
                  <a:moveTo>
                    <a:pt x="1" y="5154"/>
                  </a:moveTo>
                  <a:lnTo>
                    <a:pt x="1" y="6321"/>
                  </a:lnTo>
                  <a:lnTo>
                    <a:pt x="8655" y="7657"/>
                  </a:lnTo>
                  <a:lnTo>
                    <a:pt x="8655" y="6618"/>
                  </a:lnTo>
                  <a:lnTo>
                    <a:pt x="1" y="5154"/>
                  </a:lnTo>
                  <a:close/>
                  <a:moveTo>
                    <a:pt x="1" y="7657"/>
                  </a:moveTo>
                  <a:lnTo>
                    <a:pt x="1" y="8824"/>
                  </a:lnTo>
                  <a:lnTo>
                    <a:pt x="8655" y="9874"/>
                  </a:lnTo>
                  <a:lnTo>
                    <a:pt x="8655" y="8835"/>
                  </a:lnTo>
                  <a:lnTo>
                    <a:pt x="8538" y="8824"/>
                  </a:lnTo>
                  <a:lnTo>
                    <a:pt x="1" y="7657"/>
                  </a:lnTo>
                  <a:close/>
                  <a:moveTo>
                    <a:pt x="1" y="10150"/>
                  </a:moveTo>
                  <a:lnTo>
                    <a:pt x="1" y="11317"/>
                  </a:lnTo>
                  <a:lnTo>
                    <a:pt x="8655" y="12090"/>
                  </a:lnTo>
                  <a:lnTo>
                    <a:pt x="8655" y="11051"/>
                  </a:lnTo>
                  <a:lnTo>
                    <a:pt x="8538" y="11041"/>
                  </a:lnTo>
                  <a:lnTo>
                    <a:pt x="1" y="10150"/>
                  </a:lnTo>
                  <a:close/>
                  <a:moveTo>
                    <a:pt x="1" y="12642"/>
                  </a:moveTo>
                  <a:lnTo>
                    <a:pt x="1" y="13819"/>
                  </a:lnTo>
                  <a:lnTo>
                    <a:pt x="8655" y="14317"/>
                  </a:lnTo>
                  <a:lnTo>
                    <a:pt x="8655" y="13278"/>
                  </a:lnTo>
                  <a:lnTo>
                    <a:pt x="1" y="12642"/>
                  </a:lnTo>
                  <a:close/>
                  <a:moveTo>
                    <a:pt x="1" y="15145"/>
                  </a:moveTo>
                  <a:lnTo>
                    <a:pt x="1" y="16311"/>
                  </a:lnTo>
                  <a:lnTo>
                    <a:pt x="8655" y="16534"/>
                  </a:lnTo>
                  <a:lnTo>
                    <a:pt x="8655" y="15495"/>
                  </a:lnTo>
                  <a:lnTo>
                    <a:pt x="8538" y="15484"/>
                  </a:lnTo>
                  <a:lnTo>
                    <a:pt x="1" y="15145"/>
                  </a:lnTo>
                  <a:close/>
                  <a:moveTo>
                    <a:pt x="1" y="17637"/>
                  </a:moveTo>
                  <a:lnTo>
                    <a:pt x="1" y="18814"/>
                  </a:lnTo>
                  <a:lnTo>
                    <a:pt x="8655" y="18750"/>
                  </a:lnTo>
                  <a:lnTo>
                    <a:pt x="8655" y="17711"/>
                  </a:lnTo>
                  <a:lnTo>
                    <a:pt x="8538" y="17711"/>
                  </a:lnTo>
                  <a:lnTo>
                    <a:pt x="1" y="17637"/>
                  </a:lnTo>
                  <a:close/>
                  <a:moveTo>
                    <a:pt x="8655" y="19928"/>
                  </a:moveTo>
                  <a:lnTo>
                    <a:pt x="1" y="20140"/>
                  </a:lnTo>
                  <a:lnTo>
                    <a:pt x="1" y="21307"/>
                  </a:lnTo>
                  <a:lnTo>
                    <a:pt x="8548" y="20977"/>
                  </a:lnTo>
                  <a:lnTo>
                    <a:pt x="8655" y="20967"/>
                  </a:lnTo>
                  <a:lnTo>
                    <a:pt x="8655" y="19928"/>
                  </a:lnTo>
                  <a:close/>
                  <a:moveTo>
                    <a:pt x="8655" y="22144"/>
                  </a:moveTo>
                  <a:lnTo>
                    <a:pt x="1" y="22632"/>
                  </a:lnTo>
                  <a:lnTo>
                    <a:pt x="1" y="23798"/>
                  </a:lnTo>
                  <a:lnTo>
                    <a:pt x="8548" y="23194"/>
                  </a:lnTo>
                  <a:lnTo>
                    <a:pt x="8655" y="23183"/>
                  </a:lnTo>
                  <a:lnTo>
                    <a:pt x="8655" y="22144"/>
                  </a:lnTo>
                  <a:close/>
                  <a:moveTo>
                    <a:pt x="8655" y="24371"/>
                  </a:moveTo>
                  <a:lnTo>
                    <a:pt x="1" y="25135"/>
                  </a:lnTo>
                  <a:lnTo>
                    <a:pt x="1" y="26301"/>
                  </a:lnTo>
                  <a:lnTo>
                    <a:pt x="8655" y="25410"/>
                  </a:lnTo>
                  <a:lnTo>
                    <a:pt x="8655" y="24371"/>
                  </a:lnTo>
                  <a:close/>
                  <a:moveTo>
                    <a:pt x="8655" y="26588"/>
                  </a:moveTo>
                  <a:lnTo>
                    <a:pt x="1" y="27627"/>
                  </a:lnTo>
                  <a:lnTo>
                    <a:pt x="1" y="28794"/>
                  </a:lnTo>
                  <a:lnTo>
                    <a:pt x="8548" y="27638"/>
                  </a:lnTo>
                  <a:lnTo>
                    <a:pt x="8655" y="27627"/>
                  </a:lnTo>
                  <a:lnTo>
                    <a:pt x="8655" y="26588"/>
                  </a:lnTo>
                  <a:close/>
                  <a:moveTo>
                    <a:pt x="8655" y="28804"/>
                  </a:moveTo>
                  <a:lnTo>
                    <a:pt x="1" y="30130"/>
                  </a:lnTo>
                  <a:lnTo>
                    <a:pt x="1" y="36557"/>
                  </a:lnTo>
                  <a:lnTo>
                    <a:pt x="8655" y="34521"/>
                  </a:lnTo>
                  <a:lnTo>
                    <a:pt x="8655" y="28804"/>
                  </a:lnTo>
                  <a:close/>
                </a:path>
              </a:pathLst>
            </a:custGeom>
            <a:solidFill>
              <a:schemeClr val="accent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 name="Google Shape;12959;p61">
              <a:extLst>
                <a:ext uri="{FF2B5EF4-FFF2-40B4-BE49-F238E27FC236}">
                  <a16:creationId xmlns:a16="http://schemas.microsoft.com/office/drawing/2014/main" id="{9A312F64-79B0-4191-719B-1331310811C5}"/>
                </a:ext>
              </a:extLst>
            </p:cNvPr>
            <p:cNvSpPr/>
            <p:nvPr/>
          </p:nvSpPr>
          <p:spPr>
            <a:xfrm>
              <a:off x="5290875" y="4753825"/>
              <a:ext cx="216650" cy="55450"/>
            </a:xfrm>
            <a:custGeom>
              <a:avLst/>
              <a:gdLst/>
              <a:ahLst/>
              <a:cxnLst/>
              <a:rect l="l" t="t" r="r" b="b"/>
              <a:pathLst>
                <a:path w="8666" h="2218" extrusionOk="0">
                  <a:moveTo>
                    <a:pt x="8665" y="0"/>
                  </a:moveTo>
                  <a:lnTo>
                    <a:pt x="118" y="1167"/>
                  </a:lnTo>
                  <a:lnTo>
                    <a:pt x="1" y="1178"/>
                  </a:lnTo>
                  <a:lnTo>
                    <a:pt x="1" y="2217"/>
                  </a:lnTo>
                  <a:lnTo>
                    <a:pt x="8665" y="1167"/>
                  </a:lnTo>
                  <a:lnTo>
                    <a:pt x="8665" y="0"/>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1" name="Google Shape;12960;p61">
              <a:extLst>
                <a:ext uri="{FF2B5EF4-FFF2-40B4-BE49-F238E27FC236}">
                  <a16:creationId xmlns:a16="http://schemas.microsoft.com/office/drawing/2014/main" id="{F6112F46-45DC-8D3E-B445-C5ACD39D0BB5}"/>
                </a:ext>
              </a:extLst>
            </p:cNvPr>
            <p:cNvSpPr/>
            <p:nvPr/>
          </p:nvSpPr>
          <p:spPr>
            <a:xfrm>
              <a:off x="5290875" y="4816125"/>
              <a:ext cx="216650" cy="48550"/>
            </a:xfrm>
            <a:custGeom>
              <a:avLst/>
              <a:gdLst/>
              <a:ahLst/>
              <a:cxnLst/>
              <a:rect l="l" t="t" r="r" b="b"/>
              <a:pathLst>
                <a:path w="8666" h="1942" extrusionOk="0">
                  <a:moveTo>
                    <a:pt x="8665" y="1"/>
                  </a:moveTo>
                  <a:lnTo>
                    <a:pt x="118" y="892"/>
                  </a:lnTo>
                  <a:lnTo>
                    <a:pt x="1" y="902"/>
                  </a:lnTo>
                  <a:lnTo>
                    <a:pt x="1" y="1941"/>
                  </a:lnTo>
                  <a:lnTo>
                    <a:pt x="8665" y="1168"/>
                  </a:lnTo>
                  <a:lnTo>
                    <a:pt x="8665" y="1"/>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 name="Google Shape;12961;p61">
              <a:extLst>
                <a:ext uri="{FF2B5EF4-FFF2-40B4-BE49-F238E27FC236}">
                  <a16:creationId xmlns:a16="http://schemas.microsoft.com/office/drawing/2014/main" id="{0190CB8E-BBD4-90B4-02D5-EA1B4F2288DC}"/>
                </a:ext>
              </a:extLst>
            </p:cNvPr>
            <p:cNvSpPr/>
            <p:nvPr/>
          </p:nvSpPr>
          <p:spPr>
            <a:xfrm>
              <a:off x="5290875" y="4878425"/>
              <a:ext cx="216650" cy="41925"/>
            </a:xfrm>
            <a:custGeom>
              <a:avLst/>
              <a:gdLst/>
              <a:ahLst/>
              <a:cxnLst/>
              <a:rect l="l" t="t" r="r" b="b"/>
              <a:pathLst>
                <a:path w="8666" h="1677" extrusionOk="0">
                  <a:moveTo>
                    <a:pt x="8665" y="1"/>
                  </a:moveTo>
                  <a:lnTo>
                    <a:pt x="1" y="637"/>
                  </a:lnTo>
                  <a:lnTo>
                    <a:pt x="1" y="1676"/>
                  </a:lnTo>
                  <a:lnTo>
                    <a:pt x="8665" y="1178"/>
                  </a:lnTo>
                  <a:lnTo>
                    <a:pt x="8665" y="1"/>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3" name="Google Shape;12962;p61">
              <a:extLst>
                <a:ext uri="{FF2B5EF4-FFF2-40B4-BE49-F238E27FC236}">
                  <a16:creationId xmlns:a16="http://schemas.microsoft.com/office/drawing/2014/main" id="{68B2D51F-A042-4FE1-1FE0-FE1AD850F717}"/>
                </a:ext>
              </a:extLst>
            </p:cNvPr>
            <p:cNvSpPr/>
            <p:nvPr/>
          </p:nvSpPr>
          <p:spPr>
            <a:xfrm>
              <a:off x="5290875" y="4691250"/>
              <a:ext cx="216650" cy="62600"/>
            </a:xfrm>
            <a:custGeom>
              <a:avLst/>
              <a:gdLst/>
              <a:ahLst/>
              <a:cxnLst/>
              <a:rect l="l" t="t" r="r" b="b"/>
              <a:pathLst>
                <a:path w="8666" h="2504" extrusionOk="0">
                  <a:moveTo>
                    <a:pt x="8665" y="0"/>
                  </a:moveTo>
                  <a:lnTo>
                    <a:pt x="1" y="1464"/>
                  </a:lnTo>
                  <a:lnTo>
                    <a:pt x="1" y="2503"/>
                  </a:lnTo>
                  <a:lnTo>
                    <a:pt x="8665" y="1167"/>
                  </a:lnTo>
                  <a:lnTo>
                    <a:pt x="8665" y="0"/>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 name="Google Shape;12963;p61">
              <a:extLst>
                <a:ext uri="{FF2B5EF4-FFF2-40B4-BE49-F238E27FC236}">
                  <a16:creationId xmlns:a16="http://schemas.microsoft.com/office/drawing/2014/main" id="{1B6E5E48-A5C5-8B42-9952-ACB9031BAD0D}"/>
                </a:ext>
              </a:extLst>
            </p:cNvPr>
            <p:cNvSpPr/>
            <p:nvPr/>
          </p:nvSpPr>
          <p:spPr>
            <a:xfrm>
              <a:off x="5290875" y="4562400"/>
              <a:ext cx="216650" cy="80625"/>
            </a:xfrm>
            <a:custGeom>
              <a:avLst/>
              <a:gdLst/>
              <a:ahLst/>
              <a:cxnLst/>
              <a:rect l="l" t="t" r="r" b="b"/>
              <a:pathLst>
                <a:path w="8666" h="3225" extrusionOk="0">
                  <a:moveTo>
                    <a:pt x="8665" y="0"/>
                  </a:moveTo>
                  <a:lnTo>
                    <a:pt x="1" y="2037"/>
                  </a:lnTo>
                  <a:lnTo>
                    <a:pt x="1" y="3224"/>
                  </a:lnTo>
                  <a:lnTo>
                    <a:pt x="8665" y="1326"/>
                  </a:lnTo>
                  <a:lnTo>
                    <a:pt x="8665" y="0"/>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 name="Google Shape;12964;p61">
              <a:extLst>
                <a:ext uri="{FF2B5EF4-FFF2-40B4-BE49-F238E27FC236}">
                  <a16:creationId xmlns:a16="http://schemas.microsoft.com/office/drawing/2014/main" id="{8F505C5A-7EE1-C3A9-FFF1-B147BCEA707D}"/>
                </a:ext>
              </a:extLst>
            </p:cNvPr>
            <p:cNvSpPr/>
            <p:nvPr/>
          </p:nvSpPr>
          <p:spPr>
            <a:xfrm>
              <a:off x="5290875" y="4941000"/>
              <a:ext cx="216650" cy="34775"/>
            </a:xfrm>
            <a:custGeom>
              <a:avLst/>
              <a:gdLst/>
              <a:ahLst/>
              <a:cxnLst/>
              <a:rect l="l" t="t" r="r" b="b"/>
              <a:pathLst>
                <a:path w="8666" h="1391" extrusionOk="0">
                  <a:moveTo>
                    <a:pt x="8665" y="1"/>
                  </a:moveTo>
                  <a:lnTo>
                    <a:pt x="118" y="340"/>
                  </a:lnTo>
                  <a:lnTo>
                    <a:pt x="1" y="351"/>
                  </a:lnTo>
                  <a:lnTo>
                    <a:pt x="1" y="1390"/>
                  </a:lnTo>
                  <a:lnTo>
                    <a:pt x="8665" y="1167"/>
                  </a:lnTo>
                  <a:lnTo>
                    <a:pt x="8665" y="1"/>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 name="Google Shape;12965;p61">
              <a:extLst>
                <a:ext uri="{FF2B5EF4-FFF2-40B4-BE49-F238E27FC236}">
                  <a16:creationId xmlns:a16="http://schemas.microsoft.com/office/drawing/2014/main" id="{9DF2F003-433C-94C0-D58E-56732C0B1F1F}"/>
                </a:ext>
              </a:extLst>
            </p:cNvPr>
            <p:cNvSpPr/>
            <p:nvPr/>
          </p:nvSpPr>
          <p:spPr>
            <a:xfrm>
              <a:off x="5290875" y="4628950"/>
              <a:ext cx="216650" cy="69500"/>
            </a:xfrm>
            <a:custGeom>
              <a:avLst/>
              <a:gdLst/>
              <a:ahLst/>
              <a:cxnLst/>
              <a:rect l="l" t="t" r="r" b="b"/>
              <a:pathLst>
                <a:path w="8666" h="2780" extrusionOk="0">
                  <a:moveTo>
                    <a:pt x="8665" y="1"/>
                  </a:moveTo>
                  <a:lnTo>
                    <a:pt x="1" y="1740"/>
                  </a:lnTo>
                  <a:lnTo>
                    <a:pt x="1" y="2779"/>
                  </a:lnTo>
                  <a:lnTo>
                    <a:pt x="8665" y="1167"/>
                  </a:lnTo>
                  <a:lnTo>
                    <a:pt x="8665" y="1"/>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 name="Google Shape;12966;p61">
              <a:extLst>
                <a:ext uri="{FF2B5EF4-FFF2-40B4-BE49-F238E27FC236}">
                  <a16:creationId xmlns:a16="http://schemas.microsoft.com/office/drawing/2014/main" id="{96B1326C-D2DE-469A-3112-DDC802B3C6D9}"/>
                </a:ext>
              </a:extLst>
            </p:cNvPr>
            <p:cNvSpPr/>
            <p:nvPr/>
          </p:nvSpPr>
          <p:spPr>
            <a:xfrm>
              <a:off x="5290875" y="5060575"/>
              <a:ext cx="216650" cy="34500"/>
            </a:xfrm>
            <a:custGeom>
              <a:avLst/>
              <a:gdLst/>
              <a:ahLst/>
              <a:cxnLst/>
              <a:rect l="l" t="t" r="r" b="b"/>
              <a:pathLst>
                <a:path w="8666" h="1380" extrusionOk="0">
                  <a:moveTo>
                    <a:pt x="1" y="1"/>
                  </a:moveTo>
                  <a:lnTo>
                    <a:pt x="1" y="1040"/>
                  </a:lnTo>
                  <a:lnTo>
                    <a:pt x="118" y="1050"/>
                  </a:lnTo>
                  <a:lnTo>
                    <a:pt x="8665" y="1380"/>
                  </a:lnTo>
                  <a:lnTo>
                    <a:pt x="8665" y="213"/>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8" name="Google Shape;12967;p61">
              <a:extLst>
                <a:ext uri="{FF2B5EF4-FFF2-40B4-BE49-F238E27FC236}">
                  <a16:creationId xmlns:a16="http://schemas.microsoft.com/office/drawing/2014/main" id="{1A4F914B-8E9C-5715-93F0-DC103978E2F7}"/>
                </a:ext>
              </a:extLst>
            </p:cNvPr>
            <p:cNvSpPr/>
            <p:nvPr/>
          </p:nvSpPr>
          <p:spPr>
            <a:xfrm>
              <a:off x="5290875" y="5003325"/>
              <a:ext cx="216650" cy="29425"/>
            </a:xfrm>
            <a:custGeom>
              <a:avLst/>
              <a:gdLst/>
              <a:ahLst/>
              <a:cxnLst/>
              <a:rect l="l" t="t" r="r" b="b"/>
              <a:pathLst>
                <a:path w="8666" h="1177" extrusionOk="0">
                  <a:moveTo>
                    <a:pt x="8665" y="0"/>
                  </a:moveTo>
                  <a:lnTo>
                    <a:pt x="118" y="74"/>
                  </a:lnTo>
                  <a:lnTo>
                    <a:pt x="1" y="74"/>
                  </a:lnTo>
                  <a:lnTo>
                    <a:pt x="1" y="1113"/>
                  </a:lnTo>
                  <a:lnTo>
                    <a:pt x="8665" y="1177"/>
                  </a:lnTo>
                  <a:lnTo>
                    <a:pt x="8665" y="0"/>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 name="Google Shape;12968;p61">
              <a:extLst>
                <a:ext uri="{FF2B5EF4-FFF2-40B4-BE49-F238E27FC236}">
                  <a16:creationId xmlns:a16="http://schemas.microsoft.com/office/drawing/2014/main" id="{2C817EC0-76C7-C5E5-4712-D14B29AA2496}"/>
                </a:ext>
              </a:extLst>
            </p:cNvPr>
            <p:cNvSpPr/>
            <p:nvPr/>
          </p:nvSpPr>
          <p:spPr>
            <a:xfrm>
              <a:off x="5290875" y="5116000"/>
              <a:ext cx="216650" cy="41375"/>
            </a:xfrm>
            <a:custGeom>
              <a:avLst/>
              <a:gdLst/>
              <a:ahLst/>
              <a:cxnLst/>
              <a:rect l="l" t="t" r="r" b="b"/>
              <a:pathLst>
                <a:path w="8666" h="1655" extrusionOk="0">
                  <a:moveTo>
                    <a:pt x="1" y="0"/>
                  </a:moveTo>
                  <a:lnTo>
                    <a:pt x="1" y="1039"/>
                  </a:lnTo>
                  <a:lnTo>
                    <a:pt x="118" y="1050"/>
                  </a:lnTo>
                  <a:lnTo>
                    <a:pt x="8665" y="1654"/>
                  </a:lnTo>
                  <a:lnTo>
                    <a:pt x="8665" y="488"/>
                  </a:ln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 name="Google Shape;12969;p61">
              <a:extLst>
                <a:ext uri="{FF2B5EF4-FFF2-40B4-BE49-F238E27FC236}">
                  <a16:creationId xmlns:a16="http://schemas.microsoft.com/office/drawing/2014/main" id="{694D9D90-647D-7AE6-9BAA-A917ADBDA02B}"/>
                </a:ext>
              </a:extLst>
            </p:cNvPr>
            <p:cNvSpPr/>
            <p:nvPr/>
          </p:nvSpPr>
          <p:spPr>
            <a:xfrm>
              <a:off x="5290875" y="5282500"/>
              <a:ext cx="216650" cy="193825"/>
            </a:xfrm>
            <a:custGeom>
              <a:avLst/>
              <a:gdLst/>
              <a:ahLst/>
              <a:cxnLst/>
              <a:rect l="l" t="t" r="r" b="b"/>
              <a:pathLst>
                <a:path w="8666" h="7753" extrusionOk="0">
                  <a:moveTo>
                    <a:pt x="1" y="0"/>
                  </a:moveTo>
                  <a:lnTo>
                    <a:pt x="1" y="5717"/>
                  </a:lnTo>
                  <a:lnTo>
                    <a:pt x="8665" y="7753"/>
                  </a:lnTo>
                  <a:lnTo>
                    <a:pt x="8665" y="1326"/>
                  </a:ln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1" name="Google Shape;12970;p61">
              <a:extLst>
                <a:ext uri="{FF2B5EF4-FFF2-40B4-BE49-F238E27FC236}">
                  <a16:creationId xmlns:a16="http://schemas.microsoft.com/office/drawing/2014/main" id="{3BD551C2-539C-2714-4768-F77314B73102}"/>
                </a:ext>
              </a:extLst>
            </p:cNvPr>
            <p:cNvSpPr/>
            <p:nvPr/>
          </p:nvSpPr>
          <p:spPr>
            <a:xfrm>
              <a:off x="5290875" y="5227100"/>
              <a:ext cx="216650" cy="55150"/>
            </a:xfrm>
            <a:custGeom>
              <a:avLst/>
              <a:gdLst/>
              <a:ahLst/>
              <a:cxnLst/>
              <a:rect l="l" t="t" r="r" b="b"/>
              <a:pathLst>
                <a:path w="8666" h="2206" extrusionOk="0">
                  <a:moveTo>
                    <a:pt x="1" y="0"/>
                  </a:moveTo>
                  <a:lnTo>
                    <a:pt x="1" y="1039"/>
                  </a:lnTo>
                  <a:lnTo>
                    <a:pt x="118" y="1050"/>
                  </a:lnTo>
                  <a:lnTo>
                    <a:pt x="8665" y="2206"/>
                  </a:lnTo>
                  <a:lnTo>
                    <a:pt x="8665" y="1039"/>
                  </a:ln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2" name="Google Shape;12971;p61">
              <a:extLst>
                <a:ext uri="{FF2B5EF4-FFF2-40B4-BE49-F238E27FC236}">
                  <a16:creationId xmlns:a16="http://schemas.microsoft.com/office/drawing/2014/main" id="{64524FDC-D836-4518-0F58-DD0AB6BE811F}"/>
                </a:ext>
              </a:extLst>
            </p:cNvPr>
            <p:cNvSpPr/>
            <p:nvPr/>
          </p:nvSpPr>
          <p:spPr>
            <a:xfrm>
              <a:off x="5290875" y="5171675"/>
              <a:ext cx="216650" cy="48275"/>
            </a:xfrm>
            <a:custGeom>
              <a:avLst/>
              <a:gdLst/>
              <a:ahLst/>
              <a:cxnLst/>
              <a:rect l="l" t="t" r="r" b="b"/>
              <a:pathLst>
                <a:path w="8666" h="1931" extrusionOk="0">
                  <a:moveTo>
                    <a:pt x="1" y="0"/>
                  </a:moveTo>
                  <a:lnTo>
                    <a:pt x="1" y="1039"/>
                  </a:lnTo>
                  <a:lnTo>
                    <a:pt x="8665" y="1930"/>
                  </a:lnTo>
                  <a:lnTo>
                    <a:pt x="8665" y="764"/>
                  </a:ln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508"/>
        <p:cNvGrpSpPr/>
        <p:nvPr/>
      </p:nvGrpSpPr>
      <p:grpSpPr>
        <a:xfrm>
          <a:off x="0" y="0"/>
          <a:ext cx="0" cy="0"/>
          <a:chOff x="0" y="0"/>
          <a:chExt cx="0" cy="0"/>
        </a:xfrm>
      </p:grpSpPr>
      <p:sp>
        <p:nvSpPr>
          <p:cNvPr id="12509" name="Google Shape;12509;p58"/>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النتائج ومخرجات المشروع</a:t>
            </a:r>
            <a:endParaRPr dirty="0">
              <a:latin typeface="Dubai" panose="020B0503030403030204" pitchFamily="34" charset="-78"/>
              <a:cs typeface="Dubai" panose="020B0503030403030204" pitchFamily="34" charset="-78"/>
            </a:endParaRPr>
          </a:p>
        </p:txBody>
      </p:sp>
      <p:grpSp>
        <p:nvGrpSpPr>
          <p:cNvPr id="12510" name="Google Shape;12510;p58"/>
          <p:cNvGrpSpPr/>
          <p:nvPr/>
        </p:nvGrpSpPr>
        <p:grpSpPr>
          <a:xfrm>
            <a:off x="2276704" y="675728"/>
            <a:ext cx="1490178" cy="21378"/>
            <a:chOff x="2940000" y="3484425"/>
            <a:chExt cx="876575" cy="12575"/>
          </a:xfrm>
        </p:grpSpPr>
        <p:sp>
          <p:nvSpPr>
            <p:cNvPr id="12511" name="Google Shape;12511;p58"/>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12" name="Google Shape;12512;p58"/>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13" name="Google Shape;12513;p58"/>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14" name="Google Shape;12514;p58"/>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15" name="Google Shape;12515;p58"/>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16" name="Google Shape;12516;p58"/>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17" name="Google Shape;12517;p58"/>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18" name="Google Shape;12518;p58"/>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19" name="Google Shape;12519;p58"/>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20" name="Google Shape;12520;p58"/>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21" name="Google Shape;12521;p58"/>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22" name="Google Shape;12522;p58"/>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2523" name="Google Shape;12523;p58"/>
          <p:cNvGrpSpPr/>
          <p:nvPr/>
        </p:nvGrpSpPr>
        <p:grpSpPr>
          <a:xfrm>
            <a:off x="5382381" y="675728"/>
            <a:ext cx="1490178" cy="21378"/>
            <a:chOff x="2940000" y="3484425"/>
            <a:chExt cx="876575" cy="12575"/>
          </a:xfrm>
        </p:grpSpPr>
        <p:sp>
          <p:nvSpPr>
            <p:cNvPr id="12524" name="Google Shape;12524;p58"/>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25" name="Google Shape;12525;p58"/>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26" name="Google Shape;12526;p58"/>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27" name="Google Shape;12527;p58"/>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28" name="Google Shape;12528;p58"/>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29" name="Google Shape;12529;p58"/>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30" name="Google Shape;12530;p58"/>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31" name="Google Shape;12531;p58"/>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32" name="Google Shape;12532;p58"/>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33" name="Google Shape;12533;p58"/>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34" name="Google Shape;12534;p58"/>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35" name="Google Shape;12535;p58"/>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2536" name="Google Shape;12536;p58"/>
          <p:cNvGrpSpPr/>
          <p:nvPr/>
        </p:nvGrpSpPr>
        <p:grpSpPr>
          <a:xfrm>
            <a:off x="2596287" y="1078919"/>
            <a:ext cx="3892025" cy="3453368"/>
            <a:chOff x="2596287" y="1155119"/>
            <a:chExt cx="3892025" cy="3453368"/>
          </a:xfrm>
        </p:grpSpPr>
        <p:sp>
          <p:nvSpPr>
            <p:cNvPr id="12537" name="Google Shape;12537;p58"/>
            <p:cNvSpPr/>
            <p:nvPr/>
          </p:nvSpPr>
          <p:spPr>
            <a:xfrm>
              <a:off x="3084582" y="1328030"/>
              <a:ext cx="2863903" cy="3082600"/>
            </a:xfrm>
            <a:custGeom>
              <a:avLst/>
              <a:gdLst/>
              <a:ahLst/>
              <a:cxnLst/>
              <a:rect l="l" t="t" r="r" b="b"/>
              <a:pathLst>
                <a:path w="45349" h="48812" extrusionOk="0">
                  <a:moveTo>
                    <a:pt x="25495" y="26202"/>
                  </a:moveTo>
                  <a:lnTo>
                    <a:pt x="45104" y="42597"/>
                  </a:lnTo>
                  <a:lnTo>
                    <a:pt x="30805" y="48604"/>
                  </a:lnTo>
                  <a:lnTo>
                    <a:pt x="30805" y="48604"/>
                  </a:lnTo>
                  <a:lnTo>
                    <a:pt x="25495" y="26202"/>
                  </a:lnTo>
                  <a:close/>
                  <a:moveTo>
                    <a:pt x="25202" y="0"/>
                  </a:moveTo>
                  <a:cubicBezTo>
                    <a:pt x="25191" y="0"/>
                    <a:pt x="25179" y="2"/>
                    <a:pt x="25166" y="7"/>
                  </a:cubicBezTo>
                  <a:lnTo>
                    <a:pt x="6353" y="7229"/>
                  </a:lnTo>
                  <a:cubicBezTo>
                    <a:pt x="6310" y="7250"/>
                    <a:pt x="6289" y="7303"/>
                    <a:pt x="6310" y="7345"/>
                  </a:cubicBezTo>
                  <a:cubicBezTo>
                    <a:pt x="6318" y="7377"/>
                    <a:pt x="6349" y="7396"/>
                    <a:pt x="6381" y="7396"/>
                  </a:cubicBezTo>
                  <a:cubicBezTo>
                    <a:pt x="6393" y="7396"/>
                    <a:pt x="6405" y="7394"/>
                    <a:pt x="6416" y="7388"/>
                  </a:cubicBezTo>
                  <a:lnTo>
                    <a:pt x="25114" y="209"/>
                  </a:lnTo>
                  <a:lnTo>
                    <a:pt x="25114" y="25417"/>
                  </a:lnTo>
                  <a:lnTo>
                    <a:pt x="6437" y="7855"/>
                  </a:lnTo>
                  <a:cubicBezTo>
                    <a:pt x="6416" y="7833"/>
                    <a:pt x="6395" y="7833"/>
                    <a:pt x="6364" y="7833"/>
                  </a:cubicBezTo>
                  <a:cubicBezTo>
                    <a:pt x="6331" y="7844"/>
                    <a:pt x="6310" y="7866"/>
                    <a:pt x="6310" y="7887"/>
                  </a:cubicBezTo>
                  <a:lnTo>
                    <a:pt x="0" y="26531"/>
                  </a:lnTo>
                  <a:cubicBezTo>
                    <a:pt x="0" y="26552"/>
                    <a:pt x="0" y="26583"/>
                    <a:pt x="22" y="26605"/>
                  </a:cubicBezTo>
                  <a:cubicBezTo>
                    <a:pt x="32" y="26626"/>
                    <a:pt x="53" y="26637"/>
                    <a:pt x="85" y="26637"/>
                  </a:cubicBezTo>
                  <a:lnTo>
                    <a:pt x="24414" y="26064"/>
                  </a:lnTo>
                  <a:lnTo>
                    <a:pt x="6321" y="45439"/>
                  </a:lnTo>
                  <a:cubicBezTo>
                    <a:pt x="6300" y="45461"/>
                    <a:pt x="6300" y="45493"/>
                    <a:pt x="6310" y="45524"/>
                  </a:cubicBezTo>
                  <a:cubicBezTo>
                    <a:pt x="6321" y="45546"/>
                    <a:pt x="6342" y="45567"/>
                    <a:pt x="6374" y="45578"/>
                  </a:cubicBezTo>
                  <a:lnTo>
                    <a:pt x="30745" y="48812"/>
                  </a:lnTo>
                  <a:lnTo>
                    <a:pt x="30756" y="48812"/>
                  </a:lnTo>
                  <a:cubicBezTo>
                    <a:pt x="30777" y="48812"/>
                    <a:pt x="30798" y="48802"/>
                    <a:pt x="30819" y="48781"/>
                  </a:cubicBezTo>
                  <a:cubicBezTo>
                    <a:pt x="30821" y="48778"/>
                    <a:pt x="30822" y="48774"/>
                    <a:pt x="30823" y="48771"/>
                  </a:cubicBezTo>
                  <a:lnTo>
                    <a:pt x="30823" y="48771"/>
                  </a:lnTo>
                  <a:lnTo>
                    <a:pt x="45295" y="42693"/>
                  </a:lnTo>
                  <a:cubicBezTo>
                    <a:pt x="45327" y="42682"/>
                    <a:pt x="45348" y="42661"/>
                    <a:pt x="45348" y="42629"/>
                  </a:cubicBezTo>
                  <a:cubicBezTo>
                    <a:pt x="45348" y="42597"/>
                    <a:pt x="45337" y="42576"/>
                    <a:pt x="45316" y="42555"/>
                  </a:cubicBezTo>
                  <a:lnTo>
                    <a:pt x="25411" y="25905"/>
                  </a:lnTo>
                  <a:cubicBezTo>
                    <a:pt x="25400" y="25894"/>
                    <a:pt x="25384" y="25889"/>
                    <a:pt x="25367" y="25889"/>
                  </a:cubicBezTo>
                  <a:cubicBezTo>
                    <a:pt x="25349" y="25889"/>
                    <a:pt x="25331" y="25894"/>
                    <a:pt x="25315" y="25905"/>
                  </a:cubicBezTo>
                  <a:cubicBezTo>
                    <a:pt x="25283" y="25916"/>
                    <a:pt x="25272" y="25958"/>
                    <a:pt x="25283" y="25989"/>
                  </a:cubicBezTo>
                  <a:lnTo>
                    <a:pt x="30650" y="48621"/>
                  </a:lnTo>
                  <a:lnTo>
                    <a:pt x="6554" y="45429"/>
                  </a:lnTo>
                  <a:lnTo>
                    <a:pt x="24678" y="26032"/>
                  </a:lnTo>
                  <a:cubicBezTo>
                    <a:pt x="24700" y="26000"/>
                    <a:pt x="24700" y="25968"/>
                    <a:pt x="24689" y="25937"/>
                  </a:cubicBezTo>
                  <a:cubicBezTo>
                    <a:pt x="24678" y="25905"/>
                    <a:pt x="24647" y="25894"/>
                    <a:pt x="24615" y="25883"/>
                  </a:cubicBezTo>
                  <a:lnTo>
                    <a:pt x="202" y="26467"/>
                  </a:lnTo>
                  <a:lnTo>
                    <a:pt x="202" y="26467"/>
                  </a:lnTo>
                  <a:lnTo>
                    <a:pt x="6427" y="8067"/>
                  </a:lnTo>
                  <a:lnTo>
                    <a:pt x="25145" y="25671"/>
                  </a:lnTo>
                  <a:cubicBezTo>
                    <a:pt x="25158" y="25692"/>
                    <a:pt x="25176" y="25699"/>
                    <a:pt x="25195" y="25699"/>
                  </a:cubicBezTo>
                  <a:cubicBezTo>
                    <a:pt x="25207" y="25699"/>
                    <a:pt x="25218" y="25697"/>
                    <a:pt x="25230" y="25693"/>
                  </a:cubicBezTo>
                  <a:cubicBezTo>
                    <a:pt x="25262" y="25682"/>
                    <a:pt x="25283" y="25650"/>
                    <a:pt x="25283" y="25619"/>
                  </a:cubicBezTo>
                  <a:lnTo>
                    <a:pt x="25283" y="81"/>
                  </a:lnTo>
                  <a:cubicBezTo>
                    <a:pt x="25283" y="60"/>
                    <a:pt x="25272" y="28"/>
                    <a:pt x="25251" y="18"/>
                  </a:cubicBezTo>
                  <a:cubicBezTo>
                    <a:pt x="25233" y="5"/>
                    <a:pt x="25218" y="0"/>
                    <a:pt x="252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38" name="Google Shape;12538;p58"/>
            <p:cNvSpPr/>
            <p:nvPr/>
          </p:nvSpPr>
          <p:spPr>
            <a:xfrm>
              <a:off x="4622136" y="1324715"/>
              <a:ext cx="1580966" cy="1685522"/>
            </a:xfrm>
            <a:custGeom>
              <a:avLst/>
              <a:gdLst/>
              <a:ahLst/>
              <a:cxnLst/>
              <a:rect l="l" t="t" r="r" b="b"/>
              <a:pathLst>
                <a:path w="24234" h="26657" extrusionOk="0">
                  <a:moveTo>
                    <a:pt x="836" y="1"/>
                  </a:moveTo>
                  <a:cubicBezTo>
                    <a:pt x="807" y="1"/>
                    <a:pt x="778" y="20"/>
                    <a:pt x="764" y="48"/>
                  </a:cubicBezTo>
                  <a:cubicBezTo>
                    <a:pt x="743" y="90"/>
                    <a:pt x="754" y="133"/>
                    <a:pt x="796" y="154"/>
                  </a:cubicBezTo>
                  <a:lnTo>
                    <a:pt x="18623" y="9731"/>
                  </a:lnTo>
                  <a:lnTo>
                    <a:pt x="33" y="25575"/>
                  </a:lnTo>
                  <a:cubicBezTo>
                    <a:pt x="12" y="25596"/>
                    <a:pt x="1" y="25628"/>
                    <a:pt x="12" y="25660"/>
                  </a:cubicBezTo>
                  <a:cubicBezTo>
                    <a:pt x="22" y="25691"/>
                    <a:pt x="54" y="25713"/>
                    <a:pt x="85" y="25713"/>
                  </a:cubicBezTo>
                  <a:lnTo>
                    <a:pt x="24138" y="26657"/>
                  </a:lnTo>
                  <a:cubicBezTo>
                    <a:pt x="24170" y="26657"/>
                    <a:pt x="24192" y="26646"/>
                    <a:pt x="24213" y="26625"/>
                  </a:cubicBezTo>
                  <a:cubicBezTo>
                    <a:pt x="24223" y="26603"/>
                    <a:pt x="24234" y="26572"/>
                    <a:pt x="24223" y="26551"/>
                  </a:cubicBezTo>
                  <a:lnTo>
                    <a:pt x="19440" y="10717"/>
                  </a:lnTo>
                  <a:cubicBezTo>
                    <a:pt x="19431" y="10682"/>
                    <a:pt x="19394" y="10661"/>
                    <a:pt x="19357" y="10661"/>
                  </a:cubicBezTo>
                  <a:cubicBezTo>
                    <a:pt x="19350" y="10661"/>
                    <a:pt x="19342" y="10662"/>
                    <a:pt x="19334" y="10664"/>
                  </a:cubicBezTo>
                  <a:cubicBezTo>
                    <a:pt x="19292" y="10674"/>
                    <a:pt x="19260" y="10728"/>
                    <a:pt x="19281" y="10770"/>
                  </a:cubicBezTo>
                  <a:lnTo>
                    <a:pt x="24032" y="26487"/>
                  </a:lnTo>
                  <a:lnTo>
                    <a:pt x="309" y="25564"/>
                  </a:lnTo>
                  <a:lnTo>
                    <a:pt x="18825" y="9773"/>
                  </a:lnTo>
                  <a:cubicBezTo>
                    <a:pt x="18846" y="9752"/>
                    <a:pt x="18857" y="9731"/>
                    <a:pt x="18857" y="9699"/>
                  </a:cubicBezTo>
                  <a:cubicBezTo>
                    <a:pt x="18857" y="9677"/>
                    <a:pt x="18835" y="9646"/>
                    <a:pt x="18814" y="9635"/>
                  </a:cubicBezTo>
                  <a:lnTo>
                    <a:pt x="881" y="16"/>
                  </a:lnTo>
                  <a:cubicBezTo>
                    <a:pt x="867" y="6"/>
                    <a:pt x="852" y="1"/>
                    <a:pt x="8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39" name="Google Shape;12539;p58"/>
            <p:cNvSpPr/>
            <p:nvPr/>
          </p:nvSpPr>
          <p:spPr>
            <a:xfrm>
              <a:off x="5936991" y="3036116"/>
              <a:ext cx="314184" cy="949940"/>
            </a:xfrm>
            <a:custGeom>
              <a:avLst/>
              <a:gdLst/>
              <a:ahLst/>
              <a:cxnLst/>
              <a:rect l="l" t="t" r="r" b="b"/>
              <a:pathLst>
                <a:path w="4975" h="15042" extrusionOk="0">
                  <a:moveTo>
                    <a:pt x="4889" y="0"/>
                  </a:moveTo>
                  <a:cubicBezTo>
                    <a:pt x="4852" y="0"/>
                    <a:pt x="4814" y="21"/>
                    <a:pt x="4805" y="56"/>
                  </a:cubicBezTo>
                  <a:lnTo>
                    <a:pt x="22" y="14925"/>
                  </a:lnTo>
                  <a:cubicBezTo>
                    <a:pt x="1" y="14967"/>
                    <a:pt x="33" y="15020"/>
                    <a:pt x="75" y="15031"/>
                  </a:cubicBezTo>
                  <a:cubicBezTo>
                    <a:pt x="86" y="15041"/>
                    <a:pt x="86" y="15041"/>
                    <a:pt x="97" y="15041"/>
                  </a:cubicBezTo>
                  <a:cubicBezTo>
                    <a:pt x="139" y="15041"/>
                    <a:pt x="170" y="15020"/>
                    <a:pt x="181" y="14978"/>
                  </a:cubicBezTo>
                  <a:lnTo>
                    <a:pt x="4964" y="109"/>
                  </a:lnTo>
                  <a:cubicBezTo>
                    <a:pt x="4975" y="67"/>
                    <a:pt x="4954" y="14"/>
                    <a:pt x="4911" y="3"/>
                  </a:cubicBezTo>
                  <a:cubicBezTo>
                    <a:pt x="4904" y="1"/>
                    <a:pt x="4897" y="0"/>
                    <a:pt x="48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40" name="Google Shape;12540;p58"/>
            <p:cNvSpPr/>
            <p:nvPr/>
          </p:nvSpPr>
          <p:spPr>
            <a:xfrm>
              <a:off x="3095950" y="3036116"/>
              <a:ext cx="382515" cy="1137440"/>
            </a:xfrm>
            <a:custGeom>
              <a:avLst/>
              <a:gdLst/>
              <a:ahLst/>
              <a:cxnLst/>
              <a:rect l="l" t="t" r="r" b="b"/>
              <a:pathLst>
                <a:path w="6057" h="18011" extrusionOk="0">
                  <a:moveTo>
                    <a:pt x="90" y="0"/>
                  </a:moveTo>
                  <a:cubicBezTo>
                    <a:pt x="81" y="0"/>
                    <a:pt x="73" y="1"/>
                    <a:pt x="64" y="3"/>
                  </a:cubicBezTo>
                  <a:cubicBezTo>
                    <a:pt x="22" y="24"/>
                    <a:pt x="0" y="67"/>
                    <a:pt x="11" y="109"/>
                  </a:cubicBezTo>
                  <a:lnTo>
                    <a:pt x="5887" y="17947"/>
                  </a:lnTo>
                  <a:cubicBezTo>
                    <a:pt x="5897" y="17989"/>
                    <a:pt x="5929" y="18011"/>
                    <a:pt x="5971" y="18011"/>
                  </a:cubicBezTo>
                  <a:cubicBezTo>
                    <a:pt x="5971" y="18011"/>
                    <a:pt x="5982" y="18011"/>
                    <a:pt x="5993" y="18000"/>
                  </a:cubicBezTo>
                  <a:cubicBezTo>
                    <a:pt x="6035" y="17989"/>
                    <a:pt x="6056" y="17947"/>
                    <a:pt x="6045" y="17894"/>
                  </a:cubicBezTo>
                  <a:lnTo>
                    <a:pt x="170" y="56"/>
                  </a:lnTo>
                  <a:cubicBezTo>
                    <a:pt x="162" y="21"/>
                    <a:pt x="131" y="0"/>
                    <a:pt x="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41" name="Google Shape;12541;p58"/>
            <p:cNvSpPr/>
            <p:nvPr/>
          </p:nvSpPr>
          <p:spPr>
            <a:xfrm>
              <a:off x="4613568" y="1344513"/>
              <a:ext cx="18188" cy="18125"/>
            </a:xfrm>
            <a:custGeom>
              <a:avLst/>
              <a:gdLst/>
              <a:ahLst/>
              <a:cxnLst/>
              <a:rect l="l" t="t" r="r" b="b"/>
              <a:pathLst>
                <a:path w="288" h="287" extrusionOk="0">
                  <a:moveTo>
                    <a:pt x="288" y="0"/>
                  </a:moveTo>
                  <a:lnTo>
                    <a:pt x="149" y="54"/>
                  </a:lnTo>
                  <a:lnTo>
                    <a:pt x="1" y="287"/>
                  </a:lnTo>
                  <a:lnTo>
                    <a:pt x="128" y="245"/>
                  </a:lnTo>
                  <a:lnTo>
                    <a:pt x="288" y="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42" name="Google Shape;12542;p58"/>
            <p:cNvSpPr/>
            <p:nvPr/>
          </p:nvSpPr>
          <p:spPr>
            <a:xfrm>
              <a:off x="3525261" y="1767129"/>
              <a:ext cx="18125" cy="9410"/>
            </a:xfrm>
            <a:custGeom>
              <a:avLst/>
              <a:gdLst/>
              <a:ahLst/>
              <a:cxnLst/>
              <a:rect l="l" t="t" r="r" b="b"/>
              <a:pathLst>
                <a:path w="287" h="149" extrusionOk="0">
                  <a:moveTo>
                    <a:pt x="96" y="0"/>
                  </a:moveTo>
                  <a:lnTo>
                    <a:pt x="1" y="43"/>
                  </a:lnTo>
                  <a:lnTo>
                    <a:pt x="181" y="149"/>
                  </a:lnTo>
                  <a:lnTo>
                    <a:pt x="287" y="107"/>
                  </a:lnTo>
                  <a:lnTo>
                    <a:pt x="96" y="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43" name="Google Shape;12543;p58"/>
            <p:cNvSpPr/>
            <p:nvPr/>
          </p:nvSpPr>
          <p:spPr>
            <a:xfrm>
              <a:off x="3136810" y="2829986"/>
              <a:ext cx="18125" cy="19514"/>
            </a:xfrm>
            <a:custGeom>
              <a:avLst/>
              <a:gdLst/>
              <a:ahLst/>
              <a:cxnLst/>
              <a:rect l="l" t="t" r="r" b="b"/>
              <a:pathLst>
                <a:path w="287" h="309" extrusionOk="0">
                  <a:moveTo>
                    <a:pt x="287" y="1"/>
                  </a:moveTo>
                  <a:lnTo>
                    <a:pt x="53" y="170"/>
                  </a:lnTo>
                  <a:lnTo>
                    <a:pt x="1" y="309"/>
                  </a:lnTo>
                  <a:lnTo>
                    <a:pt x="234" y="139"/>
                  </a:lnTo>
                  <a:lnTo>
                    <a:pt x="287" y="1"/>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44" name="Google Shape;12544;p58"/>
            <p:cNvSpPr/>
            <p:nvPr/>
          </p:nvSpPr>
          <p:spPr>
            <a:xfrm>
              <a:off x="3941183" y="2255361"/>
              <a:ext cx="12125" cy="10104"/>
            </a:xfrm>
            <a:custGeom>
              <a:avLst/>
              <a:gdLst/>
              <a:ahLst/>
              <a:cxnLst/>
              <a:rect l="l" t="t" r="r" b="b"/>
              <a:pathLst>
                <a:path w="192" h="160" extrusionOk="0">
                  <a:moveTo>
                    <a:pt x="138" y="0"/>
                  </a:moveTo>
                  <a:lnTo>
                    <a:pt x="0" y="96"/>
                  </a:lnTo>
                  <a:lnTo>
                    <a:pt x="54" y="160"/>
                  </a:lnTo>
                  <a:lnTo>
                    <a:pt x="191" y="54"/>
                  </a:lnTo>
                  <a:lnTo>
                    <a:pt x="138" y="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45" name="Google Shape;12545;p58"/>
            <p:cNvSpPr/>
            <p:nvPr/>
          </p:nvSpPr>
          <p:spPr>
            <a:xfrm>
              <a:off x="5140702" y="1528729"/>
              <a:ext cx="16104" cy="9410"/>
            </a:xfrm>
            <a:custGeom>
              <a:avLst/>
              <a:gdLst/>
              <a:ahLst/>
              <a:cxnLst/>
              <a:rect l="l" t="t" r="r" b="b"/>
              <a:pathLst>
                <a:path w="255" h="149" extrusionOk="0">
                  <a:moveTo>
                    <a:pt x="170" y="0"/>
                  </a:moveTo>
                  <a:lnTo>
                    <a:pt x="0" y="106"/>
                  </a:lnTo>
                  <a:lnTo>
                    <a:pt x="85" y="149"/>
                  </a:lnTo>
                  <a:lnTo>
                    <a:pt x="255" y="53"/>
                  </a:lnTo>
                  <a:lnTo>
                    <a:pt x="170" y="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46" name="Google Shape;12546;p58"/>
            <p:cNvSpPr/>
            <p:nvPr/>
          </p:nvSpPr>
          <p:spPr>
            <a:xfrm>
              <a:off x="5399879" y="1664633"/>
              <a:ext cx="8778" cy="12125"/>
            </a:xfrm>
            <a:custGeom>
              <a:avLst/>
              <a:gdLst/>
              <a:ahLst/>
              <a:cxnLst/>
              <a:rect l="l" t="t" r="r" b="b"/>
              <a:pathLst>
                <a:path w="139" h="192" extrusionOk="0">
                  <a:moveTo>
                    <a:pt x="64" y="0"/>
                  </a:moveTo>
                  <a:lnTo>
                    <a:pt x="0" y="149"/>
                  </a:lnTo>
                  <a:lnTo>
                    <a:pt x="75" y="191"/>
                  </a:lnTo>
                  <a:lnTo>
                    <a:pt x="139" y="33"/>
                  </a:lnTo>
                  <a:lnTo>
                    <a:pt x="64" y="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47" name="Google Shape;12547;p58"/>
            <p:cNvSpPr/>
            <p:nvPr/>
          </p:nvSpPr>
          <p:spPr>
            <a:xfrm>
              <a:off x="4670531" y="1803316"/>
              <a:ext cx="10799" cy="239095"/>
            </a:xfrm>
            <a:custGeom>
              <a:avLst/>
              <a:gdLst/>
              <a:ahLst/>
              <a:cxnLst/>
              <a:rect l="l" t="t" r="r" b="b"/>
              <a:pathLst>
                <a:path w="171" h="3786" extrusionOk="0">
                  <a:moveTo>
                    <a:pt x="170" y="0"/>
                  </a:moveTo>
                  <a:lnTo>
                    <a:pt x="1" y="95"/>
                  </a:lnTo>
                  <a:lnTo>
                    <a:pt x="1" y="191"/>
                  </a:lnTo>
                  <a:lnTo>
                    <a:pt x="170" y="95"/>
                  </a:lnTo>
                  <a:lnTo>
                    <a:pt x="170" y="0"/>
                  </a:lnTo>
                  <a:close/>
                  <a:moveTo>
                    <a:pt x="170" y="3680"/>
                  </a:moveTo>
                  <a:lnTo>
                    <a:pt x="1" y="3701"/>
                  </a:lnTo>
                  <a:lnTo>
                    <a:pt x="1" y="3786"/>
                  </a:lnTo>
                  <a:lnTo>
                    <a:pt x="170" y="3765"/>
                  </a:lnTo>
                  <a:lnTo>
                    <a:pt x="170" y="368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48" name="Google Shape;12548;p58"/>
            <p:cNvSpPr/>
            <p:nvPr/>
          </p:nvSpPr>
          <p:spPr>
            <a:xfrm>
              <a:off x="5133313" y="2578197"/>
              <a:ext cx="32208" cy="14146"/>
            </a:xfrm>
            <a:custGeom>
              <a:avLst/>
              <a:gdLst/>
              <a:ahLst/>
              <a:cxnLst/>
              <a:rect l="l" t="t" r="r" b="b"/>
              <a:pathLst>
                <a:path w="510" h="224" extrusionOk="0">
                  <a:moveTo>
                    <a:pt x="509" y="0"/>
                  </a:moveTo>
                  <a:lnTo>
                    <a:pt x="139" y="96"/>
                  </a:lnTo>
                  <a:lnTo>
                    <a:pt x="0" y="223"/>
                  </a:lnTo>
                  <a:lnTo>
                    <a:pt x="361" y="127"/>
                  </a:lnTo>
                  <a:lnTo>
                    <a:pt x="509" y="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49" name="Google Shape;12549;p58"/>
            <p:cNvSpPr/>
            <p:nvPr/>
          </p:nvSpPr>
          <p:spPr>
            <a:xfrm>
              <a:off x="5573991" y="2476395"/>
              <a:ext cx="63" cy="0"/>
            </a:xfrm>
            <a:custGeom>
              <a:avLst/>
              <a:gdLst/>
              <a:ahLst/>
              <a:cxnLst/>
              <a:rect l="l" t="t" r="r" b="b"/>
              <a:pathLst>
                <a:path w="1" extrusionOk="0">
                  <a:moveTo>
                    <a:pt x="1" y="0"/>
                  </a:moveTo>
                  <a:lnTo>
                    <a:pt x="1" y="0"/>
                  </a:lnTo>
                  <a:lnTo>
                    <a:pt x="1" y="0"/>
                  </a:lnTo>
                  <a:close/>
                </a:path>
              </a:pathLst>
            </a:custGeom>
            <a:solidFill>
              <a:srgbClr val="DFD2D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50" name="Google Shape;12550;p58"/>
            <p:cNvSpPr/>
            <p:nvPr/>
          </p:nvSpPr>
          <p:spPr>
            <a:xfrm>
              <a:off x="3901649" y="3746203"/>
              <a:ext cx="9473" cy="13451"/>
            </a:xfrm>
            <a:custGeom>
              <a:avLst/>
              <a:gdLst/>
              <a:ahLst/>
              <a:cxnLst/>
              <a:rect l="l" t="t" r="r" b="b"/>
              <a:pathLst>
                <a:path w="150" h="213" extrusionOk="0">
                  <a:moveTo>
                    <a:pt x="53" y="1"/>
                  </a:moveTo>
                  <a:lnTo>
                    <a:pt x="1" y="64"/>
                  </a:lnTo>
                  <a:lnTo>
                    <a:pt x="96" y="213"/>
                  </a:lnTo>
                  <a:lnTo>
                    <a:pt x="149" y="149"/>
                  </a:lnTo>
                  <a:lnTo>
                    <a:pt x="53" y="1"/>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51" name="Google Shape;12551;p58"/>
            <p:cNvSpPr/>
            <p:nvPr/>
          </p:nvSpPr>
          <p:spPr>
            <a:xfrm>
              <a:off x="4261303" y="4298092"/>
              <a:ext cx="209729" cy="38270"/>
            </a:xfrm>
            <a:custGeom>
              <a:avLst/>
              <a:gdLst/>
              <a:ahLst/>
              <a:cxnLst/>
              <a:rect l="l" t="t" r="r" b="b"/>
              <a:pathLst>
                <a:path w="3321" h="606" extrusionOk="0">
                  <a:moveTo>
                    <a:pt x="0" y="0"/>
                  </a:moveTo>
                  <a:lnTo>
                    <a:pt x="128" y="191"/>
                  </a:lnTo>
                  <a:lnTo>
                    <a:pt x="234" y="202"/>
                  </a:lnTo>
                  <a:lnTo>
                    <a:pt x="117" y="21"/>
                  </a:lnTo>
                  <a:lnTo>
                    <a:pt x="0" y="0"/>
                  </a:lnTo>
                  <a:close/>
                  <a:moveTo>
                    <a:pt x="3235" y="435"/>
                  </a:moveTo>
                  <a:lnTo>
                    <a:pt x="3224" y="594"/>
                  </a:lnTo>
                  <a:lnTo>
                    <a:pt x="3309" y="605"/>
                  </a:lnTo>
                  <a:lnTo>
                    <a:pt x="3320" y="446"/>
                  </a:lnTo>
                  <a:lnTo>
                    <a:pt x="3235" y="435"/>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52" name="Google Shape;12552;p58"/>
            <p:cNvSpPr/>
            <p:nvPr/>
          </p:nvSpPr>
          <p:spPr>
            <a:xfrm>
              <a:off x="4448171" y="4581394"/>
              <a:ext cx="695" cy="63"/>
            </a:xfrm>
            <a:custGeom>
              <a:avLst/>
              <a:gdLst/>
              <a:ahLst/>
              <a:cxnLst/>
              <a:rect l="l" t="t" r="r" b="b"/>
              <a:pathLst>
                <a:path w="11" h="1" extrusionOk="0">
                  <a:moveTo>
                    <a:pt x="11" y="1"/>
                  </a:moveTo>
                  <a:lnTo>
                    <a:pt x="11" y="1"/>
                  </a:lnTo>
                  <a:lnTo>
                    <a:pt x="11" y="1"/>
                  </a:lnTo>
                  <a:lnTo>
                    <a:pt x="11" y="1"/>
                  </a:lnTo>
                  <a:lnTo>
                    <a:pt x="11" y="1"/>
                  </a:lnTo>
                  <a:close/>
                  <a:moveTo>
                    <a:pt x="11" y="1"/>
                  </a:moveTo>
                  <a:lnTo>
                    <a:pt x="11" y="1"/>
                  </a:lnTo>
                  <a:lnTo>
                    <a:pt x="11" y="1"/>
                  </a:lnTo>
                  <a:close/>
                  <a:moveTo>
                    <a:pt x="1" y="1"/>
                  </a:moveTo>
                  <a:lnTo>
                    <a:pt x="11" y="1"/>
                  </a:lnTo>
                  <a:close/>
                </a:path>
              </a:pathLst>
            </a:custGeom>
            <a:solidFill>
              <a:srgbClr val="DFD2D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53" name="Google Shape;12553;p58"/>
            <p:cNvSpPr/>
            <p:nvPr/>
          </p:nvSpPr>
          <p:spPr>
            <a:xfrm>
              <a:off x="3562773" y="4205637"/>
              <a:ext cx="1462801" cy="203667"/>
            </a:xfrm>
            <a:custGeom>
              <a:avLst/>
              <a:gdLst/>
              <a:ahLst/>
              <a:cxnLst/>
              <a:rect l="l" t="t" r="r" b="b"/>
              <a:pathLst>
                <a:path w="23163" h="3225" extrusionOk="0">
                  <a:moveTo>
                    <a:pt x="1" y="1"/>
                  </a:moveTo>
                  <a:cubicBezTo>
                    <a:pt x="159" y="64"/>
                    <a:pt x="350" y="149"/>
                    <a:pt x="583" y="245"/>
                  </a:cubicBezTo>
                  <a:lnTo>
                    <a:pt x="891" y="287"/>
                  </a:lnTo>
                  <a:cubicBezTo>
                    <a:pt x="679" y="192"/>
                    <a:pt x="477" y="118"/>
                    <a:pt x="308" y="43"/>
                  </a:cubicBezTo>
                  <a:lnTo>
                    <a:pt x="1" y="1"/>
                  </a:lnTo>
                  <a:close/>
                  <a:moveTo>
                    <a:pt x="23130" y="3108"/>
                  </a:moveTo>
                  <a:cubicBezTo>
                    <a:pt x="23130" y="3108"/>
                    <a:pt x="23120" y="3108"/>
                    <a:pt x="23120" y="3119"/>
                  </a:cubicBezTo>
                  <a:lnTo>
                    <a:pt x="22844" y="3193"/>
                  </a:lnTo>
                  <a:lnTo>
                    <a:pt x="23045" y="3225"/>
                  </a:lnTo>
                  <a:lnTo>
                    <a:pt x="23141" y="3193"/>
                  </a:lnTo>
                  <a:cubicBezTo>
                    <a:pt x="23130" y="3182"/>
                    <a:pt x="23130" y="3172"/>
                    <a:pt x="23130" y="3161"/>
                  </a:cubicBezTo>
                  <a:cubicBezTo>
                    <a:pt x="23130" y="3140"/>
                    <a:pt x="23141" y="3130"/>
                    <a:pt x="23162" y="3119"/>
                  </a:cubicBezTo>
                  <a:cubicBezTo>
                    <a:pt x="23151" y="3119"/>
                    <a:pt x="23141" y="3108"/>
                    <a:pt x="23130" y="3108"/>
                  </a:cubicBez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54" name="Google Shape;12554;p58"/>
            <p:cNvSpPr/>
            <p:nvPr/>
          </p:nvSpPr>
          <p:spPr>
            <a:xfrm>
              <a:off x="5937686" y="2000857"/>
              <a:ext cx="13451" cy="12820"/>
            </a:xfrm>
            <a:custGeom>
              <a:avLst/>
              <a:gdLst/>
              <a:ahLst/>
              <a:cxnLst/>
              <a:rect l="l" t="t" r="r" b="b"/>
              <a:pathLst>
                <a:path w="213" h="203" extrusionOk="0">
                  <a:moveTo>
                    <a:pt x="43" y="0"/>
                  </a:moveTo>
                  <a:cubicBezTo>
                    <a:pt x="22" y="11"/>
                    <a:pt x="1" y="43"/>
                    <a:pt x="1" y="75"/>
                  </a:cubicBezTo>
                  <a:lnTo>
                    <a:pt x="213" y="202"/>
                  </a:lnTo>
                  <a:lnTo>
                    <a:pt x="181" y="85"/>
                  </a:lnTo>
                  <a:lnTo>
                    <a:pt x="43" y="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55" name="Google Shape;12555;p58"/>
            <p:cNvSpPr/>
            <p:nvPr/>
          </p:nvSpPr>
          <p:spPr>
            <a:xfrm>
              <a:off x="4986673" y="3594826"/>
              <a:ext cx="460824" cy="659817"/>
            </a:xfrm>
            <a:custGeom>
              <a:avLst/>
              <a:gdLst/>
              <a:ahLst/>
              <a:cxnLst/>
              <a:rect l="l" t="t" r="r" b="b"/>
              <a:pathLst>
                <a:path w="7297" h="10448" extrusionOk="0">
                  <a:moveTo>
                    <a:pt x="7233" y="1"/>
                  </a:moveTo>
                  <a:lnTo>
                    <a:pt x="7137" y="139"/>
                  </a:lnTo>
                  <a:lnTo>
                    <a:pt x="7201" y="192"/>
                  </a:lnTo>
                  <a:lnTo>
                    <a:pt x="7297" y="54"/>
                  </a:lnTo>
                  <a:lnTo>
                    <a:pt x="7233" y="1"/>
                  </a:lnTo>
                  <a:close/>
                  <a:moveTo>
                    <a:pt x="106" y="10235"/>
                  </a:moveTo>
                  <a:lnTo>
                    <a:pt x="10" y="10384"/>
                  </a:lnTo>
                  <a:lnTo>
                    <a:pt x="0" y="10384"/>
                  </a:lnTo>
                  <a:lnTo>
                    <a:pt x="43" y="10447"/>
                  </a:lnTo>
                  <a:cubicBezTo>
                    <a:pt x="64" y="10447"/>
                    <a:pt x="74" y="10436"/>
                    <a:pt x="74" y="10426"/>
                  </a:cubicBezTo>
                  <a:lnTo>
                    <a:pt x="128" y="10351"/>
                  </a:lnTo>
                  <a:lnTo>
                    <a:pt x="106" y="10235"/>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56" name="Google Shape;12556;p58"/>
            <p:cNvSpPr/>
            <p:nvPr/>
          </p:nvSpPr>
          <p:spPr>
            <a:xfrm>
              <a:off x="5699917" y="2978647"/>
              <a:ext cx="513114" cy="30250"/>
            </a:xfrm>
            <a:custGeom>
              <a:avLst/>
              <a:gdLst/>
              <a:ahLst/>
              <a:cxnLst/>
              <a:rect l="l" t="t" r="r" b="b"/>
              <a:pathLst>
                <a:path w="8125" h="479" extrusionOk="0">
                  <a:moveTo>
                    <a:pt x="33" y="1"/>
                  </a:moveTo>
                  <a:lnTo>
                    <a:pt x="0" y="160"/>
                  </a:lnTo>
                  <a:lnTo>
                    <a:pt x="85" y="171"/>
                  </a:lnTo>
                  <a:lnTo>
                    <a:pt x="117" y="1"/>
                  </a:lnTo>
                  <a:close/>
                  <a:moveTo>
                    <a:pt x="6905" y="266"/>
                  </a:moveTo>
                  <a:lnTo>
                    <a:pt x="6639" y="425"/>
                  </a:lnTo>
                  <a:lnTo>
                    <a:pt x="6799" y="425"/>
                  </a:lnTo>
                  <a:lnTo>
                    <a:pt x="7063" y="277"/>
                  </a:lnTo>
                  <a:lnTo>
                    <a:pt x="6905" y="266"/>
                  </a:lnTo>
                  <a:close/>
                  <a:moveTo>
                    <a:pt x="7997" y="309"/>
                  </a:moveTo>
                  <a:lnTo>
                    <a:pt x="8029" y="479"/>
                  </a:lnTo>
                  <a:lnTo>
                    <a:pt x="8124" y="479"/>
                  </a:lnTo>
                  <a:lnTo>
                    <a:pt x="8082" y="309"/>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57" name="Google Shape;12557;p58"/>
            <p:cNvSpPr/>
            <p:nvPr/>
          </p:nvSpPr>
          <p:spPr>
            <a:xfrm>
              <a:off x="6072959" y="3081144"/>
              <a:ext cx="158134" cy="482927"/>
            </a:xfrm>
            <a:custGeom>
              <a:avLst/>
              <a:gdLst/>
              <a:ahLst/>
              <a:cxnLst/>
              <a:rect l="l" t="t" r="r" b="b"/>
              <a:pathLst>
                <a:path w="2504" h="7647" extrusionOk="0">
                  <a:moveTo>
                    <a:pt x="2440" y="1"/>
                  </a:moveTo>
                  <a:lnTo>
                    <a:pt x="2387" y="160"/>
                  </a:lnTo>
                  <a:lnTo>
                    <a:pt x="2450" y="499"/>
                  </a:lnTo>
                  <a:lnTo>
                    <a:pt x="2504" y="329"/>
                  </a:lnTo>
                  <a:lnTo>
                    <a:pt x="2440" y="1"/>
                  </a:lnTo>
                  <a:close/>
                  <a:moveTo>
                    <a:pt x="32" y="7488"/>
                  </a:moveTo>
                  <a:lnTo>
                    <a:pt x="1" y="7562"/>
                  </a:lnTo>
                  <a:lnTo>
                    <a:pt x="149" y="7647"/>
                  </a:lnTo>
                  <a:lnTo>
                    <a:pt x="181" y="7573"/>
                  </a:lnTo>
                  <a:lnTo>
                    <a:pt x="32" y="7488"/>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58" name="Google Shape;12558;p58"/>
            <p:cNvSpPr/>
            <p:nvPr/>
          </p:nvSpPr>
          <p:spPr>
            <a:xfrm>
              <a:off x="5636322" y="3292831"/>
              <a:ext cx="63" cy="63"/>
            </a:xfrm>
            <a:custGeom>
              <a:avLst/>
              <a:gdLst/>
              <a:ahLst/>
              <a:cxnLst/>
              <a:rect l="l" t="t" r="r" b="b"/>
              <a:pathLst>
                <a:path w="1" h="1" extrusionOk="0">
                  <a:moveTo>
                    <a:pt x="0" y="0"/>
                  </a:moveTo>
                  <a:lnTo>
                    <a:pt x="0" y="0"/>
                  </a:lnTo>
                  <a:lnTo>
                    <a:pt x="0" y="0"/>
                  </a:lnTo>
                  <a:close/>
                </a:path>
              </a:pathLst>
            </a:custGeom>
            <a:solidFill>
              <a:srgbClr val="DFD2D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59" name="Google Shape;12559;p58"/>
            <p:cNvSpPr/>
            <p:nvPr/>
          </p:nvSpPr>
          <p:spPr>
            <a:xfrm>
              <a:off x="5023490" y="4096509"/>
              <a:ext cx="722717" cy="312163"/>
            </a:xfrm>
            <a:custGeom>
              <a:avLst/>
              <a:gdLst/>
              <a:ahLst/>
              <a:cxnLst/>
              <a:rect l="l" t="t" r="r" b="b"/>
              <a:pathLst>
                <a:path w="11444" h="4943" extrusionOk="0">
                  <a:moveTo>
                    <a:pt x="11444" y="0"/>
                  </a:moveTo>
                  <a:lnTo>
                    <a:pt x="11316" y="53"/>
                  </a:lnTo>
                  <a:lnTo>
                    <a:pt x="11168" y="297"/>
                  </a:lnTo>
                  <a:lnTo>
                    <a:pt x="11305" y="244"/>
                  </a:lnTo>
                  <a:lnTo>
                    <a:pt x="11444" y="0"/>
                  </a:lnTo>
                  <a:close/>
                  <a:moveTo>
                    <a:pt x="32" y="4847"/>
                  </a:moveTo>
                  <a:cubicBezTo>
                    <a:pt x="11" y="4858"/>
                    <a:pt x="0" y="4868"/>
                    <a:pt x="0" y="4889"/>
                  </a:cubicBezTo>
                  <a:cubicBezTo>
                    <a:pt x="0" y="4900"/>
                    <a:pt x="0" y="4910"/>
                    <a:pt x="11" y="4921"/>
                  </a:cubicBezTo>
                  <a:cubicBezTo>
                    <a:pt x="21" y="4931"/>
                    <a:pt x="21" y="4931"/>
                    <a:pt x="32" y="4931"/>
                  </a:cubicBezTo>
                  <a:lnTo>
                    <a:pt x="106" y="4943"/>
                  </a:lnTo>
                  <a:lnTo>
                    <a:pt x="117" y="4943"/>
                  </a:lnTo>
                  <a:lnTo>
                    <a:pt x="255" y="4879"/>
                  </a:lnTo>
                  <a:lnTo>
                    <a:pt x="43" y="4847"/>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60" name="Google Shape;12560;p58"/>
            <p:cNvSpPr/>
            <p:nvPr/>
          </p:nvSpPr>
          <p:spPr>
            <a:xfrm>
              <a:off x="5424698" y="2131456"/>
              <a:ext cx="638977" cy="255199"/>
            </a:xfrm>
            <a:custGeom>
              <a:avLst/>
              <a:gdLst/>
              <a:ahLst/>
              <a:cxnLst/>
              <a:rect l="l" t="t" r="r" b="b"/>
              <a:pathLst>
                <a:path w="10118" h="4041" extrusionOk="0">
                  <a:moveTo>
                    <a:pt x="3945" y="1"/>
                  </a:moveTo>
                  <a:lnTo>
                    <a:pt x="3860" y="64"/>
                  </a:lnTo>
                  <a:lnTo>
                    <a:pt x="4061" y="117"/>
                  </a:lnTo>
                  <a:lnTo>
                    <a:pt x="4146" y="53"/>
                  </a:lnTo>
                  <a:lnTo>
                    <a:pt x="3945" y="1"/>
                  </a:lnTo>
                  <a:close/>
                  <a:moveTo>
                    <a:pt x="9099" y="1220"/>
                  </a:moveTo>
                  <a:lnTo>
                    <a:pt x="9121" y="1305"/>
                  </a:lnTo>
                  <a:lnTo>
                    <a:pt x="9311" y="1358"/>
                  </a:lnTo>
                  <a:lnTo>
                    <a:pt x="9279" y="1262"/>
                  </a:lnTo>
                  <a:lnTo>
                    <a:pt x="9099" y="1220"/>
                  </a:lnTo>
                  <a:close/>
                  <a:moveTo>
                    <a:pt x="64" y="3310"/>
                  </a:moveTo>
                  <a:lnTo>
                    <a:pt x="0" y="3362"/>
                  </a:lnTo>
                  <a:lnTo>
                    <a:pt x="127" y="3468"/>
                  </a:lnTo>
                  <a:lnTo>
                    <a:pt x="191" y="3416"/>
                  </a:lnTo>
                  <a:lnTo>
                    <a:pt x="64" y="3310"/>
                  </a:lnTo>
                  <a:close/>
                  <a:moveTo>
                    <a:pt x="10096" y="3935"/>
                  </a:moveTo>
                  <a:lnTo>
                    <a:pt x="9927" y="3967"/>
                  </a:lnTo>
                  <a:lnTo>
                    <a:pt x="9948" y="4041"/>
                  </a:lnTo>
                  <a:lnTo>
                    <a:pt x="10117" y="4010"/>
                  </a:lnTo>
                  <a:lnTo>
                    <a:pt x="10096" y="3935"/>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61" name="Google Shape;12561;p58"/>
            <p:cNvSpPr/>
            <p:nvPr/>
          </p:nvSpPr>
          <p:spPr>
            <a:xfrm>
              <a:off x="3292859" y="2115416"/>
              <a:ext cx="103191" cy="279324"/>
            </a:xfrm>
            <a:custGeom>
              <a:avLst/>
              <a:gdLst/>
              <a:ahLst/>
              <a:cxnLst/>
              <a:rect l="l" t="t" r="r" b="b"/>
              <a:pathLst>
                <a:path w="1634" h="4423" extrusionOk="0">
                  <a:moveTo>
                    <a:pt x="1464" y="0"/>
                  </a:moveTo>
                  <a:lnTo>
                    <a:pt x="1432" y="85"/>
                  </a:lnTo>
                  <a:lnTo>
                    <a:pt x="1602" y="85"/>
                  </a:lnTo>
                  <a:lnTo>
                    <a:pt x="1633" y="0"/>
                  </a:lnTo>
                  <a:close/>
                  <a:moveTo>
                    <a:pt x="33" y="4231"/>
                  </a:moveTo>
                  <a:lnTo>
                    <a:pt x="0" y="4306"/>
                  </a:lnTo>
                  <a:lnTo>
                    <a:pt x="139" y="4422"/>
                  </a:lnTo>
                  <a:lnTo>
                    <a:pt x="170" y="4337"/>
                  </a:lnTo>
                  <a:lnTo>
                    <a:pt x="33" y="4231"/>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62" name="Google Shape;12562;p58"/>
            <p:cNvSpPr/>
            <p:nvPr/>
          </p:nvSpPr>
          <p:spPr>
            <a:xfrm>
              <a:off x="3790501" y="2120089"/>
              <a:ext cx="259936" cy="240485"/>
            </a:xfrm>
            <a:custGeom>
              <a:avLst/>
              <a:gdLst/>
              <a:ahLst/>
              <a:cxnLst/>
              <a:rect l="l" t="t" r="r" b="b"/>
              <a:pathLst>
                <a:path w="4116" h="3808" extrusionOk="0">
                  <a:moveTo>
                    <a:pt x="0" y="0"/>
                  </a:moveTo>
                  <a:lnTo>
                    <a:pt x="95" y="85"/>
                  </a:lnTo>
                  <a:lnTo>
                    <a:pt x="340" y="85"/>
                  </a:lnTo>
                  <a:lnTo>
                    <a:pt x="255" y="0"/>
                  </a:lnTo>
                  <a:close/>
                  <a:moveTo>
                    <a:pt x="4052" y="3574"/>
                  </a:moveTo>
                  <a:lnTo>
                    <a:pt x="3988" y="3744"/>
                  </a:lnTo>
                  <a:lnTo>
                    <a:pt x="4052" y="3808"/>
                  </a:lnTo>
                  <a:lnTo>
                    <a:pt x="4115" y="3638"/>
                  </a:lnTo>
                  <a:lnTo>
                    <a:pt x="4052" y="3574"/>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63" name="Google Shape;12563;p58"/>
            <p:cNvSpPr/>
            <p:nvPr/>
          </p:nvSpPr>
          <p:spPr>
            <a:xfrm>
              <a:off x="3802563" y="2982689"/>
              <a:ext cx="300101" cy="572035"/>
            </a:xfrm>
            <a:custGeom>
              <a:avLst/>
              <a:gdLst/>
              <a:ahLst/>
              <a:cxnLst/>
              <a:rect l="l" t="t" r="r" b="b"/>
              <a:pathLst>
                <a:path w="4752" h="9058" extrusionOk="0">
                  <a:moveTo>
                    <a:pt x="64" y="1"/>
                  </a:moveTo>
                  <a:lnTo>
                    <a:pt x="0" y="170"/>
                  </a:lnTo>
                  <a:lnTo>
                    <a:pt x="85" y="170"/>
                  </a:lnTo>
                  <a:lnTo>
                    <a:pt x="149" y="1"/>
                  </a:lnTo>
                  <a:close/>
                  <a:moveTo>
                    <a:pt x="4582" y="8930"/>
                  </a:moveTo>
                  <a:lnTo>
                    <a:pt x="4518" y="8994"/>
                  </a:lnTo>
                  <a:lnTo>
                    <a:pt x="4688" y="9057"/>
                  </a:lnTo>
                  <a:lnTo>
                    <a:pt x="4751" y="8994"/>
                  </a:lnTo>
                  <a:lnTo>
                    <a:pt x="4582" y="893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64" name="Google Shape;12564;p58"/>
            <p:cNvSpPr/>
            <p:nvPr/>
          </p:nvSpPr>
          <p:spPr>
            <a:xfrm>
              <a:off x="4847358" y="3464290"/>
              <a:ext cx="444783" cy="213013"/>
            </a:xfrm>
            <a:custGeom>
              <a:avLst/>
              <a:gdLst/>
              <a:ahLst/>
              <a:cxnLst/>
              <a:rect l="l" t="t" r="r" b="b"/>
              <a:pathLst>
                <a:path w="7043" h="3373" extrusionOk="0">
                  <a:moveTo>
                    <a:pt x="6979" y="0"/>
                  </a:moveTo>
                  <a:lnTo>
                    <a:pt x="6809" y="85"/>
                  </a:lnTo>
                  <a:lnTo>
                    <a:pt x="6883" y="138"/>
                  </a:lnTo>
                  <a:lnTo>
                    <a:pt x="7042" y="64"/>
                  </a:lnTo>
                  <a:lnTo>
                    <a:pt x="6979" y="0"/>
                  </a:lnTo>
                  <a:close/>
                  <a:moveTo>
                    <a:pt x="159" y="3213"/>
                  </a:moveTo>
                  <a:lnTo>
                    <a:pt x="0" y="3288"/>
                  </a:lnTo>
                  <a:lnTo>
                    <a:pt x="22" y="3373"/>
                  </a:lnTo>
                  <a:lnTo>
                    <a:pt x="180" y="3298"/>
                  </a:lnTo>
                  <a:lnTo>
                    <a:pt x="159" y="3213"/>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65" name="Google Shape;12565;p58"/>
            <p:cNvSpPr/>
            <p:nvPr/>
          </p:nvSpPr>
          <p:spPr>
            <a:xfrm>
              <a:off x="4983262" y="4245865"/>
              <a:ext cx="6757" cy="12757"/>
            </a:xfrm>
            <a:custGeom>
              <a:avLst/>
              <a:gdLst/>
              <a:ahLst/>
              <a:cxnLst/>
              <a:rect l="l" t="t" r="r" b="b"/>
              <a:pathLst>
                <a:path w="107" h="202" extrusionOk="0">
                  <a:moveTo>
                    <a:pt x="1" y="0"/>
                  </a:moveTo>
                  <a:lnTo>
                    <a:pt x="54" y="191"/>
                  </a:lnTo>
                  <a:cubicBezTo>
                    <a:pt x="54" y="202"/>
                    <a:pt x="64" y="202"/>
                    <a:pt x="64" y="202"/>
                  </a:cubicBezTo>
                  <a:cubicBezTo>
                    <a:pt x="75" y="202"/>
                    <a:pt x="86" y="191"/>
                    <a:pt x="86" y="191"/>
                  </a:cubicBezTo>
                  <a:cubicBezTo>
                    <a:pt x="107" y="181"/>
                    <a:pt x="107" y="160"/>
                    <a:pt x="97" y="138"/>
                  </a:cubicBezTo>
                  <a:lnTo>
                    <a:pt x="54" y="75"/>
                  </a:lnTo>
                  <a:lnTo>
                    <a:pt x="1" y="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66" name="Google Shape;12566;p58"/>
            <p:cNvSpPr/>
            <p:nvPr/>
          </p:nvSpPr>
          <p:spPr>
            <a:xfrm>
              <a:off x="5301425" y="1613101"/>
              <a:ext cx="11431" cy="10736"/>
            </a:xfrm>
            <a:custGeom>
              <a:avLst/>
              <a:gdLst/>
              <a:ahLst/>
              <a:cxnLst/>
              <a:rect l="l" t="t" r="r" b="b"/>
              <a:pathLst>
                <a:path w="181" h="170" extrusionOk="0">
                  <a:moveTo>
                    <a:pt x="107" y="0"/>
                  </a:moveTo>
                  <a:lnTo>
                    <a:pt x="1" y="128"/>
                  </a:lnTo>
                  <a:lnTo>
                    <a:pt x="75" y="170"/>
                  </a:lnTo>
                  <a:lnTo>
                    <a:pt x="181" y="43"/>
                  </a:lnTo>
                  <a:lnTo>
                    <a:pt x="107" y="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67" name="Google Shape;12567;p58"/>
            <p:cNvSpPr/>
            <p:nvPr/>
          </p:nvSpPr>
          <p:spPr>
            <a:xfrm>
              <a:off x="4824560" y="1365290"/>
              <a:ext cx="2084" cy="1389"/>
            </a:xfrm>
            <a:custGeom>
              <a:avLst/>
              <a:gdLst/>
              <a:ahLst/>
              <a:cxnLst/>
              <a:rect l="l" t="t" r="r" b="b"/>
              <a:pathLst>
                <a:path w="33" h="22" extrusionOk="0">
                  <a:moveTo>
                    <a:pt x="1" y="0"/>
                  </a:moveTo>
                  <a:lnTo>
                    <a:pt x="32" y="22"/>
                  </a:lnTo>
                  <a:cubicBezTo>
                    <a:pt x="32" y="11"/>
                    <a:pt x="11" y="0"/>
                    <a:pt x="1" y="0"/>
                  </a:cubicBez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68" name="Google Shape;12568;p58"/>
            <p:cNvSpPr/>
            <p:nvPr/>
          </p:nvSpPr>
          <p:spPr>
            <a:xfrm>
              <a:off x="4018860" y="1578240"/>
              <a:ext cx="6757" cy="12125"/>
            </a:xfrm>
            <a:custGeom>
              <a:avLst/>
              <a:gdLst/>
              <a:ahLst/>
              <a:cxnLst/>
              <a:rect l="l" t="t" r="r" b="b"/>
              <a:pathLst>
                <a:path w="107" h="192" extrusionOk="0">
                  <a:moveTo>
                    <a:pt x="75" y="1"/>
                  </a:moveTo>
                  <a:lnTo>
                    <a:pt x="0" y="32"/>
                  </a:lnTo>
                  <a:lnTo>
                    <a:pt x="33" y="192"/>
                  </a:lnTo>
                  <a:lnTo>
                    <a:pt x="106" y="171"/>
                  </a:lnTo>
                  <a:lnTo>
                    <a:pt x="75" y="1"/>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69" name="Google Shape;12569;p58"/>
            <p:cNvSpPr/>
            <p:nvPr/>
          </p:nvSpPr>
          <p:spPr>
            <a:xfrm>
              <a:off x="3209814" y="3005487"/>
              <a:ext cx="5431" cy="2084"/>
            </a:xfrm>
            <a:custGeom>
              <a:avLst/>
              <a:gdLst/>
              <a:ahLst/>
              <a:cxnLst/>
              <a:rect l="l" t="t" r="r" b="b"/>
              <a:pathLst>
                <a:path w="86" h="33" extrusionOk="0">
                  <a:moveTo>
                    <a:pt x="32" y="0"/>
                  </a:moveTo>
                  <a:cubicBezTo>
                    <a:pt x="21" y="0"/>
                    <a:pt x="11" y="11"/>
                    <a:pt x="0" y="21"/>
                  </a:cubicBezTo>
                  <a:lnTo>
                    <a:pt x="0" y="32"/>
                  </a:lnTo>
                  <a:lnTo>
                    <a:pt x="85" y="32"/>
                  </a:lnTo>
                  <a:lnTo>
                    <a:pt x="64" y="11"/>
                  </a:lnTo>
                  <a:cubicBezTo>
                    <a:pt x="54" y="11"/>
                    <a:pt x="43" y="0"/>
                    <a:pt x="32" y="0"/>
                  </a:cubicBez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70" name="Google Shape;12570;p58"/>
            <p:cNvSpPr/>
            <p:nvPr/>
          </p:nvSpPr>
          <p:spPr>
            <a:xfrm>
              <a:off x="2886347" y="3803798"/>
              <a:ext cx="535849" cy="227160"/>
            </a:xfrm>
            <a:custGeom>
              <a:avLst/>
              <a:gdLst/>
              <a:ahLst/>
              <a:cxnLst/>
              <a:rect l="l" t="t" r="r" b="b"/>
              <a:pathLst>
                <a:path w="8485" h="3597" extrusionOk="0">
                  <a:moveTo>
                    <a:pt x="0" y="33"/>
                  </a:moveTo>
                  <a:cubicBezTo>
                    <a:pt x="0" y="37"/>
                    <a:pt x="4" y="39"/>
                    <a:pt x="8" y="41"/>
                  </a:cubicBezTo>
                  <a:lnTo>
                    <a:pt x="8" y="41"/>
                  </a:lnTo>
                  <a:lnTo>
                    <a:pt x="0" y="33"/>
                  </a:lnTo>
                  <a:close/>
                  <a:moveTo>
                    <a:pt x="128" y="1"/>
                  </a:moveTo>
                  <a:lnTo>
                    <a:pt x="53" y="43"/>
                  </a:lnTo>
                  <a:lnTo>
                    <a:pt x="32" y="43"/>
                  </a:lnTo>
                  <a:cubicBezTo>
                    <a:pt x="26" y="43"/>
                    <a:pt x="15" y="43"/>
                    <a:pt x="8" y="41"/>
                  </a:cubicBezTo>
                  <a:lnTo>
                    <a:pt x="8" y="41"/>
                  </a:lnTo>
                  <a:lnTo>
                    <a:pt x="11" y="43"/>
                  </a:lnTo>
                  <a:lnTo>
                    <a:pt x="8484" y="3596"/>
                  </a:lnTo>
                  <a:lnTo>
                    <a:pt x="8442" y="3490"/>
                  </a:lnTo>
                  <a:lnTo>
                    <a:pt x="128" y="1"/>
                  </a:lnTo>
                  <a:close/>
                </a:path>
              </a:pathLst>
            </a:custGeom>
            <a:solidFill>
              <a:srgbClr val="DFD2D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71" name="Google Shape;12571;p58"/>
            <p:cNvSpPr/>
            <p:nvPr/>
          </p:nvSpPr>
          <p:spPr>
            <a:xfrm>
              <a:off x="3419480" y="4024200"/>
              <a:ext cx="15409" cy="12062"/>
            </a:xfrm>
            <a:custGeom>
              <a:avLst/>
              <a:gdLst/>
              <a:ahLst/>
              <a:cxnLst/>
              <a:rect l="l" t="t" r="r" b="b"/>
              <a:pathLst>
                <a:path w="244" h="191" extrusionOk="0">
                  <a:moveTo>
                    <a:pt x="0" y="0"/>
                  </a:moveTo>
                  <a:lnTo>
                    <a:pt x="42" y="106"/>
                  </a:lnTo>
                  <a:lnTo>
                    <a:pt x="244" y="191"/>
                  </a:lnTo>
                  <a:lnTo>
                    <a:pt x="212" y="85"/>
                  </a:lnTo>
                  <a:lnTo>
                    <a:pt x="0" y="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72" name="Google Shape;12572;p58"/>
            <p:cNvSpPr/>
            <p:nvPr/>
          </p:nvSpPr>
          <p:spPr>
            <a:xfrm>
              <a:off x="2886347" y="3805818"/>
              <a:ext cx="63" cy="63"/>
            </a:xfrm>
            <a:custGeom>
              <a:avLst/>
              <a:gdLst/>
              <a:ahLst/>
              <a:cxnLst/>
              <a:rect l="l" t="t" r="r" b="b"/>
              <a:pathLst>
                <a:path w="1" h="1" extrusionOk="0">
                  <a:moveTo>
                    <a:pt x="0" y="1"/>
                  </a:moveTo>
                  <a:lnTo>
                    <a:pt x="0" y="1"/>
                  </a:lnTo>
                  <a:lnTo>
                    <a:pt x="0" y="1"/>
                  </a:lnTo>
                  <a:close/>
                  <a:moveTo>
                    <a:pt x="0" y="1"/>
                  </a:moveTo>
                  <a:lnTo>
                    <a:pt x="0" y="1"/>
                  </a:lnTo>
                  <a:close/>
                </a:path>
              </a:pathLst>
            </a:custGeom>
            <a:solidFill>
              <a:srgbClr val="DFD2D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73" name="Google Shape;12573;p58"/>
            <p:cNvSpPr/>
            <p:nvPr/>
          </p:nvSpPr>
          <p:spPr>
            <a:xfrm>
              <a:off x="3276124" y="3581438"/>
              <a:ext cx="10799" cy="10168"/>
            </a:xfrm>
            <a:custGeom>
              <a:avLst/>
              <a:gdLst/>
              <a:ahLst/>
              <a:cxnLst/>
              <a:rect l="l" t="t" r="r" b="b"/>
              <a:pathLst>
                <a:path w="171" h="161" extrusionOk="0">
                  <a:moveTo>
                    <a:pt x="149" y="1"/>
                  </a:moveTo>
                  <a:lnTo>
                    <a:pt x="1" y="85"/>
                  </a:lnTo>
                  <a:lnTo>
                    <a:pt x="22" y="160"/>
                  </a:lnTo>
                  <a:lnTo>
                    <a:pt x="170" y="85"/>
                  </a:lnTo>
                  <a:lnTo>
                    <a:pt x="149" y="1"/>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74" name="Google Shape;12574;p58"/>
            <p:cNvSpPr/>
            <p:nvPr/>
          </p:nvSpPr>
          <p:spPr>
            <a:xfrm>
              <a:off x="5610872" y="2985341"/>
              <a:ext cx="30882" cy="309510"/>
            </a:xfrm>
            <a:custGeom>
              <a:avLst/>
              <a:gdLst/>
              <a:ahLst/>
              <a:cxnLst/>
              <a:rect l="l" t="t" r="r" b="b"/>
              <a:pathLst>
                <a:path w="489" h="4901" extrusionOk="0">
                  <a:moveTo>
                    <a:pt x="0" y="1"/>
                  </a:moveTo>
                  <a:lnTo>
                    <a:pt x="403" y="4869"/>
                  </a:lnTo>
                  <a:cubicBezTo>
                    <a:pt x="414" y="4890"/>
                    <a:pt x="425" y="4901"/>
                    <a:pt x="446" y="4901"/>
                  </a:cubicBezTo>
                  <a:lnTo>
                    <a:pt x="467" y="4901"/>
                  </a:lnTo>
                  <a:cubicBezTo>
                    <a:pt x="477" y="4890"/>
                    <a:pt x="488" y="4879"/>
                    <a:pt x="488" y="4858"/>
                  </a:cubicBezTo>
                  <a:lnTo>
                    <a:pt x="467" y="4572"/>
                  </a:lnTo>
                  <a:lnTo>
                    <a:pt x="85" y="1"/>
                  </a:lnTo>
                  <a:close/>
                </a:path>
              </a:pathLst>
            </a:custGeom>
            <a:solidFill>
              <a:srgbClr val="DFD2D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75" name="Google Shape;12575;p58"/>
            <p:cNvSpPr/>
            <p:nvPr/>
          </p:nvSpPr>
          <p:spPr>
            <a:xfrm>
              <a:off x="5610177" y="2974668"/>
              <a:ext cx="6126" cy="10736"/>
            </a:xfrm>
            <a:custGeom>
              <a:avLst/>
              <a:gdLst/>
              <a:ahLst/>
              <a:cxnLst/>
              <a:rect l="l" t="t" r="r" b="b"/>
              <a:pathLst>
                <a:path w="97" h="170" extrusionOk="0">
                  <a:moveTo>
                    <a:pt x="0" y="0"/>
                  </a:moveTo>
                  <a:lnTo>
                    <a:pt x="11" y="170"/>
                  </a:lnTo>
                  <a:lnTo>
                    <a:pt x="96" y="170"/>
                  </a:lnTo>
                  <a:lnTo>
                    <a:pt x="85" y="11"/>
                  </a:lnTo>
                  <a:lnTo>
                    <a:pt x="0" y="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76" name="Google Shape;12576;p58"/>
            <p:cNvSpPr/>
            <p:nvPr/>
          </p:nvSpPr>
          <p:spPr>
            <a:xfrm>
              <a:off x="3529934" y="1874299"/>
              <a:ext cx="5431" cy="5431"/>
            </a:xfrm>
            <a:custGeom>
              <a:avLst/>
              <a:gdLst/>
              <a:ahLst/>
              <a:cxnLst/>
              <a:rect l="l" t="t" r="r" b="b"/>
              <a:pathLst>
                <a:path w="86" h="86" extrusionOk="0">
                  <a:moveTo>
                    <a:pt x="33" y="0"/>
                  </a:moveTo>
                  <a:cubicBezTo>
                    <a:pt x="22" y="0"/>
                    <a:pt x="12" y="11"/>
                    <a:pt x="1" y="11"/>
                  </a:cubicBezTo>
                  <a:lnTo>
                    <a:pt x="85" y="85"/>
                  </a:lnTo>
                  <a:lnTo>
                    <a:pt x="75" y="32"/>
                  </a:lnTo>
                  <a:cubicBezTo>
                    <a:pt x="75" y="11"/>
                    <a:pt x="54" y="0"/>
                    <a:pt x="33" y="0"/>
                  </a:cubicBez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77" name="Google Shape;12577;p58"/>
            <p:cNvSpPr/>
            <p:nvPr/>
          </p:nvSpPr>
          <p:spPr>
            <a:xfrm>
              <a:off x="3657881" y="2986099"/>
              <a:ext cx="5431" cy="10736"/>
            </a:xfrm>
            <a:custGeom>
              <a:avLst/>
              <a:gdLst/>
              <a:ahLst/>
              <a:cxnLst/>
              <a:rect l="l" t="t" r="r" b="b"/>
              <a:pathLst>
                <a:path w="86" h="170" extrusionOk="0">
                  <a:moveTo>
                    <a:pt x="1" y="0"/>
                  </a:moveTo>
                  <a:lnTo>
                    <a:pt x="1" y="170"/>
                  </a:lnTo>
                  <a:lnTo>
                    <a:pt x="85" y="170"/>
                  </a:lnTo>
                  <a:lnTo>
                    <a:pt x="85" y="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nvGrpSpPr>
            <p:cNvPr id="12578" name="Google Shape;12578;p58"/>
            <p:cNvGrpSpPr/>
            <p:nvPr/>
          </p:nvGrpSpPr>
          <p:grpSpPr>
            <a:xfrm>
              <a:off x="2885652" y="1189095"/>
              <a:ext cx="3563822" cy="3392363"/>
              <a:chOff x="2885652" y="1189095"/>
              <a:chExt cx="3563822" cy="3392363"/>
            </a:xfrm>
          </p:grpSpPr>
          <p:sp>
            <p:nvSpPr>
              <p:cNvPr id="12579" name="Google Shape;12579;p58"/>
              <p:cNvSpPr/>
              <p:nvPr/>
            </p:nvSpPr>
            <p:spPr>
              <a:xfrm>
                <a:off x="4131335" y="1201157"/>
                <a:ext cx="591486" cy="919690"/>
              </a:xfrm>
              <a:custGeom>
                <a:avLst/>
                <a:gdLst/>
                <a:ahLst/>
                <a:cxnLst/>
                <a:rect l="l" t="t" r="r" b="b"/>
                <a:pathLst>
                  <a:path w="9366" h="14563" extrusionOk="0">
                    <a:moveTo>
                      <a:pt x="9281" y="1"/>
                    </a:moveTo>
                    <a:lnTo>
                      <a:pt x="7785" y="2324"/>
                    </a:lnTo>
                    <a:lnTo>
                      <a:pt x="7785" y="2324"/>
                    </a:lnTo>
                    <a:lnTo>
                      <a:pt x="7924" y="2270"/>
                    </a:lnTo>
                    <a:lnTo>
                      <a:pt x="9366" y="12"/>
                    </a:lnTo>
                    <a:lnTo>
                      <a:pt x="9345" y="12"/>
                    </a:lnTo>
                    <a:cubicBezTo>
                      <a:pt x="9334" y="12"/>
                      <a:pt x="9323" y="12"/>
                      <a:pt x="9312" y="1"/>
                    </a:cubicBezTo>
                    <a:close/>
                    <a:moveTo>
                      <a:pt x="7764" y="2515"/>
                    </a:moveTo>
                    <a:lnTo>
                      <a:pt x="7637" y="2557"/>
                    </a:lnTo>
                    <a:lnTo>
                      <a:pt x="1" y="14445"/>
                    </a:lnTo>
                    <a:lnTo>
                      <a:pt x="33" y="14562"/>
                    </a:lnTo>
                    <a:lnTo>
                      <a:pt x="7764" y="2515"/>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80" name="Google Shape;12580;p58"/>
              <p:cNvSpPr/>
              <p:nvPr/>
            </p:nvSpPr>
            <p:spPr>
              <a:xfrm>
                <a:off x="2939205" y="1745026"/>
                <a:ext cx="1188909" cy="379104"/>
              </a:xfrm>
              <a:custGeom>
                <a:avLst/>
                <a:gdLst/>
                <a:ahLst/>
                <a:cxnLst/>
                <a:rect l="l" t="t" r="r" b="b"/>
                <a:pathLst>
                  <a:path w="18826" h="6003" extrusionOk="0">
                    <a:moveTo>
                      <a:pt x="8772" y="0"/>
                    </a:moveTo>
                    <a:cubicBezTo>
                      <a:pt x="8761" y="0"/>
                      <a:pt x="8750" y="0"/>
                      <a:pt x="8750" y="11"/>
                    </a:cubicBezTo>
                    <a:lnTo>
                      <a:pt x="1" y="5780"/>
                    </a:lnTo>
                    <a:lnTo>
                      <a:pt x="12" y="5780"/>
                    </a:lnTo>
                    <a:lnTo>
                      <a:pt x="149" y="5791"/>
                    </a:lnTo>
                    <a:lnTo>
                      <a:pt x="8772" y="96"/>
                    </a:lnTo>
                    <a:lnTo>
                      <a:pt x="9281" y="393"/>
                    </a:lnTo>
                    <a:lnTo>
                      <a:pt x="9376" y="350"/>
                    </a:lnTo>
                    <a:lnTo>
                      <a:pt x="8793" y="11"/>
                    </a:lnTo>
                    <a:cubicBezTo>
                      <a:pt x="8782" y="0"/>
                      <a:pt x="8782" y="0"/>
                      <a:pt x="8772" y="0"/>
                    </a:cubicBezTo>
                    <a:close/>
                    <a:moveTo>
                      <a:pt x="9567" y="457"/>
                    </a:moveTo>
                    <a:lnTo>
                      <a:pt x="9461" y="499"/>
                    </a:lnTo>
                    <a:lnTo>
                      <a:pt x="18772" y="6003"/>
                    </a:lnTo>
                    <a:lnTo>
                      <a:pt x="18825" y="6003"/>
                    </a:lnTo>
                    <a:lnTo>
                      <a:pt x="18814" y="5929"/>
                    </a:lnTo>
                    <a:lnTo>
                      <a:pt x="9567" y="457"/>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81" name="Google Shape;12581;p58"/>
              <p:cNvSpPr/>
              <p:nvPr/>
            </p:nvSpPr>
            <p:spPr>
              <a:xfrm>
                <a:off x="2937248" y="2113331"/>
                <a:ext cx="589402" cy="777723"/>
              </a:xfrm>
              <a:custGeom>
                <a:avLst/>
                <a:gdLst/>
                <a:ahLst/>
                <a:cxnLst/>
                <a:rect l="l" t="t" r="r" b="b"/>
                <a:pathLst>
                  <a:path w="9333" h="12315" extrusionOk="0">
                    <a:moveTo>
                      <a:pt x="0" y="1"/>
                    </a:moveTo>
                    <a:cubicBezTo>
                      <a:pt x="0" y="3"/>
                      <a:pt x="1" y="6"/>
                      <a:pt x="2" y="8"/>
                    </a:cubicBezTo>
                    <a:lnTo>
                      <a:pt x="2" y="8"/>
                    </a:lnTo>
                    <a:lnTo>
                      <a:pt x="0" y="1"/>
                    </a:lnTo>
                    <a:close/>
                    <a:moveTo>
                      <a:pt x="9269" y="7139"/>
                    </a:moveTo>
                    <a:lnTo>
                      <a:pt x="3447" y="11349"/>
                    </a:lnTo>
                    <a:lnTo>
                      <a:pt x="3394" y="11487"/>
                    </a:lnTo>
                    <a:lnTo>
                      <a:pt x="3394" y="11487"/>
                    </a:lnTo>
                    <a:lnTo>
                      <a:pt x="9333" y="7191"/>
                    </a:lnTo>
                    <a:lnTo>
                      <a:pt x="9269" y="7139"/>
                    </a:lnTo>
                    <a:close/>
                    <a:moveTo>
                      <a:pt x="2" y="8"/>
                    </a:moveTo>
                    <a:lnTo>
                      <a:pt x="2174" y="12282"/>
                    </a:lnTo>
                    <a:cubicBezTo>
                      <a:pt x="2174" y="12261"/>
                      <a:pt x="2195" y="12239"/>
                      <a:pt x="2216" y="12239"/>
                    </a:cubicBezTo>
                    <a:lnTo>
                      <a:pt x="2227" y="12250"/>
                    </a:lnTo>
                    <a:cubicBezTo>
                      <a:pt x="2249" y="12250"/>
                      <a:pt x="2259" y="12272"/>
                      <a:pt x="2259" y="12293"/>
                    </a:cubicBezTo>
                    <a:lnTo>
                      <a:pt x="2249" y="12314"/>
                    </a:lnTo>
                    <a:lnTo>
                      <a:pt x="2249" y="12314"/>
                    </a:lnTo>
                    <a:lnTo>
                      <a:pt x="3161" y="11657"/>
                    </a:lnTo>
                    <a:lnTo>
                      <a:pt x="3213" y="11518"/>
                    </a:lnTo>
                    <a:lnTo>
                      <a:pt x="3213" y="11518"/>
                    </a:lnTo>
                    <a:lnTo>
                      <a:pt x="2249" y="12218"/>
                    </a:lnTo>
                    <a:lnTo>
                      <a:pt x="95" y="97"/>
                    </a:lnTo>
                    <a:lnTo>
                      <a:pt x="10" y="22"/>
                    </a:lnTo>
                    <a:cubicBezTo>
                      <a:pt x="10" y="22"/>
                      <a:pt x="4" y="16"/>
                      <a:pt x="2" y="8"/>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82" name="Google Shape;12582;p58"/>
              <p:cNvSpPr/>
              <p:nvPr/>
            </p:nvSpPr>
            <p:spPr>
              <a:xfrm>
                <a:off x="3633062" y="2128804"/>
                <a:ext cx="949119" cy="569320"/>
              </a:xfrm>
              <a:custGeom>
                <a:avLst/>
                <a:gdLst/>
                <a:ahLst/>
                <a:cxnLst/>
                <a:rect l="l" t="t" r="r" b="b"/>
                <a:pathLst>
                  <a:path w="15029" h="9015" extrusionOk="0">
                    <a:moveTo>
                      <a:pt x="7764" y="10"/>
                    </a:moveTo>
                    <a:lnTo>
                      <a:pt x="5017" y="2004"/>
                    </a:lnTo>
                    <a:lnTo>
                      <a:pt x="5070" y="2058"/>
                    </a:lnTo>
                    <a:lnTo>
                      <a:pt x="7806" y="85"/>
                    </a:lnTo>
                    <a:lnTo>
                      <a:pt x="7838" y="10"/>
                    </a:lnTo>
                    <a:close/>
                    <a:moveTo>
                      <a:pt x="4879" y="2100"/>
                    </a:moveTo>
                    <a:lnTo>
                      <a:pt x="1" y="5621"/>
                    </a:lnTo>
                    <a:lnTo>
                      <a:pt x="22" y="5716"/>
                    </a:lnTo>
                    <a:lnTo>
                      <a:pt x="4933" y="2164"/>
                    </a:lnTo>
                    <a:lnTo>
                      <a:pt x="4879" y="2100"/>
                    </a:lnTo>
                    <a:close/>
                    <a:moveTo>
                      <a:pt x="7976" y="0"/>
                    </a:moveTo>
                    <a:lnTo>
                      <a:pt x="7923" y="10"/>
                    </a:lnTo>
                    <a:lnTo>
                      <a:pt x="7912" y="53"/>
                    </a:lnTo>
                    <a:lnTo>
                      <a:pt x="14944" y="8994"/>
                    </a:lnTo>
                    <a:cubicBezTo>
                      <a:pt x="14954" y="9004"/>
                      <a:pt x="14965" y="9015"/>
                      <a:pt x="14975" y="9015"/>
                    </a:cubicBezTo>
                    <a:cubicBezTo>
                      <a:pt x="14986" y="9015"/>
                      <a:pt x="14996" y="9004"/>
                      <a:pt x="15008" y="9004"/>
                    </a:cubicBezTo>
                    <a:cubicBezTo>
                      <a:pt x="15018" y="8983"/>
                      <a:pt x="15029" y="8961"/>
                      <a:pt x="15008" y="8940"/>
                    </a:cubicBezTo>
                    <a:lnTo>
                      <a:pt x="7976" y="0"/>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83" name="Google Shape;12583;p58"/>
              <p:cNvSpPr/>
              <p:nvPr/>
            </p:nvSpPr>
            <p:spPr>
              <a:xfrm>
                <a:off x="3527281" y="2487068"/>
                <a:ext cx="102560" cy="77109"/>
              </a:xfrm>
              <a:custGeom>
                <a:avLst/>
                <a:gdLst/>
                <a:ahLst/>
                <a:cxnLst/>
                <a:rect l="l" t="t" r="r" b="b"/>
                <a:pathLst>
                  <a:path w="1624" h="1221" extrusionOk="0">
                    <a:moveTo>
                      <a:pt x="1602" y="1"/>
                    </a:moveTo>
                    <a:lnTo>
                      <a:pt x="0" y="1167"/>
                    </a:lnTo>
                    <a:lnTo>
                      <a:pt x="64" y="1221"/>
                    </a:lnTo>
                    <a:lnTo>
                      <a:pt x="1623" y="97"/>
                    </a:lnTo>
                    <a:lnTo>
                      <a:pt x="1602" y="1"/>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84" name="Google Shape;12584;p58"/>
              <p:cNvSpPr/>
              <p:nvPr/>
            </p:nvSpPr>
            <p:spPr>
              <a:xfrm>
                <a:off x="4920299" y="1284202"/>
                <a:ext cx="653123" cy="384536"/>
              </a:xfrm>
              <a:custGeom>
                <a:avLst/>
                <a:gdLst/>
                <a:ahLst/>
                <a:cxnLst/>
                <a:rect l="l" t="t" r="r" b="b"/>
                <a:pathLst>
                  <a:path w="10342" h="6089" extrusionOk="0">
                    <a:moveTo>
                      <a:pt x="10309" y="1"/>
                    </a:moveTo>
                    <a:cubicBezTo>
                      <a:pt x="10320" y="1"/>
                      <a:pt x="10320" y="12"/>
                      <a:pt x="10330" y="12"/>
                    </a:cubicBezTo>
                    <a:cubicBezTo>
                      <a:pt x="10330" y="12"/>
                      <a:pt x="10320" y="1"/>
                      <a:pt x="10309" y="1"/>
                    </a:cubicBezTo>
                    <a:close/>
                    <a:moveTo>
                      <a:pt x="10330" y="12"/>
                    </a:moveTo>
                    <a:cubicBezTo>
                      <a:pt x="10330" y="22"/>
                      <a:pt x="10341" y="22"/>
                      <a:pt x="10341" y="22"/>
                    </a:cubicBezTo>
                    <a:lnTo>
                      <a:pt x="10330" y="12"/>
                    </a:lnTo>
                    <a:close/>
                    <a:moveTo>
                      <a:pt x="10172" y="75"/>
                    </a:moveTo>
                    <a:lnTo>
                      <a:pt x="3660" y="3872"/>
                    </a:lnTo>
                    <a:lnTo>
                      <a:pt x="3745" y="3925"/>
                    </a:lnTo>
                    <a:lnTo>
                      <a:pt x="10129" y="192"/>
                    </a:lnTo>
                    <a:lnTo>
                      <a:pt x="10224" y="75"/>
                    </a:lnTo>
                    <a:close/>
                    <a:moveTo>
                      <a:pt x="3490" y="3978"/>
                    </a:moveTo>
                    <a:lnTo>
                      <a:pt x="1" y="6003"/>
                    </a:lnTo>
                    <a:lnTo>
                      <a:pt x="33" y="6088"/>
                    </a:lnTo>
                    <a:lnTo>
                      <a:pt x="3575" y="4021"/>
                    </a:lnTo>
                    <a:lnTo>
                      <a:pt x="3490" y="3978"/>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85" name="Google Shape;12585;p58"/>
              <p:cNvSpPr/>
              <p:nvPr/>
            </p:nvSpPr>
            <p:spPr>
              <a:xfrm>
                <a:off x="5244461" y="1291591"/>
                <a:ext cx="326940" cy="740147"/>
              </a:xfrm>
              <a:custGeom>
                <a:avLst/>
                <a:gdLst/>
                <a:ahLst/>
                <a:cxnLst/>
                <a:rect l="l" t="t" r="r" b="b"/>
                <a:pathLst>
                  <a:path w="5177" h="11720" extrusionOk="0">
                    <a:moveTo>
                      <a:pt x="5166" y="1"/>
                    </a:moveTo>
                    <a:lnTo>
                      <a:pt x="5007" y="202"/>
                    </a:lnTo>
                    <a:lnTo>
                      <a:pt x="2525" y="5907"/>
                    </a:lnTo>
                    <a:lnTo>
                      <a:pt x="2600" y="5940"/>
                    </a:lnTo>
                    <a:lnTo>
                      <a:pt x="5176" y="22"/>
                    </a:lnTo>
                    <a:lnTo>
                      <a:pt x="5166" y="1"/>
                    </a:lnTo>
                    <a:close/>
                    <a:moveTo>
                      <a:pt x="2461" y="6056"/>
                    </a:moveTo>
                    <a:lnTo>
                      <a:pt x="1" y="11698"/>
                    </a:lnTo>
                    <a:lnTo>
                      <a:pt x="86" y="11719"/>
                    </a:lnTo>
                    <a:lnTo>
                      <a:pt x="2536" y="6098"/>
                    </a:lnTo>
                    <a:lnTo>
                      <a:pt x="2461" y="6056"/>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86" name="Google Shape;12586;p58"/>
              <p:cNvSpPr/>
              <p:nvPr/>
            </p:nvSpPr>
            <p:spPr>
              <a:xfrm>
                <a:off x="4133419" y="1666654"/>
                <a:ext cx="880093" cy="462845"/>
              </a:xfrm>
              <a:custGeom>
                <a:avLst/>
                <a:gdLst/>
                <a:ahLst/>
                <a:cxnLst/>
                <a:rect l="l" t="t" r="r" b="b"/>
                <a:pathLst>
                  <a:path w="13936" h="7329" extrusionOk="0">
                    <a:moveTo>
                      <a:pt x="12387" y="1"/>
                    </a:moveTo>
                    <a:lnTo>
                      <a:pt x="8675" y="2164"/>
                    </a:lnTo>
                    <a:lnTo>
                      <a:pt x="8675" y="2259"/>
                    </a:lnTo>
                    <a:lnTo>
                      <a:pt x="12419" y="75"/>
                    </a:lnTo>
                    <a:lnTo>
                      <a:pt x="12387" y="1"/>
                    </a:lnTo>
                    <a:close/>
                    <a:moveTo>
                      <a:pt x="13882" y="5006"/>
                    </a:moveTo>
                    <a:lnTo>
                      <a:pt x="8675" y="5844"/>
                    </a:lnTo>
                    <a:lnTo>
                      <a:pt x="8675" y="5929"/>
                    </a:lnTo>
                    <a:lnTo>
                      <a:pt x="13893" y="5091"/>
                    </a:lnTo>
                    <a:cubicBezTo>
                      <a:pt x="13914" y="5080"/>
                      <a:pt x="13935" y="5059"/>
                      <a:pt x="13924" y="5038"/>
                    </a:cubicBezTo>
                    <a:cubicBezTo>
                      <a:pt x="13924" y="5017"/>
                      <a:pt x="13903" y="5006"/>
                      <a:pt x="13882" y="5006"/>
                    </a:cubicBezTo>
                    <a:close/>
                    <a:moveTo>
                      <a:pt x="8506" y="2259"/>
                    </a:moveTo>
                    <a:lnTo>
                      <a:pt x="0" y="7222"/>
                    </a:lnTo>
                    <a:lnTo>
                      <a:pt x="10" y="7276"/>
                    </a:lnTo>
                    <a:lnTo>
                      <a:pt x="10" y="7307"/>
                    </a:lnTo>
                    <a:lnTo>
                      <a:pt x="0" y="7328"/>
                    </a:lnTo>
                    <a:lnTo>
                      <a:pt x="0" y="7328"/>
                    </a:lnTo>
                    <a:lnTo>
                      <a:pt x="53" y="7318"/>
                    </a:lnTo>
                    <a:lnTo>
                      <a:pt x="8506" y="5950"/>
                    </a:lnTo>
                    <a:lnTo>
                      <a:pt x="8506" y="5865"/>
                    </a:lnTo>
                    <a:lnTo>
                      <a:pt x="191" y="7212"/>
                    </a:lnTo>
                    <a:lnTo>
                      <a:pt x="8506" y="2355"/>
                    </a:lnTo>
                    <a:lnTo>
                      <a:pt x="8506" y="2259"/>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87" name="Google Shape;12587;p58"/>
              <p:cNvSpPr/>
              <p:nvPr/>
            </p:nvSpPr>
            <p:spPr>
              <a:xfrm>
                <a:off x="4985346" y="2035022"/>
                <a:ext cx="588076" cy="594076"/>
              </a:xfrm>
              <a:custGeom>
                <a:avLst/>
                <a:gdLst/>
                <a:ahLst/>
                <a:cxnLst/>
                <a:rect l="l" t="t" r="r" b="b"/>
                <a:pathLst>
                  <a:path w="9312" h="9407" extrusionOk="0">
                    <a:moveTo>
                      <a:pt x="4072" y="1"/>
                    </a:moveTo>
                    <a:lnTo>
                      <a:pt x="3362" y="1634"/>
                    </a:lnTo>
                    <a:lnTo>
                      <a:pt x="3425" y="1697"/>
                    </a:lnTo>
                    <a:lnTo>
                      <a:pt x="4157" y="22"/>
                    </a:lnTo>
                    <a:lnTo>
                      <a:pt x="4072" y="1"/>
                    </a:lnTo>
                    <a:close/>
                    <a:moveTo>
                      <a:pt x="9269" y="6958"/>
                    </a:moveTo>
                    <a:cubicBezTo>
                      <a:pt x="9263" y="6958"/>
                      <a:pt x="9258" y="6959"/>
                      <a:pt x="9252" y="6962"/>
                    </a:cubicBezTo>
                    <a:lnTo>
                      <a:pt x="9252" y="6962"/>
                    </a:lnTo>
                    <a:lnTo>
                      <a:pt x="9269" y="6958"/>
                    </a:lnTo>
                    <a:close/>
                    <a:moveTo>
                      <a:pt x="9269" y="6958"/>
                    </a:moveTo>
                    <a:cubicBezTo>
                      <a:pt x="9290" y="6958"/>
                      <a:pt x="9300" y="6958"/>
                      <a:pt x="9311" y="6979"/>
                    </a:cubicBezTo>
                    <a:cubicBezTo>
                      <a:pt x="9300" y="6958"/>
                      <a:pt x="9290" y="6958"/>
                      <a:pt x="9279" y="6958"/>
                    </a:cubicBezTo>
                    <a:close/>
                    <a:moveTo>
                      <a:pt x="9252" y="6962"/>
                    </a:moveTo>
                    <a:lnTo>
                      <a:pt x="2852" y="8601"/>
                    </a:lnTo>
                    <a:lnTo>
                      <a:pt x="2704" y="8728"/>
                    </a:lnTo>
                    <a:lnTo>
                      <a:pt x="9237" y="7053"/>
                    </a:lnTo>
                    <a:lnTo>
                      <a:pt x="9237" y="7000"/>
                    </a:lnTo>
                    <a:cubicBezTo>
                      <a:pt x="9229" y="6985"/>
                      <a:pt x="9239" y="6969"/>
                      <a:pt x="9252" y="6962"/>
                    </a:cubicBezTo>
                    <a:close/>
                    <a:moveTo>
                      <a:pt x="3330" y="1719"/>
                    </a:moveTo>
                    <a:lnTo>
                      <a:pt x="10" y="9354"/>
                    </a:lnTo>
                    <a:cubicBezTo>
                      <a:pt x="0" y="9365"/>
                      <a:pt x="0" y="9386"/>
                      <a:pt x="10" y="9397"/>
                    </a:cubicBezTo>
                    <a:cubicBezTo>
                      <a:pt x="21" y="9407"/>
                      <a:pt x="31" y="9407"/>
                      <a:pt x="42" y="9407"/>
                    </a:cubicBezTo>
                    <a:lnTo>
                      <a:pt x="53" y="9407"/>
                    </a:lnTo>
                    <a:lnTo>
                      <a:pt x="2343" y="8824"/>
                    </a:lnTo>
                    <a:lnTo>
                      <a:pt x="2482" y="8697"/>
                    </a:lnTo>
                    <a:lnTo>
                      <a:pt x="2482" y="8697"/>
                    </a:lnTo>
                    <a:lnTo>
                      <a:pt x="116" y="9301"/>
                    </a:lnTo>
                    <a:lnTo>
                      <a:pt x="3394" y="1771"/>
                    </a:lnTo>
                    <a:lnTo>
                      <a:pt x="3330" y="1719"/>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88" name="Google Shape;12588;p58"/>
              <p:cNvSpPr/>
              <p:nvPr/>
            </p:nvSpPr>
            <p:spPr>
              <a:xfrm>
                <a:off x="4719411" y="1197178"/>
                <a:ext cx="1214991" cy="653060"/>
              </a:xfrm>
              <a:custGeom>
                <a:avLst/>
                <a:gdLst/>
                <a:ahLst/>
                <a:cxnLst/>
                <a:rect l="l" t="t" r="r" b="b"/>
                <a:pathLst>
                  <a:path w="19239" h="10341" extrusionOk="0">
                    <a:moveTo>
                      <a:pt x="106" y="0"/>
                    </a:moveTo>
                    <a:lnTo>
                      <a:pt x="106" y="0"/>
                    </a:lnTo>
                    <a:cubicBezTo>
                      <a:pt x="117" y="21"/>
                      <a:pt x="117" y="42"/>
                      <a:pt x="85" y="64"/>
                    </a:cubicBezTo>
                    <a:lnTo>
                      <a:pt x="0" y="64"/>
                    </a:lnTo>
                    <a:cubicBezTo>
                      <a:pt x="11" y="75"/>
                      <a:pt x="22" y="75"/>
                      <a:pt x="33" y="75"/>
                    </a:cubicBezTo>
                    <a:lnTo>
                      <a:pt x="54" y="75"/>
                    </a:lnTo>
                    <a:lnTo>
                      <a:pt x="4338" y="520"/>
                    </a:lnTo>
                    <a:cubicBezTo>
                      <a:pt x="4338" y="488"/>
                      <a:pt x="4370" y="456"/>
                      <a:pt x="4402" y="445"/>
                    </a:cubicBezTo>
                    <a:lnTo>
                      <a:pt x="106" y="0"/>
                    </a:lnTo>
                    <a:close/>
                    <a:moveTo>
                      <a:pt x="5324" y="615"/>
                    </a:moveTo>
                    <a:lnTo>
                      <a:pt x="5303" y="626"/>
                    </a:lnTo>
                    <a:lnTo>
                      <a:pt x="5706" y="669"/>
                    </a:lnTo>
                    <a:lnTo>
                      <a:pt x="5759" y="615"/>
                    </a:lnTo>
                    <a:close/>
                    <a:moveTo>
                      <a:pt x="6194" y="626"/>
                    </a:moveTo>
                    <a:lnTo>
                      <a:pt x="6290" y="721"/>
                    </a:lnTo>
                    <a:lnTo>
                      <a:pt x="6788" y="775"/>
                    </a:lnTo>
                    <a:lnTo>
                      <a:pt x="6693" y="679"/>
                    </a:lnTo>
                    <a:lnTo>
                      <a:pt x="6194" y="626"/>
                    </a:lnTo>
                    <a:close/>
                    <a:moveTo>
                      <a:pt x="6968" y="711"/>
                    </a:moveTo>
                    <a:lnTo>
                      <a:pt x="7032" y="775"/>
                    </a:lnTo>
                    <a:cubicBezTo>
                      <a:pt x="7032" y="785"/>
                      <a:pt x="7042" y="796"/>
                      <a:pt x="7042" y="806"/>
                    </a:cubicBezTo>
                    <a:lnTo>
                      <a:pt x="7191" y="817"/>
                    </a:lnTo>
                    <a:lnTo>
                      <a:pt x="7096" y="721"/>
                    </a:lnTo>
                    <a:lnTo>
                      <a:pt x="6968" y="711"/>
                    </a:lnTo>
                    <a:close/>
                    <a:moveTo>
                      <a:pt x="7360" y="753"/>
                    </a:moveTo>
                    <a:lnTo>
                      <a:pt x="7382" y="775"/>
                    </a:lnTo>
                    <a:cubicBezTo>
                      <a:pt x="7403" y="796"/>
                      <a:pt x="7414" y="817"/>
                      <a:pt x="7414" y="838"/>
                    </a:cubicBezTo>
                    <a:lnTo>
                      <a:pt x="13353" y="1453"/>
                    </a:lnTo>
                    <a:lnTo>
                      <a:pt x="13405" y="1453"/>
                    </a:lnTo>
                    <a:lnTo>
                      <a:pt x="13459" y="1400"/>
                    </a:lnTo>
                    <a:cubicBezTo>
                      <a:pt x="13459" y="1390"/>
                      <a:pt x="13469" y="1379"/>
                      <a:pt x="13490" y="1379"/>
                    </a:cubicBezTo>
                    <a:lnTo>
                      <a:pt x="7360" y="753"/>
                    </a:lnTo>
                    <a:close/>
                    <a:moveTo>
                      <a:pt x="13522" y="1400"/>
                    </a:moveTo>
                    <a:cubicBezTo>
                      <a:pt x="13533" y="1421"/>
                      <a:pt x="13533" y="1432"/>
                      <a:pt x="13522" y="1453"/>
                    </a:cubicBezTo>
                    <a:lnTo>
                      <a:pt x="13480" y="1496"/>
                    </a:lnTo>
                    <a:lnTo>
                      <a:pt x="13490" y="1517"/>
                    </a:lnTo>
                    <a:lnTo>
                      <a:pt x="19153" y="10330"/>
                    </a:lnTo>
                    <a:cubicBezTo>
                      <a:pt x="19153" y="10341"/>
                      <a:pt x="19175" y="10341"/>
                      <a:pt x="19186" y="10341"/>
                    </a:cubicBezTo>
                    <a:lnTo>
                      <a:pt x="19207" y="10341"/>
                    </a:lnTo>
                    <a:cubicBezTo>
                      <a:pt x="19228" y="10330"/>
                      <a:pt x="19238" y="10298"/>
                      <a:pt x="19217" y="10277"/>
                    </a:cubicBezTo>
                    <a:lnTo>
                      <a:pt x="13522" y="1400"/>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89" name="Google Shape;12589;p58"/>
              <p:cNvSpPr/>
              <p:nvPr/>
            </p:nvSpPr>
            <p:spPr>
              <a:xfrm>
                <a:off x="3661228" y="2996772"/>
                <a:ext cx="890829" cy="968507"/>
              </a:xfrm>
              <a:custGeom>
                <a:avLst/>
                <a:gdLst/>
                <a:ahLst/>
                <a:cxnLst/>
                <a:rect l="l" t="t" r="r" b="b"/>
                <a:pathLst>
                  <a:path w="14106" h="15336" extrusionOk="0">
                    <a:moveTo>
                      <a:pt x="9842" y="1"/>
                    </a:moveTo>
                    <a:cubicBezTo>
                      <a:pt x="9832" y="1"/>
                      <a:pt x="9832" y="1"/>
                      <a:pt x="9821" y="11"/>
                    </a:cubicBezTo>
                    <a:lnTo>
                      <a:pt x="64" y="5950"/>
                    </a:lnTo>
                    <a:lnTo>
                      <a:pt x="43" y="6024"/>
                    </a:lnTo>
                    <a:lnTo>
                      <a:pt x="75" y="6035"/>
                    </a:lnTo>
                    <a:lnTo>
                      <a:pt x="9863" y="75"/>
                    </a:lnTo>
                    <a:cubicBezTo>
                      <a:pt x="9884" y="64"/>
                      <a:pt x="9895" y="43"/>
                      <a:pt x="9884" y="22"/>
                    </a:cubicBezTo>
                    <a:cubicBezTo>
                      <a:pt x="9874" y="11"/>
                      <a:pt x="9863" y="1"/>
                      <a:pt x="9842" y="1"/>
                    </a:cubicBezTo>
                    <a:close/>
                    <a:moveTo>
                      <a:pt x="14063" y="3977"/>
                    </a:moveTo>
                    <a:cubicBezTo>
                      <a:pt x="14041" y="3977"/>
                      <a:pt x="14020" y="3998"/>
                      <a:pt x="14020" y="4020"/>
                    </a:cubicBezTo>
                    <a:lnTo>
                      <a:pt x="13469" y="11327"/>
                    </a:lnTo>
                    <a:lnTo>
                      <a:pt x="13543" y="11358"/>
                    </a:lnTo>
                    <a:lnTo>
                      <a:pt x="14105" y="4020"/>
                    </a:lnTo>
                    <a:cubicBezTo>
                      <a:pt x="14105" y="3998"/>
                      <a:pt x="14084" y="3977"/>
                      <a:pt x="14063" y="3977"/>
                    </a:cubicBezTo>
                    <a:close/>
                    <a:moveTo>
                      <a:pt x="11" y="6098"/>
                    </a:moveTo>
                    <a:lnTo>
                      <a:pt x="0" y="6152"/>
                    </a:lnTo>
                    <a:lnTo>
                      <a:pt x="3808" y="11931"/>
                    </a:lnTo>
                    <a:lnTo>
                      <a:pt x="3860" y="11868"/>
                    </a:lnTo>
                    <a:lnTo>
                      <a:pt x="96" y="6131"/>
                    </a:lnTo>
                    <a:lnTo>
                      <a:pt x="11" y="6098"/>
                    </a:lnTo>
                    <a:close/>
                    <a:moveTo>
                      <a:pt x="3956" y="12016"/>
                    </a:moveTo>
                    <a:lnTo>
                      <a:pt x="3903" y="12080"/>
                    </a:lnTo>
                    <a:lnTo>
                      <a:pt x="6045" y="15336"/>
                    </a:lnTo>
                    <a:lnTo>
                      <a:pt x="6120" y="15315"/>
                    </a:lnTo>
                    <a:lnTo>
                      <a:pt x="3956" y="12016"/>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90" name="Google Shape;12590;p58"/>
              <p:cNvSpPr/>
              <p:nvPr/>
            </p:nvSpPr>
            <p:spPr>
              <a:xfrm>
                <a:off x="4045637" y="3718100"/>
                <a:ext cx="470928" cy="857990"/>
              </a:xfrm>
              <a:custGeom>
                <a:avLst/>
                <a:gdLst/>
                <a:ahLst/>
                <a:cxnLst/>
                <a:rect l="l" t="t" r="r" b="b"/>
                <a:pathLst>
                  <a:path w="7457" h="13586" extrusionOk="0">
                    <a:moveTo>
                      <a:pt x="7372" y="0"/>
                    </a:moveTo>
                    <a:lnTo>
                      <a:pt x="7254" y="1506"/>
                    </a:lnTo>
                    <a:lnTo>
                      <a:pt x="7350" y="1485"/>
                    </a:lnTo>
                    <a:lnTo>
                      <a:pt x="7456" y="32"/>
                    </a:lnTo>
                    <a:lnTo>
                      <a:pt x="7372" y="0"/>
                    </a:lnTo>
                    <a:close/>
                    <a:moveTo>
                      <a:pt x="85" y="3956"/>
                    </a:moveTo>
                    <a:lnTo>
                      <a:pt x="1" y="3988"/>
                    </a:lnTo>
                    <a:lnTo>
                      <a:pt x="3415" y="9184"/>
                    </a:lnTo>
                    <a:lnTo>
                      <a:pt x="3532" y="9205"/>
                    </a:lnTo>
                    <a:lnTo>
                      <a:pt x="85" y="3956"/>
                    </a:lnTo>
                    <a:close/>
                    <a:moveTo>
                      <a:pt x="7339" y="1570"/>
                    </a:moveTo>
                    <a:lnTo>
                      <a:pt x="7254" y="1602"/>
                    </a:lnTo>
                    <a:lnTo>
                      <a:pt x="6650" y="9619"/>
                    </a:lnTo>
                    <a:lnTo>
                      <a:pt x="6735" y="9630"/>
                    </a:lnTo>
                    <a:lnTo>
                      <a:pt x="7339" y="1570"/>
                    </a:lnTo>
                    <a:close/>
                    <a:moveTo>
                      <a:pt x="3543" y="9375"/>
                    </a:moveTo>
                    <a:lnTo>
                      <a:pt x="6279" y="13543"/>
                    </a:lnTo>
                    <a:cubicBezTo>
                      <a:pt x="6332" y="13565"/>
                      <a:pt x="6364" y="13575"/>
                      <a:pt x="6385" y="13586"/>
                    </a:cubicBezTo>
                    <a:lnTo>
                      <a:pt x="6438" y="13575"/>
                    </a:lnTo>
                    <a:lnTo>
                      <a:pt x="6724" y="9789"/>
                    </a:lnTo>
                    <a:lnTo>
                      <a:pt x="6639" y="9778"/>
                    </a:lnTo>
                    <a:lnTo>
                      <a:pt x="6353" y="13511"/>
                    </a:lnTo>
                    <a:lnTo>
                      <a:pt x="3649" y="9386"/>
                    </a:lnTo>
                    <a:lnTo>
                      <a:pt x="3543" y="9375"/>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91" name="Google Shape;12591;p58"/>
              <p:cNvSpPr/>
              <p:nvPr/>
            </p:nvSpPr>
            <p:spPr>
              <a:xfrm>
                <a:off x="3529302" y="4187575"/>
                <a:ext cx="1488883" cy="393882"/>
              </a:xfrm>
              <a:custGeom>
                <a:avLst/>
                <a:gdLst/>
                <a:ahLst/>
                <a:cxnLst/>
                <a:rect l="l" t="t" r="r" b="b"/>
                <a:pathLst>
                  <a:path w="23576" h="6237" extrusionOk="0">
                    <a:moveTo>
                      <a:pt x="43" y="1"/>
                    </a:moveTo>
                    <a:cubicBezTo>
                      <a:pt x="32" y="1"/>
                      <a:pt x="11" y="11"/>
                      <a:pt x="0" y="22"/>
                    </a:cubicBezTo>
                    <a:cubicBezTo>
                      <a:pt x="0" y="43"/>
                      <a:pt x="11" y="64"/>
                      <a:pt x="32" y="75"/>
                    </a:cubicBezTo>
                    <a:cubicBezTo>
                      <a:pt x="53" y="86"/>
                      <a:pt x="223" y="159"/>
                      <a:pt x="531" y="287"/>
                    </a:cubicBezTo>
                    <a:lnTo>
                      <a:pt x="838" y="329"/>
                    </a:lnTo>
                    <a:cubicBezTo>
                      <a:pt x="361" y="128"/>
                      <a:pt x="74" y="1"/>
                      <a:pt x="53" y="1"/>
                    </a:cubicBezTo>
                    <a:close/>
                    <a:moveTo>
                      <a:pt x="1113" y="531"/>
                    </a:moveTo>
                    <a:lnTo>
                      <a:pt x="1113" y="531"/>
                    </a:lnTo>
                    <a:cubicBezTo>
                      <a:pt x="4455" y="1941"/>
                      <a:pt x="14423" y="6183"/>
                      <a:pt x="14551" y="6237"/>
                    </a:cubicBezTo>
                    <a:lnTo>
                      <a:pt x="14582" y="6237"/>
                    </a:lnTo>
                    <a:lnTo>
                      <a:pt x="23575" y="3511"/>
                    </a:lnTo>
                    <a:lnTo>
                      <a:pt x="23374" y="3479"/>
                    </a:lnTo>
                    <a:lnTo>
                      <a:pt x="14614" y="6141"/>
                    </a:lnTo>
                    <a:lnTo>
                      <a:pt x="14561" y="6152"/>
                    </a:lnTo>
                    <a:cubicBezTo>
                      <a:pt x="14540" y="6141"/>
                      <a:pt x="14508" y="6131"/>
                      <a:pt x="14455" y="6109"/>
                    </a:cubicBezTo>
                    <a:cubicBezTo>
                      <a:pt x="13236" y="5589"/>
                      <a:pt x="4783" y="1995"/>
                      <a:pt x="1421" y="573"/>
                    </a:cubicBezTo>
                    <a:lnTo>
                      <a:pt x="1113" y="531"/>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92" name="Google Shape;12592;p58"/>
              <p:cNvSpPr/>
              <p:nvPr/>
            </p:nvSpPr>
            <p:spPr>
              <a:xfrm>
                <a:off x="5868660" y="1983427"/>
                <a:ext cx="579424" cy="330919"/>
              </a:xfrm>
              <a:custGeom>
                <a:avLst/>
                <a:gdLst/>
                <a:ahLst/>
                <a:cxnLst/>
                <a:rect l="l" t="t" r="r" b="b"/>
                <a:pathLst>
                  <a:path w="9175" h="5240" extrusionOk="0">
                    <a:moveTo>
                      <a:pt x="658" y="1"/>
                    </a:moveTo>
                    <a:cubicBezTo>
                      <a:pt x="648" y="12"/>
                      <a:pt x="637" y="22"/>
                      <a:pt x="637" y="33"/>
                    </a:cubicBezTo>
                    <a:lnTo>
                      <a:pt x="1" y="3076"/>
                    </a:lnTo>
                    <a:lnTo>
                      <a:pt x="86" y="3097"/>
                    </a:lnTo>
                    <a:lnTo>
                      <a:pt x="712" y="107"/>
                    </a:lnTo>
                    <a:lnTo>
                      <a:pt x="1094" y="351"/>
                    </a:lnTo>
                    <a:cubicBezTo>
                      <a:pt x="1094" y="319"/>
                      <a:pt x="1115" y="287"/>
                      <a:pt x="1136" y="276"/>
                    </a:cubicBezTo>
                    <a:lnTo>
                      <a:pt x="701" y="12"/>
                    </a:lnTo>
                    <a:cubicBezTo>
                      <a:pt x="691" y="1"/>
                      <a:pt x="691" y="1"/>
                      <a:pt x="680" y="1"/>
                    </a:cubicBezTo>
                    <a:close/>
                    <a:moveTo>
                      <a:pt x="1274" y="361"/>
                    </a:moveTo>
                    <a:lnTo>
                      <a:pt x="1306" y="478"/>
                    </a:lnTo>
                    <a:lnTo>
                      <a:pt x="8920" y="5176"/>
                    </a:lnTo>
                    <a:lnTo>
                      <a:pt x="9164" y="5240"/>
                    </a:lnTo>
                    <a:lnTo>
                      <a:pt x="9175" y="5240"/>
                    </a:lnTo>
                    <a:lnTo>
                      <a:pt x="1274" y="361"/>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93" name="Google Shape;12593;p58"/>
              <p:cNvSpPr/>
              <p:nvPr/>
            </p:nvSpPr>
            <p:spPr>
              <a:xfrm>
                <a:off x="4993367" y="2182989"/>
                <a:ext cx="1456107" cy="2065592"/>
              </a:xfrm>
              <a:custGeom>
                <a:avLst/>
                <a:gdLst/>
                <a:ahLst/>
                <a:cxnLst/>
                <a:rect l="l" t="t" r="r" b="b"/>
                <a:pathLst>
                  <a:path w="23057" h="32708" extrusionOk="0">
                    <a:moveTo>
                      <a:pt x="23056" y="2133"/>
                    </a:moveTo>
                    <a:lnTo>
                      <a:pt x="23054" y="2141"/>
                    </a:lnTo>
                    <a:lnTo>
                      <a:pt x="23054" y="2141"/>
                    </a:lnTo>
                    <a:cubicBezTo>
                      <a:pt x="23055" y="2139"/>
                      <a:pt x="23056" y="2136"/>
                      <a:pt x="23056" y="2133"/>
                    </a:cubicBezTo>
                    <a:close/>
                    <a:moveTo>
                      <a:pt x="13851" y="1"/>
                    </a:moveTo>
                    <a:lnTo>
                      <a:pt x="13055" y="3776"/>
                    </a:lnTo>
                    <a:lnTo>
                      <a:pt x="13151" y="3766"/>
                    </a:lnTo>
                    <a:lnTo>
                      <a:pt x="13925" y="12"/>
                    </a:lnTo>
                    <a:lnTo>
                      <a:pt x="13851" y="1"/>
                    </a:lnTo>
                    <a:close/>
                    <a:moveTo>
                      <a:pt x="23054" y="2141"/>
                    </a:moveTo>
                    <a:cubicBezTo>
                      <a:pt x="23049" y="2148"/>
                      <a:pt x="23039" y="2154"/>
                      <a:pt x="23024" y="2154"/>
                    </a:cubicBezTo>
                    <a:lnTo>
                      <a:pt x="22960" y="2164"/>
                    </a:lnTo>
                    <a:lnTo>
                      <a:pt x="20373" y="10755"/>
                    </a:lnTo>
                    <a:cubicBezTo>
                      <a:pt x="20373" y="10776"/>
                      <a:pt x="20384" y="10808"/>
                      <a:pt x="20405" y="10808"/>
                    </a:cubicBezTo>
                    <a:lnTo>
                      <a:pt x="20415" y="10808"/>
                    </a:lnTo>
                    <a:cubicBezTo>
                      <a:pt x="20436" y="10808"/>
                      <a:pt x="20447" y="10797"/>
                      <a:pt x="20457" y="10787"/>
                    </a:cubicBezTo>
                    <a:lnTo>
                      <a:pt x="23054" y="2141"/>
                    </a:lnTo>
                    <a:close/>
                    <a:moveTo>
                      <a:pt x="13130" y="3851"/>
                    </a:moveTo>
                    <a:lnTo>
                      <a:pt x="13045" y="3861"/>
                    </a:lnTo>
                    <a:lnTo>
                      <a:pt x="11221" y="12600"/>
                    </a:lnTo>
                    <a:lnTo>
                      <a:pt x="11305" y="12600"/>
                    </a:lnTo>
                    <a:lnTo>
                      <a:pt x="13130" y="3851"/>
                    </a:lnTo>
                    <a:close/>
                    <a:moveTo>
                      <a:pt x="19090" y="12272"/>
                    </a:moveTo>
                    <a:lnTo>
                      <a:pt x="18093" y="12865"/>
                    </a:lnTo>
                    <a:lnTo>
                      <a:pt x="18251" y="12876"/>
                    </a:lnTo>
                    <a:lnTo>
                      <a:pt x="19079" y="12378"/>
                    </a:lnTo>
                    <a:lnTo>
                      <a:pt x="19185" y="12908"/>
                    </a:lnTo>
                    <a:lnTo>
                      <a:pt x="19270" y="12908"/>
                    </a:lnTo>
                    <a:lnTo>
                      <a:pt x="19153" y="12303"/>
                    </a:lnTo>
                    <a:cubicBezTo>
                      <a:pt x="19153" y="12293"/>
                      <a:pt x="19142" y="12282"/>
                      <a:pt x="19132" y="12272"/>
                    </a:cubicBezTo>
                    <a:close/>
                    <a:moveTo>
                      <a:pt x="19217" y="13078"/>
                    </a:moveTo>
                    <a:lnTo>
                      <a:pt x="19482" y="14382"/>
                    </a:lnTo>
                    <a:lnTo>
                      <a:pt x="19535" y="14223"/>
                    </a:lnTo>
                    <a:lnTo>
                      <a:pt x="19312" y="13078"/>
                    </a:lnTo>
                    <a:close/>
                    <a:moveTo>
                      <a:pt x="11188" y="12759"/>
                    </a:moveTo>
                    <a:lnTo>
                      <a:pt x="10245" y="17277"/>
                    </a:lnTo>
                    <a:lnTo>
                      <a:pt x="10266" y="17563"/>
                    </a:lnTo>
                    <a:cubicBezTo>
                      <a:pt x="10266" y="17584"/>
                      <a:pt x="10255" y="17595"/>
                      <a:pt x="10245" y="17606"/>
                    </a:cubicBezTo>
                    <a:lnTo>
                      <a:pt x="17987" y="13024"/>
                    </a:lnTo>
                    <a:lnTo>
                      <a:pt x="17827" y="13024"/>
                    </a:lnTo>
                    <a:lnTo>
                      <a:pt x="10287" y="17489"/>
                    </a:lnTo>
                    <a:lnTo>
                      <a:pt x="10287" y="17489"/>
                    </a:lnTo>
                    <a:lnTo>
                      <a:pt x="11273" y="12770"/>
                    </a:lnTo>
                    <a:lnTo>
                      <a:pt x="11188" y="12759"/>
                    </a:lnTo>
                    <a:close/>
                    <a:moveTo>
                      <a:pt x="10319" y="17786"/>
                    </a:moveTo>
                    <a:cubicBezTo>
                      <a:pt x="10309" y="17786"/>
                      <a:pt x="10298" y="17796"/>
                      <a:pt x="10287" y="17808"/>
                    </a:cubicBezTo>
                    <a:lnTo>
                      <a:pt x="7127" y="22357"/>
                    </a:lnTo>
                    <a:lnTo>
                      <a:pt x="7191" y="22410"/>
                    </a:lnTo>
                    <a:lnTo>
                      <a:pt x="10340" y="17892"/>
                    </a:lnTo>
                    <a:lnTo>
                      <a:pt x="17096" y="21784"/>
                    </a:lnTo>
                    <a:lnTo>
                      <a:pt x="17127" y="21710"/>
                    </a:lnTo>
                    <a:lnTo>
                      <a:pt x="10340" y="17796"/>
                    </a:lnTo>
                    <a:cubicBezTo>
                      <a:pt x="10340" y="17796"/>
                      <a:pt x="10330" y="17786"/>
                      <a:pt x="10319" y="17786"/>
                    </a:cubicBezTo>
                    <a:close/>
                    <a:moveTo>
                      <a:pt x="19599" y="14551"/>
                    </a:moveTo>
                    <a:lnTo>
                      <a:pt x="19545" y="14721"/>
                    </a:lnTo>
                    <a:lnTo>
                      <a:pt x="21454" y="24202"/>
                    </a:lnTo>
                    <a:lnTo>
                      <a:pt x="21454" y="24202"/>
                    </a:lnTo>
                    <a:lnTo>
                      <a:pt x="17276" y="21795"/>
                    </a:lnTo>
                    <a:lnTo>
                      <a:pt x="17244" y="21869"/>
                    </a:lnTo>
                    <a:lnTo>
                      <a:pt x="21423" y="24287"/>
                    </a:lnTo>
                    <a:lnTo>
                      <a:pt x="21487" y="24244"/>
                    </a:lnTo>
                    <a:lnTo>
                      <a:pt x="21508" y="24244"/>
                    </a:lnTo>
                    <a:cubicBezTo>
                      <a:pt x="21517" y="24244"/>
                      <a:pt x="21535" y="24244"/>
                      <a:pt x="21547" y="24260"/>
                    </a:cubicBezTo>
                    <a:lnTo>
                      <a:pt x="21547" y="24260"/>
                    </a:lnTo>
                    <a:lnTo>
                      <a:pt x="19599" y="14551"/>
                    </a:lnTo>
                    <a:close/>
                    <a:moveTo>
                      <a:pt x="21547" y="24260"/>
                    </a:moveTo>
                    <a:lnTo>
                      <a:pt x="21550" y="24277"/>
                    </a:lnTo>
                    <a:cubicBezTo>
                      <a:pt x="21550" y="24287"/>
                      <a:pt x="21550" y="24308"/>
                      <a:pt x="21529" y="24319"/>
                    </a:cubicBezTo>
                    <a:cubicBezTo>
                      <a:pt x="21550" y="24308"/>
                      <a:pt x="21560" y="24287"/>
                      <a:pt x="21550" y="24266"/>
                    </a:cubicBezTo>
                    <a:cubicBezTo>
                      <a:pt x="21549" y="24264"/>
                      <a:pt x="21548" y="24262"/>
                      <a:pt x="21547" y="24260"/>
                    </a:cubicBezTo>
                    <a:close/>
                    <a:moveTo>
                      <a:pt x="7031" y="22495"/>
                    </a:moveTo>
                    <a:lnTo>
                      <a:pt x="0" y="32591"/>
                    </a:lnTo>
                    <a:lnTo>
                      <a:pt x="22" y="32707"/>
                    </a:lnTo>
                    <a:lnTo>
                      <a:pt x="7095" y="22548"/>
                    </a:lnTo>
                    <a:lnTo>
                      <a:pt x="7031" y="22495"/>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94" name="Google Shape;12594;p58"/>
              <p:cNvSpPr/>
              <p:nvPr/>
            </p:nvSpPr>
            <p:spPr>
              <a:xfrm>
                <a:off x="5030185" y="4057671"/>
                <a:ext cx="738126" cy="426027"/>
              </a:xfrm>
              <a:custGeom>
                <a:avLst/>
                <a:gdLst/>
                <a:ahLst/>
                <a:cxnLst/>
                <a:rect l="l" t="t" r="r" b="b"/>
                <a:pathLst>
                  <a:path w="11688" h="6746" extrusionOk="0">
                    <a:moveTo>
                      <a:pt x="11635" y="0"/>
                    </a:moveTo>
                    <a:cubicBezTo>
                      <a:pt x="11624" y="0"/>
                      <a:pt x="11602" y="11"/>
                      <a:pt x="11602" y="22"/>
                    </a:cubicBezTo>
                    <a:lnTo>
                      <a:pt x="11210" y="668"/>
                    </a:lnTo>
                    <a:lnTo>
                      <a:pt x="11210" y="668"/>
                    </a:lnTo>
                    <a:lnTo>
                      <a:pt x="11338" y="615"/>
                    </a:lnTo>
                    <a:lnTo>
                      <a:pt x="11666" y="64"/>
                    </a:lnTo>
                    <a:cubicBezTo>
                      <a:pt x="11687" y="43"/>
                      <a:pt x="11677" y="22"/>
                      <a:pt x="11656" y="11"/>
                    </a:cubicBezTo>
                    <a:cubicBezTo>
                      <a:pt x="11645" y="0"/>
                      <a:pt x="11645" y="0"/>
                      <a:pt x="11635" y="0"/>
                    </a:cubicBezTo>
                    <a:close/>
                    <a:moveTo>
                      <a:pt x="11199" y="859"/>
                    </a:moveTo>
                    <a:lnTo>
                      <a:pt x="11062" y="912"/>
                    </a:lnTo>
                    <a:lnTo>
                      <a:pt x="7605" y="6660"/>
                    </a:lnTo>
                    <a:lnTo>
                      <a:pt x="149" y="5494"/>
                    </a:lnTo>
                    <a:lnTo>
                      <a:pt x="11" y="5558"/>
                    </a:lnTo>
                    <a:lnTo>
                      <a:pt x="0" y="5558"/>
                    </a:lnTo>
                    <a:lnTo>
                      <a:pt x="7626" y="6745"/>
                    </a:lnTo>
                    <a:cubicBezTo>
                      <a:pt x="7647" y="6745"/>
                      <a:pt x="7657" y="6734"/>
                      <a:pt x="7668" y="6724"/>
                    </a:cubicBezTo>
                    <a:lnTo>
                      <a:pt x="11199" y="859"/>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95" name="Google Shape;12595;p58"/>
              <p:cNvSpPr/>
              <p:nvPr/>
            </p:nvSpPr>
            <p:spPr>
              <a:xfrm>
                <a:off x="5007387" y="1975406"/>
                <a:ext cx="1442087" cy="494295"/>
              </a:xfrm>
              <a:custGeom>
                <a:avLst/>
                <a:gdLst/>
                <a:ahLst/>
                <a:cxnLst/>
                <a:rect l="l" t="t" r="r" b="b"/>
                <a:pathLst>
                  <a:path w="22835" h="7827" extrusionOk="0">
                    <a:moveTo>
                      <a:pt x="43" y="0"/>
                    </a:moveTo>
                    <a:cubicBezTo>
                      <a:pt x="33" y="0"/>
                      <a:pt x="22" y="0"/>
                      <a:pt x="12" y="22"/>
                    </a:cubicBezTo>
                    <a:cubicBezTo>
                      <a:pt x="1" y="33"/>
                      <a:pt x="1" y="54"/>
                      <a:pt x="22" y="75"/>
                    </a:cubicBezTo>
                    <a:lnTo>
                      <a:pt x="107" y="149"/>
                    </a:lnTo>
                    <a:lnTo>
                      <a:pt x="118" y="96"/>
                    </a:lnTo>
                    <a:lnTo>
                      <a:pt x="96" y="11"/>
                    </a:lnTo>
                    <a:lnTo>
                      <a:pt x="54" y="0"/>
                    </a:lnTo>
                    <a:close/>
                    <a:moveTo>
                      <a:pt x="255" y="43"/>
                    </a:moveTo>
                    <a:lnTo>
                      <a:pt x="203" y="117"/>
                    </a:lnTo>
                    <a:lnTo>
                      <a:pt x="3723" y="945"/>
                    </a:lnTo>
                    <a:lnTo>
                      <a:pt x="3808" y="966"/>
                    </a:lnTo>
                    <a:lnTo>
                      <a:pt x="10468" y="2535"/>
                    </a:lnTo>
                    <a:lnTo>
                      <a:pt x="10553" y="2472"/>
                    </a:lnTo>
                    <a:lnTo>
                      <a:pt x="3840" y="891"/>
                    </a:lnTo>
                    <a:lnTo>
                      <a:pt x="3755" y="870"/>
                    </a:lnTo>
                    <a:lnTo>
                      <a:pt x="255" y="43"/>
                    </a:lnTo>
                    <a:close/>
                    <a:moveTo>
                      <a:pt x="10754" y="2524"/>
                    </a:moveTo>
                    <a:lnTo>
                      <a:pt x="10669" y="2588"/>
                    </a:lnTo>
                    <a:lnTo>
                      <a:pt x="13629" y="3288"/>
                    </a:lnTo>
                    <a:lnTo>
                      <a:pt x="13703" y="3299"/>
                    </a:lnTo>
                    <a:lnTo>
                      <a:pt x="15729" y="3776"/>
                    </a:lnTo>
                    <a:lnTo>
                      <a:pt x="15729" y="3776"/>
                    </a:lnTo>
                    <a:lnTo>
                      <a:pt x="15707" y="3691"/>
                    </a:lnTo>
                    <a:lnTo>
                      <a:pt x="13724" y="3224"/>
                    </a:lnTo>
                    <a:lnTo>
                      <a:pt x="13639" y="3203"/>
                    </a:lnTo>
                    <a:lnTo>
                      <a:pt x="10754" y="2524"/>
                    </a:lnTo>
                    <a:close/>
                    <a:moveTo>
                      <a:pt x="203" y="117"/>
                    </a:moveTo>
                    <a:lnTo>
                      <a:pt x="170" y="202"/>
                    </a:lnTo>
                    <a:lnTo>
                      <a:pt x="2981" y="2663"/>
                    </a:lnTo>
                    <a:lnTo>
                      <a:pt x="3045" y="2715"/>
                    </a:lnTo>
                    <a:lnTo>
                      <a:pt x="6608" y="5833"/>
                    </a:lnTo>
                    <a:lnTo>
                      <a:pt x="6672" y="5781"/>
                    </a:lnTo>
                    <a:lnTo>
                      <a:pt x="3076" y="2641"/>
                    </a:lnTo>
                    <a:lnTo>
                      <a:pt x="3013" y="2578"/>
                    </a:lnTo>
                    <a:lnTo>
                      <a:pt x="203" y="117"/>
                    </a:lnTo>
                    <a:close/>
                    <a:moveTo>
                      <a:pt x="15887" y="3733"/>
                    </a:moveTo>
                    <a:lnTo>
                      <a:pt x="15919" y="3829"/>
                    </a:lnTo>
                    <a:lnTo>
                      <a:pt x="22590" y="5399"/>
                    </a:lnTo>
                    <a:lnTo>
                      <a:pt x="16704" y="6406"/>
                    </a:lnTo>
                    <a:lnTo>
                      <a:pt x="16725" y="6481"/>
                    </a:lnTo>
                    <a:lnTo>
                      <a:pt x="22738" y="5451"/>
                    </a:lnTo>
                    <a:lnTo>
                      <a:pt x="22802" y="5441"/>
                    </a:lnTo>
                    <a:cubicBezTo>
                      <a:pt x="22823" y="5441"/>
                      <a:pt x="22834" y="5430"/>
                      <a:pt x="22834" y="5420"/>
                    </a:cubicBezTo>
                    <a:lnTo>
                      <a:pt x="22834" y="5409"/>
                    </a:lnTo>
                    <a:cubicBezTo>
                      <a:pt x="22834" y="5388"/>
                      <a:pt x="22834" y="5378"/>
                      <a:pt x="22813" y="5367"/>
                    </a:cubicBezTo>
                    <a:lnTo>
                      <a:pt x="22802" y="5367"/>
                    </a:lnTo>
                    <a:lnTo>
                      <a:pt x="22558" y="5303"/>
                    </a:lnTo>
                    <a:lnTo>
                      <a:pt x="15887" y="3733"/>
                    </a:lnTo>
                    <a:close/>
                    <a:moveTo>
                      <a:pt x="6799" y="5887"/>
                    </a:moveTo>
                    <a:lnTo>
                      <a:pt x="6735" y="5939"/>
                    </a:lnTo>
                    <a:lnTo>
                      <a:pt x="8867" y="7817"/>
                    </a:lnTo>
                    <a:cubicBezTo>
                      <a:pt x="8878" y="7817"/>
                      <a:pt x="8888" y="7827"/>
                      <a:pt x="8899" y="7827"/>
                    </a:cubicBezTo>
                    <a:lnTo>
                      <a:pt x="12823" y="7148"/>
                    </a:lnTo>
                    <a:lnTo>
                      <a:pt x="12908" y="7138"/>
                    </a:lnTo>
                    <a:lnTo>
                      <a:pt x="16556" y="6512"/>
                    </a:lnTo>
                    <a:lnTo>
                      <a:pt x="16535" y="6438"/>
                    </a:lnTo>
                    <a:lnTo>
                      <a:pt x="12929" y="7053"/>
                    </a:lnTo>
                    <a:lnTo>
                      <a:pt x="12833" y="7063"/>
                    </a:lnTo>
                    <a:lnTo>
                      <a:pt x="8909" y="7742"/>
                    </a:lnTo>
                    <a:lnTo>
                      <a:pt x="6799" y="5887"/>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96" name="Google Shape;12596;p58"/>
              <p:cNvSpPr/>
              <p:nvPr/>
            </p:nvSpPr>
            <p:spPr>
              <a:xfrm>
                <a:off x="2937248" y="2110048"/>
                <a:ext cx="720002" cy="555237"/>
              </a:xfrm>
              <a:custGeom>
                <a:avLst/>
                <a:gdLst/>
                <a:ahLst/>
                <a:cxnLst/>
                <a:rect l="l" t="t" r="r" b="b"/>
                <a:pathLst>
                  <a:path w="11401" h="8792" extrusionOk="0">
                    <a:moveTo>
                      <a:pt x="7264" y="85"/>
                    </a:moveTo>
                    <a:lnTo>
                      <a:pt x="7233" y="170"/>
                    </a:lnTo>
                    <a:lnTo>
                      <a:pt x="10012" y="201"/>
                    </a:lnTo>
                    <a:lnTo>
                      <a:pt x="10001" y="117"/>
                    </a:lnTo>
                    <a:lnTo>
                      <a:pt x="7264" y="85"/>
                    </a:lnTo>
                    <a:close/>
                    <a:moveTo>
                      <a:pt x="32" y="0"/>
                    </a:moveTo>
                    <a:cubicBezTo>
                      <a:pt x="10" y="11"/>
                      <a:pt x="0" y="22"/>
                      <a:pt x="0" y="32"/>
                    </a:cubicBezTo>
                    <a:lnTo>
                      <a:pt x="0" y="53"/>
                    </a:lnTo>
                    <a:cubicBezTo>
                      <a:pt x="0" y="64"/>
                      <a:pt x="10" y="74"/>
                      <a:pt x="10" y="74"/>
                    </a:cubicBezTo>
                    <a:lnTo>
                      <a:pt x="95" y="149"/>
                    </a:lnTo>
                    <a:lnTo>
                      <a:pt x="5631" y="4391"/>
                    </a:lnTo>
                    <a:lnTo>
                      <a:pt x="5664" y="4316"/>
                    </a:lnTo>
                    <a:lnTo>
                      <a:pt x="170" y="85"/>
                    </a:lnTo>
                    <a:lnTo>
                      <a:pt x="7063" y="170"/>
                    </a:lnTo>
                    <a:lnTo>
                      <a:pt x="7095" y="85"/>
                    </a:lnTo>
                    <a:lnTo>
                      <a:pt x="180" y="11"/>
                    </a:lnTo>
                    <a:lnTo>
                      <a:pt x="43" y="0"/>
                    </a:lnTo>
                    <a:close/>
                    <a:moveTo>
                      <a:pt x="5801" y="4422"/>
                    </a:moveTo>
                    <a:lnTo>
                      <a:pt x="5770" y="4507"/>
                    </a:lnTo>
                    <a:lnTo>
                      <a:pt x="9269" y="7191"/>
                    </a:lnTo>
                    <a:lnTo>
                      <a:pt x="9333" y="7243"/>
                    </a:lnTo>
                    <a:lnTo>
                      <a:pt x="11358" y="8792"/>
                    </a:lnTo>
                    <a:lnTo>
                      <a:pt x="11401" y="8782"/>
                    </a:lnTo>
                    <a:lnTo>
                      <a:pt x="11390" y="8718"/>
                    </a:lnTo>
                    <a:lnTo>
                      <a:pt x="9407" y="7191"/>
                    </a:lnTo>
                    <a:lnTo>
                      <a:pt x="9343" y="7137"/>
                    </a:lnTo>
                    <a:lnTo>
                      <a:pt x="5801" y="4422"/>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97" name="Google Shape;12597;p58"/>
              <p:cNvSpPr/>
              <p:nvPr/>
            </p:nvSpPr>
            <p:spPr>
              <a:xfrm>
                <a:off x="3574141" y="2117373"/>
                <a:ext cx="559973" cy="567994"/>
              </a:xfrm>
              <a:custGeom>
                <a:avLst/>
                <a:gdLst/>
                <a:ahLst/>
                <a:cxnLst/>
                <a:rect l="l" t="t" r="r" b="b"/>
                <a:pathLst>
                  <a:path w="8867" h="8994" extrusionOk="0">
                    <a:moveTo>
                      <a:pt x="0" y="1"/>
                    </a:moveTo>
                    <a:lnTo>
                      <a:pt x="11" y="85"/>
                    </a:lnTo>
                    <a:lnTo>
                      <a:pt x="3521" y="128"/>
                    </a:lnTo>
                    <a:lnTo>
                      <a:pt x="3521" y="128"/>
                    </a:lnTo>
                    <a:lnTo>
                      <a:pt x="3426" y="43"/>
                    </a:lnTo>
                    <a:lnTo>
                      <a:pt x="0" y="1"/>
                    </a:lnTo>
                    <a:close/>
                    <a:moveTo>
                      <a:pt x="3681" y="43"/>
                    </a:moveTo>
                    <a:lnTo>
                      <a:pt x="3766" y="128"/>
                    </a:lnTo>
                    <a:lnTo>
                      <a:pt x="8697" y="191"/>
                    </a:lnTo>
                    <a:lnTo>
                      <a:pt x="8771" y="191"/>
                    </a:lnTo>
                    <a:lnTo>
                      <a:pt x="8739" y="266"/>
                    </a:lnTo>
                    <a:lnTo>
                      <a:pt x="7478" y="3617"/>
                    </a:lnTo>
                    <a:lnTo>
                      <a:pt x="7541" y="3681"/>
                    </a:lnTo>
                    <a:lnTo>
                      <a:pt x="8845" y="234"/>
                    </a:lnTo>
                    <a:lnTo>
                      <a:pt x="8856" y="191"/>
                    </a:lnTo>
                    <a:lnTo>
                      <a:pt x="8866" y="170"/>
                    </a:lnTo>
                    <a:lnTo>
                      <a:pt x="8866" y="170"/>
                    </a:lnTo>
                    <a:cubicBezTo>
                      <a:pt x="8856" y="181"/>
                      <a:pt x="8845" y="191"/>
                      <a:pt x="8835" y="191"/>
                    </a:cubicBezTo>
                    <a:lnTo>
                      <a:pt x="8824" y="191"/>
                    </a:lnTo>
                    <a:cubicBezTo>
                      <a:pt x="8803" y="191"/>
                      <a:pt x="8793" y="181"/>
                      <a:pt x="8782" y="160"/>
                    </a:cubicBezTo>
                    <a:lnTo>
                      <a:pt x="8771" y="107"/>
                    </a:lnTo>
                    <a:lnTo>
                      <a:pt x="8718" y="107"/>
                    </a:lnTo>
                    <a:lnTo>
                      <a:pt x="3681" y="43"/>
                    </a:lnTo>
                    <a:close/>
                    <a:moveTo>
                      <a:pt x="7414" y="3787"/>
                    </a:moveTo>
                    <a:lnTo>
                      <a:pt x="5452" y="8994"/>
                    </a:lnTo>
                    <a:lnTo>
                      <a:pt x="5536" y="8994"/>
                    </a:lnTo>
                    <a:lnTo>
                      <a:pt x="7478" y="3851"/>
                    </a:lnTo>
                    <a:lnTo>
                      <a:pt x="7414" y="3787"/>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98" name="Google Shape;12598;p58"/>
              <p:cNvSpPr/>
              <p:nvPr/>
            </p:nvSpPr>
            <p:spPr>
              <a:xfrm>
                <a:off x="3661923" y="2690040"/>
                <a:ext cx="983221" cy="1079024"/>
              </a:xfrm>
              <a:custGeom>
                <a:avLst/>
                <a:gdLst/>
                <a:ahLst/>
                <a:cxnLst/>
                <a:rect l="l" t="t" r="r" b="b"/>
                <a:pathLst>
                  <a:path w="15569" h="17086" extrusionOk="0">
                    <a:moveTo>
                      <a:pt x="4030" y="0"/>
                    </a:moveTo>
                    <a:lnTo>
                      <a:pt x="2291" y="4635"/>
                    </a:lnTo>
                    <a:lnTo>
                      <a:pt x="2376" y="4635"/>
                    </a:lnTo>
                    <a:lnTo>
                      <a:pt x="4125" y="11"/>
                    </a:lnTo>
                    <a:lnTo>
                      <a:pt x="4030" y="0"/>
                    </a:lnTo>
                    <a:close/>
                    <a:moveTo>
                      <a:pt x="2227" y="4804"/>
                    </a:moveTo>
                    <a:lnTo>
                      <a:pt x="21" y="10669"/>
                    </a:lnTo>
                    <a:lnTo>
                      <a:pt x="21" y="10903"/>
                    </a:lnTo>
                    <a:lnTo>
                      <a:pt x="10" y="10913"/>
                    </a:lnTo>
                    <a:lnTo>
                      <a:pt x="0" y="10955"/>
                    </a:lnTo>
                    <a:lnTo>
                      <a:pt x="85" y="10988"/>
                    </a:lnTo>
                    <a:lnTo>
                      <a:pt x="6745" y="13628"/>
                    </a:lnTo>
                    <a:lnTo>
                      <a:pt x="6809" y="13564"/>
                    </a:lnTo>
                    <a:lnTo>
                      <a:pt x="64" y="10892"/>
                    </a:lnTo>
                    <a:lnTo>
                      <a:pt x="32" y="10881"/>
                    </a:lnTo>
                    <a:lnTo>
                      <a:pt x="53" y="10807"/>
                    </a:lnTo>
                    <a:lnTo>
                      <a:pt x="2312" y="4804"/>
                    </a:lnTo>
                    <a:close/>
                    <a:moveTo>
                      <a:pt x="6978" y="13628"/>
                    </a:moveTo>
                    <a:lnTo>
                      <a:pt x="6915" y="13691"/>
                    </a:lnTo>
                    <a:lnTo>
                      <a:pt x="13448" y="16279"/>
                    </a:lnTo>
                    <a:lnTo>
                      <a:pt x="13532" y="16311"/>
                    </a:lnTo>
                    <a:lnTo>
                      <a:pt x="15484" y="17085"/>
                    </a:lnTo>
                    <a:lnTo>
                      <a:pt x="15569" y="17054"/>
                    </a:lnTo>
                    <a:lnTo>
                      <a:pt x="15569" y="17021"/>
                    </a:lnTo>
                    <a:lnTo>
                      <a:pt x="13532" y="16215"/>
                    </a:lnTo>
                    <a:lnTo>
                      <a:pt x="13458" y="16184"/>
                    </a:lnTo>
                    <a:lnTo>
                      <a:pt x="6978" y="13628"/>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599" name="Google Shape;12599;p58"/>
              <p:cNvSpPr/>
              <p:nvPr/>
            </p:nvSpPr>
            <p:spPr>
              <a:xfrm>
                <a:off x="4650449" y="3014833"/>
                <a:ext cx="981200" cy="755557"/>
              </a:xfrm>
              <a:custGeom>
                <a:avLst/>
                <a:gdLst/>
                <a:ahLst/>
                <a:cxnLst/>
                <a:rect l="l" t="t" r="r" b="b"/>
                <a:pathLst>
                  <a:path w="15537" h="11964" extrusionOk="0">
                    <a:moveTo>
                      <a:pt x="5409" y="1"/>
                    </a:moveTo>
                    <a:cubicBezTo>
                      <a:pt x="5388" y="1"/>
                      <a:pt x="5377" y="12"/>
                      <a:pt x="5367" y="22"/>
                    </a:cubicBezTo>
                    <a:cubicBezTo>
                      <a:pt x="5356" y="43"/>
                      <a:pt x="5367" y="75"/>
                      <a:pt x="5388" y="85"/>
                    </a:cubicBezTo>
                    <a:lnTo>
                      <a:pt x="15399" y="4624"/>
                    </a:lnTo>
                    <a:lnTo>
                      <a:pt x="10097" y="7117"/>
                    </a:lnTo>
                    <a:lnTo>
                      <a:pt x="10160" y="7181"/>
                    </a:lnTo>
                    <a:lnTo>
                      <a:pt x="15515" y="4657"/>
                    </a:lnTo>
                    <a:cubicBezTo>
                      <a:pt x="15526" y="4646"/>
                      <a:pt x="15537" y="4636"/>
                      <a:pt x="15537" y="4624"/>
                    </a:cubicBezTo>
                    <a:cubicBezTo>
                      <a:pt x="15537" y="4603"/>
                      <a:pt x="15526" y="4593"/>
                      <a:pt x="15515" y="4582"/>
                    </a:cubicBezTo>
                    <a:lnTo>
                      <a:pt x="5419" y="1"/>
                    </a:lnTo>
                    <a:close/>
                    <a:moveTo>
                      <a:pt x="9927" y="7202"/>
                    </a:moveTo>
                    <a:lnTo>
                      <a:pt x="3277" y="10330"/>
                    </a:lnTo>
                    <a:lnTo>
                      <a:pt x="3298" y="10415"/>
                    </a:lnTo>
                    <a:lnTo>
                      <a:pt x="10001" y="7255"/>
                    </a:lnTo>
                    <a:lnTo>
                      <a:pt x="9927" y="7202"/>
                    </a:lnTo>
                    <a:close/>
                    <a:moveTo>
                      <a:pt x="3118" y="10405"/>
                    </a:moveTo>
                    <a:lnTo>
                      <a:pt x="0" y="11878"/>
                    </a:lnTo>
                    <a:lnTo>
                      <a:pt x="0" y="11932"/>
                    </a:lnTo>
                    <a:lnTo>
                      <a:pt x="22" y="11963"/>
                    </a:lnTo>
                    <a:lnTo>
                      <a:pt x="3140" y="10490"/>
                    </a:lnTo>
                    <a:lnTo>
                      <a:pt x="3118" y="10405"/>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00" name="Google Shape;12600;p58"/>
              <p:cNvSpPr/>
              <p:nvPr/>
            </p:nvSpPr>
            <p:spPr>
              <a:xfrm>
                <a:off x="6030141" y="3714058"/>
                <a:ext cx="324856" cy="180237"/>
              </a:xfrm>
              <a:custGeom>
                <a:avLst/>
                <a:gdLst/>
                <a:ahLst/>
                <a:cxnLst/>
                <a:rect l="l" t="t" r="r" b="b"/>
                <a:pathLst>
                  <a:path w="5144" h="2854" extrusionOk="0">
                    <a:moveTo>
                      <a:pt x="5070" y="0"/>
                    </a:moveTo>
                    <a:lnTo>
                      <a:pt x="5006" y="43"/>
                    </a:lnTo>
                    <a:lnTo>
                      <a:pt x="32" y="2779"/>
                    </a:lnTo>
                    <a:cubicBezTo>
                      <a:pt x="10" y="2790"/>
                      <a:pt x="0" y="2811"/>
                      <a:pt x="10" y="2832"/>
                    </a:cubicBezTo>
                    <a:cubicBezTo>
                      <a:pt x="21" y="2854"/>
                      <a:pt x="32" y="2854"/>
                      <a:pt x="43" y="2854"/>
                    </a:cubicBezTo>
                    <a:lnTo>
                      <a:pt x="64" y="2854"/>
                    </a:lnTo>
                    <a:lnTo>
                      <a:pt x="5112" y="75"/>
                    </a:lnTo>
                    <a:cubicBezTo>
                      <a:pt x="5133" y="64"/>
                      <a:pt x="5143" y="43"/>
                      <a:pt x="5133" y="22"/>
                    </a:cubicBezTo>
                    <a:cubicBezTo>
                      <a:pt x="5122" y="0"/>
                      <a:pt x="5101" y="0"/>
                      <a:pt x="5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01" name="Google Shape;12601;p58"/>
              <p:cNvSpPr/>
              <p:nvPr/>
            </p:nvSpPr>
            <p:spPr>
              <a:xfrm>
                <a:off x="4645081" y="3362488"/>
                <a:ext cx="341655" cy="895439"/>
              </a:xfrm>
              <a:custGeom>
                <a:avLst/>
                <a:gdLst/>
                <a:ahLst/>
                <a:cxnLst/>
                <a:rect l="l" t="t" r="r" b="b"/>
                <a:pathLst>
                  <a:path w="5410" h="14179" extrusionOk="0">
                    <a:moveTo>
                      <a:pt x="138" y="0"/>
                    </a:moveTo>
                    <a:cubicBezTo>
                      <a:pt x="117" y="0"/>
                      <a:pt x="96" y="21"/>
                      <a:pt x="96" y="43"/>
                    </a:cubicBezTo>
                    <a:lnTo>
                      <a:pt x="1" y="6373"/>
                    </a:lnTo>
                    <a:lnTo>
                      <a:pt x="1" y="6406"/>
                    </a:lnTo>
                    <a:lnTo>
                      <a:pt x="32" y="6395"/>
                    </a:lnTo>
                    <a:lnTo>
                      <a:pt x="43" y="6395"/>
                    </a:lnTo>
                    <a:cubicBezTo>
                      <a:pt x="64" y="6395"/>
                      <a:pt x="74" y="6406"/>
                      <a:pt x="85" y="6427"/>
                    </a:cubicBezTo>
                    <a:lnTo>
                      <a:pt x="85" y="6373"/>
                    </a:lnTo>
                    <a:lnTo>
                      <a:pt x="180" y="43"/>
                    </a:lnTo>
                    <a:cubicBezTo>
                      <a:pt x="180" y="21"/>
                      <a:pt x="159" y="0"/>
                      <a:pt x="138" y="0"/>
                    </a:cubicBezTo>
                    <a:close/>
                    <a:moveTo>
                      <a:pt x="85" y="6427"/>
                    </a:moveTo>
                    <a:cubicBezTo>
                      <a:pt x="85" y="6448"/>
                      <a:pt x="74" y="6469"/>
                      <a:pt x="53" y="6480"/>
                    </a:cubicBezTo>
                    <a:lnTo>
                      <a:pt x="22" y="6491"/>
                    </a:lnTo>
                    <a:lnTo>
                      <a:pt x="5388" y="14169"/>
                    </a:lnTo>
                    <a:cubicBezTo>
                      <a:pt x="5388" y="14179"/>
                      <a:pt x="5398" y="14179"/>
                      <a:pt x="5409" y="14179"/>
                    </a:cubicBezTo>
                    <a:lnTo>
                      <a:pt x="5356" y="13988"/>
                    </a:lnTo>
                    <a:lnTo>
                      <a:pt x="107" y="6458"/>
                    </a:lnTo>
                    <a:lnTo>
                      <a:pt x="85" y="6427"/>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02" name="Google Shape;12602;p58"/>
              <p:cNvSpPr/>
              <p:nvPr/>
            </p:nvSpPr>
            <p:spPr>
              <a:xfrm>
                <a:off x="4821908" y="1365290"/>
                <a:ext cx="484253" cy="617568"/>
              </a:xfrm>
              <a:custGeom>
                <a:avLst/>
                <a:gdLst/>
                <a:ahLst/>
                <a:cxnLst/>
                <a:rect l="l" t="t" r="r" b="b"/>
                <a:pathLst>
                  <a:path w="7668" h="9779" extrusionOk="0">
                    <a:moveTo>
                      <a:pt x="43" y="0"/>
                    </a:moveTo>
                    <a:cubicBezTo>
                      <a:pt x="43" y="0"/>
                      <a:pt x="32" y="0"/>
                      <a:pt x="32" y="11"/>
                    </a:cubicBezTo>
                    <a:cubicBezTo>
                      <a:pt x="11" y="11"/>
                      <a:pt x="0" y="32"/>
                      <a:pt x="0" y="53"/>
                    </a:cubicBezTo>
                    <a:lnTo>
                      <a:pt x="1485" y="4773"/>
                    </a:lnTo>
                    <a:lnTo>
                      <a:pt x="1517" y="4847"/>
                    </a:lnTo>
                    <a:lnTo>
                      <a:pt x="3033" y="9672"/>
                    </a:lnTo>
                    <a:lnTo>
                      <a:pt x="3055" y="9757"/>
                    </a:lnTo>
                    <a:lnTo>
                      <a:pt x="3065" y="9746"/>
                    </a:lnTo>
                    <a:cubicBezTo>
                      <a:pt x="3065" y="9725"/>
                      <a:pt x="3086" y="9715"/>
                      <a:pt x="3097" y="9715"/>
                    </a:cubicBezTo>
                    <a:lnTo>
                      <a:pt x="3118" y="9715"/>
                    </a:lnTo>
                    <a:cubicBezTo>
                      <a:pt x="3140" y="9725"/>
                      <a:pt x="3150" y="9746"/>
                      <a:pt x="3140" y="9767"/>
                    </a:cubicBezTo>
                    <a:lnTo>
                      <a:pt x="3140" y="9778"/>
                    </a:lnTo>
                    <a:lnTo>
                      <a:pt x="3192" y="9704"/>
                    </a:lnTo>
                    <a:lnTo>
                      <a:pt x="7668" y="4094"/>
                    </a:lnTo>
                    <a:lnTo>
                      <a:pt x="7594" y="4052"/>
                    </a:lnTo>
                    <a:lnTo>
                      <a:pt x="3118" y="9672"/>
                    </a:lnTo>
                    <a:lnTo>
                      <a:pt x="1591" y="4804"/>
                    </a:lnTo>
                    <a:lnTo>
                      <a:pt x="1559" y="4719"/>
                    </a:lnTo>
                    <a:lnTo>
                      <a:pt x="85" y="32"/>
                    </a:lnTo>
                    <a:cubicBezTo>
                      <a:pt x="85" y="32"/>
                      <a:pt x="85" y="22"/>
                      <a:pt x="74" y="22"/>
                    </a:cubicBezTo>
                    <a:lnTo>
                      <a:pt x="43" y="0"/>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03" name="Google Shape;12603;p58"/>
              <p:cNvSpPr/>
              <p:nvPr/>
            </p:nvSpPr>
            <p:spPr>
              <a:xfrm>
                <a:off x="5308119" y="1284202"/>
                <a:ext cx="265935" cy="331614"/>
              </a:xfrm>
              <a:custGeom>
                <a:avLst/>
                <a:gdLst/>
                <a:ahLst/>
                <a:cxnLst/>
                <a:rect l="l" t="t" r="r" b="b"/>
                <a:pathLst>
                  <a:path w="4211" h="5251" extrusionOk="0">
                    <a:moveTo>
                      <a:pt x="4168" y="1"/>
                    </a:moveTo>
                    <a:cubicBezTo>
                      <a:pt x="4147" y="1"/>
                      <a:pt x="4137" y="12"/>
                      <a:pt x="4137" y="22"/>
                    </a:cubicBezTo>
                    <a:lnTo>
                      <a:pt x="4083" y="75"/>
                    </a:lnTo>
                    <a:lnTo>
                      <a:pt x="3988" y="192"/>
                    </a:lnTo>
                    <a:lnTo>
                      <a:pt x="1" y="5208"/>
                    </a:lnTo>
                    <a:lnTo>
                      <a:pt x="75" y="5251"/>
                    </a:lnTo>
                    <a:lnTo>
                      <a:pt x="3999" y="319"/>
                    </a:lnTo>
                    <a:lnTo>
                      <a:pt x="4158" y="118"/>
                    </a:lnTo>
                    <a:lnTo>
                      <a:pt x="4200" y="75"/>
                    </a:lnTo>
                    <a:cubicBezTo>
                      <a:pt x="4211" y="54"/>
                      <a:pt x="4211" y="43"/>
                      <a:pt x="4200" y="22"/>
                    </a:cubicBezTo>
                    <a:cubicBezTo>
                      <a:pt x="4200" y="22"/>
                      <a:pt x="4189" y="22"/>
                      <a:pt x="4189" y="12"/>
                    </a:cubicBezTo>
                    <a:cubicBezTo>
                      <a:pt x="4179" y="12"/>
                      <a:pt x="4179" y="1"/>
                      <a:pt x="41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04" name="Google Shape;12604;p58"/>
              <p:cNvSpPr/>
              <p:nvPr/>
            </p:nvSpPr>
            <p:spPr>
              <a:xfrm>
                <a:off x="3599591" y="1189789"/>
                <a:ext cx="534523" cy="939709"/>
              </a:xfrm>
              <a:custGeom>
                <a:avLst/>
                <a:gdLst/>
                <a:ahLst/>
                <a:cxnLst/>
                <a:rect l="l" t="t" r="r" b="b"/>
                <a:pathLst>
                  <a:path w="8464" h="14880" extrusionOk="0">
                    <a:moveTo>
                      <a:pt x="5409" y="1"/>
                    </a:moveTo>
                    <a:lnTo>
                      <a:pt x="5399" y="11"/>
                    </a:lnTo>
                    <a:cubicBezTo>
                      <a:pt x="5399" y="11"/>
                      <a:pt x="5399" y="12"/>
                      <a:pt x="5399" y="12"/>
                    </a:cubicBezTo>
                    <a:lnTo>
                      <a:pt x="5399" y="12"/>
                    </a:lnTo>
                    <a:lnTo>
                      <a:pt x="5409" y="1"/>
                    </a:lnTo>
                    <a:close/>
                    <a:moveTo>
                      <a:pt x="5399" y="12"/>
                    </a:moveTo>
                    <a:lnTo>
                      <a:pt x="22" y="5791"/>
                    </a:lnTo>
                    <a:cubicBezTo>
                      <a:pt x="0" y="5812"/>
                      <a:pt x="0" y="5834"/>
                      <a:pt x="22" y="5855"/>
                    </a:cubicBezTo>
                    <a:cubicBezTo>
                      <a:pt x="33" y="5855"/>
                      <a:pt x="43" y="5865"/>
                      <a:pt x="54" y="5865"/>
                    </a:cubicBezTo>
                    <a:cubicBezTo>
                      <a:pt x="64" y="5865"/>
                      <a:pt x="75" y="5855"/>
                      <a:pt x="75" y="5844"/>
                    </a:cubicBezTo>
                    <a:lnTo>
                      <a:pt x="5409" y="117"/>
                    </a:lnTo>
                    <a:lnTo>
                      <a:pt x="6639" y="6183"/>
                    </a:lnTo>
                    <a:lnTo>
                      <a:pt x="6714" y="6152"/>
                    </a:lnTo>
                    <a:lnTo>
                      <a:pt x="5494" y="75"/>
                    </a:lnTo>
                    <a:lnTo>
                      <a:pt x="5441" y="75"/>
                    </a:lnTo>
                    <a:cubicBezTo>
                      <a:pt x="5410" y="75"/>
                      <a:pt x="5388" y="44"/>
                      <a:pt x="5399" y="12"/>
                    </a:cubicBezTo>
                    <a:close/>
                    <a:moveTo>
                      <a:pt x="6745" y="6322"/>
                    </a:moveTo>
                    <a:lnTo>
                      <a:pt x="6672" y="6343"/>
                    </a:lnTo>
                    <a:lnTo>
                      <a:pt x="8357" y="14721"/>
                    </a:lnTo>
                    <a:lnTo>
                      <a:pt x="8368" y="14795"/>
                    </a:lnTo>
                    <a:lnTo>
                      <a:pt x="8379" y="14848"/>
                    </a:lnTo>
                    <a:cubicBezTo>
                      <a:pt x="8390" y="14869"/>
                      <a:pt x="8400" y="14879"/>
                      <a:pt x="8421" y="14879"/>
                    </a:cubicBezTo>
                    <a:lnTo>
                      <a:pt x="8432" y="14879"/>
                    </a:lnTo>
                    <a:cubicBezTo>
                      <a:pt x="8442" y="14879"/>
                      <a:pt x="8453" y="14869"/>
                      <a:pt x="8463" y="14858"/>
                    </a:cubicBezTo>
                    <a:lnTo>
                      <a:pt x="8463" y="14827"/>
                    </a:lnTo>
                    <a:lnTo>
                      <a:pt x="8453" y="14773"/>
                    </a:lnTo>
                    <a:lnTo>
                      <a:pt x="8453" y="14742"/>
                    </a:lnTo>
                    <a:lnTo>
                      <a:pt x="8421" y="14625"/>
                    </a:lnTo>
                    <a:lnTo>
                      <a:pt x="6745" y="6322"/>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05" name="Google Shape;12605;p58"/>
              <p:cNvSpPr/>
              <p:nvPr/>
            </p:nvSpPr>
            <p:spPr>
              <a:xfrm>
                <a:off x="3939794" y="1189095"/>
                <a:ext cx="787070" cy="12125"/>
              </a:xfrm>
              <a:custGeom>
                <a:avLst/>
                <a:gdLst/>
                <a:ahLst/>
                <a:cxnLst/>
                <a:rect l="l" t="t" r="r" b="b"/>
                <a:pathLst>
                  <a:path w="12463" h="192" extrusionOk="0">
                    <a:moveTo>
                      <a:pt x="43" y="1"/>
                    </a:moveTo>
                    <a:cubicBezTo>
                      <a:pt x="33" y="1"/>
                      <a:pt x="22" y="12"/>
                      <a:pt x="22" y="12"/>
                    </a:cubicBezTo>
                    <a:lnTo>
                      <a:pt x="12" y="22"/>
                    </a:lnTo>
                    <a:cubicBezTo>
                      <a:pt x="1" y="54"/>
                      <a:pt x="22" y="86"/>
                      <a:pt x="54" y="86"/>
                    </a:cubicBezTo>
                    <a:lnTo>
                      <a:pt x="107" y="86"/>
                    </a:lnTo>
                    <a:lnTo>
                      <a:pt x="12314" y="192"/>
                    </a:lnTo>
                    <a:lnTo>
                      <a:pt x="12430" y="192"/>
                    </a:lnTo>
                    <a:cubicBezTo>
                      <a:pt x="12462" y="170"/>
                      <a:pt x="12462" y="149"/>
                      <a:pt x="12451" y="128"/>
                    </a:cubicBezTo>
                    <a:cubicBezTo>
                      <a:pt x="12441" y="118"/>
                      <a:pt x="12430" y="107"/>
                      <a:pt x="12420" y="107"/>
                    </a:cubicBezTo>
                    <a:lnTo>
                      <a:pt x="54" y="1"/>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06" name="Google Shape;12606;p58"/>
              <p:cNvSpPr/>
              <p:nvPr/>
            </p:nvSpPr>
            <p:spPr>
              <a:xfrm>
                <a:off x="2885652" y="2886255"/>
                <a:ext cx="777660" cy="1177478"/>
              </a:xfrm>
              <a:custGeom>
                <a:avLst/>
                <a:gdLst/>
                <a:ahLst/>
                <a:cxnLst/>
                <a:rect l="l" t="t" r="r" b="b"/>
                <a:pathLst>
                  <a:path w="12314" h="18645" extrusionOk="0">
                    <a:moveTo>
                      <a:pt x="12313" y="7796"/>
                    </a:moveTo>
                    <a:lnTo>
                      <a:pt x="12302" y="7806"/>
                    </a:lnTo>
                    <a:lnTo>
                      <a:pt x="12297" y="7828"/>
                    </a:lnTo>
                    <a:lnTo>
                      <a:pt x="12297" y="7828"/>
                    </a:lnTo>
                    <a:cubicBezTo>
                      <a:pt x="12307" y="7819"/>
                      <a:pt x="12313" y="7808"/>
                      <a:pt x="12313" y="7796"/>
                    </a:cubicBezTo>
                    <a:close/>
                    <a:moveTo>
                      <a:pt x="3033" y="0"/>
                    </a:moveTo>
                    <a:cubicBezTo>
                      <a:pt x="3012" y="0"/>
                      <a:pt x="2991" y="22"/>
                      <a:pt x="2991" y="43"/>
                    </a:cubicBezTo>
                    <a:lnTo>
                      <a:pt x="3" y="14514"/>
                    </a:lnTo>
                    <a:lnTo>
                      <a:pt x="3" y="14514"/>
                    </a:lnTo>
                    <a:cubicBezTo>
                      <a:pt x="7" y="14507"/>
                      <a:pt x="15" y="14505"/>
                      <a:pt x="22" y="14498"/>
                    </a:cubicBezTo>
                    <a:lnTo>
                      <a:pt x="96" y="14456"/>
                    </a:lnTo>
                    <a:lnTo>
                      <a:pt x="3066" y="75"/>
                    </a:lnTo>
                    <a:lnTo>
                      <a:pt x="3076" y="54"/>
                    </a:lnTo>
                    <a:cubicBezTo>
                      <a:pt x="3076" y="33"/>
                      <a:pt x="3066" y="11"/>
                      <a:pt x="3044" y="11"/>
                    </a:cubicBezTo>
                    <a:lnTo>
                      <a:pt x="3033" y="0"/>
                    </a:lnTo>
                    <a:close/>
                    <a:moveTo>
                      <a:pt x="3" y="14514"/>
                    </a:moveTo>
                    <a:cubicBezTo>
                      <a:pt x="1" y="14518"/>
                      <a:pt x="0" y="14523"/>
                      <a:pt x="0" y="14530"/>
                    </a:cubicBezTo>
                    <a:lnTo>
                      <a:pt x="3" y="14514"/>
                    </a:lnTo>
                    <a:close/>
                    <a:moveTo>
                      <a:pt x="5133" y="1920"/>
                    </a:moveTo>
                    <a:cubicBezTo>
                      <a:pt x="5123" y="1931"/>
                      <a:pt x="5123" y="1952"/>
                      <a:pt x="5144" y="1963"/>
                    </a:cubicBezTo>
                    <a:lnTo>
                      <a:pt x="12218" y="7806"/>
                    </a:lnTo>
                    <a:lnTo>
                      <a:pt x="9736" y="18549"/>
                    </a:lnTo>
                    <a:lnTo>
                      <a:pt x="8665" y="18104"/>
                    </a:lnTo>
                    <a:lnTo>
                      <a:pt x="8697" y="18210"/>
                    </a:lnTo>
                    <a:lnTo>
                      <a:pt x="9747" y="18644"/>
                    </a:lnTo>
                    <a:lnTo>
                      <a:pt x="9778" y="18644"/>
                    </a:lnTo>
                    <a:cubicBezTo>
                      <a:pt x="9789" y="18634"/>
                      <a:pt x="9800" y="18623"/>
                      <a:pt x="9800" y="18613"/>
                    </a:cubicBezTo>
                    <a:lnTo>
                      <a:pt x="12281" y="7902"/>
                    </a:lnTo>
                    <a:lnTo>
                      <a:pt x="12292" y="7848"/>
                    </a:lnTo>
                    <a:lnTo>
                      <a:pt x="12297" y="7828"/>
                    </a:lnTo>
                    <a:lnTo>
                      <a:pt x="12297" y="7828"/>
                    </a:lnTo>
                    <a:cubicBezTo>
                      <a:pt x="12290" y="7834"/>
                      <a:pt x="12280" y="7838"/>
                      <a:pt x="12271" y="7838"/>
                    </a:cubicBezTo>
                    <a:cubicBezTo>
                      <a:pt x="12239" y="7838"/>
                      <a:pt x="12229" y="7817"/>
                      <a:pt x="12229" y="7796"/>
                    </a:cubicBezTo>
                    <a:lnTo>
                      <a:pt x="12229" y="7711"/>
                    </a:lnTo>
                    <a:lnTo>
                      <a:pt x="5218" y="1920"/>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07" name="Google Shape;12607;p58"/>
              <p:cNvSpPr/>
              <p:nvPr/>
            </p:nvSpPr>
            <p:spPr>
              <a:xfrm>
                <a:off x="2885652" y="3385854"/>
                <a:ext cx="756883" cy="420659"/>
              </a:xfrm>
              <a:custGeom>
                <a:avLst/>
                <a:gdLst/>
                <a:ahLst/>
                <a:cxnLst/>
                <a:rect l="l" t="t" r="r" b="b"/>
                <a:pathLst>
                  <a:path w="11985" h="6661" extrusionOk="0">
                    <a:moveTo>
                      <a:pt x="11921" y="1"/>
                    </a:moveTo>
                    <a:lnTo>
                      <a:pt x="6332" y="3098"/>
                    </a:lnTo>
                    <a:lnTo>
                      <a:pt x="6353" y="3182"/>
                    </a:lnTo>
                    <a:lnTo>
                      <a:pt x="11963" y="76"/>
                    </a:lnTo>
                    <a:cubicBezTo>
                      <a:pt x="11984" y="65"/>
                      <a:pt x="11984" y="43"/>
                      <a:pt x="11974" y="22"/>
                    </a:cubicBezTo>
                    <a:cubicBezTo>
                      <a:pt x="11974" y="12"/>
                      <a:pt x="11953" y="1"/>
                      <a:pt x="11942" y="1"/>
                    </a:cubicBezTo>
                    <a:close/>
                    <a:moveTo>
                      <a:pt x="6184" y="3182"/>
                    </a:moveTo>
                    <a:lnTo>
                      <a:pt x="96" y="6545"/>
                    </a:lnTo>
                    <a:lnTo>
                      <a:pt x="22" y="6587"/>
                    </a:lnTo>
                    <a:cubicBezTo>
                      <a:pt x="11" y="6597"/>
                      <a:pt x="0" y="6597"/>
                      <a:pt x="0" y="6619"/>
                    </a:cubicBezTo>
                    <a:lnTo>
                      <a:pt x="0" y="6640"/>
                    </a:lnTo>
                    <a:cubicBezTo>
                      <a:pt x="0" y="6651"/>
                      <a:pt x="0" y="6651"/>
                      <a:pt x="11" y="6651"/>
                    </a:cubicBezTo>
                    <a:cubicBezTo>
                      <a:pt x="11" y="6661"/>
                      <a:pt x="33" y="6661"/>
                      <a:pt x="43" y="6661"/>
                    </a:cubicBezTo>
                    <a:lnTo>
                      <a:pt x="64" y="6661"/>
                    </a:lnTo>
                    <a:lnTo>
                      <a:pt x="139" y="6619"/>
                    </a:lnTo>
                    <a:lnTo>
                      <a:pt x="6205" y="3257"/>
                    </a:lnTo>
                    <a:lnTo>
                      <a:pt x="6184" y="3182"/>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08" name="Google Shape;12608;p58"/>
              <p:cNvSpPr/>
              <p:nvPr/>
            </p:nvSpPr>
            <p:spPr>
              <a:xfrm>
                <a:off x="5567991" y="2474374"/>
                <a:ext cx="47617" cy="501052"/>
              </a:xfrm>
              <a:custGeom>
                <a:avLst/>
                <a:gdLst/>
                <a:ahLst/>
                <a:cxnLst/>
                <a:rect l="l" t="t" r="r" b="b"/>
                <a:pathLst>
                  <a:path w="754" h="7934" extrusionOk="0">
                    <a:moveTo>
                      <a:pt x="43" y="1"/>
                    </a:moveTo>
                    <a:cubicBezTo>
                      <a:pt x="22" y="1"/>
                      <a:pt x="1" y="22"/>
                      <a:pt x="11" y="43"/>
                    </a:cubicBezTo>
                    <a:lnTo>
                      <a:pt x="11" y="96"/>
                    </a:lnTo>
                    <a:lnTo>
                      <a:pt x="668" y="7922"/>
                    </a:lnTo>
                    <a:lnTo>
                      <a:pt x="753" y="7933"/>
                    </a:lnTo>
                    <a:lnTo>
                      <a:pt x="96" y="32"/>
                    </a:lnTo>
                    <a:cubicBezTo>
                      <a:pt x="85" y="32"/>
                      <a:pt x="85" y="22"/>
                      <a:pt x="85" y="22"/>
                    </a:cubicBezTo>
                    <a:cubicBezTo>
                      <a:pt x="74" y="1"/>
                      <a:pt x="64" y="1"/>
                      <a:pt x="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09" name="Google Shape;12609;p58"/>
              <p:cNvSpPr/>
              <p:nvPr/>
            </p:nvSpPr>
            <p:spPr>
              <a:xfrm>
                <a:off x="3319004" y="1874931"/>
                <a:ext cx="343613" cy="909585"/>
              </a:xfrm>
              <a:custGeom>
                <a:avLst/>
                <a:gdLst/>
                <a:ahLst/>
                <a:cxnLst/>
                <a:rect l="l" t="t" r="r" b="b"/>
                <a:pathLst>
                  <a:path w="5441" h="14403" extrusionOk="0">
                    <a:moveTo>
                      <a:pt x="3341" y="1"/>
                    </a:moveTo>
                    <a:cubicBezTo>
                      <a:pt x="3330" y="12"/>
                      <a:pt x="3330" y="22"/>
                      <a:pt x="3330" y="33"/>
                    </a:cubicBezTo>
                    <a:lnTo>
                      <a:pt x="3956" y="3840"/>
                    </a:lnTo>
                    <a:lnTo>
                      <a:pt x="3967" y="3924"/>
                    </a:lnTo>
                    <a:lnTo>
                      <a:pt x="4900" y="9694"/>
                    </a:lnTo>
                    <a:lnTo>
                      <a:pt x="4921" y="9790"/>
                    </a:lnTo>
                    <a:lnTo>
                      <a:pt x="5345" y="12441"/>
                    </a:lnTo>
                    <a:lnTo>
                      <a:pt x="5356" y="12505"/>
                    </a:lnTo>
                    <a:lnTo>
                      <a:pt x="5313" y="12515"/>
                    </a:lnTo>
                    <a:lnTo>
                      <a:pt x="32" y="14318"/>
                    </a:lnTo>
                    <a:cubicBezTo>
                      <a:pt x="10" y="14329"/>
                      <a:pt x="0" y="14350"/>
                      <a:pt x="10" y="14371"/>
                    </a:cubicBezTo>
                    <a:cubicBezTo>
                      <a:pt x="22" y="14392"/>
                      <a:pt x="32" y="14402"/>
                      <a:pt x="53" y="14402"/>
                    </a:cubicBezTo>
                    <a:lnTo>
                      <a:pt x="64" y="14402"/>
                    </a:lnTo>
                    <a:lnTo>
                      <a:pt x="5367" y="12589"/>
                    </a:lnTo>
                    <a:lnTo>
                      <a:pt x="5367" y="12536"/>
                    </a:lnTo>
                    <a:cubicBezTo>
                      <a:pt x="5367" y="12526"/>
                      <a:pt x="5367" y="12515"/>
                      <a:pt x="5377" y="12505"/>
                    </a:cubicBezTo>
                    <a:cubicBezTo>
                      <a:pt x="5388" y="12493"/>
                      <a:pt x="5398" y="12493"/>
                      <a:pt x="5409" y="12493"/>
                    </a:cubicBezTo>
                    <a:lnTo>
                      <a:pt x="5440" y="12493"/>
                    </a:lnTo>
                    <a:lnTo>
                      <a:pt x="4995" y="9736"/>
                    </a:lnTo>
                    <a:lnTo>
                      <a:pt x="4974" y="9641"/>
                    </a:lnTo>
                    <a:lnTo>
                      <a:pt x="4051" y="3924"/>
                    </a:lnTo>
                    <a:lnTo>
                      <a:pt x="4040" y="3840"/>
                    </a:lnTo>
                    <a:lnTo>
                      <a:pt x="3425" y="75"/>
                    </a:lnTo>
                    <a:lnTo>
                      <a:pt x="3341" y="1"/>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10" name="Google Shape;12610;p58"/>
              <p:cNvSpPr/>
              <p:nvPr/>
            </p:nvSpPr>
            <p:spPr>
              <a:xfrm>
                <a:off x="3657881" y="2663895"/>
                <a:ext cx="509704" cy="717412"/>
              </a:xfrm>
              <a:custGeom>
                <a:avLst/>
                <a:gdLst/>
                <a:ahLst/>
                <a:cxnLst/>
                <a:rect l="l" t="t" r="r" b="b"/>
                <a:pathLst>
                  <a:path w="8071" h="11360" extrusionOk="0">
                    <a:moveTo>
                      <a:pt x="43" y="0"/>
                    </a:moveTo>
                    <a:cubicBezTo>
                      <a:pt x="32" y="0"/>
                      <a:pt x="22" y="0"/>
                      <a:pt x="11" y="12"/>
                    </a:cubicBezTo>
                    <a:cubicBezTo>
                      <a:pt x="1" y="22"/>
                      <a:pt x="1" y="33"/>
                      <a:pt x="1" y="43"/>
                    </a:cubicBezTo>
                    <a:lnTo>
                      <a:pt x="1" y="96"/>
                    </a:lnTo>
                    <a:lnTo>
                      <a:pt x="1" y="5102"/>
                    </a:lnTo>
                    <a:lnTo>
                      <a:pt x="85" y="5102"/>
                    </a:lnTo>
                    <a:lnTo>
                      <a:pt x="85" y="85"/>
                    </a:lnTo>
                    <a:lnTo>
                      <a:pt x="4094" y="414"/>
                    </a:lnTo>
                    <a:lnTo>
                      <a:pt x="4189" y="425"/>
                    </a:lnTo>
                    <a:lnTo>
                      <a:pt x="8018" y="743"/>
                    </a:lnTo>
                    <a:lnTo>
                      <a:pt x="8028" y="743"/>
                    </a:lnTo>
                    <a:cubicBezTo>
                      <a:pt x="8049" y="743"/>
                      <a:pt x="8060" y="722"/>
                      <a:pt x="8071" y="700"/>
                    </a:cubicBezTo>
                    <a:cubicBezTo>
                      <a:pt x="8071" y="679"/>
                      <a:pt x="8049" y="658"/>
                      <a:pt x="8028" y="658"/>
                    </a:cubicBezTo>
                    <a:lnTo>
                      <a:pt x="4210" y="340"/>
                    </a:lnTo>
                    <a:lnTo>
                      <a:pt x="4126" y="340"/>
                    </a:lnTo>
                    <a:lnTo>
                      <a:pt x="74" y="0"/>
                    </a:lnTo>
                    <a:close/>
                    <a:moveTo>
                      <a:pt x="1" y="5272"/>
                    </a:moveTo>
                    <a:lnTo>
                      <a:pt x="1" y="11232"/>
                    </a:lnTo>
                    <a:lnTo>
                      <a:pt x="1" y="11317"/>
                    </a:lnTo>
                    <a:cubicBezTo>
                      <a:pt x="1" y="11338"/>
                      <a:pt x="11" y="11359"/>
                      <a:pt x="43" y="11359"/>
                    </a:cubicBezTo>
                    <a:cubicBezTo>
                      <a:pt x="64" y="11359"/>
                      <a:pt x="85" y="11338"/>
                      <a:pt x="85" y="11317"/>
                    </a:cubicBezTo>
                    <a:lnTo>
                      <a:pt x="85" y="11083"/>
                    </a:lnTo>
                    <a:lnTo>
                      <a:pt x="85" y="5272"/>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11" name="Google Shape;12611;p58"/>
              <p:cNvSpPr/>
              <p:nvPr/>
            </p:nvSpPr>
            <p:spPr>
              <a:xfrm>
                <a:off x="3592897" y="3766285"/>
                <a:ext cx="1057615" cy="351696"/>
              </a:xfrm>
              <a:custGeom>
                <a:avLst/>
                <a:gdLst/>
                <a:ahLst/>
                <a:cxnLst/>
                <a:rect l="l" t="t" r="r" b="b"/>
                <a:pathLst>
                  <a:path w="16747" h="5569" extrusionOk="0">
                    <a:moveTo>
                      <a:pt x="16693" y="1"/>
                    </a:moveTo>
                    <a:lnTo>
                      <a:pt x="16662" y="12"/>
                    </a:lnTo>
                    <a:lnTo>
                      <a:pt x="16577" y="43"/>
                    </a:lnTo>
                    <a:lnTo>
                      <a:pt x="14519" y="722"/>
                    </a:lnTo>
                    <a:lnTo>
                      <a:pt x="14423" y="743"/>
                    </a:lnTo>
                    <a:lnTo>
                      <a:pt x="7202" y="3130"/>
                    </a:lnTo>
                    <a:lnTo>
                      <a:pt x="7127" y="3151"/>
                    </a:lnTo>
                    <a:lnTo>
                      <a:pt x="33" y="5484"/>
                    </a:lnTo>
                    <a:cubicBezTo>
                      <a:pt x="11" y="5494"/>
                      <a:pt x="0" y="5515"/>
                      <a:pt x="11" y="5537"/>
                    </a:cubicBezTo>
                    <a:cubicBezTo>
                      <a:pt x="11" y="5558"/>
                      <a:pt x="33" y="5569"/>
                      <a:pt x="54" y="5569"/>
                    </a:cubicBezTo>
                    <a:lnTo>
                      <a:pt x="64" y="5569"/>
                    </a:lnTo>
                    <a:lnTo>
                      <a:pt x="7170" y="3225"/>
                    </a:lnTo>
                    <a:lnTo>
                      <a:pt x="7254" y="3193"/>
                    </a:lnTo>
                    <a:lnTo>
                      <a:pt x="14423" y="839"/>
                    </a:lnTo>
                    <a:lnTo>
                      <a:pt x="14508" y="807"/>
                    </a:lnTo>
                    <a:lnTo>
                      <a:pt x="16683" y="97"/>
                    </a:lnTo>
                    <a:lnTo>
                      <a:pt x="16714" y="86"/>
                    </a:lnTo>
                    <a:cubicBezTo>
                      <a:pt x="16735" y="75"/>
                      <a:pt x="16746" y="54"/>
                      <a:pt x="16746" y="33"/>
                    </a:cubicBezTo>
                    <a:cubicBezTo>
                      <a:pt x="16735" y="12"/>
                      <a:pt x="16725" y="1"/>
                      <a:pt x="167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12" name="Google Shape;12612;p58"/>
              <p:cNvSpPr/>
              <p:nvPr/>
            </p:nvSpPr>
            <p:spPr>
              <a:xfrm>
                <a:off x="4851400" y="1978754"/>
                <a:ext cx="169438" cy="468907"/>
              </a:xfrm>
              <a:custGeom>
                <a:avLst/>
                <a:gdLst/>
                <a:ahLst/>
                <a:cxnLst/>
                <a:rect l="l" t="t" r="r" b="b"/>
                <a:pathLst>
                  <a:path w="2683" h="7425" extrusionOk="0">
                    <a:moveTo>
                      <a:pt x="2630" y="1"/>
                    </a:moveTo>
                    <a:cubicBezTo>
                      <a:pt x="2619" y="1"/>
                      <a:pt x="2598" y="11"/>
                      <a:pt x="2598" y="32"/>
                    </a:cubicBezTo>
                    <a:lnTo>
                      <a:pt x="2588" y="43"/>
                    </a:lnTo>
                    <a:lnTo>
                      <a:pt x="2577" y="96"/>
                    </a:lnTo>
                    <a:lnTo>
                      <a:pt x="10" y="7361"/>
                    </a:lnTo>
                    <a:cubicBezTo>
                      <a:pt x="0" y="7382"/>
                      <a:pt x="21" y="7413"/>
                      <a:pt x="42" y="7413"/>
                    </a:cubicBezTo>
                    <a:cubicBezTo>
                      <a:pt x="42" y="7413"/>
                      <a:pt x="42" y="7424"/>
                      <a:pt x="53" y="7424"/>
                    </a:cubicBezTo>
                    <a:cubicBezTo>
                      <a:pt x="74" y="7424"/>
                      <a:pt x="85" y="7413"/>
                      <a:pt x="95" y="7392"/>
                    </a:cubicBezTo>
                    <a:lnTo>
                      <a:pt x="2640" y="149"/>
                    </a:lnTo>
                    <a:lnTo>
                      <a:pt x="2673" y="64"/>
                    </a:lnTo>
                    <a:lnTo>
                      <a:pt x="2673" y="53"/>
                    </a:lnTo>
                    <a:cubicBezTo>
                      <a:pt x="2683" y="32"/>
                      <a:pt x="2673" y="11"/>
                      <a:pt x="26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2613" name="Google Shape;12613;p58"/>
            <p:cNvSpPr/>
            <p:nvPr/>
          </p:nvSpPr>
          <p:spPr>
            <a:xfrm>
              <a:off x="6441959" y="3231194"/>
              <a:ext cx="40986" cy="40923"/>
            </a:xfrm>
            <a:custGeom>
              <a:avLst/>
              <a:gdLst/>
              <a:ahLst/>
              <a:cxnLst/>
              <a:rect l="l" t="t" r="r" b="b"/>
              <a:pathLst>
                <a:path w="649" h="648" extrusionOk="0">
                  <a:moveTo>
                    <a:pt x="319" y="1"/>
                  </a:moveTo>
                  <a:cubicBezTo>
                    <a:pt x="149" y="1"/>
                    <a:pt x="1" y="138"/>
                    <a:pt x="1" y="319"/>
                  </a:cubicBezTo>
                  <a:cubicBezTo>
                    <a:pt x="1" y="499"/>
                    <a:pt x="149" y="647"/>
                    <a:pt x="319" y="647"/>
                  </a:cubicBezTo>
                  <a:cubicBezTo>
                    <a:pt x="500" y="647"/>
                    <a:pt x="648" y="499"/>
                    <a:pt x="648" y="319"/>
                  </a:cubicBezTo>
                  <a:cubicBezTo>
                    <a:pt x="648" y="138"/>
                    <a:pt x="500" y="1"/>
                    <a:pt x="319" y="1"/>
                  </a:cubicBez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14" name="Google Shape;12614;p58"/>
            <p:cNvSpPr/>
            <p:nvPr/>
          </p:nvSpPr>
          <p:spPr>
            <a:xfrm>
              <a:off x="5979872" y="1343818"/>
              <a:ext cx="40923" cy="41617"/>
            </a:xfrm>
            <a:custGeom>
              <a:avLst/>
              <a:gdLst/>
              <a:ahLst/>
              <a:cxnLst/>
              <a:rect l="l" t="t" r="r" b="b"/>
              <a:pathLst>
                <a:path w="648" h="659" extrusionOk="0">
                  <a:moveTo>
                    <a:pt x="319" y="1"/>
                  </a:moveTo>
                  <a:cubicBezTo>
                    <a:pt x="149" y="1"/>
                    <a:pt x="0" y="149"/>
                    <a:pt x="0" y="329"/>
                  </a:cubicBezTo>
                  <a:cubicBezTo>
                    <a:pt x="0" y="510"/>
                    <a:pt x="149" y="659"/>
                    <a:pt x="319" y="659"/>
                  </a:cubicBezTo>
                  <a:cubicBezTo>
                    <a:pt x="499" y="659"/>
                    <a:pt x="648" y="510"/>
                    <a:pt x="648" y="329"/>
                  </a:cubicBezTo>
                  <a:cubicBezTo>
                    <a:pt x="648" y="149"/>
                    <a:pt x="499" y="1"/>
                    <a:pt x="319" y="1"/>
                  </a:cubicBez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15" name="Google Shape;12615;p58"/>
            <p:cNvSpPr/>
            <p:nvPr/>
          </p:nvSpPr>
          <p:spPr>
            <a:xfrm>
              <a:off x="4677225" y="1175706"/>
              <a:ext cx="41617" cy="40923"/>
            </a:xfrm>
            <a:custGeom>
              <a:avLst/>
              <a:gdLst/>
              <a:ahLst/>
              <a:cxnLst/>
              <a:rect l="l" t="t" r="r" b="b"/>
              <a:pathLst>
                <a:path w="659" h="648" extrusionOk="0">
                  <a:moveTo>
                    <a:pt x="329" y="1"/>
                  </a:moveTo>
                  <a:cubicBezTo>
                    <a:pt x="149" y="1"/>
                    <a:pt x="1" y="149"/>
                    <a:pt x="1" y="330"/>
                  </a:cubicBezTo>
                  <a:cubicBezTo>
                    <a:pt x="1" y="510"/>
                    <a:pt x="149" y="648"/>
                    <a:pt x="329" y="648"/>
                  </a:cubicBezTo>
                  <a:cubicBezTo>
                    <a:pt x="510" y="648"/>
                    <a:pt x="658" y="510"/>
                    <a:pt x="658" y="330"/>
                  </a:cubicBezTo>
                  <a:cubicBezTo>
                    <a:pt x="658" y="149"/>
                    <a:pt x="510" y="1"/>
                    <a:pt x="329" y="1"/>
                  </a:cubicBez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16" name="Google Shape;12616;p58"/>
            <p:cNvSpPr/>
            <p:nvPr/>
          </p:nvSpPr>
          <p:spPr>
            <a:xfrm>
              <a:off x="2601655" y="2706144"/>
              <a:ext cx="41617" cy="40860"/>
            </a:xfrm>
            <a:custGeom>
              <a:avLst/>
              <a:gdLst/>
              <a:ahLst/>
              <a:cxnLst/>
              <a:rect l="l" t="t" r="r" b="b"/>
              <a:pathLst>
                <a:path w="659" h="647" extrusionOk="0">
                  <a:moveTo>
                    <a:pt x="330" y="0"/>
                  </a:moveTo>
                  <a:cubicBezTo>
                    <a:pt x="149" y="0"/>
                    <a:pt x="1" y="137"/>
                    <a:pt x="1" y="318"/>
                  </a:cubicBezTo>
                  <a:cubicBezTo>
                    <a:pt x="1" y="498"/>
                    <a:pt x="149" y="647"/>
                    <a:pt x="330" y="647"/>
                  </a:cubicBezTo>
                  <a:cubicBezTo>
                    <a:pt x="510" y="647"/>
                    <a:pt x="658" y="498"/>
                    <a:pt x="658" y="318"/>
                  </a:cubicBezTo>
                  <a:cubicBezTo>
                    <a:pt x="658" y="137"/>
                    <a:pt x="510" y="0"/>
                    <a:pt x="330" y="0"/>
                  </a:cubicBez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17" name="Google Shape;12617;p58"/>
            <p:cNvSpPr/>
            <p:nvPr/>
          </p:nvSpPr>
          <p:spPr>
            <a:xfrm>
              <a:off x="3820625" y="4466204"/>
              <a:ext cx="40923" cy="40923"/>
            </a:xfrm>
            <a:custGeom>
              <a:avLst/>
              <a:gdLst/>
              <a:ahLst/>
              <a:cxnLst/>
              <a:rect l="l" t="t" r="r" b="b"/>
              <a:pathLst>
                <a:path w="648" h="648" extrusionOk="0">
                  <a:moveTo>
                    <a:pt x="318" y="1"/>
                  </a:moveTo>
                  <a:cubicBezTo>
                    <a:pt x="138" y="1"/>
                    <a:pt x="0" y="149"/>
                    <a:pt x="0" y="329"/>
                  </a:cubicBezTo>
                  <a:cubicBezTo>
                    <a:pt x="0" y="510"/>
                    <a:pt x="138" y="647"/>
                    <a:pt x="318" y="647"/>
                  </a:cubicBezTo>
                  <a:cubicBezTo>
                    <a:pt x="499" y="647"/>
                    <a:pt x="648" y="510"/>
                    <a:pt x="648" y="329"/>
                  </a:cubicBezTo>
                  <a:cubicBezTo>
                    <a:pt x="648" y="149"/>
                    <a:pt x="499" y="1"/>
                    <a:pt x="318" y="1"/>
                  </a:cubicBez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18" name="Google Shape;12618;p58"/>
            <p:cNvSpPr/>
            <p:nvPr/>
          </p:nvSpPr>
          <p:spPr>
            <a:xfrm>
              <a:off x="5269912" y="4558659"/>
              <a:ext cx="40986" cy="40860"/>
            </a:xfrm>
            <a:custGeom>
              <a:avLst/>
              <a:gdLst/>
              <a:ahLst/>
              <a:cxnLst/>
              <a:rect l="l" t="t" r="r" b="b"/>
              <a:pathLst>
                <a:path w="649" h="647" extrusionOk="0">
                  <a:moveTo>
                    <a:pt x="330" y="0"/>
                  </a:moveTo>
                  <a:cubicBezTo>
                    <a:pt x="149" y="0"/>
                    <a:pt x="1" y="138"/>
                    <a:pt x="1" y="318"/>
                  </a:cubicBezTo>
                  <a:cubicBezTo>
                    <a:pt x="1" y="498"/>
                    <a:pt x="149" y="647"/>
                    <a:pt x="330" y="647"/>
                  </a:cubicBezTo>
                  <a:cubicBezTo>
                    <a:pt x="510" y="647"/>
                    <a:pt x="648" y="498"/>
                    <a:pt x="648" y="318"/>
                  </a:cubicBezTo>
                  <a:cubicBezTo>
                    <a:pt x="648" y="138"/>
                    <a:pt x="510" y="0"/>
                    <a:pt x="330" y="0"/>
                  </a:cubicBez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19" name="Google Shape;12619;p58"/>
            <p:cNvSpPr/>
            <p:nvPr/>
          </p:nvSpPr>
          <p:spPr>
            <a:xfrm>
              <a:off x="3404008" y="1331819"/>
              <a:ext cx="40986" cy="41554"/>
            </a:xfrm>
            <a:custGeom>
              <a:avLst/>
              <a:gdLst/>
              <a:ahLst/>
              <a:cxnLst/>
              <a:rect l="l" t="t" r="r" b="b"/>
              <a:pathLst>
                <a:path w="649" h="658" extrusionOk="0">
                  <a:moveTo>
                    <a:pt x="319" y="0"/>
                  </a:moveTo>
                  <a:cubicBezTo>
                    <a:pt x="149" y="0"/>
                    <a:pt x="1" y="149"/>
                    <a:pt x="1" y="328"/>
                  </a:cubicBezTo>
                  <a:cubicBezTo>
                    <a:pt x="1" y="509"/>
                    <a:pt x="149" y="658"/>
                    <a:pt x="319" y="658"/>
                  </a:cubicBezTo>
                  <a:cubicBezTo>
                    <a:pt x="500" y="658"/>
                    <a:pt x="648" y="509"/>
                    <a:pt x="648" y="328"/>
                  </a:cubicBezTo>
                  <a:cubicBezTo>
                    <a:pt x="648" y="149"/>
                    <a:pt x="500" y="0"/>
                    <a:pt x="319" y="0"/>
                  </a:cubicBez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20" name="Google Shape;12620;p58"/>
            <p:cNvSpPr/>
            <p:nvPr/>
          </p:nvSpPr>
          <p:spPr>
            <a:xfrm>
              <a:off x="3777113" y="2102659"/>
              <a:ext cx="70352" cy="70415"/>
            </a:xfrm>
            <a:custGeom>
              <a:avLst/>
              <a:gdLst/>
              <a:ahLst/>
              <a:cxnLst/>
              <a:rect l="l" t="t" r="r" b="b"/>
              <a:pathLst>
                <a:path w="1114" h="1115" extrusionOk="0">
                  <a:moveTo>
                    <a:pt x="0" y="0"/>
                  </a:moveTo>
                  <a:lnTo>
                    <a:pt x="382" y="1114"/>
                  </a:lnTo>
                  <a:lnTo>
                    <a:pt x="1113" y="361"/>
                  </a:lnTo>
                  <a:lnTo>
                    <a:pt x="0" y="0"/>
                  </a:lnTo>
                  <a:close/>
                </a:path>
              </a:pathLst>
            </a:custGeom>
            <a:solidFill>
              <a:srgbClr val="A5838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nvGrpSpPr>
            <p:cNvPr id="12621" name="Google Shape;12621;p58"/>
            <p:cNvGrpSpPr/>
            <p:nvPr/>
          </p:nvGrpSpPr>
          <p:grpSpPr>
            <a:xfrm>
              <a:off x="2596287" y="1155119"/>
              <a:ext cx="3892025" cy="3453368"/>
              <a:chOff x="2596287" y="1155119"/>
              <a:chExt cx="3892025" cy="3453368"/>
            </a:xfrm>
          </p:grpSpPr>
          <p:sp>
            <p:nvSpPr>
              <p:cNvPr id="12622" name="Google Shape;12622;p58"/>
              <p:cNvSpPr/>
              <p:nvPr/>
            </p:nvSpPr>
            <p:spPr>
              <a:xfrm>
                <a:off x="3638430" y="3342342"/>
                <a:ext cx="73067" cy="72436"/>
              </a:xfrm>
              <a:custGeom>
                <a:avLst/>
                <a:gdLst/>
                <a:ahLst/>
                <a:cxnLst/>
                <a:rect l="l" t="t" r="r" b="b"/>
                <a:pathLst>
                  <a:path w="1157" h="1147" extrusionOk="0">
                    <a:moveTo>
                      <a:pt x="584" y="1"/>
                    </a:moveTo>
                    <a:cubicBezTo>
                      <a:pt x="266" y="1"/>
                      <a:pt x="1" y="256"/>
                      <a:pt x="1" y="574"/>
                    </a:cubicBezTo>
                    <a:cubicBezTo>
                      <a:pt x="1" y="892"/>
                      <a:pt x="266" y="1146"/>
                      <a:pt x="584" y="1146"/>
                    </a:cubicBezTo>
                    <a:cubicBezTo>
                      <a:pt x="902" y="1146"/>
                      <a:pt x="1157" y="892"/>
                      <a:pt x="1157" y="574"/>
                    </a:cubicBezTo>
                    <a:cubicBezTo>
                      <a:pt x="1157" y="256"/>
                      <a:pt x="902" y="1"/>
                      <a:pt x="5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23" name="Google Shape;12623;p58"/>
              <p:cNvSpPr/>
              <p:nvPr/>
            </p:nvSpPr>
            <p:spPr>
              <a:xfrm>
                <a:off x="3918385" y="1155119"/>
                <a:ext cx="79067" cy="72815"/>
              </a:xfrm>
              <a:custGeom>
                <a:avLst/>
                <a:gdLst/>
                <a:ahLst/>
                <a:cxnLst/>
                <a:rect l="l" t="t" r="r" b="b"/>
                <a:pathLst>
                  <a:path w="1252" h="1153" extrusionOk="0">
                    <a:moveTo>
                      <a:pt x="636" y="0"/>
                    </a:moveTo>
                    <a:cubicBezTo>
                      <a:pt x="356" y="0"/>
                      <a:pt x="112" y="200"/>
                      <a:pt x="64" y="475"/>
                    </a:cubicBezTo>
                    <a:cubicBezTo>
                      <a:pt x="1" y="793"/>
                      <a:pt x="213" y="1090"/>
                      <a:pt x="521" y="1144"/>
                    </a:cubicBezTo>
                    <a:cubicBezTo>
                      <a:pt x="555" y="1149"/>
                      <a:pt x="588" y="1152"/>
                      <a:pt x="622" y="1152"/>
                    </a:cubicBezTo>
                    <a:cubicBezTo>
                      <a:pt x="899" y="1152"/>
                      <a:pt x="1141" y="961"/>
                      <a:pt x="1188" y="677"/>
                    </a:cubicBezTo>
                    <a:cubicBezTo>
                      <a:pt x="1252" y="369"/>
                      <a:pt x="1040" y="72"/>
                      <a:pt x="733" y="8"/>
                    </a:cubicBezTo>
                    <a:cubicBezTo>
                      <a:pt x="700" y="3"/>
                      <a:pt x="668" y="0"/>
                      <a:pt x="6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24" name="Google Shape;12624;p58"/>
              <p:cNvSpPr/>
              <p:nvPr/>
            </p:nvSpPr>
            <p:spPr>
              <a:xfrm>
                <a:off x="4106642" y="2087249"/>
                <a:ext cx="73004" cy="72436"/>
              </a:xfrm>
              <a:custGeom>
                <a:avLst/>
                <a:gdLst/>
                <a:ahLst/>
                <a:cxnLst/>
                <a:rect l="l" t="t" r="r" b="b"/>
                <a:pathLst>
                  <a:path w="1156" h="1147" extrusionOk="0">
                    <a:moveTo>
                      <a:pt x="583" y="1"/>
                    </a:moveTo>
                    <a:cubicBezTo>
                      <a:pt x="265" y="1"/>
                      <a:pt x="0" y="255"/>
                      <a:pt x="0" y="573"/>
                    </a:cubicBezTo>
                    <a:cubicBezTo>
                      <a:pt x="0" y="892"/>
                      <a:pt x="265" y="1146"/>
                      <a:pt x="583" y="1146"/>
                    </a:cubicBezTo>
                    <a:cubicBezTo>
                      <a:pt x="901" y="1146"/>
                      <a:pt x="1156" y="892"/>
                      <a:pt x="1156" y="573"/>
                    </a:cubicBezTo>
                    <a:cubicBezTo>
                      <a:pt x="1156" y="255"/>
                      <a:pt x="901" y="1"/>
                      <a:pt x="5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25" name="Google Shape;12625;p58"/>
              <p:cNvSpPr/>
              <p:nvPr/>
            </p:nvSpPr>
            <p:spPr>
              <a:xfrm>
                <a:off x="5536478" y="2439577"/>
                <a:ext cx="72436" cy="73004"/>
              </a:xfrm>
              <a:custGeom>
                <a:avLst/>
                <a:gdLst/>
                <a:ahLst/>
                <a:cxnLst/>
                <a:rect l="l" t="t" r="r" b="b"/>
                <a:pathLst>
                  <a:path w="1147" h="1156" extrusionOk="0">
                    <a:moveTo>
                      <a:pt x="573" y="0"/>
                    </a:moveTo>
                    <a:cubicBezTo>
                      <a:pt x="255" y="0"/>
                      <a:pt x="1" y="255"/>
                      <a:pt x="1" y="573"/>
                    </a:cubicBezTo>
                    <a:cubicBezTo>
                      <a:pt x="1" y="891"/>
                      <a:pt x="255" y="1156"/>
                      <a:pt x="573" y="1156"/>
                    </a:cubicBezTo>
                    <a:cubicBezTo>
                      <a:pt x="892" y="1156"/>
                      <a:pt x="1146" y="891"/>
                      <a:pt x="1146" y="573"/>
                    </a:cubicBezTo>
                    <a:cubicBezTo>
                      <a:pt x="1146" y="255"/>
                      <a:pt x="892" y="0"/>
                      <a:pt x="5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26" name="Google Shape;12626;p58"/>
              <p:cNvSpPr/>
              <p:nvPr/>
            </p:nvSpPr>
            <p:spPr>
              <a:xfrm>
                <a:off x="5614156" y="3270033"/>
                <a:ext cx="72436" cy="73067"/>
              </a:xfrm>
              <a:custGeom>
                <a:avLst/>
                <a:gdLst/>
                <a:ahLst/>
                <a:cxnLst/>
                <a:rect l="l" t="t" r="r" b="b"/>
                <a:pathLst>
                  <a:path w="1147" h="1157" extrusionOk="0">
                    <a:moveTo>
                      <a:pt x="574" y="1"/>
                    </a:moveTo>
                    <a:cubicBezTo>
                      <a:pt x="255" y="1"/>
                      <a:pt x="1" y="265"/>
                      <a:pt x="1" y="583"/>
                    </a:cubicBezTo>
                    <a:cubicBezTo>
                      <a:pt x="1" y="902"/>
                      <a:pt x="255" y="1156"/>
                      <a:pt x="574" y="1156"/>
                    </a:cubicBezTo>
                    <a:cubicBezTo>
                      <a:pt x="892" y="1156"/>
                      <a:pt x="1146" y="902"/>
                      <a:pt x="1146" y="583"/>
                    </a:cubicBezTo>
                    <a:cubicBezTo>
                      <a:pt x="1146" y="265"/>
                      <a:pt x="892" y="1"/>
                      <a:pt x="5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27" name="Google Shape;12627;p58"/>
              <p:cNvSpPr/>
              <p:nvPr/>
            </p:nvSpPr>
            <p:spPr>
              <a:xfrm>
                <a:off x="4432130" y="4549060"/>
                <a:ext cx="63026" cy="59427"/>
              </a:xfrm>
              <a:custGeom>
                <a:avLst/>
                <a:gdLst/>
                <a:ahLst/>
                <a:cxnLst/>
                <a:rect l="l" t="t" r="r" b="b"/>
                <a:pathLst>
                  <a:path w="998" h="941" extrusionOk="0">
                    <a:moveTo>
                      <a:pt x="505" y="0"/>
                    </a:moveTo>
                    <a:cubicBezTo>
                      <a:pt x="272" y="0"/>
                      <a:pt x="61" y="181"/>
                      <a:pt x="32" y="417"/>
                    </a:cubicBezTo>
                    <a:cubicBezTo>
                      <a:pt x="0" y="671"/>
                      <a:pt x="191" y="905"/>
                      <a:pt x="446" y="937"/>
                    </a:cubicBezTo>
                    <a:cubicBezTo>
                      <a:pt x="465" y="939"/>
                      <a:pt x="484" y="940"/>
                      <a:pt x="503" y="940"/>
                    </a:cubicBezTo>
                    <a:cubicBezTo>
                      <a:pt x="734" y="940"/>
                      <a:pt x="936" y="769"/>
                      <a:pt x="965" y="534"/>
                    </a:cubicBezTo>
                    <a:cubicBezTo>
                      <a:pt x="997" y="268"/>
                      <a:pt x="816" y="35"/>
                      <a:pt x="562" y="4"/>
                    </a:cubicBezTo>
                    <a:cubicBezTo>
                      <a:pt x="543" y="1"/>
                      <a:pt x="524" y="0"/>
                      <a:pt x="5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28" name="Google Shape;12628;p58"/>
              <p:cNvSpPr/>
              <p:nvPr/>
            </p:nvSpPr>
            <p:spPr>
              <a:xfrm>
                <a:off x="6436654" y="3225826"/>
                <a:ext cx="51659" cy="51596"/>
              </a:xfrm>
              <a:custGeom>
                <a:avLst/>
                <a:gdLst/>
                <a:ahLst/>
                <a:cxnLst/>
                <a:rect l="l" t="t" r="r" b="b"/>
                <a:pathLst>
                  <a:path w="818" h="817" extrusionOk="0">
                    <a:moveTo>
                      <a:pt x="403" y="170"/>
                    </a:moveTo>
                    <a:cubicBezTo>
                      <a:pt x="541" y="170"/>
                      <a:pt x="647" y="276"/>
                      <a:pt x="647" y="404"/>
                    </a:cubicBezTo>
                    <a:cubicBezTo>
                      <a:pt x="647" y="541"/>
                      <a:pt x="541" y="647"/>
                      <a:pt x="403" y="647"/>
                    </a:cubicBezTo>
                    <a:cubicBezTo>
                      <a:pt x="276" y="647"/>
                      <a:pt x="170" y="541"/>
                      <a:pt x="170" y="404"/>
                    </a:cubicBezTo>
                    <a:cubicBezTo>
                      <a:pt x="170" y="276"/>
                      <a:pt x="276" y="170"/>
                      <a:pt x="403" y="170"/>
                    </a:cubicBezTo>
                    <a:close/>
                    <a:moveTo>
                      <a:pt x="403" y="1"/>
                    </a:moveTo>
                    <a:cubicBezTo>
                      <a:pt x="181" y="1"/>
                      <a:pt x="0" y="181"/>
                      <a:pt x="0" y="404"/>
                    </a:cubicBezTo>
                    <a:cubicBezTo>
                      <a:pt x="0" y="637"/>
                      <a:pt x="181" y="817"/>
                      <a:pt x="403" y="817"/>
                    </a:cubicBezTo>
                    <a:cubicBezTo>
                      <a:pt x="636" y="817"/>
                      <a:pt x="817" y="637"/>
                      <a:pt x="817" y="404"/>
                    </a:cubicBezTo>
                    <a:cubicBezTo>
                      <a:pt x="817" y="181"/>
                      <a:pt x="636" y="1"/>
                      <a:pt x="4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29" name="Google Shape;12629;p58"/>
              <p:cNvSpPr/>
              <p:nvPr/>
            </p:nvSpPr>
            <p:spPr>
              <a:xfrm>
                <a:off x="5974504" y="1339145"/>
                <a:ext cx="51659" cy="51659"/>
              </a:xfrm>
              <a:custGeom>
                <a:avLst/>
                <a:gdLst/>
                <a:ahLst/>
                <a:cxnLst/>
                <a:rect l="l" t="t" r="r" b="b"/>
                <a:pathLst>
                  <a:path w="818" h="818" extrusionOk="0">
                    <a:moveTo>
                      <a:pt x="404" y="160"/>
                    </a:moveTo>
                    <a:cubicBezTo>
                      <a:pt x="542" y="160"/>
                      <a:pt x="648" y="276"/>
                      <a:pt x="648" y="403"/>
                    </a:cubicBezTo>
                    <a:cubicBezTo>
                      <a:pt x="648" y="542"/>
                      <a:pt x="542" y="648"/>
                      <a:pt x="404" y="648"/>
                    </a:cubicBezTo>
                    <a:cubicBezTo>
                      <a:pt x="276" y="648"/>
                      <a:pt x="170" y="542"/>
                      <a:pt x="170" y="403"/>
                    </a:cubicBezTo>
                    <a:cubicBezTo>
                      <a:pt x="170" y="276"/>
                      <a:pt x="276" y="160"/>
                      <a:pt x="404" y="160"/>
                    </a:cubicBezTo>
                    <a:close/>
                    <a:moveTo>
                      <a:pt x="404" y="0"/>
                    </a:moveTo>
                    <a:cubicBezTo>
                      <a:pt x="181" y="0"/>
                      <a:pt x="1" y="181"/>
                      <a:pt x="1" y="403"/>
                    </a:cubicBezTo>
                    <a:cubicBezTo>
                      <a:pt x="1" y="626"/>
                      <a:pt x="181" y="817"/>
                      <a:pt x="404" y="817"/>
                    </a:cubicBezTo>
                    <a:cubicBezTo>
                      <a:pt x="637" y="817"/>
                      <a:pt x="818" y="626"/>
                      <a:pt x="818" y="403"/>
                    </a:cubicBezTo>
                    <a:cubicBezTo>
                      <a:pt x="818" y="181"/>
                      <a:pt x="637" y="0"/>
                      <a:pt x="4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30" name="Google Shape;12630;p58"/>
              <p:cNvSpPr/>
              <p:nvPr/>
            </p:nvSpPr>
            <p:spPr>
              <a:xfrm>
                <a:off x="4671857" y="1170338"/>
                <a:ext cx="51596" cy="51659"/>
              </a:xfrm>
              <a:custGeom>
                <a:avLst/>
                <a:gdLst/>
                <a:ahLst/>
                <a:cxnLst/>
                <a:rect l="l" t="t" r="r" b="b"/>
                <a:pathLst>
                  <a:path w="817" h="818" extrusionOk="0">
                    <a:moveTo>
                      <a:pt x="414" y="170"/>
                    </a:moveTo>
                    <a:cubicBezTo>
                      <a:pt x="552" y="170"/>
                      <a:pt x="658" y="277"/>
                      <a:pt x="658" y="415"/>
                    </a:cubicBezTo>
                    <a:cubicBezTo>
                      <a:pt x="658" y="542"/>
                      <a:pt x="552" y="658"/>
                      <a:pt x="414" y="658"/>
                    </a:cubicBezTo>
                    <a:cubicBezTo>
                      <a:pt x="277" y="658"/>
                      <a:pt x="171" y="542"/>
                      <a:pt x="171" y="415"/>
                    </a:cubicBezTo>
                    <a:cubicBezTo>
                      <a:pt x="171" y="277"/>
                      <a:pt x="277" y="170"/>
                      <a:pt x="414" y="170"/>
                    </a:cubicBezTo>
                    <a:close/>
                    <a:moveTo>
                      <a:pt x="414" y="1"/>
                    </a:moveTo>
                    <a:cubicBezTo>
                      <a:pt x="192" y="1"/>
                      <a:pt x="1" y="182"/>
                      <a:pt x="1" y="415"/>
                    </a:cubicBezTo>
                    <a:cubicBezTo>
                      <a:pt x="1" y="637"/>
                      <a:pt x="192" y="818"/>
                      <a:pt x="414" y="818"/>
                    </a:cubicBezTo>
                    <a:cubicBezTo>
                      <a:pt x="637" y="818"/>
                      <a:pt x="817" y="637"/>
                      <a:pt x="817" y="415"/>
                    </a:cubicBezTo>
                    <a:cubicBezTo>
                      <a:pt x="817" y="182"/>
                      <a:pt x="637" y="1"/>
                      <a:pt x="41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31" name="Google Shape;12631;p58"/>
              <p:cNvSpPr/>
              <p:nvPr/>
            </p:nvSpPr>
            <p:spPr>
              <a:xfrm>
                <a:off x="2924491" y="2099312"/>
                <a:ext cx="40923" cy="40923"/>
              </a:xfrm>
              <a:custGeom>
                <a:avLst/>
                <a:gdLst/>
                <a:ahLst/>
                <a:cxnLst/>
                <a:rect l="l" t="t" r="r" b="b"/>
                <a:pathLst>
                  <a:path w="648" h="648" extrusionOk="0">
                    <a:moveTo>
                      <a:pt x="319" y="1"/>
                    </a:moveTo>
                    <a:cubicBezTo>
                      <a:pt x="139" y="1"/>
                      <a:pt x="0" y="138"/>
                      <a:pt x="0" y="319"/>
                    </a:cubicBezTo>
                    <a:cubicBezTo>
                      <a:pt x="0" y="499"/>
                      <a:pt x="139" y="647"/>
                      <a:pt x="319" y="647"/>
                    </a:cubicBezTo>
                    <a:cubicBezTo>
                      <a:pt x="499" y="647"/>
                      <a:pt x="648" y="499"/>
                      <a:pt x="648" y="319"/>
                    </a:cubicBezTo>
                    <a:cubicBezTo>
                      <a:pt x="648" y="138"/>
                      <a:pt x="499" y="1"/>
                      <a:pt x="31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32" name="Google Shape;12632;p58"/>
              <p:cNvSpPr/>
              <p:nvPr/>
            </p:nvSpPr>
            <p:spPr>
              <a:xfrm>
                <a:off x="4993998" y="1962018"/>
                <a:ext cx="40923" cy="40923"/>
              </a:xfrm>
              <a:custGeom>
                <a:avLst/>
                <a:gdLst/>
                <a:ahLst/>
                <a:cxnLst/>
                <a:rect l="l" t="t" r="r" b="b"/>
                <a:pathLst>
                  <a:path w="648" h="648" extrusionOk="0">
                    <a:moveTo>
                      <a:pt x="330" y="0"/>
                    </a:moveTo>
                    <a:cubicBezTo>
                      <a:pt x="149" y="0"/>
                      <a:pt x="1" y="138"/>
                      <a:pt x="1" y="318"/>
                    </a:cubicBezTo>
                    <a:cubicBezTo>
                      <a:pt x="1" y="499"/>
                      <a:pt x="149" y="648"/>
                      <a:pt x="330" y="648"/>
                    </a:cubicBezTo>
                    <a:cubicBezTo>
                      <a:pt x="499" y="648"/>
                      <a:pt x="648" y="499"/>
                      <a:pt x="648" y="318"/>
                    </a:cubicBezTo>
                    <a:cubicBezTo>
                      <a:pt x="648" y="138"/>
                      <a:pt x="499" y="0"/>
                      <a:pt x="3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33" name="Google Shape;12633;p58"/>
              <p:cNvSpPr/>
              <p:nvPr/>
            </p:nvSpPr>
            <p:spPr>
              <a:xfrm>
                <a:off x="2596287" y="2700776"/>
                <a:ext cx="52353" cy="51596"/>
              </a:xfrm>
              <a:custGeom>
                <a:avLst/>
                <a:gdLst/>
                <a:ahLst/>
                <a:cxnLst/>
                <a:rect l="l" t="t" r="r" b="b"/>
                <a:pathLst>
                  <a:path w="829" h="817" extrusionOk="0">
                    <a:moveTo>
                      <a:pt x="415" y="159"/>
                    </a:moveTo>
                    <a:cubicBezTo>
                      <a:pt x="552" y="159"/>
                      <a:pt x="658" y="276"/>
                      <a:pt x="658" y="403"/>
                    </a:cubicBezTo>
                    <a:cubicBezTo>
                      <a:pt x="658" y="541"/>
                      <a:pt x="552" y="647"/>
                      <a:pt x="415" y="647"/>
                    </a:cubicBezTo>
                    <a:cubicBezTo>
                      <a:pt x="277" y="647"/>
                      <a:pt x="171" y="541"/>
                      <a:pt x="171" y="403"/>
                    </a:cubicBezTo>
                    <a:cubicBezTo>
                      <a:pt x="171" y="276"/>
                      <a:pt x="277" y="159"/>
                      <a:pt x="415" y="159"/>
                    </a:cubicBezTo>
                    <a:close/>
                    <a:moveTo>
                      <a:pt x="415" y="0"/>
                    </a:moveTo>
                    <a:cubicBezTo>
                      <a:pt x="192" y="0"/>
                      <a:pt x="1" y="180"/>
                      <a:pt x="1" y="403"/>
                    </a:cubicBezTo>
                    <a:cubicBezTo>
                      <a:pt x="1" y="636"/>
                      <a:pt x="192" y="816"/>
                      <a:pt x="415" y="816"/>
                    </a:cubicBezTo>
                    <a:cubicBezTo>
                      <a:pt x="637" y="816"/>
                      <a:pt x="828" y="636"/>
                      <a:pt x="828" y="403"/>
                    </a:cubicBezTo>
                    <a:cubicBezTo>
                      <a:pt x="828" y="180"/>
                      <a:pt x="637" y="0"/>
                      <a:pt x="41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34" name="Google Shape;12634;p58"/>
              <p:cNvSpPr/>
              <p:nvPr/>
            </p:nvSpPr>
            <p:spPr>
              <a:xfrm>
                <a:off x="2868917" y="3781757"/>
                <a:ext cx="40923" cy="41554"/>
              </a:xfrm>
              <a:custGeom>
                <a:avLst/>
                <a:gdLst/>
                <a:ahLst/>
                <a:cxnLst/>
                <a:rect l="l" t="t" r="r" b="b"/>
                <a:pathLst>
                  <a:path w="648" h="658" extrusionOk="0">
                    <a:moveTo>
                      <a:pt x="329" y="0"/>
                    </a:moveTo>
                    <a:cubicBezTo>
                      <a:pt x="149" y="0"/>
                      <a:pt x="1" y="149"/>
                      <a:pt x="1" y="328"/>
                    </a:cubicBezTo>
                    <a:cubicBezTo>
                      <a:pt x="1" y="509"/>
                      <a:pt x="149" y="658"/>
                      <a:pt x="329" y="658"/>
                    </a:cubicBezTo>
                    <a:cubicBezTo>
                      <a:pt x="499" y="658"/>
                      <a:pt x="647" y="509"/>
                      <a:pt x="647" y="328"/>
                    </a:cubicBezTo>
                    <a:cubicBezTo>
                      <a:pt x="647" y="149"/>
                      <a:pt x="499" y="0"/>
                      <a:pt x="32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35" name="Google Shape;12635;p58"/>
              <p:cNvSpPr/>
              <p:nvPr/>
            </p:nvSpPr>
            <p:spPr>
              <a:xfrm>
                <a:off x="6419919" y="2300263"/>
                <a:ext cx="40860" cy="40860"/>
              </a:xfrm>
              <a:custGeom>
                <a:avLst/>
                <a:gdLst/>
                <a:ahLst/>
                <a:cxnLst/>
                <a:rect l="l" t="t" r="r" b="b"/>
                <a:pathLst>
                  <a:path w="647" h="647" extrusionOk="0">
                    <a:moveTo>
                      <a:pt x="329" y="0"/>
                    </a:moveTo>
                    <a:cubicBezTo>
                      <a:pt x="149" y="0"/>
                      <a:pt x="0" y="138"/>
                      <a:pt x="0" y="318"/>
                    </a:cubicBezTo>
                    <a:cubicBezTo>
                      <a:pt x="0" y="498"/>
                      <a:pt x="149" y="647"/>
                      <a:pt x="329" y="647"/>
                    </a:cubicBezTo>
                    <a:cubicBezTo>
                      <a:pt x="498" y="647"/>
                      <a:pt x="647" y="498"/>
                      <a:pt x="647" y="318"/>
                    </a:cubicBezTo>
                    <a:cubicBezTo>
                      <a:pt x="647" y="138"/>
                      <a:pt x="498" y="0"/>
                      <a:pt x="32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36" name="Google Shape;12636;p58"/>
              <p:cNvSpPr/>
              <p:nvPr/>
            </p:nvSpPr>
            <p:spPr>
              <a:xfrm>
                <a:off x="5495682" y="4464878"/>
                <a:ext cx="40860" cy="40860"/>
              </a:xfrm>
              <a:custGeom>
                <a:avLst/>
                <a:gdLst/>
                <a:ahLst/>
                <a:cxnLst/>
                <a:rect l="l" t="t" r="r" b="b"/>
                <a:pathLst>
                  <a:path w="647" h="647" extrusionOk="0">
                    <a:moveTo>
                      <a:pt x="329" y="0"/>
                    </a:moveTo>
                    <a:cubicBezTo>
                      <a:pt x="149" y="0"/>
                      <a:pt x="0" y="149"/>
                      <a:pt x="0" y="329"/>
                    </a:cubicBezTo>
                    <a:cubicBezTo>
                      <a:pt x="0" y="509"/>
                      <a:pt x="149" y="647"/>
                      <a:pt x="329" y="647"/>
                    </a:cubicBezTo>
                    <a:cubicBezTo>
                      <a:pt x="509" y="647"/>
                      <a:pt x="647" y="509"/>
                      <a:pt x="647" y="329"/>
                    </a:cubicBezTo>
                    <a:cubicBezTo>
                      <a:pt x="647" y="149"/>
                      <a:pt x="509" y="0"/>
                      <a:pt x="32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37" name="Google Shape;12637;p58"/>
              <p:cNvSpPr/>
              <p:nvPr/>
            </p:nvSpPr>
            <p:spPr>
              <a:xfrm>
                <a:off x="3815257" y="4460836"/>
                <a:ext cx="51659" cy="51596"/>
              </a:xfrm>
              <a:custGeom>
                <a:avLst/>
                <a:gdLst/>
                <a:ahLst/>
                <a:cxnLst/>
                <a:rect l="l" t="t" r="r" b="b"/>
                <a:pathLst>
                  <a:path w="818" h="817" extrusionOk="0">
                    <a:moveTo>
                      <a:pt x="403" y="170"/>
                    </a:moveTo>
                    <a:cubicBezTo>
                      <a:pt x="542" y="170"/>
                      <a:pt x="648" y="276"/>
                      <a:pt x="648" y="414"/>
                    </a:cubicBezTo>
                    <a:cubicBezTo>
                      <a:pt x="648" y="541"/>
                      <a:pt x="542" y="647"/>
                      <a:pt x="403" y="647"/>
                    </a:cubicBezTo>
                    <a:cubicBezTo>
                      <a:pt x="276" y="647"/>
                      <a:pt x="160" y="541"/>
                      <a:pt x="160" y="414"/>
                    </a:cubicBezTo>
                    <a:cubicBezTo>
                      <a:pt x="160" y="276"/>
                      <a:pt x="276" y="170"/>
                      <a:pt x="403" y="170"/>
                    </a:cubicBezTo>
                    <a:close/>
                    <a:moveTo>
                      <a:pt x="403" y="1"/>
                    </a:moveTo>
                    <a:cubicBezTo>
                      <a:pt x="181" y="1"/>
                      <a:pt x="0" y="181"/>
                      <a:pt x="0" y="414"/>
                    </a:cubicBezTo>
                    <a:cubicBezTo>
                      <a:pt x="0" y="637"/>
                      <a:pt x="181" y="817"/>
                      <a:pt x="403" y="817"/>
                    </a:cubicBezTo>
                    <a:cubicBezTo>
                      <a:pt x="626" y="817"/>
                      <a:pt x="817" y="637"/>
                      <a:pt x="817" y="414"/>
                    </a:cubicBezTo>
                    <a:cubicBezTo>
                      <a:pt x="817" y="181"/>
                      <a:pt x="626" y="1"/>
                      <a:pt x="4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38" name="Google Shape;12638;p58"/>
              <p:cNvSpPr/>
              <p:nvPr/>
            </p:nvSpPr>
            <p:spPr>
              <a:xfrm>
                <a:off x="5264607" y="4553291"/>
                <a:ext cx="51659" cy="51596"/>
              </a:xfrm>
              <a:custGeom>
                <a:avLst/>
                <a:gdLst/>
                <a:ahLst/>
                <a:cxnLst/>
                <a:rect l="l" t="t" r="r" b="b"/>
                <a:pathLst>
                  <a:path w="818" h="817" extrusionOk="0">
                    <a:moveTo>
                      <a:pt x="414" y="170"/>
                    </a:moveTo>
                    <a:cubicBezTo>
                      <a:pt x="541" y="170"/>
                      <a:pt x="658" y="276"/>
                      <a:pt x="658" y="403"/>
                    </a:cubicBezTo>
                    <a:cubicBezTo>
                      <a:pt x="658" y="541"/>
                      <a:pt x="541" y="647"/>
                      <a:pt x="414" y="647"/>
                    </a:cubicBezTo>
                    <a:cubicBezTo>
                      <a:pt x="276" y="647"/>
                      <a:pt x="170" y="541"/>
                      <a:pt x="170" y="403"/>
                    </a:cubicBezTo>
                    <a:cubicBezTo>
                      <a:pt x="170" y="276"/>
                      <a:pt x="276" y="170"/>
                      <a:pt x="414" y="170"/>
                    </a:cubicBezTo>
                    <a:close/>
                    <a:moveTo>
                      <a:pt x="414" y="0"/>
                    </a:moveTo>
                    <a:cubicBezTo>
                      <a:pt x="191" y="0"/>
                      <a:pt x="0" y="180"/>
                      <a:pt x="0" y="403"/>
                    </a:cubicBezTo>
                    <a:cubicBezTo>
                      <a:pt x="0" y="637"/>
                      <a:pt x="191" y="816"/>
                      <a:pt x="414" y="816"/>
                    </a:cubicBezTo>
                    <a:cubicBezTo>
                      <a:pt x="636" y="816"/>
                      <a:pt x="817" y="637"/>
                      <a:pt x="817" y="403"/>
                    </a:cubicBezTo>
                    <a:cubicBezTo>
                      <a:pt x="817" y="180"/>
                      <a:pt x="636" y="0"/>
                      <a:pt x="4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39" name="Google Shape;12639;p58"/>
              <p:cNvSpPr/>
              <p:nvPr/>
            </p:nvSpPr>
            <p:spPr>
              <a:xfrm>
                <a:off x="5553277" y="1265446"/>
                <a:ext cx="40860" cy="40986"/>
              </a:xfrm>
              <a:custGeom>
                <a:avLst/>
                <a:gdLst/>
                <a:ahLst/>
                <a:cxnLst/>
                <a:rect l="l" t="t" r="r" b="b"/>
                <a:pathLst>
                  <a:path w="647" h="649" extrusionOk="0">
                    <a:moveTo>
                      <a:pt x="329" y="1"/>
                    </a:moveTo>
                    <a:cubicBezTo>
                      <a:pt x="149" y="1"/>
                      <a:pt x="0" y="139"/>
                      <a:pt x="0" y="319"/>
                    </a:cubicBezTo>
                    <a:cubicBezTo>
                      <a:pt x="0" y="500"/>
                      <a:pt x="149" y="648"/>
                      <a:pt x="329" y="648"/>
                    </a:cubicBezTo>
                    <a:cubicBezTo>
                      <a:pt x="509" y="648"/>
                      <a:pt x="647" y="500"/>
                      <a:pt x="647" y="319"/>
                    </a:cubicBezTo>
                    <a:cubicBezTo>
                      <a:pt x="647" y="139"/>
                      <a:pt x="509" y="1"/>
                      <a:pt x="32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40" name="Google Shape;12640;p58"/>
              <p:cNvSpPr/>
              <p:nvPr/>
            </p:nvSpPr>
            <p:spPr>
              <a:xfrm>
                <a:off x="3641082" y="2644507"/>
                <a:ext cx="41617" cy="41554"/>
              </a:xfrm>
              <a:custGeom>
                <a:avLst/>
                <a:gdLst/>
                <a:ahLst/>
                <a:cxnLst/>
                <a:rect l="l" t="t" r="r" b="b"/>
                <a:pathLst>
                  <a:path w="659" h="658" extrusionOk="0">
                    <a:moveTo>
                      <a:pt x="330" y="0"/>
                    </a:moveTo>
                    <a:cubicBezTo>
                      <a:pt x="149" y="0"/>
                      <a:pt x="1" y="149"/>
                      <a:pt x="1" y="329"/>
                    </a:cubicBezTo>
                    <a:cubicBezTo>
                      <a:pt x="1" y="509"/>
                      <a:pt x="149" y="658"/>
                      <a:pt x="330" y="658"/>
                    </a:cubicBezTo>
                    <a:cubicBezTo>
                      <a:pt x="510" y="658"/>
                      <a:pt x="658" y="509"/>
                      <a:pt x="658" y="329"/>
                    </a:cubicBezTo>
                    <a:cubicBezTo>
                      <a:pt x="658" y="149"/>
                      <a:pt x="510" y="0"/>
                      <a:pt x="3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41" name="Google Shape;12641;p58"/>
              <p:cNvSpPr/>
              <p:nvPr/>
            </p:nvSpPr>
            <p:spPr>
              <a:xfrm>
                <a:off x="6316791" y="3695996"/>
                <a:ext cx="40860" cy="40923"/>
              </a:xfrm>
              <a:custGeom>
                <a:avLst/>
                <a:gdLst/>
                <a:ahLst/>
                <a:cxnLst/>
                <a:rect l="l" t="t" r="r" b="b"/>
                <a:pathLst>
                  <a:path w="647" h="648" extrusionOk="0">
                    <a:moveTo>
                      <a:pt x="318" y="1"/>
                    </a:moveTo>
                    <a:cubicBezTo>
                      <a:pt x="138" y="1"/>
                      <a:pt x="0" y="149"/>
                      <a:pt x="0" y="329"/>
                    </a:cubicBezTo>
                    <a:cubicBezTo>
                      <a:pt x="0" y="510"/>
                      <a:pt x="138" y="647"/>
                      <a:pt x="318" y="647"/>
                    </a:cubicBezTo>
                    <a:cubicBezTo>
                      <a:pt x="498" y="647"/>
                      <a:pt x="647" y="510"/>
                      <a:pt x="647" y="329"/>
                    </a:cubicBezTo>
                    <a:cubicBezTo>
                      <a:pt x="647" y="149"/>
                      <a:pt x="498" y="1"/>
                      <a:pt x="3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42" name="Google Shape;12642;p58"/>
              <p:cNvSpPr/>
              <p:nvPr/>
            </p:nvSpPr>
            <p:spPr>
              <a:xfrm>
                <a:off x="4618304" y="3748223"/>
                <a:ext cx="40860" cy="41617"/>
              </a:xfrm>
              <a:custGeom>
                <a:avLst/>
                <a:gdLst/>
                <a:ahLst/>
                <a:cxnLst/>
                <a:rect l="l" t="t" r="r" b="b"/>
                <a:pathLst>
                  <a:path w="647" h="659" extrusionOk="0">
                    <a:moveTo>
                      <a:pt x="329" y="1"/>
                    </a:moveTo>
                    <a:cubicBezTo>
                      <a:pt x="149" y="1"/>
                      <a:pt x="0" y="149"/>
                      <a:pt x="0" y="329"/>
                    </a:cubicBezTo>
                    <a:cubicBezTo>
                      <a:pt x="0" y="510"/>
                      <a:pt x="149" y="658"/>
                      <a:pt x="329" y="658"/>
                    </a:cubicBezTo>
                    <a:cubicBezTo>
                      <a:pt x="509" y="658"/>
                      <a:pt x="647" y="510"/>
                      <a:pt x="647" y="329"/>
                    </a:cubicBezTo>
                    <a:cubicBezTo>
                      <a:pt x="647" y="149"/>
                      <a:pt x="509" y="1"/>
                      <a:pt x="32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43" name="Google Shape;12643;p58"/>
              <p:cNvSpPr/>
              <p:nvPr/>
            </p:nvSpPr>
            <p:spPr>
              <a:xfrm>
                <a:off x="3398640" y="1326451"/>
                <a:ext cx="51659" cy="52290"/>
              </a:xfrm>
              <a:custGeom>
                <a:avLst/>
                <a:gdLst/>
                <a:ahLst/>
                <a:cxnLst/>
                <a:rect l="l" t="t" r="r" b="b"/>
                <a:pathLst>
                  <a:path w="818" h="828" extrusionOk="0">
                    <a:moveTo>
                      <a:pt x="404" y="170"/>
                    </a:moveTo>
                    <a:cubicBezTo>
                      <a:pt x="542" y="170"/>
                      <a:pt x="648" y="276"/>
                      <a:pt x="648" y="413"/>
                    </a:cubicBezTo>
                    <a:cubicBezTo>
                      <a:pt x="648" y="552"/>
                      <a:pt x="542" y="658"/>
                      <a:pt x="404" y="658"/>
                    </a:cubicBezTo>
                    <a:cubicBezTo>
                      <a:pt x="277" y="658"/>
                      <a:pt x="171" y="552"/>
                      <a:pt x="171" y="413"/>
                    </a:cubicBezTo>
                    <a:cubicBezTo>
                      <a:pt x="171" y="276"/>
                      <a:pt x="277" y="170"/>
                      <a:pt x="404" y="170"/>
                    </a:cubicBezTo>
                    <a:close/>
                    <a:moveTo>
                      <a:pt x="404" y="0"/>
                    </a:moveTo>
                    <a:cubicBezTo>
                      <a:pt x="182" y="0"/>
                      <a:pt x="1" y="191"/>
                      <a:pt x="1" y="413"/>
                    </a:cubicBezTo>
                    <a:cubicBezTo>
                      <a:pt x="1" y="637"/>
                      <a:pt x="182" y="827"/>
                      <a:pt x="404" y="827"/>
                    </a:cubicBezTo>
                    <a:cubicBezTo>
                      <a:pt x="637" y="827"/>
                      <a:pt x="818" y="637"/>
                      <a:pt x="818" y="413"/>
                    </a:cubicBezTo>
                    <a:cubicBezTo>
                      <a:pt x="818" y="191"/>
                      <a:pt x="637" y="0"/>
                      <a:pt x="4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44" name="Google Shape;12644;p58"/>
              <p:cNvSpPr/>
              <p:nvPr/>
            </p:nvSpPr>
            <p:spPr>
              <a:xfrm>
                <a:off x="3822646" y="3772348"/>
                <a:ext cx="69026" cy="71047"/>
              </a:xfrm>
              <a:custGeom>
                <a:avLst/>
                <a:gdLst/>
                <a:ahLst/>
                <a:cxnLst/>
                <a:rect l="l" t="t" r="r" b="b"/>
                <a:pathLst>
                  <a:path w="1093" h="1125" extrusionOk="0">
                    <a:moveTo>
                      <a:pt x="329" y="1"/>
                    </a:moveTo>
                    <a:lnTo>
                      <a:pt x="0" y="1125"/>
                    </a:lnTo>
                    <a:lnTo>
                      <a:pt x="1092" y="722"/>
                    </a:lnTo>
                    <a:lnTo>
                      <a:pt x="329" y="1"/>
                    </a:ln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45" name="Google Shape;12645;p58"/>
              <p:cNvSpPr/>
              <p:nvPr/>
            </p:nvSpPr>
            <p:spPr>
              <a:xfrm>
                <a:off x="3724886" y="2953891"/>
                <a:ext cx="67636" cy="65742"/>
              </a:xfrm>
              <a:custGeom>
                <a:avLst/>
                <a:gdLst/>
                <a:ahLst/>
                <a:cxnLst/>
                <a:rect l="l" t="t" r="r" b="b"/>
                <a:pathLst>
                  <a:path w="1071" h="1041" extrusionOk="0">
                    <a:moveTo>
                      <a:pt x="1028" y="1"/>
                    </a:moveTo>
                    <a:lnTo>
                      <a:pt x="0" y="563"/>
                    </a:lnTo>
                    <a:lnTo>
                      <a:pt x="1071" y="1040"/>
                    </a:lnTo>
                    <a:lnTo>
                      <a:pt x="1071" y="1040"/>
                    </a:lnTo>
                    <a:lnTo>
                      <a:pt x="1028" y="1"/>
                    </a:ln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46" name="Google Shape;12646;p58"/>
              <p:cNvSpPr/>
              <p:nvPr/>
            </p:nvSpPr>
            <p:spPr>
              <a:xfrm>
                <a:off x="5433350" y="2284791"/>
                <a:ext cx="71741" cy="68394"/>
              </a:xfrm>
              <a:custGeom>
                <a:avLst/>
                <a:gdLst/>
                <a:ahLst/>
                <a:cxnLst/>
                <a:rect l="l" t="t" r="r" b="b"/>
                <a:pathLst>
                  <a:path w="1136" h="1083" extrusionOk="0">
                    <a:moveTo>
                      <a:pt x="1136" y="1"/>
                    </a:moveTo>
                    <a:lnTo>
                      <a:pt x="1" y="298"/>
                    </a:lnTo>
                    <a:lnTo>
                      <a:pt x="690" y="1083"/>
                    </a:lnTo>
                    <a:lnTo>
                      <a:pt x="1136" y="1"/>
                    </a:ln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47" name="Google Shape;12647;p58"/>
              <p:cNvSpPr/>
              <p:nvPr/>
            </p:nvSpPr>
            <p:spPr>
              <a:xfrm>
                <a:off x="5720694" y="3825206"/>
                <a:ext cx="72373" cy="67068"/>
              </a:xfrm>
              <a:custGeom>
                <a:avLst/>
                <a:gdLst/>
                <a:ahLst/>
                <a:cxnLst/>
                <a:rect l="l" t="t" r="r" b="b"/>
                <a:pathLst>
                  <a:path w="1146" h="1062" extrusionOk="0">
                    <a:moveTo>
                      <a:pt x="658" y="1"/>
                    </a:moveTo>
                    <a:lnTo>
                      <a:pt x="1" y="818"/>
                    </a:lnTo>
                    <a:lnTo>
                      <a:pt x="1146" y="1061"/>
                    </a:lnTo>
                    <a:lnTo>
                      <a:pt x="658" y="1"/>
                    </a:ln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48" name="Google Shape;12648;p58"/>
              <p:cNvSpPr/>
              <p:nvPr/>
            </p:nvSpPr>
            <p:spPr>
              <a:xfrm>
                <a:off x="5738124" y="2954586"/>
                <a:ext cx="66310" cy="66373"/>
              </a:xfrm>
              <a:custGeom>
                <a:avLst/>
                <a:gdLst/>
                <a:ahLst/>
                <a:cxnLst/>
                <a:rect l="l" t="t" r="r" b="b"/>
                <a:pathLst>
                  <a:path w="1050" h="1051" extrusionOk="0">
                    <a:moveTo>
                      <a:pt x="0" y="0"/>
                    </a:moveTo>
                    <a:lnTo>
                      <a:pt x="0" y="1050"/>
                    </a:lnTo>
                    <a:lnTo>
                      <a:pt x="1050" y="520"/>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2649" name="Google Shape;12649;p58"/>
            <p:cNvSpPr/>
            <p:nvPr/>
          </p:nvSpPr>
          <p:spPr>
            <a:xfrm>
              <a:off x="3223202" y="1943262"/>
              <a:ext cx="93845" cy="94476"/>
            </a:xfrm>
            <a:custGeom>
              <a:avLst/>
              <a:gdLst/>
              <a:ahLst/>
              <a:cxnLst/>
              <a:rect l="l" t="t" r="r" b="b"/>
              <a:pathLst>
                <a:path w="1486" h="1496" extrusionOk="0">
                  <a:moveTo>
                    <a:pt x="743" y="478"/>
                  </a:moveTo>
                  <a:cubicBezTo>
                    <a:pt x="902" y="478"/>
                    <a:pt x="1029" y="615"/>
                    <a:pt x="997" y="785"/>
                  </a:cubicBezTo>
                  <a:cubicBezTo>
                    <a:pt x="976" y="881"/>
                    <a:pt x="891" y="966"/>
                    <a:pt x="796" y="987"/>
                  </a:cubicBezTo>
                  <a:lnTo>
                    <a:pt x="743" y="987"/>
                  </a:lnTo>
                  <a:cubicBezTo>
                    <a:pt x="584" y="987"/>
                    <a:pt x="457" y="849"/>
                    <a:pt x="488" y="679"/>
                  </a:cubicBezTo>
                  <a:cubicBezTo>
                    <a:pt x="509" y="584"/>
                    <a:pt x="594" y="499"/>
                    <a:pt x="690" y="478"/>
                  </a:cubicBezTo>
                  <a:close/>
                  <a:moveTo>
                    <a:pt x="626" y="0"/>
                  </a:moveTo>
                  <a:lnTo>
                    <a:pt x="626" y="191"/>
                  </a:lnTo>
                  <a:cubicBezTo>
                    <a:pt x="563" y="212"/>
                    <a:pt x="499" y="234"/>
                    <a:pt x="436" y="276"/>
                  </a:cubicBezTo>
                  <a:lnTo>
                    <a:pt x="297" y="139"/>
                  </a:lnTo>
                  <a:lnTo>
                    <a:pt x="139" y="297"/>
                  </a:lnTo>
                  <a:lnTo>
                    <a:pt x="276" y="446"/>
                  </a:lnTo>
                  <a:cubicBezTo>
                    <a:pt x="245" y="499"/>
                    <a:pt x="212" y="563"/>
                    <a:pt x="202" y="626"/>
                  </a:cubicBezTo>
                  <a:lnTo>
                    <a:pt x="0" y="626"/>
                  </a:lnTo>
                  <a:lnTo>
                    <a:pt x="0" y="860"/>
                  </a:lnTo>
                  <a:lnTo>
                    <a:pt x="212" y="860"/>
                  </a:lnTo>
                  <a:cubicBezTo>
                    <a:pt x="223" y="923"/>
                    <a:pt x="255" y="987"/>
                    <a:pt x="287" y="1040"/>
                  </a:cubicBezTo>
                  <a:lnTo>
                    <a:pt x="139" y="1188"/>
                  </a:lnTo>
                  <a:lnTo>
                    <a:pt x="297" y="1358"/>
                  </a:lnTo>
                  <a:lnTo>
                    <a:pt x="457" y="1199"/>
                  </a:lnTo>
                  <a:cubicBezTo>
                    <a:pt x="509" y="1230"/>
                    <a:pt x="563" y="1263"/>
                    <a:pt x="626" y="1273"/>
                  </a:cubicBezTo>
                  <a:lnTo>
                    <a:pt x="626" y="1496"/>
                  </a:lnTo>
                  <a:lnTo>
                    <a:pt x="860" y="1496"/>
                  </a:lnTo>
                  <a:lnTo>
                    <a:pt x="860" y="1273"/>
                  </a:lnTo>
                  <a:cubicBezTo>
                    <a:pt x="923" y="1263"/>
                    <a:pt x="976" y="1230"/>
                    <a:pt x="1029" y="1199"/>
                  </a:cubicBezTo>
                  <a:lnTo>
                    <a:pt x="1188" y="1358"/>
                  </a:lnTo>
                  <a:lnTo>
                    <a:pt x="1358" y="1188"/>
                  </a:lnTo>
                  <a:lnTo>
                    <a:pt x="1199" y="1040"/>
                  </a:lnTo>
                  <a:cubicBezTo>
                    <a:pt x="1231" y="987"/>
                    <a:pt x="1263" y="923"/>
                    <a:pt x="1273" y="860"/>
                  </a:cubicBezTo>
                  <a:lnTo>
                    <a:pt x="1485" y="860"/>
                  </a:lnTo>
                  <a:lnTo>
                    <a:pt x="1485" y="626"/>
                  </a:lnTo>
                  <a:lnTo>
                    <a:pt x="1284" y="626"/>
                  </a:lnTo>
                  <a:cubicBezTo>
                    <a:pt x="1273" y="563"/>
                    <a:pt x="1242" y="499"/>
                    <a:pt x="1209" y="446"/>
                  </a:cubicBezTo>
                  <a:lnTo>
                    <a:pt x="1358" y="297"/>
                  </a:lnTo>
                  <a:lnTo>
                    <a:pt x="1188" y="139"/>
                  </a:lnTo>
                  <a:lnTo>
                    <a:pt x="1051" y="276"/>
                  </a:lnTo>
                  <a:cubicBezTo>
                    <a:pt x="997" y="234"/>
                    <a:pt x="934" y="212"/>
                    <a:pt x="860" y="191"/>
                  </a:cubicBezTo>
                  <a:lnTo>
                    <a:pt x="860" y="0"/>
                  </a:lnTo>
                  <a:close/>
                </a:path>
              </a:pathLst>
            </a:custGeom>
            <a:solidFill>
              <a:srgbClr val="D0BEBE"/>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50" name="Google Shape;12650;p58"/>
            <p:cNvSpPr/>
            <p:nvPr/>
          </p:nvSpPr>
          <p:spPr>
            <a:xfrm>
              <a:off x="4993367" y="1225281"/>
              <a:ext cx="194257" cy="24882"/>
            </a:xfrm>
            <a:custGeom>
              <a:avLst/>
              <a:gdLst/>
              <a:ahLst/>
              <a:cxnLst/>
              <a:rect l="l" t="t" r="r" b="b"/>
              <a:pathLst>
                <a:path w="3076" h="394" extrusionOk="0">
                  <a:moveTo>
                    <a:pt x="64" y="0"/>
                  </a:moveTo>
                  <a:cubicBezTo>
                    <a:pt x="32" y="11"/>
                    <a:pt x="0" y="43"/>
                    <a:pt x="0" y="75"/>
                  </a:cubicBezTo>
                  <a:lnTo>
                    <a:pt x="965" y="181"/>
                  </a:lnTo>
                  <a:lnTo>
                    <a:pt x="986" y="170"/>
                  </a:lnTo>
                  <a:lnTo>
                    <a:pt x="1421" y="170"/>
                  </a:lnTo>
                  <a:lnTo>
                    <a:pt x="1368" y="224"/>
                  </a:lnTo>
                  <a:lnTo>
                    <a:pt x="1952" y="276"/>
                  </a:lnTo>
                  <a:lnTo>
                    <a:pt x="1856" y="181"/>
                  </a:lnTo>
                  <a:lnTo>
                    <a:pt x="64" y="0"/>
                  </a:lnTo>
                  <a:close/>
                  <a:moveTo>
                    <a:pt x="2355" y="234"/>
                  </a:moveTo>
                  <a:lnTo>
                    <a:pt x="2450" y="330"/>
                  </a:lnTo>
                  <a:lnTo>
                    <a:pt x="2704" y="361"/>
                  </a:lnTo>
                  <a:cubicBezTo>
                    <a:pt x="2704" y="351"/>
                    <a:pt x="2694" y="340"/>
                    <a:pt x="2694" y="330"/>
                  </a:cubicBezTo>
                  <a:lnTo>
                    <a:pt x="2630" y="266"/>
                  </a:lnTo>
                  <a:lnTo>
                    <a:pt x="2355" y="234"/>
                  </a:lnTo>
                  <a:close/>
                  <a:moveTo>
                    <a:pt x="2758" y="276"/>
                  </a:moveTo>
                  <a:lnTo>
                    <a:pt x="2853" y="372"/>
                  </a:lnTo>
                  <a:lnTo>
                    <a:pt x="3076" y="393"/>
                  </a:lnTo>
                  <a:cubicBezTo>
                    <a:pt x="3076" y="372"/>
                    <a:pt x="3065" y="351"/>
                    <a:pt x="3044" y="330"/>
                  </a:cubicBezTo>
                  <a:lnTo>
                    <a:pt x="3022" y="308"/>
                  </a:lnTo>
                  <a:lnTo>
                    <a:pt x="2758" y="276"/>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51" name="Google Shape;12651;p58"/>
            <p:cNvSpPr/>
            <p:nvPr/>
          </p:nvSpPr>
          <p:spPr>
            <a:xfrm>
              <a:off x="4154133" y="2274812"/>
              <a:ext cx="1048268" cy="1046184"/>
            </a:xfrm>
            <a:custGeom>
              <a:avLst/>
              <a:gdLst/>
              <a:ahLst/>
              <a:cxnLst/>
              <a:rect l="l" t="t" r="r" b="b"/>
              <a:pathLst>
                <a:path w="16599" h="16566" extrusionOk="0">
                  <a:moveTo>
                    <a:pt x="8305" y="0"/>
                  </a:moveTo>
                  <a:lnTo>
                    <a:pt x="1" y="5165"/>
                  </a:lnTo>
                  <a:lnTo>
                    <a:pt x="1" y="16566"/>
                  </a:lnTo>
                  <a:lnTo>
                    <a:pt x="16598" y="16566"/>
                  </a:lnTo>
                  <a:lnTo>
                    <a:pt x="16598" y="5165"/>
                  </a:lnTo>
                  <a:lnTo>
                    <a:pt x="8305" y="0"/>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52" name="Google Shape;12652;p58"/>
            <p:cNvSpPr/>
            <p:nvPr/>
          </p:nvSpPr>
          <p:spPr>
            <a:xfrm>
              <a:off x="3980022" y="2222206"/>
              <a:ext cx="1397123" cy="1140345"/>
            </a:xfrm>
            <a:custGeom>
              <a:avLst/>
              <a:gdLst/>
              <a:ahLst/>
              <a:cxnLst/>
              <a:rect l="l" t="t" r="r" b="b"/>
              <a:pathLst>
                <a:path w="22123" h="18057" extrusionOk="0">
                  <a:moveTo>
                    <a:pt x="11062" y="1512"/>
                  </a:moveTo>
                  <a:lnTo>
                    <a:pt x="18941" y="6422"/>
                  </a:lnTo>
                  <a:lnTo>
                    <a:pt x="18941" y="16635"/>
                  </a:lnTo>
                  <a:lnTo>
                    <a:pt x="3182" y="16635"/>
                  </a:lnTo>
                  <a:lnTo>
                    <a:pt x="3182" y="6422"/>
                  </a:lnTo>
                  <a:lnTo>
                    <a:pt x="11062" y="1512"/>
                  </a:lnTo>
                  <a:close/>
                  <a:moveTo>
                    <a:pt x="11056" y="1"/>
                  </a:moveTo>
                  <a:cubicBezTo>
                    <a:pt x="10929" y="1"/>
                    <a:pt x="10802" y="38"/>
                    <a:pt x="10690" y="112"/>
                  </a:cubicBezTo>
                  <a:lnTo>
                    <a:pt x="424" y="6496"/>
                  </a:lnTo>
                  <a:cubicBezTo>
                    <a:pt x="96" y="6698"/>
                    <a:pt x="0" y="7133"/>
                    <a:pt x="202" y="7451"/>
                  </a:cubicBezTo>
                  <a:cubicBezTo>
                    <a:pt x="332" y="7663"/>
                    <a:pt x="556" y="7779"/>
                    <a:pt x="787" y="7779"/>
                  </a:cubicBezTo>
                  <a:cubicBezTo>
                    <a:pt x="913" y="7779"/>
                    <a:pt x="1041" y="7744"/>
                    <a:pt x="1157" y="7673"/>
                  </a:cubicBezTo>
                  <a:lnTo>
                    <a:pt x="2344" y="6942"/>
                  </a:lnTo>
                  <a:lnTo>
                    <a:pt x="2344" y="16635"/>
                  </a:lnTo>
                  <a:lnTo>
                    <a:pt x="933" y="16635"/>
                  </a:lnTo>
                  <a:cubicBezTo>
                    <a:pt x="902" y="16635"/>
                    <a:pt x="870" y="16656"/>
                    <a:pt x="870" y="16688"/>
                  </a:cubicBezTo>
                  <a:lnTo>
                    <a:pt x="870" y="18003"/>
                  </a:lnTo>
                  <a:cubicBezTo>
                    <a:pt x="870" y="18024"/>
                    <a:pt x="902" y="18056"/>
                    <a:pt x="933" y="18056"/>
                  </a:cubicBezTo>
                  <a:lnTo>
                    <a:pt x="21189" y="18056"/>
                  </a:lnTo>
                  <a:cubicBezTo>
                    <a:pt x="21222" y="18056"/>
                    <a:pt x="21243" y="18024"/>
                    <a:pt x="21243" y="18003"/>
                  </a:cubicBezTo>
                  <a:lnTo>
                    <a:pt x="21243" y="16688"/>
                  </a:lnTo>
                  <a:cubicBezTo>
                    <a:pt x="21243" y="16656"/>
                    <a:pt x="21222" y="16635"/>
                    <a:pt x="21189" y="16635"/>
                  </a:cubicBezTo>
                  <a:lnTo>
                    <a:pt x="19779" y="16635"/>
                  </a:lnTo>
                  <a:lnTo>
                    <a:pt x="19779" y="6942"/>
                  </a:lnTo>
                  <a:lnTo>
                    <a:pt x="20956" y="7673"/>
                  </a:lnTo>
                  <a:cubicBezTo>
                    <a:pt x="21073" y="7748"/>
                    <a:pt x="21200" y="7779"/>
                    <a:pt x="21328" y="7779"/>
                  </a:cubicBezTo>
                  <a:cubicBezTo>
                    <a:pt x="21561" y="7779"/>
                    <a:pt x="21783" y="7663"/>
                    <a:pt x="21922" y="7451"/>
                  </a:cubicBezTo>
                  <a:cubicBezTo>
                    <a:pt x="22123" y="7133"/>
                    <a:pt x="22017" y="6698"/>
                    <a:pt x="21698" y="6496"/>
                  </a:cubicBezTo>
                  <a:lnTo>
                    <a:pt x="11422" y="112"/>
                  </a:lnTo>
                  <a:cubicBezTo>
                    <a:pt x="11311" y="38"/>
                    <a:pt x="11184" y="1"/>
                    <a:pt x="110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53" name="Google Shape;12653;p58"/>
            <p:cNvSpPr/>
            <p:nvPr/>
          </p:nvSpPr>
          <p:spPr>
            <a:xfrm>
              <a:off x="5972546" y="2673936"/>
              <a:ext cx="498968" cy="499031"/>
            </a:xfrm>
            <a:custGeom>
              <a:avLst/>
              <a:gdLst/>
              <a:ahLst/>
              <a:cxnLst/>
              <a:rect l="l" t="t" r="r" b="b"/>
              <a:pathLst>
                <a:path w="7901" h="7902" extrusionOk="0">
                  <a:moveTo>
                    <a:pt x="3945" y="1"/>
                  </a:moveTo>
                  <a:cubicBezTo>
                    <a:pt x="1761" y="1"/>
                    <a:pt x="0" y="1772"/>
                    <a:pt x="0" y="3946"/>
                  </a:cubicBezTo>
                  <a:cubicBezTo>
                    <a:pt x="0" y="6131"/>
                    <a:pt x="1761" y="7901"/>
                    <a:pt x="3945" y="7901"/>
                  </a:cubicBezTo>
                  <a:cubicBezTo>
                    <a:pt x="6130" y="7901"/>
                    <a:pt x="7901" y="6131"/>
                    <a:pt x="7901" y="3946"/>
                  </a:cubicBezTo>
                  <a:cubicBezTo>
                    <a:pt x="7901" y="1772"/>
                    <a:pt x="6130" y="1"/>
                    <a:pt x="39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54" name="Google Shape;12654;p58"/>
            <p:cNvSpPr/>
            <p:nvPr/>
          </p:nvSpPr>
          <p:spPr>
            <a:xfrm>
              <a:off x="2926512" y="2673936"/>
              <a:ext cx="499031" cy="499031"/>
            </a:xfrm>
            <a:custGeom>
              <a:avLst/>
              <a:gdLst/>
              <a:ahLst/>
              <a:cxnLst/>
              <a:rect l="l" t="t" r="r" b="b"/>
              <a:pathLst>
                <a:path w="7902" h="7902" extrusionOk="0">
                  <a:moveTo>
                    <a:pt x="3956" y="1"/>
                  </a:moveTo>
                  <a:cubicBezTo>
                    <a:pt x="1771" y="1"/>
                    <a:pt x="1" y="1772"/>
                    <a:pt x="1" y="3946"/>
                  </a:cubicBezTo>
                  <a:cubicBezTo>
                    <a:pt x="1" y="6131"/>
                    <a:pt x="1771" y="7901"/>
                    <a:pt x="3956" y="7901"/>
                  </a:cubicBezTo>
                  <a:cubicBezTo>
                    <a:pt x="6130" y="7901"/>
                    <a:pt x="7901" y="6131"/>
                    <a:pt x="7901" y="3946"/>
                  </a:cubicBezTo>
                  <a:cubicBezTo>
                    <a:pt x="7901" y="1772"/>
                    <a:pt x="6130" y="1"/>
                    <a:pt x="39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55" name="Google Shape;12655;p58"/>
            <p:cNvSpPr/>
            <p:nvPr/>
          </p:nvSpPr>
          <p:spPr>
            <a:xfrm>
              <a:off x="5719368" y="3766980"/>
              <a:ext cx="498968" cy="499031"/>
            </a:xfrm>
            <a:custGeom>
              <a:avLst/>
              <a:gdLst/>
              <a:ahLst/>
              <a:cxnLst/>
              <a:rect l="l" t="t" r="r" b="b"/>
              <a:pathLst>
                <a:path w="7901" h="7902" extrusionOk="0">
                  <a:moveTo>
                    <a:pt x="3946" y="1"/>
                  </a:moveTo>
                  <a:cubicBezTo>
                    <a:pt x="1761" y="1"/>
                    <a:pt x="0" y="1761"/>
                    <a:pt x="0" y="3946"/>
                  </a:cubicBezTo>
                  <a:cubicBezTo>
                    <a:pt x="0" y="6131"/>
                    <a:pt x="1761" y="7901"/>
                    <a:pt x="3946" y="7901"/>
                  </a:cubicBezTo>
                  <a:cubicBezTo>
                    <a:pt x="6130" y="7901"/>
                    <a:pt x="7901" y="6131"/>
                    <a:pt x="7901" y="3946"/>
                  </a:cubicBezTo>
                  <a:cubicBezTo>
                    <a:pt x="7901" y="1761"/>
                    <a:pt x="6130" y="1"/>
                    <a:pt x="39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56" name="Google Shape;12656;p58"/>
            <p:cNvSpPr/>
            <p:nvPr/>
          </p:nvSpPr>
          <p:spPr>
            <a:xfrm>
              <a:off x="3179690" y="3766980"/>
              <a:ext cx="498968" cy="499031"/>
            </a:xfrm>
            <a:custGeom>
              <a:avLst/>
              <a:gdLst/>
              <a:ahLst/>
              <a:cxnLst/>
              <a:rect l="l" t="t" r="r" b="b"/>
              <a:pathLst>
                <a:path w="7901" h="7902" extrusionOk="0">
                  <a:moveTo>
                    <a:pt x="3956" y="1"/>
                  </a:moveTo>
                  <a:cubicBezTo>
                    <a:pt x="1771" y="1"/>
                    <a:pt x="0" y="1761"/>
                    <a:pt x="0" y="3946"/>
                  </a:cubicBezTo>
                  <a:cubicBezTo>
                    <a:pt x="0" y="6131"/>
                    <a:pt x="1771" y="7901"/>
                    <a:pt x="3956" y="7901"/>
                  </a:cubicBezTo>
                  <a:cubicBezTo>
                    <a:pt x="6130" y="7901"/>
                    <a:pt x="7901" y="6131"/>
                    <a:pt x="7901" y="3946"/>
                  </a:cubicBezTo>
                  <a:cubicBezTo>
                    <a:pt x="7901" y="1761"/>
                    <a:pt x="6130" y="1"/>
                    <a:pt x="39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57" name="Google Shape;12657;p58"/>
            <p:cNvSpPr/>
            <p:nvPr/>
          </p:nvSpPr>
          <p:spPr>
            <a:xfrm>
              <a:off x="5719368" y="1552790"/>
              <a:ext cx="498968" cy="499031"/>
            </a:xfrm>
            <a:custGeom>
              <a:avLst/>
              <a:gdLst/>
              <a:ahLst/>
              <a:cxnLst/>
              <a:rect l="l" t="t" r="r" b="b"/>
              <a:pathLst>
                <a:path w="7901" h="7902" extrusionOk="0">
                  <a:moveTo>
                    <a:pt x="3946" y="1"/>
                  </a:moveTo>
                  <a:cubicBezTo>
                    <a:pt x="1761" y="1"/>
                    <a:pt x="0" y="1771"/>
                    <a:pt x="0" y="3946"/>
                  </a:cubicBezTo>
                  <a:cubicBezTo>
                    <a:pt x="0" y="6131"/>
                    <a:pt x="1761" y="7901"/>
                    <a:pt x="3946" y="7901"/>
                  </a:cubicBezTo>
                  <a:cubicBezTo>
                    <a:pt x="6130" y="7901"/>
                    <a:pt x="7901" y="6131"/>
                    <a:pt x="7901" y="3946"/>
                  </a:cubicBezTo>
                  <a:cubicBezTo>
                    <a:pt x="7901" y="1771"/>
                    <a:pt x="6130" y="1"/>
                    <a:pt x="39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58" name="Google Shape;12658;p58"/>
            <p:cNvSpPr/>
            <p:nvPr/>
          </p:nvSpPr>
          <p:spPr>
            <a:xfrm>
              <a:off x="3179690" y="1552790"/>
              <a:ext cx="498968" cy="499031"/>
            </a:xfrm>
            <a:custGeom>
              <a:avLst/>
              <a:gdLst/>
              <a:ahLst/>
              <a:cxnLst/>
              <a:rect l="l" t="t" r="r" b="b"/>
              <a:pathLst>
                <a:path w="7901" h="7902" extrusionOk="0">
                  <a:moveTo>
                    <a:pt x="3956" y="1"/>
                  </a:moveTo>
                  <a:cubicBezTo>
                    <a:pt x="1771" y="1"/>
                    <a:pt x="0" y="1771"/>
                    <a:pt x="0" y="3946"/>
                  </a:cubicBezTo>
                  <a:cubicBezTo>
                    <a:pt x="0" y="6131"/>
                    <a:pt x="1771" y="7901"/>
                    <a:pt x="3956" y="7901"/>
                  </a:cubicBezTo>
                  <a:cubicBezTo>
                    <a:pt x="6130" y="7901"/>
                    <a:pt x="7901" y="6131"/>
                    <a:pt x="7901" y="3946"/>
                  </a:cubicBezTo>
                  <a:cubicBezTo>
                    <a:pt x="7901" y="1771"/>
                    <a:pt x="6130" y="1"/>
                    <a:pt x="39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2659" name="Google Shape;12659;p58"/>
          <p:cNvSpPr txBox="1"/>
          <p:nvPr/>
        </p:nvSpPr>
        <p:spPr>
          <a:xfrm>
            <a:off x="717400" y="1290840"/>
            <a:ext cx="1755600" cy="414300"/>
          </a:xfrm>
          <a:prstGeom prst="rect">
            <a:avLst/>
          </a:prstGeom>
          <a:noFill/>
          <a:ln>
            <a:noFill/>
          </a:ln>
        </p:spPr>
        <p:txBody>
          <a:bodyPr spcFirstLastPara="1" wrap="square" lIns="91425" tIns="91425" rIns="91425" bIns="91425" anchor="t" anchorCtr="0">
            <a:noAutofit/>
          </a:bodyPr>
          <a:lstStyle/>
          <a:p>
            <a:pPr marL="0" lvl="0" indent="0" algn="l" rtl="1">
              <a:spcBef>
                <a:spcPts val="0"/>
              </a:spcBef>
              <a:spcAft>
                <a:spcPts val="0"/>
              </a:spcAft>
              <a:buNone/>
            </a:pPr>
            <a:r>
              <a:rPr lang="ar-SA" sz="1600" b="1" dirty="0">
                <a:solidFill>
                  <a:schemeClr val="accent2"/>
                </a:solidFill>
                <a:latin typeface="Dubai" panose="020B0503030403030204" pitchFamily="34" charset="-78"/>
                <a:ea typeface="Poppins SemiBold"/>
                <a:cs typeface="Dubai" panose="020B0503030403030204" pitchFamily="34" charset="-78"/>
                <a:sym typeface="Poppins SemiBold"/>
              </a:rPr>
              <a:t>الحل العملي</a:t>
            </a:r>
            <a:endParaRPr sz="1600" b="1" dirty="0">
              <a:solidFill>
                <a:schemeClr val="accent2"/>
              </a:solidFill>
              <a:latin typeface="Dubai" panose="020B0503030403030204" pitchFamily="34" charset="-78"/>
              <a:ea typeface="Poppins SemiBold"/>
              <a:cs typeface="Dubai" panose="020B0503030403030204" pitchFamily="34" charset="-78"/>
              <a:sym typeface="Poppins SemiBold"/>
            </a:endParaRPr>
          </a:p>
        </p:txBody>
      </p:sp>
      <p:sp>
        <p:nvSpPr>
          <p:cNvPr id="12660" name="Google Shape;12660;p58"/>
          <p:cNvSpPr txBox="1"/>
          <p:nvPr/>
        </p:nvSpPr>
        <p:spPr>
          <a:xfrm>
            <a:off x="717175" y="1595458"/>
            <a:ext cx="1800000" cy="550500"/>
          </a:xfrm>
          <a:prstGeom prst="rect">
            <a:avLst/>
          </a:prstGeom>
          <a:noFill/>
          <a:ln>
            <a:noFill/>
          </a:ln>
        </p:spPr>
        <p:txBody>
          <a:bodyPr spcFirstLastPara="1" wrap="square" lIns="91425" tIns="91425" rIns="91425" bIns="91425" anchor="t" anchorCtr="0">
            <a:noAutofit/>
          </a:bodyPr>
          <a:lstStyle/>
          <a:p>
            <a:pPr marL="0" lvl="0" indent="0" algn="l" rtl="1">
              <a:spcBef>
                <a:spcPts val="0"/>
              </a:spcBef>
              <a:spcAft>
                <a:spcPts val="1600"/>
              </a:spcAft>
              <a:buNone/>
            </a:pPr>
            <a:r>
              <a:rPr lang="ar-SA" dirty="0">
                <a:solidFill>
                  <a:schemeClr val="accent2"/>
                </a:solidFill>
                <a:latin typeface="Dubai" panose="020B0503030403030204" pitchFamily="34" charset="-78"/>
                <a:ea typeface="Poppins Light"/>
                <a:cs typeface="Dubai" panose="020B0503030403030204" pitchFamily="34" charset="-78"/>
                <a:sym typeface="Poppins Light"/>
              </a:rPr>
              <a:t>تقديم نظام تقني متكامل وفعال لإدارة المشاريع والاستثمارات المعقدة</a:t>
            </a:r>
            <a:endParaRPr dirty="0">
              <a:solidFill>
                <a:schemeClr val="accent2"/>
              </a:solidFill>
              <a:latin typeface="Dubai" panose="020B0503030403030204" pitchFamily="34" charset="-78"/>
              <a:ea typeface="Poppins Light"/>
              <a:cs typeface="Dubai" panose="020B0503030403030204" pitchFamily="34" charset="-78"/>
              <a:sym typeface="Poppins Light"/>
            </a:endParaRPr>
          </a:p>
        </p:txBody>
      </p:sp>
      <p:sp>
        <p:nvSpPr>
          <p:cNvPr id="12661" name="Google Shape;12661;p58"/>
          <p:cNvSpPr txBox="1"/>
          <p:nvPr/>
        </p:nvSpPr>
        <p:spPr>
          <a:xfrm>
            <a:off x="6671250" y="1290840"/>
            <a:ext cx="1755600" cy="4143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ar-SA" sz="1600" b="1" dirty="0">
                <a:solidFill>
                  <a:schemeClr val="accent2"/>
                </a:solidFill>
                <a:latin typeface="Dubai" panose="020B0503030403030204" pitchFamily="34" charset="-78"/>
                <a:ea typeface="Poppins SemiBold"/>
                <a:cs typeface="Dubai" panose="020B0503030403030204" pitchFamily="34" charset="-78"/>
                <a:sym typeface="Poppins SemiBold"/>
              </a:rPr>
              <a:t>الشفافية المطلقة</a:t>
            </a:r>
            <a:endParaRPr sz="1600" b="1" dirty="0">
              <a:solidFill>
                <a:schemeClr val="accent2"/>
              </a:solidFill>
              <a:latin typeface="Dubai" panose="020B0503030403030204" pitchFamily="34" charset="-78"/>
              <a:ea typeface="Poppins SemiBold"/>
              <a:cs typeface="Dubai" panose="020B0503030403030204" pitchFamily="34" charset="-78"/>
              <a:sym typeface="Poppins SemiBold"/>
            </a:endParaRPr>
          </a:p>
        </p:txBody>
      </p:sp>
      <p:sp>
        <p:nvSpPr>
          <p:cNvPr id="12662" name="Google Shape;12662;p58"/>
          <p:cNvSpPr txBox="1"/>
          <p:nvPr/>
        </p:nvSpPr>
        <p:spPr>
          <a:xfrm>
            <a:off x="6671025" y="1595458"/>
            <a:ext cx="1755600" cy="5505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1600"/>
              </a:spcAft>
              <a:buNone/>
            </a:pPr>
            <a:r>
              <a:rPr lang="ar-SA" dirty="0">
                <a:solidFill>
                  <a:schemeClr val="accent2"/>
                </a:solidFill>
                <a:latin typeface="Dubai" panose="020B0503030403030204" pitchFamily="34" charset="-78"/>
                <a:ea typeface="Poppins Light"/>
                <a:cs typeface="Dubai" panose="020B0503030403030204" pitchFamily="34" charset="-78"/>
                <a:sym typeface="Poppins Light"/>
              </a:rPr>
              <a:t>القضاء على "الصندوق الأسود" ومنح المستثمر رؤية لحظية لسير العمل</a:t>
            </a:r>
            <a:endParaRPr dirty="0">
              <a:solidFill>
                <a:schemeClr val="accent2"/>
              </a:solidFill>
              <a:latin typeface="Dubai" panose="020B0503030403030204" pitchFamily="34" charset="-78"/>
              <a:ea typeface="Poppins Light"/>
              <a:cs typeface="Dubai" panose="020B0503030403030204" pitchFamily="34" charset="-78"/>
              <a:sym typeface="Poppins Light"/>
            </a:endParaRPr>
          </a:p>
        </p:txBody>
      </p:sp>
      <p:sp>
        <p:nvSpPr>
          <p:cNvPr id="12663" name="Google Shape;12663;p58"/>
          <p:cNvSpPr txBox="1"/>
          <p:nvPr/>
        </p:nvSpPr>
        <p:spPr>
          <a:xfrm>
            <a:off x="717400" y="2405650"/>
            <a:ext cx="1836000" cy="414300"/>
          </a:xfrm>
          <a:prstGeom prst="rect">
            <a:avLst/>
          </a:prstGeom>
          <a:noFill/>
          <a:ln>
            <a:noFill/>
          </a:ln>
        </p:spPr>
        <p:txBody>
          <a:bodyPr spcFirstLastPara="1" wrap="square" lIns="91425" tIns="91425" rIns="91425" bIns="91425" anchor="t" anchorCtr="0">
            <a:noAutofit/>
          </a:bodyPr>
          <a:lstStyle/>
          <a:p>
            <a:pPr marL="0" lvl="0" indent="0" algn="l" rtl="1">
              <a:spcBef>
                <a:spcPts val="0"/>
              </a:spcBef>
              <a:spcAft>
                <a:spcPts val="0"/>
              </a:spcAft>
              <a:buNone/>
            </a:pPr>
            <a:r>
              <a:rPr lang="ar-SA" sz="1600" b="1" dirty="0">
                <a:solidFill>
                  <a:schemeClr val="accent2"/>
                </a:solidFill>
                <a:latin typeface="Dubai" panose="020B0503030403030204" pitchFamily="34" charset="-78"/>
                <a:ea typeface="Poppins SemiBold"/>
                <a:cs typeface="Dubai" panose="020B0503030403030204" pitchFamily="34" charset="-78"/>
                <a:sym typeface="Poppins SemiBold"/>
              </a:rPr>
              <a:t>الموثوقية الاستثمارية</a:t>
            </a:r>
            <a:endParaRPr sz="1600" b="1" dirty="0">
              <a:solidFill>
                <a:schemeClr val="accent2"/>
              </a:solidFill>
              <a:latin typeface="Dubai" panose="020B0503030403030204" pitchFamily="34" charset="-78"/>
              <a:ea typeface="Poppins SemiBold"/>
              <a:cs typeface="Dubai" panose="020B0503030403030204" pitchFamily="34" charset="-78"/>
              <a:sym typeface="Poppins SemiBold"/>
            </a:endParaRPr>
          </a:p>
        </p:txBody>
      </p:sp>
      <p:sp>
        <p:nvSpPr>
          <p:cNvPr id="12664" name="Google Shape;12664;p58"/>
          <p:cNvSpPr txBox="1"/>
          <p:nvPr/>
        </p:nvSpPr>
        <p:spPr>
          <a:xfrm>
            <a:off x="717175" y="2710267"/>
            <a:ext cx="1755600" cy="550500"/>
          </a:xfrm>
          <a:prstGeom prst="rect">
            <a:avLst/>
          </a:prstGeom>
          <a:noFill/>
          <a:ln>
            <a:noFill/>
          </a:ln>
        </p:spPr>
        <p:txBody>
          <a:bodyPr spcFirstLastPara="1" wrap="square" lIns="91425" tIns="91425" rIns="91425" bIns="91425" anchor="t" anchorCtr="0">
            <a:noAutofit/>
          </a:bodyPr>
          <a:lstStyle/>
          <a:p>
            <a:pPr marL="0" lvl="0" indent="0" algn="l" rtl="1">
              <a:spcBef>
                <a:spcPts val="0"/>
              </a:spcBef>
              <a:spcAft>
                <a:spcPts val="1600"/>
              </a:spcAft>
              <a:buNone/>
            </a:pPr>
            <a:r>
              <a:rPr lang="ar-SA" dirty="0">
                <a:solidFill>
                  <a:schemeClr val="accent2"/>
                </a:solidFill>
                <a:latin typeface="Dubai" panose="020B0503030403030204" pitchFamily="34" charset="-78"/>
                <a:ea typeface="Poppins Light"/>
                <a:cs typeface="Dubai" panose="020B0503030403030204" pitchFamily="34" charset="-78"/>
                <a:sym typeface="Poppins Light"/>
              </a:rPr>
              <a:t>تعزيز ثقة المستثمرين عبر بناء بيئة عمل رقمية آمنة ومنظمة</a:t>
            </a:r>
            <a:endParaRPr dirty="0">
              <a:solidFill>
                <a:schemeClr val="accent2"/>
              </a:solidFill>
              <a:latin typeface="Dubai" panose="020B0503030403030204" pitchFamily="34" charset="-78"/>
              <a:ea typeface="Poppins Light"/>
              <a:cs typeface="Dubai" panose="020B0503030403030204" pitchFamily="34" charset="-78"/>
              <a:sym typeface="Poppins Light"/>
            </a:endParaRPr>
          </a:p>
        </p:txBody>
      </p:sp>
      <p:sp>
        <p:nvSpPr>
          <p:cNvPr id="12665" name="Google Shape;12665;p58"/>
          <p:cNvSpPr txBox="1"/>
          <p:nvPr/>
        </p:nvSpPr>
        <p:spPr>
          <a:xfrm>
            <a:off x="6671250" y="2405650"/>
            <a:ext cx="1755600" cy="4143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ar-SA" sz="1600" b="1" dirty="0">
                <a:solidFill>
                  <a:schemeClr val="accent2"/>
                </a:solidFill>
                <a:latin typeface="Dubai" panose="020B0503030403030204" pitchFamily="34" charset="-78"/>
                <a:ea typeface="Poppins SemiBold"/>
                <a:cs typeface="Dubai" panose="020B0503030403030204" pitchFamily="34" charset="-78"/>
                <a:sym typeface="Poppins SemiBold"/>
              </a:rPr>
              <a:t>الكفاءة التشغيلية</a:t>
            </a:r>
            <a:endParaRPr sz="1600" b="1" dirty="0">
              <a:solidFill>
                <a:schemeClr val="accent2"/>
              </a:solidFill>
              <a:latin typeface="Dubai" panose="020B0503030403030204" pitchFamily="34" charset="-78"/>
              <a:ea typeface="Poppins SemiBold"/>
              <a:cs typeface="Dubai" panose="020B0503030403030204" pitchFamily="34" charset="-78"/>
              <a:sym typeface="Poppins SemiBold"/>
            </a:endParaRPr>
          </a:p>
        </p:txBody>
      </p:sp>
      <p:sp>
        <p:nvSpPr>
          <p:cNvPr id="12666" name="Google Shape;12666;p58"/>
          <p:cNvSpPr txBox="1"/>
          <p:nvPr/>
        </p:nvSpPr>
        <p:spPr>
          <a:xfrm>
            <a:off x="6671025" y="2710267"/>
            <a:ext cx="1755600" cy="5505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1600"/>
              </a:spcAft>
              <a:buNone/>
            </a:pPr>
            <a:r>
              <a:rPr lang="ar-SA" dirty="0">
                <a:solidFill>
                  <a:schemeClr val="accent2"/>
                </a:solidFill>
                <a:latin typeface="Dubai" panose="020B0503030403030204" pitchFamily="34" charset="-78"/>
                <a:ea typeface="Poppins Light"/>
                <a:cs typeface="Dubai" panose="020B0503030403030204" pitchFamily="34" charset="-78"/>
                <a:sym typeface="Poppins Light"/>
              </a:rPr>
              <a:t>تنظيم الموارد والعمليات لضمان تنفيذ المشاريع بفعالية وتقليل الهدر</a:t>
            </a:r>
            <a:endParaRPr dirty="0">
              <a:solidFill>
                <a:schemeClr val="accent2"/>
              </a:solidFill>
              <a:latin typeface="Dubai" panose="020B0503030403030204" pitchFamily="34" charset="-78"/>
              <a:ea typeface="Poppins Light"/>
              <a:cs typeface="Dubai" panose="020B0503030403030204" pitchFamily="34" charset="-78"/>
              <a:sym typeface="Poppins Light"/>
            </a:endParaRPr>
          </a:p>
        </p:txBody>
      </p:sp>
      <p:sp>
        <p:nvSpPr>
          <p:cNvPr id="12667" name="Google Shape;12667;p58"/>
          <p:cNvSpPr txBox="1"/>
          <p:nvPr/>
        </p:nvSpPr>
        <p:spPr>
          <a:xfrm>
            <a:off x="717463" y="3520446"/>
            <a:ext cx="1755600" cy="414300"/>
          </a:xfrm>
          <a:prstGeom prst="rect">
            <a:avLst/>
          </a:prstGeom>
          <a:noFill/>
          <a:ln>
            <a:noFill/>
          </a:ln>
        </p:spPr>
        <p:txBody>
          <a:bodyPr spcFirstLastPara="1" wrap="square" lIns="91425" tIns="91425" rIns="91425" bIns="91425" anchor="t" anchorCtr="0">
            <a:noAutofit/>
          </a:bodyPr>
          <a:lstStyle/>
          <a:p>
            <a:pPr marL="0" lvl="0" indent="0" algn="l" rtl="1">
              <a:spcBef>
                <a:spcPts val="0"/>
              </a:spcBef>
              <a:spcAft>
                <a:spcPts val="0"/>
              </a:spcAft>
              <a:buNone/>
            </a:pPr>
            <a:r>
              <a:rPr lang="ar-SA" sz="1600" b="1" dirty="0">
                <a:solidFill>
                  <a:schemeClr val="accent2"/>
                </a:solidFill>
                <a:latin typeface="Dubai" panose="020B0503030403030204" pitchFamily="34" charset="-78"/>
                <a:ea typeface="Poppins SemiBold"/>
                <a:cs typeface="Dubai" panose="020B0503030403030204" pitchFamily="34" charset="-78"/>
                <a:sym typeface="Poppins SemiBold"/>
              </a:rPr>
              <a:t>القابلية للتوسع</a:t>
            </a:r>
            <a:endParaRPr sz="1600" b="1" dirty="0">
              <a:solidFill>
                <a:schemeClr val="accent2"/>
              </a:solidFill>
              <a:latin typeface="Dubai" panose="020B0503030403030204" pitchFamily="34" charset="-78"/>
              <a:ea typeface="Poppins SemiBold"/>
              <a:cs typeface="Dubai" panose="020B0503030403030204" pitchFamily="34" charset="-78"/>
              <a:sym typeface="Poppins SemiBold"/>
            </a:endParaRPr>
          </a:p>
        </p:txBody>
      </p:sp>
      <p:sp>
        <p:nvSpPr>
          <p:cNvPr id="12668" name="Google Shape;12668;p58"/>
          <p:cNvSpPr txBox="1"/>
          <p:nvPr/>
        </p:nvSpPr>
        <p:spPr>
          <a:xfrm>
            <a:off x="717238" y="3825064"/>
            <a:ext cx="1872000" cy="550500"/>
          </a:xfrm>
          <a:prstGeom prst="rect">
            <a:avLst/>
          </a:prstGeom>
          <a:noFill/>
          <a:ln>
            <a:noFill/>
          </a:ln>
        </p:spPr>
        <p:txBody>
          <a:bodyPr spcFirstLastPara="1" wrap="square" lIns="91425" tIns="91425" rIns="91425" bIns="91425" anchor="t" anchorCtr="0">
            <a:noAutofit/>
          </a:bodyPr>
          <a:lstStyle/>
          <a:p>
            <a:pPr marL="0" lvl="0" indent="0" algn="l" rtl="1">
              <a:spcBef>
                <a:spcPts val="0"/>
              </a:spcBef>
              <a:spcAft>
                <a:spcPts val="1600"/>
              </a:spcAft>
              <a:buNone/>
            </a:pPr>
            <a:r>
              <a:rPr lang="ar-SA" dirty="0">
                <a:solidFill>
                  <a:schemeClr val="accent2"/>
                </a:solidFill>
                <a:latin typeface="Dubai" panose="020B0503030403030204" pitchFamily="34" charset="-78"/>
                <a:ea typeface="Poppins Light"/>
                <a:cs typeface="Dubai" panose="020B0503030403030204" pitchFamily="34" charset="-78"/>
                <a:sym typeface="Poppins Light"/>
              </a:rPr>
              <a:t>مرونة هيكلية تسمح باستيعاب وإدارة مشاريع مستقبلية متعددة بسلاسة</a:t>
            </a:r>
            <a:endParaRPr dirty="0">
              <a:solidFill>
                <a:schemeClr val="accent2"/>
              </a:solidFill>
              <a:latin typeface="Dubai" panose="020B0503030403030204" pitchFamily="34" charset="-78"/>
              <a:ea typeface="Poppins Light"/>
              <a:cs typeface="Dubai" panose="020B0503030403030204" pitchFamily="34" charset="-78"/>
              <a:sym typeface="Poppins Light"/>
            </a:endParaRPr>
          </a:p>
        </p:txBody>
      </p:sp>
      <p:sp>
        <p:nvSpPr>
          <p:cNvPr id="12669" name="Google Shape;12669;p58"/>
          <p:cNvSpPr txBox="1"/>
          <p:nvPr/>
        </p:nvSpPr>
        <p:spPr>
          <a:xfrm>
            <a:off x="6671313" y="3520446"/>
            <a:ext cx="1755600" cy="4143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Clr>
                <a:schemeClr val="dk1"/>
              </a:buClr>
              <a:buSzPts val="1100"/>
              <a:buFont typeface="Arial"/>
              <a:buNone/>
            </a:pPr>
            <a:r>
              <a:rPr lang="ar-SA" sz="1600" b="1" dirty="0">
                <a:solidFill>
                  <a:schemeClr val="accent2"/>
                </a:solidFill>
                <a:latin typeface="Dubai" panose="020B0503030403030204" pitchFamily="34" charset="-78"/>
                <a:ea typeface="Poppins SemiBold"/>
                <a:cs typeface="Dubai" panose="020B0503030403030204" pitchFamily="34" charset="-78"/>
                <a:sym typeface="Poppins SemiBold"/>
              </a:rPr>
              <a:t>دعم القرار</a:t>
            </a:r>
            <a:endParaRPr sz="1600" b="1" dirty="0">
              <a:solidFill>
                <a:schemeClr val="accent2"/>
              </a:solidFill>
              <a:latin typeface="Dubai" panose="020B0503030403030204" pitchFamily="34" charset="-78"/>
              <a:ea typeface="Poppins SemiBold"/>
              <a:cs typeface="Dubai" panose="020B0503030403030204" pitchFamily="34" charset="-78"/>
              <a:sym typeface="Poppins SemiBold"/>
            </a:endParaRPr>
          </a:p>
        </p:txBody>
      </p:sp>
      <p:sp>
        <p:nvSpPr>
          <p:cNvPr id="12670" name="Google Shape;12670;p58"/>
          <p:cNvSpPr txBox="1"/>
          <p:nvPr/>
        </p:nvSpPr>
        <p:spPr>
          <a:xfrm>
            <a:off x="6616658" y="3825064"/>
            <a:ext cx="1836000" cy="5505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Clr>
                <a:schemeClr val="dk1"/>
              </a:buClr>
              <a:buSzPts val="1100"/>
              <a:buFont typeface="Arial"/>
              <a:buNone/>
            </a:pPr>
            <a:r>
              <a:rPr lang="ar-SA" dirty="0">
                <a:solidFill>
                  <a:schemeClr val="accent2"/>
                </a:solidFill>
                <a:latin typeface="Dubai" panose="020B0503030403030204" pitchFamily="34" charset="-78"/>
                <a:ea typeface="Poppins Light"/>
                <a:cs typeface="Dubai" panose="020B0503030403030204" pitchFamily="34" charset="-78"/>
                <a:sym typeface="Poppins Light"/>
              </a:rPr>
              <a:t>توفير بيانات دقيقة تسهل المتابعة وتسرع اتخاذ القرارات الإدارية الصائبة</a:t>
            </a:r>
            <a:endParaRPr dirty="0">
              <a:solidFill>
                <a:schemeClr val="accent2"/>
              </a:solidFill>
              <a:latin typeface="Dubai" panose="020B0503030403030204" pitchFamily="34" charset="-78"/>
              <a:ea typeface="Poppins Light"/>
              <a:cs typeface="Dubai" panose="020B0503030403030204" pitchFamily="34" charset="-78"/>
              <a:sym typeface="Poppins Light"/>
            </a:endParaRPr>
          </a:p>
        </p:txBody>
      </p:sp>
      <p:sp>
        <p:nvSpPr>
          <p:cNvPr id="12671" name="Google Shape;12671;p58"/>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19\20</a:t>
            </a:r>
            <a:endParaRPr b="1" dirty="0">
              <a:solidFill>
                <a:schemeClr val="accent1"/>
              </a:solidFill>
              <a:latin typeface="Dubai" panose="020B0503030403030204" pitchFamily="34" charset="-78"/>
              <a:cs typeface="Dubai" panose="020B0503030403030204" pitchFamily="34" charset="-78"/>
            </a:endParaRPr>
          </a:p>
        </p:txBody>
      </p:sp>
      <p:sp>
        <p:nvSpPr>
          <p:cNvPr id="12675" name="Google Shape;12675;p58"/>
          <p:cNvSpPr/>
          <p:nvPr/>
        </p:nvSpPr>
        <p:spPr>
          <a:xfrm>
            <a:off x="5807486" y="1593692"/>
            <a:ext cx="317375" cy="243450"/>
          </a:xfrm>
          <a:custGeom>
            <a:avLst/>
            <a:gdLst/>
            <a:ahLst/>
            <a:cxnLst/>
            <a:rect l="l" t="t" r="r" b="b"/>
            <a:pathLst>
              <a:path w="12695" h="9738" extrusionOk="0">
                <a:moveTo>
                  <a:pt x="6768" y="427"/>
                </a:moveTo>
                <a:lnTo>
                  <a:pt x="6768" y="843"/>
                </a:lnTo>
                <a:lnTo>
                  <a:pt x="6352" y="843"/>
                </a:lnTo>
                <a:lnTo>
                  <a:pt x="6352" y="427"/>
                </a:lnTo>
                <a:close/>
                <a:moveTo>
                  <a:pt x="7620" y="2121"/>
                </a:moveTo>
                <a:cubicBezTo>
                  <a:pt x="8241" y="2121"/>
                  <a:pt x="8765" y="2564"/>
                  <a:pt x="8871" y="3177"/>
                </a:cubicBezTo>
                <a:lnTo>
                  <a:pt x="4249" y="3177"/>
                </a:lnTo>
                <a:cubicBezTo>
                  <a:pt x="4355" y="2564"/>
                  <a:pt x="4879" y="2121"/>
                  <a:pt x="5500" y="2121"/>
                </a:cubicBezTo>
                <a:close/>
                <a:moveTo>
                  <a:pt x="8383" y="1269"/>
                </a:moveTo>
                <a:lnTo>
                  <a:pt x="9731" y="2422"/>
                </a:lnTo>
                <a:lnTo>
                  <a:pt x="9731" y="3177"/>
                </a:lnTo>
                <a:lnTo>
                  <a:pt x="9297" y="3177"/>
                </a:lnTo>
                <a:cubicBezTo>
                  <a:pt x="9191" y="2325"/>
                  <a:pt x="8472" y="1695"/>
                  <a:pt x="7620" y="1695"/>
                </a:cubicBezTo>
                <a:lnTo>
                  <a:pt x="5500" y="1695"/>
                </a:lnTo>
                <a:cubicBezTo>
                  <a:pt x="4649" y="1695"/>
                  <a:pt x="3930" y="2325"/>
                  <a:pt x="3823" y="3177"/>
                </a:cubicBezTo>
                <a:lnTo>
                  <a:pt x="3389" y="3177"/>
                </a:lnTo>
                <a:lnTo>
                  <a:pt x="3389" y="2422"/>
                </a:lnTo>
                <a:lnTo>
                  <a:pt x="4737" y="1269"/>
                </a:lnTo>
                <a:close/>
                <a:moveTo>
                  <a:pt x="8889" y="3603"/>
                </a:moveTo>
                <a:lnTo>
                  <a:pt x="8889" y="4019"/>
                </a:lnTo>
                <a:lnTo>
                  <a:pt x="4231" y="4019"/>
                </a:lnTo>
                <a:lnTo>
                  <a:pt x="4231" y="3603"/>
                </a:lnTo>
                <a:close/>
                <a:moveTo>
                  <a:pt x="3805" y="3603"/>
                </a:moveTo>
                <a:lnTo>
                  <a:pt x="3805" y="4126"/>
                </a:lnTo>
                <a:lnTo>
                  <a:pt x="3389" y="4445"/>
                </a:lnTo>
                <a:lnTo>
                  <a:pt x="3389" y="3603"/>
                </a:lnTo>
                <a:close/>
                <a:moveTo>
                  <a:pt x="9731" y="3603"/>
                </a:moveTo>
                <a:lnTo>
                  <a:pt x="9731" y="4445"/>
                </a:lnTo>
                <a:lnTo>
                  <a:pt x="9315" y="4126"/>
                </a:lnTo>
                <a:lnTo>
                  <a:pt x="9315" y="3603"/>
                </a:lnTo>
                <a:close/>
                <a:moveTo>
                  <a:pt x="11426" y="3780"/>
                </a:moveTo>
                <a:lnTo>
                  <a:pt x="11426" y="5324"/>
                </a:lnTo>
                <a:lnTo>
                  <a:pt x="11009" y="4791"/>
                </a:lnTo>
                <a:lnTo>
                  <a:pt x="11009" y="4303"/>
                </a:lnTo>
                <a:lnTo>
                  <a:pt x="11426" y="3780"/>
                </a:lnTo>
                <a:close/>
                <a:moveTo>
                  <a:pt x="12278" y="3390"/>
                </a:moveTo>
                <a:lnTo>
                  <a:pt x="12278" y="5714"/>
                </a:lnTo>
                <a:lnTo>
                  <a:pt x="11852" y="5714"/>
                </a:lnTo>
                <a:lnTo>
                  <a:pt x="11852" y="3390"/>
                </a:lnTo>
                <a:close/>
                <a:moveTo>
                  <a:pt x="2963" y="2964"/>
                </a:moveTo>
                <a:lnTo>
                  <a:pt x="2963" y="6353"/>
                </a:lnTo>
                <a:lnTo>
                  <a:pt x="426" y="6353"/>
                </a:lnTo>
                <a:lnTo>
                  <a:pt x="426" y="2964"/>
                </a:lnTo>
                <a:lnTo>
                  <a:pt x="1694" y="2964"/>
                </a:lnTo>
                <a:lnTo>
                  <a:pt x="1694" y="4871"/>
                </a:lnTo>
                <a:lnTo>
                  <a:pt x="2111" y="4871"/>
                </a:lnTo>
                <a:lnTo>
                  <a:pt x="2111" y="2964"/>
                </a:lnTo>
                <a:close/>
                <a:moveTo>
                  <a:pt x="8570" y="4445"/>
                </a:moveTo>
                <a:lnTo>
                  <a:pt x="7691" y="6566"/>
                </a:lnTo>
                <a:lnTo>
                  <a:pt x="5402" y="6566"/>
                </a:lnTo>
                <a:lnTo>
                  <a:pt x="4542" y="4445"/>
                </a:lnTo>
                <a:close/>
                <a:moveTo>
                  <a:pt x="2963" y="6769"/>
                </a:moveTo>
                <a:lnTo>
                  <a:pt x="2963" y="7266"/>
                </a:lnTo>
                <a:cubicBezTo>
                  <a:pt x="2830" y="7222"/>
                  <a:pt x="2679" y="7195"/>
                  <a:pt x="2537" y="7195"/>
                </a:cubicBezTo>
                <a:lnTo>
                  <a:pt x="2537" y="6769"/>
                </a:lnTo>
                <a:close/>
                <a:moveTo>
                  <a:pt x="10583" y="3603"/>
                </a:moveTo>
                <a:lnTo>
                  <a:pt x="10583" y="7213"/>
                </a:lnTo>
                <a:cubicBezTo>
                  <a:pt x="10433" y="7240"/>
                  <a:pt x="10291" y="7293"/>
                  <a:pt x="10157" y="7364"/>
                </a:cubicBezTo>
                <a:lnTo>
                  <a:pt x="10157" y="3603"/>
                </a:lnTo>
                <a:close/>
                <a:moveTo>
                  <a:pt x="3389" y="6335"/>
                </a:moveTo>
                <a:lnTo>
                  <a:pt x="4223" y="7408"/>
                </a:lnTo>
                <a:lnTo>
                  <a:pt x="3389" y="7408"/>
                </a:lnTo>
                <a:lnTo>
                  <a:pt x="3389" y="6335"/>
                </a:lnTo>
                <a:close/>
                <a:moveTo>
                  <a:pt x="9031" y="4445"/>
                </a:moveTo>
                <a:lnTo>
                  <a:pt x="9731" y="4977"/>
                </a:lnTo>
                <a:lnTo>
                  <a:pt x="9731" y="5643"/>
                </a:lnTo>
                <a:lnTo>
                  <a:pt x="8365" y="7408"/>
                </a:lnTo>
                <a:lnTo>
                  <a:pt x="4755" y="7408"/>
                </a:lnTo>
                <a:lnTo>
                  <a:pt x="3389" y="5643"/>
                </a:lnTo>
                <a:lnTo>
                  <a:pt x="3389" y="4977"/>
                </a:lnTo>
                <a:lnTo>
                  <a:pt x="4089" y="4445"/>
                </a:lnTo>
                <a:lnTo>
                  <a:pt x="5065" y="6849"/>
                </a:lnTo>
                <a:cubicBezTo>
                  <a:pt x="5092" y="6929"/>
                  <a:pt x="5172" y="6982"/>
                  <a:pt x="5260" y="6982"/>
                </a:cubicBezTo>
                <a:lnTo>
                  <a:pt x="7833" y="6982"/>
                </a:lnTo>
                <a:cubicBezTo>
                  <a:pt x="7913" y="6982"/>
                  <a:pt x="7993" y="6929"/>
                  <a:pt x="8028" y="6858"/>
                </a:cubicBezTo>
                <a:lnTo>
                  <a:pt x="9031" y="4445"/>
                </a:lnTo>
                <a:close/>
                <a:moveTo>
                  <a:pt x="9731" y="6335"/>
                </a:moveTo>
                <a:lnTo>
                  <a:pt x="9731" y="7408"/>
                </a:lnTo>
                <a:lnTo>
                  <a:pt x="8897" y="7408"/>
                </a:lnTo>
                <a:lnTo>
                  <a:pt x="9731" y="6335"/>
                </a:lnTo>
                <a:close/>
                <a:moveTo>
                  <a:pt x="9696" y="7834"/>
                </a:moveTo>
                <a:cubicBezTo>
                  <a:pt x="9616" y="7958"/>
                  <a:pt x="9563" y="8109"/>
                  <a:pt x="9545" y="8251"/>
                </a:cubicBezTo>
                <a:lnTo>
                  <a:pt x="3788" y="8251"/>
                </a:lnTo>
                <a:cubicBezTo>
                  <a:pt x="3761" y="8109"/>
                  <a:pt x="3717" y="7958"/>
                  <a:pt x="3637" y="7834"/>
                </a:cubicBezTo>
                <a:close/>
                <a:moveTo>
                  <a:pt x="2537" y="7621"/>
                </a:moveTo>
                <a:cubicBezTo>
                  <a:pt x="3007" y="7621"/>
                  <a:pt x="3389" y="8003"/>
                  <a:pt x="3389" y="8464"/>
                </a:cubicBezTo>
                <a:cubicBezTo>
                  <a:pt x="3389" y="8934"/>
                  <a:pt x="3007" y="9316"/>
                  <a:pt x="2537" y="9316"/>
                </a:cubicBezTo>
                <a:cubicBezTo>
                  <a:pt x="2067" y="9316"/>
                  <a:pt x="1694" y="8934"/>
                  <a:pt x="1694" y="8464"/>
                </a:cubicBezTo>
                <a:cubicBezTo>
                  <a:pt x="1694" y="8003"/>
                  <a:pt x="2067" y="7621"/>
                  <a:pt x="2537" y="7621"/>
                </a:cubicBezTo>
                <a:close/>
                <a:moveTo>
                  <a:pt x="10796" y="7621"/>
                </a:moveTo>
                <a:cubicBezTo>
                  <a:pt x="11257" y="7621"/>
                  <a:pt x="11639" y="8003"/>
                  <a:pt x="11639" y="8464"/>
                </a:cubicBezTo>
                <a:cubicBezTo>
                  <a:pt x="11639" y="8934"/>
                  <a:pt x="11257" y="9316"/>
                  <a:pt x="10796" y="9316"/>
                </a:cubicBezTo>
                <a:cubicBezTo>
                  <a:pt x="10326" y="9316"/>
                  <a:pt x="9944" y="8934"/>
                  <a:pt x="9944" y="8464"/>
                </a:cubicBezTo>
                <a:cubicBezTo>
                  <a:pt x="9944" y="8003"/>
                  <a:pt x="10326" y="7621"/>
                  <a:pt x="10796" y="7621"/>
                </a:cubicBezTo>
                <a:close/>
                <a:moveTo>
                  <a:pt x="6139" y="1"/>
                </a:moveTo>
                <a:cubicBezTo>
                  <a:pt x="6023" y="1"/>
                  <a:pt x="5926" y="98"/>
                  <a:pt x="5926" y="214"/>
                </a:cubicBezTo>
                <a:lnTo>
                  <a:pt x="5926" y="843"/>
                </a:lnTo>
                <a:lnTo>
                  <a:pt x="4657" y="843"/>
                </a:lnTo>
                <a:cubicBezTo>
                  <a:pt x="4604" y="843"/>
                  <a:pt x="4560" y="861"/>
                  <a:pt x="4515" y="897"/>
                </a:cubicBezTo>
                <a:lnTo>
                  <a:pt x="3034" y="2165"/>
                </a:lnTo>
                <a:cubicBezTo>
                  <a:pt x="2989" y="2209"/>
                  <a:pt x="2963" y="2263"/>
                  <a:pt x="2963" y="2325"/>
                </a:cubicBezTo>
                <a:lnTo>
                  <a:pt x="2963" y="2538"/>
                </a:lnTo>
                <a:lnTo>
                  <a:pt x="213" y="2538"/>
                </a:lnTo>
                <a:cubicBezTo>
                  <a:pt x="97" y="2538"/>
                  <a:pt x="0" y="2635"/>
                  <a:pt x="0" y="2751"/>
                </a:cubicBezTo>
                <a:lnTo>
                  <a:pt x="0" y="6566"/>
                </a:lnTo>
                <a:cubicBezTo>
                  <a:pt x="0" y="6680"/>
                  <a:pt x="97" y="6769"/>
                  <a:pt x="213" y="6769"/>
                </a:cubicBezTo>
                <a:lnTo>
                  <a:pt x="2111" y="6769"/>
                </a:lnTo>
                <a:lnTo>
                  <a:pt x="2111" y="7266"/>
                </a:lnTo>
                <a:cubicBezTo>
                  <a:pt x="1455" y="7506"/>
                  <a:pt x="1109" y="8224"/>
                  <a:pt x="1339" y="8890"/>
                </a:cubicBezTo>
                <a:cubicBezTo>
                  <a:pt x="1528" y="9412"/>
                  <a:pt x="2010" y="9737"/>
                  <a:pt x="2531" y="9737"/>
                </a:cubicBezTo>
                <a:cubicBezTo>
                  <a:pt x="2674" y="9737"/>
                  <a:pt x="2820" y="9713"/>
                  <a:pt x="2963" y="9661"/>
                </a:cubicBezTo>
                <a:cubicBezTo>
                  <a:pt x="3397" y="9511"/>
                  <a:pt x="3717" y="9129"/>
                  <a:pt x="3788" y="8677"/>
                </a:cubicBezTo>
                <a:lnTo>
                  <a:pt x="9545" y="8677"/>
                </a:lnTo>
                <a:cubicBezTo>
                  <a:pt x="9648" y="9294"/>
                  <a:pt x="10181" y="9734"/>
                  <a:pt x="10786" y="9734"/>
                </a:cubicBezTo>
                <a:cubicBezTo>
                  <a:pt x="10859" y="9734"/>
                  <a:pt x="10934" y="9728"/>
                  <a:pt x="11009" y="9714"/>
                </a:cubicBezTo>
                <a:cubicBezTo>
                  <a:pt x="11692" y="9599"/>
                  <a:pt x="12162" y="8943"/>
                  <a:pt x="12047" y="8251"/>
                </a:cubicBezTo>
                <a:cubicBezTo>
                  <a:pt x="11958" y="7719"/>
                  <a:pt x="11541" y="7301"/>
                  <a:pt x="11009" y="7213"/>
                </a:cubicBezTo>
                <a:lnTo>
                  <a:pt x="11009" y="5474"/>
                </a:lnTo>
                <a:lnTo>
                  <a:pt x="11470" y="6060"/>
                </a:lnTo>
                <a:cubicBezTo>
                  <a:pt x="11515" y="6113"/>
                  <a:pt x="11577" y="6140"/>
                  <a:pt x="11639" y="6140"/>
                </a:cubicBezTo>
                <a:lnTo>
                  <a:pt x="12491" y="6140"/>
                </a:lnTo>
                <a:cubicBezTo>
                  <a:pt x="12606" y="6140"/>
                  <a:pt x="12694" y="6042"/>
                  <a:pt x="12694" y="5927"/>
                </a:cubicBezTo>
                <a:lnTo>
                  <a:pt x="12694" y="3177"/>
                </a:lnTo>
                <a:cubicBezTo>
                  <a:pt x="12694" y="3061"/>
                  <a:pt x="12606" y="2964"/>
                  <a:pt x="12491" y="2964"/>
                </a:cubicBezTo>
                <a:lnTo>
                  <a:pt x="11639" y="2964"/>
                </a:lnTo>
                <a:cubicBezTo>
                  <a:pt x="11577" y="2964"/>
                  <a:pt x="11515" y="2990"/>
                  <a:pt x="11470" y="3043"/>
                </a:cubicBezTo>
                <a:lnTo>
                  <a:pt x="11009" y="3629"/>
                </a:lnTo>
                <a:lnTo>
                  <a:pt x="11009" y="3390"/>
                </a:lnTo>
                <a:cubicBezTo>
                  <a:pt x="11009" y="3265"/>
                  <a:pt x="10912" y="3177"/>
                  <a:pt x="10796" y="3177"/>
                </a:cubicBezTo>
                <a:lnTo>
                  <a:pt x="10157" y="3177"/>
                </a:lnTo>
                <a:lnTo>
                  <a:pt x="10157" y="2325"/>
                </a:lnTo>
                <a:cubicBezTo>
                  <a:pt x="10157" y="2263"/>
                  <a:pt x="10131" y="2209"/>
                  <a:pt x="10086" y="2165"/>
                </a:cubicBezTo>
                <a:lnTo>
                  <a:pt x="8605" y="897"/>
                </a:lnTo>
                <a:cubicBezTo>
                  <a:pt x="8560" y="861"/>
                  <a:pt x="8516" y="843"/>
                  <a:pt x="8463" y="843"/>
                </a:cubicBezTo>
                <a:lnTo>
                  <a:pt x="7194" y="843"/>
                </a:lnTo>
                <a:lnTo>
                  <a:pt x="7194" y="214"/>
                </a:lnTo>
                <a:cubicBezTo>
                  <a:pt x="7194" y="98"/>
                  <a:pt x="7097" y="1"/>
                  <a:pt x="69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76" name="Google Shape;12676;p58"/>
          <p:cNvSpPr/>
          <p:nvPr/>
        </p:nvSpPr>
        <p:spPr>
          <a:xfrm>
            <a:off x="5826770" y="3777080"/>
            <a:ext cx="296325" cy="317600"/>
          </a:xfrm>
          <a:custGeom>
            <a:avLst/>
            <a:gdLst/>
            <a:ahLst/>
            <a:cxnLst/>
            <a:rect l="l" t="t" r="r" b="b"/>
            <a:pathLst>
              <a:path w="11853" h="12704" extrusionOk="0">
                <a:moveTo>
                  <a:pt x="3176" y="426"/>
                </a:moveTo>
                <a:lnTo>
                  <a:pt x="3176" y="852"/>
                </a:lnTo>
                <a:lnTo>
                  <a:pt x="1482" y="852"/>
                </a:lnTo>
                <a:cubicBezTo>
                  <a:pt x="1446" y="852"/>
                  <a:pt x="1411" y="861"/>
                  <a:pt x="1384" y="870"/>
                </a:cubicBezTo>
                <a:lnTo>
                  <a:pt x="586" y="1269"/>
                </a:lnTo>
                <a:lnTo>
                  <a:pt x="417" y="1269"/>
                </a:lnTo>
                <a:lnTo>
                  <a:pt x="417" y="426"/>
                </a:lnTo>
                <a:close/>
                <a:moveTo>
                  <a:pt x="3593" y="435"/>
                </a:moveTo>
                <a:cubicBezTo>
                  <a:pt x="4347" y="506"/>
                  <a:pt x="5022" y="950"/>
                  <a:pt x="5376" y="1624"/>
                </a:cubicBezTo>
                <a:lnTo>
                  <a:pt x="6352" y="3442"/>
                </a:lnTo>
                <a:lnTo>
                  <a:pt x="6352" y="4542"/>
                </a:lnTo>
                <a:lnTo>
                  <a:pt x="4817" y="1704"/>
                </a:lnTo>
                <a:cubicBezTo>
                  <a:pt x="4569" y="1242"/>
                  <a:pt x="4117" y="932"/>
                  <a:pt x="3593" y="861"/>
                </a:cubicBezTo>
                <a:lnTo>
                  <a:pt x="3593" y="435"/>
                </a:lnTo>
                <a:close/>
                <a:moveTo>
                  <a:pt x="9315" y="3389"/>
                </a:moveTo>
                <a:lnTo>
                  <a:pt x="9315" y="4658"/>
                </a:lnTo>
                <a:lnTo>
                  <a:pt x="8463" y="4658"/>
                </a:lnTo>
                <a:lnTo>
                  <a:pt x="8463" y="4028"/>
                </a:lnTo>
                <a:lnTo>
                  <a:pt x="8038" y="4028"/>
                </a:lnTo>
                <a:lnTo>
                  <a:pt x="8038" y="4658"/>
                </a:lnTo>
                <a:lnTo>
                  <a:pt x="7620" y="4658"/>
                </a:lnTo>
                <a:lnTo>
                  <a:pt x="7620" y="4028"/>
                </a:lnTo>
                <a:lnTo>
                  <a:pt x="7195" y="4028"/>
                </a:lnTo>
                <a:lnTo>
                  <a:pt x="7195" y="4658"/>
                </a:lnTo>
                <a:lnTo>
                  <a:pt x="6769" y="4658"/>
                </a:lnTo>
                <a:lnTo>
                  <a:pt x="6769" y="3389"/>
                </a:lnTo>
                <a:close/>
                <a:moveTo>
                  <a:pt x="7222" y="5084"/>
                </a:moveTo>
                <a:lnTo>
                  <a:pt x="7896" y="6352"/>
                </a:lnTo>
                <a:lnTo>
                  <a:pt x="7319" y="6352"/>
                </a:lnTo>
                <a:lnTo>
                  <a:pt x="6636" y="5084"/>
                </a:lnTo>
                <a:close/>
                <a:moveTo>
                  <a:pt x="8463" y="6778"/>
                </a:moveTo>
                <a:lnTo>
                  <a:pt x="8463" y="7408"/>
                </a:lnTo>
                <a:lnTo>
                  <a:pt x="6769" y="7408"/>
                </a:lnTo>
                <a:lnTo>
                  <a:pt x="6769" y="6778"/>
                </a:lnTo>
                <a:close/>
                <a:moveTo>
                  <a:pt x="9519" y="8473"/>
                </a:moveTo>
                <a:cubicBezTo>
                  <a:pt x="9634" y="8473"/>
                  <a:pt x="9741" y="8481"/>
                  <a:pt x="9856" y="8499"/>
                </a:cubicBezTo>
                <a:cubicBezTo>
                  <a:pt x="9670" y="8712"/>
                  <a:pt x="9537" y="8960"/>
                  <a:pt x="9439" y="9226"/>
                </a:cubicBezTo>
                <a:lnTo>
                  <a:pt x="8898" y="8570"/>
                </a:lnTo>
                <a:cubicBezTo>
                  <a:pt x="9102" y="8508"/>
                  <a:pt x="9306" y="8473"/>
                  <a:pt x="9519" y="8473"/>
                </a:cubicBezTo>
                <a:close/>
                <a:moveTo>
                  <a:pt x="7904" y="9378"/>
                </a:moveTo>
                <a:lnTo>
                  <a:pt x="8410" y="10016"/>
                </a:lnTo>
                <a:cubicBezTo>
                  <a:pt x="8180" y="9918"/>
                  <a:pt x="7967" y="9776"/>
                  <a:pt x="7780" y="9599"/>
                </a:cubicBezTo>
                <a:cubicBezTo>
                  <a:pt x="7816" y="9519"/>
                  <a:pt x="7860" y="9448"/>
                  <a:pt x="7904" y="9378"/>
                </a:cubicBezTo>
                <a:close/>
                <a:moveTo>
                  <a:pt x="7727" y="7834"/>
                </a:moveTo>
                <a:lnTo>
                  <a:pt x="9688" y="10176"/>
                </a:lnTo>
                <a:cubicBezTo>
                  <a:pt x="9714" y="10220"/>
                  <a:pt x="9732" y="10265"/>
                  <a:pt x="9732" y="10318"/>
                </a:cubicBezTo>
                <a:lnTo>
                  <a:pt x="9732" y="10371"/>
                </a:lnTo>
                <a:cubicBezTo>
                  <a:pt x="9732" y="10486"/>
                  <a:pt x="9634" y="10584"/>
                  <a:pt x="9519" y="10584"/>
                </a:cubicBezTo>
                <a:cubicBezTo>
                  <a:pt x="9448" y="10584"/>
                  <a:pt x="9386" y="10557"/>
                  <a:pt x="9351" y="10504"/>
                </a:cubicBezTo>
                <a:lnTo>
                  <a:pt x="7212" y="7834"/>
                </a:lnTo>
                <a:close/>
                <a:moveTo>
                  <a:pt x="10299" y="8632"/>
                </a:moveTo>
                <a:cubicBezTo>
                  <a:pt x="10983" y="8942"/>
                  <a:pt x="11426" y="9626"/>
                  <a:pt x="11426" y="10371"/>
                </a:cubicBezTo>
                <a:cubicBezTo>
                  <a:pt x="11426" y="10486"/>
                  <a:pt x="11417" y="10592"/>
                  <a:pt x="11399" y="10699"/>
                </a:cubicBezTo>
                <a:cubicBezTo>
                  <a:pt x="11045" y="10407"/>
                  <a:pt x="10601" y="10220"/>
                  <a:pt x="10140" y="10176"/>
                </a:cubicBezTo>
                <a:cubicBezTo>
                  <a:pt x="10122" y="10078"/>
                  <a:pt x="10078" y="9981"/>
                  <a:pt x="10007" y="9910"/>
                </a:cubicBezTo>
                <a:lnTo>
                  <a:pt x="9776" y="9626"/>
                </a:lnTo>
                <a:cubicBezTo>
                  <a:pt x="9847" y="9253"/>
                  <a:pt x="10033" y="8907"/>
                  <a:pt x="10299" y="8632"/>
                </a:cubicBezTo>
                <a:close/>
                <a:moveTo>
                  <a:pt x="7647" y="10042"/>
                </a:moveTo>
                <a:cubicBezTo>
                  <a:pt x="7993" y="10326"/>
                  <a:pt x="8410" y="10513"/>
                  <a:pt x="8854" y="10566"/>
                </a:cubicBezTo>
                <a:lnTo>
                  <a:pt x="9014" y="10770"/>
                </a:lnTo>
                <a:cubicBezTo>
                  <a:pt x="9093" y="10859"/>
                  <a:pt x="9191" y="10930"/>
                  <a:pt x="9297" y="10974"/>
                </a:cubicBezTo>
                <a:cubicBezTo>
                  <a:pt x="9244" y="11400"/>
                  <a:pt x="9058" y="11808"/>
                  <a:pt x="8747" y="12110"/>
                </a:cubicBezTo>
                <a:cubicBezTo>
                  <a:pt x="8064" y="11808"/>
                  <a:pt x="7620" y="11125"/>
                  <a:pt x="7620" y="10371"/>
                </a:cubicBezTo>
                <a:cubicBezTo>
                  <a:pt x="7620" y="10265"/>
                  <a:pt x="7630" y="10149"/>
                  <a:pt x="7647" y="10042"/>
                </a:cubicBezTo>
                <a:close/>
                <a:moveTo>
                  <a:pt x="6680" y="7852"/>
                </a:moveTo>
                <a:lnTo>
                  <a:pt x="6911" y="8136"/>
                </a:lnTo>
                <a:lnTo>
                  <a:pt x="5749" y="10460"/>
                </a:lnTo>
                <a:lnTo>
                  <a:pt x="3930" y="12278"/>
                </a:lnTo>
                <a:lnTo>
                  <a:pt x="3593" y="12278"/>
                </a:lnTo>
                <a:lnTo>
                  <a:pt x="3593" y="12154"/>
                </a:lnTo>
                <a:lnTo>
                  <a:pt x="5438" y="10309"/>
                </a:lnTo>
                <a:cubicBezTo>
                  <a:pt x="5456" y="10300"/>
                  <a:pt x="5465" y="10273"/>
                  <a:pt x="5483" y="10255"/>
                </a:cubicBezTo>
                <a:lnTo>
                  <a:pt x="6680" y="7852"/>
                </a:lnTo>
                <a:close/>
                <a:moveTo>
                  <a:pt x="5899" y="10912"/>
                </a:moveTo>
                <a:lnTo>
                  <a:pt x="6769" y="12136"/>
                </a:lnTo>
                <a:lnTo>
                  <a:pt x="6769" y="12278"/>
                </a:lnTo>
                <a:lnTo>
                  <a:pt x="6654" y="12278"/>
                </a:lnTo>
                <a:lnTo>
                  <a:pt x="5678" y="11134"/>
                </a:lnTo>
                <a:lnTo>
                  <a:pt x="5899" y="10912"/>
                </a:lnTo>
                <a:close/>
                <a:moveTo>
                  <a:pt x="10114" y="10602"/>
                </a:moveTo>
                <a:cubicBezTo>
                  <a:pt x="10548" y="10646"/>
                  <a:pt x="10956" y="10841"/>
                  <a:pt x="11267" y="11152"/>
                </a:cubicBezTo>
                <a:cubicBezTo>
                  <a:pt x="10956" y="11834"/>
                  <a:pt x="10273" y="12278"/>
                  <a:pt x="9519" y="12278"/>
                </a:cubicBezTo>
                <a:cubicBezTo>
                  <a:pt x="9412" y="12278"/>
                  <a:pt x="9306" y="12269"/>
                  <a:pt x="9191" y="12252"/>
                </a:cubicBezTo>
                <a:cubicBezTo>
                  <a:pt x="9493" y="11888"/>
                  <a:pt x="9678" y="11444"/>
                  <a:pt x="9723" y="10974"/>
                </a:cubicBezTo>
                <a:cubicBezTo>
                  <a:pt x="9901" y="10912"/>
                  <a:pt x="10043" y="10779"/>
                  <a:pt x="10114" y="10602"/>
                </a:cubicBezTo>
                <a:close/>
                <a:moveTo>
                  <a:pt x="213" y="0"/>
                </a:moveTo>
                <a:cubicBezTo>
                  <a:pt x="89" y="0"/>
                  <a:pt x="1" y="98"/>
                  <a:pt x="1" y="213"/>
                </a:cubicBezTo>
                <a:lnTo>
                  <a:pt x="1" y="1482"/>
                </a:lnTo>
                <a:cubicBezTo>
                  <a:pt x="1" y="1597"/>
                  <a:pt x="89" y="1695"/>
                  <a:pt x="213" y="1695"/>
                </a:cubicBezTo>
                <a:lnTo>
                  <a:pt x="630" y="1695"/>
                </a:lnTo>
                <a:cubicBezTo>
                  <a:pt x="665" y="1695"/>
                  <a:pt x="701" y="1686"/>
                  <a:pt x="728" y="1677"/>
                </a:cubicBezTo>
                <a:lnTo>
                  <a:pt x="1526" y="1269"/>
                </a:lnTo>
                <a:lnTo>
                  <a:pt x="3389" y="1269"/>
                </a:lnTo>
                <a:cubicBezTo>
                  <a:pt x="3833" y="1269"/>
                  <a:pt x="4232" y="1518"/>
                  <a:pt x="4445" y="1908"/>
                </a:cubicBezTo>
                <a:lnTo>
                  <a:pt x="6840" y="6352"/>
                </a:lnTo>
                <a:lnTo>
                  <a:pt x="6556" y="6352"/>
                </a:lnTo>
                <a:cubicBezTo>
                  <a:pt x="6441" y="6352"/>
                  <a:pt x="6352" y="6450"/>
                  <a:pt x="6352" y="6565"/>
                </a:cubicBezTo>
                <a:lnTo>
                  <a:pt x="6352" y="7576"/>
                </a:lnTo>
                <a:lnTo>
                  <a:pt x="5119" y="10034"/>
                </a:lnTo>
                <a:lnTo>
                  <a:pt x="3238" y="11915"/>
                </a:lnTo>
                <a:cubicBezTo>
                  <a:pt x="3194" y="11959"/>
                  <a:pt x="3176" y="12012"/>
                  <a:pt x="3176" y="12065"/>
                </a:cubicBezTo>
                <a:lnTo>
                  <a:pt x="3176" y="12491"/>
                </a:lnTo>
                <a:cubicBezTo>
                  <a:pt x="3176" y="12607"/>
                  <a:pt x="3265" y="12704"/>
                  <a:pt x="3389" y="12704"/>
                </a:cubicBezTo>
                <a:lnTo>
                  <a:pt x="4019" y="12704"/>
                </a:lnTo>
                <a:cubicBezTo>
                  <a:pt x="4072" y="12704"/>
                  <a:pt x="4125" y="12678"/>
                  <a:pt x="4170" y="12642"/>
                </a:cubicBezTo>
                <a:lnTo>
                  <a:pt x="5376" y="11436"/>
                </a:lnTo>
                <a:lnTo>
                  <a:pt x="6396" y="12624"/>
                </a:lnTo>
                <a:cubicBezTo>
                  <a:pt x="6441" y="12678"/>
                  <a:pt x="6494" y="12704"/>
                  <a:pt x="6556" y="12704"/>
                </a:cubicBezTo>
                <a:lnTo>
                  <a:pt x="6982" y="12704"/>
                </a:lnTo>
                <a:cubicBezTo>
                  <a:pt x="7097" y="12704"/>
                  <a:pt x="7195" y="12607"/>
                  <a:pt x="7195" y="12491"/>
                </a:cubicBezTo>
                <a:lnTo>
                  <a:pt x="7195" y="12065"/>
                </a:lnTo>
                <a:cubicBezTo>
                  <a:pt x="7195" y="12021"/>
                  <a:pt x="7177" y="11976"/>
                  <a:pt x="7159" y="11941"/>
                </a:cubicBezTo>
                <a:lnTo>
                  <a:pt x="6175" y="10566"/>
                </a:lnTo>
                <a:lnTo>
                  <a:pt x="7204" y="8499"/>
                </a:lnTo>
                <a:lnTo>
                  <a:pt x="7620" y="9023"/>
                </a:lnTo>
                <a:cubicBezTo>
                  <a:pt x="7346" y="9422"/>
                  <a:pt x="7195" y="9892"/>
                  <a:pt x="7195" y="10371"/>
                </a:cubicBezTo>
                <a:cubicBezTo>
                  <a:pt x="7195" y="11657"/>
                  <a:pt x="8233" y="12704"/>
                  <a:pt x="9519" y="12704"/>
                </a:cubicBezTo>
                <a:cubicBezTo>
                  <a:pt x="10805" y="12704"/>
                  <a:pt x="11852" y="11657"/>
                  <a:pt x="11852" y="10371"/>
                </a:cubicBezTo>
                <a:cubicBezTo>
                  <a:pt x="11852" y="9084"/>
                  <a:pt x="10805" y="8047"/>
                  <a:pt x="9519" y="8047"/>
                </a:cubicBezTo>
                <a:cubicBezTo>
                  <a:pt x="9209" y="8047"/>
                  <a:pt x="8898" y="8109"/>
                  <a:pt x="8614" y="8233"/>
                </a:cubicBezTo>
                <a:lnTo>
                  <a:pt x="8277" y="7834"/>
                </a:lnTo>
                <a:lnTo>
                  <a:pt x="8676" y="7834"/>
                </a:lnTo>
                <a:cubicBezTo>
                  <a:pt x="8791" y="7834"/>
                  <a:pt x="8889" y="7736"/>
                  <a:pt x="8889" y="7621"/>
                </a:cubicBezTo>
                <a:lnTo>
                  <a:pt x="8889" y="6565"/>
                </a:lnTo>
                <a:cubicBezTo>
                  <a:pt x="8889" y="6450"/>
                  <a:pt x="8791" y="6352"/>
                  <a:pt x="8676" y="6352"/>
                </a:cubicBezTo>
                <a:lnTo>
                  <a:pt x="8383" y="6352"/>
                </a:lnTo>
                <a:lnTo>
                  <a:pt x="7701" y="5084"/>
                </a:lnTo>
                <a:lnTo>
                  <a:pt x="9519" y="5084"/>
                </a:lnTo>
                <a:cubicBezTo>
                  <a:pt x="9643" y="5084"/>
                  <a:pt x="9732" y="4986"/>
                  <a:pt x="9732" y="4871"/>
                </a:cubicBezTo>
                <a:lnTo>
                  <a:pt x="9732" y="3176"/>
                </a:lnTo>
                <a:cubicBezTo>
                  <a:pt x="9732" y="3061"/>
                  <a:pt x="9643" y="2963"/>
                  <a:pt x="9519" y="2963"/>
                </a:cubicBezTo>
                <a:lnTo>
                  <a:pt x="6574" y="2963"/>
                </a:lnTo>
                <a:lnTo>
                  <a:pt x="5749" y="1420"/>
                </a:lnTo>
                <a:cubicBezTo>
                  <a:pt x="5288" y="550"/>
                  <a:pt x="4374" y="0"/>
                  <a:pt x="33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nvGrpSpPr>
          <p:cNvPr id="12677" name="Google Shape;12677;p58"/>
          <p:cNvGrpSpPr/>
          <p:nvPr/>
        </p:nvGrpSpPr>
        <p:grpSpPr>
          <a:xfrm>
            <a:off x="3287714" y="3789541"/>
            <a:ext cx="253950" cy="317600"/>
            <a:chOff x="2978225" y="4250050"/>
            <a:chExt cx="253950" cy="317600"/>
          </a:xfrm>
        </p:grpSpPr>
        <p:sp>
          <p:nvSpPr>
            <p:cNvPr id="12678" name="Google Shape;12678;p58"/>
            <p:cNvSpPr/>
            <p:nvPr/>
          </p:nvSpPr>
          <p:spPr>
            <a:xfrm>
              <a:off x="2978225" y="4250050"/>
              <a:ext cx="253950" cy="317600"/>
            </a:xfrm>
            <a:custGeom>
              <a:avLst/>
              <a:gdLst/>
              <a:ahLst/>
              <a:cxnLst/>
              <a:rect l="l" t="t" r="r" b="b"/>
              <a:pathLst>
                <a:path w="10158" h="12704" extrusionOk="0">
                  <a:moveTo>
                    <a:pt x="1899" y="639"/>
                  </a:moveTo>
                  <a:lnTo>
                    <a:pt x="1899" y="2334"/>
                  </a:lnTo>
                  <a:lnTo>
                    <a:pt x="1482" y="2015"/>
                  </a:lnTo>
                  <a:lnTo>
                    <a:pt x="1482" y="959"/>
                  </a:lnTo>
                  <a:lnTo>
                    <a:pt x="1899" y="639"/>
                  </a:lnTo>
                  <a:close/>
                  <a:moveTo>
                    <a:pt x="9306" y="639"/>
                  </a:moveTo>
                  <a:lnTo>
                    <a:pt x="9732" y="959"/>
                  </a:lnTo>
                  <a:lnTo>
                    <a:pt x="9732" y="2015"/>
                  </a:lnTo>
                  <a:lnTo>
                    <a:pt x="9306" y="2334"/>
                  </a:lnTo>
                  <a:lnTo>
                    <a:pt x="9306" y="639"/>
                  </a:lnTo>
                  <a:close/>
                  <a:moveTo>
                    <a:pt x="8889" y="426"/>
                  </a:moveTo>
                  <a:lnTo>
                    <a:pt x="8889" y="2547"/>
                  </a:lnTo>
                  <a:lnTo>
                    <a:pt x="2324" y="2547"/>
                  </a:lnTo>
                  <a:lnTo>
                    <a:pt x="2324" y="426"/>
                  </a:lnTo>
                  <a:close/>
                  <a:moveTo>
                    <a:pt x="4445" y="7621"/>
                  </a:moveTo>
                  <a:lnTo>
                    <a:pt x="4445" y="7994"/>
                  </a:lnTo>
                  <a:lnTo>
                    <a:pt x="4250" y="8375"/>
                  </a:lnTo>
                  <a:cubicBezTo>
                    <a:pt x="4241" y="8402"/>
                    <a:pt x="4232" y="8437"/>
                    <a:pt x="4232" y="8473"/>
                  </a:cubicBezTo>
                  <a:lnTo>
                    <a:pt x="4232" y="12278"/>
                  </a:lnTo>
                  <a:lnTo>
                    <a:pt x="3380" y="12278"/>
                  </a:lnTo>
                  <a:lnTo>
                    <a:pt x="3380" y="8473"/>
                  </a:lnTo>
                  <a:cubicBezTo>
                    <a:pt x="3380" y="8437"/>
                    <a:pt x="3380" y="8402"/>
                    <a:pt x="3363" y="8375"/>
                  </a:cubicBezTo>
                  <a:lnTo>
                    <a:pt x="3176" y="7994"/>
                  </a:lnTo>
                  <a:lnTo>
                    <a:pt x="3176" y="7621"/>
                  </a:lnTo>
                  <a:close/>
                  <a:moveTo>
                    <a:pt x="2111" y="0"/>
                  </a:moveTo>
                  <a:cubicBezTo>
                    <a:pt x="2067" y="0"/>
                    <a:pt x="2023" y="18"/>
                    <a:pt x="1987" y="45"/>
                  </a:cubicBezTo>
                  <a:lnTo>
                    <a:pt x="1136" y="684"/>
                  </a:lnTo>
                  <a:cubicBezTo>
                    <a:pt x="1082" y="719"/>
                    <a:pt x="1056" y="781"/>
                    <a:pt x="1056" y="852"/>
                  </a:cubicBezTo>
                  <a:lnTo>
                    <a:pt x="1056" y="1269"/>
                  </a:lnTo>
                  <a:lnTo>
                    <a:pt x="843" y="1269"/>
                  </a:lnTo>
                  <a:cubicBezTo>
                    <a:pt x="373" y="1269"/>
                    <a:pt x="0" y="1650"/>
                    <a:pt x="0" y="2121"/>
                  </a:cubicBezTo>
                  <a:lnTo>
                    <a:pt x="0" y="4046"/>
                  </a:lnTo>
                  <a:cubicBezTo>
                    <a:pt x="0" y="4374"/>
                    <a:pt x="187" y="4667"/>
                    <a:pt x="479" y="4809"/>
                  </a:cubicBezTo>
                  <a:lnTo>
                    <a:pt x="3353" y="6157"/>
                  </a:lnTo>
                  <a:cubicBezTo>
                    <a:pt x="3505" y="6228"/>
                    <a:pt x="3593" y="6379"/>
                    <a:pt x="3593" y="6547"/>
                  </a:cubicBezTo>
                  <a:lnTo>
                    <a:pt x="3593" y="7195"/>
                  </a:lnTo>
                  <a:lnTo>
                    <a:pt x="2963" y="7195"/>
                  </a:lnTo>
                  <a:cubicBezTo>
                    <a:pt x="2839" y="7195"/>
                    <a:pt x="2750" y="7292"/>
                    <a:pt x="2750" y="7408"/>
                  </a:cubicBezTo>
                  <a:lnTo>
                    <a:pt x="2750" y="8047"/>
                  </a:lnTo>
                  <a:cubicBezTo>
                    <a:pt x="2750" y="8082"/>
                    <a:pt x="2759" y="8109"/>
                    <a:pt x="2768" y="8144"/>
                  </a:cubicBezTo>
                  <a:lnTo>
                    <a:pt x="2963" y="8517"/>
                  </a:lnTo>
                  <a:lnTo>
                    <a:pt x="2963" y="12491"/>
                  </a:lnTo>
                  <a:cubicBezTo>
                    <a:pt x="2963" y="12607"/>
                    <a:pt x="3052" y="12704"/>
                    <a:pt x="3176" y="12704"/>
                  </a:cubicBezTo>
                  <a:lnTo>
                    <a:pt x="4445" y="12704"/>
                  </a:lnTo>
                  <a:cubicBezTo>
                    <a:pt x="4560" y="12704"/>
                    <a:pt x="4658" y="12607"/>
                    <a:pt x="4658" y="12491"/>
                  </a:cubicBezTo>
                  <a:lnTo>
                    <a:pt x="4658" y="8517"/>
                  </a:lnTo>
                  <a:lnTo>
                    <a:pt x="4844" y="8144"/>
                  </a:lnTo>
                  <a:cubicBezTo>
                    <a:pt x="4861" y="8109"/>
                    <a:pt x="4861" y="8082"/>
                    <a:pt x="4861" y="8047"/>
                  </a:cubicBezTo>
                  <a:lnTo>
                    <a:pt x="4861" y="7408"/>
                  </a:lnTo>
                  <a:cubicBezTo>
                    <a:pt x="4861" y="7292"/>
                    <a:pt x="4773" y="7195"/>
                    <a:pt x="4658" y="7195"/>
                  </a:cubicBezTo>
                  <a:lnTo>
                    <a:pt x="4019" y="7195"/>
                  </a:lnTo>
                  <a:lnTo>
                    <a:pt x="4019" y="6547"/>
                  </a:lnTo>
                  <a:cubicBezTo>
                    <a:pt x="4019" y="6219"/>
                    <a:pt x="3832" y="5918"/>
                    <a:pt x="3531" y="5776"/>
                  </a:cubicBezTo>
                  <a:lnTo>
                    <a:pt x="666" y="4427"/>
                  </a:lnTo>
                  <a:cubicBezTo>
                    <a:pt x="515" y="4356"/>
                    <a:pt x="417" y="4205"/>
                    <a:pt x="417" y="4046"/>
                  </a:cubicBezTo>
                  <a:lnTo>
                    <a:pt x="417" y="2121"/>
                  </a:lnTo>
                  <a:cubicBezTo>
                    <a:pt x="417" y="1881"/>
                    <a:pt x="613" y="1695"/>
                    <a:pt x="843" y="1695"/>
                  </a:cubicBezTo>
                  <a:lnTo>
                    <a:pt x="1056" y="1695"/>
                  </a:lnTo>
                  <a:lnTo>
                    <a:pt x="1056" y="2121"/>
                  </a:lnTo>
                  <a:cubicBezTo>
                    <a:pt x="1056" y="2183"/>
                    <a:pt x="1082" y="2245"/>
                    <a:pt x="1136" y="2289"/>
                  </a:cubicBezTo>
                  <a:lnTo>
                    <a:pt x="1987" y="2919"/>
                  </a:lnTo>
                  <a:cubicBezTo>
                    <a:pt x="2023" y="2955"/>
                    <a:pt x="2067" y="2963"/>
                    <a:pt x="2111" y="2963"/>
                  </a:cubicBezTo>
                  <a:lnTo>
                    <a:pt x="9102" y="2963"/>
                  </a:lnTo>
                  <a:cubicBezTo>
                    <a:pt x="9147" y="2963"/>
                    <a:pt x="9191" y="2955"/>
                    <a:pt x="9226" y="2919"/>
                  </a:cubicBezTo>
                  <a:lnTo>
                    <a:pt x="10069" y="2289"/>
                  </a:lnTo>
                  <a:cubicBezTo>
                    <a:pt x="10122" y="2245"/>
                    <a:pt x="10158" y="2183"/>
                    <a:pt x="10158" y="2121"/>
                  </a:cubicBezTo>
                  <a:lnTo>
                    <a:pt x="10158" y="852"/>
                  </a:lnTo>
                  <a:cubicBezTo>
                    <a:pt x="10158" y="781"/>
                    <a:pt x="10122" y="719"/>
                    <a:pt x="10069" y="684"/>
                  </a:cubicBezTo>
                  <a:lnTo>
                    <a:pt x="9226" y="45"/>
                  </a:lnTo>
                  <a:cubicBezTo>
                    <a:pt x="9191" y="18"/>
                    <a:pt x="9147" y="0"/>
                    <a:pt x="91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79" name="Google Shape;12679;p58"/>
            <p:cNvSpPr/>
            <p:nvPr/>
          </p:nvSpPr>
          <p:spPr>
            <a:xfrm>
              <a:off x="3110400" y="4334775"/>
              <a:ext cx="105825" cy="232825"/>
            </a:xfrm>
            <a:custGeom>
              <a:avLst/>
              <a:gdLst/>
              <a:ahLst/>
              <a:cxnLst/>
              <a:rect l="l" t="t" r="r" b="b"/>
              <a:pathLst>
                <a:path w="4233" h="9313" extrusionOk="0">
                  <a:moveTo>
                    <a:pt x="2750" y="426"/>
                  </a:moveTo>
                  <a:lnTo>
                    <a:pt x="2750" y="2121"/>
                  </a:lnTo>
                  <a:lnTo>
                    <a:pt x="426" y="2121"/>
                  </a:lnTo>
                  <a:lnTo>
                    <a:pt x="426" y="426"/>
                  </a:lnTo>
                  <a:lnTo>
                    <a:pt x="1056" y="426"/>
                  </a:lnTo>
                  <a:lnTo>
                    <a:pt x="1056" y="1695"/>
                  </a:lnTo>
                  <a:lnTo>
                    <a:pt x="1482" y="1695"/>
                  </a:lnTo>
                  <a:lnTo>
                    <a:pt x="1482" y="426"/>
                  </a:lnTo>
                  <a:lnTo>
                    <a:pt x="1908" y="426"/>
                  </a:lnTo>
                  <a:lnTo>
                    <a:pt x="1908" y="1695"/>
                  </a:lnTo>
                  <a:lnTo>
                    <a:pt x="2334" y="1695"/>
                  </a:lnTo>
                  <a:lnTo>
                    <a:pt x="2334" y="426"/>
                  </a:lnTo>
                  <a:close/>
                  <a:moveTo>
                    <a:pt x="3815" y="426"/>
                  </a:moveTo>
                  <a:lnTo>
                    <a:pt x="3815" y="2121"/>
                  </a:lnTo>
                  <a:lnTo>
                    <a:pt x="3176" y="2121"/>
                  </a:lnTo>
                  <a:lnTo>
                    <a:pt x="3176" y="426"/>
                  </a:lnTo>
                  <a:close/>
                  <a:moveTo>
                    <a:pt x="3815" y="2537"/>
                  </a:moveTo>
                  <a:lnTo>
                    <a:pt x="3815" y="2963"/>
                  </a:lnTo>
                  <a:lnTo>
                    <a:pt x="1269" y="2963"/>
                  </a:lnTo>
                  <a:lnTo>
                    <a:pt x="1269" y="3389"/>
                  </a:lnTo>
                  <a:lnTo>
                    <a:pt x="3815" y="3389"/>
                  </a:lnTo>
                  <a:lnTo>
                    <a:pt x="3815" y="4019"/>
                  </a:lnTo>
                  <a:lnTo>
                    <a:pt x="426" y="4019"/>
                  </a:lnTo>
                  <a:lnTo>
                    <a:pt x="426" y="2537"/>
                  </a:lnTo>
                  <a:close/>
                  <a:moveTo>
                    <a:pt x="3789" y="4445"/>
                  </a:moveTo>
                  <a:cubicBezTo>
                    <a:pt x="3735" y="4693"/>
                    <a:pt x="3584" y="4906"/>
                    <a:pt x="3381" y="5048"/>
                  </a:cubicBezTo>
                  <a:lnTo>
                    <a:pt x="2635" y="5536"/>
                  </a:lnTo>
                  <a:cubicBezTo>
                    <a:pt x="2564" y="5589"/>
                    <a:pt x="2529" y="5669"/>
                    <a:pt x="2547" y="5758"/>
                  </a:cubicBezTo>
                  <a:lnTo>
                    <a:pt x="2955" y="7780"/>
                  </a:lnTo>
                  <a:cubicBezTo>
                    <a:pt x="3008" y="8091"/>
                    <a:pt x="2875" y="8401"/>
                    <a:pt x="2600" y="8561"/>
                  </a:cubicBezTo>
                  <a:lnTo>
                    <a:pt x="2121" y="8854"/>
                  </a:lnTo>
                  <a:lnTo>
                    <a:pt x="1633" y="8561"/>
                  </a:lnTo>
                  <a:cubicBezTo>
                    <a:pt x="1366" y="8401"/>
                    <a:pt x="1225" y="8091"/>
                    <a:pt x="1287" y="7780"/>
                  </a:cubicBezTo>
                  <a:lnTo>
                    <a:pt x="1695" y="5758"/>
                  </a:lnTo>
                  <a:cubicBezTo>
                    <a:pt x="1704" y="5669"/>
                    <a:pt x="1668" y="5589"/>
                    <a:pt x="1597" y="5536"/>
                  </a:cubicBezTo>
                  <a:lnTo>
                    <a:pt x="861" y="5048"/>
                  </a:lnTo>
                  <a:cubicBezTo>
                    <a:pt x="648" y="4906"/>
                    <a:pt x="506" y="4693"/>
                    <a:pt x="444" y="4445"/>
                  </a:cubicBezTo>
                  <a:close/>
                  <a:moveTo>
                    <a:pt x="213" y="0"/>
                  </a:moveTo>
                  <a:cubicBezTo>
                    <a:pt x="98" y="0"/>
                    <a:pt x="0" y="98"/>
                    <a:pt x="0" y="213"/>
                  </a:cubicBezTo>
                  <a:lnTo>
                    <a:pt x="0" y="4232"/>
                  </a:lnTo>
                  <a:cubicBezTo>
                    <a:pt x="0" y="4702"/>
                    <a:pt x="231" y="5137"/>
                    <a:pt x="621" y="5394"/>
                  </a:cubicBezTo>
                  <a:lnTo>
                    <a:pt x="1251" y="5811"/>
                  </a:lnTo>
                  <a:lnTo>
                    <a:pt x="870" y="7700"/>
                  </a:lnTo>
                  <a:cubicBezTo>
                    <a:pt x="772" y="8179"/>
                    <a:pt x="994" y="8676"/>
                    <a:pt x="1411" y="8924"/>
                  </a:cubicBezTo>
                  <a:lnTo>
                    <a:pt x="2005" y="9279"/>
                  </a:lnTo>
                  <a:cubicBezTo>
                    <a:pt x="2041" y="9302"/>
                    <a:pt x="2078" y="9313"/>
                    <a:pt x="2116" y="9313"/>
                  </a:cubicBezTo>
                  <a:cubicBezTo>
                    <a:pt x="2154" y="9313"/>
                    <a:pt x="2192" y="9302"/>
                    <a:pt x="2227" y="9279"/>
                  </a:cubicBezTo>
                  <a:lnTo>
                    <a:pt x="2821" y="8924"/>
                  </a:lnTo>
                  <a:cubicBezTo>
                    <a:pt x="3247" y="8676"/>
                    <a:pt x="3460" y="8179"/>
                    <a:pt x="3363" y="7700"/>
                  </a:cubicBezTo>
                  <a:lnTo>
                    <a:pt x="2990" y="5811"/>
                  </a:lnTo>
                  <a:lnTo>
                    <a:pt x="3611" y="5394"/>
                  </a:lnTo>
                  <a:cubicBezTo>
                    <a:pt x="4002" y="5137"/>
                    <a:pt x="4232" y="4702"/>
                    <a:pt x="4232" y="4232"/>
                  </a:cubicBezTo>
                  <a:lnTo>
                    <a:pt x="4232" y="213"/>
                  </a:lnTo>
                  <a:cubicBezTo>
                    <a:pt x="4232" y="98"/>
                    <a:pt x="4143" y="0"/>
                    <a:pt x="40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80" name="Google Shape;12680;p58"/>
            <p:cNvSpPr/>
            <p:nvPr/>
          </p:nvSpPr>
          <p:spPr>
            <a:xfrm>
              <a:off x="3158075" y="4525275"/>
              <a:ext cx="10675" cy="10675"/>
            </a:xfrm>
            <a:custGeom>
              <a:avLst/>
              <a:gdLst/>
              <a:ahLst/>
              <a:cxnLst/>
              <a:rect l="l" t="t" r="r" b="b"/>
              <a:pathLst>
                <a:path w="427" h="427" extrusionOk="0">
                  <a:moveTo>
                    <a:pt x="214" y="1"/>
                  </a:moveTo>
                  <a:cubicBezTo>
                    <a:pt x="98" y="1"/>
                    <a:pt x="1" y="98"/>
                    <a:pt x="1" y="214"/>
                  </a:cubicBezTo>
                  <a:cubicBezTo>
                    <a:pt x="1" y="329"/>
                    <a:pt x="98" y="427"/>
                    <a:pt x="214" y="427"/>
                  </a:cubicBezTo>
                  <a:cubicBezTo>
                    <a:pt x="329" y="427"/>
                    <a:pt x="427" y="329"/>
                    <a:pt x="427" y="214"/>
                  </a:cubicBezTo>
                  <a:cubicBezTo>
                    <a:pt x="427" y="98"/>
                    <a:pt x="329" y="1"/>
                    <a:pt x="2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2681" name="Google Shape;12681;p58"/>
          <p:cNvGrpSpPr/>
          <p:nvPr/>
        </p:nvGrpSpPr>
        <p:grpSpPr>
          <a:xfrm>
            <a:off x="3008645" y="2685225"/>
            <a:ext cx="319600" cy="317525"/>
            <a:chOff x="2010175" y="4250100"/>
            <a:chExt cx="319600" cy="317525"/>
          </a:xfrm>
        </p:grpSpPr>
        <p:sp>
          <p:nvSpPr>
            <p:cNvPr id="12682" name="Google Shape;12682;p58"/>
            <p:cNvSpPr/>
            <p:nvPr/>
          </p:nvSpPr>
          <p:spPr>
            <a:xfrm>
              <a:off x="2010175" y="4250100"/>
              <a:ext cx="319600" cy="317525"/>
            </a:xfrm>
            <a:custGeom>
              <a:avLst/>
              <a:gdLst/>
              <a:ahLst/>
              <a:cxnLst/>
              <a:rect l="l" t="t" r="r" b="b"/>
              <a:pathLst>
                <a:path w="12784" h="12701" extrusionOk="0">
                  <a:moveTo>
                    <a:pt x="12059" y="422"/>
                  </a:moveTo>
                  <a:cubicBezTo>
                    <a:pt x="12120" y="422"/>
                    <a:pt x="12180" y="447"/>
                    <a:pt x="12225" y="495"/>
                  </a:cubicBezTo>
                  <a:cubicBezTo>
                    <a:pt x="12322" y="584"/>
                    <a:pt x="12322" y="735"/>
                    <a:pt x="12225" y="832"/>
                  </a:cubicBezTo>
                  <a:lnTo>
                    <a:pt x="11594" y="1463"/>
                  </a:lnTo>
                  <a:cubicBezTo>
                    <a:pt x="11497" y="1338"/>
                    <a:pt x="11391" y="1223"/>
                    <a:pt x="11257" y="1125"/>
                  </a:cubicBezTo>
                  <a:lnTo>
                    <a:pt x="11888" y="495"/>
                  </a:lnTo>
                  <a:cubicBezTo>
                    <a:pt x="11936" y="447"/>
                    <a:pt x="11998" y="422"/>
                    <a:pt x="12059" y="422"/>
                  </a:cubicBezTo>
                  <a:close/>
                  <a:moveTo>
                    <a:pt x="10388" y="1267"/>
                  </a:moveTo>
                  <a:cubicBezTo>
                    <a:pt x="10601" y="1267"/>
                    <a:pt x="10805" y="1329"/>
                    <a:pt x="10974" y="1445"/>
                  </a:cubicBezTo>
                  <a:lnTo>
                    <a:pt x="9767" y="2660"/>
                  </a:lnTo>
                  <a:cubicBezTo>
                    <a:pt x="9643" y="2589"/>
                    <a:pt x="9501" y="2545"/>
                    <a:pt x="9359" y="2545"/>
                  </a:cubicBezTo>
                  <a:cubicBezTo>
                    <a:pt x="9235" y="1968"/>
                    <a:pt x="9607" y="1409"/>
                    <a:pt x="10184" y="1294"/>
                  </a:cubicBezTo>
                  <a:cubicBezTo>
                    <a:pt x="10246" y="1276"/>
                    <a:pt x="10317" y="1267"/>
                    <a:pt x="10388" y="1267"/>
                  </a:cubicBezTo>
                  <a:close/>
                  <a:moveTo>
                    <a:pt x="11275" y="1746"/>
                  </a:moveTo>
                  <a:cubicBezTo>
                    <a:pt x="11594" y="2234"/>
                    <a:pt x="11462" y="2890"/>
                    <a:pt x="10974" y="3210"/>
                  </a:cubicBezTo>
                  <a:cubicBezTo>
                    <a:pt x="10805" y="3325"/>
                    <a:pt x="10601" y="3387"/>
                    <a:pt x="10388" y="3387"/>
                  </a:cubicBezTo>
                  <a:cubicBezTo>
                    <a:pt x="10317" y="3387"/>
                    <a:pt x="10246" y="3379"/>
                    <a:pt x="10184" y="3369"/>
                  </a:cubicBezTo>
                  <a:cubicBezTo>
                    <a:pt x="10175" y="3219"/>
                    <a:pt x="10140" y="3077"/>
                    <a:pt x="10060" y="2961"/>
                  </a:cubicBezTo>
                  <a:lnTo>
                    <a:pt x="11275" y="1746"/>
                  </a:lnTo>
                  <a:close/>
                  <a:moveTo>
                    <a:pt x="9333" y="2961"/>
                  </a:moveTo>
                  <a:cubicBezTo>
                    <a:pt x="9563" y="2961"/>
                    <a:pt x="9759" y="3157"/>
                    <a:pt x="9759" y="3387"/>
                  </a:cubicBezTo>
                  <a:cubicBezTo>
                    <a:pt x="9759" y="3618"/>
                    <a:pt x="9563" y="3813"/>
                    <a:pt x="9333" y="3813"/>
                  </a:cubicBezTo>
                  <a:cubicBezTo>
                    <a:pt x="9102" y="3813"/>
                    <a:pt x="8907" y="3618"/>
                    <a:pt x="8907" y="3387"/>
                  </a:cubicBezTo>
                  <a:cubicBezTo>
                    <a:pt x="8907" y="3157"/>
                    <a:pt x="9102" y="2961"/>
                    <a:pt x="9333" y="2961"/>
                  </a:cubicBezTo>
                  <a:close/>
                  <a:moveTo>
                    <a:pt x="7372" y="5348"/>
                  </a:moveTo>
                  <a:lnTo>
                    <a:pt x="7230" y="6040"/>
                  </a:lnTo>
                  <a:lnTo>
                    <a:pt x="6432" y="6963"/>
                  </a:lnTo>
                  <a:lnTo>
                    <a:pt x="5757" y="6288"/>
                  </a:lnTo>
                  <a:lnTo>
                    <a:pt x="6680" y="5490"/>
                  </a:lnTo>
                  <a:lnTo>
                    <a:pt x="7372" y="5348"/>
                  </a:lnTo>
                  <a:close/>
                  <a:moveTo>
                    <a:pt x="8490" y="3432"/>
                  </a:moveTo>
                  <a:cubicBezTo>
                    <a:pt x="8499" y="3565"/>
                    <a:pt x="8534" y="3698"/>
                    <a:pt x="8605" y="3813"/>
                  </a:cubicBezTo>
                  <a:lnTo>
                    <a:pt x="7541" y="4887"/>
                  </a:lnTo>
                  <a:lnTo>
                    <a:pt x="6538" y="5082"/>
                  </a:lnTo>
                  <a:cubicBezTo>
                    <a:pt x="6502" y="5090"/>
                    <a:pt x="6467" y="5108"/>
                    <a:pt x="6441" y="5135"/>
                  </a:cubicBezTo>
                  <a:lnTo>
                    <a:pt x="1260" y="9624"/>
                  </a:lnTo>
                  <a:lnTo>
                    <a:pt x="958" y="9313"/>
                  </a:lnTo>
                  <a:lnTo>
                    <a:pt x="6476" y="3795"/>
                  </a:lnTo>
                  <a:lnTo>
                    <a:pt x="8490" y="3432"/>
                  </a:lnTo>
                  <a:close/>
                  <a:moveTo>
                    <a:pt x="763" y="9721"/>
                  </a:moveTo>
                  <a:lnTo>
                    <a:pt x="941" y="9899"/>
                  </a:lnTo>
                  <a:lnTo>
                    <a:pt x="630" y="10165"/>
                  </a:lnTo>
                  <a:lnTo>
                    <a:pt x="630" y="10165"/>
                  </a:lnTo>
                  <a:lnTo>
                    <a:pt x="763" y="9721"/>
                  </a:lnTo>
                  <a:close/>
                  <a:moveTo>
                    <a:pt x="8907" y="4115"/>
                  </a:moveTo>
                  <a:cubicBezTo>
                    <a:pt x="9022" y="4186"/>
                    <a:pt x="9155" y="4230"/>
                    <a:pt x="9288" y="4230"/>
                  </a:cubicBezTo>
                  <a:lnTo>
                    <a:pt x="8925" y="6244"/>
                  </a:lnTo>
                  <a:lnTo>
                    <a:pt x="3407" y="11761"/>
                  </a:lnTo>
                  <a:lnTo>
                    <a:pt x="3096" y="11460"/>
                  </a:lnTo>
                  <a:lnTo>
                    <a:pt x="7585" y="6279"/>
                  </a:lnTo>
                  <a:cubicBezTo>
                    <a:pt x="7612" y="6253"/>
                    <a:pt x="7629" y="6217"/>
                    <a:pt x="7638" y="6182"/>
                  </a:cubicBezTo>
                  <a:lnTo>
                    <a:pt x="7833" y="5188"/>
                  </a:lnTo>
                  <a:lnTo>
                    <a:pt x="8907" y="4115"/>
                  </a:lnTo>
                  <a:close/>
                  <a:moveTo>
                    <a:pt x="2821" y="11779"/>
                  </a:moveTo>
                  <a:lnTo>
                    <a:pt x="3007" y="11957"/>
                  </a:lnTo>
                  <a:lnTo>
                    <a:pt x="2555" y="12090"/>
                  </a:lnTo>
                  <a:lnTo>
                    <a:pt x="2821" y="11779"/>
                  </a:lnTo>
                  <a:close/>
                  <a:moveTo>
                    <a:pt x="12060" y="1"/>
                  </a:moveTo>
                  <a:cubicBezTo>
                    <a:pt x="11892" y="1"/>
                    <a:pt x="11723" y="65"/>
                    <a:pt x="11594" y="194"/>
                  </a:cubicBezTo>
                  <a:lnTo>
                    <a:pt x="10859" y="921"/>
                  </a:lnTo>
                  <a:cubicBezTo>
                    <a:pt x="10704" y="870"/>
                    <a:pt x="10547" y="845"/>
                    <a:pt x="10392" y="845"/>
                  </a:cubicBezTo>
                  <a:cubicBezTo>
                    <a:pt x="9773" y="845"/>
                    <a:pt x="9193" y="1237"/>
                    <a:pt x="8986" y="1861"/>
                  </a:cubicBezTo>
                  <a:cubicBezTo>
                    <a:pt x="8907" y="2110"/>
                    <a:pt x="8889" y="2376"/>
                    <a:pt x="8942" y="2634"/>
                  </a:cubicBezTo>
                  <a:cubicBezTo>
                    <a:pt x="8791" y="2713"/>
                    <a:pt x="8676" y="2837"/>
                    <a:pt x="8596" y="2979"/>
                  </a:cubicBezTo>
                  <a:lnTo>
                    <a:pt x="6334" y="3387"/>
                  </a:lnTo>
                  <a:cubicBezTo>
                    <a:pt x="6290" y="3396"/>
                    <a:pt x="6254" y="3423"/>
                    <a:pt x="6219" y="3450"/>
                  </a:cubicBezTo>
                  <a:lnTo>
                    <a:pt x="4569" y="5100"/>
                  </a:lnTo>
                  <a:lnTo>
                    <a:pt x="3983" y="4505"/>
                  </a:lnTo>
                  <a:lnTo>
                    <a:pt x="3681" y="4807"/>
                  </a:lnTo>
                  <a:lnTo>
                    <a:pt x="4276" y="5401"/>
                  </a:lnTo>
                  <a:lnTo>
                    <a:pt x="506" y="9163"/>
                  </a:lnTo>
                  <a:cubicBezTo>
                    <a:pt x="479" y="9189"/>
                    <a:pt x="462" y="9224"/>
                    <a:pt x="452" y="9251"/>
                  </a:cubicBezTo>
                  <a:lnTo>
                    <a:pt x="27" y="10732"/>
                  </a:lnTo>
                  <a:cubicBezTo>
                    <a:pt x="0" y="10830"/>
                    <a:pt x="36" y="10919"/>
                    <a:pt x="115" y="10972"/>
                  </a:cubicBezTo>
                  <a:cubicBezTo>
                    <a:pt x="151" y="10996"/>
                    <a:pt x="191" y="11007"/>
                    <a:pt x="232" y="11007"/>
                  </a:cubicBezTo>
                  <a:cubicBezTo>
                    <a:pt x="283" y="11007"/>
                    <a:pt x="333" y="10989"/>
                    <a:pt x="373" y="10955"/>
                  </a:cubicBezTo>
                  <a:lnTo>
                    <a:pt x="5438" y="6563"/>
                  </a:lnTo>
                  <a:lnTo>
                    <a:pt x="6157" y="7282"/>
                  </a:lnTo>
                  <a:lnTo>
                    <a:pt x="1765" y="12347"/>
                  </a:lnTo>
                  <a:cubicBezTo>
                    <a:pt x="1686" y="12436"/>
                    <a:pt x="1694" y="12569"/>
                    <a:pt x="1783" y="12649"/>
                  </a:cubicBezTo>
                  <a:cubicBezTo>
                    <a:pt x="1829" y="12682"/>
                    <a:pt x="1880" y="12700"/>
                    <a:pt x="1933" y="12700"/>
                  </a:cubicBezTo>
                  <a:cubicBezTo>
                    <a:pt x="1951" y="12700"/>
                    <a:pt x="1969" y="12698"/>
                    <a:pt x="1987" y="12693"/>
                  </a:cubicBezTo>
                  <a:lnTo>
                    <a:pt x="3469" y="12267"/>
                  </a:lnTo>
                  <a:cubicBezTo>
                    <a:pt x="3504" y="12258"/>
                    <a:pt x="3531" y="12241"/>
                    <a:pt x="3557" y="12214"/>
                  </a:cubicBezTo>
                  <a:lnTo>
                    <a:pt x="7319" y="8453"/>
                  </a:lnTo>
                  <a:lnTo>
                    <a:pt x="7913" y="9038"/>
                  </a:lnTo>
                  <a:lnTo>
                    <a:pt x="8215" y="8737"/>
                  </a:lnTo>
                  <a:lnTo>
                    <a:pt x="7620" y="8151"/>
                  </a:lnTo>
                  <a:lnTo>
                    <a:pt x="9270" y="6501"/>
                  </a:lnTo>
                  <a:cubicBezTo>
                    <a:pt x="9306" y="6466"/>
                    <a:pt x="9323" y="6430"/>
                    <a:pt x="9333" y="6386"/>
                  </a:cubicBezTo>
                  <a:lnTo>
                    <a:pt x="9741" y="4132"/>
                  </a:lnTo>
                  <a:cubicBezTo>
                    <a:pt x="9891" y="4053"/>
                    <a:pt x="10007" y="3929"/>
                    <a:pt x="10086" y="3778"/>
                  </a:cubicBezTo>
                  <a:cubicBezTo>
                    <a:pt x="10190" y="3799"/>
                    <a:pt x="10294" y="3810"/>
                    <a:pt x="10396" y="3810"/>
                  </a:cubicBezTo>
                  <a:cubicBezTo>
                    <a:pt x="11080" y="3810"/>
                    <a:pt x="11697" y="3337"/>
                    <a:pt x="11843" y="2642"/>
                  </a:cubicBezTo>
                  <a:cubicBezTo>
                    <a:pt x="11896" y="2376"/>
                    <a:pt x="11878" y="2110"/>
                    <a:pt x="11799" y="1861"/>
                  </a:cubicBezTo>
                  <a:lnTo>
                    <a:pt x="12526" y="1125"/>
                  </a:lnTo>
                  <a:cubicBezTo>
                    <a:pt x="12783" y="868"/>
                    <a:pt x="12783" y="451"/>
                    <a:pt x="12526" y="194"/>
                  </a:cubicBezTo>
                  <a:cubicBezTo>
                    <a:pt x="12397" y="65"/>
                    <a:pt x="12229" y="1"/>
                    <a:pt x="120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83" name="Google Shape;12683;p58"/>
            <p:cNvSpPr/>
            <p:nvPr/>
          </p:nvSpPr>
          <p:spPr>
            <a:xfrm>
              <a:off x="2185375" y="4350725"/>
              <a:ext cx="10450" cy="10475"/>
            </a:xfrm>
            <a:custGeom>
              <a:avLst/>
              <a:gdLst/>
              <a:ahLst/>
              <a:cxnLst/>
              <a:rect l="l" t="t" r="r" b="b"/>
              <a:pathLst>
                <a:path w="418" h="419" extrusionOk="0">
                  <a:moveTo>
                    <a:pt x="213" y="1"/>
                  </a:moveTo>
                  <a:cubicBezTo>
                    <a:pt x="89" y="1"/>
                    <a:pt x="0" y="90"/>
                    <a:pt x="0" y="205"/>
                  </a:cubicBezTo>
                  <a:cubicBezTo>
                    <a:pt x="0" y="329"/>
                    <a:pt x="89" y="418"/>
                    <a:pt x="213" y="418"/>
                  </a:cubicBezTo>
                  <a:cubicBezTo>
                    <a:pt x="328" y="418"/>
                    <a:pt x="417" y="329"/>
                    <a:pt x="417" y="205"/>
                  </a:cubicBezTo>
                  <a:cubicBezTo>
                    <a:pt x="417" y="90"/>
                    <a:pt x="328" y="1"/>
                    <a:pt x="2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84" name="Google Shape;12684;p58"/>
            <p:cNvSpPr/>
            <p:nvPr/>
          </p:nvSpPr>
          <p:spPr>
            <a:xfrm>
              <a:off x="2217075" y="4377125"/>
              <a:ext cx="10675" cy="10675"/>
            </a:xfrm>
            <a:custGeom>
              <a:avLst/>
              <a:gdLst/>
              <a:ahLst/>
              <a:cxnLst/>
              <a:rect l="l" t="t" r="r" b="b"/>
              <a:pathLst>
                <a:path w="427" h="427" extrusionOk="0">
                  <a:moveTo>
                    <a:pt x="214" y="1"/>
                  </a:moveTo>
                  <a:cubicBezTo>
                    <a:pt x="99" y="1"/>
                    <a:pt x="1" y="98"/>
                    <a:pt x="1" y="214"/>
                  </a:cubicBezTo>
                  <a:cubicBezTo>
                    <a:pt x="1" y="329"/>
                    <a:pt x="99" y="427"/>
                    <a:pt x="214" y="427"/>
                  </a:cubicBezTo>
                  <a:cubicBezTo>
                    <a:pt x="329" y="427"/>
                    <a:pt x="427" y="329"/>
                    <a:pt x="427" y="214"/>
                  </a:cubicBezTo>
                  <a:cubicBezTo>
                    <a:pt x="427" y="98"/>
                    <a:pt x="329" y="1"/>
                    <a:pt x="2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2685" name="Google Shape;12685;p58"/>
          <p:cNvSpPr/>
          <p:nvPr/>
        </p:nvSpPr>
        <p:spPr>
          <a:xfrm>
            <a:off x="6062956" y="2675331"/>
            <a:ext cx="318050" cy="317625"/>
          </a:xfrm>
          <a:custGeom>
            <a:avLst/>
            <a:gdLst/>
            <a:ahLst/>
            <a:cxnLst/>
            <a:rect l="l" t="t" r="r" b="b"/>
            <a:pathLst>
              <a:path w="12722" h="12705" extrusionOk="0">
                <a:moveTo>
                  <a:pt x="4818" y="427"/>
                </a:moveTo>
                <a:lnTo>
                  <a:pt x="5741" y="1163"/>
                </a:lnTo>
                <a:lnTo>
                  <a:pt x="5741" y="1695"/>
                </a:lnTo>
                <a:lnTo>
                  <a:pt x="3194" y="1695"/>
                </a:lnTo>
                <a:lnTo>
                  <a:pt x="3194" y="1163"/>
                </a:lnTo>
                <a:lnTo>
                  <a:pt x="4117" y="427"/>
                </a:lnTo>
                <a:close/>
                <a:moveTo>
                  <a:pt x="8623" y="427"/>
                </a:moveTo>
                <a:lnTo>
                  <a:pt x="9546" y="1163"/>
                </a:lnTo>
                <a:lnTo>
                  <a:pt x="9546" y="1695"/>
                </a:lnTo>
                <a:lnTo>
                  <a:pt x="6157" y="1695"/>
                </a:lnTo>
                <a:lnTo>
                  <a:pt x="6157" y="1057"/>
                </a:lnTo>
                <a:cubicBezTo>
                  <a:pt x="6157" y="994"/>
                  <a:pt x="6131" y="933"/>
                  <a:pt x="6078" y="897"/>
                </a:cubicBezTo>
                <a:lnTo>
                  <a:pt x="5492" y="427"/>
                </a:lnTo>
                <a:close/>
                <a:moveTo>
                  <a:pt x="7577" y="2121"/>
                </a:moveTo>
                <a:lnTo>
                  <a:pt x="7328" y="3097"/>
                </a:lnTo>
                <a:lnTo>
                  <a:pt x="7071" y="2121"/>
                </a:lnTo>
                <a:close/>
                <a:moveTo>
                  <a:pt x="7852" y="2751"/>
                </a:moveTo>
                <a:lnTo>
                  <a:pt x="8020" y="3389"/>
                </a:lnTo>
                <a:lnTo>
                  <a:pt x="7683" y="3389"/>
                </a:lnTo>
                <a:lnTo>
                  <a:pt x="7852" y="2751"/>
                </a:lnTo>
                <a:close/>
                <a:moveTo>
                  <a:pt x="8747" y="2121"/>
                </a:moveTo>
                <a:lnTo>
                  <a:pt x="9076" y="3389"/>
                </a:lnTo>
                <a:lnTo>
                  <a:pt x="8455" y="3389"/>
                </a:lnTo>
                <a:lnTo>
                  <a:pt x="8127" y="2121"/>
                </a:lnTo>
                <a:close/>
                <a:moveTo>
                  <a:pt x="9191" y="3815"/>
                </a:moveTo>
                <a:lnTo>
                  <a:pt x="9298" y="4233"/>
                </a:lnTo>
                <a:lnTo>
                  <a:pt x="7621" y="4233"/>
                </a:lnTo>
                <a:lnTo>
                  <a:pt x="7541" y="3939"/>
                </a:lnTo>
                <a:lnTo>
                  <a:pt x="7577" y="3815"/>
                </a:lnTo>
                <a:close/>
                <a:moveTo>
                  <a:pt x="3771" y="2121"/>
                </a:moveTo>
                <a:lnTo>
                  <a:pt x="3052" y="4871"/>
                </a:lnTo>
                <a:lnTo>
                  <a:pt x="2431" y="4871"/>
                </a:lnTo>
                <a:lnTo>
                  <a:pt x="3150" y="2121"/>
                </a:lnTo>
                <a:close/>
                <a:moveTo>
                  <a:pt x="4596" y="2121"/>
                </a:moveTo>
                <a:lnTo>
                  <a:pt x="3878" y="4871"/>
                </a:lnTo>
                <a:lnTo>
                  <a:pt x="3496" y="4871"/>
                </a:lnTo>
                <a:lnTo>
                  <a:pt x="4206" y="2121"/>
                </a:lnTo>
                <a:close/>
                <a:moveTo>
                  <a:pt x="4880" y="2707"/>
                </a:moveTo>
                <a:lnTo>
                  <a:pt x="5208" y="3984"/>
                </a:lnTo>
                <a:lnTo>
                  <a:pt x="4978" y="4871"/>
                </a:lnTo>
                <a:lnTo>
                  <a:pt x="4321" y="4871"/>
                </a:lnTo>
                <a:lnTo>
                  <a:pt x="4880" y="2707"/>
                </a:lnTo>
                <a:close/>
                <a:moveTo>
                  <a:pt x="5785" y="2121"/>
                </a:moveTo>
                <a:lnTo>
                  <a:pt x="6503" y="4871"/>
                </a:lnTo>
                <a:lnTo>
                  <a:pt x="5883" y="4871"/>
                </a:lnTo>
                <a:lnTo>
                  <a:pt x="5164" y="2121"/>
                </a:lnTo>
                <a:close/>
                <a:moveTo>
                  <a:pt x="4463" y="5297"/>
                </a:moveTo>
                <a:lnTo>
                  <a:pt x="4463" y="5394"/>
                </a:lnTo>
                <a:lnTo>
                  <a:pt x="3984" y="5714"/>
                </a:lnTo>
                <a:lnTo>
                  <a:pt x="2210" y="5714"/>
                </a:lnTo>
                <a:lnTo>
                  <a:pt x="2325" y="5297"/>
                </a:lnTo>
                <a:close/>
                <a:moveTo>
                  <a:pt x="6610" y="5297"/>
                </a:moveTo>
                <a:lnTo>
                  <a:pt x="6716" y="5714"/>
                </a:lnTo>
                <a:lnTo>
                  <a:pt x="4747" y="5714"/>
                </a:lnTo>
                <a:lnTo>
                  <a:pt x="4800" y="5678"/>
                </a:lnTo>
                <a:cubicBezTo>
                  <a:pt x="4853" y="5643"/>
                  <a:pt x="4889" y="5572"/>
                  <a:pt x="4889" y="5501"/>
                </a:cubicBezTo>
                <a:lnTo>
                  <a:pt x="4889" y="5297"/>
                </a:lnTo>
                <a:close/>
                <a:moveTo>
                  <a:pt x="8349" y="4658"/>
                </a:moveTo>
                <a:lnTo>
                  <a:pt x="8677" y="5927"/>
                </a:lnTo>
                <a:lnTo>
                  <a:pt x="8056" y="5927"/>
                </a:lnTo>
                <a:lnTo>
                  <a:pt x="7728" y="4658"/>
                </a:lnTo>
                <a:close/>
                <a:moveTo>
                  <a:pt x="9413" y="4658"/>
                </a:moveTo>
                <a:lnTo>
                  <a:pt x="9741" y="5927"/>
                </a:lnTo>
                <a:lnTo>
                  <a:pt x="9120" y="5927"/>
                </a:lnTo>
                <a:lnTo>
                  <a:pt x="8792" y="4658"/>
                </a:lnTo>
                <a:close/>
                <a:moveTo>
                  <a:pt x="9848" y="6352"/>
                </a:moveTo>
                <a:lnTo>
                  <a:pt x="9963" y="6778"/>
                </a:lnTo>
                <a:lnTo>
                  <a:pt x="8278" y="6778"/>
                </a:lnTo>
                <a:lnTo>
                  <a:pt x="8171" y="6352"/>
                </a:lnTo>
                <a:close/>
                <a:moveTo>
                  <a:pt x="4649" y="6139"/>
                </a:moveTo>
                <a:lnTo>
                  <a:pt x="4046" y="8464"/>
                </a:lnTo>
                <a:lnTo>
                  <a:pt x="3381" y="8464"/>
                </a:lnTo>
                <a:lnTo>
                  <a:pt x="3984" y="6139"/>
                </a:lnTo>
                <a:close/>
                <a:moveTo>
                  <a:pt x="5714" y="6139"/>
                </a:moveTo>
                <a:lnTo>
                  <a:pt x="5102" y="8464"/>
                </a:lnTo>
                <a:lnTo>
                  <a:pt x="4481" y="8464"/>
                </a:lnTo>
                <a:lnTo>
                  <a:pt x="5093" y="6139"/>
                </a:lnTo>
                <a:close/>
                <a:moveTo>
                  <a:pt x="9014" y="7196"/>
                </a:moveTo>
                <a:lnTo>
                  <a:pt x="9342" y="8464"/>
                </a:lnTo>
                <a:lnTo>
                  <a:pt x="8721" y="8464"/>
                </a:lnTo>
                <a:lnTo>
                  <a:pt x="8393" y="7196"/>
                </a:lnTo>
                <a:close/>
                <a:moveTo>
                  <a:pt x="10070" y="7196"/>
                </a:moveTo>
                <a:lnTo>
                  <a:pt x="10398" y="8464"/>
                </a:lnTo>
                <a:lnTo>
                  <a:pt x="9777" y="8464"/>
                </a:lnTo>
                <a:lnTo>
                  <a:pt x="9449" y="7196"/>
                </a:lnTo>
                <a:close/>
                <a:moveTo>
                  <a:pt x="4995" y="8890"/>
                </a:moveTo>
                <a:lnTo>
                  <a:pt x="4880" y="9315"/>
                </a:lnTo>
                <a:lnTo>
                  <a:pt x="3159" y="9315"/>
                </a:lnTo>
                <a:lnTo>
                  <a:pt x="3274" y="8890"/>
                </a:lnTo>
                <a:close/>
                <a:moveTo>
                  <a:pt x="10513" y="8890"/>
                </a:moveTo>
                <a:lnTo>
                  <a:pt x="10620" y="9315"/>
                </a:lnTo>
                <a:lnTo>
                  <a:pt x="8943" y="9315"/>
                </a:lnTo>
                <a:lnTo>
                  <a:pt x="8828" y="8890"/>
                </a:lnTo>
                <a:close/>
                <a:moveTo>
                  <a:pt x="2724" y="6139"/>
                </a:moveTo>
                <a:lnTo>
                  <a:pt x="1518" y="10797"/>
                </a:lnTo>
                <a:lnTo>
                  <a:pt x="897" y="10797"/>
                </a:lnTo>
                <a:lnTo>
                  <a:pt x="2103" y="6139"/>
                </a:lnTo>
                <a:close/>
                <a:moveTo>
                  <a:pt x="3549" y="6139"/>
                </a:moveTo>
                <a:lnTo>
                  <a:pt x="2343" y="10797"/>
                </a:lnTo>
                <a:lnTo>
                  <a:pt x="1952" y="10797"/>
                </a:lnTo>
                <a:lnTo>
                  <a:pt x="3159" y="6139"/>
                </a:lnTo>
                <a:close/>
                <a:moveTo>
                  <a:pt x="4773" y="9741"/>
                </a:moveTo>
                <a:lnTo>
                  <a:pt x="4499" y="10797"/>
                </a:lnTo>
                <a:lnTo>
                  <a:pt x="3878" y="10797"/>
                </a:lnTo>
                <a:lnTo>
                  <a:pt x="4152" y="9741"/>
                </a:lnTo>
                <a:close/>
                <a:moveTo>
                  <a:pt x="5962" y="6858"/>
                </a:moveTo>
                <a:lnTo>
                  <a:pt x="6157" y="7604"/>
                </a:lnTo>
                <a:lnTo>
                  <a:pt x="5323" y="10797"/>
                </a:lnTo>
                <a:lnTo>
                  <a:pt x="4933" y="10797"/>
                </a:lnTo>
                <a:lnTo>
                  <a:pt x="5962" y="6858"/>
                </a:lnTo>
                <a:close/>
                <a:moveTo>
                  <a:pt x="6831" y="6139"/>
                </a:moveTo>
                <a:lnTo>
                  <a:pt x="8038" y="10797"/>
                </a:lnTo>
                <a:lnTo>
                  <a:pt x="7417" y="10797"/>
                </a:lnTo>
                <a:lnTo>
                  <a:pt x="6210" y="6139"/>
                </a:lnTo>
                <a:close/>
                <a:moveTo>
                  <a:pt x="6628" y="2121"/>
                </a:moveTo>
                <a:lnTo>
                  <a:pt x="8889" y="10797"/>
                </a:lnTo>
                <a:lnTo>
                  <a:pt x="8481" y="10797"/>
                </a:lnTo>
                <a:lnTo>
                  <a:pt x="6220" y="2121"/>
                </a:lnTo>
                <a:close/>
                <a:moveTo>
                  <a:pt x="10726" y="9741"/>
                </a:moveTo>
                <a:lnTo>
                  <a:pt x="11001" y="10797"/>
                </a:lnTo>
                <a:lnTo>
                  <a:pt x="10380" y="10797"/>
                </a:lnTo>
                <a:lnTo>
                  <a:pt x="10105" y="9741"/>
                </a:lnTo>
                <a:close/>
                <a:moveTo>
                  <a:pt x="9599" y="2121"/>
                </a:moveTo>
                <a:lnTo>
                  <a:pt x="11852" y="10797"/>
                </a:lnTo>
                <a:lnTo>
                  <a:pt x="11444" y="10797"/>
                </a:lnTo>
                <a:lnTo>
                  <a:pt x="9183" y="2121"/>
                </a:lnTo>
                <a:close/>
                <a:moveTo>
                  <a:pt x="1402" y="11223"/>
                </a:moveTo>
                <a:lnTo>
                  <a:pt x="1128" y="12278"/>
                </a:lnTo>
                <a:lnTo>
                  <a:pt x="507" y="12278"/>
                </a:lnTo>
                <a:lnTo>
                  <a:pt x="781" y="11223"/>
                </a:lnTo>
                <a:close/>
                <a:moveTo>
                  <a:pt x="2228" y="11223"/>
                </a:moveTo>
                <a:lnTo>
                  <a:pt x="1952" y="12278"/>
                </a:lnTo>
                <a:lnTo>
                  <a:pt x="1562" y="12278"/>
                </a:lnTo>
                <a:lnTo>
                  <a:pt x="1837" y="11223"/>
                </a:lnTo>
                <a:close/>
                <a:moveTo>
                  <a:pt x="4392" y="11223"/>
                </a:moveTo>
                <a:lnTo>
                  <a:pt x="4117" y="12278"/>
                </a:lnTo>
                <a:lnTo>
                  <a:pt x="3496" y="12278"/>
                </a:lnTo>
                <a:lnTo>
                  <a:pt x="3771" y="11223"/>
                </a:lnTo>
                <a:close/>
                <a:moveTo>
                  <a:pt x="5217" y="11223"/>
                </a:moveTo>
                <a:lnTo>
                  <a:pt x="4942" y="12278"/>
                </a:lnTo>
                <a:lnTo>
                  <a:pt x="4552" y="12278"/>
                </a:lnTo>
                <a:lnTo>
                  <a:pt x="4826" y="11223"/>
                </a:lnTo>
                <a:close/>
                <a:moveTo>
                  <a:pt x="8153" y="11223"/>
                </a:moveTo>
                <a:lnTo>
                  <a:pt x="8428" y="12278"/>
                </a:lnTo>
                <a:lnTo>
                  <a:pt x="7807" y="12278"/>
                </a:lnTo>
                <a:lnTo>
                  <a:pt x="7533" y="11223"/>
                </a:lnTo>
                <a:close/>
                <a:moveTo>
                  <a:pt x="8996" y="11223"/>
                </a:moveTo>
                <a:lnTo>
                  <a:pt x="9271" y="12278"/>
                </a:lnTo>
                <a:lnTo>
                  <a:pt x="8863" y="12278"/>
                </a:lnTo>
                <a:lnTo>
                  <a:pt x="8588" y="11223"/>
                </a:lnTo>
                <a:close/>
                <a:moveTo>
                  <a:pt x="11116" y="11223"/>
                </a:moveTo>
                <a:lnTo>
                  <a:pt x="11391" y="12278"/>
                </a:lnTo>
                <a:lnTo>
                  <a:pt x="10770" y="12278"/>
                </a:lnTo>
                <a:lnTo>
                  <a:pt x="10495" y="11223"/>
                </a:lnTo>
                <a:close/>
                <a:moveTo>
                  <a:pt x="11959" y="11223"/>
                </a:moveTo>
                <a:lnTo>
                  <a:pt x="12234" y="12278"/>
                </a:lnTo>
                <a:lnTo>
                  <a:pt x="11826" y="12278"/>
                </a:lnTo>
                <a:lnTo>
                  <a:pt x="11551" y="11223"/>
                </a:lnTo>
                <a:close/>
                <a:moveTo>
                  <a:pt x="4046" y="1"/>
                </a:moveTo>
                <a:cubicBezTo>
                  <a:pt x="3993" y="1"/>
                  <a:pt x="3949" y="18"/>
                  <a:pt x="3913" y="45"/>
                </a:cubicBezTo>
                <a:lnTo>
                  <a:pt x="2857" y="897"/>
                </a:lnTo>
                <a:cubicBezTo>
                  <a:pt x="2804" y="933"/>
                  <a:pt x="2778" y="994"/>
                  <a:pt x="2778" y="1057"/>
                </a:cubicBezTo>
                <a:lnTo>
                  <a:pt x="2778" y="1881"/>
                </a:lnTo>
                <a:lnTo>
                  <a:pt x="28" y="12438"/>
                </a:lnTo>
                <a:cubicBezTo>
                  <a:pt x="1" y="12554"/>
                  <a:pt x="72" y="12669"/>
                  <a:pt x="178" y="12696"/>
                </a:cubicBezTo>
                <a:cubicBezTo>
                  <a:pt x="196" y="12696"/>
                  <a:pt x="214" y="12704"/>
                  <a:pt x="231" y="12704"/>
                </a:cubicBezTo>
                <a:lnTo>
                  <a:pt x="2121" y="12704"/>
                </a:lnTo>
                <a:cubicBezTo>
                  <a:pt x="2210" y="12704"/>
                  <a:pt x="2299" y="12633"/>
                  <a:pt x="2325" y="12544"/>
                </a:cubicBezTo>
                <a:lnTo>
                  <a:pt x="3052" y="9741"/>
                </a:lnTo>
                <a:lnTo>
                  <a:pt x="3718" y="9741"/>
                </a:lnTo>
                <a:lnTo>
                  <a:pt x="3017" y="12438"/>
                </a:lnTo>
                <a:cubicBezTo>
                  <a:pt x="2981" y="12554"/>
                  <a:pt x="3052" y="12669"/>
                  <a:pt x="3168" y="12696"/>
                </a:cubicBezTo>
                <a:cubicBezTo>
                  <a:pt x="3186" y="12696"/>
                  <a:pt x="3203" y="12704"/>
                  <a:pt x="3221" y="12704"/>
                </a:cubicBezTo>
                <a:lnTo>
                  <a:pt x="5102" y="12704"/>
                </a:lnTo>
                <a:cubicBezTo>
                  <a:pt x="5199" y="12704"/>
                  <a:pt x="5279" y="12633"/>
                  <a:pt x="5306" y="12544"/>
                </a:cubicBezTo>
                <a:lnTo>
                  <a:pt x="6370" y="8446"/>
                </a:lnTo>
                <a:lnTo>
                  <a:pt x="7435" y="12544"/>
                </a:lnTo>
                <a:cubicBezTo>
                  <a:pt x="7462" y="12633"/>
                  <a:pt x="7541" y="12704"/>
                  <a:pt x="7639" y="12704"/>
                </a:cubicBezTo>
                <a:lnTo>
                  <a:pt x="9546" y="12704"/>
                </a:lnTo>
                <a:cubicBezTo>
                  <a:pt x="9662" y="12704"/>
                  <a:pt x="9759" y="12607"/>
                  <a:pt x="9759" y="12491"/>
                </a:cubicBezTo>
                <a:cubicBezTo>
                  <a:pt x="9759" y="12473"/>
                  <a:pt x="9759" y="12456"/>
                  <a:pt x="9750" y="12438"/>
                </a:cubicBezTo>
                <a:lnTo>
                  <a:pt x="9049" y="9741"/>
                </a:lnTo>
                <a:lnTo>
                  <a:pt x="9670" y="9741"/>
                </a:lnTo>
                <a:lnTo>
                  <a:pt x="10398" y="12544"/>
                </a:lnTo>
                <a:cubicBezTo>
                  <a:pt x="10424" y="12633"/>
                  <a:pt x="10513" y="12704"/>
                  <a:pt x="10602" y="12704"/>
                </a:cubicBezTo>
                <a:lnTo>
                  <a:pt x="12509" y="12704"/>
                </a:lnTo>
                <a:cubicBezTo>
                  <a:pt x="12625" y="12704"/>
                  <a:pt x="12722" y="12607"/>
                  <a:pt x="12722" y="12491"/>
                </a:cubicBezTo>
                <a:cubicBezTo>
                  <a:pt x="12722" y="12473"/>
                  <a:pt x="12722" y="12456"/>
                  <a:pt x="12713" y="12438"/>
                </a:cubicBezTo>
                <a:lnTo>
                  <a:pt x="9972" y="1881"/>
                </a:lnTo>
                <a:lnTo>
                  <a:pt x="9972" y="1057"/>
                </a:lnTo>
                <a:cubicBezTo>
                  <a:pt x="9972" y="994"/>
                  <a:pt x="9945" y="933"/>
                  <a:pt x="9892" y="897"/>
                </a:cubicBezTo>
                <a:lnTo>
                  <a:pt x="8836" y="45"/>
                </a:lnTo>
                <a:cubicBezTo>
                  <a:pt x="8792" y="18"/>
                  <a:pt x="8747" y="1"/>
                  <a:pt x="87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86" name="Google Shape;12686;p58"/>
          <p:cNvSpPr/>
          <p:nvPr/>
        </p:nvSpPr>
        <p:spPr>
          <a:xfrm>
            <a:off x="3268920" y="1598370"/>
            <a:ext cx="317600" cy="232900"/>
          </a:xfrm>
          <a:custGeom>
            <a:avLst/>
            <a:gdLst/>
            <a:ahLst/>
            <a:cxnLst/>
            <a:rect l="l" t="t" r="r" b="b"/>
            <a:pathLst>
              <a:path w="12704" h="9316" extrusionOk="0">
                <a:moveTo>
                  <a:pt x="8046" y="426"/>
                </a:moveTo>
                <a:lnTo>
                  <a:pt x="8046" y="1056"/>
                </a:lnTo>
                <a:lnTo>
                  <a:pt x="4657" y="1056"/>
                </a:lnTo>
                <a:lnTo>
                  <a:pt x="4657" y="426"/>
                </a:lnTo>
                <a:close/>
                <a:moveTo>
                  <a:pt x="4240" y="426"/>
                </a:moveTo>
                <a:lnTo>
                  <a:pt x="4240" y="1056"/>
                </a:lnTo>
                <a:lnTo>
                  <a:pt x="3389" y="1056"/>
                </a:lnTo>
                <a:cubicBezTo>
                  <a:pt x="2918" y="1056"/>
                  <a:pt x="2546" y="1438"/>
                  <a:pt x="2546" y="1907"/>
                </a:cubicBezTo>
                <a:lnTo>
                  <a:pt x="2546" y="2750"/>
                </a:lnTo>
                <a:lnTo>
                  <a:pt x="1907" y="2750"/>
                </a:lnTo>
                <a:lnTo>
                  <a:pt x="1907" y="1694"/>
                </a:lnTo>
                <a:cubicBezTo>
                  <a:pt x="1907" y="994"/>
                  <a:pt x="2475" y="426"/>
                  <a:pt x="3176" y="426"/>
                </a:cubicBezTo>
                <a:close/>
                <a:moveTo>
                  <a:pt x="9315" y="1482"/>
                </a:moveTo>
                <a:cubicBezTo>
                  <a:pt x="9545" y="1482"/>
                  <a:pt x="9741" y="1668"/>
                  <a:pt x="9741" y="1907"/>
                </a:cubicBezTo>
                <a:lnTo>
                  <a:pt x="9741" y="2750"/>
                </a:lnTo>
                <a:lnTo>
                  <a:pt x="2963" y="2750"/>
                </a:lnTo>
                <a:lnTo>
                  <a:pt x="2963" y="1907"/>
                </a:lnTo>
                <a:cubicBezTo>
                  <a:pt x="2963" y="1668"/>
                  <a:pt x="3158" y="1482"/>
                  <a:pt x="3389" y="1482"/>
                </a:cubicBezTo>
                <a:close/>
                <a:moveTo>
                  <a:pt x="9528" y="426"/>
                </a:moveTo>
                <a:cubicBezTo>
                  <a:pt x="10228" y="426"/>
                  <a:pt x="10796" y="994"/>
                  <a:pt x="10796" y="1694"/>
                </a:cubicBezTo>
                <a:lnTo>
                  <a:pt x="10796" y="2750"/>
                </a:lnTo>
                <a:lnTo>
                  <a:pt x="10166" y="2750"/>
                </a:lnTo>
                <a:lnTo>
                  <a:pt x="10166" y="1907"/>
                </a:lnTo>
                <a:cubicBezTo>
                  <a:pt x="10166" y="1438"/>
                  <a:pt x="9785" y="1056"/>
                  <a:pt x="9315" y="1056"/>
                </a:cubicBezTo>
                <a:lnTo>
                  <a:pt x="8472" y="1056"/>
                </a:lnTo>
                <a:lnTo>
                  <a:pt x="8472" y="426"/>
                </a:lnTo>
                <a:close/>
                <a:moveTo>
                  <a:pt x="4870" y="3176"/>
                </a:moveTo>
                <a:lnTo>
                  <a:pt x="4870" y="3806"/>
                </a:lnTo>
                <a:lnTo>
                  <a:pt x="1481" y="3806"/>
                </a:lnTo>
                <a:lnTo>
                  <a:pt x="1481" y="3176"/>
                </a:lnTo>
                <a:close/>
                <a:moveTo>
                  <a:pt x="5722" y="3176"/>
                </a:moveTo>
                <a:lnTo>
                  <a:pt x="5722" y="3806"/>
                </a:lnTo>
                <a:lnTo>
                  <a:pt x="5296" y="3806"/>
                </a:lnTo>
                <a:lnTo>
                  <a:pt x="5296" y="3176"/>
                </a:lnTo>
                <a:close/>
                <a:moveTo>
                  <a:pt x="6565" y="3176"/>
                </a:moveTo>
                <a:lnTo>
                  <a:pt x="6565" y="3806"/>
                </a:lnTo>
                <a:lnTo>
                  <a:pt x="6139" y="3806"/>
                </a:lnTo>
                <a:lnTo>
                  <a:pt x="6139" y="3176"/>
                </a:lnTo>
                <a:close/>
                <a:moveTo>
                  <a:pt x="7407" y="3176"/>
                </a:moveTo>
                <a:lnTo>
                  <a:pt x="7407" y="3806"/>
                </a:lnTo>
                <a:lnTo>
                  <a:pt x="6990" y="3806"/>
                </a:lnTo>
                <a:lnTo>
                  <a:pt x="6990" y="3176"/>
                </a:lnTo>
                <a:close/>
                <a:moveTo>
                  <a:pt x="11222" y="3176"/>
                </a:moveTo>
                <a:lnTo>
                  <a:pt x="11222" y="3806"/>
                </a:lnTo>
                <a:lnTo>
                  <a:pt x="7833" y="3806"/>
                </a:lnTo>
                <a:lnTo>
                  <a:pt x="7833" y="3176"/>
                </a:lnTo>
                <a:close/>
                <a:moveTo>
                  <a:pt x="4240" y="4232"/>
                </a:moveTo>
                <a:lnTo>
                  <a:pt x="4240" y="5288"/>
                </a:lnTo>
                <a:lnTo>
                  <a:pt x="3815" y="5288"/>
                </a:lnTo>
                <a:lnTo>
                  <a:pt x="3815" y="4870"/>
                </a:lnTo>
                <a:cubicBezTo>
                  <a:pt x="3815" y="4755"/>
                  <a:pt x="3717" y="4657"/>
                  <a:pt x="3602" y="4657"/>
                </a:cubicBezTo>
                <a:lnTo>
                  <a:pt x="2546" y="4657"/>
                </a:lnTo>
                <a:cubicBezTo>
                  <a:pt x="2422" y="4657"/>
                  <a:pt x="2333" y="4755"/>
                  <a:pt x="2333" y="4870"/>
                </a:cubicBezTo>
                <a:lnTo>
                  <a:pt x="2333" y="5207"/>
                </a:lnTo>
                <a:lnTo>
                  <a:pt x="2120" y="5136"/>
                </a:lnTo>
                <a:lnTo>
                  <a:pt x="2120" y="4232"/>
                </a:lnTo>
                <a:close/>
                <a:moveTo>
                  <a:pt x="10583" y="4232"/>
                </a:moveTo>
                <a:lnTo>
                  <a:pt x="10583" y="5136"/>
                </a:lnTo>
                <a:lnTo>
                  <a:pt x="10370" y="5207"/>
                </a:lnTo>
                <a:lnTo>
                  <a:pt x="10370" y="4870"/>
                </a:lnTo>
                <a:cubicBezTo>
                  <a:pt x="10370" y="4755"/>
                  <a:pt x="10281" y="4657"/>
                  <a:pt x="10166" y="4657"/>
                </a:cubicBezTo>
                <a:lnTo>
                  <a:pt x="9102" y="4657"/>
                </a:lnTo>
                <a:cubicBezTo>
                  <a:pt x="8986" y="4657"/>
                  <a:pt x="8889" y="4755"/>
                  <a:pt x="8889" y="4870"/>
                </a:cubicBezTo>
                <a:lnTo>
                  <a:pt x="8889" y="5288"/>
                </a:lnTo>
                <a:lnTo>
                  <a:pt x="8472" y="5288"/>
                </a:lnTo>
                <a:lnTo>
                  <a:pt x="8472" y="4232"/>
                </a:lnTo>
                <a:close/>
                <a:moveTo>
                  <a:pt x="7203" y="4232"/>
                </a:moveTo>
                <a:lnTo>
                  <a:pt x="7203" y="5713"/>
                </a:lnTo>
                <a:lnTo>
                  <a:pt x="5509" y="5713"/>
                </a:lnTo>
                <a:lnTo>
                  <a:pt x="5509" y="4232"/>
                </a:lnTo>
                <a:close/>
                <a:moveTo>
                  <a:pt x="3389" y="5083"/>
                </a:moveTo>
                <a:lnTo>
                  <a:pt x="3389" y="5926"/>
                </a:lnTo>
                <a:lnTo>
                  <a:pt x="2759" y="5926"/>
                </a:lnTo>
                <a:lnTo>
                  <a:pt x="2759" y="5083"/>
                </a:lnTo>
                <a:close/>
                <a:moveTo>
                  <a:pt x="9953" y="5083"/>
                </a:moveTo>
                <a:lnTo>
                  <a:pt x="9953" y="5926"/>
                </a:lnTo>
                <a:lnTo>
                  <a:pt x="9315" y="5926"/>
                </a:lnTo>
                <a:lnTo>
                  <a:pt x="9315" y="5083"/>
                </a:lnTo>
                <a:close/>
                <a:moveTo>
                  <a:pt x="5083" y="4232"/>
                </a:moveTo>
                <a:lnTo>
                  <a:pt x="5083" y="6565"/>
                </a:lnTo>
                <a:lnTo>
                  <a:pt x="4657" y="6565"/>
                </a:lnTo>
                <a:lnTo>
                  <a:pt x="4657" y="4232"/>
                </a:lnTo>
                <a:close/>
                <a:moveTo>
                  <a:pt x="7203" y="6139"/>
                </a:moveTo>
                <a:lnTo>
                  <a:pt x="7203" y="6565"/>
                </a:lnTo>
                <a:lnTo>
                  <a:pt x="5509" y="6565"/>
                </a:lnTo>
                <a:lnTo>
                  <a:pt x="5509" y="6139"/>
                </a:lnTo>
                <a:close/>
                <a:moveTo>
                  <a:pt x="8046" y="4232"/>
                </a:moveTo>
                <a:lnTo>
                  <a:pt x="8046" y="6139"/>
                </a:lnTo>
                <a:lnTo>
                  <a:pt x="8046" y="6565"/>
                </a:lnTo>
                <a:lnTo>
                  <a:pt x="7620" y="6565"/>
                </a:lnTo>
                <a:lnTo>
                  <a:pt x="7620" y="4232"/>
                </a:lnTo>
                <a:close/>
                <a:moveTo>
                  <a:pt x="426" y="5083"/>
                </a:moveTo>
                <a:lnTo>
                  <a:pt x="852" y="5394"/>
                </a:lnTo>
                <a:lnTo>
                  <a:pt x="852" y="7514"/>
                </a:lnTo>
                <a:lnTo>
                  <a:pt x="426" y="7833"/>
                </a:lnTo>
                <a:lnTo>
                  <a:pt x="426" y="5083"/>
                </a:lnTo>
                <a:close/>
                <a:moveTo>
                  <a:pt x="12278" y="5083"/>
                </a:moveTo>
                <a:lnTo>
                  <a:pt x="12278" y="7833"/>
                </a:lnTo>
                <a:lnTo>
                  <a:pt x="11852" y="7514"/>
                </a:lnTo>
                <a:lnTo>
                  <a:pt x="11852" y="5394"/>
                </a:lnTo>
                <a:lnTo>
                  <a:pt x="12278" y="5083"/>
                </a:lnTo>
                <a:close/>
                <a:moveTo>
                  <a:pt x="8046" y="6982"/>
                </a:moveTo>
                <a:lnTo>
                  <a:pt x="8046" y="8703"/>
                </a:lnTo>
                <a:lnTo>
                  <a:pt x="7744" y="8499"/>
                </a:lnTo>
                <a:cubicBezTo>
                  <a:pt x="7709" y="8481"/>
                  <a:pt x="7665" y="8463"/>
                  <a:pt x="7620" y="8463"/>
                </a:cubicBezTo>
                <a:lnTo>
                  <a:pt x="5083" y="8463"/>
                </a:lnTo>
                <a:cubicBezTo>
                  <a:pt x="5039" y="8463"/>
                  <a:pt x="5003" y="8481"/>
                  <a:pt x="4968" y="8499"/>
                </a:cubicBezTo>
                <a:lnTo>
                  <a:pt x="4657" y="8703"/>
                </a:lnTo>
                <a:lnTo>
                  <a:pt x="4657" y="6982"/>
                </a:lnTo>
                <a:close/>
                <a:moveTo>
                  <a:pt x="1065" y="3176"/>
                </a:moveTo>
                <a:lnTo>
                  <a:pt x="1065" y="4019"/>
                </a:lnTo>
                <a:cubicBezTo>
                  <a:pt x="1065" y="4134"/>
                  <a:pt x="1153" y="4232"/>
                  <a:pt x="1278" y="4232"/>
                </a:cubicBezTo>
                <a:lnTo>
                  <a:pt x="1694" y="4232"/>
                </a:lnTo>
                <a:lnTo>
                  <a:pt x="1694" y="5288"/>
                </a:lnTo>
                <a:cubicBezTo>
                  <a:pt x="1694" y="5385"/>
                  <a:pt x="1757" y="5465"/>
                  <a:pt x="1845" y="5491"/>
                </a:cubicBezTo>
                <a:lnTo>
                  <a:pt x="2333" y="5660"/>
                </a:lnTo>
                <a:lnTo>
                  <a:pt x="2333" y="6139"/>
                </a:lnTo>
                <a:cubicBezTo>
                  <a:pt x="2333" y="6254"/>
                  <a:pt x="2422" y="6352"/>
                  <a:pt x="2546" y="6352"/>
                </a:cubicBezTo>
                <a:lnTo>
                  <a:pt x="3602" y="6352"/>
                </a:lnTo>
                <a:cubicBezTo>
                  <a:pt x="3717" y="6352"/>
                  <a:pt x="3815" y="6254"/>
                  <a:pt x="3815" y="6139"/>
                </a:cubicBezTo>
                <a:lnTo>
                  <a:pt x="3815" y="5713"/>
                </a:lnTo>
                <a:lnTo>
                  <a:pt x="4240" y="5713"/>
                </a:lnTo>
                <a:lnTo>
                  <a:pt x="4240" y="8889"/>
                </a:lnTo>
                <a:lnTo>
                  <a:pt x="426" y="8889"/>
                </a:lnTo>
                <a:lnTo>
                  <a:pt x="426" y="8357"/>
                </a:lnTo>
                <a:lnTo>
                  <a:pt x="1189" y="7789"/>
                </a:lnTo>
                <a:cubicBezTo>
                  <a:pt x="1242" y="7745"/>
                  <a:pt x="1278" y="7683"/>
                  <a:pt x="1278" y="7620"/>
                </a:cubicBezTo>
                <a:lnTo>
                  <a:pt x="1278" y="5288"/>
                </a:lnTo>
                <a:cubicBezTo>
                  <a:pt x="1278" y="5225"/>
                  <a:pt x="1242" y="5163"/>
                  <a:pt x="1189" y="5119"/>
                </a:cubicBezTo>
                <a:lnTo>
                  <a:pt x="426" y="4551"/>
                </a:lnTo>
                <a:lnTo>
                  <a:pt x="426" y="3176"/>
                </a:lnTo>
                <a:close/>
                <a:moveTo>
                  <a:pt x="12278" y="3176"/>
                </a:moveTo>
                <a:lnTo>
                  <a:pt x="12278" y="4551"/>
                </a:lnTo>
                <a:lnTo>
                  <a:pt x="11515" y="5119"/>
                </a:lnTo>
                <a:cubicBezTo>
                  <a:pt x="11462" y="5163"/>
                  <a:pt x="11435" y="5225"/>
                  <a:pt x="11435" y="5288"/>
                </a:cubicBezTo>
                <a:lnTo>
                  <a:pt x="11435" y="7620"/>
                </a:lnTo>
                <a:cubicBezTo>
                  <a:pt x="11435" y="7683"/>
                  <a:pt x="11462" y="7745"/>
                  <a:pt x="11515" y="7789"/>
                </a:cubicBezTo>
                <a:lnTo>
                  <a:pt x="12278" y="8357"/>
                </a:lnTo>
                <a:lnTo>
                  <a:pt x="12278" y="8889"/>
                </a:lnTo>
                <a:lnTo>
                  <a:pt x="8472" y="8889"/>
                </a:lnTo>
                <a:lnTo>
                  <a:pt x="8472" y="5713"/>
                </a:lnTo>
                <a:lnTo>
                  <a:pt x="8889" y="5713"/>
                </a:lnTo>
                <a:lnTo>
                  <a:pt x="8889" y="6139"/>
                </a:lnTo>
                <a:cubicBezTo>
                  <a:pt x="8889" y="6254"/>
                  <a:pt x="8986" y="6352"/>
                  <a:pt x="9102" y="6352"/>
                </a:cubicBezTo>
                <a:lnTo>
                  <a:pt x="10166" y="6352"/>
                </a:lnTo>
                <a:cubicBezTo>
                  <a:pt x="10281" y="6352"/>
                  <a:pt x="10370" y="6254"/>
                  <a:pt x="10370" y="6139"/>
                </a:cubicBezTo>
                <a:lnTo>
                  <a:pt x="10370" y="5660"/>
                </a:lnTo>
                <a:lnTo>
                  <a:pt x="10867" y="5491"/>
                </a:lnTo>
                <a:cubicBezTo>
                  <a:pt x="10947" y="5465"/>
                  <a:pt x="11009" y="5385"/>
                  <a:pt x="11009" y="5288"/>
                </a:cubicBezTo>
                <a:lnTo>
                  <a:pt x="11009" y="4232"/>
                </a:lnTo>
                <a:lnTo>
                  <a:pt x="11435" y="4232"/>
                </a:lnTo>
                <a:cubicBezTo>
                  <a:pt x="11550" y="4232"/>
                  <a:pt x="11647" y="4134"/>
                  <a:pt x="11647" y="4019"/>
                </a:cubicBezTo>
                <a:lnTo>
                  <a:pt x="11647" y="3176"/>
                </a:lnTo>
                <a:close/>
                <a:moveTo>
                  <a:pt x="3176" y="0"/>
                </a:moveTo>
                <a:cubicBezTo>
                  <a:pt x="2244" y="0"/>
                  <a:pt x="1481" y="754"/>
                  <a:pt x="1481" y="1694"/>
                </a:cubicBezTo>
                <a:lnTo>
                  <a:pt x="1481" y="2750"/>
                </a:lnTo>
                <a:lnTo>
                  <a:pt x="213" y="2750"/>
                </a:lnTo>
                <a:cubicBezTo>
                  <a:pt x="97" y="2750"/>
                  <a:pt x="0" y="2848"/>
                  <a:pt x="0" y="2963"/>
                </a:cubicBezTo>
                <a:lnTo>
                  <a:pt x="0" y="9102"/>
                </a:lnTo>
                <a:cubicBezTo>
                  <a:pt x="0" y="9217"/>
                  <a:pt x="97" y="9315"/>
                  <a:pt x="213" y="9315"/>
                </a:cubicBezTo>
                <a:lnTo>
                  <a:pt x="4444" y="9315"/>
                </a:lnTo>
                <a:cubicBezTo>
                  <a:pt x="4489" y="9315"/>
                  <a:pt x="4533" y="9297"/>
                  <a:pt x="4568" y="9280"/>
                </a:cubicBezTo>
                <a:lnTo>
                  <a:pt x="5145" y="8889"/>
                </a:lnTo>
                <a:lnTo>
                  <a:pt x="7558" y="8889"/>
                </a:lnTo>
                <a:lnTo>
                  <a:pt x="8144" y="9280"/>
                </a:lnTo>
                <a:cubicBezTo>
                  <a:pt x="8179" y="9297"/>
                  <a:pt x="8215" y="9315"/>
                  <a:pt x="8259" y="9315"/>
                </a:cubicBezTo>
                <a:lnTo>
                  <a:pt x="12491" y="9315"/>
                </a:lnTo>
                <a:cubicBezTo>
                  <a:pt x="12606" y="9315"/>
                  <a:pt x="12703" y="9217"/>
                  <a:pt x="12703" y="9102"/>
                </a:cubicBezTo>
                <a:lnTo>
                  <a:pt x="12703" y="2963"/>
                </a:lnTo>
                <a:cubicBezTo>
                  <a:pt x="12703" y="2848"/>
                  <a:pt x="12606" y="2750"/>
                  <a:pt x="12491" y="2750"/>
                </a:cubicBezTo>
                <a:lnTo>
                  <a:pt x="11222" y="2750"/>
                </a:lnTo>
                <a:lnTo>
                  <a:pt x="11222" y="1694"/>
                </a:lnTo>
                <a:cubicBezTo>
                  <a:pt x="11222" y="754"/>
                  <a:pt x="10459" y="0"/>
                  <a:pt x="95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2687" name="Google Shape;12687;p58"/>
          <p:cNvSpPr/>
          <p:nvPr/>
        </p:nvSpPr>
        <p:spPr>
          <a:xfrm>
            <a:off x="4367167" y="2491638"/>
            <a:ext cx="535628" cy="534912"/>
          </a:xfrm>
          <a:custGeom>
            <a:avLst/>
            <a:gdLst/>
            <a:ahLst/>
            <a:cxnLst/>
            <a:rect l="l" t="t" r="r" b="b"/>
            <a:pathLst>
              <a:path w="12722" h="12705" extrusionOk="0">
                <a:moveTo>
                  <a:pt x="7729" y="427"/>
                </a:moveTo>
                <a:cubicBezTo>
                  <a:pt x="7784" y="427"/>
                  <a:pt x="7840" y="436"/>
                  <a:pt x="7895" y="454"/>
                </a:cubicBezTo>
                <a:cubicBezTo>
                  <a:pt x="8108" y="524"/>
                  <a:pt x="8250" y="728"/>
                  <a:pt x="8250" y="950"/>
                </a:cubicBezTo>
                <a:lnTo>
                  <a:pt x="8250" y="1057"/>
                </a:lnTo>
                <a:lnTo>
                  <a:pt x="7071" y="1057"/>
                </a:lnTo>
                <a:lnTo>
                  <a:pt x="7133" y="994"/>
                </a:lnTo>
                <a:cubicBezTo>
                  <a:pt x="7160" y="977"/>
                  <a:pt x="7177" y="950"/>
                  <a:pt x="7186" y="915"/>
                </a:cubicBezTo>
                <a:lnTo>
                  <a:pt x="7231" y="781"/>
                </a:lnTo>
                <a:cubicBezTo>
                  <a:pt x="7301" y="562"/>
                  <a:pt x="7508" y="427"/>
                  <a:pt x="7729" y="427"/>
                </a:cubicBezTo>
                <a:close/>
                <a:moveTo>
                  <a:pt x="8250" y="1483"/>
                </a:moveTo>
                <a:lnTo>
                  <a:pt x="8250" y="1908"/>
                </a:lnTo>
                <a:cubicBezTo>
                  <a:pt x="8250" y="2139"/>
                  <a:pt x="8064" y="2334"/>
                  <a:pt x="7825" y="2334"/>
                </a:cubicBezTo>
                <a:cubicBezTo>
                  <a:pt x="7594" y="2334"/>
                  <a:pt x="7408" y="2139"/>
                  <a:pt x="7408" y="1908"/>
                </a:cubicBezTo>
                <a:lnTo>
                  <a:pt x="7408" y="1483"/>
                </a:lnTo>
                <a:close/>
                <a:moveTo>
                  <a:pt x="10158" y="1908"/>
                </a:moveTo>
                <a:lnTo>
                  <a:pt x="11293" y="2068"/>
                </a:lnTo>
                <a:lnTo>
                  <a:pt x="10858" y="2786"/>
                </a:lnTo>
                <a:lnTo>
                  <a:pt x="10468" y="2920"/>
                </a:lnTo>
                <a:lnTo>
                  <a:pt x="9910" y="1944"/>
                </a:lnTo>
                <a:lnTo>
                  <a:pt x="10158" y="1908"/>
                </a:lnTo>
                <a:close/>
                <a:moveTo>
                  <a:pt x="8889" y="2068"/>
                </a:moveTo>
                <a:lnTo>
                  <a:pt x="8889" y="3035"/>
                </a:lnTo>
                <a:lnTo>
                  <a:pt x="8091" y="3354"/>
                </a:lnTo>
                <a:lnTo>
                  <a:pt x="7355" y="2618"/>
                </a:lnTo>
                <a:lnTo>
                  <a:pt x="7363" y="2609"/>
                </a:lnTo>
                <a:cubicBezTo>
                  <a:pt x="7508" y="2704"/>
                  <a:pt x="7671" y="2750"/>
                  <a:pt x="7832" y="2750"/>
                </a:cubicBezTo>
                <a:cubicBezTo>
                  <a:pt x="8105" y="2750"/>
                  <a:pt x="8372" y="2619"/>
                  <a:pt x="8534" y="2378"/>
                </a:cubicBezTo>
                <a:cubicBezTo>
                  <a:pt x="8587" y="2289"/>
                  <a:pt x="8632" y="2192"/>
                  <a:pt x="8650" y="2094"/>
                </a:cubicBezTo>
                <a:lnTo>
                  <a:pt x="8889" y="2068"/>
                </a:lnTo>
                <a:close/>
                <a:moveTo>
                  <a:pt x="10823" y="3248"/>
                </a:moveTo>
                <a:lnTo>
                  <a:pt x="10858" y="3585"/>
                </a:lnTo>
                <a:lnTo>
                  <a:pt x="10716" y="3683"/>
                </a:lnTo>
                <a:lnTo>
                  <a:pt x="10619" y="3319"/>
                </a:lnTo>
                <a:lnTo>
                  <a:pt x="10823" y="3248"/>
                </a:lnTo>
                <a:close/>
                <a:moveTo>
                  <a:pt x="11621" y="2343"/>
                </a:moveTo>
                <a:lnTo>
                  <a:pt x="11843" y="2795"/>
                </a:lnTo>
                <a:lnTo>
                  <a:pt x="11657" y="4658"/>
                </a:lnTo>
                <a:lnTo>
                  <a:pt x="11408" y="4658"/>
                </a:lnTo>
                <a:lnTo>
                  <a:pt x="11222" y="3017"/>
                </a:lnTo>
                <a:lnTo>
                  <a:pt x="11621" y="2343"/>
                </a:lnTo>
                <a:close/>
                <a:moveTo>
                  <a:pt x="6450" y="3221"/>
                </a:moveTo>
                <a:lnTo>
                  <a:pt x="7124" y="4560"/>
                </a:lnTo>
                <a:lnTo>
                  <a:pt x="6565" y="4844"/>
                </a:lnTo>
                <a:lnTo>
                  <a:pt x="5776" y="4365"/>
                </a:lnTo>
                <a:lnTo>
                  <a:pt x="6299" y="3319"/>
                </a:lnTo>
                <a:lnTo>
                  <a:pt x="6450" y="3221"/>
                </a:lnTo>
                <a:close/>
                <a:moveTo>
                  <a:pt x="10912" y="4055"/>
                </a:moveTo>
                <a:lnTo>
                  <a:pt x="11010" y="4889"/>
                </a:lnTo>
                <a:cubicBezTo>
                  <a:pt x="11018" y="5004"/>
                  <a:pt x="11107" y="5084"/>
                  <a:pt x="11213" y="5084"/>
                </a:cubicBezTo>
                <a:lnTo>
                  <a:pt x="11852" y="5084"/>
                </a:lnTo>
                <a:cubicBezTo>
                  <a:pt x="11958" y="5084"/>
                  <a:pt x="12047" y="4995"/>
                  <a:pt x="12065" y="4889"/>
                </a:cubicBezTo>
                <a:lnTo>
                  <a:pt x="12083" y="4649"/>
                </a:lnTo>
                <a:lnTo>
                  <a:pt x="12216" y="4978"/>
                </a:lnTo>
                <a:lnTo>
                  <a:pt x="11613" y="5279"/>
                </a:lnTo>
                <a:lnTo>
                  <a:pt x="10841" y="5084"/>
                </a:lnTo>
                <a:cubicBezTo>
                  <a:pt x="10827" y="5082"/>
                  <a:pt x="10814" y="5081"/>
                  <a:pt x="10801" y="5081"/>
                </a:cubicBezTo>
                <a:cubicBezTo>
                  <a:pt x="10761" y="5081"/>
                  <a:pt x="10723" y="5091"/>
                  <a:pt x="10690" y="5110"/>
                </a:cubicBezTo>
                <a:lnTo>
                  <a:pt x="10042" y="5483"/>
                </a:lnTo>
                <a:lnTo>
                  <a:pt x="9847" y="5181"/>
                </a:lnTo>
                <a:lnTo>
                  <a:pt x="10468" y="4844"/>
                </a:lnTo>
                <a:cubicBezTo>
                  <a:pt x="10513" y="4818"/>
                  <a:pt x="10557" y="4773"/>
                  <a:pt x="10566" y="4729"/>
                </a:cubicBezTo>
                <a:lnTo>
                  <a:pt x="10761" y="4162"/>
                </a:lnTo>
                <a:lnTo>
                  <a:pt x="10912" y="4055"/>
                </a:lnTo>
                <a:close/>
                <a:moveTo>
                  <a:pt x="9448" y="1997"/>
                </a:moveTo>
                <a:lnTo>
                  <a:pt x="10166" y="3257"/>
                </a:lnTo>
                <a:lnTo>
                  <a:pt x="10362" y="4010"/>
                </a:lnTo>
                <a:lnTo>
                  <a:pt x="10193" y="4507"/>
                </a:lnTo>
                <a:lnTo>
                  <a:pt x="8206" y="5581"/>
                </a:lnTo>
                <a:lnTo>
                  <a:pt x="7594" y="4552"/>
                </a:lnTo>
                <a:lnTo>
                  <a:pt x="6805" y="2981"/>
                </a:lnTo>
                <a:lnTo>
                  <a:pt x="7000" y="2857"/>
                </a:lnTo>
                <a:lnTo>
                  <a:pt x="7887" y="3754"/>
                </a:lnTo>
                <a:cubicBezTo>
                  <a:pt x="7929" y="3790"/>
                  <a:pt x="7985" y="3810"/>
                  <a:pt x="8041" y="3810"/>
                </a:cubicBezTo>
                <a:cubicBezTo>
                  <a:pt x="8067" y="3810"/>
                  <a:pt x="8093" y="3806"/>
                  <a:pt x="8118" y="3798"/>
                </a:cubicBezTo>
                <a:lnTo>
                  <a:pt x="9182" y="3372"/>
                </a:lnTo>
                <a:cubicBezTo>
                  <a:pt x="9262" y="3345"/>
                  <a:pt x="9315" y="3265"/>
                  <a:pt x="9315" y="3177"/>
                </a:cubicBezTo>
                <a:lnTo>
                  <a:pt x="9315" y="2015"/>
                </a:lnTo>
                <a:lnTo>
                  <a:pt x="9448" y="1997"/>
                </a:lnTo>
                <a:close/>
                <a:moveTo>
                  <a:pt x="7328" y="4933"/>
                </a:moveTo>
                <a:lnTo>
                  <a:pt x="7834" y="5785"/>
                </a:lnTo>
                <a:lnTo>
                  <a:pt x="6458" y="6521"/>
                </a:lnTo>
                <a:lnTo>
                  <a:pt x="6458" y="6521"/>
                </a:lnTo>
                <a:lnTo>
                  <a:pt x="6742" y="5226"/>
                </a:lnTo>
                <a:lnTo>
                  <a:pt x="7328" y="4933"/>
                </a:lnTo>
                <a:close/>
                <a:moveTo>
                  <a:pt x="5589" y="4747"/>
                </a:moveTo>
                <a:lnTo>
                  <a:pt x="6316" y="5181"/>
                </a:lnTo>
                <a:lnTo>
                  <a:pt x="5962" y="6787"/>
                </a:lnTo>
                <a:lnTo>
                  <a:pt x="5687" y="6938"/>
                </a:lnTo>
                <a:lnTo>
                  <a:pt x="5510" y="4907"/>
                </a:lnTo>
                <a:lnTo>
                  <a:pt x="5589" y="4747"/>
                </a:lnTo>
                <a:close/>
                <a:moveTo>
                  <a:pt x="9466" y="5386"/>
                </a:moveTo>
                <a:lnTo>
                  <a:pt x="9679" y="5696"/>
                </a:lnTo>
                <a:lnTo>
                  <a:pt x="5953" y="7843"/>
                </a:lnTo>
                <a:lnTo>
                  <a:pt x="5731" y="7399"/>
                </a:lnTo>
                <a:lnTo>
                  <a:pt x="9466" y="5386"/>
                </a:lnTo>
                <a:close/>
                <a:moveTo>
                  <a:pt x="4197" y="7249"/>
                </a:moveTo>
                <a:lnTo>
                  <a:pt x="4720" y="7772"/>
                </a:lnTo>
                <a:cubicBezTo>
                  <a:pt x="4758" y="7811"/>
                  <a:pt x="4811" y="7832"/>
                  <a:pt x="4866" y="7832"/>
                </a:cubicBezTo>
                <a:cubicBezTo>
                  <a:pt x="4900" y="7832"/>
                  <a:pt x="4934" y="7824"/>
                  <a:pt x="4968" y="7807"/>
                </a:cubicBezTo>
                <a:lnTo>
                  <a:pt x="5358" y="7594"/>
                </a:lnTo>
                <a:lnTo>
                  <a:pt x="5589" y="8056"/>
                </a:lnTo>
                <a:lnTo>
                  <a:pt x="5181" y="8286"/>
                </a:lnTo>
                <a:cubicBezTo>
                  <a:pt x="5101" y="8331"/>
                  <a:pt x="5057" y="8428"/>
                  <a:pt x="5084" y="8517"/>
                </a:cubicBezTo>
                <a:lnTo>
                  <a:pt x="5252" y="9200"/>
                </a:lnTo>
                <a:lnTo>
                  <a:pt x="5243" y="9209"/>
                </a:lnTo>
                <a:cubicBezTo>
                  <a:pt x="4822" y="9418"/>
                  <a:pt x="4365" y="9522"/>
                  <a:pt x="3908" y="9522"/>
                </a:cubicBezTo>
                <a:cubicBezTo>
                  <a:pt x="3451" y="9522"/>
                  <a:pt x="2994" y="9418"/>
                  <a:pt x="2573" y="9209"/>
                </a:cubicBezTo>
                <a:lnTo>
                  <a:pt x="2600" y="9138"/>
                </a:lnTo>
                <a:cubicBezTo>
                  <a:pt x="2804" y="8393"/>
                  <a:pt x="3310" y="7754"/>
                  <a:pt x="3984" y="7373"/>
                </a:cubicBezTo>
                <a:lnTo>
                  <a:pt x="4197" y="7249"/>
                </a:lnTo>
                <a:close/>
                <a:moveTo>
                  <a:pt x="7860" y="7231"/>
                </a:moveTo>
                <a:lnTo>
                  <a:pt x="7204" y="9031"/>
                </a:lnTo>
                <a:cubicBezTo>
                  <a:pt x="7204" y="9049"/>
                  <a:pt x="7195" y="9067"/>
                  <a:pt x="7195" y="9094"/>
                </a:cubicBezTo>
                <a:lnTo>
                  <a:pt x="7026" y="11852"/>
                </a:lnTo>
                <a:lnTo>
                  <a:pt x="6929" y="11711"/>
                </a:lnTo>
                <a:cubicBezTo>
                  <a:pt x="6674" y="11325"/>
                  <a:pt x="6253" y="11101"/>
                  <a:pt x="5804" y="11101"/>
                </a:cubicBezTo>
                <a:cubicBezTo>
                  <a:pt x="5736" y="11101"/>
                  <a:pt x="5667" y="11106"/>
                  <a:pt x="5598" y="11117"/>
                </a:cubicBezTo>
                <a:cubicBezTo>
                  <a:pt x="5553" y="11123"/>
                  <a:pt x="5508" y="11126"/>
                  <a:pt x="5464" y="11126"/>
                </a:cubicBezTo>
                <a:cubicBezTo>
                  <a:pt x="5131" y="11126"/>
                  <a:pt x="4821" y="10954"/>
                  <a:pt x="4649" y="10664"/>
                </a:cubicBezTo>
                <a:lnTo>
                  <a:pt x="4569" y="10531"/>
                </a:lnTo>
                <a:cubicBezTo>
                  <a:pt x="4445" y="10327"/>
                  <a:pt x="4276" y="10158"/>
                  <a:pt x="4063" y="10034"/>
                </a:cubicBezTo>
                <a:lnTo>
                  <a:pt x="3904" y="9946"/>
                </a:lnTo>
                <a:cubicBezTo>
                  <a:pt x="4436" y="9946"/>
                  <a:pt x="4960" y="9821"/>
                  <a:pt x="5429" y="9591"/>
                </a:cubicBezTo>
                <a:lnTo>
                  <a:pt x="5598" y="9502"/>
                </a:lnTo>
                <a:cubicBezTo>
                  <a:pt x="5687" y="9457"/>
                  <a:pt x="5731" y="9360"/>
                  <a:pt x="5705" y="9262"/>
                </a:cubicBezTo>
                <a:lnTo>
                  <a:pt x="5536" y="8570"/>
                </a:lnTo>
                <a:lnTo>
                  <a:pt x="7860" y="7231"/>
                </a:lnTo>
                <a:close/>
                <a:moveTo>
                  <a:pt x="2214" y="9628"/>
                </a:moveTo>
                <a:cubicBezTo>
                  <a:pt x="2373" y="9628"/>
                  <a:pt x="2530" y="9669"/>
                  <a:pt x="2671" y="9750"/>
                </a:cubicBezTo>
                <a:lnTo>
                  <a:pt x="3860" y="10407"/>
                </a:lnTo>
                <a:cubicBezTo>
                  <a:pt x="4001" y="10486"/>
                  <a:pt x="4126" y="10602"/>
                  <a:pt x="4205" y="10744"/>
                </a:cubicBezTo>
                <a:lnTo>
                  <a:pt x="4285" y="10886"/>
                </a:lnTo>
                <a:cubicBezTo>
                  <a:pt x="4535" y="11299"/>
                  <a:pt x="4982" y="11548"/>
                  <a:pt x="5460" y="11548"/>
                </a:cubicBezTo>
                <a:cubicBezTo>
                  <a:pt x="5527" y="11548"/>
                  <a:pt x="5593" y="11543"/>
                  <a:pt x="5660" y="11533"/>
                </a:cubicBezTo>
                <a:cubicBezTo>
                  <a:pt x="5705" y="11526"/>
                  <a:pt x="5751" y="11523"/>
                  <a:pt x="5796" y="11523"/>
                </a:cubicBezTo>
                <a:cubicBezTo>
                  <a:pt x="6103" y="11523"/>
                  <a:pt x="6396" y="11678"/>
                  <a:pt x="6574" y="11941"/>
                </a:cubicBezTo>
                <a:lnTo>
                  <a:pt x="6795" y="12278"/>
                </a:lnTo>
                <a:lnTo>
                  <a:pt x="418" y="12278"/>
                </a:lnTo>
                <a:lnTo>
                  <a:pt x="418" y="9662"/>
                </a:lnTo>
                <a:lnTo>
                  <a:pt x="533" y="9715"/>
                </a:lnTo>
                <a:cubicBezTo>
                  <a:pt x="726" y="9809"/>
                  <a:pt x="934" y="9857"/>
                  <a:pt x="1144" y="9857"/>
                </a:cubicBezTo>
                <a:cubicBezTo>
                  <a:pt x="1290" y="9857"/>
                  <a:pt x="1437" y="9833"/>
                  <a:pt x="1579" y="9786"/>
                </a:cubicBezTo>
                <a:lnTo>
                  <a:pt x="1908" y="9679"/>
                </a:lnTo>
                <a:cubicBezTo>
                  <a:pt x="2008" y="9645"/>
                  <a:pt x="2112" y="9628"/>
                  <a:pt x="2214" y="9628"/>
                </a:cubicBezTo>
                <a:close/>
                <a:moveTo>
                  <a:pt x="10797" y="5536"/>
                </a:moveTo>
                <a:lnTo>
                  <a:pt x="10797" y="6867"/>
                </a:lnTo>
                <a:lnTo>
                  <a:pt x="9839" y="7444"/>
                </a:lnTo>
                <a:cubicBezTo>
                  <a:pt x="9812" y="7452"/>
                  <a:pt x="9785" y="7479"/>
                  <a:pt x="9768" y="7506"/>
                </a:cubicBezTo>
                <a:lnTo>
                  <a:pt x="8499" y="9413"/>
                </a:lnTo>
                <a:lnTo>
                  <a:pt x="8472" y="9467"/>
                </a:lnTo>
                <a:lnTo>
                  <a:pt x="7665" y="12278"/>
                </a:lnTo>
                <a:lnTo>
                  <a:pt x="7416" y="12278"/>
                </a:lnTo>
                <a:lnTo>
                  <a:pt x="7612" y="9147"/>
                </a:lnTo>
                <a:lnTo>
                  <a:pt x="8437" y="6902"/>
                </a:lnTo>
                <a:lnTo>
                  <a:pt x="10797" y="5536"/>
                </a:lnTo>
                <a:close/>
                <a:moveTo>
                  <a:pt x="10797" y="7364"/>
                </a:moveTo>
                <a:lnTo>
                  <a:pt x="10797" y="8890"/>
                </a:lnTo>
                <a:cubicBezTo>
                  <a:pt x="10797" y="8916"/>
                  <a:pt x="10797" y="8943"/>
                  <a:pt x="10805" y="8970"/>
                </a:cubicBezTo>
                <a:lnTo>
                  <a:pt x="12171" y="12278"/>
                </a:lnTo>
                <a:lnTo>
                  <a:pt x="11958" y="12278"/>
                </a:lnTo>
                <a:lnTo>
                  <a:pt x="9927" y="9635"/>
                </a:lnTo>
                <a:lnTo>
                  <a:pt x="9563" y="8570"/>
                </a:lnTo>
                <a:lnTo>
                  <a:pt x="10096" y="7781"/>
                </a:lnTo>
                <a:lnTo>
                  <a:pt x="10797" y="7364"/>
                </a:lnTo>
                <a:close/>
                <a:moveTo>
                  <a:pt x="7727" y="1"/>
                </a:moveTo>
                <a:cubicBezTo>
                  <a:pt x="7319" y="1"/>
                  <a:pt x="6955" y="267"/>
                  <a:pt x="6822" y="649"/>
                </a:cubicBezTo>
                <a:lnTo>
                  <a:pt x="6795" y="737"/>
                </a:lnTo>
                <a:lnTo>
                  <a:pt x="6405" y="1118"/>
                </a:lnTo>
                <a:cubicBezTo>
                  <a:pt x="6326" y="1207"/>
                  <a:pt x="6326" y="1341"/>
                  <a:pt x="6405" y="1420"/>
                </a:cubicBezTo>
                <a:cubicBezTo>
                  <a:pt x="6450" y="1465"/>
                  <a:pt x="6503" y="1483"/>
                  <a:pt x="6556" y="1483"/>
                </a:cubicBezTo>
                <a:lnTo>
                  <a:pt x="6982" y="1483"/>
                </a:lnTo>
                <a:lnTo>
                  <a:pt x="6982" y="1908"/>
                </a:lnTo>
                <a:cubicBezTo>
                  <a:pt x="6982" y="2041"/>
                  <a:pt x="7018" y="2174"/>
                  <a:pt x="7079" y="2299"/>
                </a:cubicBezTo>
                <a:lnTo>
                  <a:pt x="6015" y="2999"/>
                </a:lnTo>
                <a:cubicBezTo>
                  <a:pt x="5989" y="3017"/>
                  <a:pt x="5962" y="3052"/>
                  <a:pt x="5944" y="3079"/>
                </a:cubicBezTo>
                <a:lnTo>
                  <a:pt x="5101" y="4773"/>
                </a:lnTo>
                <a:cubicBezTo>
                  <a:pt x="5084" y="4809"/>
                  <a:pt x="5074" y="4854"/>
                  <a:pt x="5074" y="4889"/>
                </a:cubicBezTo>
                <a:lnTo>
                  <a:pt x="5287" y="7160"/>
                </a:lnTo>
                <a:lnTo>
                  <a:pt x="4906" y="7364"/>
                </a:lnTo>
                <a:lnTo>
                  <a:pt x="4383" y="6841"/>
                </a:lnTo>
                <a:cubicBezTo>
                  <a:pt x="4340" y="6798"/>
                  <a:pt x="4284" y="6774"/>
                  <a:pt x="4228" y="6774"/>
                </a:cubicBezTo>
                <a:cubicBezTo>
                  <a:pt x="4193" y="6774"/>
                  <a:pt x="4157" y="6784"/>
                  <a:pt x="4126" y="6805"/>
                </a:cubicBezTo>
                <a:lnTo>
                  <a:pt x="3771" y="7009"/>
                </a:lnTo>
                <a:cubicBezTo>
                  <a:pt x="2999" y="7444"/>
                  <a:pt x="2431" y="8171"/>
                  <a:pt x="2192" y="9023"/>
                </a:cubicBezTo>
                <a:lnTo>
                  <a:pt x="2139" y="9209"/>
                </a:lnTo>
                <a:cubicBezTo>
                  <a:pt x="2014" y="9209"/>
                  <a:pt x="1890" y="9236"/>
                  <a:pt x="1774" y="9271"/>
                </a:cubicBezTo>
                <a:lnTo>
                  <a:pt x="1447" y="9386"/>
                </a:lnTo>
                <a:cubicBezTo>
                  <a:pt x="1348" y="9419"/>
                  <a:pt x="1247" y="9436"/>
                  <a:pt x="1146" y="9436"/>
                </a:cubicBezTo>
                <a:cubicBezTo>
                  <a:pt x="1001" y="9436"/>
                  <a:pt x="855" y="9401"/>
                  <a:pt x="719" y="9333"/>
                </a:cubicBezTo>
                <a:lnTo>
                  <a:pt x="302" y="9129"/>
                </a:lnTo>
                <a:cubicBezTo>
                  <a:pt x="269" y="9113"/>
                  <a:pt x="234" y="9105"/>
                  <a:pt x="201" y="9105"/>
                </a:cubicBezTo>
                <a:cubicBezTo>
                  <a:pt x="125" y="9105"/>
                  <a:pt x="55" y="9145"/>
                  <a:pt x="18" y="9218"/>
                </a:cubicBezTo>
                <a:cubicBezTo>
                  <a:pt x="9" y="9254"/>
                  <a:pt x="0" y="9280"/>
                  <a:pt x="0" y="9315"/>
                </a:cubicBezTo>
                <a:lnTo>
                  <a:pt x="0" y="12491"/>
                </a:lnTo>
                <a:cubicBezTo>
                  <a:pt x="0" y="12607"/>
                  <a:pt x="89" y="12704"/>
                  <a:pt x="213" y="12704"/>
                </a:cubicBezTo>
                <a:lnTo>
                  <a:pt x="7825" y="12704"/>
                </a:lnTo>
                <a:cubicBezTo>
                  <a:pt x="7922" y="12704"/>
                  <a:pt x="8011" y="12642"/>
                  <a:pt x="8029" y="12544"/>
                </a:cubicBezTo>
                <a:lnTo>
                  <a:pt x="8871" y="9617"/>
                </a:lnTo>
                <a:lnTo>
                  <a:pt x="9271" y="9014"/>
                </a:lnTo>
                <a:lnTo>
                  <a:pt x="9537" y="9804"/>
                </a:lnTo>
                <a:cubicBezTo>
                  <a:pt x="9537" y="9830"/>
                  <a:pt x="9555" y="9848"/>
                  <a:pt x="9563" y="9865"/>
                </a:cubicBezTo>
                <a:lnTo>
                  <a:pt x="11684" y="12615"/>
                </a:lnTo>
                <a:cubicBezTo>
                  <a:pt x="11719" y="12669"/>
                  <a:pt x="11781" y="12704"/>
                  <a:pt x="11852" y="12704"/>
                </a:cubicBezTo>
                <a:lnTo>
                  <a:pt x="12482" y="12704"/>
                </a:lnTo>
                <a:cubicBezTo>
                  <a:pt x="12606" y="12704"/>
                  <a:pt x="12695" y="12607"/>
                  <a:pt x="12695" y="12491"/>
                </a:cubicBezTo>
                <a:cubicBezTo>
                  <a:pt x="12695" y="12465"/>
                  <a:pt x="12695" y="12438"/>
                  <a:pt x="12677" y="12412"/>
                </a:cubicBezTo>
                <a:lnTo>
                  <a:pt x="11213" y="8846"/>
                </a:lnTo>
                <a:lnTo>
                  <a:pt x="11213" y="5616"/>
                </a:lnTo>
                <a:lnTo>
                  <a:pt x="11586" y="5714"/>
                </a:lnTo>
                <a:cubicBezTo>
                  <a:pt x="11600" y="5716"/>
                  <a:pt x="11615" y="5717"/>
                  <a:pt x="11629" y="5717"/>
                </a:cubicBezTo>
                <a:cubicBezTo>
                  <a:pt x="11667" y="5717"/>
                  <a:pt x="11704" y="5709"/>
                  <a:pt x="11737" y="5696"/>
                </a:cubicBezTo>
                <a:lnTo>
                  <a:pt x="12579" y="5270"/>
                </a:lnTo>
                <a:cubicBezTo>
                  <a:pt x="12677" y="5226"/>
                  <a:pt x="12721" y="5102"/>
                  <a:pt x="12686" y="5004"/>
                </a:cubicBezTo>
                <a:lnTo>
                  <a:pt x="12181" y="3736"/>
                </a:lnTo>
                <a:lnTo>
                  <a:pt x="12269" y="2778"/>
                </a:lnTo>
                <a:cubicBezTo>
                  <a:pt x="12278" y="2733"/>
                  <a:pt x="12269" y="2698"/>
                  <a:pt x="12252" y="2662"/>
                </a:cubicBezTo>
                <a:lnTo>
                  <a:pt x="11826" y="1810"/>
                </a:lnTo>
                <a:cubicBezTo>
                  <a:pt x="11799" y="1749"/>
                  <a:pt x="11737" y="1704"/>
                  <a:pt x="11666" y="1695"/>
                </a:cubicBezTo>
                <a:lnTo>
                  <a:pt x="10184" y="1483"/>
                </a:lnTo>
                <a:lnTo>
                  <a:pt x="10131" y="1483"/>
                </a:lnTo>
                <a:lnTo>
                  <a:pt x="8676" y="1668"/>
                </a:lnTo>
                <a:lnTo>
                  <a:pt x="8676" y="950"/>
                </a:lnTo>
                <a:cubicBezTo>
                  <a:pt x="8676" y="427"/>
                  <a:pt x="8250" y="1"/>
                  <a:pt x="77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057"/>
        <p:cNvGrpSpPr/>
        <p:nvPr/>
      </p:nvGrpSpPr>
      <p:grpSpPr>
        <a:xfrm>
          <a:off x="0" y="0"/>
          <a:ext cx="0" cy="0"/>
          <a:chOff x="0" y="0"/>
          <a:chExt cx="0" cy="0"/>
        </a:xfrm>
      </p:grpSpPr>
      <p:sp>
        <p:nvSpPr>
          <p:cNvPr id="15" name="مستطيل 14">
            <a:extLst>
              <a:ext uri="{FF2B5EF4-FFF2-40B4-BE49-F238E27FC236}">
                <a16:creationId xmlns:a16="http://schemas.microsoft.com/office/drawing/2014/main" id="{4EC13EF2-6AD1-ACA7-694F-88C6204789C5}"/>
              </a:ext>
            </a:extLst>
          </p:cNvPr>
          <p:cNvSpPr/>
          <p:nvPr/>
        </p:nvSpPr>
        <p:spPr>
          <a:xfrm>
            <a:off x="655983" y="1272209"/>
            <a:ext cx="7245626" cy="3336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58" name="Google Shape;17058;p85"/>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الآفاق المستقبلية</a:t>
            </a:r>
            <a:endParaRPr dirty="0">
              <a:latin typeface="Dubai" panose="020B0503030403030204" pitchFamily="34" charset="-78"/>
              <a:cs typeface="Dubai" panose="020B0503030403030204" pitchFamily="34" charset="-78"/>
            </a:endParaRPr>
          </a:p>
        </p:txBody>
      </p:sp>
      <p:grpSp>
        <p:nvGrpSpPr>
          <p:cNvPr id="17059" name="Google Shape;17059;p85"/>
          <p:cNvGrpSpPr/>
          <p:nvPr/>
        </p:nvGrpSpPr>
        <p:grpSpPr>
          <a:xfrm>
            <a:off x="5453329" y="675728"/>
            <a:ext cx="1490178" cy="21378"/>
            <a:chOff x="2940000" y="3484425"/>
            <a:chExt cx="876575" cy="12575"/>
          </a:xfrm>
        </p:grpSpPr>
        <p:sp>
          <p:nvSpPr>
            <p:cNvPr id="17060" name="Google Shape;17060;p85"/>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61" name="Google Shape;17061;p85"/>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62" name="Google Shape;17062;p85"/>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63" name="Google Shape;17063;p85"/>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64" name="Google Shape;17064;p85"/>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65" name="Google Shape;17065;p85"/>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66" name="Google Shape;17066;p85"/>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67" name="Google Shape;17067;p85"/>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68" name="Google Shape;17068;p85"/>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69" name="Google Shape;17069;p85"/>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70" name="Google Shape;17070;p85"/>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71" name="Google Shape;17071;p85"/>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7072" name="Google Shape;17072;p85"/>
          <p:cNvGrpSpPr/>
          <p:nvPr/>
        </p:nvGrpSpPr>
        <p:grpSpPr>
          <a:xfrm>
            <a:off x="2200504" y="675728"/>
            <a:ext cx="1490178" cy="21378"/>
            <a:chOff x="2940000" y="3484425"/>
            <a:chExt cx="876575" cy="12575"/>
          </a:xfrm>
        </p:grpSpPr>
        <p:sp>
          <p:nvSpPr>
            <p:cNvPr id="17073" name="Google Shape;17073;p85"/>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74" name="Google Shape;17074;p85"/>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75" name="Google Shape;17075;p85"/>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76" name="Google Shape;17076;p85"/>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77" name="Google Shape;17077;p85"/>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78" name="Google Shape;17078;p85"/>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79" name="Google Shape;17079;p85"/>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80" name="Google Shape;17080;p85"/>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81" name="Google Shape;17081;p85"/>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82" name="Google Shape;17082;p85"/>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83" name="Google Shape;17083;p85"/>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84" name="Google Shape;17084;p85"/>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7092" name="Google Shape;17092;p85"/>
          <p:cNvSpPr txBox="1">
            <a:spLocks noGrp="1"/>
          </p:cNvSpPr>
          <p:nvPr>
            <p:ph type="subTitle" idx="8"/>
          </p:nvPr>
        </p:nvSpPr>
        <p:spPr>
          <a:xfrm>
            <a:off x="3757151" y="2303010"/>
            <a:ext cx="3186355" cy="410100"/>
          </a:xfrm>
          <a:prstGeom prst="rect">
            <a:avLst/>
          </a:prstGeom>
        </p:spPr>
        <p:txBody>
          <a:bodyPr spcFirstLastPara="1" wrap="square" lIns="91425" tIns="91425" rIns="91425" bIns="91425" anchor="t" anchorCtr="0">
            <a:noAutofit/>
          </a:bodyPr>
          <a:lstStyle/>
          <a:p>
            <a:pPr marL="0" lvl="0" indent="0" algn="ctr" rtl="1">
              <a:spcBef>
                <a:spcPts val="0"/>
              </a:spcBef>
              <a:spcAft>
                <a:spcPts val="1600"/>
              </a:spcAft>
              <a:buNone/>
            </a:pPr>
            <a:r>
              <a:rPr lang="ar-SA" sz="2400" b="1" dirty="0">
                <a:latin typeface="Dubai" panose="020B0503030403030204" pitchFamily="34" charset="-78"/>
                <a:cs typeface="Dubai" panose="020B0503030403030204" pitchFamily="34" charset="-78"/>
              </a:rPr>
              <a:t>التوافقية مع الشركات</a:t>
            </a:r>
            <a:endParaRPr sz="2400" b="1" dirty="0">
              <a:latin typeface="Dubai" panose="020B0503030403030204" pitchFamily="34" charset="-78"/>
              <a:cs typeface="Dubai" panose="020B0503030403030204" pitchFamily="34" charset="-78"/>
            </a:endParaRPr>
          </a:p>
        </p:txBody>
      </p:sp>
      <p:sp>
        <p:nvSpPr>
          <p:cNvPr id="17093" name="Google Shape;17093;p85"/>
          <p:cNvSpPr/>
          <p:nvPr/>
        </p:nvSpPr>
        <p:spPr>
          <a:xfrm>
            <a:off x="2976264" y="2187067"/>
            <a:ext cx="471060" cy="641986"/>
          </a:xfrm>
          <a:custGeom>
            <a:avLst/>
            <a:gdLst/>
            <a:ahLst/>
            <a:cxnLst/>
            <a:rect l="l" t="t" r="r" b="b"/>
            <a:pathLst>
              <a:path w="9315" h="12695" extrusionOk="0">
                <a:moveTo>
                  <a:pt x="3806" y="417"/>
                </a:moveTo>
                <a:lnTo>
                  <a:pt x="3806" y="1269"/>
                </a:lnTo>
                <a:lnTo>
                  <a:pt x="2351" y="1269"/>
                </a:lnTo>
                <a:cubicBezTo>
                  <a:pt x="2413" y="932"/>
                  <a:pt x="2644" y="648"/>
                  <a:pt x="2963" y="506"/>
                </a:cubicBezTo>
                <a:lnTo>
                  <a:pt x="2963" y="1056"/>
                </a:lnTo>
                <a:lnTo>
                  <a:pt x="3380" y="1056"/>
                </a:lnTo>
                <a:lnTo>
                  <a:pt x="3380" y="417"/>
                </a:lnTo>
                <a:close/>
                <a:moveTo>
                  <a:pt x="4232" y="506"/>
                </a:moveTo>
                <a:cubicBezTo>
                  <a:pt x="4542" y="648"/>
                  <a:pt x="4773" y="932"/>
                  <a:pt x="4844" y="1269"/>
                </a:cubicBezTo>
                <a:lnTo>
                  <a:pt x="4232" y="1269"/>
                </a:lnTo>
                <a:lnTo>
                  <a:pt x="4232" y="506"/>
                </a:lnTo>
                <a:close/>
                <a:moveTo>
                  <a:pt x="4950" y="1686"/>
                </a:moveTo>
                <a:lnTo>
                  <a:pt x="5074" y="1943"/>
                </a:lnTo>
                <a:cubicBezTo>
                  <a:pt x="5057" y="2040"/>
                  <a:pt x="4968" y="2111"/>
                  <a:pt x="4862" y="2111"/>
                </a:cubicBezTo>
                <a:lnTo>
                  <a:pt x="2324" y="2111"/>
                </a:lnTo>
                <a:cubicBezTo>
                  <a:pt x="2227" y="2111"/>
                  <a:pt x="2138" y="2040"/>
                  <a:pt x="2121" y="1943"/>
                </a:cubicBezTo>
                <a:lnTo>
                  <a:pt x="2245" y="1686"/>
                </a:lnTo>
                <a:close/>
                <a:moveTo>
                  <a:pt x="4862" y="2537"/>
                </a:moveTo>
                <a:lnTo>
                  <a:pt x="4862" y="3806"/>
                </a:lnTo>
                <a:cubicBezTo>
                  <a:pt x="4862" y="4507"/>
                  <a:pt x="4294" y="5074"/>
                  <a:pt x="3593" y="5074"/>
                </a:cubicBezTo>
                <a:cubicBezTo>
                  <a:pt x="2892" y="5074"/>
                  <a:pt x="2324" y="4507"/>
                  <a:pt x="2324" y="3806"/>
                </a:cubicBezTo>
                <a:lnTo>
                  <a:pt x="2324" y="2537"/>
                </a:lnTo>
                <a:close/>
                <a:moveTo>
                  <a:pt x="2990" y="5385"/>
                </a:moveTo>
                <a:cubicBezTo>
                  <a:pt x="3114" y="5438"/>
                  <a:pt x="3247" y="5465"/>
                  <a:pt x="3380" y="5482"/>
                </a:cubicBezTo>
                <a:lnTo>
                  <a:pt x="3380" y="5642"/>
                </a:lnTo>
                <a:lnTo>
                  <a:pt x="2937" y="6237"/>
                </a:lnTo>
                <a:lnTo>
                  <a:pt x="2608" y="5900"/>
                </a:lnTo>
                <a:lnTo>
                  <a:pt x="2990" y="5385"/>
                </a:lnTo>
                <a:close/>
                <a:moveTo>
                  <a:pt x="4197" y="5385"/>
                </a:moveTo>
                <a:lnTo>
                  <a:pt x="4587" y="5900"/>
                </a:lnTo>
                <a:lnTo>
                  <a:pt x="4250" y="6237"/>
                </a:lnTo>
                <a:lnTo>
                  <a:pt x="3806" y="5642"/>
                </a:lnTo>
                <a:lnTo>
                  <a:pt x="3806" y="5482"/>
                </a:lnTo>
                <a:cubicBezTo>
                  <a:pt x="3939" y="5465"/>
                  <a:pt x="4072" y="5438"/>
                  <a:pt x="4197" y="5385"/>
                </a:cubicBezTo>
                <a:close/>
                <a:moveTo>
                  <a:pt x="4897" y="6192"/>
                </a:moveTo>
                <a:lnTo>
                  <a:pt x="6157" y="6946"/>
                </a:lnTo>
                <a:cubicBezTo>
                  <a:pt x="6539" y="7177"/>
                  <a:pt x="6769" y="7585"/>
                  <a:pt x="6769" y="8029"/>
                </a:cubicBezTo>
                <a:lnTo>
                  <a:pt x="6769" y="8242"/>
                </a:lnTo>
                <a:lnTo>
                  <a:pt x="6760" y="8242"/>
                </a:lnTo>
                <a:lnTo>
                  <a:pt x="4374" y="7692"/>
                </a:lnTo>
                <a:lnTo>
                  <a:pt x="4241" y="7008"/>
                </a:lnTo>
                <a:lnTo>
                  <a:pt x="4409" y="6680"/>
                </a:lnTo>
                <a:lnTo>
                  <a:pt x="4897" y="6192"/>
                </a:lnTo>
                <a:close/>
                <a:moveTo>
                  <a:pt x="3593" y="6068"/>
                </a:moveTo>
                <a:lnTo>
                  <a:pt x="3984" y="6582"/>
                </a:lnTo>
                <a:lnTo>
                  <a:pt x="3832" y="6884"/>
                </a:lnTo>
                <a:cubicBezTo>
                  <a:pt x="3806" y="6929"/>
                  <a:pt x="3806" y="6973"/>
                  <a:pt x="3815" y="7026"/>
                </a:cubicBezTo>
                <a:lnTo>
                  <a:pt x="3930" y="7638"/>
                </a:lnTo>
                <a:cubicBezTo>
                  <a:pt x="3859" y="7665"/>
                  <a:pt x="3806" y="7745"/>
                  <a:pt x="3806" y="7824"/>
                </a:cubicBezTo>
                <a:lnTo>
                  <a:pt x="3806" y="9430"/>
                </a:lnTo>
                <a:lnTo>
                  <a:pt x="3593" y="9643"/>
                </a:lnTo>
                <a:lnTo>
                  <a:pt x="2981" y="9031"/>
                </a:lnTo>
                <a:lnTo>
                  <a:pt x="3380" y="7026"/>
                </a:lnTo>
                <a:cubicBezTo>
                  <a:pt x="3389" y="6973"/>
                  <a:pt x="3380" y="6929"/>
                  <a:pt x="3363" y="6884"/>
                </a:cubicBezTo>
                <a:lnTo>
                  <a:pt x="3212" y="6582"/>
                </a:lnTo>
                <a:lnTo>
                  <a:pt x="3593" y="6068"/>
                </a:lnTo>
                <a:close/>
                <a:moveTo>
                  <a:pt x="2289" y="6192"/>
                </a:moveTo>
                <a:lnTo>
                  <a:pt x="2786" y="6680"/>
                </a:lnTo>
                <a:lnTo>
                  <a:pt x="2955" y="7008"/>
                </a:lnTo>
                <a:lnTo>
                  <a:pt x="2537" y="9058"/>
                </a:lnTo>
                <a:cubicBezTo>
                  <a:pt x="2529" y="9129"/>
                  <a:pt x="2547" y="9200"/>
                  <a:pt x="2600" y="9244"/>
                </a:cubicBezTo>
                <a:lnTo>
                  <a:pt x="3300" y="9945"/>
                </a:lnTo>
                <a:lnTo>
                  <a:pt x="2644" y="10601"/>
                </a:lnTo>
                <a:lnTo>
                  <a:pt x="1899" y="9856"/>
                </a:lnTo>
                <a:lnTo>
                  <a:pt x="1899" y="8463"/>
                </a:lnTo>
                <a:lnTo>
                  <a:pt x="1482" y="8463"/>
                </a:lnTo>
                <a:lnTo>
                  <a:pt x="1482" y="9945"/>
                </a:lnTo>
                <a:cubicBezTo>
                  <a:pt x="1482" y="9998"/>
                  <a:pt x="1500" y="10051"/>
                  <a:pt x="1544" y="10095"/>
                </a:cubicBezTo>
                <a:lnTo>
                  <a:pt x="2697" y="11249"/>
                </a:lnTo>
                <a:lnTo>
                  <a:pt x="2307" y="11887"/>
                </a:lnTo>
                <a:lnTo>
                  <a:pt x="417" y="10477"/>
                </a:lnTo>
                <a:lnTo>
                  <a:pt x="417" y="8029"/>
                </a:lnTo>
                <a:cubicBezTo>
                  <a:pt x="426" y="7585"/>
                  <a:pt x="657" y="7177"/>
                  <a:pt x="1038" y="6946"/>
                </a:cubicBezTo>
                <a:lnTo>
                  <a:pt x="2289" y="6192"/>
                </a:lnTo>
                <a:close/>
                <a:moveTo>
                  <a:pt x="1056" y="11479"/>
                </a:moveTo>
                <a:lnTo>
                  <a:pt x="2111" y="12269"/>
                </a:lnTo>
                <a:lnTo>
                  <a:pt x="1056" y="12269"/>
                </a:lnTo>
                <a:lnTo>
                  <a:pt x="1056" y="11479"/>
                </a:lnTo>
                <a:close/>
                <a:moveTo>
                  <a:pt x="3948" y="11231"/>
                </a:moveTo>
                <a:lnTo>
                  <a:pt x="4232" y="11515"/>
                </a:lnTo>
                <a:lnTo>
                  <a:pt x="4232" y="12269"/>
                </a:lnTo>
                <a:lnTo>
                  <a:pt x="2821" y="12269"/>
                </a:lnTo>
                <a:lnTo>
                  <a:pt x="2653" y="12145"/>
                </a:lnTo>
                <a:lnTo>
                  <a:pt x="3097" y="11400"/>
                </a:lnTo>
                <a:lnTo>
                  <a:pt x="3948" y="11231"/>
                </a:lnTo>
                <a:close/>
                <a:moveTo>
                  <a:pt x="4232" y="8090"/>
                </a:moveTo>
                <a:lnTo>
                  <a:pt x="6556" y="8632"/>
                </a:lnTo>
                <a:lnTo>
                  <a:pt x="6556" y="10708"/>
                </a:lnTo>
                <a:lnTo>
                  <a:pt x="5190" y="12269"/>
                </a:lnTo>
                <a:lnTo>
                  <a:pt x="4658" y="12269"/>
                </a:lnTo>
                <a:lnTo>
                  <a:pt x="4658" y="11426"/>
                </a:lnTo>
                <a:cubicBezTo>
                  <a:pt x="4658" y="11373"/>
                  <a:pt x="4631" y="11320"/>
                  <a:pt x="4595" y="11276"/>
                </a:cubicBezTo>
                <a:lnTo>
                  <a:pt x="4170" y="10850"/>
                </a:lnTo>
                <a:cubicBezTo>
                  <a:pt x="4128" y="10815"/>
                  <a:pt x="4075" y="10791"/>
                  <a:pt x="4020" y="10791"/>
                </a:cubicBezTo>
                <a:cubicBezTo>
                  <a:pt x="4005" y="10791"/>
                  <a:pt x="3990" y="10793"/>
                  <a:pt x="3974" y="10796"/>
                </a:cubicBezTo>
                <a:lnTo>
                  <a:pt x="3034" y="10982"/>
                </a:lnTo>
                <a:lnTo>
                  <a:pt x="2945" y="10894"/>
                </a:lnTo>
                <a:lnTo>
                  <a:pt x="4170" y="9669"/>
                </a:lnTo>
                <a:cubicBezTo>
                  <a:pt x="4205" y="9634"/>
                  <a:pt x="4232" y="9581"/>
                  <a:pt x="4232" y="9519"/>
                </a:cubicBezTo>
                <a:lnTo>
                  <a:pt x="4232" y="8090"/>
                </a:lnTo>
                <a:close/>
                <a:moveTo>
                  <a:pt x="8889" y="7922"/>
                </a:moveTo>
                <a:lnTo>
                  <a:pt x="8889" y="10911"/>
                </a:lnTo>
                <a:lnTo>
                  <a:pt x="7532" y="12269"/>
                </a:lnTo>
                <a:lnTo>
                  <a:pt x="5758" y="12269"/>
                </a:lnTo>
                <a:lnTo>
                  <a:pt x="6929" y="10929"/>
                </a:lnTo>
                <a:cubicBezTo>
                  <a:pt x="6964" y="10894"/>
                  <a:pt x="6982" y="10840"/>
                  <a:pt x="6982" y="10787"/>
                </a:cubicBezTo>
                <a:lnTo>
                  <a:pt x="6982" y="8614"/>
                </a:lnTo>
                <a:lnTo>
                  <a:pt x="8889" y="7922"/>
                </a:lnTo>
                <a:close/>
                <a:moveTo>
                  <a:pt x="3380" y="0"/>
                </a:moveTo>
                <a:cubicBezTo>
                  <a:pt x="2591" y="0"/>
                  <a:pt x="1934" y="630"/>
                  <a:pt x="1908" y="1429"/>
                </a:cubicBezTo>
                <a:lnTo>
                  <a:pt x="1713" y="1810"/>
                </a:lnTo>
                <a:cubicBezTo>
                  <a:pt x="1695" y="1837"/>
                  <a:pt x="1695" y="1872"/>
                  <a:pt x="1695" y="1898"/>
                </a:cubicBezTo>
                <a:cubicBezTo>
                  <a:pt x="1695" y="2085"/>
                  <a:pt x="1766" y="2253"/>
                  <a:pt x="1899" y="2377"/>
                </a:cubicBezTo>
                <a:lnTo>
                  <a:pt x="1899" y="3806"/>
                </a:lnTo>
                <a:cubicBezTo>
                  <a:pt x="1899" y="4356"/>
                  <a:pt x="2165" y="4871"/>
                  <a:pt x="2617" y="5181"/>
                </a:cubicBezTo>
                <a:lnTo>
                  <a:pt x="2182" y="5766"/>
                </a:lnTo>
                <a:lnTo>
                  <a:pt x="816" y="6582"/>
                </a:lnTo>
                <a:cubicBezTo>
                  <a:pt x="311" y="6884"/>
                  <a:pt x="0" y="7434"/>
                  <a:pt x="0" y="8029"/>
                </a:cubicBezTo>
                <a:lnTo>
                  <a:pt x="0" y="10584"/>
                </a:lnTo>
                <a:cubicBezTo>
                  <a:pt x="0" y="10645"/>
                  <a:pt x="27" y="10708"/>
                  <a:pt x="80" y="10752"/>
                </a:cubicBezTo>
                <a:lnTo>
                  <a:pt x="630" y="11160"/>
                </a:lnTo>
                <a:lnTo>
                  <a:pt x="630" y="12482"/>
                </a:lnTo>
                <a:cubicBezTo>
                  <a:pt x="630" y="12597"/>
                  <a:pt x="728" y="12695"/>
                  <a:pt x="843" y="12695"/>
                </a:cubicBezTo>
                <a:lnTo>
                  <a:pt x="7621" y="12695"/>
                </a:lnTo>
                <a:cubicBezTo>
                  <a:pt x="7674" y="12695"/>
                  <a:pt x="7727" y="12677"/>
                  <a:pt x="7771" y="12632"/>
                </a:cubicBezTo>
                <a:lnTo>
                  <a:pt x="9253" y="11151"/>
                </a:lnTo>
                <a:cubicBezTo>
                  <a:pt x="9289" y="11116"/>
                  <a:pt x="9315" y="11063"/>
                  <a:pt x="9315" y="11000"/>
                </a:cubicBezTo>
                <a:lnTo>
                  <a:pt x="9315" y="7621"/>
                </a:lnTo>
                <a:cubicBezTo>
                  <a:pt x="9315" y="7496"/>
                  <a:pt x="9218" y="7408"/>
                  <a:pt x="9102" y="7408"/>
                </a:cubicBezTo>
                <a:cubicBezTo>
                  <a:pt x="9076" y="7408"/>
                  <a:pt x="9049" y="7408"/>
                  <a:pt x="9031" y="7416"/>
                </a:cubicBezTo>
                <a:lnTo>
                  <a:pt x="7195" y="8082"/>
                </a:lnTo>
                <a:lnTo>
                  <a:pt x="7195" y="8029"/>
                </a:lnTo>
                <a:cubicBezTo>
                  <a:pt x="7195" y="7434"/>
                  <a:pt x="6884" y="6884"/>
                  <a:pt x="6370" y="6582"/>
                </a:cubicBezTo>
                <a:lnTo>
                  <a:pt x="5013" y="5766"/>
                </a:lnTo>
                <a:lnTo>
                  <a:pt x="4578" y="5181"/>
                </a:lnTo>
                <a:cubicBezTo>
                  <a:pt x="5021" y="4871"/>
                  <a:pt x="5287" y="4356"/>
                  <a:pt x="5287" y="3806"/>
                </a:cubicBezTo>
                <a:lnTo>
                  <a:pt x="5287" y="2377"/>
                </a:lnTo>
                <a:cubicBezTo>
                  <a:pt x="5421" y="2253"/>
                  <a:pt x="5500" y="2085"/>
                  <a:pt x="5500" y="1898"/>
                </a:cubicBezTo>
                <a:cubicBezTo>
                  <a:pt x="5500" y="1872"/>
                  <a:pt x="5492" y="1837"/>
                  <a:pt x="5482" y="1810"/>
                </a:cubicBezTo>
                <a:lnTo>
                  <a:pt x="5287" y="1429"/>
                </a:lnTo>
                <a:cubicBezTo>
                  <a:pt x="5261" y="630"/>
                  <a:pt x="4605" y="0"/>
                  <a:pt x="38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97" name="Google Shape;17097;p85"/>
          <p:cNvSpPr/>
          <p:nvPr/>
        </p:nvSpPr>
        <p:spPr>
          <a:xfrm>
            <a:off x="3991000" y="4608575"/>
            <a:ext cx="1162200" cy="5349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accent1"/>
                </a:solidFill>
                <a:latin typeface="Dubai" panose="020B0503030403030204" pitchFamily="34" charset="-78"/>
                <a:cs typeface="Dubai" panose="020B0503030403030204" pitchFamily="34" charset="-78"/>
              </a:rPr>
              <a:t>20\20</a:t>
            </a:r>
            <a:endParaRPr b="1" dirty="0">
              <a:solidFill>
                <a:schemeClr val="accent1"/>
              </a:solidFill>
              <a:latin typeface="Dubai" panose="020B0503030403030204" pitchFamily="34" charset="-78"/>
              <a:cs typeface="Dubai" panose="020B0503030403030204" pitchFamily="34" charset="-78"/>
            </a:endParaRPr>
          </a:p>
        </p:txBody>
      </p:sp>
      <p:sp>
        <p:nvSpPr>
          <p:cNvPr id="14" name="مستطيل 13">
            <a:extLst>
              <a:ext uri="{FF2B5EF4-FFF2-40B4-BE49-F238E27FC236}">
                <a16:creationId xmlns:a16="http://schemas.microsoft.com/office/drawing/2014/main" id="{E3077259-05F1-8988-4D53-4B879875C6FA}"/>
              </a:ext>
            </a:extLst>
          </p:cNvPr>
          <p:cNvSpPr/>
          <p:nvPr/>
        </p:nvSpPr>
        <p:spPr>
          <a:xfrm>
            <a:off x="2722580" y="2050860"/>
            <a:ext cx="914400" cy="914400"/>
          </a:xfrm>
          <a:prstGeom prst="rect">
            <a:avLst/>
          </a:prstGeom>
          <a:solidFill>
            <a:srgbClr val="3F4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صورة 18">
            <a:extLst>
              <a:ext uri="{FF2B5EF4-FFF2-40B4-BE49-F238E27FC236}">
                <a16:creationId xmlns:a16="http://schemas.microsoft.com/office/drawing/2014/main" id="{00492A6F-9769-B238-229C-FEADF7E8D198}"/>
              </a:ext>
            </a:extLst>
          </p:cNvPr>
          <p:cNvPicPr>
            <a:picLocks noChangeAspect="1"/>
          </p:cNvPicPr>
          <p:nvPr/>
        </p:nvPicPr>
        <p:blipFill>
          <a:blip r:embed="rId3"/>
          <a:stretch>
            <a:fillRect/>
          </a:stretch>
        </p:blipFill>
        <p:spPr>
          <a:xfrm>
            <a:off x="2866522" y="2213399"/>
            <a:ext cx="589321" cy="589321"/>
          </a:xfrm>
          <a:prstGeom prst="rect">
            <a:avLst/>
          </a:prstGeom>
        </p:spPr>
      </p:pic>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774"/>
        <p:cNvGrpSpPr/>
        <p:nvPr/>
      </p:nvGrpSpPr>
      <p:grpSpPr>
        <a:xfrm>
          <a:off x="0" y="0"/>
          <a:ext cx="0" cy="0"/>
          <a:chOff x="0" y="0"/>
          <a:chExt cx="0" cy="0"/>
        </a:xfrm>
      </p:grpSpPr>
      <p:sp>
        <p:nvSpPr>
          <p:cNvPr id="29776" name="Google Shape;29776;p123"/>
          <p:cNvSpPr txBox="1">
            <a:spLocks noGrp="1"/>
          </p:cNvSpPr>
          <p:nvPr>
            <p:ph type="title"/>
          </p:nvPr>
        </p:nvSpPr>
        <p:spPr>
          <a:xfrm>
            <a:off x="1700775" y="431402"/>
            <a:ext cx="5742600" cy="478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Resources</a:t>
            </a:r>
            <a:endParaRPr dirty="0"/>
          </a:p>
        </p:txBody>
      </p:sp>
      <p:grpSp>
        <p:nvGrpSpPr>
          <p:cNvPr id="29778" name="Google Shape;29778;p123"/>
          <p:cNvGrpSpPr/>
          <p:nvPr/>
        </p:nvGrpSpPr>
        <p:grpSpPr>
          <a:xfrm>
            <a:off x="5453329" y="675728"/>
            <a:ext cx="1490178" cy="21378"/>
            <a:chOff x="2940000" y="3484425"/>
            <a:chExt cx="876575" cy="12575"/>
          </a:xfrm>
        </p:grpSpPr>
        <p:sp>
          <p:nvSpPr>
            <p:cNvPr id="29779" name="Google Shape;29779;p123"/>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0" name="Google Shape;29780;p123"/>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1" name="Google Shape;29781;p123"/>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2" name="Google Shape;29782;p123"/>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3" name="Google Shape;29783;p123"/>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4" name="Google Shape;29784;p123"/>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5" name="Google Shape;29785;p123"/>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6" name="Google Shape;29786;p123"/>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7" name="Google Shape;29787;p123"/>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8" name="Google Shape;29788;p123"/>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9" name="Google Shape;29789;p123"/>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0" name="Google Shape;29790;p123"/>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791" name="Google Shape;29791;p123"/>
          <p:cNvGrpSpPr/>
          <p:nvPr/>
        </p:nvGrpSpPr>
        <p:grpSpPr>
          <a:xfrm>
            <a:off x="2200504" y="675728"/>
            <a:ext cx="1490178" cy="21378"/>
            <a:chOff x="2940000" y="3484425"/>
            <a:chExt cx="876575" cy="12575"/>
          </a:xfrm>
        </p:grpSpPr>
        <p:sp>
          <p:nvSpPr>
            <p:cNvPr id="29792" name="Google Shape;29792;p123"/>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3" name="Google Shape;29793;p123"/>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4" name="Google Shape;29794;p123"/>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5" name="Google Shape;29795;p123"/>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6" name="Google Shape;29796;p123"/>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7" name="Google Shape;29797;p123"/>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8" name="Google Shape;29798;p123"/>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9" name="Google Shape;29799;p123"/>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0" name="Google Shape;29800;p123"/>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1" name="Google Shape;29801;p123"/>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2" name="Google Shape;29802;p123"/>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3" name="Google Shape;29803;p123"/>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عنصر نائب للمحتوى 2">
            <a:extLst>
              <a:ext uri="{FF2B5EF4-FFF2-40B4-BE49-F238E27FC236}">
                <a16:creationId xmlns:a16="http://schemas.microsoft.com/office/drawing/2014/main" id="{22203A5E-1FD7-24B9-7164-A0B3B15A9645}"/>
              </a:ext>
            </a:extLst>
          </p:cNvPr>
          <p:cNvSpPr txBox="1">
            <a:spLocks/>
          </p:cNvSpPr>
          <p:nvPr/>
        </p:nvSpPr>
        <p:spPr>
          <a:xfrm>
            <a:off x="238397" y="941432"/>
            <a:ext cx="8667206" cy="4023360"/>
          </a:xfrm>
          <a:prstGeom prst="rect">
            <a:avLst/>
          </a:prstGeom>
          <a:noFill/>
          <a:ln>
            <a:noFill/>
          </a:ln>
        </p:spPr>
        <p:txBody>
          <a:bodyPr spcFirstLastPara="1" wrap="square" lIns="91425" tIns="91425" rIns="91425" bIns="91425" anchor="ctr" anchorCtr="0">
            <a:normAutofit fontScale="40000" lnSpcReduction="20000"/>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accent2"/>
              </a:buClr>
              <a:buSzPts val="1100"/>
              <a:buFont typeface="Poppins Light"/>
              <a:buChar char="●"/>
              <a:defRPr sz="1100" b="0" i="0" u="none" strike="noStrike" cap="none">
                <a:solidFill>
                  <a:schemeClr val="accent2"/>
                </a:solidFill>
                <a:latin typeface="Poppins Light"/>
                <a:ea typeface="Poppins Light"/>
                <a:cs typeface="Poppins Light"/>
                <a:sym typeface="Poppins Light"/>
              </a:defRPr>
            </a:lvl1pPr>
            <a:lvl2pPr marL="914400" marR="0" lvl="1" indent="-317500" algn="l" rtl="0">
              <a:lnSpc>
                <a:spcPct val="115000"/>
              </a:lnSpc>
              <a:spcBef>
                <a:spcPts val="1600"/>
              </a:spcBef>
              <a:spcAft>
                <a:spcPts val="0"/>
              </a:spcAft>
              <a:buClr>
                <a:schemeClr val="accent2"/>
              </a:buClr>
              <a:buSzPts val="1100"/>
              <a:buFont typeface="Poppins Light"/>
              <a:buChar char="○"/>
              <a:defRPr sz="1400" b="0" i="0" u="none" strike="noStrike" cap="none">
                <a:solidFill>
                  <a:schemeClr val="accent2"/>
                </a:solidFill>
                <a:latin typeface="Poppins"/>
                <a:ea typeface="Poppins"/>
                <a:cs typeface="Poppins"/>
                <a:sym typeface="Poppins"/>
              </a:defRPr>
            </a:lvl2pPr>
            <a:lvl3pPr marL="1371600" marR="0" lvl="2" indent="-317500" algn="l" rtl="0">
              <a:lnSpc>
                <a:spcPct val="115000"/>
              </a:lnSpc>
              <a:spcBef>
                <a:spcPts val="1600"/>
              </a:spcBef>
              <a:spcAft>
                <a:spcPts val="0"/>
              </a:spcAft>
              <a:buClr>
                <a:schemeClr val="accent2"/>
              </a:buClr>
              <a:buSzPts val="1100"/>
              <a:buFont typeface="Poppins Light"/>
              <a:buChar char="■"/>
              <a:defRPr sz="1400" b="0" i="0" u="none" strike="noStrike" cap="none">
                <a:solidFill>
                  <a:schemeClr val="accent2"/>
                </a:solidFill>
                <a:latin typeface="Poppins"/>
                <a:ea typeface="Poppins"/>
                <a:cs typeface="Poppins"/>
                <a:sym typeface="Poppins"/>
              </a:defRPr>
            </a:lvl3pPr>
            <a:lvl4pPr marL="1828800" marR="0" lvl="3" indent="-317500" algn="l" rtl="0">
              <a:lnSpc>
                <a:spcPct val="115000"/>
              </a:lnSpc>
              <a:spcBef>
                <a:spcPts val="1600"/>
              </a:spcBef>
              <a:spcAft>
                <a:spcPts val="0"/>
              </a:spcAft>
              <a:buClr>
                <a:schemeClr val="accent2"/>
              </a:buClr>
              <a:buSzPts val="1100"/>
              <a:buFont typeface="Poppins Light"/>
              <a:buChar char="●"/>
              <a:defRPr sz="1400" b="0" i="0" u="none" strike="noStrike" cap="none">
                <a:solidFill>
                  <a:schemeClr val="accent2"/>
                </a:solidFill>
                <a:latin typeface="Poppins"/>
                <a:ea typeface="Poppins"/>
                <a:cs typeface="Poppins"/>
                <a:sym typeface="Poppins"/>
              </a:defRPr>
            </a:lvl4pPr>
            <a:lvl5pPr marL="2286000" marR="0" lvl="4" indent="-317500" algn="l" rtl="0">
              <a:lnSpc>
                <a:spcPct val="115000"/>
              </a:lnSpc>
              <a:spcBef>
                <a:spcPts val="1600"/>
              </a:spcBef>
              <a:spcAft>
                <a:spcPts val="0"/>
              </a:spcAft>
              <a:buClr>
                <a:schemeClr val="accent2"/>
              </a:buClr>
              <a:buSzPts val="1100"/>
              <a:buFont typeface="Poppins Light"/>
              <a:buChar char="○"/>
              <a:defRPr sz="1400" b="0" i="0" u="none" strike="noStrike" cap="none">
                <a:solidFill>
                  <a:schemeClr val="accent2"/>
                </a:solidFill>
                <a:latin typeface="Poppins"/>
                <a:ea typeface="Poppins"/>
                <a:cs typeface="Poppins"/>
                <a:sym typeface="Poppins"/>
              </a:defRPr>
            </a:lvl5pPr>
            <a:lvl6pPr marL="2743200" marR="0" lvl="5" indent="-317500" algn="l" rtl="0">
              <a:lnSpc>
                <a:spcPct val="115000"/>
              </a:lnSpc>
              <a:spcBef>
                <a:spcPts val="1600"/>
              </a:spcBef>
              <a:spcAft>
                <a:spcPts val="0"/>
              </a:spcAft>
              <a:buClr>
                <a:schemeClr val="accent2"/>
              </a:buClr>
              <a:buSzPts val="1100"/>
              <a:buFont typeface="Poppins Light"/>
              <a:buChar char="■"/>
              <a:defRPr sz="1400" b="0" i="0" u="none" strike="noStrike" cap="none">
                <a:solidFill>
                  <a:schemeClr val="accent2"/>
                </a:solidFill>
                <a:latin typeface="Poppins"/>
                <a:ea typeface="Poppins"/>
                <a:cs typeface="Poppins"/>
                <a:sym typeface="Poppins"/>
              </a:defRPr>
            </a:lvl6pPr>
            <a:lvl7pPr marL="3200400" marR="0" lvl="6" indent="-317500" algn="l" rtl="0">
              <a:lnSpc>
                <a:spcPct val="115000"/>
              </a:lnSpc>
              <a:spcBef>
                <a:spcPts val="1600"/>
              </a:spcBef>
              <a:spcAft>
                <a:spcPts val="0"/>
              </a:spcAft>
              <a:buClr>
                <a:schemeClr val="accent2"/>
              </a:buClr>
              <a:buSzPts val="1100"/>
              <a:buFont typeface="Poppins Light"/>
              <a:buChar char="●"/>
              <a:defRPr sz="1400" b="0" i="0" u="none" strike="noStrike" cap="none">
                <a:solidFill>
                  <a:schemeClr val="accent2"/>
                </a:solidFill>
                <a:latin typeface="Poppins"/>
                <a:ea typeface="Poppins"/>
                <a:cs typeface="Poppins"/>
                <a:sym typeface="Poppins"/>
              </a:defRPr>
            </a:lvl7pPr>
            <a:lvl8pPr marL="3657600" marR="0" lvl="7" indent="-317500" algn="l" rtl="0">
              <a:lnSpc>
                <a:spcPct val="115000"/>
              </a:lnSpc>
              <a:spcBef>
                <a:spcPts val="1600"/>
              </a:spcBef>
              <a:spcAft>
                <a:spcPts val="0"/>
              </a:spcAft>
              <a:buClr>
                <a:schemeClr val="accent2"/>
              </a:buClr>
              <a:buSzPts val="1100"/>
              <a:buFont typeface="Poppins Light"/>
              <a:buChar char="○"/>
              <a:defRPr sz="1400" b="0" i="0" u="none" strike="noStrike" cap="none">
                <a:solidFill>
                  <a:schemeClr val="accent2"/>
                </a:solidFill>
                <a:latin typeface="Poppins"/>
                <a:ea typeface="Poppins"/>
                <a:cs typeface="Poppins"/>
                <a:sym typeface="Poppins"/>
              </a:defRPr>
            </a:lvl8pPr>
            <a:lvl9pPr marL="4114800" marR="0" lvl="8" indent="-317500" algn="l" rtl="0">
              <a:lnSpc>
                <a:spcPct val="115000"/>
              </a:lnSpc>
              <a:spcBef>
                <a:spcPts val="1600"/>
              </a:spcBef>
              <a:spcAft>
                <a:spcPts val="1600"/>
              </a:spcAft>
              <a:buClr>
                <a:schemeClr val="accent2"/>
              </a:buClr>
              <a:buSzPts val="1100"/>
              <a:buFont typeface="Poppins Light"/>
              <a:buChar char="■"/>
              <a:defRPr sz="1400" b="0" i="0" u="none" strike="noStrike" cap="none">
                <a:solidFill>
                  <a:schemeClr val="accent2"/>
                </a:solidFill>
                <a:latin typeface="Poppins"/>
                <a:ea typeface="Poppins"/>
                <a:cs typeface="Poppins"/>
                <a:sym typeface="Poppins"/>
              </a:defRPr>
            </a:lvl9pPr>
          </a:lstStyle>
          <a:p>
            <a:r>
              <a:rPr lang="en-US" sz="2800"/>
              <a:t>[1] Othman, A. A., &amp; Ahmed, S. A. (2013). Challenges of foreign direct investment in the construction industry of developing countries. Journal of Engineering, Project, and Production Management, 3(2), 2-11. </a:t>
            </a:r>
          </a:p>
          <a:p>
            <a:r>
              <a:rPr lang="en-US" sz="2800"/>
              <a:t>[2] Alaloul, W. S., Liew, M. S., &amp; Zawawi, N. A. (2016). Identification of coordination factors affecting building projects performance. Alexandria Engineering Journal, 55(3), 2689-2698. https://doi.org/10.1016/j.aej.2016.06.010</a:t>
            </a:r>
          </a:p>
          <a:p>
            <a:r>
              <a:rPr lang="en-US" sz="2800"/>
              <a:t>[3] World Wide Web Consortium (W3C). (2014). HTML5: A Vocabulary and Associated APIs for HTML and XHTML. W3C Recommendation.</a:t>
            </a:r>
          </a:p>
          <a:p>
            <a:r>
              <a:rPr lang="en-US" sz="2800"/>
              <a:t>Available at: https://www.w3.org/TR/html5/</a:t>
            </a:r>
          </a:p>
          <a:p>
            <a:r>
              <a:rPr lang="en-US" sz="2800"/>
              <a:t>[4] Mozilla Developer Network (MDN). (2023). HTML5: Hypertext Markup Language. MDN Web Docs.</a:t>
            </a:r>
          </a:p>
          <a:p>
            <a:r>
              <a:rPr lang="en-US" sz="2800"/>
              <a:t>Available at: https://developer.mozilla.org/en-US/docs/Web/Guide/HTML/HTML5</a:t>
            </a:r>
          </a:p>
          <a:p>
            <a:r>
              <a:rPr lang="en-US" sz="2800"/>
              <a:t>[5] World Wide Web Consortium (W3C). (2021). CSS Cascading and Inheritance Level 3. W3C Recommendation.</a:t>
            </a:r>
          </a:p>
          <a:p>
            <a:r>
              <a:rPr lang="en-US" sz="2800"/>
              <a:t>Available at: https://www.w3.org/TR/css-cascade-3/</a:t>
            </a:r>
          </a:p>
          <a:p>
            <a:r>
              <a:rPr lang="en-US" sz="2800"/>
              <a:t>[6] Mozilla Developer Network (MDN). (2023). CSS: Cascading Style Sheets. MDN Web Docs.</a:t>
            </a:r>
          </a:p>
          <a:p>
            <a:r>
              <a:rPr lang="en-US" sz="2800"/>
              <a:t>Available at: https://developer.mozilla.org/en-US/docs/Web/CSS</a:t>
            </a:r>
          </a:p>
          <a:p>
            <a:r>
              <a:rPr lang="en-US" sz="2800"/>
              <a:t>[7] Marcotte, E. (2010). Responsive Web Design. A List Apart. https://alistapart.com/article/responsive-web-design/</a:t>
            </a:r>
          </a:p>
          <a:p>
            <a:r>
              <a:rPr lang="en-US" sz="2800"/>
              <a:t>[8] Bootstrap Team. (2023). Grid System Layout. Official Bootstrap Site. https://getbootstrap.com/docs/5.3/layout/grid/</a:t>
            </a:r>
          </a:p>
          <a:p>
            <a:r>
              <a:rPr lang="en-US" sz="2800"/>
              <a:t>[9] Elmasri, R., &amp; Navathe, S. B. (2016). Fundamentals of Database Systems (7th ed.). Pearson.</a:t>
            </a:r>
          </a:p>
          <a:p>
            <a:r>
              <a:rPr lang="en-US" sz="2800"/>
              <a:t>[9] Apache Friends. (2023). XAMPP for Windows, Linux, and OS X: Official Documentation. Retrieved from https://www.apachefriends.org/index.html</a:t>
            </a:r>
          </a:p>
          <a:p>
            <a:r>
              <a:rPr lang="en-US" sz="2800"/>
              <a:t> [10] Laravel Livewire Official Documentation. "Introduction to Livewire and Full-Stack Frameworks". Livewire Docs. Available at: https://livewire.laravel.com/docs</a:t>
            </a:r>
          </a:p>
          <a:p>
            <a:r>
              <a:rPr lang="en-US" sz="2800"/>
              <a:t>[11] FilamentPHP Official Documentation. "Filament: The Elegant TALL Stack Admin Panel for Laravel". Filament Docs. Available at: https://filamentphp.com/docs</a:t>
            </a:r>
            <a:endParaRPr lang="en-US" sz="2800" dirty="0"/>
          </a:p>
        </p:txBody>
      </p:sp>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844"/>
        <p:cNvGrpSpPr/>
        <p:nvPr/>
      </p:nvGrpSpPr>
      <p:grpSpPr>
        <a:xfrm>
          <a:off x="0" y="0"/>
          <a:ext cx="0" cy="0"/>
          <a:chOff x="0" y="0"/>
          <a:chExt cx="0" cy="0"/>
        </a:xfrm>
      </p:grpSpPr>
      <p:pic>
        <p:nvPicPr>
          <p:cNvPr id="14845" name="Google Shape;14845;p74"/>
          <p:cNvPicPr preferRelativeResize="0"/>
          <p:nvPr/>
        </p:nvPicPr>
        <p:blipFill>
          <a:blip r:embed="rId3">
            <a:alphaModFix/>
          </a:blip>
          <a:stretch>
            <a:fillRect/>
          </a:stretch>
        </p:blipFill>
        <p:spPr>
          <a:xfrm>
            <a:off x="1436655" y="0"/>
            <a:ext cx="7707347" cy="5143500"/>
          </a:xfrm>
          <a:prstGeom prst="rect">
            <a:avLst/>
          </a:prstGeom>
          <a:noFill/>
          <a:ln>
            <a:noFill/>
          </a:ln>
        </p:spPr>
      </p:pic>
      <p:sp>
        <p:nvSpPr>
          <p:cNvPr id="14846" name="Google Shape;14846;p74"/>
          <p:cNvSpPr/>
          <p:nvPr/>
        </p:nvSpPr>
        <p:spPr>
          <a:xfrm>
            <a:off x="0" y="2434475"/>
            <a:ext cx="4171800" cy="2277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8" name="Google Shape;14848;p74"/>
          <p:cNvSpPr txBox="1">
            <a:spLocks noGrp="1"/>
          </p:cNvSpPr>
          <p:nvPr>
            <p:ph type="title"/>
          </p:nvPr>
        </p:nvSpPr>
        <p:spPr>
          <a:xfrm>
            <a:off x="655500" y="3336875"/>
            <a:ext cx="2860800" cy="472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800" b="1" dirty="0">
                <a:latin typeface="Dubai" panose="020B0503030403030204" pitchFamily="34" charset="-78"/>
                <a:cs typeface="Dubai" panose="020B0503030403030204" pitchFamily="34" charset="-78"/>
              </a:rPr>
              <a:t>شكرًا لحسن استماعكم</a:t>
            </a:r>
            <a:endParaRPr sz="2800" b="1" dirty="0">
              <a:latin typeface="Dubai" panose="020B0503030403030204" pitchFamily="34" charset="-78"/>
              <a:cs typeface="Dubai" panose="020B0503030403030204" pitchFamily="34" charset="-78"/>
            </a:endParaRPr>
          </a:p>
        </p:txBody>
      </p:sp>
    </p:spTree>
  </p:cSld>
  <p:clrMapOvr>
    <a:masterClrMapping/>
  </p:clrMapOvr>
  <p:transition spd="slow">
    <p:push dir="u"/>
  </p:transition>
</p:sld>
</file>

<file path=ppt/theme/theme1.xml><?xml version="1.0" encoding="utf-8"?>
<a:theme xmlns:a="http://schemas.openxmlformats.org/drawingml/2006/main" name="Construction Project Proposal XL">
  <a:themeElements>
    <a:clrScheme name="Simple Light">
      <a:dk1>
        <a:srgbClr val="000000"/>
      </a:dk1>
      <a:lt1>
        <a:srgbClr val="FFFFFF"/>
      </a:lt1>
      <a:dk2>
        <a:srgbClr val="595959"/>
      </a:dk2>
      <a:lt2>
        <a:srgbClr val="EEEEEE"/>
      </a:lt2>
      <a:accent1>
        <a:srgbClr val="E5AC77"/>
      </a:accent1>
      <a:accent2>
        <a:srgbClr val="3F4D53"/>
      </a:accent2>
      <a:accent3>
        <a:srgbClr val="FFFFFF"/>
      </a:accent3>
      <a:accent4>
        <a:srgbClr val="F3F3F3"/>
      </a:accent4>
      <a:accent5>
        <a:srgbClr val="D69D68"/>
      </a:accent5>
      <a:accent6>
        <a:srgbClr val="45565D"/>
      </a:accent6>
      <a:hlink>
        <a:srgbClr val="3F4D5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1062</Words>
  <Application>Microsoft Office PowerPoint</Application>
  <PresentationFormat>عرض على الشاشة (16:9)</PresentationFormat>
  <Paragraphs>137</Paragraphs>
  <Slides>23</Slides>
  <Notes>23</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23</vt:i4>
      </vt:variant>
    </vt:vector>
  </HeadingPairs>
  <TitlesOfParts>
    <vt:vector size="30" baseType="lpstr">
      <vt:lpstr>Poppins</vt:lpstr>
      <vt:lpstr>Poppins ExtraBold</vt:lpstr>
      <vt:lpstr>Dubai</vt:lpstr>
      <vt:lpstr>Poppins Light</vt:lpstr>
      <vt:lpstr>Arial</vt:lpstr>
      <vt:lpstr>Poppins SemiBold</vt:lpstr>
      <vt:lpstr>Construction Project Proposal XL</vt:lpstr>
      <vt:lpstr>مشروع خدمي للشركات الاستثمارية الوافدة</vt:lpstr>
      <vt:lpstr>INTRODUCTION</vt:lpstr>
      <vt:lpstr>تعاني المشاريع الاستثمارية الوافدة من ضعف الشفافية في المتابعة، والاعتماد على الأساليب الورقية التقليدية، إضافة إلى محدودية الرقابة على الإنفاق ونسب الإنجاز، مما يؤدي إلى فجوة ثقة بين المستثمر والإدارة المحلية.</vt:lpstr>
      <vt:lpstr>أهداف المشروع</vt:lpstr>
      <vt:lpstr>نطاق المشروع </vt:lpstr>
      <vt:lpstr>المستخدمون وصلاحياتهم</vt:lpstr>
      <vt:lpstr>المستخدمون وصلاحياتهم</vt:lpstr>
      <vt:lpstr>التقنيات المستخدمة</vt:lpstr>
      <vt:lpstr>تحليل النظام</vt:lpstr>
      <vt:lpstr>مخطط ERD</vt:lpstr>
      <vt:lpstr>مخطط Use Case</vt:lpstr>
      <vt:lpstr>مخطط Use Case</vt:lpstr>
      <vt:lpstr>مخطط Use Case</vt:lpstr>
      <vt:lpstr>مخطط Use Case</vt:lpstr>
      <vt:lpstr>مخطط Use Case</vt:lpstr>
      <vt:lpstr>مخطط Use Case</vt:lpstr>
      <vt:lpstr>مخطط Use Case</vt:lpstr>
      <vt:lpstr>التصميم المعماري للنظام</vt:lpstr>
      <vt:lpstr>عرض تقديمي في PowerPoint</vt:lpstr>
      <vt:lpstr>النتائج ومخرجات المشروع</vt:lpstr>
      <vt:lpstr>الآفاق المستقبلية</vt:lpstr>
      <vt:lpstr>Resources</vt:lpstr>
      <vt:lpstr>شكرًا لحسن استماعكم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MOHAMAD</dc:creator>
  <cp:lastModifiedBy>Maher</cp:lastModifiedBy>
  <cp:revision>5</cp:revision>
  <dcterms:modified xsi:type="dcterms:W3CDTF">2026-04-25T11:44:51Z</dcterms:modified>
</cp:coreProperties>
</file>