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3" r:id="rId1"/>
  </p:sldMasterIdLst>
  <p:notesMasterIdLst>
    <p:notesMasterId r:id="rId25"/>
  </p:notesMasterIdLst>
  <p:sldIdLst>
    <p:sldId id="256" r:id="rId2"/>
    <p:sldId id="273" r:id="rId3"/>
    <p:sldId id="257" r:id="rId4"/>
    <p:sldId id="258" r:id="rId5"/>
    <p:sldId id="259" r:id="rId6"/>
    <p:sldId id="291" r:id="rId7"/>
    <p:sldId id="343" r:id="rId8"/>
    <p:sldId id="265" r:id="rId9"/>
    <p:sldId id="296" r:id="rId10"/>
    <p:sldId id="344" r:id="rId11"/>
    <p:sldId id="345" r:id="rId12"/>
    <p:sldId id="346" r:id="rId13"/>
    <p:sldId id="347" r:id="rId14"/>
    <p:sldId id="348" r:id="rId15"/>
    <p:sldId id="349" r:id="rId16"/>
    <p:sldId id="350" r:id="rId17"/>
    <p:sldId id="351" r:id="rId18"/>
    <p:sldId id="352" r:id="rId19"/>
    <p:sldId id="356" r:id="rId20"/>
    <p:sldId id="355" r:id="rId21"/>
    <p:sldId id="279" r:id="rId22"/>
    <p:sldId id="263" r:id="rId23"/>
    <p:sldId id="268" r:id="rId24"/>
  </p:sldIdLst>
  <p:sldSz cx="9144000" cy="5143500" type="screen16x9"/>
  <p:notesSz cx="6858000" cy="9144000"/>
  <p:embeddedFontLst>
    <p:embeddedFont>
      <p:font typeface="Denk One" panose="020B0604020202020204" charset="0"/>
      <p:regular r:id="rId26"/>
    </p:embeddedFont>
    <p:embeddedFont>
      <p:font typeface="Fira Sans Extra Condensed" panose="020B0503050000020004" pitchFamily="34" charset="0"/>
      <p:regular r:id="rId27"/>
      <p:bold r:id="rId28"/>
      <p:italic r:id="rId29"/>
      <p:boldItalic r:id="rId30"/>
    </p:embeddedFont>
    <p:embeddedFont>
      <p:font typeface="Orbitron" panose="020B0604020202020204" charset="0"/>
      <p:regular r:id="rId31"/>
      <p:bold r:id="rId32"/>
    </p:embeddedFont>
    <p:embeddedFont>
      <p:font typeface="Quicksand" panose="020B0604020202020204" charset="0"/>
      <p:regular r:id="rId33"/>
      <p:bold r:id="rId34"/>
    </p:embeddedFont>
    <p:embeddedFont>
      <p:font typeface="Roboto Medium" panose="02000000000000000000" pitchFamily="2" charset="0"/>
      <p:regular r:id="rId35"/>
      <p:bold r:id="rId36"/>
      <p:italic r:id="rId37"/>
      <p:boldItalic r:id="rId38"/>
    </p:embeddedFont>
    <p:embeddedFont>
      <p:font typeface="Wahran" pitchFamily="50" charset="-78"/>
      <p:regular r:id="rId39"/>
      <p:bold r:id="rId40"/>
    </p:embeddedFont>
    <p:embeddedFont>
      <p:font typeface="Wahran Light" pitchFamily="50" charset="-78"/>
      <p:regular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ACFE4AF-27BD-4975-BB80-1A6490A534BA}">
  <a:tblStyle styleId="{FACFE4AF-27BD-4975-BB80-1A6490A534B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0" d="100"/>
          <a:sy n="60" d="100"/>
        </p:scale>
        <p:origin x="1460" y="4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3"/>
        <p:cNvGrpSpPr/>
        <p:nvPr/>
      </p:nvGrpSpPr>
      <p:grpSpPr>
        <a:xfrm>
          <a:off x="0" y="0"/>
          <a:ext cx="0" cy="0"/>
          <a:chOff x="0" y="0"/>
          <a:chExt cx="0" cy="0"/>
        </a:xfrm>
      </p:grpSpPr>
      <p:sp>
        <p:nvSpPr>
          <p:cNvPr id="1204" name="Google Shape;1204;gf17053b67e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5" name="Google Shape;1205;gf17053b67e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5"/>
        <p:cNvGrpSpPr/>
        <p:nvPr/>
      </p:nvGrpSpPr>
      <p:grpSpPr>
        <a:xfrm>
          <a:off x="0" y="0"/>
          <a:ext cx="0" cy="0"/>
          <a:chOff x="0" y="0"/>
          <a:chExt cx="0" cy="0"/>
        </a:xfrm>
      </p:grpSpPr>
      <p:sp>
        <p:nvSpPr>
          <p:cNvPr id="1886" name="Google Shape;1886;gcc9050bdf8_0_2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7" name="Google Shape;1887;gcc9050bdf8_0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1"/>
        <p:cNvGrpSpPr/>
        <p:nvPr/>
      </p:nvGrpSpPr>
      <p:grpSpPr>
        <a:xfrm>
          <a:off x="0" y="0"/>
          <a:ext cx="0" cy="0"/>
          <a:chOff x="0" y="0"/>
          <a:chExt cx="0" cy="0"/>
        </a:xfrm>
      </p:grpSpPr>
      <p:sp>
        <p:nvSpPr>
          <p:cNvPr id="1292" name="Google Shape;1292;gcc9050bdf8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3" name="Google Shape;1293;gcc9050bdf8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0"/>
        <p:cNvGrpSpPr/>
        <p:nvPr/>
      </p:nvGrpSpPr>
      <p:grpSpPr>
        <a:xfrm>
          <a:off x="0" y="0"/>
          <a:ext cx="0" cy="0"/>
          <a:chOff x="0" y="0"/>
          <a:chExt cx="0" cy="0"/>
        </a:xfrm>
      </p:grpSpPr>
      <p:sp>
        <p:nvSpPr>
          <p:cNvPr id="1301" name="Google Shape;1301;gf60122e166_0_5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2" name="Google Shape;1302;gf60122e166_0_5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5"/>
        <p:cNvGrpSpPr/>
        <p:nvPr/>
      </p:nvGrpSpPr>
      <p:grpSpPr>
        <a:xfrm>
          <a:off x="0" y="0"/>
          <a:ext cx="0" cy="0"/>
          <a:chOff x="0" y="0"/>
          <a:chExt cx="0" cy="0"/>
        </a:xfrm>
      </p:grpSpPr>
      <p:sp>
        <p:nvSpPr>
          <p:cNvPr id="1356" name="Google Shape;1356;gcc9050bdf8_0_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7" name="Google Shape;1357;gcc9050bdf8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7"/>
        <p:cNvGrpSpPr/>
        <p:nvPr/>
      </p:nvGrpSpPr>
      <p:grpSpPr>
        <a:xfrm>
          <a:off x="0" y="0"/>
          <a:ext cx="0" cy="0"/>
          <a:chOff x="0" y="0"/>
          <a:chExt cx="0" cy="0"/>
        </a:xfrm>
      </p:grpSpPr>
      <p:sp>
        <p:nvSpPr>
          <p:cNvPr id="2608" name="Google Shape;2608;gcc9050bdf8_0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9" name="Google Shape;2609;gcc9050bdf8_0_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7">
          <a:extLst>
            <a:ext uri="{FF2B5EF4-FFF2-40B4-BE49-F238E27FC236}">
              <a16:creationId xmlns:a16="http://schemas.microsoft.com/office/drawing/2014/main" id="{FBF46221-86F2-57CC-8B76-1AC5A50DBD8C}"/>
            </a:ext>
          </a:extLst>
        </p:cNvPr>
        <p:cNvGrpSpPr/>
        <p:nvPr/>
      </p:nvGrpSpPr>
      <p:grpSpPr>
        <a:xfrm>
          <a:off x="0" y="0"/>
          <a:ext cx="0" cy="0"/>
          <a:chOff x="0" y="0"/>
          <a:chExt cx="0" cy="0"/>
        </a:xfrm>
      </p:grpSpPr>
      <p:sp>
        <p:nvSpPr>
          <p:cNvPr id="2608" name="Google Shape;2608;gcc9050bdf8_0_303:notes">
            <a:extLst>
              <a:ext uri="{FF2B5EF4-FFF2-40B4-BE49-F238E27FC236}">
                <a16:creationId xmlns:a16="http://schemas.microsoft.com/office/drawing/2014/main" id="{1DB418A4-4ACD-1D94-40BB-0DC48667E3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9" name="Google Shape;2609;gcc9050bdf8_0_303:notes">
            <a:extLst>
              <a:ext uri="{FF2B5EF4-FFF2-40B4-BE49-F238E27FC236}">
                <a16:creationId xmlns:a16="http://schemas.microsoft.com/office/drawing/2014/main" id="{78746D77-411B-A2BE-B511-32CADF15CF9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3642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8"/>
        <p:cNvGrpSpPr/>
        <p:nvPr/>
      </p:nvGrpSpPr>
      <p:grpSpPr>
        <a:xfrm>
          <a:off x="0" y="0"/>
          <a:ext cx="0" cy="0"/>
          <a:chOff x="0" y="0"/>
          <a:chExt cx="0" cy="0"/>
        </a:xfrm>
      </p:grpSpPr>
      <p:sp>
        <p:nvSpPr>
          <p:cNvPr id="1589" name="Google Shape;1589;gcc9050bdf8_0_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0" name="Google Shape;1590;gcc9050bdf8_0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8"/>
        <p:cNvGrpSpPr/>
        <p:nvPr/>
      </p:nvGrpSpPr>
      <p:grpSpPr>
        <a:xfrm>
          <a:off x="0" y="0"/>
          <a:ext cx="0" cy="0"/>
          <a:chOff x="0" y="0"/>
          <a:chExt cx="0" cy="0"/>
        </a:xfrm>
      </p:grpSpPr>
      <p:sp>
        <p:nvSpPr>
          <p:cNvPr id="2959" name="Google Shape;2959;gf264e083c8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0" name="Google Shape;2960;gf264e083c8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8">
          <a:extLst>
            <a:ext uri="{FF2B5EF4-FFF2-40B4-BE49-F238E27FC236}">
              <a16:creationId xmlns:a16="http://schemas.microsoft.com/office/drawing/2014/main" id="{D345CD4C-78D4-EE21-5A13-C0CC1567CEE8}"/>
            </a:ext>
          </a:extLst>
        </p:cNvPr>
        <p:cNvGrpSpPr/>
        <p:nvPr/>
      </p:nvGrpSpPr>
      <p:grpSpPr>
        <a:xfrm>
          <a:off x="0" y="0"/>
          <a:ext cx="0" cy="0"/>
          <a:chOff x="0" y="0"/>
          <a:chExt cx="0" cy="0"/>
        </a:xfrm>
      </p:grpSpPr>
      <p:sp>
        <p:nvSpPr>
          <p:cNvPr id="2959" name="Google Shape;2959;gf264e083c8_0_88:notes">
            <a:extLst>
              <a:ext uri="{FF2B5EF4-FFF2-40B4-BE49-F238E27FC236}">
                <a16:creationId xmlns:a16="http://schemas.microsoft.com/office/drawing/2014/main" id="{6AE044D1-C2C1-2527-6240-43D5451D48A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0" name="Google Shape;2960;gf264e083c8_0_88:notes">
            <a:extLst>
              <a:ext uri="{FF2B5EF4-FFF2-40B4-BE49-F238E27FC236}">
                <a16:creationId xmlns:a16="http://schemas.microsoft.com/office/drawing/2014/main" id="{B25B96CE-B7B3-94E9-5D2E-4006EC4A8EE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47866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8">
          <a:extLst>
            <a:ext uri="{FF2B5EF4-FFF2-40B4-BE49-F238E27FC236}">
              <a16:creationId xmlns:a16="http://schemas.microsoft.com/office/drawing/2014/main" id="{78AD6F04-408F-C615-4053-D7001932A550}"/>
            </a:ext>
          </a:extLst>
        </p:cNvPr>
        <p:cNvGrpSpPr/>
        <p:nvPr/>
      </p:nvGrpSpPr>
      <p:grpSpPr>
        <a:xfrm>
          <a:off x="0" y="0"/>
          <a:ext cx="0" cy="0"/>
          <a:chOff x="0" y="0"/>
          <a:chExt cx="0" cy="0"/>
        </a:xfrm>
      </p:grpSpPr>
      <p:sp>
        <p:nvSpPr>
          <p:cNvPr id="2959" name="Google Shape;2959;gf264e083c8_0_88:notes">
            <a:extLst>
              <a:ext uri="{FF2B5EF4-FFF2-40B4-BE49-F238E27FC236}">
                <a16:creationId xmlns:a16="http://schemas.microsoft.com/office/drawing/2014/main" id="{7D114CC0-9C59-A9A4-A0DE-64B36F73C33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0" name="Google Shape;2960;gf264e083c8_0_88:notes">
            <a:extLst>
              <a:ext uri="{FF2B5EF4-FFF2-40B4-BE49-F238E27FC236}">
                <a16:creationId xmlns:a16="http://schemas.microsoft.com/office/drawing/2014/main" id="{C8D6A3FC-FAB1-E98C-D64D-342837B8C58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650558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8">
          <a:extLst>
            <a:ext uri="{FF2B5EF4-FFF2-40B4-BE49-F238E27FC236}">
              <a16:creationId xmlns:a16="http://schemas.microsoft.com/office/drawing/2014/main" id="{936F2190-8B02-DB22-2EDB-78297C89939E}"/>
            </a:ext>
          </a:extLst>
        </p:cNvPr>
        <p:cNvGrpSpPr/>
        <p:nvPr/>
      </p:nvGrpSpPr>
      <p:grpSpPr>
        <a:xfrm>
          <a:off x="0" y="0"/>
          <a:ext cx="0" cy="0"/>
          <a:chOff x="0" y="0"/>
          <a:chExt cx="0" cy="0"/>
        </a:xfrm>
      </p:grpSpPr>
      <p:sp>
        <p:nvSpPr>
          <p:cNvPr id="2959" name="Google Shape;2959;gf264e083c8_0_88:notes">
            <a:extLst>
              <a:ext uri="{FF2B5EF4-FFF2-40B4-BE49-F238E27FC236}">
                <a16:creationId xmlns:a16="http://schemas.microsoft.com/office/drawing/2014/main" id="{A490018B-014E-462A-DCB2-9F5EBD32F6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0" name="Google Shape;2960;gf264e083c8_0_88:notes">
            <a:extLst>
              <a:ext uri="{FF2B5EF4-FFF2-40B4-BE49-F238E27FC236}">
                <a16:creationId xmlns:a16="http://schemas.microsoft.com/office/drawing/2014/main" id="{80929708-8C01-1B99-5CAC-491D4103DB7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6649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8">
          <a:extLst>
            <a:ext uri="{FF2B5EF4-FFF2-40B4-BE49-F238E27FC236}">
              <a16:creationId xmlns:a16="http://schemas.microsoft.com/office/drawing/2014/main" id="{75D401D2-071B-D59C-98EA-BA02EC07C077}"/>
            </a:ext>
          </a:extLst>
        </p:cNvPr>
        <p:cNvGrpSpPr/>
        <p:nvPr/>
      </p:nvGrpSpPr>
      <p:grpSpPr>
        <a:xfrm>
          <a:off x="0" y="0"/>
          <a:ext cx="0" cy="0"/>
          <a:chOff x="0" y="0"/>
          <a:chExt cx="0" cy="0"/>
        </a:xfrm>
      </p:grpSpPr>
      <p:sp>
        <p:nvSpPr>
          <p:cNvPr id="2959" name="Google Shape;2959;gf264e083c8_0_88:notes">
            <a:extLst>
              <a:ext uri="{FF2B5EF4-FFF2-40B4-BE49-F238E27FC236}">
                <a16:creationId xmlns:a16="http://schemas.microsoft.com/office/drawing/2014/main" id="{C83E463F-CCEC-49F6-15F5-DB1C2CA54DD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0" name="Google Shape;2960;gf264e083c8_0_88:notes">
            <a:extLst>
              <a:ext uri="{FF2B5EF4-FFF2-40B4-BE49-F238E27FC236}">
                <a16:creationId xmlns:a16="http://schemas.microsoft.com/office/drawing/2014/main" id="{6805E237-CA96-CB7A-6967-283C4E860CC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20119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8">
          <a:extLst>
            <a:ext uri="{FF2B5EF4-FFF2-40B4-BE49-F238E27FC236}">
              <a16:creationId xmlns:a16="http://schemas.microsoft.com/office/drawing/2014/main" id="{5DA677F0-A9BB-FDF1-74CD-0DEF0798B570}"/>
            </a:ext>
          </a:extLst>
        </p:cNvPr>
        <p:cNvGrpSpPr/>
        <p:nvPr/>
      </p:nvGrpSpPr>
      <p:grpSpPr>
        <a:xfrm>
          <a:off x="0" y="0"/>
          <a:ext cx="0" cy="0"/>
          <a:chOff x="0" y="0"/>
          <a:chExt cx="0" cy="0"/>
        </a:xfrm>
      </p:grpSpPr>
      <p:sp>
        <p:nvSpPr>
          <p:cNvPr id="2959" name="Google Shape;2959;gf264e083c8_0_88:notes">
            <a:extLst>
              <a:ext uri="{FF2B5EF4-FFF2-40B4-BE49-F238E27FC236}">
                <a16:creationId xmlns:a16="http://schemas.microsoft.com/office/drawing/2014/main" id="{0D0738BE-85E5-ECE1-37EB-86A9B232421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0" name="Google Shape;2960;gf264e083c8_0_88:notes">
            <a:extLst>
              <a:ext uri="{FF2B5EF4-FFF2-40B4-BE49-F238E27FC236}">
                <a16:creationId xmlns:a16="http://schemas.microsoft.com/office/drawing/2014/main" id="{43336C6C-A1A1-427C-F729-4BB649682D2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04192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8">
          <a:extLst>
            <a:ext uri="{FF2B5EF4-FFF2-40B4-BE49-F238E27FC236}">
              <a16:creationId xmlns:a16="http://schemas.microsoft.com/office/drawing/2014/main" id="{A74D2AE4-32FE-2B12-7BCA-B18020F5C0F3}"/>
            </a:ext>
          </a:extLst>
        </p:cNvPr>
        <p:cNvGrpSpPr/>
        <p:nvPr/>
      </p:nvGrpSpPr>
      <p:grpSpPr>
        <a:xfrm>
          <a:off x="0" y="0"/>
          <a:ext cx="0" cy="0"/>
          <a:chOff x="0" y="0"/>
          <a:chExt cx="0" cy="0"/>
        </a:xfrm>
      </p:grpSpPr>
      <p:sp>
        <p:nvSpPr>
          <p:cNvPr id="2959" name="Google Shape;2959;gf264e083c8_0_88:notes">
            <a:extLst>
              <a:ext uri="{FF2B5EF4-FFF2-40B4-BE49-F238E27FC236}">
                <a16:creationId xmlns:a16="http://schemas.microsoft.com/office/drawing/2014/main" id="{C2CDE553-FDF3-F9EC-EAFA-54144D90A48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0" name="Google Shape;2960;gf264e083c8_0_88:notes">
            <a:extLst>
              <a:ext uri="{FF2B5EF4-FFF2-40B4-BE49-F238E27FC236}">
                <a16:creationId xmlns:a16="http://schemas.microsoft.com/office/drawing/2014/main" id="{9C0D91D6-A782-0FFE-0BE3-3D8AD1D268E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36786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8">
          <a:extLst>
            <a:ext uri="{FF2B5EF4-FFF2-40B4-BE49-F238E27FC236}">
              <a16:creationId xmlns:a16="http://schemas.microsoft.com/office/drawing/2014/main" id="{99C2ADEB-533C-BEDE-0E9D-8DBB70645788}"/>
            </a:ext>
          </a:extLst>
        </p:cNvPr>
        <p:cNvGrpSpPr/>
        <p:nvPr/>
      </p:nvGrpSpPr>
      <p:grpSpPr>
        <a:xfrm>
          <a:off x="0" y="0"/>
          <a:ext cx="0" cy="0"/>
          <a:chOff x="0" y="0"/>
          <a:chExt cx="0" cy="0"/>
        </a:xfrm>
      </p:grpSpPr>
      <p:sp>
        <p:nvSpPr>
          <p:cNvPr id="2959" name="Google Shape;2959;gf264e083c8_0_88:notes">
            <a:extLst>
              <a:ext uri="{FF2B5EF4-FFF2-40B4-BE49-F238E27FC236}">
                <a16:creationId xmlns:a16="http://schemas.microsoft.com/office/drawing/2014/main" id="{D0A7B7B2-2F13-E06F-6BD3-A675274A315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0" name="Google Shape;2960;gf264e083c8_0_88:notes">
            <a:extLst>
              <a:ext uri="{FF2B5EF4-FFF2-40B4-BE49-F238E27FC236}">
                <a16:creationId xmlns:a16="http://schemas.microsoft.com/office/drawing/2014/main" id="{1D577C44-88AD-C0C0-07CC-958A9DB384D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770547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8">
          <a:extLst>
            <a:ext uri="{FF2B5EF4-FFF2-40B4-BE49-F238E27FC236}">
              <a16:creationId xmlns:a16="http://schemas.microsoft.com/office/drawing/2014/main" id="{762FDC4A-4963-B981-9506-8C750C5FAEE3}"/>
            </a:ext>
          </a:extLst>
        </p:cNvPr>
        <p:cNvGrpSpPr/>
        <p:nvPr/>
      </p:nvGrpSpPr>
      <p:grpSpPr>
        <a:xfrm>
          <a:off x="0" y="0"/>
          <a:ext cx="0" cy="0"/>
          <a:chOff x="0" y="0"/>
          <a:chExt cx="0" cy="0"/>
        </a:xfrm>
      </p:grpSpPr>
      <p:sp>
        <p:nvSpPr>
          <p:cNvPr id="2959" name="Google Shape;2959;gf264e083c8_0_88:notes">
            <a:extLst>
              <a:ext uri="{FF2B5EF4-FFF2-40B4-BE49-F238E27FC236}">
                <a16:creationId xmlns:a16="http://schemas.microsoft.com/office/drawing/2014/main" id="{C5A928F2-6C48-78A3-4A81-8EC147AA400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0" name="Google Shape;2960;gf264e083c8_0_88:notes">
            <a:extLst>
              <a:ext uri="{FF2B5EF4-FFF2-40B4-BE49-F238E27FC236}">
                <a16:creationId xmlns:a16="http://schemas.microsoft.com/office/drawing/2014/main" id="{964A571F-AB44-496B-116F-500573A2ED7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79691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8">
          <a:extLst>
            <a:ext uri="{FF2B5EF4-FFF2-40B4-BE49-F238E27FC236}">
              <a16:creationId xmlns:a16="http://schemas.microsoft.com/office/drawing/2014/main" id="{AF18B102-88BB-29D0-DF39-073EDE76263A}"/>
            </a:ext>
          </a:extLst>
        </p:cNvPr>
        <p:cNvGrpSpPr/>
        <p:nvPr/>
      </p:nvGrpSpPr>
      <p:grpSpPr>
        <a:xfrm>
          <a:off x="0" y="0"/>
          <a:ext cx="0" cy="0"/>
          <a:chOff x="0" y="0"/>
          <a:chExt cx="0" cy="0"/>
        </a:xfrm>
      </p:grpSpPr>
      <p:sp>
        <p:nvSpPr>
          <p:cNvPr id="1589" name="Google Shape;1589;gcc9050bdf8_0_222:notes">
            <a:extLst>
              <a:ext uri="{FF2B5EF4-FFF2-40B4-BE49-F238E27FC236}">
                <a16:creationId xmlns:a16="http://schemas.microsoft.com/office/drawing/2014/main" id="{A548B942-DD1B-FA2D-8F59-2184D6C79D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0" name="Google Shape;1590;gcc9050bdf8_0_222:notes">
            <a:extLst>
              <a:ext uri="{FF2B5EF4-FFF2-40B4-BE49-F238E27FC236}">
                <a16:creationId xmlns:a16="http://schemas.microsoft.com/office/drawing/2014/main" id="{46164AFA-20A1-D979-52CE-E43BEFDA11E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87356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3">
          <a:extLst>
            <a:ext uri="{FF2B5EF4-FFF2-40B4-BE49-F238E27FC236}">
              <a16:creationId xmlns:a16="http://schemas.microsoft.com/office/drawing/2014/main" id="{8FA8B96C-4CD6-6B83-0471-292266B9688A}"/>
            </a:ext>
          </a:extLst>
        </p:cNvPr>
        <p:cNvGrpSpPr/>
        <p:nvPr/>
      </p:nvGrpSpPr>
      <p:grpSpPr>
        <a:xfrm>
          <a:off x="0" y="0"/>
          <a:ext cx="0" cy="0"/>
          <a:chOff x="0" y="0"/>
          <a:chExt cx="0" cy="0"/>
        </a:xfrm>
      </p:grpSpPr>
      <p:sp>
        <p:nvSpPr>
          <p:cNvPr id="1444" name="Google Shape;1444;gcc9050bdf8_0_273:notes">
            <a:extLst>
              <a:ext uri="{FF2B5EF4-FFF2-40B4-BE49-F238E27FC236}">
                <a16:creationId xmlns:a16="http://schemas.microsoft.com/office/drawing/2014/main" id="{83059DFA-B57F-4485-3793-762DCB5B2D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5" name="Google Shape;1445;gcc9050bdf8_0_273:notes">
            <a:extLst>
              <a:ext uri="{FF2B5EF4-FFF2-40B4-BE49-F238E27FC236}">
                <a16:creationId xmlns:a16="http://schemas.microsoft.com/office/drawing/2014/main" id="{0BD06567-BE46-68C8-3584-348FAD27F4E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47714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3">
          <a:extLst>
            <a:ext uri="{FF2B5EF4-FFF2-40B4-BE49-F238E27FC236}">
              <a16:creationId xmlns:a16="http://schemas.microsoft.com/office/drawing/2014/main" id="{D5DB5CE0-2752-B5BB-4F89-9A252B31759B}"/>
            </a:ext>
          </a:extLst>
        </p:cNvPr>
        <p:cNvGrpSpPr/>
        <p:nvPr/>
      </p:nvGrpSpPr>
      <p:grpSpPr>
        <a:xfrm>
          <a:off x="0" y="0"/>
          <a:ext cx="0" cy="0"/>
          <a:chOff x="0" y="0"/>
          <a:chExt cx="0" cy="0"/>
        </a:xfrm>
      </p:grpSpPr>
      <p:sp>
        <p:nvSpPr>
          <p:cNvPr id="1444" name="Google Shape;1444;gcc9050bdf8_0_273:notes">
            <a:extLst>
              <a:ext uri="{FF2B5EF4-FFF2-40B4-BE49-F238E27FC236}">
                <a16:creationId xmlns:a16="http://schemas.microsoft.com/office/drawing/2014/main" id="{84117646-1379-DA79-999F-15D0C131C2C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5" name="Google Shape;1445;gcc9050bdf8_0_273:notes">
            <a:extLst>
              <a:ext uri="{FF2B5EF4-FFF2-40B4-BE49-F238E27FC236}">
                <a16:creationId xmlns:a16="http://schemas.microsoft.com/office/drawing/2014/main" id="{7A1E7350-43F7-E83C-F89C-9CD9A3513AA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623265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4"/>
        <p:cNvGrpSpPr/>
        <p:nvPr/>
      </p:nvGrpSpPr>
      <p:grpSpPr>
        <a:xfrm>
          <a:off x="0" y="0"/>
          <a:ext cx="0" cy="0"/>
          <a:chOff x="0" y="0"/>
          <a:chExt cx="0" cy="0"/>
        </a:xfrm>
      </p:grpSpPr>
      <p:sp>
        <p:nvSpPr>
          <p:cNvPr id="2145" name="Google Shape;2145;gcc9050bdf8_0_2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6" name="Google Shape;2146;gcc9050bdf8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9"/>
        <p:cNvGrpSpPr/>
        <p:nvPr/>
      </p:nvGrpSpPr>
      <p:grpSpPr>
        <a:xfrm>
          <a:off x="0" y="0"/>
          <a:ext cx="0" cy="0"/>
          <a:chOff x="0" y="0"/>
          <a:chExt cx="0" cy="0"/>
        </a:xfrm>
      </p:grpSpPr>
      <p:sp>
        <p:nvSpPr>
          <p:cNvPr id="1530" name="Google Shape;1530;gcc9050bdf8_0_1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1" name="Google Shape;1531;gcc9050bdf8_0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9"/>
        <p:cNvGrpSpPr/>
        <p:nvPr/>
      </p:nvGrpSpPr>
      <p:grpSpPr>
        <a:xfrm>
          <a:off x="0" y="0"/>
          <a:ext cx="0" cy="0"/>
          <a:chOff x="0" y="0"/>
          <a:chExt cx="0" cy="0"/>
        </a:xfrm>
      </p:grpSpPr>
      <p:sp>
        <p:nvSpPr>
          <p:cNvPr id="1730" name="Google Shape;1730;gcc9050bdf8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1" name="Google Shape;1731;gcc9050bdf8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358350" y="258050"/>
            <a:ext cx="8428950" cy="4627500"/>
            <a:chOff x="358350" y="258050"/>
            <a:chExt cx="8428950" cy="4627500"/>
          </a:xfrm>
        </p:grpSpPr>
        <p:sp>
          <p:nvSpPr>
            <p:cNvPr id="10" name="Google Shape;10;p2"/>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360000" y="258050"/>
              <a:ext cx="8427300" cy="4627500"/>
            </a:xfrm>
            <a:prstGeom prst="roundRect">
              <a:avLst>
                <a:gd name="adj" fmla="val 5555"/>
              </a:avLst>
            </a:prstGeom>
            <a:gradFill>
              <a:gsLst>
                <a:gs pos="0">
                  <a:schemeClr val="lt1"/>
                </a:gs>
                <a:gs pos="100000">
                  <a:srgbClr val="66BEE9">
                    <a:alpha val="34509"/>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720000" y="407061"/>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 name="Google Shape;13;p2"/>
            <p:cNvGrpSpPr/>
            <p:nvPr/>
          </p:nvGrpSpPr>
          <p:grpSpPr>
            <a:xfrm rot="10800000" flipH="1">
              <a:off x="4159199" y="4657459"/>
              <a:ext cx="825589" cy="93999"/>
              <a:chOff x="5718423" y="809024"/>
              <a:chExt cx="830071" cy="94500"/>
            </a:xfrm>
          </p:grpSpPr>
          <p:sp>
            <p:nvSpPr>
              <p:cNvPr id="14" name="Google Shape;14;p2"/>
              <p:cNvSpPr/>
              <p:nvPr/>
            </p:nvSpPr>
            <p:spPr>
              <a:xfrm>
                <a:off x="596361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5718423"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620880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645399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 name="Google Shape;18;p2"/>
          <p:cNvSpPr txBox="1">
            <a:spLocks noGrp="1"/>
          </p:cNvSpPr>
          <p:nvPr>
            <p:ph type="ctrTitle"/>
          </p:nvPr>
        </p:nvSpPr>
        <p:spPr>
          <a:xfrm>
            <a:off x="720000" y="1185650"/>
            <a:ext cx="3852000" cy="2361000"/>
          </a:xfrm>
          <a:prstGeom prst="rect">
            <a:avLst/>
          </a:prstGeom>
        </p:spPr>
        <p:txBody>
          <a:bodyPr spcFirstLastPara="1" wrap="square" lIns="91425" tIns="91425" rIns="91425" bIns="91425" anchor="ctr" anchorCtr="0">
            <a:noAutofit/>
          </a:bodyPr>
          <a:lstStyle>
            <a:lvl1pPr lvl="0">
              <a:spcBef>
                <a:spcPts val="0"/>
              </a:spcBef>
              <a:spcAft>
                <a:spcPts val="0"/>
              </a:spcAft>
              <a:buSzPts val="5200"/>
              <a:buNone/>
              <a:defRPr sz="54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9" name="Google Shape;19;p2"/>
          <p:cNvSpPr txBox="1">
            <a:spLocks noGrp="1"/>
          </p:cNvSpPr>
          <p:nvPr>
            <p:ph type="subTitle" idx="1"/>
          </p:nvPr>
        </p:nvSpPr>
        <p:spPr>
          <a:xfrm>
            <a:off x="790635" y="3761000"/>
            <a:ext cx="3909900" cy="410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6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0"/>
        <p:cNvGrpSpPr/>
        <p:nvPr/>
      </p:nvGrpSpPr>
      <p:grpSpPr>
        <a:xfrm>
          <a:off x="0" y="0"/>
          <a:ext cx="0" cy="0"/>
          <a:chOff x="0" y="0"/>
          <a:chExt cx="0" cy="0"/>
        </a:xfrm>
      </p:grpSpPr>
      <p:sp>
        <p:nvSpPr>
          <p:cNvPr id="21" name="Google Shape;21;p3"/>
          <p:cNvSpPr txBox="1">
            <a:spLocks noGrp="1"/>
          </p:cNvSpPr>
          <p:nvPr>
            <p:ph type="title"/>
          </p:nvPr>
        </p:nvSpPr>
        <p:spPr>
          <a:xfrm>
            <a:off x="2477237" y="1522954"/>
            <a:ext cx="4205400" cy="1661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2" name="Google Shape;22;p3"/>
          <p:cNvSpPr txBox="1">
            <a:spLocks noGrp="1"/>
          </p:cNvSpPr>
          <p:nvPr>
            <p:ph type="subTitle" idx="1"/>
          </p:nvPr>
        </p:nvSpPr>
        <p:spPr>
          <a:xfrm>
            <a:off x="3204287" y="3218546"/>
            <a:ext cx="27513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 name="Google Shape;23;p3"/>
          <p:cNvSpPr txBox="1">
            <a:spLocks noGrp="1"/>
          </p:cNvSpPr>
          <p:nvPr>
            <p:ph type="title" idx="2" hasCustomPrompt="1"/>
          </p:nvPr>
        </p:nvSpPr>
        <p:spPr>
          <a:xfrm>
            <a:off x="1639207" y="935175"/>
            <a:ext cx="969000" cy="713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3500">
                <a:solidFill>
                  <a:schemeClr val="lt1"/>
                </a:solidFill>
              </a:defRPr>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grpSp>
        <p:nvGrpSpPr>
          <p:cNvPr id="24" name="Google Shape;24;p3"/>
          <p:cNvGrpSpPr/>
          <p:nvPr/>
        </p:nvGrpSpPr>
        <p:grpSpPr>
          <a:xfrm>
            <a:off x="2038439" y="258000"/>
            <a:ext cx="5082995" cy="4627500"/>
            <a:chOff x="3704375" y="258050"/>
            <a:chExt cx="5082995" cy="4627500"/>
          </a:xfrm>
        </p:grpSpPr>
        <p:sp>
          <p:nvSpPr>
            <p:cNvPr id="25" name="Google Shape;25;p3"/>
            <p:cNvSpPr/>
            <p:nvPr/>
          </p:nvSpPr>
          <p:spPr>
            <a:xfrm>
              <a:off x="3704375" y="258050"/>
              <a:ext cx="50820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a:off x="3705370" y="258050"/>
              <a:ext cx="5082000" cy="4627500"/>
            </a:xfrm>
            <a:prstGeom prst="roundRect">
              <a:avLst>
                <a:gd name="adj" fmla="val 5555"/>
              </a:avLst>
            </a:prstGeom>
            <a:gradFill>
              <a:gsLst>
                <a:gs pos="0">
                  <a:schemeClr val="lt1"/>
                </a:gs>
                <a:gs pos="100000">
                  <a:srgbClr val="66BEE9">
                    <a:alpha val="34509"/>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 name="Google Shape;27;p3"/>
            <p:cNvGrpSpPr/>
            <p:nvPr/>
          </p:nvGrpSpPr>
          <p:grpSpPr>
            <a:xfrm rot="10800000" flipH="1">
              <a:off x="5829576" y="4657459"/>
              <a:ext cx="825589" cy="93999"/>
              <a:chOff x="5718423" y="809024"/>
              <a:chExt cx="830071" cy="94500"/>
            </a:xfrm>
          </p:grpSpPr>
          <p:sp>
            <p:nvSpPr>
              <p:cNvPr id="28" name="Google Shape;28;p3"/>
              <p:cNvSpPr/>
              <p:nvPr/>
            </p:nvSpPr>
            <p:spPr>
              <a:xfrm>
                <a:off x="5718423"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a:off x="596361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p:nvPr/>
            </p:nvSpPr>
            <p:spPr>
              <a:xfrm>
                <a:off x="620880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a:off x="645399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 name="Google Shape;32;p3"/>
            <p:cNvGrpSpPr/>
            <p:nvPr/>
          </p:nvGrpSpPr>
          <p:grpSpPr>
            <a:xfrm>
              <a:off x="3932900" y="407050"/>
              <a:ext cx="4491000" cy="262500"/>
              <a:chOff x="3646108" y="393414"/>
              <a:chExt cx="4491000" cy="262500"/>
            </a:xfrm>
          </p:grpSpPr>
          <p:sp>
            <p:nvSpPr>
              <p:cNvPr id="33" name="Google Shape;33;p3"/>
              <p:cNvSpPr/>
              <p:nvPr/>
            </p:nvSpPr>
            <p:spPr>
              <a:xfrm>
                <a:off x="3646108" y="393414"/>
                <a:ext cx="4491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 name="Google Shape;34;p3"/>
              <p:cNvGrpSpPr/>
              <p:nvPr/>
            </p:nvGrpSpPr>
            <p:grpSpPr>
              <a:xfrm rot="10800000" flipH="1">
                <a:off x="3850212" y="483688"/>
                <a:ext cx="429322" cy="93999"/>
                <a:chOff x="9164898" y="744468"/>
                <a:chExt cx="431653" cy="94500"/>
              </a:xfrm>
            </p:grpSpPr>
            <p:sp>
              <p:nvSpPr>
                <p:cNvPr id="35" name="Google Shape;35;p3"/>
                <p:cNvSpPr/>
                <p:nvPr/>
              </p:nvSpPr>
              <p:spPr>
                <a:xfrm>
                  <a:off x="9164898" y="744468"/>
                  <a:ext cx="94500" cy="94500"/>
                </a:xfrm>
                <a:prstGeom prst="ellipse">
                  <a:avLst/>
                </a:prstGeom>
                <a:solidFill>
                  <a:schemeClr val="accent2"/>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a:off x="9333475" y="744468"/>
                  <a:ext cx="94500" cy="94500"/>
                </a:xfrm>
                <a:prstGeom prst="ellipse">
                  <a:avLst/>
                </a:prstGeom>
                <a:solidFill>
                  <a:schemeClr val="accent4"/>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a:off x="9502051" y="744468"/>
                  <a:ext cx="94500" cy="94500"/>
                </a:xfrm>
                <a:prstGeom prst="ellipse">
                  <a:avLst/>
                </a:prstGeom>
                <a:solidFill>
                  <a:schemeClr val="lt1"/>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8"/>
        <p:cNvGrpSpPr/>
        <p:nvPr/>
      </p:nvGrpSpPr>
      <p:grpSpPr>
        <a:xfrm>
          <a:off x="0" y="0"/>
          <a:ext cx="0" cy="0"/>
          <a:chOff x="0" y="0"/>
          <a:chExt cx="0" cy="0"/>
        </a:xfrm>
      </p:grpSpPr>
      <p:grpSp>
        <p:nvGrpSpPr>
          <p:cNvPr id="39" name="Google Shape;39;p4"/>
          <p:cNvGrpSpPr/>
          <p:nvPr/>
        </p:nvGrpSpPr>
        <p:grpSpPr>
          <a:xfrm>
            <a:off x="358350" y="258050"/>
            <a:ext cx="8428950" cy="4627500"/>
            <a:chOff x="358350" y="258050"/>
            <a:chExt cx="8428950" cy="4627500"/>
          </a:xfrm>
        </p:grpSpPr>
        <p:sp>
          <p:nvSpPr>
            <p:cNvPr id="40" name="Google Shape;40;p4"/>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4"/>
            <p:cNvSpPr/>
            <p:nvPr/>
          </p:nvSpPr>
          <p:spPr>
            <a:xfrm>
              <a:off x="360000" y="258050"/>
              <a:ext cx="8427300" cy="4627500"/>
            </a:xfrm>
            <a:prstGeom prst="roundRect">
              <a:avLst>
                <a:gd name="adj" fmla="val 5555"/>
              </a:avLst>
            </a:prstGeom>
            <a:gradFill>
              <a:gsLst>
                <a:gs pos="0">
                  <a:schemeClr val="lt1"/>
                </a:gs>
                <a:gs pos="100000">
                  <a:srgbClr val="66BEE9">
                    <a:alpha val="34509"/>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42;p4"/>
            <p:cNvGrpSpPr/>
            <p:nvPr/>
          </p:nvGrpSpPr>
          <p:grpSpPr>
            <a:xfrm rot="10800000" flipH="1">
              <a:off x="4159199" y="4657459"/>
              <a:ext cx="825589" cy="93999"/>
              <a:chOff x="5718423" y="809024"/>
              <a:chExt cx="830071" cy="94500"/>
            </a:xfrm>
          </p:grpSpPr>
          <p:sp>
            <p:nvSpPr>
              <p:cNvPr id="43" name="Google Shape;43;p4"/>
              <p:cNvSpPr/>
              <p:nvPr/>
            </p:nvSpPr>
            <p:spPr>
              <a:xfrm>
                <a:off x="5718423"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a:off x="596361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4"/>
              <p:cNvSpPr/>
              <p:nvPr/>
            </p:nvSpPr>
            <p:spPr>
              <a:xfrm>
                <a:off x="620880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4"/>
              <p:cNvSpPr/>
              <p:nvPr/>
            </p:nvSpPr>
            <p:spPr>
              <a:xfrm>
                <a:off x="645399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47;p4"/>
            <p:cNvGrpSpPr/>
            <p:nvPr/>
          </p:nvGrpSpPr>
          <p:grpSpPr>
            <a:xfrm>
              <a:off x="720000" y="407061"/>
              <a:ext cx="7704000" cy="262500"/>
              <a:chOff x="433208" y="393425"/>
              <a:chExt cx="7704000" cy="262500"/>
            </a:xfrm>
          </p:grpSpPr>
          <p:sp>
            <p:nvSpPr>
              <p:cNvPr id="48" name="Google Shape;48;p4"/>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49;p4"/>
              <p:cNvGrpSpPr/>
              <p:nvPr/>
            </p:nvGrpSpPr>
            <p:grpSpPr>
              <a:xfrm rot="10800000" flipH="1">
                <a:off x="543498" y="483688"/>
                <a:ext cx="429322" cy="93999"/>
                <a:chOff x="5840230" y="744468"/>
                <a:chExt cx="431653" cy="94500"/>
              </a:xfrm>
            </p:grpSpPr>
            <p:sp>
              <p:nvSpPr>
                <p:cNvPr id="50" name="Google Shape;50;p4"/>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53" name="Google Shape;53;p4"/>
          <p:cNvSpPr txBox="1">
            <a:spLocks noGrp="1"/>
          </p:cNvSpPr>
          <p:nvPr>
            <p:ph type="title"/>
          </p:nvPr>
        </p:nvSpPr>
        <p:spPr>
          <a:xfrm>
            <a:off x="720000" y="694814"/>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4" name="Google Shape;54;p4"/>
          <p:cNvSpPr txBox="1">
            <a:spLocks noGrp="1"/>
          </p:cNvSpPr>
          <p:nvPr>
            <p:ph type="body" idx="1"/>
          </p:nvPr>
        </p:nvSpPr>
        <p:spPr>
          <a:xfrm>
            <a:off x="720000" y="1152475"/>
            <a:ext cx="7704000" cy="3450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5"/>
        <p:cNvGrpSpPr/>
        <p:nvPr/>
      </p:nvGrpSpPr>
      <p:grpSpPr>
        <a:xfrm>
          <a:off x="0" y="0"/>
          <a:ext cx="0" cy="0"/>
          <a:chOff x="0" y="0"/>
          <a:chExt cx="0" cy="0"/>
        </a:xfrm>
      </p:grpSpPr>
      <p:grpSp>
        <p:nvGrpSpPr>
          <p:cNvPr id="76" name="Google Shape;76;p6"/>
          <p:cNvGrpSpPr/>
          <p:nvPr/>
        </p:nvGrpSpPr>
        <p:grpSpPr>
          <a:xfrm>
            <a:off x="358350" y="258050"/>
            <a:ext cx="8428950" cy="4627500"/>
            <a:chOff x="358350" y="258050"/>
            <a:chExt cx="8428950" cy="4627500"/>
          </a:xfrm>
        </p:grpSpPr>
        <p:sp>
          <p:nvSpPr>
            <p:cNvPr id="77" name="Google Shape;77;p6"/>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6"/>
            <p:cNvSpPr/>
            <p:nvPr/>
          </p:nvSpPr>
          <p:spPr>
            <a:xfrm>
              <a:off x="360000" y="258050"/>
              <a:ext cx="8427300" cy="4627500"/>
            </a:xfrm>
            <a:prstGeom prst="roundRect">
              <a:avLst>
                <a:gd name="adj" fmla="val 5555"/>
              </a:avLst>
            </a:prstGeom>
            <a:gradFill>
              <a:gsLst>
                <a:gs pos="0">
                  <a:schemeClr val="lt1"/>
                </a:gs>
                <a:gs pos="100000">
                  <a:srgbClr val="66BEE9">
                    <a:alpha val="34509"/>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 name="Google Shape;79;p6"/>
            <p:cNvGrpSpPr/>
            <p:nvPr/>
          </p:nvGrpSpPr>
          <p:grpSpPr>
            <a:xfrm rot="10800000" flipH="1">
              <a:off x="4159199" y="4657459"/>
              <a:ext cx="825589" cy="93999"/>
              <a:chOff x="5718423" y="809024"/>
              <a:chExt cx="830071" cy="94500"/>
            </a:xfrm>
          </p:grpSpPr>
          <p:sp>
            <p:nvSpPr>
              <p:cNvPr id="80" name="Google Shape;80;p6"/>
              <p:cNvSpPr/>
              <p:nvPr/>
            </p:nvSpPr>
            <p:spPr>
              <a:xfrm>
                <a:off x="5718423"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6"/>
              <p:cNvSpPr/>
              <p:nvPr/>
            </p:nvSpPr>
            <p:spPr>
              <a:xfrm>
                <a:off x="596361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6"/>
              <p:cNvSpPr/>
              <p:nvPr/>
            </p:nvSpPr>
            <p:spPr>
              <a:xfrm>
                <a:off x="620880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6"/>
              <p:cNvSpPr/>
              <p:nvPr/>
            </p:nvSpPr>
            <p:spPr>
              <a:xfrm>
                <a:off x="645399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 name="Google Shape;84;p6"/>
            <p:cNvGrpSpPr/>
            <p:nvPr/>
          </p:nvGrpSpPr>
          <p:grpSpPr>
            <a:xfrm>
              <a:off x="720000" y="407061"/>
              <a:ext cx="7704000" cy="262500"/>
              <a:chOff x="433208" y="393425"/>
              <a:chExt cx="7704000" cy="262500"/>
            </a:xfrm>
          </p:grpSpPr>
          <p:sp>
            <p:nvSpPr>
              <p:cNvPr id="85" name="Google Shape;85;p6"/>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6"/>
              <p:cNvSpPr/>
              <p:nvPr/>
            </p:nvSpPr>
            <p:spPr>
              <a:xfrm rot="10800000" flipH="1">
                <a:off x="543498" y="483688"/>
                <a:ext cx="93990" cy="93999"/>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7" name="Google Shape;87;p6"/>
          <p:cNvSpPr txBox="1">
            <a:spLocks noGrp="1"/>
          </p:cNvSpPr>
          <p:nvPr>
            <p:ph type="title"/>
          </p:nvPr>
        </p:nvSpPr>
        <p:spPr>
          <a:xfrm>
            <a:off x="720000" y="692400"/>
            <a:ext cx="7704000" cy="572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1"/>
        <p:cNvGrpSpPr/>
        <p:nvPr/>
      </p:nvGrpSpPr>
      <p:grpSpPr>
        <a:xfrm>
          <a:off x="0" y="0"/>
          <a:ext cx="0" cy="0"/>
          <a:chOff x="0" y="0"/>
          <a:chExt cx="0" cy="0"/>
        </a:xfrm>
      </p:grpSpPr>
      <p:grpSp>
        <p:nvGrpSpPr>
          <p:cNvPr id="122" name="Google Shape;122;p9"/>
          <p:cNvGrpSpPr/>
          <p:nvPr/>
        </p:nvGrpSpPr>
        <p:grpSpPr>
          <a:xfrm>
            <a:off x="358350" y="258050"/>
            <a:ext cx="8428950" cy="4627500"/>
            <a:chOff x="358350" y="258050"/>
            <a:chExt cx="8428950" cy="4627500"/>
          </a:xfrm>
        </p:grpSpPr>
        <p:sp>
          <p:nvSpPr>
            <p:cNvPr id="123" name="Google Shape;123;p9"/>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9"/>
            <p:cNvSpPr/>
            <p:nvPr/>
          </p:nvSpPr>
          <p:spPr>
            <a:xfrm>
              <a:off x="360000" y="258050"/>
              <a:ext cx="8427300" cy="4627500"/>
            </a:xfrm>
            <a:prstGeom prst="roundRect">
              <a:avLst>
                <a:gd name="adj" fmla="val 5555"/>
              </a:avLst>
            </a:prstGeom>
            <a:gradFill>
              <a:gsLst>
                <a:gs pos="0">
                  <a:schemeClr val="lt1"/>
                </a:gs>
                <a:gs pos="100000">
                  <a:srgbClr val="66BEE9">
                    <a:alpha val="34509"/>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5" name="Google Shape;125;p9"/>
            <p:cNvGrpSpPr/>
            <p:nvPr/>
          </p:nvGrpSpPr>
          <p:grpSpPr>
            <a:xfrm rot="10800000" flipH="1">
              <a:off x="4159199" y="4657459"/>
              <a:ext cx="825589" cy="93999"/>
              <a:chOff x="5718423" y="809024"/>
              <a:chExt cx="830071" cy="94500"/>
            </a:xfrm>
          </p:grpSpPr>
          <p:sp>
            <p:nvSpPr>
              <p:cNvPr id="126" name="Google Shape;126;p9"/>
              <p:cNvSpPr/>
              <p:nvPr/>
            </p:nvSpPr>
            <p:spPr>
              <a:xfrm>
                <a:off x="5718423"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9"/>
              <p:cNvSpPr/>
              <p:nvPr/>
            </p:nvSpPr>
            <p:spPr>
              <a:xfrm>
                <a:off x="596361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9"/>
              <p:cNvSpPr/>
              <p:nvPr/>
            </p:nvSpPr>
            <p:spPr>
              <a:xfrm>
                <a:off x="620880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9"/>
              <p:cNvSpPr/>
              <p:nvPr/>
            </p:nvSpPr>
            <p:spPr>
              <a:xfrm>
                <a:off x="645399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 name="Google Shape;130;p9"/>
            <p:cNvGrpSpPr/>
            <p:nvPr/>
          </p:nvGrpSpPr>
          <p:grpSpPr>
            <a:xfrm>
              <a:off x="720000" y="407061"/>
              <a:ext cx="7704000" cy="262500"/>
              <a:chOff x="433208" y="393425"/>
              <a:chExt cx="7704000" cy="262500"/>
            </a:xfrm>
          </p:grpSpPr>
          <p:sp>
            <p:nvSpPr>
              <p:cNvPr id="131" name="Google Shape;131;p9"/>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2" name="Google Shape;132;p9"/>
              <p:cNvGrpSpPr/>
              <p:nvPr/>
            </p:nvGrpSpPr>
            <p:grpSpPr>
              <a:xfrm rot="10800000" flipH="1">
                <a:off x="543498" y="483688"/>
                <a:ext cx="429322" cy="93999"/>
                <a:chOff x="5840230" y="744468"/>
                <a:chExt cx="431653" cy="94500"/>
              </a:xfrm>
            </p:grpSpPr>
            <p:sp>
              <p:nvSpPr>
                <p:cNvPr id="133" name="Google Shape;133;p9"/>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9"/>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9"/>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36" name="Google Shape;136;p9"/>
          <p:cNvSpPr txBox="1">
            <a:spLocks noGrp="1"/>
          </p:cNvSpPr>
          <p:nvPr>
            <p:ph type="title"/>
          </p:nvPr>
        </p:nvSpPr>
        <p:spPr>
          <a:xfrm rot="625">
            <a:off x="720000" y="2140064"/>
            <a:ext cx="3297600" cy="14256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3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37" name="Google Shape;137;p9"/>
          <p:cNvSpPr txBox="1">
            <a:spLocks noGrp="1"/>
          </p:cNvSpPr>
          <p:nvPr>
            <p:ph type="subTitle" idx="1"/>
          </p:nvPr>
        </p:nvSpPr>
        <p:spPr>
          <a:xfrm>
            <a:off x="4712700" y="1444133"/>
            <a:ext cx="3458100" cy="2245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8"/>
        <p:cNvGrpSpPr/>
        <p:nvPr/>
      </p:nvGrpSpPr>
      <p:grpSpPr>
        <a:xfrm>
          <a:off x="0" y="0"/>
          <a:ext cx="0" cy="0"/>
          <a:chOff x="0" y="0"/>
          <a:chExt cx="0" cy="0"/>
        </a:xfrm>
      </p:grpSpPr>
      <p:sp>
        <p:nvSpPr>
          <p:cNvPr id="139" name="Google Shape;139;p10"/>
          <p:cNvSpPr txBox="1">
            <a:spLocks noGrp="1"/>
          </p:cNvSpPr>
          <p:nvPr>
            <p:ph type="title"/>
          </p:nvPr>
        </p:nvSpPr>
        <p:spPr>
          <a:xfrm>
            <a:off x="892810" y="3310675"/>
            <a:ext cx="3793800" cy="9513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800"/>
              <a:buNone/>
              <a:defRPr sz="2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59"/>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CUSTOM_12">
    <p:spTree>
      <p:nvGrpSpPr>
        <p:cNvPr id="1" name="Shape 276"/>
        <p:cNvGrpSpPr/>
        <p:nvPr/>
      </p:nvGrpSpPr>
      <p:grpSpPr>
        <a:xfrm>
          <a:off x="0" y="0"/>
          <a:ext cx="0" cy="0"/>
          <a:chOff x="0" y="0"/>
          <a:chExt cx="0" cy="0"/>
        </a:xfrm>
      </p:grpSpPr>
      <p:grpSp>
        <p:nvGrpSpPr>
          <p:cNvPr id="277" name="Google Shape;277;p20"/>
          <p:cNvGrpSpPr/>
          <p:nvPr/>
        </p:nvGrpSpPr>
        <p:grpSpPr>
          <a:xfrm>
            <a:off x="358350" y="258050"/>
            <a:ext cx="8428950" cy="4627500"/>
            <a:chOff x="358350" y="258050"/>
            <a:chExt cx="8428950" cy="4627500"/>
          </a:xfrm>
        </p:grpSpPr>
        <p:sp>
          <p:nvSpPr>
            <p:cNvPr id="278" name="Google Shape;278;p20"/>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0"/>
            <p:cNvSpPr/>
            <p:nvPr/>
          </p:nvSpPr>
          <p:spPr>
            <a:xfrm>
              <a:off x="360000" y="258050"/>
              <a:ext cx="8427300" cy="4627500"/>
            </a:xfrm>
            <a:prstGeom prst="roundRect">
              <a:avLst>
                <a:gd name="adj" fmla="val 5555"/>
              </a:avLst>
            </a:prstGeom>
            <a:gradFill>
              <a:gsLst>
                <a:gs pos="0">
                  <a:schemeClr val="lt1"/>
                </a:gs>
                <a:gs pos="100000">
                  <a:srgbClr val="66BEE9">
                    <a:alpha val="34509"/>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0" name="Google Shape;280;p20"/>
            <p:cNvGrpSpPr/>
            <p:nvPr/>
          </p:nvGrpSpPr>
          <p:grpSpPr>
            <a:xfrm rot="10800000" flipH="1">
              <a:off x="4159199" y="4657459"/>
              <a:ext cx="825589" cy="93999"/>
              <a:chOff x="5718423" y="809024"/>
              <a:chExt cx="830071" cy="94500"/>
            </a:xfrm>
          </p:grpSpPr>
          <p:sp>
            <p:nvSpPr>
              <p:cNvPr id="281" name="Google Shape;281;p20"/>
              <p:cNvSpPr/>
              <p:nvPr/>
            </p:nvSpPr>
            <p:spPr>
              <a:xfrm>
                <a:off x="5718423"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0"/>
              <p:cNvSpPr/>
              <p:nvPr/>
            </p:nvSpPr>
            <p:spPr>
              <a:xfrm>
                <a:off x="596361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0"/>
              <p:cNvSpPr/>
              <p:nvPr/>
            </p:nvSpPr>
            <p:spPr>
              <a:xfrm>
                <a:off x="620880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0"/>
              <p:cNvSpPr/>
              <p:nvPr/>
            </p:nvSpPr>
            <p:spPr>
              <a:xfrm>
                <a:off x="645399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 name="Google Shape;285;p20"/>
            <p:cNvGrpSpPr/>
            <p:nvPr/>
          </p:nvGrpSpPr>
          <p:grpSpPr>
            <a:xfrm>
              <a:off x="720000" y="407061"/>
              <a:ext cx="7704000" cy="262500"/>
              <a:chOff x="433208" y="393425"/>
              <a:chExt cx="7704000" cy="262500"/>
            </a:xfrm>
          </p:grpSpPr>
          <p:sp>
            <p:nvSpPr>
              <p:cNvPr id="286" name="Google Shape;286;p20"/>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7" name="Google Shape;287;p20"/>
              <p:cNvGrpSpPr/>
              <p:nvPr/>
            </p:nvGrpSpPr>
            <p:grpSpPr>
              <a:xfrm rot="10800000" flipH="1">
                <a:off x="543498" y="483688"/>
                <a:ext cx="429322" cy="93999"/>
                <a:chOff x="5840230" y="744468"/>
                <a:chExt cx="431653" cy="94500"/>
              </a:xfrm>
            </p:grpSpPr>
            <p:sp>
              <p:nvSpPr>
                <p:cNvPr id="288" name="Google Shape;288;p20"/>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0"/>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0"/>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291" name="Google Shape;291;p20"/>
          <p:cNvSpPr txBox="1">
            <a:spLocks noGrp="1"/>
          </p:cNvSpPr>
          <p:nvPr>
            <p:ph type="ctrTitle"/>
          </p:nvPr>
        </p:nvSpPr>
        <p:spPr>
          <a:xfrm>
            <a:off x="4884802" y="687900"/>
            <a:ext cx="3489000" cy="3675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1800">
                <a:solidFill>
                  <a:schemeClr val="dk1"/>
                </a:solidFill>
              </a:defRPr>
            </a:lvl1pPr>
            <a:lvl2pPr lvl="1" rtl="0">
              <a:spcBef>
                <a:spcPts val="0"/>
              </a:spcBef>
              <a:spcAft>
                <a:spcPts val="0"/>
              </a:spcAft>
              <a:buSzPts val="2000"/>
              <a:buFont typeface="Denk One"/>
              <a:buNone/>
              <a:defRPr sz="2000">
                <a:latin typeface="Denk One"/>
                <a:ea typeface="Denk One"/>
                <a:cs typeface="Denk One"/>
                <a:sym typeface="Denk One"/>
              </a:defRPr>
            </a:lvl2pPr>
            <a:lvl3pPr lvl="2" rtl="0">
              <a:spcBef>
                <a:spcPts val="0"/>
              </a:spcBef>
              <a:spcAft>
                <a:spcPts val="0"/>
              </a:spcAft>
              <a:buSzPts val="2000"/>
              <a:buFont typeface="Denk One"/>
              <a:buNone/>
              <a:defRPr sz="2000">
                <a:latin typeface="Denk One"/>
                <a:ea typeface="Denk One"/>
                <a:cs typeface="Denk One"/>
                <a:sym typeface="Denk One"/>
              </a:defRPr>
            </a:lvl3pPr>
            <a:lvl4pPr lvl="3" rtl="0">
              <a:spcBef>
                <a:spcPts val="0"/>
              </a:spcBef>
              <a:spcAft>
                <a:spcPts val="0"/>
              </a:spcAft>
              <a:buSzPts val="2000"/>
              <a:buFont typeface="Denk One"/>
              <a:buNone/>
              <a:defRPr sz="2000">
                <a:latin typeface="Denk One"/>
                <a:ea typeface="Denk One"/>
                <a:cs typeface="Denk One"/>
                <a:sym typeface="Denk One"/>
              </a:defRPr>
            </a:lvl4pPr>
            <a:lvl5pPr lvl="4" rtl="0">
              <a:spcBef>
                <a:spcPts val="0"/>
              </a:spcBef>
              <a:spcAft>
                <a:spcPts val="0"/>
              </a:spcAft>
              <a:buSzPts val="2000"/>
              <a:buFont typeface="Denk One"/>
              <a:buNone/>
              <a:defRPr sz="2000">
                <a:latin typeface="Denk One"/>
                <a:ea typeface="Denk One"/>
                <a:cs typeface="Denk One"/>
                <a:sym typeface="Denk One"/>
              </a:defRPr>
            </a:lvl5pPr>
            <a:lvl6pPr lvl="5" rtl="0">
              <a:spcBef>
                <a:spcPts val="0"/>
              </a:spcBef>
              <a:spcAft>
                <a:spcPts val="0"/>
              </a:spcAft>
              <a:buSzPts val="2000"/>
              <a:buFont typeface="Denk One"/>
              <a:buNone/>
              <a:defRPr sz="2000">
                <a:latin typeface="Denk One"/>
                <a:ea typeface="Denk One"/>
                <a:cs typeface="Denk One"/>
                <a:sym typeface="Denk One"/>
              </a:defRPr>
            </a:lvl6pPr>
            <a:lvl7pPr lvl="6" rtl="0">
              <a:spcBef>
                <a:spcPts val="0"/>
              </a:spcBef>
              <a:spcAft>
                <a:spcPts val="0"/>
              </a:spcAft>
              <a:buSzPts val="2000"/>
              <a:buFont typeface="Denk One"/>
              <a:buNone/>
              <a:defRPr sz="2000">
                <a:latin typeface="Denk One"/>
                <a:ea typeface="Denk One"/>
                <a:cs typeface="Denk One"/>
                <a:sym typeface="Denk One"/>
              </a:defRPr>
            </a:lvl7pPr>
            <a:lvl8pPr lvl="7" rtl="0">
              <a:spcBef>
                <a:spcPts val="0"/>
              </a:spcBef>
              <a:spcAft>
                <a:spcPts val="0"/>
              </a:spcAft>
              <a:buSzPts val="2000"/>
              <a:buFont typeface="Denk One"/>
              <a:buNone/>
              <a:defRPr sz="2000">
                <a:latin typeface="Denk One"/>
                <a:ea typeface="Denk One"/>
                <a:cs typeface="Denk One"/>
                <a:sym typeface="Denk One"/>
              </a:defRPr>
            </a:lvl8pPr>
            <a:lvl9pPr lvl="8" rtl="0">
              <a:spcBef>
                <a:spcPts val="0"/>
              </a:spcBef>
              <a:spcAft>
                <a:spcPts val="0"/>
              </a:spcAft>
              <a:buSzPts val="2000"/>
              <a:buFont typeface="Denk One"/>
              <a:buNone/>
              <a:defRPr sz="2000">
                <a:latin typeface="Denk One"/>
                <a:ea typeface="Denk One"/>
                <a:cs typeface="Denk One"/>
                <a:sym typeface="Denk One"/>
              </a:defRPr>
            </a:lvl9pPr>
          </a:lstStyle>
          <a:p>
            <a:endParaRPr/>
          </a:p>
        </p:txBody>
      </p:sp>
      <p:sp>
        <p:nvSpPr>
          <p:cNvPr id="292" name="Google Shape;292;p20"/>
          <p:cNvSpPr txBox="1">
            <a:spLocks noGrp="1"/>
          </p:cNvSpPr>
          <p:nvPr>
            <p:ph type="subTitle" idx="1"/>
          </p:nvPr>
        </p:nvSpPr>
        <p:spPr>
          <a:xfrm>
            <a:off x="4884806" y="1054907"/>
            <a:ext cx="3387000" cy="492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rgbClr val="434343"/>
              </a:buClr>
              <a:buSzPts val="1400"/>
              <a:buNone/>
              <a:defRPr>
                <a:solidFill>
                  <a:schemeClr val="dk1"/>
                </a:solidFill>
              </a:defRPr>
            </a:lvl1pPr>
            <a:lvl2pPr lvl="1" rtl="0">
              <a:lnSpc>
                <a:spcPct val="100000"/>
              </a:lnSpc>
              <a:spcBef>
                <a:spcPts val="0"/>
              </a:spcBef>
              <a:spcAft>
                <a:spcPts val="0"/>
              </a:spcAft>
              <a:buClr>
                <a:srgbClr val="434343"/>
              </a:buClr>
              <a:buSzPts val="1400"/>
              <a:buNone/>
              <a:defRPr>
                <a:solidFill>
                  <a:srgbClr val="434343"/>
                </a:solidFill>
              </a:defRPr>
            </a:lvl2pPr>
            <a:lvl3pPr lvl="2" rtl="0">
              <a:lnSpc>
                <a:spcPct val="100000"/>
              </a:lnSpc>
              <a:spcBef>
                <a:spcPts val="0"/>
              </a:spcBef>
              <a:spcAft>
                <a:spcPts val="0"/>
              </a:spcAft>
              <a:buClr>
                <a:srgbClr val="434343"/>
              </a:buClr>
              <a:buSzPts val="1400"/>
              <a:buNone/>
              <a:defRPr>
                <a:solidFill>
                  <a:srgbClr val="434343"/>
                </a:solidFill>
              </a:defRPr>
            </a:lvl3pPr>
            <a:lvl4pPr lvl="3" rtl="0">
              <a:lnSpc>
                <a:spcPct val="100000"/>
              </a:lnSpc>
              <a:spcBef>
                <a:spcPts val="0"/>
              </a:spcBef>
              <a:spcAft>
                <a:spcPts val="0"/>
              </a:spcAft>
              <a:buClr>
                <a:srgbClr val="434343"/>
              </a:buClr>
              <a:buSzPts val="1400"/>
              <a:buNone/>
              <a:defRPr>
                <a:solidFill>
                  <a:srgbClr val="434343"/>
                </a:solidFill>
              </a:defRPr>
            </a:lvl4pPr>
            <a:lvl5pPr lvl="4" rtl="0">
              <a:lnSpc>
                <a:spcPct val="100000"/>
              </a:lnSpc>
              <a:spcBef>
                <a:spcPts val="0"/>
              </a:spcBef>
              <a:spcAft>
                <a:spcPts val="0"/>
              </a:spcAft>
              <a:buClr>
                <a:srgbClr val="434343"/>
              </a:buClr>
              <a:buSzPts val="1400"/>
              <a:buNone/>
              <a:defRPr>
                <a:solidFill>
                  <a:srgbClr val="434343"/>
                </a:solidFill>
              </a:defRPr>
            </a:lvl5pPr>
            <a:lvl6pPr lvl="5" rtl="0">
              <a:lnSpc>
                <a:spcPct val="100000"/>
              </a:lnSpc>
              <a:spcBef>
                <a:spcPts val="0"/>
              </a:spcBef>
              <a:spcAft>
                <a:spcPts val="0"/>
              </a:spcAft>
              <a:buClr>
                <a:srgbClr val="434343"/>
              </a:buClr>
              <a:buSzPts val="1400"/>
              <a:buNone/>
              <a:defRPr>
                <a:solidFill>
                  <a:srgbClr val="434343"/>
                </a:solidFill>
              </a:defRPr>
            </a:lvl6pPr>
            <a:lvl7pPr lvl="6" rtl="0">
              <a:lnSpc>
                <a:spcPct val="100000"/>
              </a:lnSpc>
              <a:spcBef>
                <a:spcPts val="0"/>
              </a:spcBef>
              <a:spcAft>
                <a:spcPts val="0"/>
              </a:spcAft>
              <a:buClr>
                <a:srgbClr val="434343"/>
              </a:buClr>
              <a:buSzPts val="1400"/>
              <a:buNone/>
              <a:defRPr>
                <a:solidFill>
                  <a:srgbClr val="434343"/>
                </a:solidFill>
              </a:defRPr>
            </a:lvl7pPr>
            <a:lvl8pPr lvl="7" rtl="0">
              <a:lnSpc>
                <a:spcPct val="100000"/>
              </a:lnSpc>
              <a:spcBef>
                <a:spcPts val="0"/>
              </a:spcBef>
              <a:spcAft>
                <a:spcPts val="0"/>
              </a:spcAft>
              <a:buClr>
                <a:srgbClr val="434343"/>
              </a:buClr>
              <a:buSzPts val="1400"/>
              <a:buNone/>
              <a:defRPr>
                <a:solidFill>
                  <a:srgbClr val="434343"/>
                </a:solidFill>
              </a:defRPr>
            </a:lvl8pPr>
            <a:lvl9pPr lvl="8" rtl="0">
              <a:lnSpc>
                <a:spcPct val="100000"/>
              </a:lnSpc>
              <a:spcBef>
                <a:spcPts val="0"/>
              </a:spcBef>
              <a:spcAft>
                <a:spcPts val="0"/>
              </a:spcAft>
              <a:buClr>
                <a:srgbClr val="434343"/>
              </a:buClr>
              <a:buSzPts val="1400"/>
              <a:buNone/>
              <a:defRPr>
                <a:solidFill>
                  <a:srgbClr val="434343"/>
                </a:solidFill>
              </a:defRPr>
            </a:lvl9pPr>
          </a:lstStyle>
          <a:p>
            <a:endParaRPr/>
          </a:p>
        </p:txBody>
      </p:sp>
      <p:sp>
        <p:nvSpPr>
          <p:cNvPr id="293" name="Google Shape;293;p20"/>
          <p:cNvSpPr txBox="1">
            <a:spLocks noGrp="1"/>
          </p:cNvSpPr>
          <p:nvPr>
            <p:ph type="title" idx="2" hasCustomPrompt="1"/>
          </p:nvPr>
        </p:nvSpPr>
        <p:spPr>
          <a:xfrm>
            <a:off x="3900975" y="685907"/>
            <a:ext cx="983700" cy="8619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a:lvl1pPr>
            <a:lvl2pPr lvl="1"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2pPr>
            <a:lvl3pPr lvl="2"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3pPr>
            <a:lvl4pPr lvl="3"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4pPr>
            <a:lvl5pPr lvl="4"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5pPr>
            <a:lvl6pPr lvl="5"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6pPr>
            <a:lvl7pPr lvl="6"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7pPr>
            <a:lvl8pPr lvl="7"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8pPr>
            <a:lvl9pPr lvl="8"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9pPr>
          </a:lstStyle>
          <a:p>
            <a:r>
              <a:t>xx%</a:t>
            </a:r>
          </a:p>
        </p:txBody>
      </p:sp>
      <p:sp>
        <p:nvSpPr>
          <p:cNvPr id="294" name="Google Shape;294;p20"/>
          <p:cNvSpPr txBox="1">
            <a:spLocks noGrp="1"/>
          </p:cNvSpPr>
          <p:nvPr>
            <p:ph type="ctrTitle" idx="3"/>
          </p:nvPr>
        </p:nvSpPr>
        <p:spPr>
          <a:xfrm>
            <a:off x="4884822" y="1702321"/>
            <a:ext cx="3489000" cy="3675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1800">
                <a:solidFill>
                  <a:schemeClr val="dk1"/>
                </a:solidFill>
              </a:defRPr>
            </a:lvl1pPr>
            <a:lvl2pPr lvl="1" rtl="0">
              <a:spcBef>
                <a:spcPts val="0"/>
              </a:spcBef>
              <a:spcAft>
                <a:spcPts val="0"/>
              </a:spcAft>
              <a:buSzPts val="2000"/>
              <a:buFont typeface="Denk One"/>
              <a:buNone/>
              <a:defRPr sz="2000">
                <a:latin typeface="Denk One"/>
                <a:ea typeface="Denk One"/>
                <a:cs typeface="Denk One"/>
                <a:sym typeface="Denk One"/>
              </a:defRPr>
            </a:lvl2pPr>
            <a:lvl3pPr lvl="2" rtl="0">
              <a:spcBef>
                <a:spcPts val="0"/>
              </a:spcBef>
              <a:spcAft>
                <a:spcPts val="0"/>
              </a:spcAft>
              <a:buSzPts val="2000"/>
              <a:buFont typeface="Denk One"/>
              <a:buNone/>
              <a:defRPr sz="2000">
                <a:latin typeface="Denk One"/>
                <a:ea typeface="Denk One"/>
                <a:cs typeface="Denk One"/>
                <a:sym typeface="Denk One"/>
              </a:defRPr>
            </a:lvl3pPr>
            <a:lvl4pPr lvl="3" rtl="0">
              <a:spcBef>
                <a:spcPts val="0"/>
              </a:spcBef>
              <a:spcAft>
                <a:spcPts val="0"/>
              </a:spcAft>
              <a:buSzPts val="2000"/>
              <a:buFont typeface="Denk One"/>
              <a:buNone/>
              <a:defRPr sz="2000">
                <a:latin typeface="Denk One"/>
                <a:ea typeface="Denk One"/>
                <a:cs typeface="Denk One"/>
                <a:sym typeface="Denk One"/>
              </a:defRPr>
            </a:lvl4pPr>
            <a:lvl5pPr lvl="4" rtl="0">
              <a:spcBef>
                <a:spcPts val="0"/>
              </a:spcBef>
              <a:spcAft>
                <a:spcPts val="0"/>
              </a:spcAft>
              <a:buSzPts val="2000"/>
              <a:buFont typeface="Denk One"/>
              <a:buNone/>
              <a:defRPr sz="2000">
                <a:latin typeface="Denk One"/>
                <a:ea typeface="Denk One"/>
                <a:cs typeface="Denk One"/>
                <a:sym typeface="Denk One"/>
              </a:defRPr>
            </a:lvl5pPr>
            <a:lvl6pPr lvl="5" rtl="0">
              <a:spcBef>
                <a:spcPts val="0"/>
              </a:spcBef>
              <a:spcAft>
                <a:spcPts val="0"/>
              </a:spcAft>
              <a:buSzPts val="2000"/>
              <a:buFont typeface="Denk One"/>
              <a:buNone/>
              <a:defRPr sz="2000">
                <a:latin typeface="Denk One"/>
                <a:ea typeface="Denk One"/>
                <a:cs typeface="Denk One"/>
                <a:sym typeface="Denk One"/>
              </a:defRPr>
            </a:lvl6pPr>
            <a:lvl7pPr lvl="6" rtl="0">
              <a:spcBef>
                <a:spcPts val="0"/>
              </a:spcBef>
              <a:spcAft>
                <a:spcPts val="0"/>
              </a:spcAft>
              <a:buSzPts val="2000"/>
              <a:buFont typeface="Denk One"/>
              <a:buNone/>
              <a:defRPr sz="2000">
                <a:latin typeface="Denk One"/>
                <a:ea typeface="Denk One"/>
                <a:cs typeface="Denk One"/>
                <a:sym typeface="Denk One"/>
              </a:defRPr>
            </a:lvl7pPr>
            <a:lvl8pPr lvl="7" rtl="0">
              <a:spcBef>
                <a:spcPts val="0"/>
              </a:spcBef>
              <a:spcAft>
                <a:spcPts val="0"/>
              </a:spcAft>
              <a:buSzPts val="2000"/>
              <a:buFont typeface="Denk One"/>
              <a:buNone/>
              <a:defRPr sz="2000">
                <a:latin typeface="Denk One"/>
                <a:ea typeface="Denk One"/>
                <a:cs typeface="Denk One"/>
                <a:sym typeface="Denk One"/>
              </a:defRPr>
            </a:lvl8pPr>
            <a:lvl9pPr lvl="8" rtl="0">
              <a:spcBef>
                <a:spcPts val="0"/>
              </a:spcBef>
              <a:spcAft>
                <a:spcPts val="0"/>
              </a:spcAft>
              <a:buSzPts val="2000"/>
              <a:buFont typeface="Denk One"/>
              <a:buNone/>
              <a:defRPr sz="2000">
                <a:latin typeface="Denk One"/>
                <a:ea typeface="Denk One"/>
                <a:cs typeface="Denk One"/>
                <a:sym typeface="Denk One"/>
              </a:defRPr>
            </a:lvl9pPr>
          </a:lstStyle>
          <a:p>
            <a:endParaRPr/>
          </a:p>
        </p:txBody>
      </p:sp>
      <p:sp>
        <p:nvSpPr>
          <p:cNvPr id="295" name="Google Shape;295;p20"/>
          <p:cNvSpPr txBox="1">
            <a:spLocks noGrp="1"/>
          </p:cNvSpPr>
          <p:nvPr>
            <p:ph type="subTitle" idx="4"/>
          </p:nvPr>
        </p:nvSpPr>
        <p:spPr>
          <a:xfrm>
            <a:off x="4884825" y="2072152"/>
            <a:ext cx="3386700" cy="492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rgbClr val="434343"/>
              </a:buClr>
              <a:buSzPts val="1400"/>
              <a:buNone/>
              <a:defRPr>
                <a:solidFill>
                  <a:schemeClr val="dk1"/>
                </a:solidFill>
              </a:defRPr>
            </a:lvl1pPr>
            <a:lvl2pPr lvl="1" rtl="0">
              <a:lnSpc>
                <a:spcPct val="100000"/>
              </a:lnSpc>
              <a:spcBef>
                <a:spcPts val="0"/>
              </a:spcBef>
              <a:spcAft>
                <a:spcPts val="0"/>
              </a:spcAft>
              <a:buClr>
                <a:srgbClr val="434343"/>
              </a:buClr>
              <a:buSzPts val="1400"/>
              <a:buNone/>
              <a:defRPr>
                <a:solidFill>
                  <a:srgbClr val="434343"/>
                </a:solidFill>
              </a:defRPr>
            </a:lvl2pPr>
            <a:lvl3pPr lvl="2" rtl="0">
              <a:lnSpc>
                <a:spcPct val="100000"/>
              </a:lnSpc>
              <a:spcBef>
                <a:spcPts val="0"/>
              </a:spcBef>
              <a:spcAft>
                <a:spcPts val="0"/>
              </a:spcAft>
              <a:buClr>
                <a:srgbClr val="434343"/>
              </a:buClr>
              <a:buSzPts val="1400"/>
              <a:buNone/>
              <a:defRPr>
                <a:solidFill>
                  <a:srgbClr val="434343"/>
                </a:solidFill>
              </a:defRPr>
            </a:lvl3pPr>
            <a:lvl4pPr lvl="3" rtl="0">
              <a:lnSpc>
                <a:spcPct val="100000"/>
              </a:lnSpc>
              <a:spcBef>
                <a:spcPts val="0"/>
              </a:spcBef>
              <a:spcAft>
                <a:spcPts val="0"/>
              </a:spcAft>
              <a:buClr>
                <a:srgbClr val="434343"/>
              </a:buClr>
              <a:buSzPts val="1400"/>
              <a:buNone/>
              <a:defRPr>
                <a:solidFill>
                  <a:srgbClr val="434343"/>
                </a:solidFill>
              </a:defRPr>
            </a:lvl4pPr>
            <a:lvl5pPr lvl="4" rtl="0">
              <a:lnSpc>
                <a:spcPct val="100000"/>
              </a:lnSpc>
              <a:spcBef>
                <a:spcPts val="0"/>
              </a:spcBef>
              <a:spcAft>
                <a:spcPts val="0"/>
              </a:spcAft>
              <a:buClr>
                <a:srgbClr val="434343"/>
              </a:buClr>
              <a:buSzPts val="1400"/>
              <a:buNone/>
              <a:defRPr>
                <a:solidFill>
                  <a:srgbClr val="434343"/>
                </a:solidFill>
              </a:defRPr>
            </a:lvl5pPr>
            <a:lvl6pPr lvl="5" rtl="0">
              <a:lnSpc>
                <a:spcPct val="100000"/>
              </a:lnSpc>
              <a:spcBef>
                <a:spcPts val="0"/>
              </a:spcBef>
              <a:spcAft>
                <a:spcPts val="0"/>
              </a:spcAft>
              <a:buClr>
                <a:srgbClr val="434343"/>
              </a:buClr>
              <a:buSzPts val="1400"/>
              <a:buNone/>
              <a:defRPr>
                <a:solidFill>
                  <a:srgbClr val="434343"/>
                </a:solidFill>
              </a:defRPr>
            </a:lvl6pPr>
            <a:lvl7pPr lvl="6" rtl="0">
              <a:lnSpc>
                <a:spcPct val="100000"/>
              </a:lnSpc>
              <a:spcBef>
                <a:spcPts val="0"/>
              </a:spcBef>
              <a:spcAft>
                <a:spcPts val="0"/>
              </a:spcAft>
              <a:buClr>
                <a:srgbClr val="434343"/>
              </a:buClr>
              <a:buSzPts val="1400"/>
              <a:buNone/>
              <a:defRPr>
                <a:solidFill>
                  <a:srgbClr val="434343"/>
                </a:solidFill>
              </a:defRPr>
            </a:lvl7pPr>
            <a:lvl8pPr lvl="7" rtl="0">
              <a:lnSpc>
                <a:spcPct val="100000"/>
              </a:lnSpc>
              <a:spcBef>
                <a:spcPts val="0"/>
              </a:spcBef>
              <a:spcAft>
                <a:spcPts val="0"/>
              </a:spcAft>
              <a:buClr>
                <a:srgbClr val="434343"/>
              </a:buClr>
              <a:buSzPts val="1400"/>
              <a:buNone/>
              <a:defRPr>
                <a:solidFill>
                  <a:srgbClr val="434343"/>
                </a:solidFill>
              </a:defRPr>
            </a:lvl8pPr>
            <a:lvl9pPr lvl="8" rtl="0">
              <a:lnSpc>
                <a:spcPct val="100000"/>
              </a:lnSpc>
              <a:spcBef>
                <a:spcPts val="0"/>
              </a:spcBef>
              <a:spcAft>
                <a:spcPts val="0"/>
              </a:spcAft>
              <a:buClr>
                <a:srgbClr val="434343"/>
              </a:buClr>
              <a:buSzPts val="1400"/>
              <a:buNone/>
              <a:defRPr>
                <a:solidFill>
                  <a:srgbClr val="434343"/>
                </a:solidFill>
              </a:defRPr>
            </a:lvl9pPr>
          </a:lstStyle>
          <a:p>
            <a:endParaRPr/>
          </a:p>
        </p:txBody>
      </p:sp>
      <p:sp>
        <p:nvSpPr>
          <p:cNvPr id="296" name="Google Shape;296;p20"/>
          <p:cNvSpPr txBox="1">
            <a:spLocks noGrp="1"/>
          </p:cNvSpPr>
          <p:nvPr>
            <p:ph type="title" idx="5" hasCustomPrompt="1"/>
          </p:nvPr>
        </p:nvSpPr>
        <p:spPr>
          <a:xfrm>
            <a:off x="3900975" y="1703097"/>
            <a:ext cx="983700" cy="8619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a:lvl1pPr>
            <a:lvl2pPr lvl="1"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2pPr>
            <a:lvl3pPr lvl="2"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3pPr>
            <a:lvl4pPr lvl="3"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4pPr>
            <a:lvl5pPr lvl="4"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5pPr>
            <a:lvl6pPr lvl="5"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6pPr>
            <a:lvl7pPr lvl="6"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7pPr>
            <a:lvl8pPr lvl="7"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8pPr>
            <a:lvl9pPr lvl="8"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9pPr>
          </a:lstStyle>
          <a:p>
            <a:r>
              <a:t>xx%</a:t>
            </a:r>
          </a:p>
        </p:txBody>
      </p:sp>
      <p:sp>
        <p:nvSpPr>
          <p:cNvPr id="297" name="Google Shape;297;p20"/>
          <p:cNvSpPr txBox="1">
            <a:spLocks noGrp="1"/>
          </p:cNvSpPr>
          <p:nvPr>
            <p:ph type="ctrTitle" idx="6"/>
          </p:nvPr>
        </p:nvSpPr>
        <p:spPr>
          <a:xfrm>
            <a:off x="4884800" y="2716750"/>
            <a:ext cx="3489000" cy="3675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1800">
                <a:solidFill>
                  <a:schemeClr val="dk1"/>
                </a:solidFill>
              </a:defRPr>
            </a:lvl1pPr>
            <a:lvl2pPr lvl="1" rtl="0">
              <a:spcBef>
                <a:spcPts val="0"/>
              </a:spcBef>
              <a:spcAft>
                <a:spcPts val="0"/>
              </a:spcAft>
              <a:buSzPts val="2000"/>
              <a:buFont typeface="Denk One"/>
              <a:buNone/>
              <a:defRPr sz="2000">
                <a:latin typeface="Denk One"/>
                <a:ea typeface="Denk One"/>
                <a:cs typeface="Denk One"/>
                <a:sym typeface="Denk One"/>
              </a:defRPr>
            </a:lvl2pPr>
            <a:lvl3pPr lvl="2" rtl="0">
              <a:spcBef>
                <a:spcPts val="0"/>
              </a:spcBef>
              <a:spcAft>
                <a:spcPts val="0"/>
              </a:spcAft>
              <a:buSzPts val="2000"/>
              <a:buFont typeface="Denk One"/>
              <a:buNone/>
              <a:defRPr sz="2000">
                <a:latin typeface="Denk One"/>
                <a:ea typeface="Denk One"/>
                <a:cs typeface="Denk One"/>
                <a:sym typeface="Denk One"/>
              </a:defRPr>
            </a:lvl3pPr>
            <a:lvl4pPr lvl="3" rtl="0">
              <a:spcBef>
                <a:spcPts val="0"/>
              </a:spcBef>
              <a:spcAft>
                <a:spcPts val="0"/>
              </a:spcAft>
              <a:buSzPts val="2000"/>
              <a:buFont typeface="Denk One"/>
              <a:buNone/>
              <a:defRPr sz="2000">
                <a:latin typeface="Denk One"/>
                <a:ea typeface="Denk One"/>
                <a:cs typeface="Denk One"/>
                <a:sym typeface="Denk One"/>
              </a:defRPr>
            </a:lvl4pPr>
            <a:lvl5pPr lvl="4" rtl="0">
              <a:spcBef>
                <a:spcPts val="0"/>
              </a:spcBef>
              <a:spcAft>
                <a:spcPts val="0"/>
              </a:spcAft>
              <a:buSzPts val="2000"/>
              <a:buFont typeface="Denk One"/>
              <a:buNone/>
              <a:defRPr sz="2000">
                <a:latin typeface="Denk One"/>
                <a:ea typeface="Denk One"/>
                <a:cs typeface="Denk One"/>
                <a:sym typeface="Denk One"/>
              </a:defRPr>
            </a:lvl5pPr>
            <a:lvl6pPr lvl="5" rtl="0">
              <a:spcBef>
                <a:spcPts val="0"/>
              </a:spcBef>
              <a:spcAft>
                <a:spcPts val="0"/>
              </a:spcAft>
              <a:buSzPts val="2000"/>
              <a:buFont typeface="Denk One"/>
              <a:buNone/>
              <a:defRPr sz="2000">
                <a:latin typeface="Denk One"/>
                <a:ea typeface="Denk One"/>
                <a:cs typeface="Denk One"/>
                <a:sym typeface="Denk One"/>
              </a:defRPr>
            </a:lvl6pPr>
            <a:lvl7pPr lvl="6" rtl="0">
              <a:spcBef>
                <a:spcPts val="0"/>
              </a:spcBef>
              <a:spcAft>
                <a:spcPts val="0"/>
              </a:spcAft>
              <a:buSzPts val="2000"/>
              <a:buFont typeface="Denk One"/>
              <a:buNone/>
              <a:defRPr sz="2000">
                <a:latin typeface="Denk One"/>
                <a:ea typeface="Denk One"/>
                <a:cs typeface="Denk One"/>
                <a:sym typeface="Denk One"/>
              </a:defRPr>
            </a:lvl7pPr>
            <a:lvl8pPr lvl="7" rtl="0">
              <a:spcBef>
                <a:spcPts val="0"/>
              </a:spcBef>
              <a:spcAft>
                <a:spcPts val="0"/>
              </a:spcAft>
              <a:buSzPts val="2000"/>
              <a:buFont typeface="Denk One"/>
              <a:buNone/>
              <a:defRPr sz="2000">
                <a:latin typeface="Denk One"/>
                <a:ea typeface="Denk One"/>
                <a:cs typeface="Denk One"/>
                <a:sym typeface="Denk One"/>
              </a:defRPr>
            </a:lvl8pPr>
            <a:lvl9pPr lvl="8" rtl="0">
              <a:spcBef>
                <a:spcPts val="0"/>
              </a:spcBef>
              <a:spcAft>
                <a:spcPts val="0"/>
              </a:spcAft>
              <a:buSzPts val="2000"/>
              <a:buFont typeface="Denk One"/>
              <a:buNone/>
              <a:defRPr sz="2000">
                <a:latin typeface="Denk One"/>
                <a:ea typeface="Denk One"/>
                <a:cs typeface="Denk One"/>
                <a:sym typeface="Denk One"/>
              </a:defRPr>
            </a:lvl9pPr>
          </a:lstStyle>
          <a:p>
            <a:endParaRPr/>
          </a:p>
        </p:txBody>
      </p:sp>
      <p:sp>
        <p:nvSpPr>
          <p:cNvPr id="298" name="Google Shape;298;p20"/>
          <p:cNvSpPr txBox="1">
            <a:spLocks noGrp="1"/>
          </p:cNvSpPr>
          <p:nvPr>
            <p:ph type="subTitle" idx="7"/>
          </p:nvPr>
        </p:nvSpPr>
        <p:spPr>
          <a:xfrm>
            <a:off x="4884806" y="3082546"/>
            <a:ext cx="3387000" cy="492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rgbClr val="434343"/>
              </a:buClr>
              <a:buSzPts val="1400"/>
              <a:buNone/>
              <a:defRPr>
                <a:solidFill>
                  <a:schemeClr val="dk1"/>
                </a:solidFill>
              </a:defRPr>
            </a:lvl1pPr>
            <a:lvl2pPr lvl="1" rtl="0">
              <a:lnSpc>
                <a:spcPct val="100000"/>
              </a:lnSpc>
              <a:spcBef>
                <a:spcPts val="0"/>
              </a:spcBef>
              <a:spcAft>
                <a:spcPts val="0"/>
              </a:spcAft>
              <a:buClr>
                <a:srgbClr val="434343"/>
              </a:buClr>
              <a:buSzPts val="1400"/>
              <a:buNone/>
              <a:defRPr>
                <a:solidFill>
                  <a:srgbClr val="434343"/>
                </a:solidFill>
              </a:defRPr>
            </a:lvl2pPr>
            <a:lvl3pPr lvl="2" rtl="0">
              <a:lnSpc>
                <a:spcPct val="100000"/>
              </a:lnSpc>
              <a:spcBef>
                <a:spcPts val="0"/>
              </a:spcBef>
              <a:spcAft>
                <a:spcPts val="0"/>
              </a:spcAft>
              <a:buClr>
                <a:srgbClr val="434343"/>
              </a:buClr>
              <a:buSzPts val="1400"/>
              <a:buNone/>
              <a:defRPr>
                <a:solidFill>
                  <a:srgbClr val="434343"/>
                </a:solidFill>
              </a:defRPr>
            </a:lvl3pPr>
            <a:lvl4pPr lvl="3" rtl="0">
              <a:lnSpc>
                <a:spcPct val="100000"/>
              </a:lnSpc>
              <a:spcBef>
                <a:spcPts val="0"/>
              </a:spcBef>
              <a:spcAft>
                <a:spcPts val="0"/>
              </a:spcAft>
              <a:buClr>
                <a:srgbClr val="434343"/>
              </a:buClr>
              <a:buSzPts val="1400"/>
              <a:buNone/>
              <a:defRPr>
                <a:solidFill>
                  <a:srgbClr val="434343"/>
                </a:solidFill>
              </a:defRPr>
            </a:lvl4pPr>
            <a:lvl5pPr lvl="4" rtl="0">
              <a:lnSpc>
                <a:spcPct val="100000"/>
              </a:lnSpc>
              <a:spcBef>
                <a:spcPts val="0"/>
              </a:spcBef>
              <a:spcAft>
                <a:spcPts val="0"/>
              </a:spcAft>
              <a:buClr>
                <a:srgbClr val="434343"/>
              </a:buClr>
              <a:buSzPts val="1400"/>
              <a:buNone/>
              <a:defRPr>
                <a:solidFill>
                  <a:srgbClr val="434343"/>
                </a:solidFill>
              </a:defRPr>
            </a:lvl5pPr>
            <a:lvl6pPr lvl="5" rtl="0">
              <a:lnSpc>
                <a:spcPct val="100000"/>
              </a:lnSpc>
              <a:spcBef>
                <a:spcPts val="0"/>
              </a:spcBef>
              <a:spcAft>
                <a:spcPts val="0"/>
              </a:spcAft>
              <a:buClr>
                <a:srgbClr val="434343"/>
              </a:buClr>
              <a:buSzPts val="1400"/>
              <a:buNone/>
              <a:defRPr>
                <a:solidFill>
                  <a:srgbClr val="434343"/>
                </a:solidFill>
              </a:defRPr>
            </a:lvl6pPr>
            <a:lvl7pPr lvl="6" rtl="0">
              <a:lnSpc>
                <a:spcPct val="100000"/>
              </a:lnSpc>
              <a:spcBef>
                <a:spcPts val="0"/>
              </a:spcBef>
              <a:spcAft>
                <a:spcPts val="0"/>
              </a:spcAft>
              <a:buClr>
                <a:srgbClr val="434343"/>
              </a:buClr>
              <a:buSzPts val="1400"/>
              <a:buNone/>
              <a:defRPr>
                <a:solidFill>
                  <a:srgbClr val="434343"/>
                </a:solidFill>
              </a:defRPr>
            </a:lvl7pPr>
            <a:lvl8pPr lvl="7" rtl="0">
              <a:lnSpc>
                <a:spcPct val="100000"/>
              </a:lnSpc>
              <a:spcBef>
                <a:spcPts val="0"/>
              </a:spcBef>
              <a:spcAft>
                <a:spcPts val="0"/>
              </a:spcAft>
              <a:buClr>
                <a:srgbClr val="434343"/>
              </a:buClr>
              <a:buSzPts val="1400"/>
              <a:buNone/>
              <a:defRPr>
                <a:solidFill>
                  <a:srgbClr val="434343"/>
                </a:solidFill>
              </a:defRPr>
            </a:lvl8pPr>
            <a:lvl9pPr lvl="8" rtl="0">
              <a:lnSpc>
                <a:spcPct val="100000"/>
              </a:lnSpc>
              <a:spcBef>
                <a:spcPts val="0"/>
              </a:spcBef>
              <a:spcAft>
                <a:spcPts val="0"/>
              </a:spcAft>
              <a:buClr>
                <a:srgbClr val="434343"/>
              </a:buClr>
              <a:buSzPts val="1400"/>
              <a:buNone/>
              <a:defRPr>
                <a:solidFill>
                  <a:srgbClr val="434343"/>
                </a:solidFill>
              </a:defRPr>
            </a:lvl9pPr>
          </a:lstStyle>
          <a:p>
            <a:endParaRPr/>
          </a:p>
        </p:txBody>
      </p:sp>
      <p:sp>
        <p:nvSpPr>
          <p:cNvPr id="299" name="Google Shape;299;p20"/>
          <p:cNvSpPr txBox="1">
            <a:spLocks noGrp="1"/>
          </p:cNvSpPr>
          <p:nvPr>
            <p:ph type="title" idx="8" hasCustomPrompt="1"/>
          </p:nvPr>
        </p:nvSpPr>
        <p:spPr>
          <a:xfrm>
            <a:off x="3900975" y="2708167"/>
            <a:ext cx="983700" cy="867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a:lvl1pPr>
            <a:lvl2pPr lvl="1"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2pPr>
            <a:lvl3pPr lvl="2"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3pPr>
            <a:lvl4pPr lvl="3"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4pPr>
            <a:lvl5pPr lvl="4"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5pPr>
            <a:lvl6pPr lvl="5"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6pPr>
            <a:lvl7pPr lvl="6"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7pPr>
            <a:lvl8pPr lvl="7"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8pPr>
            <a:lvl9pPr lvl="8"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9pPr>
          </a:lstStyle>
          <a:p>
            <a:r>
              <a:t>xx%</a:t>
            </a:r>
          </a:p>
        </p:txBody>
      </p:sp>
      <p:sp>
        <p:nvSpPr>
          <p:cNvPr id="300" name="Google Shape;300;p20"/>
          <p:cNvSpPr txBox="1">
            <a:spLocks noGrp="1"/>
          </p:cNvSpPr>
          <p:nvPr>
            <p:ph type="subTitle" idx="9"/>
          </p:nvPr>
        </p:nvSpPr>
        <p:spPr>
          <a:xfrm>
            <a:off x="4884804" y="4105722"/>
            <a:ext cx="3386700" cy="4929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Clr>
                <a:srgbClr val="434343"/>
              </a:buClr>
              <a:buSzPts val="1400"/>
              <a:buNone/>
              <a:defRPr>
                <a:solidFill>
                  <a:schemeClr val="dk1"/>
                </a:solidFill>
              </a:defRPr>
            </a:lvl1pPr>
            <a:lvl2pPr lvl="1" rtl="0">
              <a:lnSpc>
                <a:spcPct val="100000"/>
              </a:lnSpc>
              <a:spcBef>
                <a:spcPts val="0"/>
              </a:spcBef>
              <a:spcAft>
                <a:spcPts val="0"/>
              </a:spcAft>
              <a:buClr>
                <a:srgbClr val="434343"/>
              </a:buClr>
              <a:buSzPts val="1400"/>
              <a:buNone/>
              <a:defRPr>
                <a:solidFill>
                  <a:srgbClr val="434343"/>
                </a:solidFill>
              </a:defRPr>
            </a:lvl2pPr>
            <a:lvl3pPr lvl="2" rtl="0">
              <a:lnSpc>
                <a:spcPct val="100000"/>
              </a:lnSpc>
              <a:spcBef>
                <a:spcPts val="0"/>
              </a:spcBef>
              <a:spcAft>
                <a:spcPts val="0"/>
              </a:spcAft>
              <a:buClr>
                <a:srgbClr val="434343"/>
              </a:buClr>
              <a:buSzPts val="1400"/>
              <a:buNone/>
              <a:defRPr>
                <a:solidFill>
                  <a:srgbClr val="434343"/>
                </a:solidFill>
              </a:defRPr>
            </a:lvl3pPr>
            <a:lvl4pPr lvl="3" rtl="0">
              <a:lnSpc>
                <a:spcPct val="100000"/>
              </a:lnSpc>
              <a:spcBef>
                <a:spcPts val="0"/>
              </a:spcBef>
              <a:spcAft>
                <a:spcPts val="0"/>
              </a:spcAft>
              <a:buClr>
                <a:srgbClr val="434343"/>
              </a:buClr>
              <a:buSzPts val="1400"/>
              <a:buNone/>
              <a:defRPr>
                <a:solidFill>
                  <a:srgbClr val="434343"/>
                </a:solidFill>
              </a:defRPr>
            </a:lvl4pPr>
            <a:lvl5pPr lvl="4" rtl="0">
              <a:lnSpc>
                <a:spcPct val="100000"/>
              </a:lnSpc>
              <a:spcBef>
                <a:spcPts val="0"/>
              </a:spcBef>
              <a:spcAft>
                <a:spcPts val="0"/>
              </a:spcAft>
              <a:buClr>
                <a:srgbClr val="434343"/>
              </a:buClr>
              <a:buSzPts val="1400"/>
              <a:buNone/>
              <a:defRPr>
                <a:solidFill>
                  <a:srgbClr val="434343"/>
                </a:solidFill>
              </a:defRPr>
            </a:lvl5pPr>
            <a:lvl6pPr lvl="5" rtl="0">
              <a:lnSpc>
                <a:spcPct val="100000"/>
              </a:lnSpc>
              <a:spcBef>
                <a:spcPts val="0"/>
              </a:spcBef>
              <a:spcAft>
                <a:spcPts val="0"/>
              </a:spcAft>
              <a:buClr>
                <a:srgbClr val="434343"/>
              </a:buClr>
              <a:buSzPts val="1400"/>
              <a:buNone/>
              <a:defRPr>
                <a:solidFill>
                  <a:srgbClr val="434343"/>
                </a:solidFill>
              </a:defRPr>
            </a:lvl6pPr>
            <a:lvl7pPr lvl="6" rtl="0">
              <a:lnSpc>
                <a:spcPct val="100000"/>
              </a:lnSpc>
              <a:spcBef>
                <a:spcPts val="0"/>
              </a:spcBef>
              <a:spcAft>
                <a:spcPts val="0"/>
              </a:spcAft>
              <a:buClr>
                <a:srgbClr val="434343"/>
              </a:buClr>
              <a:buSzPts val="1400"/>
              <a:buNone/>
              <a:defRPr>
                <a:solidFill>
                  <a:srgbClr val="434343"/>
                </a:solidFill>
              </a:defRPr>
            </a:lvl7pPr>
            <a:lvl8pPr lvl="7" rtl="0">
              <a:lnSpc>
                <a:spcPct val="100000"/>
              </a:lnSpc>
              <a:spcBef>
                <a:spcPts val="0"/>
              </a:spcBef>
              <a:spcAft>
                <a:spcPts val="0"/>
              </a:spcAft>
              <a:buClr>
                <a:srgbClr val="434343"/>
              </a:buClr>
              <a:buSzPts val="1400"/>
              <a:buNone/>
              <a:defRPr>
                <a:solidFill>
                  <a:srgbClr val="434343"/>
                </a:solidFill>
              </a:defRPr>
            </a:lvl8pPr>
            <a:lvl9pPr lvl="8" rtl="0">
              <a:lnSpc>
                <a:spcPct val="100000"/>
              </a:lnSpc>
              <a:spcBef>
                <a:spcPts val="0"/>
              </a:spcBef>
              <a:spcAft>
                <a:spcPts val="0"/>
              </a:spcAft>
              <a:buClr>
                <a:srgbClr val="434343"/>
              </a:buClr>
              <a:buSzPts val="1400"/>
              <a:buNone/>
              <a:defRPr>
                <a:solidFill>
                  <a:srgbClr val="434343"/>
                </a:solidFill>
              </a:defRPr>
            </a:lvl9pPr>
          </a:lstStyle>
          <a:p>
            <a:endParaRPr/>
          </a:p>
        </p:txBody>
      </p:sp>
      <p:sp>
        <p:nvSpPr>
          <p:cNvPr id="301" name="Google Shape;301;p20"/>
          <p:cNvSpPr txBox="1">
            <a:spLocks noGrp="1"/>
          </p:cNvSpPr>
          <p:nvPr>
            <p:ph type="title" idx="13" hasCustomPrompt="1"/>
          </p:nvPr>
        </p:nvSpPr>
        <p:spPr>
          <a:xfrm>
            <a:off x="3900975" y="3731625"/>
            <a:ext cx="983400" cy="8670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3600"/>
              <a:buNone/>
              <a:defRPr/>
            </a:lvl1pPr>
            <a:lvl2pPr lvl="1"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2pPr>
            <a:lvl3pPr lvl="2"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3pPr>
            <a:lvl4pPr lvl="3"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4pPr>
            <a:lvl5pPr lvl="4"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5pPr>
            <a:lvl6pPr lvl="5"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6pPr>
            <a:lvl7pPr lvl="6"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7pPr>
            <a:lvl8pPr lvl="7"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8pPr>
            <a:lvl9pPr lvl="8"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9pPr>
          </a:lstStyle>
          <a:p>
            <a:r>
              <a:t>xx%</a:t>
            </a:r>
          </a:p>
        </p:txBody>
      </p:sp>
      <p:sp>
        <p:nvSpPr>
          <p:cNvPr id="302" name="Google Shape;302;p20"/>
          <p:cNvSpPr txBox="1">
            <a:spLocks noGrp="1"/>
          </p:cNvSpPr>
          <p:nvPr>
            <p:ph type="ctrTitle" idx="14"/>
          </p:nvPr>
        </p:nvSpPr>
        <p:spPr>
          <a:xfrm>
            <a:off x="4884800" y="3737199"/>
            <a:ext cx="3488700" cy="367500"/>
          </a:xfrm>
          <a:prstGeom prst="rect">
            <a:avLst/>
          </a:prstGeom>
          <a:ln>
            <a:noFill/>
          </a:ln>
        </p:spPr>
        <p:txBody>
          <a:bodyPr spcFirstLastPara="1" wrap="square" lIns="91425" tIns="91425" rIns="91425" bIns="91425" anchor="ctr" anchorCtr="0">
            <a:noAutofit/>
          </a:bodyPr>
          <a:lstStyle>
            <a:lvl1pPr lvl="0" rtl="0">
              <a:spcBef>
                <a:spcPts val="0"/>
              </a:spcBef>
              <a:spcAft>
                <a:spcPts val="0"/>
              </a:spcAft>
              <a:buSzPts val="2000"/>
              <a:buNone/>
              <a:defRPr sz="1800">
                <a:solidFill>
                  <a:schemeClr val="dk1"/>
                </a:solidFill>
              </a:defRPr>
            </a:lvl1pPr>
            <a:lvl2pPr lvl="1" rtl="0">
              <a:spcBef>
                <a:spcPts val="0"/>
              </a:spcBef>
              <a:spcAft>
                <a:spcPts val="0"/>
              </a:spcAft>
              <a:buSzPts val="2000"/>
              <a:buFont typeface="Denk One"/>
              <a:buNone/>
              <a:defRPr sz="2000">
                <a:latin typeface="Denk One"/>
                <a:ea typeface="Denk One"/>
                <a:cs typeface="Denk One"/>
                <a:sym typeface="Denk One"/>
              </a:defRPr>
            </a:lvl2pPr>
            <a:lvl3pPr lvl="2" rtl="0">
              <a:spcBef>
                <a:spcPts val="0"/>
              </a:spcBef>
              <a:spcAft>
                <a:spcPts val="0"/>
              </a:spcAft>
              <a:buSzPts val="2000"/>
              <a:buFont typeface="Denk One"/>
              <a:buNone/>
              <a:defRPr sz="2000">
                <a:latin typeface="Denk One"/>
                <a:ea typeface="Denk One"/>
                <a:cs typeface="Denk One"/>
                <a:sym typeface="Denk One"/>
              </a:defRPr>
            </a:lvl3pPr>
            <a:lvl4pPr lvl="3" rtl="0">
              <a:spcBef>
                <a:spcPts val="0"/>
              </a:spcBef>
              <a:spcAft>
                <a:spcPts val="0"/>
              </a:spcAft>
              <a:buSzPts val="2000"/>
              <a:buFont typeface="Denk One"/>
              <a:buNone/>
              <a:defRPr sz="2000">
                <a:latin typeface="Denk One"/>
                <a:ea typeface="Denk One"/>
                <a:cs typeface="Denk One"/>
                <a:sym typeface="Denk One"/>
              </a:defRPr>
            </a:lvl4pPr>
            <a:lvl5pPr lvl="4" rtl="0">
              <a:spcBef>
                <a:spcPts val="0"/>
              </a:spcBef>
              <a:spcAft>
                <a:spcPts val="0"/>
              </a:spcAft>
              <a:buSzPts val="2000"/>
              <a:buFont typeface="Denk One"/>
              <a:buNone/>
              <a:defRPr sz="2000">
                <a:latin typeface="Denk One"/>
                <a:ea typeface="Denk One"/>
                <a:cs typeface="Denk One"/>
                <a:sym typeface="Denk One"/>
              </a:defRPr>
            </a:lvl5pPr>
            <a:lvl6pPr lvl="5" rtl="0">
              <a:spcBef>
                <a:spcPts val="0"/>
              </a:spcBef>
              <a:spcAft>
                <a:spcPts val="0"/>
              </a:spcAft>
              <a:buSzPts val="2000"/>
              <a:buFont typeface="Denk One"/>
              <a:buNone/>
              <a:defRPr sz="2000">
                <a:latin typeface="Denk One"/>
                <a:ea typeface="Denk One"/>
                <a:cs typeface="Denk One"/>
                <a:sym typeface="Denk One"/>
              </a:defRPr>
            </a:lvl6pPr>
            <a:lvl7pPr lvl="6" rtl="0">
              <a:spcBef>
                <a:spcPts val="0"/>
              </a:spcBef>
              <a:spcAft>
                <a:spcPts val="0"/>
              </a:spcAft>
              <a:buSzPts val="2000"/>
              <a:buFont typeface="Denk One"/>
              <a:buNone/>
              <a:defRPr sz="2000">
                <a:latin typeface="Denk One"/>
                <a:ea typeface="Denk One"/>
                <a:cs typeface="Denk One"/>
                <a:sym typeface="Denk One"/>
              </a:defRPr>
            </a:lvl7pPr>
            <a:lvl8pPr lvl="7" rtl="0">
              <a:spcBef>
                <a:spcPts val="0"/>
              </a:spcBef>
              <a:spcAft>
                <a:spcPts val="0"/>
              </a:spcAft>
              <a:buSzPts val="2000"/>
              <a:buFont typeface="Denk One"/>
              <a:buNone/>
              <a:defRPr sz="2000">
                <a:latin typeface="Denk One"/>
                <a:ea typeface="Denk One"/>
                <a:cs typeface="Denk One"/>
                <a:sym typeface="Denk One"/>
              </a:defRPr>
            </a:lvl8pPr>
            <a:lvl9pPr lvl="8" rtl="0">
              <a:spcBef>
                <a:spcPts val="0"/>
              </a:spcBef>
              <a:spcAft>
                <a:spcPts val="0"/>
              </a:spcAft>
              <a:buSzPts val="2000"/>
              <a:buFont typeface="Denk One"/>
              <a:buNone/>
              <a:defRPr sz="2000">
                <a:latin typeface="Denk One"/>
                <a:ea typeface="Denk One"/>
                <a:cs typeface="Denk One"/>
                <a:sym typeface="Denk One"/>
              </a:defRPr>
            </a:lvl9pPr>
          </a:lstStyle>
          <a:p>
            <a:endParaRPr/>
          </a:p>
        </p:txBody>
      </p:sp>
      <p:sp>
        <p:nvSpPr>
          <p:cNvPr id="303" name="Google Shape;303;p20"/>
          <p:cNvSpPr txBox="1">
            <a:spLocks noGrp="1"/>
          </p:cNvSpPr>
          <p:nvPr>
            <p:ph type="title" idx="15"/>
          </p:nvPr>
        </p:nvSpPr>
        <p:spPr>
          <a:xfrm>
            <a:off x="822750" y="2035128"/>
            <a:ext cx="2835900" cy="10596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3200">
                <a:solidFill>
                  <a:schemeClr val="dk1"/>
                </a:solidFill>
              </a:defRPr>
            </a:lvl1pPr>
            <a:lvl2pPr lvl="1" rtl="0">
              <a:spcBef>
                <a:spcPts val="0"/>
              </a:spcBef>
              <a:spcAft>
                <a:spcPts val="0"/>
              </a:spcAft>
              <a:buSzPts val="3600"/>
              <a:buFont typeface="Denk One"/>
              <a:buNone/>
              <a:defRPr sz="3600">
                <a:latin typeface="Denk One"/>
                <a:ea typeface="Denk One"/>
                <a:cs typeface="Denk One"/>
                <a:sym typeface="Denk One"/>
              </a:defRPr>
            </a:lvl2pPr>
            <a:lvl3pPr lvl="2" rtl="0">
              <a:spcBef>
                <a:spcPts val="0"/>
              </a:spcBef>
              <a:spcAft>
                <a:spcPts val="0"/>
              </a:spcAft>
              <a:buSzPts val="3600"/>
              <a:buFont typeface="Denk One"/>
              <a:buNone/>
              <a:defRPr sz="3600">
                <a:latin typeface="Denk One"/>
                <a:ea typeface="Denk One"/>
                <a:cs typeface="Denk One"/>
                <a:sym typeface="Denk One"/>
              </a:defRPr>
            </a:lvl3pPr>
            <a:lvl4pPr lvl="3" rtl="0">
              <a:spcBef>
                <a:spcPts val="0"/>
              </a:spcBef>
              <a:spcAft>
                <a:spcPts val="0"/>
              </a:spcAft>
              <a:buSzPts val="3600"/>
              <a:buFont typeface="Denk One"/>
              <a:buNone/>
              <a:defRPr sz="3600">
                <a:latin typeface="Denk One"/>
                <a:ea typeface="Denk One"/>
                <a:cs typeface="Denk One"/>
                <a:sym typeface="Denk One"/>
              </a:defRPr>
            </a:lvl4pPr>
            <a:lvl5pPr lvl="4" rtl="0">
              <a:spcBef>
                <a:spcPts val="0"/>
              </a:spcBef>
              <a:spcAft>
                <a:spcPts val="0"/>
              </a:spcAft>
              <a:buSzPts val="3600"/>
              <a:buFont typeface="Denk One"/>
              <a:buNone/>
              <a:defRPr sz="3600">
                <a:latin typeface="Denk One"/>
                <a:ea typeface="Denk One"/>
                <a:cs typeface="Denk One"/>
                <a:sym typeface="Denk One"/>
              </a:defRPr>
            </a:lvl5pPr>
            <a:lvl6pPr lvl="5" rtl="0">
              <a:spcBef>
                <a:spcPts val="0"/>
              </a:spcBef>
              <a:spcAft>
                <a:spcPts val="0"/>
              </a:spcAft>
              <a:buSzPts val="3600"/>
              <a:buFont typeface="Denk One"/>
              <a:buNone/>
              <a:defRPr sz="3600">
                <a:latin typeface="Denk One"/>
                <a:ea typeface="Denk One"/>
                <a:cs typeface="Denk One"/>
                <a:sym typeface="Denk One"/>
              </a:defRPr>
            </a:lvl6pPr>
            <a:lvl7pPr lvl="6" rtl="0">
              <a:spcBef>
                <a:spcPts val="0"/>
              </a:spcBef>
              <a:spcAft>
                <a:spcPts val="0"/>
              </a:spcAft>
              <a:buSzPts val="3600"/>
              <a:buFont typeface="Denk One"/>
              <a:buNone/>
              <a:defRPr sz="3600">
                <a:latin typeface="Denk One"/>
                <a:ea typeface="Denk One"/>
                <a:cs typeface="Denk One"/>
                <a:sym typeface="Denk One"/>
              </a:defRPr>
            </a:lvl7pPr>
            <a:lvl8pPr lvl="7" rtl="0">
              <a:spcBef>
                <a:spcPts val="0"/>
              </a:spcBef>
              <a:spcAft>
                <a:spcPts val="0"/>
              </a:spcAft>
              <a:buSzPts val="3600"/>
              <a:buFont typeface="Denk One"/>
              <a:buNone/>
              <a:defRPr sz="3600">
                <a:latin typeface="Denk One"/>
                <a:ea typeface="Denk One"/>
                <a:cs typeface="Denk One"/>
                <a:sym typeface="Denk One"/>
              </a:defRPr>
            </a:lvl8pPr>
            <a:lvl9pPr lvl="8" rtl="0">
              <a:spcBef>
                <a:spcPts val="0"/>
              </a:spcBef>
              <a:spcAft>
                <a:spcPts val="0"/>
              </a:spcAft>
              <a:buSzPts val="3600"/>
              <a:buFont typeface="Denk One"/>
              <a:buNone/>
              <a:defRPr sz="3600">
                <a:latin typeface="Denk One"/>
                <a:ea typeface="Denk One"/>
                <a:cs typeface="Denk One"/>
                <a:sym typeface="Denk 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CUSTOM_1">
    <p:spTree>
      <p:nvGrpSpPr>
        <p:cNvPr id="1" name="Shape 304"/>
        <p:cNvGrpSpPr/>
        <p:nvPr/>
      </p:nvGrpSpPr>
      <p:grpSpPr>
        <a:xfrm>
          <a:off x="0" y="0"/>
          <a:ext cx="0" cy="0"/>
          <a:chOff x="0" y="0"/>
          <a:chExt cx="0" cy="0"/>
        </a:xfrm>
      </p:grpSpPr>
      <p:grpSp>
        <p:nvGrpSpPr>
          <p:cNvPr id="305" name="Google Shape;305;p21"/>
          <p:cNvGrpSpPr/>
          <p:nvPr/>
        </p:nvGrpSpPr>
        <p:grpSpPr>
          <a:xfrm>
            <a:off x="358350" y="702407"/>
            <a:ext cx="8428950" cy="3896700"/>
            <a:chOff x="358350" y="258050"/>
            <a:chExt cx="8428950" cy="3896700"/>
          </a:xfrm>
        </p:grpSpPr>
        <p:sp>
          <p:nvSpPr>
            <p:cNvPr id="306" name="Google Shape;306;p21"/>
            <p:cNvSpPr/>
            <p:nvPr/>
          </p:nvSpPr>
          <p:spPr>
            <a:xfrm>
              <a:off x="358350" y="258050"/>
              <a:ext cx="8427300" cy="38967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1"/>
            <p:cNvSpPr/>
            <p:nvPr/>
          </p:nvSpPr>
          <p:spPr>
            <a:xfrm>
              <a:off x="360000" y="258050"/>
              <a:ext cx="8427300" cy="3896700"/>
            </a:xfrm>
            <a:prstGeom prst="roundRect">
              <a:avLst>
                <a:gd name="adj" fmla="val 5555"/>
              </a:avLst>
            </a:prstGeom>
            <a:gradFill>
              <a:gsLst>
                <a:gs pos="0">
                  <a:schemeClr val="lt1"/>
                </a:gs>
                <a:gs pos="100000">
                  <a:srgbClr val="66BEE9">
                    <a:alpha val="34509"/>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8" name="Google Shape;308;p21"/>
            <p:cNvGrpSpPr/>
            <p:nvPr/>
          </p:nvGrpSpPr>
          <p:grpSpPr>
            <a:xfrm rot="10800000" flipH="1">
              <a:off x="4159199" y="3876195"/>
              <a:ext cx="825589" cy="93999"/>
              <a:chOff x="5718423" y="1594450"/>
              <a:chExt cx="830071" cy="94500"/>
            </a:xfrm>
          </p:grpSpPr>
          <p:sp>
            <p:nvSpPr>
              <p:cNvPr id="309" name="Google Shape;309;p21"/>
              <p:cNvSpPr/>
              <p:nvPr/>
            </p:nvSpPr>
            <p:spPr>
              <a:xfrm>
                <a:off x="5718423" y="1594450"/>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1"/>
              <p:cNvSpPr/>
              <p:nvPr/>
            </p:nvSpPr>
            <p:spPr>
              <a:xfrm>
                <a:off x="5963614" y="1594450"/>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1"/>
              <p:cNvSpPr/>
              <p:nvPr/>
            </p:nvSpPr>
            <p:spPr>
              <a:xfrm>
                <a:off x="6208804" y="1594450"/>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1"/>
              <p:cNvSpPr/>
              <p:nvPr/>
            </p:nvSpPr>
            <p:spPr>
              <a:xfrm>
                <a:off x="6453994" y="1594450"/>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3" name="Google Shape;313;p21"/>
            <p:cNvGrpSpPr/>
            <p:nvPr/>
          </p:nvGrpSpPr>
          <p:grpSpPr>
            <a:xfrm>
              <a:off x="720000" y="407061"/>
              <a:ext cx="7704000" cy="262500"/>
              <a:chOff x="433208" y="393425"/>
              <a:chExt cx="7704000" cy="262500"/>
            </a:xfrm>
          </p:grpSpPr>
          <p:sp>
            <p:nvSpPr>
              <p:cNvPr id="314" name="Google Shape;314;p21"/>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5" name="Google Shape;315;p21"/>
              <p:cNvGrpSpPr/>
              <p:nvPr/>
            </p:nvGrpSpPr>
            <p:grpSpPr>
              <a:xfrm rot="10800000" flipH="1">
                <a:off x="543498" y="483688"/>
                <a:ext cx="429322" cy="93999"/>
                <a:chOff x="5840230" y="744468"/>
                <a:chExt cx="431653" cy="94500"/>
              </a:xfrm>
            </p:grpSpPr>
            <p:sp>
              <p:nvSpPr>
                <p:cNvPr id="316" name="Google Shape;316;p21"/>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1"/>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1"/>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319" name="Google Shape;319;p21"/>
          <p:cNvSpPr txBox="1">
            <a:spLocks noGrp="1"/>
          </p:cNvSpPr>
          <p:nvPr>
            <p:ph type="title"/>
          </p:nvPr>
        </p:nvSpPr>
        <p:spPr>
          <a:xfrm>
            <a:off x="2866621" y="3590050"/>
            <a:ext cx="3414000" cy="294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320" name="Google Shape;320;p21"/>
          <p:cNvSpPr txBox="1">
            <a:spLocks noGrp="1"/>
          </p:cNvSpPr>
          <p:nvPr>
            <p:ph type="subTitle" idx="1"/>
          </p:nvPr>
        </p:nvSpPr>
        <p:spPr>
          <a:xfrm>
            <a:off x="1909325" y="1464950"/>
            <a:ext cx="5332200" cy="1989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6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p:cSld name="CUSTOM_2_1">
    <p:spTree>
      <p:nvGrpSpPr>
        <p:cNvPr id="1" name="Shape 338"/>
        <p:cNvGrpSpPr/>
        <p:nvPr/>
      </p:nvGrpSpPr>
      <p:grpSpPr>
        <a:xfrm>
          <a:off x="0" y="0"/>
          <a:ext cx="0" cy="0"/>
          <a:chOff x="0" y="0"/>
          <a:chExt cx="0" cy="0"/>
        </a:xfrm>
      </p:grpSpPr>
      <p:grpSp>
        <p:nvGrpSpPr>
          <p:cNvPr id="339" name="Google Shape;339;p23"/>
          <p:cNvGrpSpPr/>
          <p:nvPr/>
        </p:nvGrpSpPr>
        <p:grpSpPr>
          <a:xfrm>
            <a:off x="358350" y="258050"/>
            <a:ext cx="8428950" cy="4627500"/>
            <a:chOff x="358350" y="258050"/>
            <a:chExt cx="8428950" cy="4627500"/>
          </a:xfrm>
        </p:grpSpPr>
        <p:sp>
          <p:nvSpPr>
            <p:cNvPr id="340" name="Google Shape;340;p23"/>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3"/>
            <p:cNvSpPr/>
            <p:nvPr/>
          </p:nvSpPr>
          <p:spPr>
            <a:xfrm>
              <a:off x="360000" y="258050"/>
              <a:ext cx="8427300" cy="4627500"/>
            </a:xfrm>
            <a:prstGeom prst="roundRect">
              <a:avLst>
                <a:gd name="adj" fmla="val 5555"/>
              </a:avLst>
            </a:prstGeom>
            <a:gradFill>
              <a:gsLst>
                <a:gs pos="0">
                  <a:schemeClr val="lt1"/>
                </a:gs>
                <a:gs pos="100000">
                  <a:srgbClr val="66BEE9">
                    <a:alpha val="34509"/>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2" name="Google Shape;342;p23"/>
            <p:cNvGrpSpPr/>
            <p:nvPr/>
          </p:nvGrpSpPr>
          <p:grpSpPr>
            <a:xfrm rot="10800000" flipH="1">
              <a:off x="4159199" y="4657459"/>
              <a:ext cx="825589" cy="93999"/>
              <a:chOff x="5718423" y="809024"/>
              <a:chExt cx="830071" cy="94500"/>
            </a:xfrm>
          </p:grpSpPr>
          <p:sp>
            <p:nvSpPr>
              <p:cNvPr id="343" name="Google Shape;343;p23"/>
              <p:cNvSpPr/>
              <p:nvPr/>
            </p:nvSpPr>
            <p:spPr>
              <a:xfrm>
                <a:off x="5718423"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3"/>
              <p:cNvSpPr/>
              <p:nvPr/>
            </p:nvSpPr>
            <p:spPr>
              <a:xfrm>
                <a:off x="596361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3"/>
              <p:cNvSpPr/>
              <p:nvPr/>
            </p:nvSpPr>
            <p:spPr>
              <a:xfrm>
                <a:off x="620880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3"/>
              <p:cNvSpPr/>
              <p:nvPr/>
            </p:nvSpPr>
            <p:spPr>
              <a:xfrm>
                <a:off x="645399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7" name="Google Shape;347;p23"/>
            <p:cNvGrpSpPr/>
            <p:nvPr/>
          </p:nvGrpSpPr>
          <p:grpSpPr>
            <a:xfrm>
              <a:off x="720000" y="407061"/>
              <a:ext cx="7704000" cy="262500"/>
              <a:chOff x="433208" y="393425"/>
              <a:chExt cx="7704000" cy="262500"/>
            </a:xfrm>
          </p:grpSpPr>
          <p:sp>
            <p:nvSpPr>
              <p:cNvPr id="348" name="Google Shape;348;p23"/>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9" name="Google Shape;349;p23"/>
              <p:cNvGrpSpPr/>
              <p:nvPr/>
            </p:nvGrpSpPr>
            <p:grpSpPr>
              <a:xfrm rot="10800000" flipH="1">
                <a:off x="543498" y="483688"/>
                <a:ext cx="429322" cy="93999"/>
                <a:chOff x="5840230" y="744468"/>
                <a:chExt cx="431653" cy="94500"/>
              </a:xfrm>
            </p:grpSpPr>
            <p:sp>
              <p:nvSpPr>
                <p:cNvPr id="350" name="Google Shape;350;p23"/>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3"/>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3"/>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353" name="Google Shape;353;p23"/>
          <p:cNvSpPr txBox="1">
            <a:spLocks noGrp="1"/>
          </p:cNvSpPr>
          <p:nvPr>
            <p:ph type="title"/>
          </p:nvPr>
        </p:nvSpPr>
        <p:spPr>
          <a:xfrm>
            <a:off x="726425" y="1404007"/>
            <a:ext cx="3558900" cy="16239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54" name="Google Shape;354;p23"/>
          <p:cNvSpPr txBox="1">
            <a:spLocks noGrp="1"/>
          </p:cNvSpPr>
          <p:nvPr>
            <p:ph type="subTitle" idx="1"/>
          </p:nvPr>
        </p:nvSpPr>
        <p:spPr>
          <a:xfrm>
            <a:off x="726425" y="3047207"/>
            <a:ext cx="2668200" cy="1153200"/>
          </a:xfrm>
          <a:prstGeom prst="rect">
            <a:avLst/>
          </a:prstGeom>
        </p:spPr>
        <p:txBody>
          <a:bodyPr spcFirstLastPara="1" wrap="square" lIns="91425" tIns="91425" rIns="91425" bIns="91425"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hree columns">
  <p:cSld name="CUSTOM_3">
    <p:spTree>
      <p:nvGrpSpPr>
        <p:cNvPr id="1" name="Shape 506"/>
        <p:cNvGrpSpPr/>
        <p:nvPr/>
      </p:nvGrpSpPr>
      <p:grpSpPr>
        <a:xfrm>
          <a:off x="0" y="0"/>
          <a:ext cx="0" cy="0"/>
          <a:chOff x="0" y="0"/>
          <a:chExt cx="0" cy="0"/>
        </a:xfrm>
      </p:grpSpPr>
      <p:grpSp>
        <p:nvGrpSpPr>
          <p:cNvPr id="507" name="Google Shape;507;p33"/>
          <p:cNvGrpSpPr/>
          <p:nvPr/>
        </p:nvGrpSpPr>
        <p:grpSpPr>
          <a:xfrm>
            <a:off x="358350" y="258050"/>
            <a:ext cx="8428950" cy="4627500"/>
            <a:chOff x="358350" y="258050"/>
            <a:chExt cx="8428950" cy="4627500"/>
          </a:xfrm>
        </p:grpSpPr>
        <p:sp>
          <p:nvSpPr>
            <p:cNvPr id="508" name="Google Shape;508;p33"/>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33"/>
            <p:cNvSpPr/>
            <p:nvPr/>
          </p:nvSpPr>
          <p:spPr>
            <a:xfrm>
              <a:off x="360000" y="258050"/>
              <a:ext cx="8427300" cy="4627500"/>
            </a:xfrm>
            <a:prstGeom prst="roundRect">
              <a:avLst>
                <a:gd name="adj" fmla="val 5555"/>
              </a:avLst>
            </a:prstGeom>
            <a:gradFill>
              <a:gsLst>
                <a:gs pos="0">
                  <a:schemeClr val="lt1"/>
                </a:gs>
                <a:gs pos="100000">
                  <a:srgbClr val="66BEE9">
                    <a:alpha val="34509"/>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0" name="Google Shape;510;p33"/>
            <p:cNvGrpSpPr/>
            <p:nvPr/>
          </p:nvGrpSpPr>
          <p:grpSpPr>
            <a:xfrm rot="10800000" flipH="1">
              <a:off x="4159199" y="4657459"/>
              <a:ext cx="825589" cy="93999"/>
              <a:chOff x="5718423" y="809024"/>
              <a:chExt cx="830071" cy="94500"/>
            </a:xfrm>
          </p:grpSpPr>
          <p:sp>
            <p:nvSpPr>
              <p:cNvPr id="511" name="Google Shape;511;p33"/>
              <p:cNvSpPr/>
              <p:nvPr/>
            </p:nvSpPr>
            <p:spPr>
              <a:xfrm>
                <a:off x="5718423"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33"/>
              <p:cNvSpPr/>
              <p:nvPr/>
            </p:nvSpPr>
            <p:spPr>
              <a:xfrm>
                <a:off x="596361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33"/>
              <p:cNvSpPr/>
              <p:nvPr/>
            </p:nvSpPr>
            <p:spPr>
              <a:xfrm>
                <a:off x="620880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33"/>
              <p:cNvSpPr/>
              <p:nvPr/>
            </p:nvSpPr>
            <p:spPr>
              <a:xfrm>
                <a:off x="645399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5" name="Google Shape;515;p33"/>
            <p:cNvGrpSpPr/>
            <p:nvPr/>
          </p:nvGrpSpPr>
          <p:grpSpPr>
            <a:xfrm>
              <a:off x="720000" y="407061"/>
              <a:ext cx="7704000" cy="262500"/>
              <a:chOff x="433208" y="393425"/>
              <a:chExt cx="7704000" cy="262500"/>
            </a:xfrm>
          </p:grpSpPr>
          <p:sp>
            <p:nvSpPr>
              <p:cNvPr id="516" name="Google Shape;516;p33"/>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7" name="Google Shape;517;p33"/>
              <p:cNvGrpSpPr/>
              <p:nvPr/>
            </p:nvGrpSpPr>
            <p:grpSpPr>
              <a:xfrm rot="10800000" flipH="1">
                <a:off x="543498" y="483688"/>
                <a:ext cx="429322" cy="93999"/>
                <a:chOff x="5840230" y="744468"/>
                <a:chExt cx="431653" cy="94500"/>
              </a:xfrm>
            </p:grpSpPr>
            <p:sp>
              <p:nvSpPr>
                <p:cNvPr id="518" name="Google Shape;518;p33"/>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33"/>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33"/>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521" name="Google Shape;521;p33"/>
          <p:cNvSpPr txBox="1">
            <a:spLocks noGrp="1"/>
          </p:cNvSpPr>
          <p:nvPr>
            <p:ph type="title"/>
          </p:nvPr>
        </p:nvSpPr>
        <p:spPr>
          <a:xfrm>
            <a:off x="720000" y="692400"/>
            <a:ext cx="7704000" cy="572700"/>
          </a:xfrm>
          <a:prstGeom prst="rect">
            <a:avLst/>
          </a:prstGeom>
        </p:spPr>
        <p:txBody>
          <a:bodyPr spcFirstLastPara="1" wrap="square" lIns="91425" tIns="91425" rIns="91425" bIns="91425" anchor="ctr" anchorCtr="0">
            <a:noAutofit/>
          </a:bodyPr>
          <a:lstStyle>
            <a:lvl1pPr lvl="0" algn="ctr">
              <a:lnSpc>
                <a:spcPct val="115000"/>
              </a:lnSpc>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22" name="Google Shape;522;p33"/>
          <p:cNvSpPr txBox="1">
            <a:spLocks noGrp="1"/>
          </p:cNvSpPr>
          <p:nvPr>
            <p:ph type="title" idx="2"/>
          </p:nvPr>
        </p:nvSpPr>
        <p:spPr>
          <a:xfrm>
            <a:off x="906874" y="3252600"/>
            <a:ext cx="1948800" cy="22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1800">
                <a:solidFill>
                  <a:schemeClr val="lt1"/>
                </a:solidFill>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523" name="Google Shape;523;p33"/>
          <p:cNvSpPr txBox="1">
            <a:spLocks noGrp="1"/>
          </p:cNvSpPr>
          <p:nvPr>
            <p:ph type="subTitle" idx="1"/>
          </p:nvPr>
        </p:nvSpPr>
        <p:spPr>
          <a:xfrm>
            <a:off x="906875" y="3620706"/>
            <a:ext cx="1948800" cy="942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24" name="Google Shape;524;p33"/>
          <p:cNvSpPr txBox="1">
            <a:spLocks noGrp="1"/>
          </p:cNvSpPr>
          <p:nvPr>
            <p:ph type="title" idx="3"/>
          </p:nvPr>
        </p:nvSpPr>
        <p:spPr>
          <a:xfrm>
            <a:off x="3602688" y="3252593"/>
            <a:ext cx="1948800" cy="22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1800">
                <a:solidFill>
                  <a:schemeClr val="lt1"/>
                </a:solidFill>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525" name="Google Shape;525;p33"/>
          <p:cNvSpPr txBox="1">
            <a:spLocks noGrp="1"/>
          </p:cNvSpPr>
          <p:nvPr>
            <p:ph type="subTitle" idx="4"/>
          </p:nvPr>
        </p:nvSpPr>
        <p:spPr>
          <a:xfrm>
            <a:off x="3602686" y="3620704"/>
            <a:ext cx="1948800" cy="942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26" name="Google Shape;526;p33"/>
          <p:cNvSpPr txBox="1">
            <a:spLocks noGrp="1"/>
          </p:cNvSpPr>
          <p:nvPr>
            <p:ph type="title" idx="5"/>
          </p:nvPr>
        </p:nvSpPr>
        <p:spPr>
          <a:xfrm>
            <a:off x="6295930" y="3252550"/>
            <a:ext cx="1948800" cy="22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1800">
                <a:solidFill>
                  <a:schemeClr val="lt1"/>
                </a:solidFill>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527" name="Google Shape;527;p33"/>
          <p:cNvSpPr txBox="1">
            <a:spLocks noGrp="1"/>
          </p:cNvSpPr>
          <p:nvPr>
            <p:ph type="subTitle" idx="6"/>
          </p:nvPr>
        </p:nvSpPr>
        <p:spPr>
          <a:xfrm>
            <a:off x="6295925" y="3620706"/>
            <a:ext cx="1948800" cy="942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six columns">
  <p:cSld name="CUSTOM_5">
    <p:spTree>
      <p:nvGrpSpPr>
        <p:cNvPr id="1" name="Shape 712"/>
        <p:cNvGrpSpPr/>
        <p:nvPr/>
      </p:nvGrpSpPr>
      <p:grpSpPr>
        <a:xfrm>
          <a:off x="0" y="0"/>
          <a:ext cx="0" cy="0"/>
          <a:chOff x="0" y="0"/>
          <a:chExt cx="0" cy="0"/>
        </a:xfrm>
      </p:grpSpPr>
      <p:grpSp>
        <p:nvGrpSpPr>
          <p:cNvPr id="713" name="Google Shape;713;p42"/>
          <p:cNvGrpSpPr/>
          <p:nvPr/>
        </p:nvGrpSpPr>
        <p:grpSpPr>
          <a:xfrm>
            <a:off x="358350" y="258050"/>
            <a:ext cx="8428950" cy="4627500"/>
            <a:chOff x="358350" y="258050"/>
            <a:chExt cx="8428950" cy="4627500"/>
          </a:xfrm>
        </p:grpSpPr>
        <p:sp>
          <p:nvSpPr>
            <p:cNvPr id="714" name="Google Shape;714;p42"/>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42"/>
            <p:cNvSpPr/>
            <p:nvPr/>
          </p:nvSpPr>
          <p:spPr>
            <a:xfrm>
              <a:off x="360000" y="258050"/>
              <a:ext cx="8427300" cy="4627500"/>
            </a:xfrm>
            <a:prstGeom prst="roundRect">
              <a:avLst>
                <a:gd name="adj" fmla="val 5555"/>
              </a:avLst>
            </a:prstGeom>
            <a:gradFill>
              <a:gsLst>
                <a:gs pos="0">
                  <a:schemeClr val="lt1"/>
                </a:gs>
                <a:gs pos="100000">
                  <a:srgbClr val="66BEE9">
                    <a:alpha val="34509"/>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6" name="Google Shape;716;p42"/>
            <p:cNvGrpSpPr/>
            <p:nvPr/>
          </p:nvGrpSpPr>
          <p:grpSpPr>
            <a:xfrm rot="10800000" flipH="1">
              <a:off x="4159199" y="4657459"/>
              <a:ext cx="825589" cy="93999"/>
              <a:chOff x="5718423" y="809024"/>
              <a:chExt cx="830071" cy="94500"/>
            </a:xfrm>
          </p:grpSpPr>
          <p:sp>
            <p:nvSpPr>
              <p:cNvPr id="717" name="Google Shape;717;p42"/>
              <p:cNvSpPr/>
              <p:nvPr/>
            </p:nvSpPr>
            <p:spPr>
              <a:xfrm>
                <a:off x="5718423"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42"/>
              <p:cNvSpPr/>
              <p:nvPr/>
            </p:nvSpPr>
            <p:spPr>
              <a:xfrm>
                <a:off x="596361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42"/>
              <p:cNvSpPr/>
              <p:nvPr/>
            </p:nvSpPr>
            <p:spPr>
              <a:xfrm>
                <a:off x="620880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42"/>
              <p:cNvSpPr/>
              <p:nvPr/>
            </p:nvSpPr>
            <p:spPr>
              <a:xfrm>
                <a:off x="645399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1" name="Google Shape;721;p42"/>
            <p:cNvGrpSpPr/>
            <p:nvPr/>
          </p:nvGrpSpPr>
          <p:grpSpPr>
            <a:xfrm>
              <a:off x="720000" y="407061"/>
              <a:ext cx="7704000" cy="262500"/>
              <a:chOff x="433208" y="393425"/>
              <a:chExt cx="7704000" cy="262500"/>
            </a:xfrm>
          </p:grpSpPr>
          <p:sp>
            <p:nvSpPr>
              <p:cNvPr id="722" name="Google Shape;722;p42"/>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23" name="Google Shape;723;p42"/>
              <p:cNvGrpSpPr/>
              <p:nvPr/>
            </p:nvGrpSpPr>
            <p:grpSpPr>
              <a:xfrm rot="10800000" flipH="1">
                <a:off x="543498" y="483688"/>
                <a:ext cx="429322" cy="93999"/>
                <a:chOff x="5840230" y="744468"/>
                <a:chExt cx="431653" cy="94500"/>
              </a:xfrm>
            </p:grpSpPr>
            <p:sp>
              <p:nvSpPr>
                <p:cNvPr id="724" name="Google Shape;724;p42"/>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42"/>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42"/>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727" name="Google Shape;727;p42"/>
          <p:cNvSpPr txBox="1">
            <a:spLocks noGrp="1"/>
          </p:cNvSpPr>
          <p:nvPr>
            <p:ph type="title"/>
          </p:nvPr>
        </p:nvSpPr>
        <p:spPr>
          <a:xfrm>
            <a:off x="720000" y="685946"/>
            <a:ext cx="7704000" cy="572700"/>
          </a:xfrm>
          <a:prstGeom prst="rect">
            <a:avLst/>
          </a:prstGeom>
        </p:spPr>
        <p:txBody>
          <a:bodyPr spcFirstLastPara="1" wrap="square" lIns="91425" tIns="91425" rIns="91425" bIns="91425" anchor="ctr" anchorCtr="0">
            <a:noAutofit/>
          </a:bodyPr>
          <a:lstStyle>
            <a:lvl1pPr lvl="0" algn="ctr">
              <a:lnSpc>
                <a:spcPct val="115000"/>
              </a:lnSpc>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28" name="Google Shape;728;p42"/>
          <p:cNvSpPr txBox="1">
            <a:spLocks noGrp="1"/>
          </p:cNvSpPr>
          <p:nvPr>
            <p:ph type="title" idx="2"/>
          </p:nvPr>
        </p:nvSpPr>
        <p:spPr>
          <a:xfrm>
            <a:off x="954900" y="1907775"/>
            <a:ext cx="1835700" cy="25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1800">
                <a:solidFill>
                  <a:schemeClr val="lt1"/>
                </a:solidFill>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729" name="Google Shape;729;p42"/>
          <p:cNvSpPr txBox="1">
            <a:spLocks noGrp="1"/>
          </p:cNvSpPr>
          <p:nvPr>
            <p:ph type="subTitle" idx="1"/>
          </p:nvPr>
        </p:nvSpPr>
        <p:spPr>
          <a:xfrm>
            <a:off x="720000" y="2300121"/>
            <a:ext cx="2305500" cy="713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0" name="Google Shape;730;p42"/>
          <p:cNvSpPr txBox="1">
            <a:spLocks noGrp="1"/>
          </p:cNvSpPr>
          <p:nvPr>
            <p:ph type="title" idx="3"/>
          </p:nvPr>
        </p:nvSpPr>
        <p:spPr>
          <a:xfrm>
            <a:off x="3654173" y="1907775"/>
            <a:ext cx="1835700" cy="25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1800">
                <a:solidFill>
                  <a:schemeClr val="lt1"/>
                </a:solidFill>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731" name="Google Shape;731;p42"/>
          <p:cNvSpPr txBox="1">
            <a:spLocks noGrp="1"/>
          </p:cNvSpPr>
          <p:nvPr>
            <p:ph type="subTitle" idx="4"/>
          </p:nvPr>
        </p:nvSpPr>
        <p:spPr>
          <a:xfrm>
            <a:off x="3419273" y="2296221"/>
            <a:ext cx="2305500" cy="71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2" name="Google Shape;732;p42"/>
          <p:cNvSpPr txBox="1">
            <a:spLocks noGrp="1"/>
          </p:cNvSpPr>
          <p:nvPr>
            <p:ph type="title" idx="5"/>
          </p:nvPr>
        </p:nvSpPr>
        <p:spPr>
          <a:xfrm>
            <a:off x="954900" y="3491375"/>
            <a:ext cx="1835700" cy="25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1800">
                <a:solidFill>
                  <a:schemeClr val="lt1"/>
                </a:solidFill>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733" name="Google Shape;733;p42"/>
          <p:cNvSpPr txBox="1">
            <a:spLocks noGrp="1"/>
          </p:cNvSpPr>
          <p:nvPr>
            <p:ph type="subTitle" idx="6"/>
          </p:nvPr>
        </p:nvSpPr>
        <p:spPr>
          <a:xfrm>
            <a:off x="720000" y="3888453"/>
            <a:ext cx="2305500" cy="71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4" name="Google Shape;734;p42"/>
          <p:cNvSpPr txBox="1">
            <a:spLocks noGrp="1"/>
          </p:cNvSpPr>
          <p:nvPr>
            <p:ph type="title" idx="7"/>
          </p:nvPr>
        </p:nvSpPr>
        <p:spPr>
          <a:xfrm>
            <a:off x="3654173" y="3491375"/>
            <a:ext cx="1835700" cy="25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1800">
                <a:solidFill>
                  <a:schemeClr val="lt1"/>
                </a:solidFill>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735" name="Google Shape;735;p42"/>
          <p:cNvSpPr txBox="1">
            <a:spLocks noGrp="1"/>
          </p:cNvSpPr>
          <p:nvPr>
            <p:ph type="subTitle" idx="8"/>
          </p:nvPr>
        </p:nvSpPr>
        <p:spPr>
          <a:xfrm>
            <a:off x="3419273" y="3888453"/>
            <a:ext cx="2305500" cy="71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6" name="Google Shape;736;p42"/>
          <p:cNvSpPr txBox="1">
            <a:spLocks noGrp="1"/>
          </p:cNvSpPr>
          <p:nvPr>
            <p:ph type="title" idx="9"/>
          </p:nvPr>
        </p:nvSpPr>
        <p:spPr>
          <a:xfrm>
            <a:off x="6353444" y="1907775"/>
            <a:ext cx="1835700" cy="25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1800">
                <a:solidFill>
                  <a:schemeClr val="lt1"/>
                </a:solidFill>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737" name="Google Shape;737;p42"/>
          <p:cNvSpPr txBox="1">
            <a:spLocks noGrp="1"/>
          </p:cNvSpPr>
          <p:nvPr>
            <p:ph type="subTitle" idx="13"/>
          </p:nvPr>
        </p:nvSpPr>
        <p:spPr>
          <a:xfrm>
            <a:off x="6118544" y="2296221"/>
            <a:ext cx="2305500" cy="71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8" name="Google Shape;738;p42"/>
          <p:cNvSpPr txBox="1">
            <a:spLocks noGrp="1"/>
          </p:cNvSpPr>
          <p:nvPr>
            <p:ph type="title" idx="14"/>
          </p:nvPr>
        </p:nvSpPr>
        <p:spPr>
          <a:xfrm>
            <a:off x="6353444" y="3491375"/>
            <a:ext cx="1835700" cy="25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1800">
                <a:solidFill>
                  <a:schemeClr val="lt1"/>
                </a:solidFill>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739" name="Google Shape;739;p42"/>
          <p:cNvSpPr txBox="1">
            <a:spLocks noGrp="1"/>
          </p:cNvSpPr>
          <p:nvPr>
            <p:ph type="subTitle" idx="15"/>
          </p:nvPr>
        </p:nvSpPr>
        <p:spPr>
          <a:xfrm>
            <a:off x="6118544" y="3888453"/>
            <a:ext cx="2305500" cy="71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3">
  <p:cSld name="CUSTOM_13">
    <p:spTree>
      <p:nvGrpSpPr>
        <p:cNvPr id="1" name="Shape 865"/>
        <p:cNvGrpSpPr/>
        <p:nvPr/>
      </p:nvGrpSpPr>
      <p:grpSpPr>
        <a:xfrm>
          <a:off x="0" y="0"/>
          <a:ext cx="0" cy="0"/>
          <a:chOff x="0" y="0"/>
          <a:chExt cx="0" cy="0"/>
        </a:xfrm>
      </p:grpSpPr>
      <p:grpSp>
        <p:nvGrpSpPr>
          <p:cNvPr id="866" name="Google Shape;866;p49"/>
          <p:cNvGrpSpPr/>
          <p:nvPr/>
        </p:nvGrpSpPr>
        <p:grpSpPr>
          <a:xfrm>
            <a:off x="358350" y="258050"/>
            <a:ext cx="8428950" cy="4627500"/>
            <a:chOff x="358350" y="258050"/>
            <a:chExt cx="8428950" cy="4627500"/>
          </a:xfrm>
        </p:grpSpPr>
        <p:sp>
          <p:nvSpPr>
            <p:cNvPr id="867" name="Google Shape;867;p49"/>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49"/>
            <p:cNvSpPr/>
            <p:nvPr/>
          </p:nvSpPr>
          <p:spPr>
            <a:xfrm>
              <a:off x="360000" y="258050"/>
              <a:ext cx="8427300" cy="4627500"/>
            </a:xfrm>
            <a:prstGeom prst="roundRect">
              <a:avLst>
                <a:gd name="adj" fmla="val 5555"/>
              </a:avLst>
            </a:prstGeom>
            <a:gradFill>
              <a:gsLst>
                <a:gs pos="0">
                  <a:schemeClr val="lt1"/>
                </a:gs>
                <a:gs pos="100000">
                  <a:srgbClr val="66BEE9">
                    <a:alpha val="34509"/>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9" name="Google Shape;869;p49"/>
            <p:cNvGrpSpPr/>
            <p:nvPr/>
          </p:nvGrpSpPr>
          <p:grpSpPr>
            <a:xfrm rot="10800000" flipH="1">
              <a:off x="4159199" y="4657459"/>
              <a:ext cx="825589" cy="93999"/>
              <a:chOff x="5718423" y="809024"/>
              <a:chExt cx="830071" cy="94500"/>
            </a:xfrm>
          </p:grpSpPr>
          <p:sp>
            <p:nvSpPr>
              <p:cNvPr id="870" name="Google Shape;870;p49"/>
              <p:cNvSpPr/>
              <p:nvPr/>
            </p:nvSpPr>
            <p:spPr>
              <a:xfrm>
                <a:off x="5718423"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9"/>
              <p:cNvSpPr/>
              <p:nvPr/>
            </p:nvSpPr>
            <p:spPr>
              <a:xfrm>
                <a:off x="596361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49"/>
              <p:cNvSpPr/>
              <p:nvPr/>
            </p:nvSpPr>
            <p:spPr>
              <a:xfrm>
                <a:off x="620880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49"/>
              <p:cNvSpPr/>
              <p:nvPr/>
            </p:nvSpPr>
            <p:spPr>
              <a:xfrm>
                <a:off x="645399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4" name="Google Shape;874;p49"/>
            <p:cNvGrpSpPr/>
            <p:nvPr/>
          </p:nvGrpSpPr>
          <p:grpSpPr>
            <a:xfrm>
              <a:off x="720000" y="407061"/>
              <a:ext cx="7704000" cy="262500"/>
              <a:chOff x="433208" y="393425"/>
              <a:chExt cx="7704000" cy="262500"/>
            </a:xfrm>
          </p:grpSpPr>
          <p:sp>
            <p:nvSpPr>
              <p:cNvPr id="875" name="Google Shape;875;p49"/>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6" name="Google Shape;876;p49"/>
              <p:cNvGrpSpPr/>
              <p:nvPr/>
            </p:nvGrpSpPr>
            <p:grpSpPr>
              <a:xfrm rot="10800000" flipH="1">
                <a:off x="543498" y="483688"/>
                <a:ext cx="429322" cy="93999"/>
                <a:chOff x="5840230" y="744468"/>
                <a:chExt cx="431653" cy="94500"/>
              </a:xfrm>
            </p:grpSpPr>
            <p:sp>
              <p:nvSpPr>
                <p:cNvPr id="877" name="Google Shape;877;p49"/>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49"/>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49"/>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880" name="Google Shape;880;p49"/>
          <p:cNvSpPr txBox="1">
            <a:spLocks noGrp="1"/>
          </p:cNvSpPr>
          <p:nvPr>
            <p:ph type="title"/>
          </p:nvPr>
        </p:nvSpPr>
        <p:spPr>
          <a:xfrm>
            <a:off x="720000" y="692400"/>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881" name="Google Shape;881;p49"/>
          <p:cNvGrpSpPr/>
          <p:nvPr/>
        </p:nvGrpSpPr>
        <p:grpSpPr>
          <a:xfrm>
            <a:off x="1131725" y="1445600"/>
            <a:ext cx="6880555" cy="2933782"/>
            <a:chOff x="358352" y="258060"/>
            <a:chExt cx="8428954" cy="3594000"/>
          </a:xfrm>
        </p:grpSpPr>
        <p:sp>
          <p:nvSpPr>
            <p:cNvPr id="882" name="Google Shape;882;p49"/>
            <p:cNvSpPr/>
            <p:nvPr/>
          </p:nvSpPr>
          <p:spPr>
            <a:xfrm>
              <a:off x="358352" y="258060"/>
              <a:ext cx="8427300" cy="3594000"/>
            </a:xfrm>
            <a:prstGeom prst="roundRect">
              <a:avLst>
                <a:gd name="adj" fmla="val 5555"/>
              </a:avLst>
            </a:prstGeom>
            <a:solidFill>
              <a:schemeClr val="lt1"/>
            </a:solidFill>
            <a:ln>
              <a:noFill/>
            </a:ln>
            <a:effectLst>
              <a:outerShdw blurRad="57150" dist="47625" dir="5400000" algn="bl" rotWithShape="0">
                <a:schemeClr val="dk1">
                  <a:alpha val="2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49"/>
            <p:cNvSpPr/>
            <p:nvPr/>
          </p:nvSpPr>
          <p:spPr>
            <a:xfrm>
              <a:off x="360006" y="258060"/>
              <a:ext cx="8427300" cy="3594000"/>
            </a:xfrm>
            <a:prstGeom prst="roundRect">
              <a:avLst>
                <a:gd name="adj" fmla="val 5555"/>
              </a:avLst>
            </a:prstGeom>
            <a:gradFill>
              <a:gsLst>
                <a:gs pos="0">
                  <a:schemeClr val="lt1"/>
                </a:gs>
                <a:gs pos="100000">
                  <a:srgbClr val="F9F8FF">
                    <a:alpha val="86666"/>
                  </a:srgbClr>
                </a:gs>
              </a:gsLst>
              <a:lin ang="5400700" scaled="0"/>
            </a:gradFill>
            <a:ln>
              <a:noFill/>
            </a:ln>
            <a:effectLst>
              <a:outerShdw blurRad="57150" dist="47625" dir="5400000" algn="bl" rotWithShape="0">
                <a:schemeClr val="dk1">
                  <a:alpha val="2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4" name="Google Shape;884;p49"/>
            <p:cNvGrpSpPr/>
            <p:nvPr/>
          </p:nvGrpSpPr>
          <p:grpSpPr>
            <a:xfrm>
              <a:off x="720000" y="407061"/>
              <a:ext cx="7704000" cy="262500"/>
              <a:chOff x="433208" y="393425"/>
              <a:chExt cx="7704000" cy="262500"/>
            </a:xfrm>
          </p:grpSpPr>
          <p:sp>
            <p:nvSpPr>
              <p:cNvPr id="885" name="Google Shape;885;p49"/>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2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6" name="Google Shape;886;p49"/>
              <p:cNvGrpSpPr/>
              <p:nvPr/>
            </p:nvGrpSpPr>
            <p:grpSpPr>
              <a:xfrm rot="10800000" flipH="1">
                <a:off x="543498" y="483688"/>
                <a:ext cx="429322" cy="93999"/>
                <a:chOff x="5840230" y="744468"/>
                <a:chExt cx="431653" cy="94500"/>
              </a:xfrm>
            </p:grpSpPr>
            <p:sp>
              <p:nvSpPr>
                <p:cNvPr id="887" name="Google Shape;887;p49"/>
                <p:cNvSpPr/>
                <p:nvPr/>
              </p:nvSpPr>
              <p:spPr>
                <a:xfrm>
                  <a:off x="5840230" y="744468"/>
                  <a:ext cx="94500" cy="94500"/>
                </a:xfrm>
                <a:prstGeom prst="ellipse">
                  <a:avLst/>
                </a:prstGeom>
                <a:solidFill>
                  <a:schemeClr val="accent2"/>
                </a:solidFill>
                <a:ln>
                  <a:noFill/>
                </a:ln>
                <a:effectLst>
                  <a:outerShdw blurRad="57150" dist="47625" dir="5400000" algn="bl" rotWithShape="0">
                    <a:schemeClr val="dk1">
                      <a:alpha val="2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49"/>
                <p:cNvSpPr/>
                <p:nvPr/>
              </p:nvSpPr>
              <p:spPr>
                <a:xfrm>
                  <a:off x="6008807" y="744468"/>
                  <a:ext cx="94500" cy="94500"/>
                </a:xfrm>
                <a:prstGeom prst="ellipse">
                  <a:avLst/>
                </a:prstGeom>
                <a:solidFill>
                  <a:schemeClr val="accent4"/>
                </a:solidFill>
                <a:ln>
                  <a:noFill/>
                </a:ln>
                <a:effectLst>
                  <a:outerShdw blurRad="57150" dist="47625" dir="5400000" algn="bl" rotWithShape="0">
                    <a:schemeClr val="dk1">
                      <a:alpha val="2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49"/>
                <p:cNvSpPr/>
                <p:nvPr/>
              </p:nvSpPr>
              <p:spPr>
                <a:xfrm>
                  <a:off x="6177384" y="744468"/>
                  <a:ext cx="94500" cy="94500"/>
                </a:xfrm>
                <a:prstGeom prst="ellipse">
                  <a:avLst/>
                </a:prstGeom>
                <a:solidFill>
                  <a:schemeClr val="lt1"/>
                </a:solidFill>
                <a:ln>
                  <a:noFill/>
                </a:ln>
                <a:effectLst>
                  <a:outerShdw blurRad="57150" dist="47625" dir="5400000" algn="bl" rotWithShape="0">
                    <a:schemeClr val="dk1">
                      <a:alpha val="2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p:cSld name="CUSTOM_11">
    <p:spTree>
      <p:nvGrpSpPr>
        <p:cNvPr id="1" name="Shape 1060"/>
        <p:cNvGrpSpPr/>
        <p:nvPr/>
      </p:nvGrpSpPr>
      <p:grpSpPr>
        <a:xfrm>
          <a:off x="0" y="0"/>
          <a:ext cx="0" cy="0"/>
          <a:chOff x="0" y="0"/>
          <a:chExt cx="0" cy="0"/>
        </a:xfrm>
      </p:grpSpPr>
      <p:grpSp>
        <p:nvGrpSpPr>
          <p:cNvPr id="1061" name="Google Shape;1061;p60"/>
          <p:cNvGrpSpPr/>
          <p:nvPr/>
        </p:nvGrpSpPr>
        <p:grpSpPr>
          <a:xfrm>
            <a:off x="358350" y="258050"/>
            <a:ext cx="8428950" cy="4627500"/>
            <a:chOff x="358350" y="258050"/>
            <a:chExt cx="8428950" cy="4627500"/>
          </a:xfrm>
        </p:grpSpPr>
        <p:sp>
          <p:nvSpPr>
            <p:cNvPr id="1062" name="Google Shape;1062;p60"/>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60"/>
            <p:cNvSpPr/>
            <p:nvPr/>
          </p:nvSpPr>
          <p:spPr>
            <a:xfrm>
              <a:off x="360000" y="258050"/>
              <a:ext cx="8427300" cy="4627500"/>
            </a:xfrm>
            <a:prstGeom prst="roundRect">
              <a:avLst>
                <a:gd name="adj" fmla="val 5555"/>
              </a:avLst>
            </a:prstGeom>
            <a:gradFill>
              <a:gsLst>
                <a:gs pos="0">
                  <a:schemeClr val="lt1"/>
                </a:gs>
                <a:gs pos="100000">
                  <a:srgbClr val="66BEE9">
                    <a:alpha val="34509"/>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64" name="Google Shape;1064;p60"/>
            <p:cNvGrpSpPr/>
            <p:nvPr/>
          </p:nvGrpSpPr>
          <p:grpSpPr>
            <a:xfrm rot="10800000" flipH="1">
              <a:off x="4159199" y="4657459"/>
              <a:ext cx="825589" cy="93999"/>
              <a:chOff x="5718423" y="809024"/>
              <a:chExt cx="830071" cy="94500"/>
            </a:xfrm>
          </p:grpSpPr>
          <p:sp>
            <p:nvSpPr>
              <p:cNvPr id="1065" name="Google Shape;1065;p60"/>
              <p:cNvSpPr/>
              <p:nvPr/>
            </p:nvSpPr>
            <p:spPr>
              <a:xfrm>
                <a:off x="5718423"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60"/>
              <p:cNvSpPr/>
              <p:nvPr/>
            </p:nvSpPr>
            <p:spPr>
              <a:xfrm>
                <a:off x="596361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60"/>
              <p:cNvSpPr/>
              <p:nvPr/>
            </p:nvSpPr>
            <p:spPr>
              <a:xfrm>
                <a:off x="620880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60"/>
              <p:cNvSpPr/>
              <p:nvPr/>
            </p:nvSpPr>
            <p:spPr>
              <a:xfrm>
                <a:off x="645399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9" name="Google Shape;1069;p60"/>
            <p:cNvGrpSpPr/>
            <p:nvPr/>
          </p:nvGrpSpPr>
          <p:grpSpPr>
            <a:xfrm>
              <a:off x="720000" y="407061"/>
              <a:ext cx="7704000" cy="262500"/>
              <a:chOff x="433208" y="393425"/>
              <a:chExt cx="7704000" cy="262500"/>
            </a:xfrm>
          </p:grpSpPr>
          <p:sp>
            <p:nvSpPr>
              <p:cNvPr id="1070" name="Google Shape;1070;p60"/>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71" name="Google Shape;1071;p60"/>
              <p:cNvGrpSpPr/>
              <p:nvPr/>
            </p:nvGrpSpPr>
            <p:grpSpPr>
              <a:xfrm rot="10800000" flipH="1">
                <a:off x="543498" y="483688"/>
                <a:ext cx="429322" cy="93999"/>
                <a:chOff x="5840230" y="744468"/>
                <a:chExt cx="431653" cy="94500"/>
              </a:xfrm>
            </p:grpSpPr>
            <p:sp>
              <p:nvSpPr>
                <p:cNvPr id="1072" name="Google Shape;1072;p60"/>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60"/>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60"/>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075" name="Google Shape;1075;p60"/>
          <p:cNvGrpSpPr/>
          <p:nvPr/>
        </p:nvGrpSpPr>
        <p:grpSpPr>
          <a:xfrm>
            <a:off x="952499" y="1113600"/>
            <a:ext cx="7240638" cy="3108284"/>
            <a:chOff x="952499" y="1418400"/>
            <a:chExt cx="7240638" cy="3108284"/>
          </a:xfrm>
        </p:grpSpPr>
        <p:grpSp>
          <p:nvGrpSpPr>
            <p:cNvPr id="1076" name="Google Shape;1076;p60"/>
            <p:cNvGrpSpPr/>
            <p:nvPr/>
          </p:nvGrpSpPr>
          <p:grpSpPr>
            <a:xfrm>
              <a:off x="952499" y="1418400"/>
              <a:ext cx="2299225" cy="3108284"/>
              <a:chOff x="486919" y="1114962"/>
              <a:chExt cx="2619901" cy="3541800"/>
            </a:xfrm>
          </p:grpSpPr>
          <p:sp>
            <p:nvSpPr>
              <p:cNvPr id="1077" name="Google Shape;1077;p60"/>
              <p:cNvSpPr/>
              <p:nvPr/>
            </p:nvSpPr>
            <p:spPr>
              <a:xfrm>
                <a:off x="486920" y="1114962"/>
                <a:ext cx="2619900" cy="3541800"/>
              </a:xfrm>
              <a:prstGeom prst="roundRect">
                <a:avLst>
                  <a:gd name="adj" fmla="val 12355"/>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60"/>
              <p:cNvSpPr/>
              <p:nvPr/>
            </p:nvSpPr>
            <p:spPr>
              <a:xfrm>
                <a:off x="486919" y="1114991"/>
                <a:ext cx="2619900" cy="355200"/>
              </a:xfrm>
              <a:prstGeom prst="round2SameRect">
                <a:avLst>
                  <a:gd name="adj1" fmla="val 50000"/>
                  <a:gd name="adj2" fmla="val 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79" name="Google Shape;1079;p60"/>
              <p:cNvGrpSpPr/>
              <p:nvPr/>
            </p:nvGrpSpPr>
            <p:grpSpPr>
              <a:xfrm rot="10800000" flipH="1">
                <a:off x="620929" y="1244995"/>
                <a:ext cx="429322" cy="93999"/>
                <a:chOff x="5578333" y="744468"/>
                <a:chExt cx="431653" cy="94500"/>
              </a:xfrm>
            </p:grpSpPr>
            <p:sp>
              <p:nvSpPr>
                <p:cNvPr id="1080" name="Google Shape;1080;p60"/>
                <p:cNvSpPr/>
                <p:nvPr/>
              </p:nvSpPr>
              <p:spPr>
                <a:xfrm>
                  <a:off x="5578333"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60"/>
                <p:cNvSpPr/>
                <p:nvPr/>
              </p:nvSpPr>
              <p:spPr>
                <a:xfrm>
                  <a:off x="5746910"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60"/>
                <p:cNvSpPr/>
                <p:nvPr/>
              </p:nvSpPr>
              <p:spPr>
                <a:xfrm>
                  <a:off x="5915486"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83" name="Google Shape;1083;p60"/>
            <p:cNvGrpSpPr/>
            <p:nvPr/>
          </p:nvGrpSpPr>
          <p:grpSpPr>
            <a:xfrm>
              <a:off x="3423211" y="1418400"/>
              <a:ext cx="2299225" cy="3108284"/>
              <a:chOff x="486919" y="1114962"/>
              <a:chExt cx="2619901" cy="3541800"/>
            </a:xfrm>
          </p:grpSpPr>
          <p:sp>
            <p:nvSpPr>
              <p:cNvPr id="1084" name="Google Shape;1084;p60"/>
              <p:cNvSpPr/>
              <p:nvPr/>
            </p:nvSpPr>
            <p:spPr>
              <a:xfrm>
                <a:off x="486920" y="1114962"/>
                <a:ext cx="2619900" cy="3541800"/>
              </a:xfrm>
              <a:prstGeom prst="roundRect">
                <a:avLst>
                  <a:gd name="adj" fmla="val 12355"/>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60"/>
              <p:cNvSpPr/>
              <p:nvPr/>
            </p:nvSpPr>
            <p:spPr>
              <a:xfrm>
                <a:off x="486919" y="1114991"/>
                <a:ext cx="2619900" cy="355200"/>
              </a:xfrm>
              <a:prstGeom prst="round2SameRect">
                <a:avLst>
                  <a:gd name="adj1" fmla="val 50000"/>
                  <a:gd name="adj2" fmla="val 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86" name="Google Shape;1086;p60"/>
              <p:cNvGrpSpPr/>
              <p:nvPr/>
            </p:nvGrpSpPr>
            <p:grpSpPr>
              <a:xfrm rot="10800000" flipH="1">
                <a:off x="620929" y="1244995"/>
                <a:ext cx="429322" cy="93999"/>
                <a:chOff x="5578333" y="744468"/>
                <a:chExt cx="431653" cy="94500"/>
              </a:xfrm>
            </p:grpSpPr>
            <p:sp>
              <p:nvSpPr>
                <p:cNvPr id="1087" name="Google Shape;1087;p60"/>
                <p:cNvSpPr/>
                <p:nvPr/>
              </p:nvSpPr>
              <p:spPr>
                <a:xfrm>
                  <a:off x="5578333"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60"/>
                <p:cNvSpPr/>
                <p:nvPr/>
              </p:nvSpPr>
              <p:spPr>
                <a:xfrm>
                  <a:off x="5746910"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60"/>
                <p:cNvSpPr/>
                <p:nvPr/>
              </p:nvSpPr>
              <p:spPr>
                <a:xfrm>
                  <a:off x="5915486"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90" name="Google Shape;1090;p60"/>
            <p:cNvGrpSpPr/>
            <p:nvPr/>
          </p:nvGrpSpPr>
          <p:grpSpPr>
            <a:xfrm>
              <a:off x="5893911" y="1418400"/>
              <a:ext cx="2299225" cy="3108284"/>
              <a:chOff x="486919" y="1114962"/>
              <a:chExt cx="2619901" cy="3541800"/>
            </a:xfrm>
          </p:grpSpPr>
          <p:sp>
            <p:nvSpPr>
              <p:cNvPr id="1091" name="Google Shape;1091;p60"/>
              <p:cNvSpPr/>
              <p:nvPr/>
            </p:nvSpPr>
            <p:spPr>
              <a:xfrm>
                <a:off x="486920" y="1114962"/>
                <a:ext cx="2619900" cy="3541800"/>
              </a:xfrm>
              <a:prstGeom prst="roundRect">
                <a:avLst>
                  <a:gd name="adj" fmla="val 12355"/>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60"/>
              <p:cNvSpPr/>
              <p:nvPr/>
            </p:nvSpPr>
            <p:spPr>
              <a:xfrm>
                <a:off x="486919" y="1114991"/>
                <a:ext cx="2619900" cy="355200"/>
              </a:xfrm>
              <a:prstGeom prst="round2SameRect">
                <a:avLst>
                  <a:gd name="adj1" fmla="val 50000"/>
                  <a:gd name="adj2" fmla="val 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93" name="Google Shape;1093;p60"/>
              <p:cNvGrpSpPr/>
              <p:nvPr/>
            </p:nvGrpSpPr>
            <p:grpSpPr>
              <a:xfrm rot="10800000" flipH="1">
                <a:off x="620929" y="1244995"/>
                <a:ext cx="429322" cy="93999"/>
                <a:chOff x="5578333" y="744468"/>
                <a:chExt cx="431653" cy="94500"/>
              </a:xfrm>
            </p:grpSpPr>
            <p:sp>
              <p:nvSpPr>
                <p:cNvPr id="1094" name="Google Shape;1094;p60"/>
                <p:cNvSpPr/>
                <p:nvPr/>
              </p:nvSpPr>
              <p:spPr>
                <a:xfrm>
                  <a:off x="5578333"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60"/>
                <p:cNvSpPr/>
                <p:nvPr/>
              </p:nvSpPr>
              <p:spPr>
                <a:xfrm>
                  <a:off x="5746910"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60"/>
                <p:cNvSpPr/>
                <p:nvPr/>
              </p:nvSpPr>
              <p:spPr>
                <a:xfrm>
                  <a:off x="5915486"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1">
  <p:cSld name="CUSTOM_11_2">
    <p:spTree>
      <p:nvGrpSpPr>
        <p:cNvPr id="1" name="Shape 1097"/>
        <p:cNvGrpSpPr/>
        <p:nvPr/>
      </p:nvGrpSpPr>
      <p:grpSpPr>
        <a:xfrm>
          <a:off x="0" y="0"/>
          <a:ext cx="0" cy="0"/>
          <a:chOff x="0" y="0"/>
          <a:chExt cx="0" cy="0"/>
        </a:xfrm>
      </p:grpSpPr>
      <p:grpSp>
        <p:nvGrpSpPr>
          <p:cNvPr id="1098" name="Google Shape;1098;p61"/>
          <p:cNvGrpSpPr/>
          <p:nvPr/>
        </p:nvGrpSpPr>
        <p:grpSpPr>
          <a:xfrm>
            <a:off x="358350" y="258050"/>
            <a:ext cx="8428950" cy="4627500"/>
            <a:chOff x="358350" y="258050"/>
            <a:chExt cx="8428950" cy="4627500"/>
          </a:xfrm>
        </p:grpSpPr>
        <p:sp>
          <p:nvSpPr>
            <p:cNvPr id="1099" name="Google Shape;1099;p61"/>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61"/>
            <p:cNvSpPr/>
            <p:nvPr/>
          </p:nvSpPr>
          <p:spPr>
            <a:xfrm>
              <a:off x="360000" y="258050"/>
              <a:ext cx="8427300" cy="4627500"/>
            </a:xfrm>
            <a:prstGeom prst="roundRect">
              <a:avLst>
                <a:gd name="adj" fmla="val 5555"/>
              </a:avLst>
            </a:prstGeom>
            <a:gradFill>
              <a:gsLst>
                <a:gs pos="0">
                  <a:schemeClr val="lt1"/>
                </a:gs>
                <a:gs pos="100000">
                  <a:srgbClr val="66BEE9">
                    <a:alpha val="34509"/>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01" name="Google Shape;1101;p61"/>
            <p:cNvGrpSpPr/>
            <p:nvPr/>
          </p:nvGrpSpPr>
          <p:grpSpPr>
            <a:xfrm rot="10800000" flipH="1">
              <a:off x="4159199" y="4657459"/>
              <a:ext cx="825589" cy="93999"/>
              <a:chOff x="5718423" y="809024"/>
              <a:chExt cx="830071" cy="94500"/>
            </a:xfrm>
          </p:grpSpPr>
          <p:sp>
            <p:nvSpPr>
              <p:cNvPr id="1102" name="Google Shape;1102;p61"/>
              <p:cNvSpPr/>
              <p:nvPr/>
            </p:nvSpPr>
            <p:spPr>
              <a:xfrm>
                <a:off x="5718423"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61"/>
              <p:cNvSpPr/>
              <p:nvPr/>
            </p:nvSpPr>
            <p:spPr>
              <a:xfrm>
                <a:off x="596361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61"/>
              <p:cNvSpPr/>
              <p:nvPr/>
            </p:nvSpPr>
            <p:spPr>
              <a:xfrm>
                <a:off x="620880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61"/>
              <p:cNvSpPr/>
              <p:nvPr/>
            </p:nvSpPr>
            <p:spPr>
              <a:xfrm>
                <a:off x="645399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6" name="Google Shape;1106;p61"/>
            <p:cNvGrpSpPr/>
            <p:nvPr/>
          </p:nvGrpSpPr>
          <p:grpSpPr>
            <a:xfrm>
              <a:off x="720000" y="407061"/>
              <a:ext cx="7704000" cy="262500"/>
              <a:chOff x="433208" y="393425"/>
              <a:chExt cx="7704000" cy="262500"/>
            </a:xfrm>
          </p:grpSpPr>
          <p:sp>
            <p:nvSpPr>
              <p:cNvPr id="1107" name="Google Shape;1107;p61"/>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08" name="Google Shape;1108;p61"/>
              <p:cNvGrpSpPr/>
              <p:nvPr/>
            </p:nvGrpSpPr>
            <p:grpSpPr>
              <a:xfrm rot="10800000" flipH="1">
                <a:off x="543498" y="483688"/>
                <a:ext cx="429322" cy="93999"/>
                <a:chOff x="5840230" y="744468"/>
                <a:chExt cx="431653" cy="94500"/>
              </a:xfrm>
            </p:grpSpPr>
            <p:sp>
              <p:nvSpPr>
                <p:cNvPr id="1109" name="Google Shape;1109;p61"/>
                <p:cNvSpPr/>
                <p:nvPr/>
              </p:nvSpPr>
              <p:spPr>
                <a:xfrm>
                  <a:off x="5840230" y="744468"/>
                  <a:ext cx="94500" cy="94500"/>
                </a:xfrm>
                <a:prstGeom prst="ellipse">
                  <a:avLst/>
                </a:prstGeom>
                <a:solidFill>
                  <a:schemeClr val="accent2"/>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61"/>
                <p:cNvSpPr/>
                <p:nvPr/>
              </p:nvSpPr>
              <p:spPr>
                <a:xfrm>
                  <a:off x="6008807" y="744468"/>
                  <a:ext cx="94500" cy="94500"/>
                </a:xfrm>
                <a:prstGeom prst="ellipse">
                  <a:avLst/>
                </a:prstGeom>
                <a:solidFill>
                  <a:schemeClr val="accent4"/>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61"/>
                <p:cNvSpPr/>
                <p:nvPr/>
              </p:nvSpPr>
              <p:spPr>
                <a:xfrm>
                  <a:off x="6177384" y="744468"/>
                  <a:ext cx="94500" cy="94500"/>
                </a:xfrm>
                <a:prstGeom prst="ellipse">
                  <a:avLst/>
                </a:prstGeom>
                <a:solidFill>
                  <a:schemeClr val="lt1"/>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112" name="Google Shape;1112;p61"/>
          <p:cNvGrpSpPr/>
          <p:nvPr/>
        </p:nvGrpSpPr>
        <p:grpSpPr>
          <a:xfrm>
            <a:off x="719282" y="1076152"/>
            <a:ext cx="6880555" cy="2625711"/>
            <a:chOff x="358361" y="258062"/>
            <a:chExt cx="8428954" cy="3216600"/>
          </a:xfrm>
        </p:grpSpPr>
        <p:sp>
          <p:nvSpPr>
            <p:cNvPr id="1113" name="Google Shape;1113;p61"/>
            <p:cNvSpPr/>
            <p:nvPr/>
          </p:nvSpPr>
          <p:spPr>
            <a:xfrm>
              <a:off x="358361" y="258062"/>
              <a:ext cx="8427300" cy="3216600"/>
            </a:xfrm>
            <a:prstGeom prst="roundRect">
              <a:avLst>
                <a:gd name="adj" fmla="val 5555"/>
              </a:avLst>
            </a:prstGeom>
            <a:solidFill>
              <a:schemeClr val="lt1"/>
            </a:solidFill>
            <a:ln>
              <a:noFill/>
            </a:ln>
            <a:effectLst>
              <a:outerShdw blurRad="85725" dist="3810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61"/>
            <p:cNvSpPr/>
            <p:nvPr/>
          </p:nvSpPr>
          <p:spPr>
            <a:xfrm>
              <a:off x="360015" y="258062"/>
              <a:ext cx="8427300" cy="3216600"/>
            </a:xfrm>
            <a:prstGeom prst="roundRect">
              <a:avLst>
                <a:gd name="adj" fmla="val 5555"/>
              </a:avLst>
            </a:prstGeom>
            <a:solidFill>
              <a:schemeClr val="lt1"/>
            </a:solidFill>
            <a:ln>
              <a:noFill/>
            </a:ln>
            <a:effectLst>
              <a:outerShdw blurRad="85725" dist="3810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5" name="Google Shape;1115;p61"/>
            <p:cNvGrpSpPr/>
            <p:nvPr/>
          </p:nvGrpSpPr>
          <p:grpSpPr>
            <a:xfrm>
              <a:off x="720000" y="407061"/>
              <a:ext cx="7704000" cy="262500"/>
              <a:chOff x="433208" y="393425"/>
              <a:chExt cx="7704000" cy="262500"/>
            </a:xfrm>
          </p:grpSpPr>
          <p:sp>
            <p:nvSpPr>
              <p:cNvPr id="1116" name="Google Shape;1116;p61"/>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85725" dist="3810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7" name="Google Shape;1117;p61"/>
              <p:cNvGrpSpPr/>
              <p:nvPr/>
            </p:nvGrpSpPr>
            <p:grpSpPr>
              <a:xfrm rot="10800000" flipH="1">
                <a:off x="543498" y="483688"/>
                <a:ext cx="429322" cy="93999"/>
                <a:chOff x="5840230" y="744468"/>
                <a:chExt cx="431653" cy="94500"/>
              </a:xfrm>
            </p:grpSpPr>
            <p:sp>
              <p:nvSpPr>
                <p:cNvPr id="1118" name="Google Shape;1118;p61"/>
                <p:cNvSpPr/>
                <p:nvPr/>
              </p:nvSpPr>
              <p:spPr>
                <a:xfrm>
                  <a:off x="5840230" y="744468"/>
                  <a:ext cx="94500" cy="94500"/>
                </a:xfrm>
                <a:prstGeom prst="ellipse">
                  <a:avLst/>
                </a:prstGeom>
                <a:solidFill>
                  <a:schemeClr val="accent2"/>
                </a:solidFill>
                <a:ln>
                  <a:noFill/>
                </a:ln>
                <a:effectLst>
                  <a:outerShdw blurRad="85725" dist="3810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61"/>
                <p:cNvSpPr/>
                <p:nvPr/>
              </p:nvSpPr>
              <p:spPr>
                <a:xfrm>
                  <a:off x="6008807" y="744468"/>
                  <a:ext cx="94500" cy="94500"/>
                </a:xfrm>
                <a:prstGeom prst="ellipse">
                  <a:avLst/>
                </a:prstGeom>
                <a:solidFill>
                  <a:schemeClr val="accent4"/>
                </a:solidFill>
                <a:ln>
                  <a:noFill/>
                </a:ln>
                <a:effectLst>
                  <a:outerShdw blurRad="85725" dist="3810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61"/>
                <p:cNvSpPr/>
                <p:nvPr/>
              </p:nvSpPr>
              <p:spPr>
                <a:xfrm>
                  <a:off x="6177384" y="744468"/>
                  <a:ext cx="94500" cy="94500"/>
                </a:xfrm>
                <a:prstGeom prst="ellipse">
                  <a:avLst/>
                </a:prstGeom>
                <a:solidFill>
                  <a:schemeClr val="lt1"/>
                </a:solidFill>
                <a:ln>
                  <a:noFill/>
                </a:ln>
                <a:effectLst>
                  <a:outerShdw blurRad="85725" dist="3810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121" name="Google Shape;1121;p61"/>
          <p:cNvGrpSpPr/>
          <p:nvPr/>
        </p:nvGrpSpPr>
        <p:grpSpPr>
          <a:xfrm>
            <a:off x="3521825" y="3242775"/>
            <a:ext cx="4695887" cy="1063125"/>
            <a:chOff x="486920" y="1114962"/>
            <a:chExt cx="5350828" cy="1211400"/>
          </a:xfrm>
        </p:grpSpPr>
        <p:sp>
          <p:nvSpPr>
            <p:cNvPr id="1122" name="Google Shape;1122;p61"/>
            <p:cNvSpPr/>
            <p:nvPr/>
          </p:nvSpPr>
          <p:spPr>
            <a:xfrm>
              <a:off x="486920" y="1114962"/>
              <a:ext cx="5350800" cy="1211400"/>
            </a:xfrm>
            <a:prstGeom prst="roundRect">
              <a:avLst>
                <a:gd name="adj" fmla="val 14925"/>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61"/>
            <p:cNvSpPr/>
            <p:nvPr/>
          </p:nvSpPr>
          <p:spPr>
            <a:xfrm>
              <a:off x="486949" y="1114991"/>
              <a:ext cx="5350800" cy="355200"/>
            </a:xfrm>
            <a:prstGeom prst="round2SameRect">
              <a:avLst>
                <a:gd name="adj1" fmla="val 50000"/>
                <a:gd name="adj2" fmla="val 0"/>
              </a:avLst>
            </a:prstGeom>
            <a:solidFill>
              <a:schemeClr val="dk2"/>
            </a:solidFill>
            <a:ln w="9525" cap="flat" cmpd="sng">
              <a:solidFill>
                <a:schemeClr val="lt1"/>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4" name="Google Shape;1124;p61"/>
            <p:cNvGrpSpPr/>
            <p:nvPr/>
          </p:nvGrpSpPr>
          <p:grpSpPr>
            <a:xfrm rot="10800000" flipH="1">
              <a:off x="620929" y="1244995"/>
              <a:ext cx="429322" cy="93999"/>
              <a:chOff x="5578333" y="744468"/>
              <a:chExt cx="431653" cy="94500"/>
            </a:xfrm>
          </p:grpSpPr>
          <p:sp>
            <p:nvSpPr>
              <p:cNvPr id="1125" name="Google Shape;1125;p61"/>
              <p:cNvSpPr/>
              <p:nvPr/>
            </p:nvSpPr>
            <p:spPr>
              <a:xfrm>
                <a:off x="5578333"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61"/>
              <p:cNvSpPr/>
              <p:nvPr/>
            </p:nvSpPr>
            <p:spPr>
              <a:xfrm>
                <a:off x="5746910"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61"/>
              <p:cNvSpPr/>
              <p:nvPr/>
            </p:nvSpPr>
            <p:spPr>
              <a:xfrm>
                <a:off x="5915486"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2">
  <p:cSld name="CUSTOM_11_1">
    <p:spTree>
      <p:nvGrpSpPr>
        <p:cNvPr id="1" name="Shape 1128"/>
        <p:cNvGrpSpPr/>
        <p:nvPr/>
      </p:nvGrpSpPr>
      <p:grpSpPr>
        <a:xfrm>
          <a:off x="0" y="0"/>
          <a:ext cx="0" cy="0"/>
          <a:chOff x="0" y="0"/>
          <a:chExt cx="0" cy="0"/>
        </a:xfrm>
      </p:grpSpPr>
      <p:grpSp>
        <p:nvGrpSpPr>
          <p:cNvPr id="1129" name="Google Shape;1129;p62"/>
          <p:cNvGrpSpPr/>
          <p:nvPr/>
        </p:nvGrpSpPr>
        <p:grpSpPr>
          <a:xfrm>
            <a:off x="358350" y="258050"/>
            <a:ext cx="8428950" cy="4627500"/>
            <a:chOff x="358350" y="258050"/>
            <a:chExt cx="8428950" cy="4627500"/>
          </a:xfrm>
        </p:grpSpPr>
        <p:sp>
          <p:nvSpPr>
            <p:cNvPr id="1130" name="Google Shape;1130;p62"/>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62"/>
            <p:cNvSpPr/>
            <p:nvPr/>
          </p:nvSpPr>
          <p:spPr>
            <a:xfrm>
              <a:off x="360000" y="258050"/>
              <a:ext cx="8427300" cy="4627500"/>
            </a:xfrm>
            <a:prstGeom prst="roundRect">
              <a:avLst>
                <a:gd name="adj" fmla="val 5555"/>
              </a:avLst>
            </a:prstGeom>
            <a:gradFill>
              <a:gsLst>
                <a:gs pos="0">
                  <a:schemeClr val="lt1"/>
                </a:gs>
                <a:gs pos="100000">
                  <a:srgbClr val="66BEE9">
                    <a:alpha val="34509"/>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32" name="Google Shape;1132;p62"/>
            <p:cNvGrpSpPr/>
            <p:nvPr/>
          </p:nvGrpSpPr>
          <p:grpSpPr>
            <a:xfrm rot="10800000" flipH="1">
              <a:off x="4159199" y="4657459"/>
              <a:ext cx="825589" cy="93999"/>
              <a:chOff x="5718423" y="809024"/>
              <a:chExt cx="830071" cy="94500"/>
            </a:xfrm>
          </p:grpSpPr>
          <p:sp>
            <p:nvSpPr>
              <p:cNvPr id="1133" name="Google Shape;1133;p62"/>
              <p:cNvSpPr/>
              <p:nvPr/>
            </p:nvSpPr>
            <p:spPr>
              <a:xfrm>
                <a:off x="5718423"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62"/>
              <p:cNvSpPr/>
              <p:nvPr/>
            </p:nvSpPr>
            <p:spPr>
              <a:xfrm>
                <a:off x="596361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62"/>
              <p:cNvSpPr/>
              <p:nvPr/>
            </p:nvSpPr>
            <p:spPr>
              <a:xfrm>
                <a:off x="620880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62"/>
              <p:cNvSpPr/>
              <p:nvPr/>
            </p:nvSpPr>
            <p:spPr>
              <a:xfrm>
                <a:off x="645399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7" name="Google Shape;1137;p62"/>
            <p:cNvGrpSpPr/>
            <p:nvPr/>
          </p:nvGrpSpPr>
          <p:grpSpPr>
            <a:xfrm>
              <a:off x="720000" y="407061"/>
              <a:ext cx="7704000" cy="262500"/>
              <a:chOff x="433208" y="393425"/>
              <a:chExt cx="7704000" cy="262500"/>
            </a:xfrm>
          </p:grpSpPr>
          <p:sp>
            <p:nvSpPr>
              <p:cNvPr id="1138" name="Google Shape;1138;p62"/>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39" name="Google Shape;1139;p62"/>
              <p:cNvGrpSpPr/>
              <p:nvPr/>
            </p:nvGrpSpPr>
            <p:grpSpPr>
              <a:xfrm rot="10800000" flipH="1">
                <a:off x="543498" y="483688"/>
                <a:ext cx="429322" cy="93999"/>
                <a:chOff x="5840230" y="744468"/>
                <a:chExt cx="431653" cy="94500"/>
              </a:xfrm>
            </p:grpSpPr>
            <p:sp>
              <p:nvSpPr>
                <p:cNvPr id="1140" name="Google Shape;1140;p62"/>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62"/>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62"/>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143" name="Google Shape;1143;p62"/>
          <p:cNvGrpSpPr/>
          <p:nvPr/>
        </p:nvGrpSpPr>
        <p:grpSpPr>
          <a:xfrm>
            <a:off x="1773576" y="1120075"/>
            <a:ext cx="2299225" cy="3108284"/>
            <a:chOff x="486919" y="1114962"/>
            <a:chExt cx="2619901" cy="3541800"/>
          </a:xfrm>
        </p:grpSpPr>
        <p:sp>
          <p:nvSpPr>
            <p:cNvPr id="1144" name="Google Shape;1144;p62"/>
            <p:cNvSpPr/>
            <p:nvPr/>
          </p:nvSpPr>
          <p:spPr>
            <a:xfrm>
              <a:off x="486920" y="1114962"/>
              <a:ext cx="2619900" cy="3541800"/>
            </a:xfrm>
            <a:prstGeom prst="roundRect">
              <a:avLst>
                <a:gd name="adj" fmla="val 12355"/>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62"/>
            <p:cNvSpPr/>
            <p:nvPr/>
          </p:nvSpPr>
          <p:spPr>
            <a:xfrm>
              <a:off x="486919" y="1114991"/>
              <a:ext cx="2619900" cy="355200"/>
            </a:xfrm>
            <a:prstGeom prst="round2SameRect">
              <a:avLst>
                <a:gd name="adj1" fmla="val 50000"/>
                <a:gd name="adj2" fmla="val 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46" name="Google Shape;1146;p62"/>
            <p:cNvGrpSpPr/>
            <p:nvPr/>
          </p:nvGrpSpPr>
          <p:grpSpPr>
            <a:xfrm rot="10800000" flipH="1">
              <a:off x="620929" y="1244995"/>
              <a:ext cx="429322" cy="93999"/>
              <a:chOff x="5578333" y="744468"/>
              <a:chExt cx="431653" cy="94500"/>
            </a:xfrm>
          </p:grpSpPr>
          <p:sp>
            <p:nvSpPr>
              <p:cNvPr id="1147" name="Google Shape;1147;p62"/>
              <p:cNvSpPr/>
              <p:nvPr/>
            </p:nvSpPr>
            <p:spPr>
              <a:xfrm>
                <a:off x="5578333"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62"/>
              <p:cNvSpPr/>
              <p:nvPr/>
            </p:nvSpPr>
            <p:spPr>
              <a:xfrm>
                <a:off x="5746910"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62"/>
              <p:cNvSpPr/>
              <p:nvPr/>
            </p:nvSpPr>
            <p:spPr>
              <a:xfrm>
                <a:off x="5915486"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50" name="Google Shape;1150;p62"/>
          <p:cNvGrpSpPr/>
          <p:nvPr/>
        </p:nvGrpSpPr>
        <p:grpSpPr>
          <a:xfrm>
            <a:off x="5083801" y="1120075"/>
            <a:ext cx="2299252" cy="3108284"/>
            <a:chOff x="91807" y="1114962"/>
            <a:chExt cx="2619932" cy="3541800"/>
          </a:xfrm>
        </p:grpSpPr>
        <p:sp>
          <p:nvSpPr>
            <p:cNvPr id="1151" name="Google Shape;1151;p62"/>
            <p:cNvSpPr/>
            <p:nvPr/>
          </p:nvSpPr>
          <p:spPr>
            <a:xfrm>
              <a:off x="91807" y="1114962"/>
              <a:ext cx="2619900" cy="3541800"/>
            </a:xfrm>
            <a:prstGeom prst="roundRect">
              <a:avLst>
                <a:gd name="adj" fmla="val 12355"/>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62"/>
            <p:cNvSpPr/>
            <p:nvPr/>
          </p:nvSpPr>
          <p:spPr>
            <a:xfrm>
              <a:off x="91839" y="1114991"/>
              <a:ext cx="2619900" cy="355200"/>
            </a:xfrm>
            <a:prstGeom prst="round2SameRect">
              <a:avLst>
                <a:gd name="adj1" fmla="val 50000"/>
                <a:gd name="adj2" fmla="val 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3" name="Google Shape;1153;p62"/>
            <p:cNvGrpSpPr/>
            <p:nvPr/>
          </p:nvGrpSpPr>
          <p:grpSpPr>
            <a:xfrm rot="10800000" flipH="1">
              <a:off x="229496" y="1244995"/>
              <a:ext cx="429322" cy="93999"/>
              <a:chOff x="5184775" y="744468"/>
              <a:chExt cx="431653" cy="94500"/>
            </a:xfrm>
          </p:grpSpPr>
          <p:sp>
            <p:nvSpPr>
              <p:cNvPr id="1154" name="Google Shape;1154;p62"/>
              <p:cNvSpPr/>
              <p:nvPr/>
            </p:nvSpPr>
            <p:spPr>
              <a:xfrm>
                <a:off x="5184775"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62"/>
              <p:cNvSpPr/>
              <p:nvPr/>
            </p:nvSpPr>
            <p:spPr>
              <a:xfrm>
                <a:off x="5353352"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62"/>
              <p:cNvSpPr/>
              <p:nvPr/>
            </p:nvSpPr>
            <p:spPr>
              <a:xfrm>
                <a:off x="5521928"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3">
  <p:cSld name="CUSTOM_11_1_1">
    <p:spTree>
      <p:nvGrpSpPr>
        <p:cNvPr id="1" name="Shape 1157"/>
        <p:cNvGrpSpPr/>
        <p:nvPr/>
      </p:nvGrpSpPr>
      <p:grpSpPr>
        <a:xfrm>
          <a:off x="0" y="0"/>
          <a:ext cx="0" cy="0"/>
          <a:chOff x="0" y="0"/>
          <a:chExt cx="0" cy="0"/>
        </a:xfrm>
      </p:grpSpPr>
      <p:grpSp>
        <p:nvGrpSpPr>
          <p:cNvPr id="1158" name="Google Shape;1158;p63"/>
          <p:cNvGrpSpPr/>
          <p:nvPr/>
        </p:nvGrpSpPr>
        <p:grpSpPr>
          <a:xfrm>
            <a:off x="358350" y="258050"/>
            <a:ext cx="8428950" cy="4627500"/>
            <a:chOff x="358350" y="258050"/>
            <a:chExt cx="8428950" cy="4627500"/>
          </a:xfrm>
        </p:grpSpPr>
        <p:sp>
          <p:nvSpPr>
            <p:cNvPr id="1159" name="Google Shape;1159;p63"/>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63"/>
            <p:cNvSpPr/>
            <p:nvPr/>
          </p:nvSpPr>
          <p:spPr>
            <a:xfrm>
              <a:off x="360000" y="258050"/>
              <a:ext cx="8427300" cy="4627500"/>
            </a:xfrm>
            <a:prstGeom prst="roundRect">
              <a:avLst>
                <a:gd name="adj" fmla="val 5555"/>
              </a:avLst>
            </a:prstGeom>
            <a:gradFill>
              <a:gsLst>
                <a:gs pos="0">
                  <a:schemeClr val="lt1"/>
                </a:gs>
                <a:gs pos="100000">
                  <a:srgbClr val="66BEE9">
                    <a:alpha val="34509"/>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1" name="Google Shape;1161;p63"/>
            <p:cNvGrpSpPr/>
            <p:nvPr/>
          </p:nvGrpSpPr>
          <p:grpSpPr>
            <a:xfrm rot="10800000" flipH="1">
              <a:off x="4159199" y="4657459"/>
              <a:ext cx="825589" cy="93999"/>
              <a:chOff x="5718423" y="809024"/>
              <a:chExt cx="830071" cy="94500"/>
            </a:xfrm>
          </p:grpSpPr>
          <p:sp>
            <p:nvSpPr>
              <p:cNvPr id="1162" name="Google Shape;1162;p63"/>
              <p:cNvSpPr/>
              <p:nvPr/>
            </p:nvSpPr>
            <p:spPr>
              <a:xfrm>
                <a:off x="5718423"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63"/>
              <p:cNvSpPr/>
              <p:nvPr/>
            </p:nvSpPr>
            <p:spPr>
              <a:xfrm>
                <a:off x="596361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63"/>
              <p:cNvSpPr/>
              <p:nvPr/>
            </p:nvSpPr>
            <p:spPr>
              <a:xfrm>
                <a:off x="620880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63"/>
              <p:cNvSpPr/>
              <p:nvPr/>
            </p:nvSpPr>
            <p:spPr>
              <a:xfrm>
                <a:off x="645399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6" name="Google Shape;1166;p63"/>
            <p:cNvGrpSpPr/>
            <p:nvPr/>
          </p:nvGrpSpPr>
          <p:grpSpPr>
            <a:xfrm>
              <a:off x="720000" y="407061"/>
              <a:ext cx="7704000" cy="262500"/>
              <a:chOff x="433208" y="393425"/>
              <a:chExt cx="7704000" cy="262500"/>
            </a:xfrm>
          </p:grpSpPr>
          <p:sp>
            <p:nvSpPr>
              <p:cNvPr id="1167" name="Google Shape;1167;p63"/>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8" name="Google Shape;1168;p63"/>
              <p:cNvGrpSpPr/>
              <p:nvPr/>
            </p:nvGrpSpPr>
            <p:grpSpPr>
              <a:xfrm rot="10800000" flipH="1">
                <a:off x="543498" y="483688"/>
                <a:ext cx="429322" cy="93999"/>
                <a:chOff x="5840230" y="744468"/>
                <a:chExt cx="431653" cy="94500"/>
              </a:xfrm>
            </p:grpSpPr>
            <p:sp>
              <p:nvSpPr>
                <p:cNvPr id="1169" name="Google Shape;1169;p63"/>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63"/>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63"/>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172" name="Google Shape;1172;p63"/>
          <p:cNvGrpSpPr/>
          <p:nvPr/>
        </p:nvGrpSpPr>
        <p:grpSpPr>
          <a:xfrm>
            <a:off x="6830653" y="1437528"/>
            <a:ext cx="1591816" cy="1122977"/>
            <a:chOff x="486931" y="1114949"/>
            <a:chExt cx="2517900" cy="1776300"/>
          </a:xfrm>
        </p:grpSpPr>
        <p:sp>
          <p:nvSpPr>
            <p:cNvPr id="1173" name="Google Shape;1173;p63"/>
            <p:cNvSpPr/>
            <p:nvPr/>
          </p:nvSpPr>
          <p:spPr>
            <a:xfrm>
              <a:off x="486931" y="1114949"/>
              <a:ext cx="2517900" cy="1776300"/>
            </a:xfrm>
            <a:prstGeom prst="roundRect">
              <a:avLst>
                <a:gd name="adj" fmla="val 12355"/>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63"/>
            <p:cNvSpPr/>
            <p:nvPr/>
          </p:nvSpPr>
          <p:spPr>
            <a:xfrm>
              <a:off x="486931" y="1114988"/>
              <a:ext cx="2517900" cy="355200"/>
            </a:xfrm>
            <a:prstGeom prst="round2SameRect">
              <a:avLst>
                <a:gd name="adj1" fmla="val 50000"/>
                <a:gd name="adj2" fmla="val 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75" name="Google Shape;1175;p63"/>
            <p:cNvGrpSpPr/>
            <p:nvPr/>
          </p:nvGrpSpPr>
          <p:grpSpPr>
            <a:xfrm rot="10800000" flipH="1">
              <a:off x="620929" y="1244995"/>
              <a:ext cx="429322" cy="93999"/>
              <a:chOff x="5578333" y="744468"/>
              <a:chExt cx="431653" cy="94500"/>
            </a:xfrm>
          </p:grpSpPr>
          <p:sp>
            <p:nvSpPr>
              <p:cNvPr id="1176" name="Google Shape;1176;p63"/>
              <p:cNvSpPr/>
              <p:nvPr/>
            </p:nvSpPr>
            <p:spPr>
              <a:xfrm>
                <a:off x="5578333"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63"/>
              <p:cNvSpPr/>
              <p:nvPr/>
            </p:nvSpPr>
            <p:spPr>
              <a:xfrm>
                <a:off x="5746910"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63"/>
              <p:cNvSpPr/>
              <p:nvPr/>
            </p:nvSpPr>
            <p:spPr>
              <a:xfrm>
                <a:off x="5915486"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79" name="Google Shape;1179;p63"/>
          <p:cNvGrpSpPr/>
          <p:nvPr/>
        </p:nvGrpSpPr>
        <p:grpSpPr>
          <a:xfrm>
            <a:off x="2497124" y="1208425"/>
            <a:ext cx="4166209" cy="2778904"/>
            <a:chOff x="486897" y="1114972"/>
            <a:chExt cx="5169635" cy="3448200"/>
          </a:xfrm>
        </p:grpSpPr>
        <p:sp>
          <p:nvSpPr>
            <p:cNvPr id="1180" name="Google Shape;1180;p63"/>
            <p:cNvSpPr/>
            <p:nvPr/>
          </p:nvSpPr>
          <p:spPr>
            <a:xfrm>
              <a:off x="486932" y="1114972"/>
              <a:ext cx="5169600" cy="3448200"/>
            </a:xfrm>
            <a:prstGeom prst="roundRect">
              <a:avLst>
                <a:gd name="adj" fmla="val 7978"/>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63"/>
            <p:cNvSpPr/>
            <p:nvPr/>
          </p:nvSpPr>
          <p:spPr>
            <a:xfrm>
              <a:off x="486897" y="1115004"/>
              <a:ext cx="5169600" cy="355200"/>
            </a:xfrm>
            <a:prstGeom prst="round2SameRect">
              <a:avLst>
                <a:gd name="adj1" fmla="val 50000"/>
                <a:gd name="adj2" fmla="val 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2" name="Google Shape;1182;p63"/>
            <p:cNvGrpSpPr/>
            <p:nvPr/>
          </p:nvGrpSpPr>
          <p:grpSpPr>
            <a:xfrm rot="10800000" flipH="1">
              <a:off x="620929" y="1244995"/>
              <a:ext cx="429322" cy="93999"/>
              <a:chOff x="5578333" y="744468"/>
              <a:chExt cx="431653" cy="94500"/>
            </a:xfrm>
          </p:grpSpPr>
          <p:sp>
            <p:nvSpPr>
              <p:cNvPr id="1183" name="Google Shape;1183;p63"/>
              <p:cNvSpPr/>
              <p:nvPr/>
            </p:nvSpPr>
            <p:spPr>
              <a:xfrm>
                <a:off x="5578333"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63"/>
              <p:cNvSpPr/>
              <p:nvPr/>
            </p:nvSpPr>
            <p:spPr>
              <a:xfrm>
                <a:off x="5746910"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63"/>
              <p:cNvSpPr/>
              <p:nvPr/>
            </p:nvSpPr>
            <p:spPr>
              <a:xfrm>
                <a:off x="5915486"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86" name="Google Shape;1186;p63"/>
          <p:cNvGrpSpPr/>
          <p:nvPr/>
        </p:nvGrpSpPr>
        <p:grpSpPr>
          <a:xfrm>
            <a:off x="730778" y="1437528"/>
            <a:ext cx="1591816" cy="1122977"/>
            <a:chOff x="486931" y="1114949"/>
            <a:chExt cx="2517900" cy="1776300"/>
          </a:xfrm>
        </p:grpSpPr>
        <p:sp>
          <p:nvSpPr>
            <p:cNvPr id="1187" name="Google Shape;1187;p63"/>
            <p:cNvSpPr/>
            <p:nvPr/>
          </p:nvSpPr>
          <p:spPr>
            <a:xfrm>
              <a:off x="486931" y="1114949"/>
              <a:ext cx="2517900" cy="1776300"/>
            </a:xfrm>
            <a:prstGeom prst="roundRect">
              <a:avLst>
                <a:gd name="adj" fmla="val 12355"/>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63"/>
            <p:cNvSpPr/>
            <p:nvPr/>
          </p:nvSpPr>
          <p:spPr>
            <a:xfrm>
              <a:off x="486931" y="1114988"/>
              <a:ext cx="2517900" cy="355200"/>
            </a:xfrm>
            <a:prstGeom prst="round2SameRect">
              <a:avLst>
                <a:gd name="adj1" fmla="val 50000"/>
                <a:gd name="adj2" fmla="val 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9" name="Google Shape;1189;p63"/>
            <p:cNvGrpSpPr/>
            <p:nvPr/>
          </p:nvGrpSpPr>
          <p:grpSpPr>
            <a:xfrm rot="10800000" flipH="1">
              <a:off x="620929" y="1244995"/>
              <a:ext cx="429322" cy="93999"/>
              <a:chOff x="5578333" y="744468"/>
              <a:chExt cx="431653" cy="94500"/>
            </a:xfrm>
          </p:grpSpPr>
          <p:sp>
            <p:nvSpPr>
              <p:cNvPr id="1190" name="Google Shape;1190;p63"/>
              <p:cNvSpPr/>
              <p:nvPr/>
            </p:nvSpPr>
            <p:spPr>
              <a:xfrm>
                <a:off x="5578333"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63"/>
              <p:cNvSpPr/>
              <p:nvPr/>
            </p:nvSpPr>
            <p:spPr>
              <a:xfrm>
                <a:off x="5746910"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63"/>
              <p:cNvSpPr/>
              <p:nvPr/>
            </p:nvSpPr>
            <p:spPr>
              <a:xfrm>
                <a:off x="5915486"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chemeClr val="lt1"/>
            </a:gs>
            <a:gs pos="100000">
              <a:schemeClr val="lt2"/>
            </a:gs>
          </a:gsLst>
          <a:lin ang="540001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540000"/>
            <a:ext cx="7704000" cy="5727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dk1"/>
              </a:buClr>
              <a:buSzPts val="2800"/>
              <a:buFont typeface="Orbitron"/>
              <a:buNone/>
              <a:defRPr sz="2800" b="1">
                <a:solidFill>
                  <a:schemeClr val="dk1"/>
                </a:solidFill>
                <a:latin typeface="Orbitron"/>
                <a:ea typeface="Orbitron"/>
                <a:cs typeface="Orbitron"/>
                <a:sym typeface="Orbitron"/>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720000" y="1152475"/>
            <a:ext cx="77040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1pPr>
            <a:lvl2pPr marL="914400" lvl="1"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2pPr>
            <a:lvl3pPr marL="1371600" lvl="2"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3pPr>
            <a:lvl4pPr marL="1828800" lvl="3"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4pPr>
            <a:lvl5pPr marL="2286000" lvl="4"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5pPr>
            <a:lvl6pPr marL="2743200" lvl="5"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6pPr>
            <a:lvl7pPr marL="3200400" lvl="6"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7pPr>
            <a:lvl8pPr marL="3657600" lvl="7"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8pPr>
            <a:lvl9pPr marL="4114800" lvl="8"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5" r:id="rId5"/>
    <p:sldLayoutId id="2147483656" r:id="rId6"/>
    <p:sldLayoutId id="2147483658" r:id="rId7"/>
    <p:sldLayoutId id="2147483666" r:id="rId8"/>
    <p:sldLayoutId id="2147483667" r:id="rId9"/>
    <p:sldLayoutId id="2147483669" r:id="rId10"/>
    <p:sldLayoutId id="2147483679" r:id="rId11"/>
    <p:sldLayoutId id="2147483688" r:id="rId12"/>
    <p:sldLayoutId id="2147483695" r:id="rId13"/>
    <p:sldLayoutId id="2147483706" r:id="rId14"/>
    <p:sldLayoutId id="2147483707" r:id="rId15"/>
    <p:sldLayoutId id="2147483708" r:id="rId16"/>
    <p:sldLayoutId id="2147483709"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06"/>
        <p:cNvGrpSpPr/>
        <p:nvPr/>
      </p:nvGrpSpPr>
      <p:grpSpPr>
        <a:xfrm>
          <a:off x="0" y="0"/>
          <a:ext cx="0" cy="0"/>
          <a:chOff x="0" y="0"/>
          <a:chExt cx="0" cy="0"/>
        </a:xfrm>
      </p:grpSpPr>
      <p:sp>
        <p:nvSpPr>
          <p:cNvPr id="1207" name="Google Shape;1207;p69"/>
          <p:cNvSpPr txBox="1">
            <a:spLocks noGrp="1"/>
          </p:cNvSpPr>
          <p:nvPr>
            <p:ph type="ctrTitle"/>
          </p:nvPr>
        </p:nvSpPr>
        <p:spPr>
          <a:xfrm>
            <a:off x="749078" y="1216652"/>
            <a:ext cx="3852000" cy="2361000"/>
          </a:xfrm>
          <a:prstGeom prst="rect">
            <a:avLst/>
          </a:prstGeom>
        </p:spPr>
        <p:txBody>
          <a:bodyPr spcFirstLastPara="1" wrap="square" lIns="91425" tIns="91425" rIns="91425" bIns="91425" anchor="b" anchorCtr="0">
            <a:noAutofit/>
          </a:bodyPr>
          <a:lstStyle/>
          <a:p>
            <a:pPr lvl="0" algn="r"/>
            <a:r>
              <a:rPr lang="ar-SA" sz="3200" dirty="0">
                <a:latin typeface="Wahran" pitchFamily="50" charset="-78"/>
                <a:cs typeface="Wahran" pitchFamily="50" charset="-78"/>
              </a:rPr>
              <a:t>منصة الأخبار الرسمية لمكافحة الأخبار المزيفة في سوريا بعد التحرير</a:t>
            </a:r>
            <a:endParaRPr sz="3200" dirty="0">
              <a:latin typeface="Wahran" pitchFamily="50" charset="-78"/>
              <a:cs typeface="Wahran" pitchFamily="50" charset="-78"/>
            </a:endParaRPr>
          </a:p>
        </p:txBody>
      </p:sp>
      <p:sp>
        <p:nvSpPr>
          <p:cNvPr id="1208" name="Google Shape;1208;p69"/>
          <p:cNvSpPr/>
          <p:nvPr/>
        </p:nvSpPr>
        <p:spPr>
          <a:xfrm>
            <a:off x="734539" y="3712290"/>
            <a:ext cx="4019100" cy="373200"/>
          </a:xfrm>
          <a:prstGeom prst="roundRect">
            <a:avLst>
              <a:gd name="adj" fmla="val 50000"/>
            </a:avLst>
          </a:prstGeom>
          <a:solidFill>
            <a:schemeClr val="lt2"/>
          </a:solidFill>
          <a:ln w="9525" cap="flat" cmpd="sng">
            <a:solidFill>
              <a:srgbClr val="D2D6FF"/>
            </a:solidFill>
            <a:prstDash val="solid"/>
            <a:round/>
            <a:headEnd type="none" w="sm" len="sm"/>
            <a:tailEnd type="none" w="sm" len="sm"/>
          </a:ln>
          <a:effectLst>
            <a:outerShdw blurRad="57150" dist="57150" dir="5400000" algn="bl" rotWithShape="0">
              <a:schemeClr val="dk1">
                <a:alpha val="1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69"/>
          <p:cNvSpPr txBox="1">
            <a:spLocks noGrp="1"/>
          </p:cNvSpPr>
          <p:nvPr>
            <p:ph type="subTitle" idx="1"/>
          </p:nvPr>
        </p:nvSpPr>
        <p:spPr>
          <a:xfrm>
            <a:off x="789139" y="3695165"/>
            <a:ext cx="3909900" cy="41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A" dirty="0">
                <a:latin typeface="Wahran" pitchFamily="50" charset="-78"/>
                <a:cs typeface="Wahran" pitchFamily="50" charset="-78"/>
              </a:rPr>
              <a:t>إعداد: مايا خراط - محاسن شنتوت</a:t>
            </a:r>
            <a:endParaRPr dirty="0">
              <a:latin typeface="Wahran" pitchFamily="50" charset="-78"/>
              <a:cs typeface="Wahran" pitchFamily="50" charset="-78"/>
            </a:endParaRPr>
          </a:p>
        </p:txBody>
      </p:sp>
      <p:sp>
        <p:nvSpPr>
          <p:cNvPr id="1210" name="Google Shape;1210;p69"/>
          <p:cNvSpPr/>
          <p:nvPr/>
        </p:nvSpPr>
        <p:spPr>
          <a:xfrm>
            <a:off x="7945430" y="4389041"/>
            <a:ext cx="356425" cy="355650"/>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dk1"/>
          </a:solidFill>
          <a:ln>
            <a:noFill/>
          </a:ln>
          <a:effectLst>
            <a:outerShdw blurRad="57150" dist="38100" dir="5400000" algn="bl" rotWithShape="0">
              <a:schemeClr val="dk1">
                <a:alpha val="1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69"/>
          <p:cNvSpPr/>
          <p:nvPr/>
        </p:nvSpPr>
        <p:spPr>
          <a:xfrm>
            <a:off x="4816755" y="1536066"/>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accent6"/>
          </a:solidFill>
          <a:ln>
            <a:noFill/>
          </a:ln>
          <a:effectLst>
            <a:outerShdw blurRad="57150" dist="47625"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2" name="Google Shape;1212;p69"/>
          <p:cNvGrpSpPr/>
          <p:nvPr/>
        </p:nvGrpSpPr>
        <p:grpSpPr>
          <a:xfrm>
            <a:off x="4985306" y="1714078"/>
            <a:ext cx="3427498" cy="2849974"/>
            <a:chOff x="4985306" y="1282487"/>
            <a:chExt cx="3427498" cy="2849974"/>
          </a:xfrm>
        </p:grpSpPr>
        <p:sp>
          <p:nvSpPr>
            <p:cNvPr id="1213" name="Google Shape;1213;p69"/>
            <p:cNvSpPr/>
            <p:nvPr/>
          </p:nvSpPr>
          <p:spPr>
            <a:xfrm>
              <a:off x="5044568" y="1717313"/>
              <a:ext cx="3151960" cy="2106720"/>
            </a:xfrm>
            <a:custGeom>
              <a:avLst/>
              <a:gdLst/>
              <a:ahLst/>
              <a:cxnLst/>
              <a:rect l="l" t="t" r="r" b="b"/>
              <a:pathLst>
                <a:path w="147116" h="98330" extrusionOk="0">
                  <a:moveTo>
                    <a:pt x="1490" y="0"/>
                  </a:moveTo>
                  <a:cubicBezTo>
                    <a:pt x="669" y="0"/>
                    <a:pt x="0" y="638"/>
                    <a:pt x="0" y="1489"/>
                  </a:cubicBezTo>
                  <a:lnTo>
                    <a:pt x="0" y="2979"/>
                  </a:lnTo>
                  <a:lnTo>
                    <a:pt x="0" y="96932"/>
                  </a:lnTo>
                  <a:cubicBezTo>
                    <a:pt x="0" y="97722"/>
                    <a:pt x="639" y="98330"/>
                    <a:pt x="1399" y="98330"/>
                  </a:cubicBezTo>
                  <a:lnTo>
                    <a:pt x="145657" y="98330"/>
                  </a:lnTo>
                  <a:cubicBezTo>
                    <a:pt x="146447" y="98330"/>
                    <a:pt x="147055" y="97691"/>
                    <a:pt x="147055" y="96932"/>
                  </a:cubicBezTo>
                  <a:lnTo>
                    <a:pt x="147055" y="2979"/>
                  </a:lnTo>
                  <a:lnTo>
                    <a:pt x="147055" y="1489"/>
                  </a:lnTo>
                  <a:cubicBezTo>
                    <a:pt x="147116" y="638"/>
                    <a:pt x="146477" y="0"/>
                    <a:pt x="145626" y="0"/>
                  </a:cubicBezTo>
                  <a:close/>
                </a:path>
              </a:pathLst>
            </a:custGeom>
            <a:gradFill>
              <a:gsLst>
                <a:gs pos="0">
                  <a:schemeClr val="lt1"/>
                </a:gs>
                <a:gs pos="100000">
                  <a:srgbClr val="66BEE9">
                    <a:alpha val="34509"/>
                  </a:srgbClr>
                </a:gs>
              </a:gsLst>
              <a:lin ang="5400012" scaled="0"/>
            </a:gradFill>
            <a:ln>
              <a:noFill/>
            </a:ln>
            <a:effectLst>
              <a:outerShdw blurRad="57150" dist="38100" dir="546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69"/>
            <p:cNvSpPr/>
            <p:nvPr/>
          </p:nvSpPr>
          <p:spPr>
            <a:xfrm>
              <a:off x="4985949" y="1711443"/>
              <a:ext cx="3151318" cy="2043559"/>
            </a:xfrm>
            <a:custGeom>
              <a:avLst/>
              <a:gdLst/>
              <a:ahLst/>
              <a:cxnLst/>
              <a:rect l="l" t="t" r="r" b="b"/>
              <a:pathLst>
                <a:path w="147086" h="95382" extrusionOk="0">
                  <a:moveTo>
                    <a:pt x="1" y="1"/>
                  </a:moveTo>
                  <a:lnTo>
                    <a:pt x="1" y="93984"/>
                  </a:lnTo>
                  <a:cubicBezTo>
                    <a:pt x="1" y="94744"/>
                    <a:pt x="609" y="95382"/>
                    <a:pt x="1399" y="95382"/>
                  </a:cubicBezTo>
                  <a:lnTo>
                    <a:pt x="145627" y="95382"/>
                  </a:lnTo>
                  <a:cubicBezTo>
                    <a:pt x="146417" y="95382"/>
                    <a:pt x="147086" y="94774"/>
                    <a:pt x="147086" y="93984"/>
                  </a:cubicBezTo>
                  <a:lnTo>
                    <a:pt x="147086" y="1"/>
                  </a:lnTo>
                  <a:close/>
                </a:path>
              </a:pathLst>
            </a:custGeom>
            <a:solidFill>
              <a:schemeClr val="lt1"/>
            </a:solidFill>
            <a:ln>
              <a:noFill/>
            </a:ln>
            <a:effectLst>
              <a:outerShdw blurRad="57150" dist="19050" dir="546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69"/>
            <p:cNvSpPr/>
            <p:nvPr/>
          </p:nvSpPr>
          <p:spPr>
            <a:xfrm>
              <a:off x="4985306" y="1648282"/>
              <a:ext cx="3151960" cy="63182"/>
            </a:xfrm>
            <a:custGeom>
              <a:avLst/>
              <a:gdLst/>
              <a:ahLst/>
              <a:cxnLst/>
              <a:rect l="l" t="t" r="r" b="b"/>
              <a:pathLst>
                <a:path w="147116" h="2949" extrusionOk="0">
                  <a:moveTo>
                    <a:pt x="1459" y="0"/>
                  </a:moveTo>
                  <a:cubicBezTo>
                    <a:pt x="639" y="0"/>
                    <a:pt x="0" y="669"/>
                    <a:pt x="0" y="1490"/>
                  </a:cubicBezTo>
                  <a:lnTo>
                    <a:pt x="0" y="2949"/>
                  </a:lnTo>
                  <a:lnTo>
                    <a:pt x="147116" y="2949"/>
                  </a:lnTo>
                  <a:lnTo>
                    <a:pt x="147116" y="1490"/>
                  </a:lnTo>
                  <a:cubicBezTo>
                    <a:pt x="147116" y="638"/>
                    <a:pt x="146417" y="0"/>
                    <a:pt x="145626" y="0"/>
                  </a:cubicBezTo>
                  <a:close/>
                </a:path>
              </a:pathLst>
            </a:custGeom>
            <a:solidFill>
              <a:schemeClr val="lt1"/>
            </a:solidFill>
            <a:ln>
              <a:noFill/>
            </a:ln>
            <a:effectLst>
              <a:outerShdw blurRad="57150" dist="19050" dir="5460000" algn="bl" rotWithShape="0">
                <a:schemeClr val="dk1">
                  <a:alpha val="15000"/>
                </a:schemeClr>
              </a:outerShdw>
              <a:reflection stA="10000" endPos="24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69"/>
            <p:cNvSpPr/>
            <p:nvPr/>
          </p:nvSpPr>
          <p:spPr>
            <a:xfrm>
              <a:off x="5026335" y="1674313"/>
              <a:ext cx="18254" cy="17611"/>
            </a:xfrm>
            <a:custGeom>
              <a:avLst/>
              <a:gdLst/>
              <a:ahLst/>
              <a:cxnLst/>
              <a:rect l="l" t="t" r="r" b="b"/>
              <a:pathLst>
                <a:path w="852" h="822" extrusionOk="0">
                  <a:moveTo>
                    <a:pt x="426" y="1"/>
                  </a:moveTo>
                  <a:cubicBezTo>
                    <a:pt x="183" y="1"/>
                    <a:pt x="0" y="183"/>
                    <a:pt x="0" y="427"/>
                  </a:cubicBezTo>
                  <a:cubicBezTo>
                    <a:pt x="0" y="639"/>
                    <a:pt x="183" y="822"/>
                    <a:pt x="426" y="822"/>
                  </a:cubicBezTo>
                  <a:cubicBezTo>
                    <a:pt x="669" y="822"/>
                    <a:pt x="851" y="639"/>
                    <a:pt x="851" y="427"/>
                  </a:cubicBezTo>
                  <a:cubicBezTo>
                    <a:pt x="851" y="183"/>
                    <a:pt x="669" y="1"/>
                    <a:pt x="426" y="1"/>
                  </a:cubicBezTo>
                  <a:close/>
                </a:path>
              </a:pathLst>
            </a:custGeom>
            <a:solidFill>
              <a:srgbClr val="8859F7"/>
            </a:solidFill>
            <a:ln>
              <a:noFill/>
            </a:ln>
            <a:effectLst>
              <a:outerShdw blurRad="57150" dist="19050" dir="5460000" algn="bl" rotWithShape="0">
                <a:schemeClr val="dk1">
                  <a:alpha val="15000"/>
                </a:schemeClr>
              </a:outerShdw>
              <a:reflection stA="10000" endPos="24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69"/>
            <p:cNvSpPr/>
            <p:nvPr/>
          </p:nvSpPr>
          <p:spPr>
            <a:xfrm>
              <a:off x="5071263" y="1674313"/>
              <a:ext cx="18254" cy="17611"/>
            </a:xfrm>
            <a:custGeom>
              <a:avLst/>
              <a:gdLst/>
              <a:ahLst/>
              <a:cxnLst/>
              <a:rect l="l" t="t" r="r" b="b"/>
              <a:pathLst>
                <a:path w="852" h="822" extrusionOk="0">
                  <a:moveTo>
                    <a:pt x="426" y="1"/>
                  </a:moveTo>
                  <a:cubicBezTo>
                    <a:pt x="183" y="1"/>
                    <a:pt x="1" y="183"/>
                    <a:pt x="1" y="427"/>
                  </a:cubicBezTo>
                  <a:cubicBezTo>
                    <a:pt x="1" y="639"/>
                    <a:pt x="183" y="822"/>
                    <a:pt x="426" y="822"/>
                  </a:cubicBezTo>
                  <a:cubicBezTo>
                    <a:pt x="639" y="822"/>
                    <a:pt x="852" y="639"/>
                    <a:pt x="852" y="427"/>
                  </a:cubicBezTo>
                  <a:cubicBezTo>
                    <a:pt x="852" y="183"/>
                    <a:pt x="639" y="1"/>
                    <a:pt x="426" y="1"/>
                  </a:cubicBezTo>
                  <a:close/>
                </a:path>
              </a:pathLst>
            </a:custGeom>
            <a:solidFill>
              <a:srgbClr val="8859F7"/>
            </a:solidFill>
            <a:ln>
              <a:noFill/>
            </a:ln>
            <a:effectLst>
              <a:outerShdw blurRad="57150" dist="19050" dir="5460000" algn="bl" rotWithShape="0">
                <a:schemeClr val="dk1">
                  <a:alpha val="15000"/>
                </a:schemeClr>
              </a:outerShdw>
              <a:reflection stA="10000" endPos="24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69"/>
            <p:cNvSpPr/>
            <p:nvPr/>
          </p:nvSpPr>
          <p:spPr>
            <a:xfrm>
              <a:off x="5116192" y="1674313"/>
              <a:ext cx="17611" cy="17611"/>
            </a:xfrm>
            <a:custGeom>
              <a:avLst/>
              <a:gdLst/>
              <a:ahLst/>
              <a:cxnLst/>
              <a:rect l="l" t="t" r="r" b="b"/>
              <a:pathLst>
                <a:path w="822" h="822" extrusionOk="0">
                  <a:moveTo>
                    <a:pt x="427" y="1"/>
                  </a:moveTo>
                  <a:cubicBezTo>
                    <a:pt x="183" y="1"/>
                    <a:pt x="1" y="183"/>
                    <a:pt x="1" y="427"/>
                  </a:cubicBezTo>
                  <a:cubicBezTo>
                    <a:pt x="1" y="639"/>
                    <a:pt x="183" y="822"/>
                    <a:pt x="427" y="822"/>
                  </a:cubicBezTo>
                  <a:cubicBezTo>
                    <a:pt x="639" y="822"/>
                    <a:pt x="822" y="639"/>
                    <a:pt x="822" y="427"/>
                  </a:cubicBezTo>
                  <a:cubicBezTo>
                    <a:pt x="822" y="183"/>
                    <a:pt x="639" y="1"/>
                    <a:pt x="427" y="1"/>
                  </a:cubicBezTo>
                  <a:close/>
                </a:path>
              </a:pathLst>
            </a:custGeom>
            <a:solidFill>
              <a:srgbClr val="8859F7"/>
            </a:solidFill>
            <a:ln>
              <a:noFill/>
            </a:ln>
            <a:effectLst>
              <a:outerShdw blurRad="57150" dist="19050" dir="5460000" algn="bl" rotWithShape="0">
                <a:schemeClr val="dk1">
                  <a:alpha val="15000"/>
                </a:schemeClr>
              </a:outerShdw>
              <a:reflection stA="10000" endPos="24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69"/>
            <p:cNvSpPr/>
            <p:nvPr/>
          </p:nvSpPr>
          <p:spPr>
            <a:xfrm>
              <a:off x="5053706" y="1787625"/>
              <a:ext cx="3014540" cy="1892492"/>
            </a:xfrm>
            <a:custGeom>
              <a:avLst/>
              <a:gdLst/>
              <a:ahLst/>
              <a:cxnLst/>
              <a:rect l="l" t="t" r="r" b="b"/>
              <a:pathLst>
                <a:path w="140702" h="88331" extrusionOk="0">
                  <a:moveTo>
                    <a:pt x="0" y="1"/>
                  </a:moveTo>
                  <a:lnTo>
                    <a:pt x="0" y="88330"/>
                  </a:lnTo>
                  <a:lnTo>
                    <a:pt x="140702" y="88330"/>
                  </a:lnTo>
                  <a:lnTo>
                    <a:pt x="140702" y="1"/>
                  </a:lnTo>
                  <a:close/>
                </a:path>
              </a:pathLst>
            </a:custGeom>
            <a:gradFill>
              <a:gsLst>
                <a:gs pos="0">
                  <a:schemeClr val="lt1"/>
                </a:gs>
                <a:gs pos="100000">
                  <a:srgbClr val="66BEE9">
                    <a:alpha val="34509"/>
                  </a:srgbClr>
                </a:gs>
              </a:gsLst>
              <a:lin ang="5400012" scaled="0"/>
            </a:gradFill>
            <a:ln>
              <a:noFill/>
            </a:ln>
            <a:effectLst>
              <a:outerShdw blurRad="57150" dist="19050" dir="546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20" name="Google Shape;1220;p69"/>
            <p:cNvGrpSpPr/>
            <p:nvPr/>
          </p:nvGrpSpPr>
          <p:grpSpPr>
            <a:xfrm>
              <a:off x="6414630" y="3150775"/>
              <a:ext cx="707500" cy="356921"/>
              <a:chOff x="2317875" y="3150775"/>
              <a:chExt cx="707500" cy="356921"/>
            </a:xfrm>
          </p:grpSpPr>
          <p:sp>
            <p:nvSpPr>
              <p:cNvPr id="1221" name="Google Shape;1221;p69"/>
              <p:cNvSpPr/>
              <p:nvPr/>
            </p:nvSpPr>
            <p:spPr>
              <a:xfrm>
                <a:off x="2317875" y="3150775"/>
                <a:ext cx="707500" cy="356921"/>
              </a:xfrm>
              <a:custGeom>
                <a:avLst/>
                <a:gdLst/>
                <a:ahLst/>
                <a:cxnLst/>
                <a:rect l="l" t="t" r="r" b="b"/>
                <a:pathLst>
                  <a:path w="28300" h="28299" extrusionOk="0">
                    <a:moveTo>
                      <a:pt x="25260" y="28298"/>
                    </a:moveTo>
                    <a:lnTo>
                      <a:pt x="3040" y="28298"/>
                    </a:lnTo>
                    <a:cubicBezTo>
                      <a:pt x="1369" y="28298"/>
                      <a:pt x="1" y="26931"/>
                      <a:pt x="1" y="25259"/>
                    </a:cubicBezTo>
                    <a:lnTo>
                      <a:pt x="1" y="3040"/>
                    </a:lnTo>
                    <a:cubicBezTo>
                      <a:pt x="1" y="1368"/>
                      <a:pt x="1369" y="0"/>
                      <a:pt x="3040" y="0"/>
                    </a:cubicBezTo>
                    <a:lnTo>
                      <a:pt x="25260" y="0"/>
                    </a:lnTo>
                    <a:cubicBezTo>
                      <a:pt x="26931" y="0"/>
                      <a:pt x="28299" y="1368"/>
                      <a:pt x="28299" y="3040"/>
                    </a:cubicBezTo>
                    <a:lnTo>
                      <a:pt x="28299" y="25259"/>
                    </a:lnTo>
                    <a:cubicBezTo>
                      <a:pt x="28299" y="26931"/>
                      <a:pt x="26931" y="28298"/>
                      <a:pt x="25260" y="28298"/>
                    </a:cubicBezTo>
                    <a:close/>
                  </a:path>
                </a:pathLst>
              </a:custGeom>
              <a:gradFill>
                <a:gsLst>
                  <a:gs pos="0">
                    <a:schemeClr val="lt1"/>
                  </a:gs>
                  <a:gs pos="100000">
                    <a:srgbClr val="F9F8FF">
                      <a:alpha val="86666"/>
                    </a:srgbClr>
                  </a:gs>
                </a:gsLst>
                <a:lin ang="5400700" scaled="0"/>
              </a:gradFill>
              <a:ln>
                <a:noFill/>
              </a:ln>
              <a:effectLst>
                <a:outerShdw blurRad="57150"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22" name="Google Shape;1222;p69"/>
              <p:cNvGrpSpPr/>
              <p:nvPr/>
            </p:nvGrpSpPr>
            <p:grpSpPr>
              <a:xfrm>
                <a:off x="2415693" y="3236562"/>
                <a:ext cx="471900" cy="95000"/>
                <a:chOff x="5088750" y="3020450"/>
                <a:chExt cx="471900" cy="95000"/>
              </a:xfrm>
            </p:grpSpPr>
            <p:sp>
              <p:nvSpPr>
                <p:cNvPr id="1223" name="Google Shape;1223;p69"/>
                <p:cNvSpPr/>
                <p:nvPr/>
              </p:nvSpPr>
              <p:spPr>
                <a:xfrm>
                  <a:off x="5088750" y="3020450"/>
                  <a:ext cx="95000" cy="95000"/>
                </a:xfrm>
                <a:custGeom>
                  <a:avLst/>
                  <a:gdLst/>
                  <a:ahLst/>
                  <a:cxnLst/>
                  <a:rect l="l" t="t" r="r" b="b"/>
                  <a:pathLst>
                    <a:path w="3800" h="3800" extrusionOk="0">
                      <a:moveTo>
                        <a:pt x="1885" y="0"/>
                      </a:moveTo>
                      <a:cubicBezTo>
                        <a:pt x="821" y="0"/>
                        <a:pt x="0" y="821"/>
                        <a:pt x="0" y="1885"/>
                      </a:cubicBezTo>
                      <a:cubicBezTo>
                        <a:pt x="0" y="2949"/>
                        <a:pt x="821" y="3800"/>
                        <a:pt x="1885" y="3800"/>
                      </a:cubicBezTo>
                      <a:cubicBezTo>
                        <a:pt x="2948" y="3800"/>
                        <a:pt x="3800" y="2949"/>
                        <a:pt x="3800" y="1885"/>
                      </a:cubicBezTo>
                      <a:cubicBezTo>
                        <a:pt x="3800" y="821"/>
                        <a:pt x="2918" y="0"/>
                        <a:pt x="1885" y="0"/>
                      </a:cubicBezTo>
                      <a:close/>
                    </a:path>
                  </a:pathLst>
                </a:custGeom>
                <a:solidFill>
                  <a:schemeClr val="lt1"/>
                </a:solidFill>
                <a:ln>
                  <a:noFill/>
                </a:ln>
                <a:effectLst>
                  <a:outerShdw blurRad="85725"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69"/>
                <p:cNvSpPr/>
                <p:nvPr/>
              </p:nvSpPr>
              <p:spPr>
                <a:xfrm>
                  <a:off x="5225525" y="3031850"/>
                  <a:ext cx="335125" cy="22825"/>
                </a:xfrm>
                <a:custGeom>
                  <a:avLst/>
                  <a:gdLst/>
                  <a:ahLst/>
                  <a:cxnLst/>
                  <a:rect l="l" t="t" r="r" b="b"/>
                  <a:pathLst>
                    <a:path w="13405" h="913" extrusionOk="0">
                      <a:moveTo>
                        <a:pt x="426" y="0"/>
                      </a:moveTo>
                      <a:cubicBezTo>
                        <a:pt x="183" y="0"/>
                        <a:pt x="0" y="183"/>
                        <a:pt x="0" y="426"/>
                      </a:cubicBezTo>
                      <a:lnTo>
                        <a:pt x="0" y="487"/>
                      </a:lnTo>
                      <a:cubicBezTo>
                        <a:pt x="0" y="730"/>
                        <a:pt x="183" y="912"/>
                        <a:pt x="426" y="912"/>
                      </a:cubicBezTo>
                      <a:lnTo>
                        <a:pt x="12979" y="912"/>
                      </a:lnTo>
                      <a:cubicBezTo>
                        <a:pt x="13222" y="912"/>
                        <a:pt x="13405" y="730"/>
                        <a:pt x="13405" y="487"/>
                      </a:cubicBezTo>
                      <a:lnTo>
                        <a:pt x="13405" y="426"/>
                      </a:lnTo>
                      <a:cubicBezTo>
                        <a:pt x="13405" y="183"/>
                        <a:pt x="13222" y="0"/>
                        <a:pt x="12979" y="0"/>
                      </a:cubicBezTo>
                      <a:close/>
                    </a:path>
                  </a:pathLst>
                </a:custGeom>
                <a:solidFill>
                  <a:schemeClr val="lt1"/>
                </a:solidFill>
                <a:ln>
                  <a:noFill/>
                </a:ln>
                <a:effectLst>
                  <a:outerShdw blurRad="85725"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69"/>
                <p:cNvSpPr/>
                <p:nvPr/>
              </p:nvSpPr>
              <p:spPr>
                <a:xfrm>
                  <a:off x="5225525" y="3086550"/>
                  <a:ext cx="186950" cy="22825"/>
                </a:xfrm>
                <a:custGeom>
                  <a:avLst/>
                  <a:gdLst/>
                  <a:ahLst/>
                  <a:cxnLst/>
                  <a:rect l="l" t="t" r="r" b="b"/>
                  <a:pathLst>
                    <a:path w="7478" h="913" extrusionOk="0">
                      <a:moveTo>
                        <a:pt x="426" y="1"/>
                      </a:moveTo>
                      <a:cubicBezTo>
                        <a:pt x="183" y="1"/>
                        <a:pt x="0" y="183"/>
                        <a:pt x="0" y="426"/>
                      </a:cubicBezTo>
                      <a:lnTo>
                        <a:pt x="0" y="517"/>
                      </a:lnTo>
                      <a:cubicBezTo>
                        <a:pt x="0" y="730"/>
                        <a:pt x="183" y="913"/>
                        <a:pt x="426" y="913"/>
                      </a:cubicBezTo>
                      <a:lnTo>
                        <a:pt x="7052" y="913"/>
                      </a:lnTo>
                      <a:cubicBezTo>
                        <a:pt x="7295" y="913"/>
                        <a:pt x="7478" y="730"/>
                        <a:pt x="7478" y="517"/>
                      </a:cubicBezTo>
                      <a:lnTo>
                        <a:pt x="7478" y="426"/>
                      </a:lnTo>
                      <a:cubicBezTo>
                        <a:pt x="7478" y="183"/>
                        <a:pt x="7295" y="1"/>
                        <a:pt x="7052" y="1"/>
                      </a:cubicBezTo>
                      <a:close/>
                    </a:path>
                  </a:pathLst>
                </a:custGeom>
                <a:solidFill>
                  <a:schemeClr val="lt1"/>
                </a:solidFill>
                <a:ln>
                  <a:noFill/>
                </a:ln>
                <a:effectLst>
                  <a:outerShdw blurRad="85725"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69"/>
                <p:cNvSpPr/>
                <p:nvPr/>
              </p:nvSpPr>
              <p:spPr>
                <a:xfrm>
                  <a:off x="5434500" y="3086550"/>
                  <a:ext cx="53975" cy="22825"/>
                </a:xfrm>
                <a:custGeom>
                  <a:avLst/>
                  <a:gdLst/>
                  <a:ahLst/>
                  <a:cxnLst/>
                  <a:rect l="l" t="t" r="r" b="b"/>
                  <a:pathLst>
                    <a:path w="2159" h="913" extrusionOk="0">
                      <a:moveTo>
                        <a:pt x="456" y="1"/>
                      </a:moveTo>
                      <a:cubicBezTo>
                        <a:pt x="183" y="1"/>
                        <a:pt x="0" y="244"/>
                        <a:pt x="0" y="457"/>
                      </a:cubicBezTo>
                      <a:cubicBezTo>
                        <a:pt x="0" y="730"/>
                        <a:pt x="213" y="913"/>
                        <a:pt x="456" y="913"/>
                      </a:cubicBezTo>
                      <a:lnTo>
                        <a:pt x="1702" y="913"/>
                      </a:lnTo>
                      <a:cubicBezTo>
                        <a:pt x="1945" y="913"/>
                        <a:pt x="2128" y="730"/>
                        <a:pt x="2158" y="457"/>
                      </a:cubicBezTo>
                      <a:cubicBezTo>
                        <a:pt x="2158" y="214"/>
                        <a:pt x="1945" y="1"/>
                        <a:pt x="1702" y="1"/>
                      </a:cubicBezTo>
                      <a:close/>
                    </a:path>
                  </a:pathLst>
                </a:custGeom>
                <a:solidFill>
                  <a:schemeClr val="lt1"/>
                </a:solidFill>
                <a:ln>
                  <a:noFill/>
                </a:ln>
                <a:effectLst>
                  <a:outerShdw blurRad="85725"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27" name="Google Shape;1227;p69"/>
            <p:cNvGrpSpPr/>
            <p:nvPr/>
          </p:nvGrpSpPr>
          <p:grpSpPr>
            <a:xfrm>
              <a:off x="7199580" y="3150775"/>
              <a:ext cx="707500" cy="356921"/>
              <a:chOff x="3102825" y="3150775"/>
              <a:chExt cx="707500" cy="356921"/>
            </a:xfrm>
          </p:grpSpPr>
          <p:sp>
            <p:nvSpPr>
              <p:cNvPr id="1228" name="Google Shape;1228;p69"/>
              <p:cNvSpPr/>
              <p:nvPr/>
            </p:nvSpPr>
            <p:spPr>
              <a:xfrm>
                <a:off x="3102825" y="3150775"/>
                <a:ext cx="707500" cy="356921"/>
              </a:xfrm>
              <a:custGeom>
                <a:avLst/>
                <a:gdLst/>
                <a:ahLst/>
                <a:cxnLst/>
                <a:rect l="l" t="t" r="r" b="b"/>
                <a:pathLst>
                  <a:path w="28300" h="28299" extrusionOk="0">
                    <a:moveTo>
                      <a:pt x="25260" y="28298"/>
                    </a:moveTo>
                    <a:lnTo>
                      <a:pt x="3040" y="28298"/>
                    </a:lnTo>
                    <a:cubicBezTo>
                      <a:pt x="1369" y="28298"/>
                      <a:pt x="1" y="26931"/>
                      <a:pt x="1" y="25259"/>
                    </a:cubicBezTo>
                    <a:lnTo>
                      <a:pt x="1" y="3040"/>
                    </a:lnTo>
                    <a:cubicBezTo>
                      <a:pt x="1" y="1368"/>
                      <a:pt x="1369" y="0"/>
                      <a:pt x="3040" y="0"/>
                    </a:cubicBezTo>
                    <a:lnTo>
                      <a:pt x="25260" y="0"/>
                    </a:lnTo>
                    <a:cubicBezTo>
                      <a:pt x="26931" y="0"/>
                      <a:pt x="28299" y="1368"/>
                      <a:pt x="28299" y="3040"/>
                    </a:cubicBezTo>
                    <a:lnTo>
                      <a:pt x="28299" y="25259"/>
                    </a:lnTo>
                    <a:cubicBezTo>
                      <a:pt x="28299" y="26931"/>
                      <a:pt x="26931" y="28298"/>
                      <a:pt x="25260" y="28298"/>
                    </a:cubicBezTo>
                    <a:close/>
                  </a:path>
                </a:pathLst>
              </a:custGeom>
              <a:gradFill>
                <a:gsLst>
                  <a:gs pos="0">
                    <a:schemeClr val="lt1"/>
                  </a:gs>
                  <a:gs pos="100000">
                    <a:srgbClr val="F9F8FF">
                      <a:alpha val="86666"/>
                    </a:srgbClr>
                  </a:gs>
                </a:gsLst>
                <a:lin ang="5400700" scaled="0"/>
              </a:gradFill>
              <a:ln>
                <a:noFill/>
              </a:ln>
              <a:effectLst>
                <a:outerShdw blurRad="57150"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69"/>
              <p:cNvSpPr/>
              <p:nvPr/>
            </p:nvSpPr>
            <p:spPr>
              <a:xfrm>
                <a:off x="3176913" y="3409013"/>
                <a:ext cx="266750" cy="40300"/>
              </a:xfrm>
              <a:custGeom>
                <a:avLst/>
                <a:gdLst/>
                <a:ahLst/>
                <a:cxnLst/>
                <a:rect l="l" t="t" r="r" b="b"/>
                <a:pathLst>
                  <a:path w="10670" h="1612" extrusionOk="0">
                    <a:moveTo>
                      <a:pt x="791" y="1"/>
                    </a:moveTo>
                    <a:cubicBezTo>
                      <a:pt x="335" y="1"/>
                      <a:pt x="1" y="396"/>
                      <a:pt x="1" y="822"/>
                    </a:cubicBezTo>
                    <a:cubicBezTo>
                      <a:pt x="1" y="1278"/>
                      <a:pt x="366" y="1612"/>
                      <a:pt x="791" y="1612"/>
                    </a:cubicBezTo>
                    <a:lnTo>
                      <a:pt x="9880" y="1612"/>
                    </a:lnTo>
                    <a:cubicBezTo>
                      <a:pt x="10305" y="1612"/>
                      <a:pt x="10670" y="1247"/>
                      <a:pt x="10670" y="822"/>
                    </a:cubicBezTo>
                    <a:cubicBezTo>
                      <a:pt x="10670" y="366"/>
                      <a:pt x="10305" y="1"/>
                      <a:pt x="9880" y="1"/>
                    </a:cubicBezTo>
                    <a:close/>
                  </a:path>
                </a:pathLst>
              </a:custGeom>
              <a:solidFill>
                <a:schemeClr val="lt1"/>
              </a:solidFill>
              <a:ln>
                <a:noFill/>
              </a:ln>
              <a:effectLst>
                <a:outerShdw blurRad="57150" dist="1905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69"/>
              <p:cNvSpPr/>
              <p:nvPr/>
            </p:nvSpPr>
            <p:spPr>
              <a:xfrm>
                <a:off x="3176163" y="3209163"/>
                <a:ext cx="560825" cy="39550"/>
              </a:xfrm>
              <a:custGeom>
                <a:avLst/>
                <a:gdLst/>
                <a:ahLst/>
                <a:cxnLst/>
                <a:rect l="l" t="t" r="r" b="b"/>
                <a:pathLst>
                  <a:path w="22433" h="1582" extrusionOk="0">
                    <a:moveTo>
                      <a:pt x="791" y="1"/>
                    </a:moveTo>
                    <a:cubicBezTo>
                      <a:pt x="335" y="1"/>
                      <a:pt x="1" y="366"/>
                      <a:pt x="1" y="791"/>
                    </a:cubicBezTo>
                    <a:cubicBezTo>
                      <a:pt x="1" y="1247"/>
                      <a:pt x="365" y="1581"/>
                      <a:pt x="791" y="1581"/>
                    </a:cubicBezTo>
                    <a:lnTo>
                      <a:pt x="21642" y="1581"/>
                    </a:lnTo>
                    <a:cubicBezTo>
                      <a:pt x="22098" y="1581"/>
                      <a:pt x="22433" y="1247"/>
                      <a:pt x="22433" y="791"/>
                    </a:cubicBezTo>
                    <a:cubicBezTo>
                      <a:pt x="22433" y="335"/>
                      <a:pt x="22068" y="1"/>
                      <a:pt x="21642" y="1"/>
                    </a:cubicBezTo>
                    <a:close/>
                  </a:path>
                </a:pathLst>
              </a:custGeom>
              <a:solidFill>
                <a:schemeClr val="lt1"/>
              </a:solidFill>
              <a:ln>
                <a:noFill/>
              </a:ln>
              <a:effectLst>
                <a:outerShdw blurRad="57150" dist="1905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69"/>
              <p:cNvSpPr/>
              <p:nvPr/>
            </p:nvSpPr>
            <p:spPr>
              <a:xfrm>
                <a:off x="3176163" y="3308713"/>
                <a:ext cx="560825" cy="40300"/>
              </a:xfrm>
              <a:custGeom>
                <a:avLst/>
                <a:gdLst/>
                <a:ahLst/>
                <a:cxnLst/>
                <a:rect l="l" t="t" r="r" b="b"/>
                <a:pathLst>
                  <a:path w="22433" h="1612" extrusionOk="0">
                    <a:moveTo>
                      <a:pt x="791" y="1"/>
                    </a:moveTo>
                    <a:cubicBezTo>
                      <a:pt x="335" y="1"/>
                      <a:pt x="1" y="365"/>
                      <a:pt x="1" y="791"/>
                    </a:cubicBezTo>
                    <a:cubicBezTo>
                      <a:pt x="1" y="1247"/>
                      <a:pt x="365" y="1612"/>
                      <a:pt x="791" y="1612"/>
                    </a:cubicBezTo>
                    <a:lnTo>
                      <a:pt x="21642" y="1612"/>
                    </a:lnTo>
                    <a:cubicBezTo>
                      <a:pt x="22098" y="1612"/>
                      <a:pt x="22433" y="1247"/>
                      <a:pt x="22433" y="791"/>
                    </a:cubicBezTo>
                    <a:cubicBezTo>
                      <a:pt x="22433" y="335"/>
                      <a:pt x="22068" y="1"/>
                      <a:pt x="21642" y="1"/>
                    </a:cubicBezTo>
                    <a:close/>
                  </a:path>
                </a:pathLst>
              </a:custGeom>
              <a:solidFill>
                <a:schemeClr val="lt1"/>
              </a:solidFill>
              <a:ln>
                <a:noFill/>
              </a:ln>
              <a:effectLst>
                <a:outerShdw blurRad="57150" dist="1905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2" name="Google Shape;1232;p69"/>
            <p:cNvGrpSpPr/>
            <p:nvPr/>
          </p:nvGrpSpPr>
          <p:grpSpPr>
            <a:xfrm>
              <a:off x="6414640" y="2097213"/>
              <a:ext cx="1514782" cy="1006855"/>
              <a:chOff x="4981963" y="3755000"/>
              <a:chExt cx="1001575" cy="735575"/>
            </a:xfrm>
          </p:grpSpPr>
          <p:sp>
            <p:nvSpPr>
              <p:cNvPr id="1233" name="Google Shape;1233;p69"/>
              <p:cNvSpPr/>
              <p:nvPr/>
            </p:nvSpPr>
            <p:spPr>
              <a:xfrm>
                <a:off x="4981963" y="3755000"/>
                <a:ext cx="1001575" cy="735575"/>
              </a:xfrm>
              <a:custGeom>
                <a:avLst/>
                <a:gdLst/>
                <a:ahLst/>
                <a:cxnLst/>
                <a:rect l="l" t="t" r="r" b="b"/>
                <a:pathLst>
                  <a:path w="40063" h="29423" extrusionOk="0">
                    <a:moveTo>
                      <a:pt x="1916" y="0"/>
                    </a:moveTo>
                    <a:cubicBezTo>
                      <a:pt x="852" y="0"/>
                      <a:pt x="1" y="882"/>
                      <a:pt x="1" y="1945"/>
                    </a:cubicBezTo>
                    <a:lnTo>
                      <a:pt x="1" y="27478"/>
                    </a:lnTo>
                    <a:cubicBezTo>
                      <a:pt x="1" y="28541"/>
                      <a:pt x="852" y="29423"/>
                      <a:pt x="1916" y="29423"/>
                    </a:cubicBezTo>
                    <a:lnTo>
                      <a:pt x="38148" y="29423"/>
                    </a:lnTo>
                    <a:cubicBezTo>
                      <a:pt x="39211" y="29423"/>
                      <a:pt x="40063" y="28541"/>
                      <a:pt x="40063" y="27478"/>
                    </a:cubicBezTo>
                    <a:lnTo>
                      <a:pt x="40063" y="1976"/>
                    </a:lnTo>
                    <a:cubicBezTo>
                      <a:pt x="40063" y="882"/>
                      <a:pt x="39211" y="0"/>
                      <a:pt x="38148" y="0"/>
                    </a:cubicBezTo>
                    <a:close/>
                  </a:path>
                </a:pathLst>
              </a:custGeom>
              <a:solidFill>
                <a:schemeClr val="dk2"/>
              </a:solidFill>
              <a:ln>
                <a:noFill/>
              </a:ln>
              <a:effectLst>
                <a:outerShdw blurRad="57150" dist="76200" dir="5400000" algn="bl" rotWithShape="0">
                  <a:schemeClr val="dk1">
                    <a:alpha val="1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69"/>
              <p:cNvSpPr/>
              <p:nvPr/>
            </p:nvSpPr>
            <p:spPr>
              <a:xfrm>
                <a:off x="5092913" y="4207125"/>
                <a:ext cx="779675" cy="30425"/>
              </a:xfrm>
              <a:custGeom>
                <a:avLst/>
                <a:gdLst/>
                <a:ahLst/>
                <a:cxnLst/>
                <a:rect l="l" t="t" r="r" b="b"/>
                <a:pathLst>
                  <a:path w="31187" h="1217" extrusionOk="0">
                    <a:moveTo>
                      <a:pt x="609" y="0"/>
                    </a:moveTo>
                    <a:cubicBezTo>
                      <a:pt x="274" y="0"/>
                      <a:pt x="1" y="274"/>
                      <a:pt x="1" y="608"/>
                    </a:cubicBezTo>
                    <a:cubicBezTo>
                      <a:pt x="1" y="973"/>
                      <a:pt x="274" y="1216"/>
                      <a:pt x="609" y="1216"/>
                    </a:cubicBezTo>
                    <a:lnTo>
                      <a:pt x="30579" y="1216"/>
                    </a:lnTo>
                    <a:cubicBezTo>
                      <a:pt x="30913" y="1216"/>
                      <a:pt x="31187" y="973"/>
                      <a:pt x="31187" y="608"/>
                    </a:cubicBezTo>
                    <a:cubicBezTo>
                      <a:pt x="31187" y="274"/>
                      <a:pt x="30913" y="0"/>
                      <a:pt x="30579" y="0"/>
                    </a:cubicBezTo>
                    <a:close/>
                  </a:path>
                </a:pathLst>
              </a:custGeom>
              <a:gradFill>
                <a:gsLst>
                  <a:gs pos="0">
                    <a:schemeClr val="lt1"/>
                  </a:gs>
                  <a:gs pos="100000">
                    <a:srgbClr val="F9F8FF">
                      <a:alpha val="86666"/>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69"/>
              <p:cNvSpPr/>
              <p:nvPr/>
            </p:nvSpPr>
            <p:spPr>
              <a:xfrm>
                <a:off x="5092913" y="4286900"/>
                <a:ext cx="779675" cy="30425"/>
              </a:xfrm>
              <a:custGeom>
                <a:avLst/>
                <a:gdLst/>
                <a:ahLst/>
                <a:cxnLst/>
                <a:rect l="l" t="t" r="r" b="b"/>
                <a:pathLst>
                  <a:path w="31187" h="1217" extrusionOk="0">
                    <a:moveTo>
                      <a:pt x="609" y="1"/>
                    </a:moveTo>
                    <a:cubicBezTo>
                      <a:pt x="274" y="1"/>
                      <a:pt x="1" y="275"/>
                      <a:pt x="1" y="609"/>
                    </a:cubicBezTo>
                    <a:cubicBezTo>
                      <a:pt x="1" y="974"/>
                      <a:pt x="274" y="1217"/>
                      <a:pt x="609" y="1217"/>
                    </a:cubicBezTo>
                    <a:lnTo>
                      <a:pt x="30579" y="1217"/>
                    </a:lnTo>
                    <a:cubicBezTo>
                      <a:pt x="30913" y="1217"/>
                      <a:pt x="31187" y="913"/>
                      <a:pt x="31187" y="609"/>
                    </a:cubicBezTo>
                    <a:cubicBezTo>
                      <a:pt x="31187" y="275"/>
                      <a:pt x="30913" y="1"/>
                      <a:pt x="30579" y="1"/>
                    </a:cubicBezTo>
                    <a:close/>
                  </a:path>
                </a:pathLst>
              </a:custGeom>
              <a:gradFill>
                <a:gsLst>
                  <a:gs pos="0">
                    <a:schemeClr val="lt1"/>
                  </a:gs>
                  <a:gs pos="100000">
                    <a:srgbClr val="F9F8FF">
                      <a:alpha val="86666"/>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69"/>
              <p:cNvSpPr/>
              <p:nvPr/>
            </p:nvSpPr>
            <p:spPr>
              <a:xfrm>
                <a:off x="5092913" y="4365950"/>
                <a:ext cx="295625" cy="30400"/>
              </a:xfrm>
              <a:custGeom>
                <a:avLst/>
                <a:gdLst/>
                <a:ahLst/>
                <a:cxnLst/>
                <a:rect l="l" t="t" r="r" b="b"/>
                <a:pathLst>
                  <a:path w="11825" h="1216" extrusionOk="0">
                    <a:moveTo>
                      <a:pt x="609" y="0"/>
                    </a:moveTo>
                    <a:cubicBezTo>
                      <a:pt x="274" y="0"/>
                      <a:pt x="1" y="274"/>
                      <a:pt x="1" y="608"/>
                    </a:cubicBezTo>
                    <a:cubicBezTo>
                      <a:pt x="1" y="942"/>
                      <a:pt x="274" y="1216"/>
                      <a:pt x="609" y="1216"/>
                    </a:cubicBezTo>
                    <a:lnTo>
                      <a:pt x="11217" y="1216"/>
                    </a:lnTo>
                    <a:cubicBezTo>
                      <a:pt x="11551" y="1216"/>
                      <a:pt x="11825" y="942"/>
                      <a:pt x="11825" y="608"/>
                    </a:cubicBezTo>
                    <a:cubicBezTo>
                      <a:pt x="11825" y="274"/>
                      <a:pt x="11551" y="0"/>
                      <a:pt x="11217" y="0"/>
                    </a:cubicBezTo>
                    <a:close/>
                  </a:path>
                </a:pathLst>
              </a:custGeom>
              <a:gradFill>
                <a:gsLst>
                  <a:gs pos="0">
                    <a:schemeClr val="lt1"/>
                  </a:gs>
                  <a:gs pos="100000">
                    <a:srgbClr val="F9F8FF">
                      <a:alpha val="86666"/>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37" name="Google Shape;1237;p69"/>
            <p:cNvSpPr/>
            <p:nvPr/>
          </p:nvSpPr>
          <p:spPr>
            <a:xfrm>
              <a:off x="5246855" y="2672675"/>
              <a:ext cx="1076178" cy="835033"/>
            </a:xfrm>
            <a:custGeom>
              <a:avLst/>
              <a:gdLst/>
              <a:ahLst/>
              <a:cxnLst/>
              <a:rect l="l" t="t" r="r" b="b"/>
              <a:pathLst>
                <a:path w="28300" h="28299" extrusionOk="0">
                  <a:moveTo>
                    <a:pt x="25260" y="28298"/>
                  </a:moveTo>
                  <a:lnTo>
                    <a:pt x="3040" y="28298"/>
                  </a:lnTo>
                  <a:cubicBezTo>
                    <a:pt x="1369" y="28298"/>
                    <a:pt x="1" y="26931"/>
                    <a:pt x="1" y="25259"/>
                  </a:cubicBezTo>
                  <a:lnTo>
                    <a:pt x="1" y="3040"/>
                  </a:lnTo>
                  <a:cubicBezTo>
                    <a:pt x="1" y="1368"/>
                    <a:pt x="1369" y="0"/>
                    <a:pt x="3040" y="0"/>
                  </a:cubicBezTo>
                  <a:lnTo>
                    <a:pt x="25260" y="0"/>
                  </a:lnTo>
                  <a:cubicBezTo>
                    <a:pt x="26931" y="0"/>
                    <a:pt x="28299" y="1368"/>
                    <a:pt x="28299" y="3040"/>
                  </a:cubicBezTo>
                  <a:lnTo>
                    <a:pt x="28299" y="25259"/>
                  </a:lnTo>
                  <a:cubicBezTo>
                    <a:pt x="28299" y="26931"/>
                    <a:pt x="26931" y="28298"/>
                    <a:pt x="25260" y="28298"/>
                  </a:cubicBezTo>
                  <a:close/>
                </a:path>
              </a:pathLst>
            </a:custGeom>
            <a:solidFill>
              <a:schemeClr val="accent5"/>
            </a:solidFill>
            <a:ln>
              <a:noFill/>
            </a:ln>
            <a:effectLst>
              <a:outerShdw blurRad="71438" dist="47625" dir="5400000" algn="bl" rotWithShape="0">
                <a:schemeClr val="dk1">
                  <a:alpha val="18000"/>
                </a:scheme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38" name="Google Shape;1238;p69"/>
            <p:cNvGrpSpPr/>
            <p:nvPr/>
          </p:nvGrpSpPr>
          <p:grpSpPr>
            <a:xfrm>
              <a:off x="5999093" y="1884550"/>
              <a:ext cx="707500" cy="707475"/>
              <a:chOff x="5921438" y="1923500"/>
              <a:chExt cx="707500" cy="707475"/>
            </a:xfrm>
          </p:grpSpPr>
          <p:sp>
            <p:nvSpPr>
              <p:cNvPr id="1239" name="Google Shape;1239;p69"/>
              <p:cNvSpPr/>
              <p:nvPr/>
            </p:nvSpPr>
            <p:spPr>
              <a:xfrm>
                <a:off x="5921438" y="1923500"/>
                <a:ext cx="707500" cy="707475"/>
              </a:xfrm>
              <a:custGeom>
                <a:avLst/>
                <a:gdLst/>
                <a:ahLst/>
                <a:cxnLst/>
                <a:rect l="l" t="t" r="r" b="b"/>
                <a:pathLst>
                  <a:path w="28300" h="28299" extrusionOk="0">
                    <a:moveTo>
                      <a:pt x="25260" y="28298"/>
                    </a:moveTo>
                    <a:lnTo>
                      <a:pt x="3040" y="28298"/>
                    </a:lnTo>
                    <a:cubicBezTo>
                      <a:pt x="1369" y="28298"/>
                      <a:pt x="1" y="26931"/>
                      <a:pt x="1" y="25259"/>
                    </a:cubicBezTo>
                    <a:lnTo>
                      <a:pt x="1" y="3040"/>
                    </a:lnTo>
                    <a:cubicBezTo>
                      <a:pt x="1" y="1368"/>
                      <a:pt x="1369" y="0"/>
                      <a:pt x="3040" y="0"/>
                    </a:cubicBezTo>
                    <a:lnTo>
                      <a:pt x="25260" y="0"/>
                    </a:lnTo>
                    <a:cubicBezTo>
                      <a:pt x="26931" y="0"/>
                      <a:pt x="28299" y="1368"/>
                      <a:pt x="28299" y="3040"/>
                    </a:cubicBezTo>
                    <a:lnTo>
                      <a:pt x="28299" y="25259"/>
                    </a:lnTo>
                    <a:cubicBezTo>
                      <a:pt x="28299" y="26931"/>
                      <a:pt x="26931" y="28298"/>
                      <a:pt x="25260" y="28298"/>
                    </a:cubicBezTo>
                    <a:close/>
                  </a:path>
                </a:pathLst>
              </a:custGeom>
              <a:solidFill>
                <a:schemeClr val="lt1"/>
              </a:solidFill>
              <a:ln>
                <a:noFill/>
              </a:ln>
              <a:effectLst>
                <a:outerShdw blurRad="57150"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69"/>
              <p:cNvSpPr/>
              <p:nvPr/>
            </p:nvSpPr>
            <p:spPr>
              <a:xfrm>
                <a:off x="6070750" y="2199097"/>
                <a:ext cx="404418" cy="244866"/>
              </a:xfrm>
              <a:custGeom>
                <a:avLst/>
                <a:gdLst/>
                <a:ahLst/>
                <a:cxnLst/>
                <a:rect l="l" t="t" r="r" b="b"/>
                <a:pathLst>
                  <a:path w="18876" h="11429" extrusionOk="0">
                    <a:moveTo>
                      <a:pt x="11976" y="0"/>
                    </a:moveTo>
                    <a:lnTo>
                      <a:pt x="8085" y="6262"/>
                    </a:lnTo>
                    <a:lnTo>
                      <a:pt x="5654" y="2249"/>
                    </a:lnTo>
                    <a:lnTo>
                      <a:pt x="0" y="11429"/>
                    </a:lnTo>
                    <a:lnTo>
                      <a:pt x="18876" y="11429"/>
                    </a:lnTo>
                    <a:lnTo>
                      <a:pt x="11976" y="0"/>
                    </a:lnTo>
                    <a:close/>
                  </a:path>
                </a:pathLst>
              </a:custGeom>
              <a:solidFill>
                <a:schemeClr val="lt2"/>
              </a:solidFill>
              <a:ln>
                <a:noFill/>
              </a:ln>
              <a:effectLst>
                <a:outerShdw blurRad="57150" dist="19050" dir="546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69"/>
              <p:cNvSpPr/>
              <p:nvPr/>
            </p:nvSpPr>
            <p:spPr>
              <a:xfrm>
                <a:off x="6146294" y="2120938"/>
                <a:ext cx="89878" cy="89899"/>
              </a:xfrm>
              <a:custGeom>
                <a:avLst/>
                <a:gdLst/>
                <a:ahLst/>
                <a:cxnLst/>
                <a:rect l="l" t="t" r="r" b="b"/>
                <a:pathLst>
                  <a:path w="4195" h="4196" extrusionOk="0">
                    <a:moveTo>
                      <a:pt x="2097" y="1"/>
                    </a:moveTo>
                    <a:cubicBezTo>
                      <a:pt x="942" y="1"/>
                      <a:pt x="0" y="943"/>
                      <a:pt x="0" y="2098"/>
                    </a:cubicBezTo>
                    <a:cubicBezTo>
                      <a:pt x="0" y="3223"/>
                      <a:pt x="942" y="4195"/>
                      <a:pt x="2097" y="4195"/>
                    </a:cubicBezTo>
                    <a:cubicBezTo>
                      <a:pt x="3222" y="4195"/>
                      <a:pt x="4195" y="3223"/>
                      <a:pt x="4195" y="2098"/>
                    </a:cubicBezTo>
                    <a:cubicBezTo>
                      <a:pt x="4195" y="943"/>
                      <a:pt x="3222" y="1"/>
                      <a:pt x="2097" y="1"/>
                    </a:cubicBezTo>
                    <a:close/>
                  </a:path>
                </a:pathLst>
              </a:custGeom>
              <a:solidFill>
                <a:schemeClr val="accent1"/>
              </a:solidFill>
              <a:ln>
                <a:noFill/>
              </a:ln>
              <a:effectLst>
                <a:outerShdw blurRad="57150" dist="19050" dir="5460000" algn="bl" rotWithShape="0">
                  <a:schemeClr val="dk1">
                    <a:alpha val="15000"/>
                  </a:schemeClr>
                </a:outerShdw>
                <a:reflection stA="10000" endPos="24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42" name="Google Shape;1242;p69"/>
            <p:cNvSpPr/>
            <p:nvPr/>
          </p:nvSpPr>
          <p:spPr>
            <a:xfrm>
              <a:off x="7230732" y="2571057"/>
              <a:ext cx="21" cy="21"/>
            </a:xfrm>
            <a:custGeom>
              <a:avLst/>
              <a:gdLst/>
              <a:ahLst/>
              <a:cxnLst/>
              <a:rect l="l" t="t" r="r" b="b"/>
              <a:pathLst>
                <a:path w="1" h="1" extrusionOk="0">
                  <a:moveTo>
                    <a:pt x="1" y="1"/>
                  </a:moveTo>
                  <a:close/>
                </a:path>
              </a:pathLst>
            </a:custGeom>
            <a:solidFill>
              <a:srgbClr val="E5D7FF"/>
            </a:solidFill>
            <a:ln>
              <a:noFill/>
            </a:ln>
            <a:effectLst>
              <a:outerShdw blurRad="57150" dist="19050" dir="5460000" algn="bl" rotWithShape="0">
                <a:schemeClr val="dk1">
                  <a:alpha val="15000"/>
                </a:schemeClr>
              </a:outerShdw>
              <a:reflection stA="10000" endPos="24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3" name="Google Shape;1243;p69"/>
            <p:cNvGrpSpPr/>
            <p:nvPr/>
          </p:nvGrpSpPr>
          <p:grpSpPr>
            <a:xfrm>
              <a:off x="6917447" y="2127681"/>
              <a:ext cx="560809" cy="513696"/>
              <a:chOff x="2820743" y="2218101"/>
              <a:chExt cx="814064" cy="745676"/>
            </a:xfrm>
          </p:grpSpPr>
          <p:sp>
            <p:nvSpPr>
              <p:cNvPr id="1244" name="Google Shape;1244;p69"/>
              <p:cNvSpPr/>
              <p:nvPr/>
            </p:nvSpPr>
            <p:spPr>
              <a:xfrm>
                <a:off x="3133976" y="2218101"/>
                <a:ext cx="500831" cy="707903"/>
              </a:xfrm>
              <a:custGeom>
                <a:avLst/>
                <a:gdLst/>
                <a:ahLst/>
                <a:cxnLst/>
                <a:rect l="l" t="t" r="r" b="b"/>
                <a:pathLst>
                  <a:path w="23376" h="33041" extrusionOk="0">
                    <a:moveTo>
                      <a:pt x="16263" y="0"/>
                    </a:moveTo>
                    <a:lnTo>
                      <a:pt x="1" y="16475"/>
                    </a:lnTo>
                    <a:lnTo>
                      <a:pt x="16779" y="33040"/>
                    </a:lnTo>
                    <a:cubicBezTo>
                      <a:pt x="20852" y="28815"/>
                      <a:pt x="23375" y="23101"/>
                      <a:pt x="23375" y="16779"/>
                    </a:cubicBezTo>
                    <a:cubicBezTo>
                      <a:pt x="23375" y="10213"/>
                      <a:pt x="20640" y="4256"/>
                      <a:pt x="16263" y="0"/>
                    </a:cubicBezTo>
                    <a:close/>
                  </a:path>
                </a:pathLst>
              </a:custGeom>
              <a:solidFill>
                <a:schemeClr val="accent3"/>
              </a:solidFill>
              <a:ln>
                <a:noFill/>
              </a:ln>
              <a:effectLst>
                <a:outerShdw blurRad="57150" dist="19050" dir="546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69"/>
              <p:cNvSpPr/>
              <p:nvPr/>
            </p:nvSpPr>
            <p:spPr>
              <a:xfrm>
                <a:off x="3133976" y="2263030"/>
                <a:ext cx="217528" cy="308049"/>
              </a:xfrm>
              <a:custGeom>
                <a:avLst/>
                <a:gdLst/>
                <a:ahLst/>
                <a:cxnLst/>
                <a:rect l="l" t="t" r="r" b="b"/>
                <a:pathLst>
                  <a:path w="10153" h="14378" extrusionOk="0">
                    <a:moveTo>
                      <a:pt x="1" y="1"/>
                    </a:moveTo>
                    <a:lnTo>
                      <a:pt x="1" y="14378"/>
                    </a:lnTo>
                    <a:lnTo>
                      <a:pt x="10153" y="4134"/>
                    </a:lnTo>
                    <a:cubicBezTo>
                      <a:pt x="7539" y="1551"/>
                      <a:pt x="3952" y="1"/>
                      <a:pt x="1" y="1"/>
                    </a:cubicBezTo>
                    <a:close/>
                  </a:path>
                </a:pathLst>
              </a:custGeom>
              <a:solidFill>
                <a:schemeClr val="accent1"/>
              </a:solidFill>
              <a:ln>
                <a:noFill/>
              </a:ln>
              <a:effectLst>
                <a:outerShdw blurRad="57150" dist="19050" dir="5460000" algn="bl" rotWithShape="0">
                  <a:schemeClr val="dk1">
                    <a:alpha val="15000"/>
                  </a:schemeClr>
                </a:outerShdw>
                <a:reflection stA="10000" endPos="24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69"/>
              <p:cNvSpPr/>
              <p:nvPr/>
            </p:nvSpPr>
            <p:spPr>
              <a:xfrm>
                <a:off x="3133976" y="2571057"/>
                <a:ext cx="278761" cy="392720"/>
              </a:xfrm>
              <a:custGeom>
                <a:avLst/>
                <a:gdLst/>
                <a:ahLst/>
                <a:cxnLst/>
                <a:rect l="l" t="t" r="r" b="b"/>
                <a:pathLst>
                  <a:path w="13011" h="18330" extrusionOk="0">
                    <a:moveTo>
                      <a:pt x="1" y="1"/>
                    </a:moveTo>
                    <a:lnTo>
                      <a:pt x="1" y="18329"/>
                    </a:lnTo>
                    <a:cubicBezTo>
                      <a:pt x="5107" y="18329"/>
                      <a:pt x="9697" y="16232"/>
                      <a:pt x="13010" y="12828"/>
                    </a:cubicBezTo>
                    <a:lnTo>
                      <a:pt x="1" y="1"/>
                    </a:lnTo>
                    <a:close/>
                  </a:path>
                </a:pathLst>
              </a:custGeom>
              <a:solidFill>
                <a:srgbClr val="8859F7"/>
              </a:solidFill>
              <a:ln>
                <a:noFill/>
              </a:ln>
              <a:effectLst>
                <a:outerShdw blurRad="57150" dist="19050" dir="546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69"/>
              <p:cNvSpPr/>
              <p:nvPr/>
            </p:nvSpPr>
            <p:spPr>
              <a:xfrm>
                <a:off x="2820743" y="2351601"/>
                <a:ext cx="311969" cy="440905"/>
              </a:xfrm>
              <a:custGeom>
                <a:avLst/>
                <a:gdLst/>
                <a:ahLst/>
                <a:cxnLst/>
                <a:rect l="l" t="t" r="r" b="b"/>
                <a:pathLst>
                  <a:path w="14561" h="20579" extrusionOk="0">
                    <a:moveTo>
                      <a:pt x="4438" y="0"/>
                    </a:moveTo>
                    <a:cubicBezTo>
                      <a:pt x="1703" y="2645"/>
                      <a:pt x="1" y="6353"/>
                      <a:pt x="1" y="10456"/>
                    </a:cubicBezTo>
                    <a:cubicBezTo>
                      <a:pt x="1" y="14408"/>
                      <a:pt x="1551" y="17964"/>
                      <a:pt x="4104" y="20578"/>
                    </a:cubicBezTo>
                    <a:lnTo>
                      <a:pt x="14560" y="10244"/>
                    </a:lnTo>
                    <a:lnTo>
                      <a:pt x="4438" y="0"/>
                    </a:lnTo>
                    <a:close/>
                  </a:path>
                </a:pathLst>
              </a:custGeom>
              <a:solidFill>
                <a:schemeClr val="accent4"/>
              </a:solidFill>
              <a:ln>
                <a:noFill/>
              </a:ln>
              <a:effectLst>
                <a:outerShdw blurRad="57150" dist="19050" dir="546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69"/>
              <p:cNvSpPr/>
              <p:nvPr/>
            </p:nvSpPr>
            <p:spPr>
              <a:xfrm>
                <a:off x="2917134" y="2263030"/>
                <a:ext cx="216864" cy="308049"/>
              </a:xfrm>
              <a:custGeom>
                <a:avLst/>
                <a:gdLst/>
                <a:ahLst/>
                <a:cxnLst/>
                <a:rect l="l" t="t" r="r" b="b"/>
                <a:pathLst>
                  <a:path w="10122" h="14378" extrusionOk="0">
                    <a:moveTo>
                      <a:pt x="10122" y="1"/>
                    </a:moveTo>
                    <a:cubicBezTo>
                      <a:pt x="6170" y="1"/>
                      <a:pt x="2614" y="1551"/>
                      <a:pt x="0" y="4104"/>
                    </a:cubicBezTo>
                    <a:lnTo>
                      <a:pt x="10122" y="14378"/>
                    </a:lnTo>
                    <a:lnTo>
                      <a:pt x="10122" y="1"/>
                    </a:lnTo>
                    <a:close/>
                  </a:path>
                </a:pathLst>
              </a:custGeom>
              <a:solidFill>
                <a:schemeClr val="accent2"/>
              </a:solidFill>
              <a:ln>
                <a:noFill/>
              </a:ln>
              <a:effectLst>
                <a:outerShdw blurRad="57150" dist="19050" dir="546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69"/>
              <p:cNvSpPr/>
              <p:nvPr/>
            </p:nvSpPr>
            <p:spPr>
              <a:xfrm>
                <a:off x="2910621" y="2571057"/>
                <a:ext cx="223377" cy="317176"/>
              </a:xfrm>
              <a:custGeom>
                <a:avLst/>
                <a:gdLst/>
                <a:ahLst/>
                <a:cxnLst/>
                <a:rect l="l" t="t" r="r" b="b"/>
                <a:pathLst>
                  <a:path w="10426" h="14804" extrusionOk="0">
                    <a:moveTo>
                      <a:pt x="10426" y="1"/>
                    </a:moveTo>
                    <a:lnTo>
                      <a:pt x="0" y="10335"/>
                    </a:lnTo>
                    <a:cubicBezTo>
                      <a:pt x="2645" y="13071"/>
                      <a:pt x="6322" y="14803"/>
                      <a:pt x="10426" y="14803"/>
                    </a:cubicBezTo>
                    <a:lnTo>
                      <a:pt x="10426" y="1"/>
                    </a:lnTo>
                    <a:close/>
                  </a:path>
                </a:pathLst>
              </a:custGeom>
              <a:solidFill>
                <a:schemeClr val="accent1"/>
              </a:solidFill>
              <a:ln>
                <a:noFill/>
              </a:ln>
              <a:effectLst>
                <a:outerShdw blurRad="57150" dist="19050" dir="546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0" name="Google Shape;1250;p69"/>
            <p:cNvGrpSpPr/>
            <p:nvPr/>
          </p:nvGrpSpPr>
          <p:grpSpPr>
            <a:xfrm>
              <a:off x="6693855" y="1446700"/>
              <a:ext cx="1718949" cy="389816"/>
              <a:chOff x="6153850" y="1669725"/>
              <a:chExt cx="1718949" cy="389816"/>
            </a:xfrm>
          </p:grpSpPr>
          <p:sp>
            <p:nvSpPr>
              <p:cNvPr id="1251" name="Google Shape;1251;p69"/>
              <p:cNvSpPr/>
              <p:nvPr/>
            </p:nvSpPr>
            <p:spPr>
              <a:xfrm>
                <a:off x="6156586" y="1672448"/>
                <a:ext cx="1714402" cy="373134"/>
              </a:xfrm>
              <a:custGeom>
                <a:avLst/>
                <a:gdLst/>
                <a:ahLst/>
                <a:cxnLst/>
                <a:rect l="l" t="t" r="r" b="b"/>
                <a:pathLst>
                  <a:path w="141045" h="30698" extrusionOk="0">
                    <a:moveTo>
                      <a:pt x="2924" y="0"/>
                    </a:moveTo>
                    <a:cubicBezTo>
                      <a:pt x="1386" y="0"/>
                      <a:pt x="0" y="1386"/>
                      <a:pt x="0" y="3093"/>
                    </a:cubicBezTo>
                    <a:lnTo>
                      <a:pt x="0" y="27603"/>
                    </a:lnTo>
                    <a:cubicBezTo>
                      <a:pt x="0" y="29311"/>
                      <a:pt x="1386" y="30697"/>
                      <a:pt x="3093" y="30697"/>
                    </a:cubicBezTo>
                    <a:lnTo>
                      <a:pt x="137951" y="30697"/>
                    </a:lnTo>
                    <a:cubicBezTo>
                      <a:pt x="139659" y="30697"/>
                      <a:pt x="141045" y="29311"/>
                      <a:pt x="141045" y="27603"/>
                    </a:cubicBezTo>
                    <a:lnTo>
                      <a:pt x="141045" y="3093"/>
                    </a:lnTo>
                    <a:cubicBezTo>
                      <a:pt x="141045" y="1386"/>
                      <a:pt x="139659" y="0"/>
                      <a:pt x="137782" y="0"/>
                    </a:cubicBezTo>
                    <a:close/>
                  </a:path>
                </a:pathLst>
              </a:custGeom>
              <a:solidFill>
                <a:srgbClr val="A97FFF"/>
              </a:solidFill>
              <a:ln>
                <a:noFill/>
              </a:ln>
              <a:effectLst>
                <a:outerShdw blurRad="28575" dist="19050" dir="5280000" algn="bl" rotWithShape="0">
                  <a:schemeClr val="dk1">
                    <a:alpha val="1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69"/>
              <p:cNvSpPr/>
              <p:nvPr/>
            </p:nvSpPr>
            <p:spPr>
              <a:xfrm>
                <a:off x="6153850" y="1669725"/>
                <a:ext cx="1718949" cy="389816"/>
              </a:xfrm>
              <a:custGeom>
                <a:avLst/>
                <a:gdLst/>
                <a:ahLst/>
                <a:cxnLst/>
                <a:rect l="l" t="t" r="r" b="b"/>
                <a:pathLst>
                  <a:path w="140437" h="30090" extrusionOk="0">
                    <a:moveTo>
                      <a:pt x="2789" y="0"/>
                    </a:moveTo>
                    <a:cubicBezTo>
                      <a:pt x="1251" y="0"/>
                      <a:pt x="1" y="1251"/>
                      <a:pt x="1" y="2789"/>
                    </a:cubicBezTo>
                    <a:lnTo>
                      <a:pt x="1" y="27299"/>
                    </a:lnTo>
                    <a:cubicBezTo>
                      <a:pt x="1" y="28838"/>
                      <a:pt x="1251" y="30089"/>
                      <a:pt x="2789" y="30089"/>
                    </a:cubicBezTo>
                    <a:lnTo>
                      <a:pt x="137647" y="30089"/>
                    </a:lnTo>
                    <a:cubicBezTo>
                      <a:pt x="139186" y="30089"/>
                      <a:pt x="140437" y="28838"/>
                      <a:pt x="140437" y="27299"/>
                    </a:cubicBezTo>
                    <a:lnTo>
                      <a:pt x="140437" y="2789"/>
                    </a:lnTo>
                    <a:cubicBezTo>
                      <a:pt x="140437" y="1251"/>
                      <a:pt x="139186" y="0"/>
                      <a:pt x="137647" y="0"/>
                    </a:cubicBezTo>
                    <a:close/>
                  </a:path>
                </a:pathLst>
              </a:custGeom>
              <a:gradFill>
                <a:gsLst>
                  <a:gs pos="0">
                    <a:schemeClr val="lt1"/>
                  </a:gs>
                  <a:gs pos="100000">
                    <a:schemeClr val="lt2"/>
                  </a:gs>
                </a:gsLst>
                <a:lin ang="5400012" scaled="0"/>
              </a:gradFill>
              <a:ln>
                <a:noFill/>
              </a:ln>
              <a:effectLst>
                <a:outerShdw blurRad="42863" dist="47625" dir="528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69"/>
              <p:cNvSpPr/>
              <p:nvPr/>
            </p:nvSpPr>
            <p:spPr>
              <a:xfrm>
                <a:off x="6246166" y="1742495"/>
                <a:ext cx="233011" cy="233011"/>
              </a:xfrm>
              <a:custGeom>
                <a:avLst/>
                <a:gdLst/>
                <a:ahLst/>
                <a:cxnLst/>
                <a:rect l="l" t="t" r="r" b="b"/>
                <a:pathLst>
                  <a:path w="19170" h="19170" extrusionOk="0">
                    <a:moveTo>
                      <a:pt x="9584" y="1"/>
                    </a:moveTo>
                    <a:cubicBezTo>
                      <a:pt x="4294" y="1"/>
                      <a:pt x="0" y="4294"/>
                      <a:pt x="0" y="9586"/>
                    </a:cubicBezTo>
                    <a:cubicBezTo>
                      <a:pt x="0" y="14876"/>
                      <a:pt x="4294" y="19170"/>
                      <a:pt x="9584" y="19170"/>
                    </a:cubicBezTo>
                    <a:cubicBezTo>
                      <a:pt x="14876" y="19170"/>
                      <a:pt x="19169" y="14876"/>
                      <a:pt x="19169" y="9586"/>
                    </a:cubicBezTo>
                    <a:cubicBezTo>
                      <a:pt x="19169" y="4294"/>
                      <a:pt x="14876" y="1"/>
                      <a:pt x="9584" y="1"/>
                    </a:cubicBezTo>
                    <a:close/>
                  </a:path>
                </a:pathLst>
              </a:custGeom>
              <a:gradFill>
                <a:gsLst>
                  <a:gs pos="0">
                    <a:srgbClr val="BBF6F4"/>
                  </a:gs>
                  <a:gs pos="100000">
                    <a:srgbClr val="4EE0DB"/>
                  </a:gs>
                </a:gsLst>
                <a:lin ang="5400012" scaled="0"/>
              </a:gradFill>
              <a:ln>
                <a:noFill/>
              </a:ln>
              <a:effectLst>
                <a:outerShdw blurRad="28575" dist="19050" dir="5280000" algn="bl" rotWithShape="0">
                  <a:schemeClr val="dk1">
                    <a:alpha val="17000"/>
                  </a:schemeClr>
                </a:outerShdw>
                <a:reflection stA="6000" endPos="25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69"/>
              <p:cNvSpPr/>
              <p:nvPr/>
            </p:nvSpPr>
            <p:spPr>
              <a:xfrm>
                <a:off x="6579205" y="1795915"/>
                <a:ext cx="674967" cy="37620"/>
              </a:xfrm>
              <a:custGeom>
                <a:avLst/>
                <a:gdLst/>
                <a:ahLst/>
                <a:cxnLst/>
                <a:rect l="l" t="t" r="r" b="b"/>
                <a:pathLst>
                  <a:path w="55530" h="3095" extrusionOk="0">
                    <a:moveTo>
                      <a:pt x="1556" y="1"/>
                    </a:moveTo>
                    <a:cubicBezTo>
                      <a:pt x="694" y="1"/>
                      <a:pt x="1" y="694"/>
                      <a:pt x="1" y="1540"/>
                    </a:cubicBezTo>
                    <a:cubicBezTo>
                      <a:pt x="1" y="2401"/>
                      <a:pt x="694" y="3095"/>
                      <a:pt x="1556" y="3095"/>
                    </a:cubicBezTo>
                    <a:lnTo>
                      <a:pt x="53975" y="3095"/>
                    </a:lnTo>
                    <a:cubicBezTo>
                      <a:pt x="54836" y="3095"/>
                      <a:pt x="55530" y="2401"/>
                      <a:pt x="55530" y="1540"/>
                    </a:cubicBezTo>
                    <a:cubicBezTo>
                      <a:pt x="55530" y="694"/>
                      <a:pt x="54836" y="1"/>
                      <a:pt x="53975" y="1"/>
                    </a:cubicBezTo>
                    <a:close/>
                  </a:path>
                </a:pathLst>
              </a:custGeom>
              <a:solidFill>
                <a:schemeClr val="lt1"/>
              </a:solidFill>
              <a:ln>
                <a:noFill/>
              </a:ln>
              <a:effectLst>
                <a:outerShdw blurRad="28575" dist="19050" dir="5280000" algn="bl" rotWithShape="0">
                  <a:schemeClr val="dk1">
                    <a:alpha val="17000"/>
                  </a:schemeClr>
                </a:outerShdw>
                <a:reflection stA="6000" endPos="25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69"/>
              <p:cNvSpPr/>
              <p:nvPr/>
            </p:nvSpPr>
            <p:spPr>
              <a:xfrm>
                <a:off x="7302010" y="1795915"/>
                <a:ext cx="477315" cy="37620"/>
              </a:xfrm>
              <a:custGeom>
                <a:avLst/>
                <a:gdLst/>
                <a:ahLst/>
                <a:cxnLst/>
                <a:rect l="l" t="t" r="r" b="b"/>
                <a:pathLst>
                  <a:path w="39269" h="3095" extrusionOk="0">
                    <a:moveTo>
                      <a:pt x="1540" y="1"/>
                    </a:moveTo>
                    <a:cubicBezTo>
                      <a:pt x="695" y="1"/>
                      <a:pt x="1" y="694"/>
                      <a:pt x="1" y="1540"/>
                    </a:cubicBezTo>
                    <a:cubicBezTo>
                      <a:pt x="1" y="2401"/>
                      <a:pt x="695" y="3095"/>
                      <a:pt x="1540" y="3095"/>
                    </a:cubicBezTo>
                    <a:lnTo>
                      <a:pt x="37714" y="3095"/>
                    </a:lnTo>
                    <a:cubicBezTo>
                      <a:pt x="38575" y="3095"/>
                      <a:pt x="39269" y="2401"/>
                      <a:pt x="39269" y="1540"/>
                    </a:cubicBezTo>
                    <a:cubicBezTo>
                      <a:pt x="39269" y="694"/>
                      <a:pt x="38575" y="1"/>
                      <a:pt x="37714" y="1"/>
                    </a:cubicBezTo>
                    <a:close/>
                  </a:path>
                </a:pathLst>
              </a:custGeom>
              <a:solidFill>
                <a:schemeClr val="lt1"/>
              </a:solidFill>
              <a:ln>
                <a:noFill/>
              </a:ln>
              <a:effectLst>
                <a:outerShdw blurRad="28575" dist="19050" dir="5280000" algn="bl" rotWithShape="0">
                  <a:schemeClr val="dk1">
                    <a:alpha val="17000"/>
                  </a:schemeClr>
                </a:outerShdw>
                <a:reflection stA="6000" endPos="25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69"/>
              <p:cNvSpPr/>
              <p:nvPr/>
            </p:nvSpPr>
            <p:spPr>
              <a:xfrm>
                <a:off x="6579205" y="1890844"/>
                <a:ext cx="265064" cy="37620"/>
              </a:xfrm>
              <a:custGeom>
                <a:avLst/>
                <a:gdLst/>
                <a:ahLst/>
                <a:cxnLst/>
                <a:rect l="l" t="t" r="r" b="b"/>
                <a:pathLst>
                  <a:path w="21807" h="3095" extrusionOk="0">
                    <a:moveTo>
                      <a:pt x="1556" y="0"/>
                    </a:moveTo>
                    <a:cubicBezTo>
                      <a:pt x="694" y="0"/>
                      <a:pt x="1" y="694"/>
                      <a:pt x="1" y="1539"/>
                    </a:cubicBezTo>
                    <a:cubicBezTo>
                      <a:pt x="1" y="2401"/>
                      <a:pt x="694" y="3094"/>
                      <a:pt x="1556" y="3094"/>
                    </a:cubicBezTo>
                    <a:lnTo>
                      <a:pt x="20269" y="3094"/>
                    </a:lnTo>
                    <a:cubicBezTo>
                      <a:pt x="21114" y="3094"/>
                      <a:pt x="21806" y="2401"/>
                      <a:pt x="21806" y="1539"/>
                    </a:cubicBezTo>
                    <a:cubicBezTo>
                      <a:pt x="21806" y="694"/>
                      <a:pt x="21114" y="0"/>
                      <a:pt x="20269" y="0"/>
                    </a:cubicBezTo>
                    <a:close/>
                  </a:path>
                </a:pathLst>
              </a:custGeom>
              <a:solidFill>
                <a:schemeClr val="lt1"/>
              </a:solidFill>
              <a:ln>
                <a:noFill/>
              </a:ln>
              <a:effectLst>
                <a:outerShdw blurRad="28575" dist="19050" dir="5280000" algn="bl" rotWithShape="0">
                  <a:schemeClr val="dk1">
                    <a:alpha val="17000"/>
                  </a:schemeClr>
                </a:outerShdw>
                <a:reflection stA="6000" endPos="25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7" name="Google Shape;1257;p69"/>
            <p:cNvGrpSpPr/>
            <p:nvPr/>
          </p:nvGrpSpPr>
          <p:grpSpPr>
            <a:xfrm>
              <a:off x="5293648" y="1384678"/>
              <a:ext cx="459836" cy="389787"/>
              <a:chOff x="5215992" y="1423628"/>
              <a:chExt cx="459836" cy="389787"/>
            </a:xfrm>
          </p:grpSpPr>
          <p:sp>
            <p:nvSpPr>
              <p:cNvPr id="1258" name="Google Shape;1258;p69"/>
              <p:cNvSpPr/>
              <p:nvPr/>
            </p:nvSpPr>
            <p:spPr>
              <a:xfrm>
                <a:off x="5215992" y="1423628"/>
                <a:ext cx="459836" cy="389787"/>
              </a:xfrm>
              <a:custGeom>
                <a:avLst/>
                <a:gdLst/>
                <a:ahLst/>
                <a:cxnLst/>
                <a:rect l="l" t="t" r="r" b="b"/>
                <a:pathLst>
                  <a:path w="37831" h="32068" extrusionOk="0">
                    <a:moveTo>
                      <a:pt x="4445" y="0"/>
                    </a:moveTo>
                    <a:cubicBezTo>
                      <a:pt x="1995" y="0"/>
                      <a:pt x="0" y="1995"/>
                      <a:pt x="0" y="4446"/>
                    </a:cubicBezTo>
                    <a:lnTo>
                      <a:pt x="0" y="23868"/>
                    </a:lnTo>
                    <a:cubicBezTo>
                      <a:pt x="0" y="26320"/>
                      <a:pt x="1995" y="28314"/>
                      <a:pt x="4445" y="28314"/>
                    </a:cubicBezTo>
                    <a:lnTo>
                      <a:pt x="15162" y="28314"/>
                    </a:lnTo>
                    <a:lnTo>
                      <a:pt x="18915" y="32067"/>
                    </a:lnTo>
                    <a:lnTo>
                      <a:pt x="22667" y="28314"/>
                    </a:lnTo>
                    <a:lnTo>
                      <a:pt x="33384" y="28314"/>
                    </a:lnTo>
                    <a:cubicBezTo>
                      <a:pt x="35836" y="28314"/>
                      <a:pt x="37831" y="26320"/>
                      <a:pt x="37831" y="23868"/>
                    </a:cubicBezTo>
                    <a:lnTo>
                      <a:pt x="37831" y="4446"/>
                    </a:lnTo>
                    <a:cubicBezTo>
                      <a:pt x="37831" y="1995"/>
                      <a:pt x="35836" y="0"/>
                      <a:pt x="33384" y="0"/>
                    </a:cubicBezTo>
                    <a:close/>
                  </a:path>
                </a:pathLst>
              </a:custGeom>
              <a:gradFill>
                <a:gsLst>
                  <a:gs pos="0">
                    <a:srgbClr val="FFFFFF"/>
                  </a:gs>
                  <a:gs pos="100000">
                    <a:srgbClr val="FC809B"/>
                  </a:gs>
                </a:gsLst>
                <a:lin ang="5400012" scaled="0"/>
              </a:gra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69"/>
              <p:cNvSpPr/>
              <p:nvPr/>
            </p:nvSpPr>
            <p:spPr>
              <a:xfrm>
                <a:off x="5360634" y="1526348"/>
                <a:ext cx="170547" cy="138713"/>
              </a:xfrm>
              <a:custGeom>
                <a:avLst/>
                <a:gdLst/>
                <a:ahLst/>
                <a:cxnLst/>
                <a:rect l="l" t="t" r="r" b="b"/>
                <a:pathLst>
                  <a:path w="14031" h="11412" extrusionOk="0">
                    <a:moveTo>
                      <a:pt x="3685" y="1"/>
                    </a:moveTo>
                    <a:cubicBezTo>
                      <a:pt x="1657" y="1"/>
                      <a:pt x="0" y="1641"/>
                      <a:pt x="0" y="3686"/>
                    </a:cubicBezTo>
                    <a:cubicBezTo>
                      <a:pt x="0" y="4565"/>
                      <a:pt x="0" y="6881"/>
                      <a:pt x="5004" y="10109"/>
                    </a:cubicBezTo>
                    <a:lnTo>
                      <a:pt x="7015" y="11412"/>
                    </a:lnTo>
                    <a:lnTo>
                      <a:pt x="9027" y="10109"/>
                    </a:lnTo>
                    <a:cubicBezTo>
                      <a:pt x="14030" y="6881"/>
                      <a:pt x="14030" y="4565"/>
                      <a:pt x="14030" y="3686"/>
                    </a:cubicBezTo>
                    <a:cubicBezTo>
                      <a:pt x="14030" y="1641"/>
                      <a:pt x="12390" y="1"/>
                      <a:pt x="10345" y="1"/>
                    </a:cubicBezTo>
                    <a:cubicBezTo>
                      <a:pt x="8874" y="1"/>
                      <a:pt x="7623" y="846"/>
                      <a:pt x="7015" y="2081"/>
                    </a:cubicBezTo>
                    <a:cubicBezTo>
                      <a:pt x="6424" y="846"/>
                      <a:pt x="5155" y="1"/>
                      <a:pt x="3685" y="1"/>
                    </a:cubicBezTo>
                    <a:close/>
                  </a:path>
                </a:pathLst>
              </a:custGeom>
              <a:solidFill>
                <a:schemeClr val="accent6"/>
              </a:solidFill>
              <a:ln>
                <a:noFill/>
              </a:ln>
              <a:effectLst>
                <a:outerShdw blurRad="57150" dist="19050" dir="5400000" algn="bl" rotWithShape="0">
                  <a:srgbClr val="5352EE">
                    <a:alpha val="25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0" name="Google Shape;1260;p69"/>
            <p:cNvGrpSpPr/>
            <p:nvPr/>
          </p:nvGrpSpPr>
          <p:grpSpPr>
            <a:xfrm>
              <a:off x="6134530" y="1282487"/>
              <a:ext cx="436632" cy="284986"/>
              <a:chOff x="4842900" y="2922987"/>
              <a:chExt cx="436632" cy="284986"/>
            </a:xfrm>
          </p:grpSpPr>
          <p:sp>
            <p:nvSpPr>
              <p:cNvPr id="1261" name="Google Shape;1261;p69"/>
              <p:cNvSpPr/>
              <p:nvPr/>
            </p:nvSpPr>
            <p:spPr>
              <a:xfrm>
                <a:off x="4842900" y="2922987"/>
                <a:ext cx="436632" cy="284986"/>
              </a:xfrm>
              <a:custGeom>
                <a:avLst/>
                <a:gdLst/>
                <a:ahLst/>
                <a:cxnLst/>
                <a:rect l="l" t="t" r="r" b="b"/>
                <a:pathLst>
                  <a:path w="35922" h="23446" extrusionOk="0">
                    <a:moveTo>
                      <a:pt x="3448" y="1"/>
                    </a:moveTo>
                    <a:cubicBezTo>
                      <a:pt x="1555" y="1"/>
                      <a:pt x="0" y="1538"/>
                      <a:pt x="0" y="3432"/>
                    </a:cubicBezTo>
                    <a:lnTo>
                      <a:pt x="0" y="15552"/>
                    </a:lnTo>
                    <a:cubicBezTo>
                      <a:pt x="0" y="17446"/>
                      <a:pt x="1555" y="18983"/>
                      <a:pt x="3448" y="18983"/>
                    </a:cubicBezTo>
                    <a:lnTo>
                      <a:pt x="24950" y="18983"/>
                    </a:lnTo>
                    <a:lnTo>
                      <a:pt x="29074" y="23446"/>
                    </a:lnTo>
                    <a:lnTo>
                      <a:pt x="29074" y="18983"/>
                    </a:lnTo>
                    <a:lnTo>
                      <a:pt x="32473" y="18983"/>
                    </a:lnTo>
                    <a:cubicBezTo>
                      <a:pt x="34382" y="18983"/>
                      <a:pt x="35921" y="17446"/>
                      <a:pt x="35921" y="15552"/>
                    </a:cubicBezTo>
                    <a:lnTo>
                      <a:pt x="35921" y="3432"/>
                    </a:lnTo>
                    <a:cubicBezTo>
                      <a:pt x="35921" y="1538"/>
                      <a:pt x="34382" y="1"/>
                      <a:pt x="32473" y="1"/>
                    </a:cubicBezTo>
                    <a:close/>
                  </a:path>
                </a:pathLst>
              </a:custGeom>
              <a:gradFill>
                <a:gsLst>
                  <a:gs pos="0">
                    <a:srgbClr val="81EEEB"/>
                  </a:gs>
                  <a:gs pos="100000">
                    <a:srgbClr val="3AE4DF"/>
                  </a:gs>
                </a:gsLst>
                <a:lin ang="8099331" scaled="0"/>
              </a:gra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69"/>
              <p:cNvSpPr/>
              <p:nvPr/>
            </p:nvSpPr>
            <p:spPr>
              <a:xfrm>
                <a:off x="4917676" y="3006198"/>
                <a:ext cx="287065" cy="60824"/>
              </a:xfrm>
              <a:custGeom>
                <a:avLst/>
                <a:gdLst/>
                <a:ahLst/>
                <a:cxnLst/>
                <a:rect l="l" t="t" r="r" b="b"/>
                <a:pathLst>
                  <a:path w="23617" h="5004" extrusionOk="0">
                    <a:moveTo>
                      <a:pt x="2503" y="0"/>
                    </a:moveTo>
                    <a:cubicBezTo>
                      <a:pt x="1117" y="0"/>
                      <a:pt x="1" y="1116"/>
                      <a:pt x="1" y="2502"/>
                    </a:cubicBezTo>
                    <a:cubicBezTo>
                      <a:pt x="1" y="3888"/>
                      <a:pt x="1117" y="5004"/>
                      <a:pt x="2503" y="5004"/>
                    </a:cubicBezTo>
                    <a:cubicBezTo>
                      <a:pt x="3873" y="5004"/>
                      <a:pt x="4988" y="3888"/>
                      <a:pt x="4988" y="2502"/>
                    </a:cubicBezTo>
                    <a:cubicBezTo>
                      <a:pt x="4988" y="1116"/>
                      <a:pt x="3873" y="0"/>
                      <a:pt x="2503" y="0"/>
                    </a:cubicBezTo>
                    <a:close/>
                    <a:moveTo>
                      <a:pt x="11817" y="0"/>
                    </a:moveTo>
                    <a:cubicBezTo>
                      <a:pt x="10431" y="0"/>
                      <a:pt x="9316" y="1116"/>
                      <a:pt x="9316" y="2502"/>
                    </a:cubicBezTo>
                    <a:cubicBezTo>
                      <a:pt x="9316" y="3888"/>
                      <a:pt x="10431" y="5004"/>
                      <a:pt x="11817" y="5004"/>
                    </a:cubicBezTo>
                    <a:cubicBezTo>
                      <a:pt x="13186" y="5004"/>
                      <a:pt x="14301" y="3888"/>
                      <a:pt x="14301" y="2502"/>
                    </a:cubicBezTo>
                    <a:cubicBezTo>
                      <a:pt x="14301" y="1116"/>
                      <a:pt x="13186" y="0"/>
                      <a:pt x="11817" y="0"/>
                    </a:cubicBezTo>
                    <a:close/>
                    <a:moveTo>
                      <a:pt x="21131" y="0"/>
                    </a:moveTo>
                    <a:cubicBezTo>
                      <a:pt x="19744" y="0"/>
                      <a:pt x="18629" y="1116"/>
                      <a:pt x="18629" y="2502"/>
                    </a:cubicBezTo>
                    <a:cubicBezTo>
                      <a:pt x="18629" y="3888"/>
                      <a:pt x="19744" y="5004"/>
                      <a:pt x="21131" y="5004"/>
                    </a:cubicBezTo>
                    <a:cubicBezTo>
                      <a:pt x="22500" y="5004"/>
                      <a:pt x="23616" y="3888"/>
                      <a:pt x="23616" y="2502"/>
                    </a:cubicBezTo>
                    <a:cubicBezTo>
                      <a:pt x="23616" y="1116"/>
                      <a:pt x="22500" y="0"/>
                      <a:pt x="21131" y="0"/>
                    </a:cubicBezTo>
                    <a:close/>
                  </a:path>
                </a:pathLst>
              </a:custGeom>
              <a:solidFill>
                <a:srgbClr val="FFFFFF"/>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3" name="Google Shape;1263;p69"/>
            <p:cNvGrpSpPr/>
            <p:nvPr/>
          </p:nvGrpSpPr>
          <p:grpSpPr>
            <a:xfrm>
              <a:off x="6571165" y="3364761"/>
              <a:ext cx="767400" cy="767700"/>
              <a:chOff x="3375684" y="2512136"/>
              <a:chExt cx="767400" cy="767700"/>
            </a:xfrm>
          </p:grpSpPr>
          <p:sp>
            <p:nvSpPr>
              <p:cNvPr id="1264" name="Google Shape;1264;p69"/>
              <p:cNvSpPr/>
              <p:nvPr/>
            </p:nvSpPr>
            <p:spPr>
              <a:xfrm>
                <a:off x="3375684" y="2512136"/>
                <a:ext cx="767400" cy="767700"/>
              </a:xfrm>
              <a:prstGeom prst="ellipse">
                <a:avLst/>
              </a:prstGeom>
              <a:gradFill>
                <a:gsLst>
                  <a:gs pos="0">
                    <a:schemeClr val="lt1"/>
                  </a:gs>
                  <a:gs pos="100000">
                    <a:srgbClr val="66BEE9">
                      <a:alpha val="34509"/>
                    </a:srgbClr>
                  </a:gs>
                </a:gsLst>
                <a:lin ang="5400012" scaled="0"/>
              </a:gradFill>
              <a:ln>
                <a:noFill/>
              </a:ln>
              <a:effectLst>
                <a:outerShdw blurRad="157163" dist="85725" dir="5400000" algn="bl" rotWithShape="0">
                  <a:schemeClr val="dk1">
                    <a:alpha val="38000"/>
                  </a:scheme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65" name="Google Shape;1265;p69"/>
              <p:cNvGrpSpPr/>
              <p:nvPr/>
            </p:nvGrpSpPr>
            <p:grpSpPr>
              <a:xfrm>
                <a:off x="3531930" y="2668504"/>
                <a:ext cx="454894" cy="454955"/>
                <a:chOff x="7325238" y="1448084"/>
                <a:chExt cx="269999" cy="269987"/>
              </a:xfrm>
            </p:grpSpPr>
            <p:sp>
              <p:nvSpPr>
                <p:cNvPr id="1266" name="Google Shape;1266;p69"/>
                <p:cNvSpPr/>
                <p:nvPr/>
              </p:nvSpPr>
              <p:spPr>
                <a:xfrm>
                  <a:off x="7325238" y="1448084"/>
                  <a:ext cx="269999" cy="269987"/>
                </a:xfrm>
                <a:custGeom>
                  <a:avLst/>
                  <a:gdLst/>
                  <a:ahLst/>
                  <a:cxnLst/>
                  <a:rect l="l" t="t" r="r" b="b"/>
                  <a:pathLst>
                    <a:path w="22213" h="22212" extrusionOk="0">
                      <a:moveTo>
                        <a:pt x="11106" y="0"/>
                      </a:moveTo>
                      <a:cubicBezTo>
                        <a:pt x="4987" y="0"/>
                        <a:pt x="1" y="4986"/>
                        <a:pt x="1" y="11105"/>
                      </a:cubicBezTo>
                      <a:cubicBezTo>
                        <a:pt x="1" y="17242"/>
                        <a:pt x="4987" y="22212"/>
                        <a:pt x="11106" y="22212"/>
                      </a:cubicBezTo>
                      <a:cubicBezTo>
                        <a:pt x="17225" y="22212"/>
                        <a:pt x="22212" y="17242"/>
                        <a:pt x="22212" y="11105"/>
                      </a:cubicBezTo>
                      <a:cubicBezTo>
                        <a:pt x="22212" y="4986"/>
                        <a:pt x="17225" y="0"/>
                        <a:pt x="11106" y="0"/>
                      </a:cubicBezTo>
                      <a:close/>
                    </a:path>
                  </a:pathLst>
                </a:custGeom>
                <a:solidFill>
                  <a:schemeClr val="accent3"/>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69"/>
                <p:cNvSpPr/>
                <p:nvPr/>
              </p:nvSpPr>
              <p:spPr>
                <a:xfrm>
                  <a:off x="7412764" y="1486894"/>
                  <a:ext cx="97191" cy="96195"/>
                </a:xfrm>
                <a:custGeom>
                  <a:avLst/>
                  <a:gdLst/>
                  <a:ahLst/>
                  <a:cxnLst/>
                  <a:rect l="l" t="t" r="r" b="b"/>
                  <a:pathLst>
                    <a:path w="7996" h="7914" extrusionOk="0">
                      <a:moveTo>
                        <a:pt x="4011" y="1"/>
                      </a:moveTo>
                      <a:cubicBezTo>
                        <a:pt x="1859" y="1"/>
                        <a:pt x="84" y="1730"/>
                        <a:pt x="51" y="3889"/>
                      </a:cubicBezTo>
                      <a:cubicBezTo>
                        <a:pt x="1" y="6070"/>
                        <a:pt x="1741" y="7879"/>
                        <a:pt x="3922" y="7912"/>
                      </a:cubicBezTo>
                      <a:cubicBezTo>
                        <a:pt x="3954" y="7913"/>
                        <a:pt x="3986" y="7913"/>
                        <a:pt x="4017" y="7913"/>
                      </a:cubicBezTo>
                      <a:cubicBezTo>
                        <a:pt x="6171" y="7913"/>
                        <a:pt x="7912" y="6191"/>
                        <a:pt x="7962" y="4042"/>
                      </a:cubicBezTo>
                      <a:cubicBezTo>
                        <a:pt x="7995" y="1861"/>
                        <a:pt x="6255" y="53"/>
                        <a:pt x="4074" y="1"/>
                      </a:cubicBezTo>
                      <a:cubicBezTo>
                        <a:pt x="4053" y="1"/>
                        <a:pt x="4032" y="1"/>
                        <a:pt x="4011" y="1"/>
                      </a:cubicBezTo>
                      <a:close/>
                    </a:path>
                  </a:pathLst>
                </a:custGeom>
                <a:solidFill>
                  <a:schemeClr val="lt1"/>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69"/>
                <p:cNvSpPr/>
                <p:nvPr/>
              </p:nvSpPr>
              <p:spPr>
                <a:xfrm>
                  <a:off x="7366528" y="1603992"/>
                  <a:ext cx="184732" cy="105676"/>
                </a:xfrm>
                <a:custGeom>
                  <a:avLst/>
                  <a:gdLst/>
                  <a:ahLst/>
                  <a:cxnLst/>
                  <a:rect l="l" t="t" r="r" b="b"/>
                  <a:pathLst>
                    <a:path w="15198" h="8694" extrusionOk="0">
                      <a:moveTo>
                        <a:pt x="7551" y="1"/>
                      </a:moveTo>
                      <a:cubicBezTo>
                        <a:pt x="4102" y="1"/>
                        <a:pt x="1150" y="2179"/>
                        <a:pt x="1" y="5243"/>
                      </a:cubicBezTo>
                      <a:cubicBezTo>
                        <a:pt x="1860" y="7305"/>
                        <a:pt x="4531" y="8641"/>
                        <a:pt x="7540" y="8691"/>
                      </a:cubicBezTo>
                      <a:cubicBezTo>
                        <a:pt x="7618" y="8693"/>
                        <a:pt x="7697" y="8694"/>
                        <a:pt x="7775" y="8694"/>
                      </a:cubicBezTo>
                      <a:cubicBezTo>
                        <a:pt x="10690" y="8694"/>
                        <a:pt x="13321" y="7473"/>
                        <a:pt x="15198" y="5531"/>
                      </a:cubicBezTo>
                      <a:cubicBezTo>
                        <a:pt x="14150" y="2369"/>
                        <a:pt x="11208" y="54"/>
                        <a:pt x="7709" y="3"/>
                      </a:cubicBezTo>
                      <a:cubicBezTo>
                        <a:pt x="7656" y="2"/>
                        <a:pt x="7603" y="1"/>
                        <a:pt x="7551" y="1"/>
                      </a:cubicBezTo>
                      <a:close/>
                    </a:path>
                  </a:pathLst>
                </a:custGeom>
                <a:solidFill>
                  <a:schemeClr val="lt1"/>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69" name="Google Shape;1269;p69"/>
            <p:cNvGrpSpPr/>
            <p:nvPr/>
          </p:nvGrpSpPr>
          <p:grpSpPr>
            <a:xfrm>
              <a:off x="5236755" y="1884550"/>
              <a:ext cx="707500" cy="707475"/>
              <a:chOff x="5146250" y="3137125"/>
              <a:chExt cx="707500" cy="707475"/>
            </a:xfrm>
          </p:grpSpPr>
          <p:sp>
            <p:nvSpPr>
              <p:cNvPr id="1270" name="Google Shape;1270;p69"/>
              <p:cNvSpPr/>
              <p:nvPr/>
            </p:nvSpPr>
            <p:spPr>
              <a:xfrm>
                <a:off x="5146250" y="3137125"/>
                <a:ext cx="707500" cy="707475"/>
              </a:xfrm>
              <a:custGeom>
                <a:avLst/>
                <a:gdLst/>
                <a:ahLst/>
                <a:cxnLst/>
                <a:rect l="l" t="t" r="r" b="b"/>
                <a:pathLst>
                  <a:path w="28300" h="28299" extrusionOk="0">
                    <a:moveTo>
                      <a:pt x="25260" y="28298"/>
                    </a:moveTo>
                    <a:lnTo>
                      <a:pt x="3040" y="28298"/>
                    </a:lnTo>
                    <a:cubicBezTo>
                      <a:pt x="1369" y="28298"/>
                      <a:pt x="1" y="26931"/>
                      <a:pt x="1" y="25259"/>
                    </a:cubicBezTo>
                    <a:lnTo>
                      <a:pt x="1" y="3040"/>
                    </a:lnTo>
                    <a:cubicBezTo>
                      <a:pt x="1" y="1368"/>
                      <a:pt x="1369" y="0"/>
                      <a:pt x="3040" y="0"/>
                    </a:cubicBezTo>
                    <a:lnTo>
                      <a:pt x="25260" y="0"/>
                    </a:lnTo>
                    <a:cubicBezTo>
                      <a:pt x="26931" y="0"/>
                      <a:pt x="28299" y="1368"/>
                      <a:pt x="28299" y="3040"/>
                    </a:cubicBezTo>
                    <a:lnTo>
                      <a:pt x="28299" y="25259"/>
                    </a:lnTo>
                    <a:cubicBezTo>
                      <a:pt x="28299" y="26931"/>
                      <a:pt x="26931" y="28298"/>
                      <a:pt x="25260" y="28298"/>
                    </a:cubicBezTo>
                    <a:close/>
                  </a:path>
                </a:pathLst>
              </a:custGeom>
              <a:solidFill>
                <a:schemeClr val="lt2"/>
              </a:solidFill>
              <a:ln>
                <a:noFill/>
              </a:ln>
              <a:effectLst>
                <a:outerShdw blurRad="57150" dist="38100" dir="5400000" algn="bl" rotWithShape="0">
                  <a:schemeClr val="dk1">
                    <a:alpha val="2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69"/>
              <p:cNvSpPr/>
              <p:nvPr/>
            </p:nvSpPr>
            <p:spPr>
              <a:xfrm>
                <a:off x="5241250" y="3704000"/>
                <a:ext cx="297150" cy="47900"/>
              </a:xfrm>
              <a:custGeom>
                <a:avLst/>
                <a:gdLst/>
                <a:ahLst/>
                <a:cxnLst/>
                <a:rect l="l" t="t" r="r" b="b"/>
                <a:pathLst>
                  <a:path w="11886" h="1916" extrusionOk="0">
                    <a:moveTo>
                      <a:pt x="10943" y="1915"/>
                    </a:moveTo>
                    <a:lnTo>
                      <a:pt x="943" y="1915"/>
                    </a:lnTo>
                    <a:cubicBezTo>
                      <a:pt x="426" y="1915"/>
                      <a:pt x="0" y="1490"/>
                      <a:pt x="0" y="942"/>
                    </a:cubicBezTo>
                    <a:lnTo>
                      <a:pt x="0" y="942"/>
                    </a:lnTo>
                    <a:cubicBezTo>
                      <a:pt x="0" y="426"/>
                      <a:pt x="426" y="0"/>
                      <a:pt x="943" y="0"/>
                    </a:cubicBezTo>
                    <a:lnTo>
                      <a:pt x="10943" y="0"/>
                    </a:lnTo>
                    <a:cubicBezTo>
                      <a:pt x="11459" y="0"/>
                      <a:pt x="11885" y="426"/>
                      <a:pt x="11885" y="942"/>
                    </a:cubicBezTo>
                    <a:lnTo>
                      <a:pt x="11885" y="942"/>
                    </a:lnTo>
                    <a:cubicBezTo>
                      <a:pt x="11885" y="1490"/>
                      <a:pt x="11459" y="1915"/>
                      <a:pt x="10943" y="1915"/>
                    </a:cubicBezTo>
                    <a:close/>
                  </a:path>
                </a:pathLst>
              </a:custGeom>
              <a:solidFill>
                <a:srgbClr val="DEDBF9"/>
              </a:solidFill>
              <a:ln>
                <a:noFill/>
              </a:ln>
              <a:effectLst>
                <a:outerShdw blurRad="57150" dist="19050" dir="5400000" algn="bl" rotWithShape="0">
                  <a:schemeClr val="dk1">
                    <a:alpha val="16000"/>
                  </a:scheme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69"/>
              <p:cNvSpPr/>
              <p:nvPr/>
            </p:nvSpPr>
            <p:spPr>
              <a:xfrm>
                <a:off x="5241250" y="3704000"/>
                <a:ext cx="297150" cy="47900"/>
              </a:xfrm>
              <a:custGeom>
                <a:avLst/>
                <a:gdLst/>
                <a:ahLst/>
                <a:cxnLst/>
                <a:rect l="l" t="t" r="r" b="b"/>
                <a:pathLst>
                  <a:path w="11886" h="1916" fill="none" extrusionOk="0">
                    <a:moveTo>
                      <a:pt x="10943" y="1915"/>
                    </a:moveTo>
                    <a:lnTo>
                      <a:pt x="943" y="1915"/>
                    </a:lnTo>
                    <a:cubicBezTo>
                      <a:pt x="426" y="1915"/>
                      <a:pt x="0" y="1490"/>
                      <a:pt x="0" y="942"/>
                    </a:cubicBezTo>
                    <a:lnTo>
                      <a:pt x="0" y="942"/>
                    </a:lnTo>
                    <a:cubicBezTo>
                      <a:pt x="0" y="426"/>
                      <a:pt x="426" y="0"/>
                      <a:pt x="943" y="0"/>
                    </a:cubicBezTo>
                    <a:lnTo>
                      <a:pt x="10943" y="0"/>
                    </a:lnTo>
                    <a:cubicBezTo>
                      <a:pt x="11459" y="0"/>
                      <a:pt x="11885" y="426"/>
                      <a:pt x="11885" y="942"/>
                    </a:cubicBezTo>
                    <a:lnTo>
                      <a:pt x="11885" y="942"/>
                    </a:lnTo>
                    <a:cubicBezTo>
                      <a:pt x="11885" y="1490"/>
                      <a:pt x="11459" y="1915"/>
                      <a:pt x="10943" y="1915"/>
                    </a:cubicBezTo>
                    <a:close/>
                  </a:path>
                </a:pathLst>
              </a:custGeom>
              <a:noFill/>
              <a:ln w="9875" cap="flat" cmpd="sng">
                <a:solidFill>
                  <a:srgbClr val="E0DDFB"/>
                </a:solidFill>
                <a:prstDash val="solid"/>
                <a:miter lim="30395"/>
                <a:headEnd type="none" w="sm" len="sm"/>
                <a:tailEnd type="none" w="sm" len="sm"/>
              </a:ln>
              <a:effectLst>
                <a:outerShdw blurRad="57150" dist="19050" dir="5400000" algn="bl" rotWithShape="0">
                  <a:schemeClr val="dk1">
                    <a:alpha val="16000"/>
                  </a:scheme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69"/>
              <p:cNvSpPr/>
              <p:nvPr/>
            </p:nvSpPr>
            <p:spPr>
              <a:xfrm>
                <a:off x="5582425" y="3704000"/>
                <a:ext cx="176325" cy="47900"/>
              </a:xfrm>
              <a:custGeom>
                <a:avLst/>
                <a:gdLst/>
                <a:ahLst/>
                <a:cxnLst/>
                <a:rect l="l" t="t" r="r" b="b"/>
                <a:pathLst>
                  <a:path w="7053" h="1916" extrusionOk="0">
                    <a:moveTo>
                      <a:pt x="6111" y="1915"/>
                    </a:moveTo>
                    <a:lnTo>
                      <a:pt x="943" y="1915"/>
                    </a:lnTo>
                    <a:cubicBezTo>
                      <a:pt x="396" y="1915"/>
                      <a:pt x="1" y="1490"/>
                      <a:pt x="1" y="942"/>
                    </a:cubicBezTo>
                    <a:lnTo>
                      <a:pt x="1" y="942"/>
                    </a:lnTo>
                    <a:cubicBezTo>
                      <a:pt x="1" y="426"/>
                      <a:pt x="396" y="0"/>
                      <a:pt x="943" y="0"/>
                    </a:cubicBezTo>
                    <a:lnTo>
                      <a:pt x="6111" y="0"/>
                    </a:lnTo>
                    <a:cubicBezTo>
                      <a:pt x="6627" y="0"/>
                      <a:pt x="7053" y="426"/>
                      <a:pt x="7053" y="942"/>
                    </a:cubicBezTo>
                    <a:lnTo>
                      <a:pt x="7053" y="942"/>
                    </a:lnTo>
                    <a:cubicBezTo>
                      <a:pt x="7053" y="1490"/>
                      <a:pt x="6627" y="1915"/>
                      <a:pt x="6111" y="1915"/>
                    </a:cubicBezTo>
                    <a:close/>
                  </a:path>
                </a:pathLst>
              </a:custGeom>
              <a:solidFill>
                <a:srgbClr val="DEDBF9"/>
              </a:solidFill>
              <a:ln>
                <a:noFill/>
              </a:ln>
              <a:effectLst>
                <a:outerShdw blurRad="57150" dist="19050" dir="5400000" algn="bl" rotWithShape="0">
                  <a:schemeClr val="dk1">
                    <a:alpha val="16000"/>
                  </a:scheme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69"/>
              <p:cNvSpPr/>
              <p:nvPr/>
            </p:nvSpPr>
            <p:spPr>
              <a:xfrm>
                <a:off x="5582425" y="3704000"/>
                <a:ext cx="176325" cy="47900"/>
              </a:xfrm>
              <a:custGeom>
                <a:avLst/>
                <a:gdLst/>
                <a:ahLst/>
                <a:cxnLst/>
                <a:rect l="l" t="t" r="r" b="b"/>
                <a:pathLst>
                  <a:path w="7053" h="1916" fill="none" extrusionOk="0">
                    <a:moveTo>
                      <a:pt x="6111" y="1915"/>
                    </a:moveTo>
                    <a:lnTo>
                      <a:pt x="943" y="1915"/>
                    </a:lnTo>
                    <a:cubicBezTo>
                      <a:pt x="396" y="1915"/>
                      <a:pt x="1" y="1490"/>
                      <a:pt x="1" y="942"/>
                    </a:cubicBezTo>
                    <a:lnTo>
                      <a:pt x="1" y="942"/>
                    </a:lnTo>
                    <a:cubicBezTo>
                      <a:pt x="1" y="426"/>
                      <a:pt x="396" y="0"/>
                      <a:pt x="943" y="0"/>
                    </a:cubicBezTo>
                    <a:lnTo>
                      <a:pt x="6111" y="0"/>
                    </a:lnTo>
                    <a:cubicBezTo>
                      <a:pt x="6627" y="0"/>
                      <a:pt x="7053" y="426"/>
                      <a:pt x="7053" y="942"/>
                    </a:cubicBezTo>
                    <a:lnTo>
                      <a:pt x="7053" y="942"/>
                    </a:lnTo>
                    <a:cubicBezTo>
                      <a:pt x="7053" y="1490"/>
                      <a:pt x="6627" y="1915"/>
                      <a:pt x="6111" y="1915"/>
                    </a:cubicBezTo>
                    <a:close/>
                  </a:path>
                </a:pathLst>
              </a:custGeom>
              <a:noFill/>
              <a:ln w="9875" cap="flat" cmpd="sng">
                <a:solidFill>
                  <a:srgbClr val="E0DDFB"/>
                </a:solidFill>
                <a:prstDash val="solid"/>
                <a:miter lim="30395"/>
                <a:headEnd type="none" w="sm" len="sm"/>
                <a:tailEnd type="none" w="sm" len="sm"/>
              </a:ln>
              <a:effectLst>
                <a:outerShdw blurRad="57150" dist="19050" dir="5400000" algn="bl" rotWithShape="0">
                  <a:schemeClr val="dk1">
                    <a:alpha val="16000"/>
                  </a:scheme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69"/>
              <p:cNvSpPr/>
              <p:nvPr/>
            </p:nvSpPr>
            <p:spPr>
              <a:xfrm>
                <a:off x="5241250" y="3232850"/>
                <a:ext cx="517500" cy="285750"/>
              </a:xfrm>
              <a:custGeom>
                <a:avLst/>
                <a:gdLst/>
                <a:ahLst/>
                <a:cxnLst/>
                <a:rect l="l" t="t" r="r" b="b"/>
                <a:pathLst>
                  <a:path w="20700" h="11430" extrusionOk="0">
                    <a:moveTo>
                      <a:pt x="19180" y="11430"/>
                    </a:moveTo>
                    <a:lnTo>
                      <a:pt x="1520" y="11430"/>
                    </a:lnTo>
                    <a:cubicBezTo>
                      <a:pt x="669" y="11430"/>
                      <a:pt x="0" y="10761"/>
                      <a:pt x="0" y="9910"/>
                    </a:cubicBezTo>
                    <a:lnTo>
                      <a:pt x="0" y="1521"/>
                    </a:lnTo>
                    <a:cubicBezTo>
                      <a:pt x="0" y="670"/>
                      <a:pt x="669" y="1"/>
                      <a:pt x="1520" y="1"/>
                    </a:cubicBezTo>
                    <a:lnTo>
                      <a:pt x="19180" y="1"/>
                    </a:lnTo>
                    <a:cubicBezTo>
                      <a:pt x="20031" y="1"/>
                      <a:pt x="20700" y="670"/>
                      <a:pt x="20700" y="1521"/>
                    </a:cubicBezTo>
                    <a:lnTo>
                      <a:pt x="20700" y="9910"/>
                    </a:lnTo>
                    <a:cubicBezTo>
                      <a:pt x="20700" y="10761"/>
                      <a:pt x="20031" y="11430"/>
                      <a:pt x="19180" y="11430"/>
                    </a:cubicBezTo>
                    <a:close/>
                  </a:path>
                </a:pathLst>
              </a:custGeom>
              <a:solidFill>
                <a:schemeClr val="lt1"/>
              </a:solidFill>
              <a:ln>
                <a:noFill/>
              </a:ln>
              <a:effectLst>
                <a:outerShdw blurRad="57150" dist="19050" dir="5400000" algn="bl" rotWithShape="0">
                  <a:schemeClr val="dk1">
                    <a:alpha val="16000"/>
                  </a:scheme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69"/>
              <p:cNvSpPr/>
              <p:nvPr/>
            </p:nvSpPr>
            <p:spPr>
              <a:xfrm>
                <a:off x="5241250" y="3232850"/>
                <a:ext cx="517500" cy="285750"/>
              </a:xfrm>
              <a:custGeom>
                <a:avLst/>
                <a:gdLst/>
                <a:ahLst/>
                <a:cxnLst/>
                <a:rect l="l" t="t" r="r" b="b"/>
                <a:pathLst>
                  <a:path w="20700" h="11430" fill="none" extrusionOk="0">
                    <a:moveTo>
                      <a:pt x="19180" y="11430"/>
                    </a:moveTo>
                    <a:lnTo>
                      <a:pt x="1520" y="11430"/>
                    </a:lnTo>
                    <a:cubicBezTo>
                      <a:pt x="669" y="11430"/>
                      <a:pt x="0" y="10761"/>
                      <a:pt x="0" y="9910"/>
                    </a:cubicBezTo>
                    <a:lnTo>
                      <a:pt x="0" y="1521"/>
                    </a:lnTo>
                    <a:cubicBezTo>
                      <a:pt x="0" y="670"/>
                      <a:pt x="669" y="1"/>
                      <a:pt x="1520" y="1"/>
                    </a:cubicBezTo>
                    <a:lnTo>
                      <a:pt x="19180" y="1"/>
                    </a:lnTo>
                    <a:cubicBezTo>
                      <a:pt x="20031" y="1"/>
                      <a:pt x="20700" y="670"/>
                      <a:pt x="20700" y="1521"/>
                    </a:cubicBezTo>
                    <a:lnTo>
                      <a:pt x="20700" y="9910"/>
                    </a:lnTo>
                    <a:cubicBezTo>
                      <a:pt x="20700" y="10761"/>
                      <a:pt x="20031" y="11430"/>
                      <a:pt x="19180" y="11430"/>
                    </a:cubicBezTo>
                    <a:close/>
                  </a:path>
                </a:pathLst>
              </a:custGeom>
              <a:noFill/>
              <a:ln w="9875" cap="flat" cmpd="sng">
                <a:solidFill>
                  <a:schemeClr val="lt1"/>
                </a:solidFill>
                <a:prstDash val="solid"/>
                <a:miter lim="30395"/>
                <a:headEnd type="none" w="sm" len="sm"/>
                <a:tailEnd type="none" w="sm" len="sm"/>
              </a:ln>
              <a:effectLst>
                <a:outerShdw blurRad="57150" dist="19050" dir="5400000" algn="bl" rotWithShape="0">
                  <a:schemeClr val="dk1">
                    <a:alpha val="16000"/>
                  </a:scheme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69"/>
              <p:cNvSpPr/>
              <p:nvPr/>
            </p:nvSpPr>
            <p:spPr>
              <a:xfrm>
                <a:off x="5458575" y="3324050"/>
                <a:ext cx="86650" cy="101850"/>
              </a:xfrm>
              <a:custGeom>
                <a:avLst/>
                <a:gdLst/>
                <a:ahLst/>
                <a:cxnLst/>
                <a:rect l="l" t="t" r="r" b="b"/>
                <a:pathLst>
                  <a:path w="3466" h="4074" extrusionOk="0">
                    <a:moveTo>
                      <a:pt x="3222" y="1703"/>
                    </a:moveTo>
                    <a:lnTo>
                      <a:pt x="578" y="152"/>
                    </a:lnTo>
                    <a:cubicBezTo>
                      <a:pt x="304" y="0"/>
                      <a:pt x="0" y="183"/>
                      <a:pt x="0" y="487"/>
                    </a:cubicBezTo>
                    <a:lnTo>
                      <a:pt x="0" y="3557"/>
                    </a:lnTo>
                    <a:cubicBezTo>
                      <a:pt x="0" y="3861"/>
                      <a:pt x="304" y="4073"/>
                      <a:pt x="578" y="3921"/>
                    </a:cubicBezTo>
                    <a:lnTo>
                      <a:pt x="3222" y="2341"/>
                    </a:lnTo>
                    <a:cubicBezTo>
                      <a:pt x="3466" y="2250"/>
                      <a:pt x="3466" y="1855"/>
                      <a:pt x="3222" y="1703"/>
                    </a:cubicBezTo>
                    <a:close/>
                  </a:path>
                </a:pathLst>
              </a:custGeom>
              <a:solidFill>
                <a:schemeClr val="accent3"/>
              </a:solidFill>
              <a:ln>
                <a:noFill/>
              </a:ln>
              <a:effectLst>
                <a:outerShdw blurRad="57150" dist="19050" dir="5400000" algn="bl" rotWithShape="0">
                  <a:schemeClr val="dk1">
                    <a:alpha val="16000"/>
                  </a:scheme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69"/>
              <p:cNvSpPr/>
              <p:nvPr/>
            </p:nvSpPr>
            <p:spPr>
              <a:xfrm>
                <a:off x="5257200" y="3608250"/>
                <a:ext cx="484850" cy="25"/>
              </a:xfrm>
              <a:custGeom>
                <a:avLst/>
                <a:gdLst/>
                <a:ahLst/>
                <a:cxnLst/>
                <a:rect l="l" t="t" r="r" b="b"/>
                <a:pathLst>
                  <a:path w="19394" h="1" fill="none" extrusionOk="0">
                    <a:moveTo>
                      <a:pt x="1" y="0"/>
                    </a:moveTo>
                    <a:lnTo>
                      <a:pt x="19393" y="0"/>
                    </a:lnTo>
                  </a:path>
                </a:pathLst>
              </a:custGeom>
              <a:noFill/>
              <a:ln w="19000" cap="rnd" cmpd="sng">
                <a:solidFill>
                  <a:srgbClr val="DEDBF9"/>
                </a:solidFill>
                <a:prstDash val="solid"/>
                <a:miter lim="30395"/>
                <a:headEnd type="none" w="sm" len="sm"/>
                <a:tailEnd type="none" w="sm" len="sm"/>
              </a:ln>
              <a:effectLst>
                <a:outerShdw blurRad="57150" dist="19050" dir="5400000" algn="bl" rotWithShape="0">
                  <a:schemeClr val="dk1">
                    <a:alpha val="16000"/>
                  </a:scheme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69"/>
              <p:cNvSpPr/>
              <p:nvPr/>
            </p:nvSpPr>
            <p:spPr>
              <a:xfrm>
                <a:off x="5257200" y="3608250"/>
                <a:ext cx="152775" cy="25"/>
              </a:xfrm>
              <a:custGeom>
                <a:avLst/>
                <a:gdLst/>
                <a:ahLst/>
                <a:cxnLst/>
                <a:rect l="l" t="t" r="r" b="b"/>
                <a:pathLst>
                  <a:path w="6111" h="1" fill="none" extrusionOk="0">
                    <a:moveTo>
                      <a:pt x="1" y="0"/>
                    </a:moveTo>
                    <a:lnTo>
                      <a:pt x="6110" y="0"/>
                    </a:lnTo>
                  </a:path>
                </a:pathLst>
              </a:custGeom>
              <a:noFill/>
              <a:ln w="19000" cap="rnd" cmpd="sng">
                <a:solidFill>
                  <a:srgbClr val="D074B5"/>
                </a:solidFill>
                <a:prstDash val="solid"/>
                <a:miter lim="30395"/>
                <a:headEnd type="none" w="sm" len="sm"/>
                <a:tailEnd type="none" w="sm" len="sm"/>
              </a:ln>
              <a:effectLst>
                <a:outerShdw blurRad="57150" dist="19050" dir="5400000" algn="bl" rotWithShape="0">
                  <a:schemeClr val="dk1">
                    <a:alpha val="16000"/>
                  </a:scheme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69"/>
              <p:cNvSpPr/>
              <p:nvPr/>
            </p:nvSpPr>
            <p:spPr>
              <a:xfrm>
                <a:off x="5365100" y="3576325"/>
                <a:ext cx="63100" cy="63100"/>
              </a:xfrm>
              <a:custGeom>
                <a:avLst/>
                <a:gdLst/>
                <a:ahLst/>
                <a:cxnLst/>
                <a:rect l="l" t="t" r="r" b="b"/>
                <a:pathLst>
                  <a:path w="2524" h="2524" extrusionOk="0">
                    <a:moveTo>
                      <a:pt x="2524" y="1277"/>
                    </a:moveTo>
                    <a:cubicBezTo>
                      <a:pt x="2524" y="1976"/>
                      <a:pt x="1977" y="2524"/>
                      <a:pt x="1277" y="2524"/>
                    </a:cubicBezTo>
                    <a:cubicBezTo>
                      <a:pt x="578" y="2524"/>
                      <a:pt x="1" y="1976"/>
                      <a:pt x="1" y="1277"/>
                    </a:cubicBezTo>
                    <a:cubicBezTo>
                      <a:pt x="1" y="578"/>
                      <a:pt x="578" y="1"/>
                      <a:pt x="1277" y="1"/>
                    </a:cubicBezTo>
                    <a:cubicBezTo>
                      <a:pt x="1977" y="1"/>
                      <a:pt x="2524" y="578"/>
                      <a:pt x="2524" y="1277"/>
                    </a:cubicBezTo>
                    <a:close/>
                  </a:path>
                </a:pathLst>
              </a:custGeom>
              <a:solidFill>
                <a:srgbClr val="DD81C2"/>
              </a:solidFill>
              <a:ln>
                <a:noFill/>
              </a:ln>
              <a:effectLst>
                <a:outerShdw blurRad="57150" dist="19050" dir="5400000" algn="bl" rotWithShape="0">
                  <a:schemeClr val="dk1">
                    <a:alpha val="16000"/>
                  </a:scheme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1" name="Google Shape;1281;p69"/>
            <p:cNvGrpSpPr/>
            <p:nvPr/>
          </p:nvGrpSpPr>
          <p:grpSpPr>
            <a:xfrm>
              <a:off x="5495867" y="2789445"/>
              <a:ext cx="622391" cy="623829"/>
              <a:chOff x="5096713" y="3964200"/>
              <a:chExt cx="324500" cy="325250"/>
            </a:xfrm>
          </p:grpSpPr>
          <p:sp>
            <p:nvSpPr>
              <p:cNvPr id="1282" name="Google Shape;1282;p69"/>
              <p:cNvSpPr/>
              <p:nvPr/>
            </p:nvSpPr>
            <p:spPr>
              <a:xfrm>
                <a:off x="5096713" y="3964200"/>
                <a:ext cx="324500" cy="325250"/>
              </a:xfrm>
              <a:custGeom>
                <a:avLst/>
                <a:gdLst/>
                <a:ahLst/>
                <a:cxnLst/>
                <a:rect l="l" t="t" r="r" b="b"/>
                <a:pathLst>
                  <a:path w="12980" h="13010" extrusionOk="0">
                    <a:moveTo>
                      <a:pt x="6445" y="699"/>
                    </a:moveTo>
                    <a:cubicBezTo>
                      <a:pt x="9636" y="699"/>
                      <a:pt x="12250" y="3313"/>
                      <a:pt x="12250" y="6505"/>
                    </a:cubicBezTo>
                    <a:cubicBezTo>
                      <a:pt x="12250" y="9697"/>
                      <a:pt x="9667" y="12311"/>
                      <a:pt x="6445" y="12311"/>
                    </a:cubicBezTo>
                    <a:cubicBezTo>
                      <a:pt x="3253" y="12311"/>
                      <a:pt x="639" y="9727"/>
                      <a:pt x="639" y="6505"/>
                    </a:cubicBezTo>
                    <a:cubicBezTo>
                      <a:pt x="639" y="3313"/>
                      <a:pt x="3253" y="699"/>
                      <a:pt x="6445" y="699"/>
                    </a:cubicBezTo>
                    <a:close/>
                    <a:moveTo>
                      <a:pt x="6475" y="0"/>
                    </a:moveTo>
                    <a:cubicBezTo>
                      <a:pt x="2919" y="0"/>
                      <a:pt x="1" y="2949"/>
                      <a:pt x="1" y="6505"/>
                    </a:cubicBezTo>
                    <a:cubicBezTo>
                      <a:pt x="1" y="10092"/>
                      <a:pt x="2888" y="13010"/>
                      <a:pt x="6475" y="13010"/>
                    </a:cubicBezTo>
                    <a:cubicBezTo>
                      <a:pt x="10062" y="13010"/>
                      <a:pt x="12980" y="10092"/>
                      <a:pt x="12980" y="6505"/>
                    </a:cubicBezTo>
                    <a:cubicBezTo>
                      <a:pt x="12980" y="2949"/>
                      <a:pt x="10062" y="0"/>
                      <a:pt x="6475" y="0"/>
                    </a:cubicBezTo>
                    <a:close/>
                  </a:path>
                </a:pathLst>
              </a:custGeom>
              <a:solidFill>
                <a:schemeClr val="lt1"/>
              </a:solidFill>
              <a:ln>
                <a:noFill/>
              </a:ln>
              <a:effectLst>
                <a:outerShdw blurRad="57150" dist="5715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69"/>
              <p:cNvSpPr/>
              <p:nvPr/>
            </p:nvSpPr>
            <p:spPr>
              <a:xfrm>
                <a:off x="5185638" y="3964200"/>
                <a:ext cx="144400" cy="325250"/>
              </a:xfrm>
              <a:custGeom>
                <a:avLst/>
                <a:gdLst/>
                <a:ahLst/>
                <a:cxnLst/>
                <a:rect l="l" t="t" r="r" b="b"/>
                <a:pathLst>
                  <a:path w="5776" h="13010" extrusionOk="0">
                    <a:moveTo>
                      <a:pt x="2888" y="699"/>
                    </a:moveTo>
                    <a:cubicBezTo>
                      <a:pt x="3952" y="699"/>
                      <a:pt x="5137" y="3101"/>
                      <a:pt x="5137" y="6505"/>
                    </a:cubicBezTo>
                    <a:cubicBezTo>
                      <a:pt x="5137" y="9940"/>
                      <a:pt x="3952" y="12311"/>
                      <a:pt x="2888" y="12311"/>
                    </a:cubicBezTo>
                    <a:cubicBezTo>
                      <a:pt x="1824" y="12311"/>
                      <a:pt x="638" y="9940"/>
                      <a:pt x="638" y="6505"/>
                    </a:cubicBezTo>
                    <a:cubicBezTo>
                      <a:pt x="638" y="3101"/>
                      <a:pt x="1824" y="699"/>
                      <a:pt x="2888" y="699"/>
                    </a:cubicBezTo>
                    <a:close/>
                    <a:moveTo>
                      <a:pt x="2888" y="0"/>
                    </a:moveTo>
                    <a:cubicBezTo>
                      <a:pt x="1307" y="0"/>
                      <a:pt x="0" y="2857"/>
                      <a:pt x="0" y="6505"/>
                    </a:cubicBezTo>
                    <a:cubicBezTo>
                      <a:pt x="0" y="10152"/>
                      <a:pt x="1307" y="13010"/>
                      <a:pt x="2888" y="13010"/>
                    </a:cubicBezTo>
                    <a:cubicBezTo>
                      <a:pt x="4499" y="13010"/>
                      <a:pt x="5775" y="10152"/>
                      <a:pt x="5775" y="6505"/>
                    </a:cubicBezTo>
                    <a:cubicBezTo>
                      <a:pt x="5775" y="2857"/>
                      <a:pt x="4529" y="0"/>
                      <a:pt x="2888" y="0"/>
                    </a:cubicBezTo>
                    <a:close/>
                  </a:path>
                </a:pathLst>
              </a:custGeom>
              <a:solidFill>
                <a:schemeClr val="lt1"/>
              </a:solidFill>
              <a:ln>
                <a:noFill/>
              </a:ln>
              <a:effectLst>
                <a:outerShdw blurRad="57150" dist="5715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69"/>
              <p:cNvSpPr/>
              <p:nvPr/>
            </p:nvSpPr>
            <p:spPr>
              <a:xfrm>
                <a:off x="5104313" y="4119225"/>
                <a:ext cx="307800" cy="15975"/>
              </a:xfrm>
              <a:custGeom>
                <a:avLst/>
                <a:gdLst/>
                <a:ahLst/>
                <a:cxnLst/>
                <a:rect l="l" t="t" r="r" b="b"/>
                <a:pathLst>
                  <a:path w="12312" h="639" extrusionOk="0">
                    <a:moveTo>
                      <a:pt x="1" y="0"/>
                    </a:moveTo>
                    <a:lnTo>
                      <a:pt x="1" y="638"/>
                    </a:lnTo>
                    <a:lnTo>
                      <a:pt x="12311" y="638"/>
                    </a:lnTo>
                    <a:lnTo>
                      <a:pt x="12311" y="0"/>
                    </a:lnTo>
                    <a:close/>
                  </a:path>
                </a:pathLst>
              </a:custGeom>
              <a:solidFill>
                <a:schemeClr val="lt1"/>
              </a:solidFill>
              <a:ln>
                <a:noFill/>
              </a:ln>
              <a:effectLst>
                <a:outerShdw blurRad="57150" dist="5715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69"/>
              <p:cNvSpPr/>
              <p:nvPr/>
            </p:nvSpPr>
            <p:spPr>
              <a:xfrm>
                <a:off x="5136238" y="4023475"/>
                <a:ext cx="243200" cy="43325"/>
              </a:xfrm>
              <a:custGeom>
                <a:avLst/>
                <a:gdLst/>
                <a:ahLst/>
                <a:cxnLst/>
                <a:rect l="l" t="t" r="r" b="b"/>
                <a:pathLst>
                  <a:path w="9728" h="1733" extrusionOk="0">
                    <a:moveTo>
                      <a:pt x="456" y="0"/>
                    </a:moveTo>
                    <a:lnTo>
                      <a:pt x="0" y="456"/>
                    </a:lnTo>
                    <a:cubicBezTo>
                      <a:pt x="31" y="486"/>
                      <a:pt x="1307" y="1733"/>
                      <a:pt x="4864" y="1733"/>
                    </a:cubicBezTo>
                    <a:cubicBezTo>
                      <a:pt x="8420" y="1733"/>
                      <a:pt x="9697" y="486"/>
                      <a:pt x="9727" y="456"/>
                    </a:cubicBezTo>
                    <a:lnTo>
                      <a:pt x="9271" y="0"/>
                    </a:lnTo>
                    <a:cubicBezTo>
                      <a:pt x="9271" y="0"/>
                      <a:pt x="8147" y="1094"/>
                      <a:pt x="4864" y="1094"/>
                    </a:cubicBezTo>
                    <a:cubicBezTo>
                      <a:pt x="1581" y="1094"/>
                      <a:pt x="456" y="0"/>
                      <a:pt x="456" y="0"/>
                    </a:cubicBezTo>
                    <a:close/>
                  </a:path>
                </a:pathLst>
              </a:custGeom>
              <a:solidFill>
                <a:schemeClr val="lt1"/>
              </a:solidFill>
              <a:ln>
                <a:noFill/>
              </a:ln>
              <a:effectLst>
                <a:outerShdw blurRad="57150" dist="5715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69"/>
              <p:cNvSpPr/>
              <p:nvPr/>
            </p:nvSpPr>
            <p:spPr>
              <a:xfrm>
                <a:off x="5136238" y="4187600"/>
                <a:ext cx="243200" cy="44100"/>
              </a:xfrm>
              <a:custGeom>
                <a:avLst/>
                <a:gdLst/>
                <a:ahLst/>
                <a:cxnLst/>
                <a:rect l="l" t="t" r="r" b="b"/>
                <a:pathLst>
                  <a:path w="9728" h="1764" extrusionOk="0">
                    <a:moveTo>
                      <a:pt x="4864" y="1"/>
                    </a:moveTo>
                    <a:cubicBezTo>
                      <a:pt x="1277" y="1"/>
                      <a:pt x="31" y="1247"/>
                      <a:pt x="0" y="1308"/>
                    </a:cubicBezTo>
                    <a:lnTo>
                      <a:pt x="456" y="1764"/>
                    </a:lnTo>
                    <a:cubicBezTo>
                      <a:pt x="456" y="1764"/>
                      <a:pt x="1581" y="639"/>
                      <a:pt x="4864" y="639"/>
                    </a:cubicBezTo>
                    <a:cubicBezTo>
                      <a:pt x="8147" y="639"/>
                      <a:pt x="9271" y="1764"/>
                      <a:pt x="9271" y="1764"/>
                    </a:cubicBezTo>
                    <a:lnTo>
                      <a:pt x="9727" y="1308"/>
                    </a:lnTo>
                    <a:cubicBezTo>
                      <a:pt x="9697" y="1247"/>
                      <a:pt x="8450" y="1"/>
                      <a:pt x="4864" y="1"/>
                    </a:cubicBezTo>
                    <a:close/>
                  </a:path>
                </a:pathLst>
              </a:custGeom>
              <a:solidFill>
                <a:schemeClr val="lt1"/>
              </a:solidFill>
              <a:ln>
                <a:noFill/>
              </a:ln>
              <a:effectLst>
                <a:outerShdw blurRad="57150" dist="5715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87" name="Google Shape;1287;p69"/>
          <p:cNvGrpSpPr/>
          <p:nvPr/>
        </p:nvGrpSpPr>
        <p:grpSpPr>
          <a:xfrm rot="10800000" flipH="1">
            <a:off x="830290" y="497323"/>
            <a:ext cx="429322" cy="93999"/>
            <a:chOff x="5840230" y="744468"/>
            <a:chExt cx="431653" cy="94500"/>
          </a:xfrm>
        </p:grpSpPr>
        <p:sp>
          <p:nvSpPr>
            <p:cNvPr id="1288" name="Google Shape;1288;p69"/>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69"/>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69"/>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 name="صورة 2" descr="صورة تحتوي على الرسومات, ملصق, شعار, تصميم الجرافيك&#10;&#10;قد يكون المحتوى الذي تم إنشاؤه بواسطة الذكاء الاصطناعي غير صحيح.">
            <a:extLst>
              <a:ext uri="{FF2B5EF4-FFF2-40B4-BE49-F238E27FC236}">
                <a16:creationId xmlns:a16="http://schemas.microsoft.com/office/drawing/2014/main" id="{90433427-B9FB-875D-7D46-23D6016BC297}"/>
              </a:ext>
            </a:extLst>
          </p:cNvPr>
          <p:cNvPicPr>
            <a:picLocks noChangeAspect="1"/>
          </p:cNvPicPr>
          <p:nvPr/>
        </p:nvPicPr>
        <p:blipFill>
          <a:blip r:embed="rId3"/>
          <a:stretch>
            <a:fillRect/>
          </a:stretch>
        </p:blipFill>
        <p:spPr>
          <a:xfrm>
            <a:off x="714124" y="877464"/>
            <a:ext cx="858738" cy="842981"/>
          </a:xfrm>
          <a:prstGeom prst="rect">
            <a:avLst/>
          </a:prstGeom>
        </p:spPr>
      </p:pic>
      <p:sp>
        <p:nvSpPr>
          <p:cNvPr id="2" name="Rectangle 2">
            <a:extLst>
              <a:ext uri="{FF2B5EF4-FFF2-40B4-BE49-F238E27FC236}">
                <a16:creationId xmlns:a16="http://schemas.microsoft.com/office/drawing/2014/main" id="{3FE37850-7671-81A7-D169-67377BEDA32A}"/>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SA"/>
          </a:p>
        </p:txBody>
      </p:sp>
      <p:sp>
        <p:nvSpPr>
          <p:cNvPr id="4" name="Rectangle 3">
            <a:extLst>
              <a:ext uri="{FF2B5EF4-FFF2-40B4-BE49-F238E27FC236}">
                <a16:creationId xmlns:a16="http://schemas.microsoft.com/office/drawing/2014/main" id="{33134162-B23E-7298-8C98-80A19526BFF3}"/>
              </a:ext>
            </a:extLst>
          </p:cNvPr>
          <p:cNvSpPr>
            <a:spLocks noChangeArrowheads="1"/>
          </p:cNvSpPr>
          <p:nvPr/>
        </p:nvSpPr>
        <p:spPr bwMode="auto">
          <a:xfrm>
            <a:off x="6464626" y="777414"/>
            <a:ext cx="1946367"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1200" b="0" i="0" u="none" strike="noStrike" cap="none" normalizeH="0" baseline="0" dirty="0">
                <a:ln>
                  <a:noFill/>
                </a:ln>
                <a:solidFill>
                  <a:schemeClr val="tx1"/>
                </a:solidFill>
                <a:effectLst/>
                <a:latin typeface="Wahran" pitchFamily="50" charset="-78"/>
                <a:ea typeface="Calibri" panose="020F0502020204030204" pitchFamily="34" charset="0"/>
                <a:cs typeface="Wahran" pitchFamily="50" charset="-78"/>
              </a:rPr>
              <a:t>الجمهورية العربية السورية</a:t>
            </a:r>
            <a:endParaRPr kumimoji="0" lang="en-US" altLang="ar-SA" sz="1200" b="0" i="0" u="none" strike="noStrike" cap="none" normalizeH="0" baseline="0" dirty="0">
              <a:ln>
                <a:noFill/>
              </a:ln>
              <a:solidFill>
                <a:schemeClr val="tx1"/>
              </a:solidFill>
              <a:effectLst/>
              <a:latin typeface="Wahran" pitchFamily="50" charset="-78"/>
              <a:cs typeface="Wahran" pitchFamily="50"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1200" b="0" i="0" u="none" strike="noStrike" cap="none" normalizeH="0" baseline="0" dirty="0">
                <a:ln>
                  <a:noFill/>
                </a:ln>
                <a:solidFill>
                  <a:schemeClr val="tx1"/>
                </a:solidFill>
                <a:effectLst/>
                <a:latin typeface="Wahran" pitchFamily="50" charset="-78"/>
                <a:ea typeface="Calibri" panose="020F0502020204030204" pitchFamily="34" charset="0"/>
                <a:cs typeface="Wahran" pitchFamily="50" charset="-78"/>
              </a:rPr>
              <a:t>وزارة التعليم العالي والبحث العلمي</a:t>
            </a:r>
            <a:endParaRPr kumimoji="0" lang="en-US" altLang="ar-SA" sz="1200" b="0" i="0" u="none" strike="noStrike" cap="none" normalizeH="0" baseline="0" dirty="0">
              <a:ln>
                <a:noFill/>
              </a:ln>
              <a:solidFill>
                <a:schemeClr val="tx1"/>
              </a:solidFill>
              <a:effectLst/>
              <a:latin typeface="Wahran" pitchFamily="50" charset="-78"/>
              <a:cs typeface="Wahran" pitchFamily="50"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1200" b="0" i="0" u="none" strike="noStrike" cap="none" normalizeH="0" baseline="0" dirty="0">
                <a:ln>
                  <a:noFill/>
                </a:ln>
                <a:solidFill>
                  <a:schemeClr val="tx1"/>
                </a:solidFill>
                <a:effectLst/>
                <a:latin typeface="Wahran" pitchFamily="50" charset="-78"/>
                <a:ea typeface="Calibri" panose="020F0502020204030204" pitchFamily="34" charset="0"/>
                <a:cs typeface="Wahran" pitchFamily="50" charset="-78"/>
              </a:rPr>
              <a:t>الجامعة الوطنية الخاصة </a:t>
            </a:r>
            <a:endParaRPr kumimoji="0" lang="en-US" altLang="ar-SA" sz="1200" b="0" i="0" u="none" strike="noStrike" cap="none" normalizeH="0" baseline="0" dirty="0">
              <a:ln>
                <a:noFill/>
              </a:ln>
              <a:solidFill>
                <a:schemeClr val="tx1"/>
              </a:solidFill>
              <a:effectLst/>
              <a:latin typeface="Wahran" pitchFamily="50" charset="-78"/>
              <a:cs typeface="Wahran" pitchFamily="50"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1200" b="0" i="0" u="none" strike="noStrike" cap="none" normalizeH="0" baseline="0" dirty="0">
                <a:ln>
                  <a:noFill/>
                </a:ln>
                <a:solidFill>
                  <a:schemeClr val="tx1"/>
                </a:solidFill>
                <a:effectLst/>
                <a:latin typeface="Wahran" pitchFamily="50" charset="-78"/>
                <a:ea typeface="Calibri" panose="020F0502020204030204" pitchFamily="34" charset="0"/>
                <a:cs typeface="Wahran" pitchFamily="50" charset="-78"/>
              </a:rPr>
              <a:t>كلية الهندسة </a:t>
            </a:r>
            <a:endParaRPr kumimoji="0" lang="en-US" altLang="ar-SA" sz="1200" b="0" i="0" u="none" strike="noStrike" cap="none" normalizeH="0" baseline="0" dirty="0">
              <a:ln>
                <a:noFill/>
              </a:ln>
              <a:solidFill>
                <a:schemeClr val="tx1"/>
              </a:solidFill>
              <a:effectLst/>
              <a:latin typeface="Wahran" pitchFamily="50" charset="-78"/>
              <a:cs typeface="Wahran" pitchFamily="50"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1200" b="0" i="0" u="none" strike="noStrike" cap="none" normalizeH="0" baseline="0" dirty="0">
                <a:ln>
                  <a:noFill/>
                </a:ln>
                <a:solidFill>
                  <a:schemeClr val="tx1"/>
                </a:solidFill>
                <a:effectLst/>
                <a:latin typeface="Wahran" pitchFamily="50" charset="-78"/>
                <a:ea typeface="Calibri" panose="020F0502020204030204" pitchFamily="34" charset="0"/>
                <a:cs typeface="Wahran" pitchFamily="50" charset="-78"/>
              </a:rPr>
              <a:t>قسم هندسة الحاسوب</a:t>
            </a:r>
            <a:endParaRPr kumimoji="0" lang="ar-SA" altLang="ar-SA" sz="1200" b="0" i="0" u="none" strike="noStrike" cap="none" normalizeH="0" baseline="0" dirty="0">
              <a:ln>
                <a:noFill/>
              </a:ln>
              <a:solidFill>
                <a:schemeClr val="tx1"/>
              </a:solidFill>
              <a:effectLst/>
              <a:latin typeface="Wahran" pitchFamily="50" charset="-78"/>
              <a:cs typeface="Wahran" pitchFamily="50" charset="-78"/>
            </a:endParaRPr>
          </a:p>
        </p:txBody>
      </p:sp>
      <p:sp>
        <p:nvSpPr>
          <p:cNvPr id="5" name="Rectangle 3">
            <a:extLst>
              <a:ext uri="{FF2B5EF4-FFF2-40B4-BE49-F238E27FC236}">
                <a16:creationId xmlns:a16="http://schemas.microsoft.com/office/drawing/2014/main" id="{82A814B3-9616-4B86-729D-B662B0ADD119}"/>
              </a:ext>
            </a:extLst>
          </p:cNvPr>
          <p:cNvSpPr>
            <a:spLocks noChangeArrowheads="1"/>
          </p:cNvSpPr>
          <p:nvPr/>
        </p:nvSpPr>
        <p:spPr bwMode="auto">
          <a:xfrm>
            <a:off x="1325822" y="1768882"/>
            <a:ext cx="32752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ar-SA" sz="1200" b="0" i="0" u="none" strike="noStrike" cap="none" normalizeH="0" baseline="0" dirty="0">
                <a:ln>
                  <a:noFill/>
                </a:ln>
                <a:effectLst/>
                <a:latin typeface="Wahran" pitchFamily="50" charset="-78"/>
                <a:ea typeface="Calibri" panose="020F0502020204030204" pitchFamily="34" charset="0"/>
                <a:cs typeface="Wahran" pitchFamily="50" charset="-78"/>
              </a:rPr>
              <a:t>دراسة أعدت لنيل درجة الإجازة في هندسة الحاسوب بعنوان:</a:t>
            </a:r>
            <a:endParaRPr kumimoji="0" lang="ar-SA" altLang="ar-SA" sz="1200" b="0" i="0" u="none" strike="noStrike" cap="none" normalizeH="0" baseline="0" dirty="0">
              <a:ln>
                <a:noFill/>
              </a:ln>
              <a:effectLst/>
              <a:latin typeface="Wahran" pitchFamily="50" charset="-78"/>
              <a:cs typeface="Wahran" pitchFamily="50" charset="-78"/>
            </a:endParaRPr>
          </a:p>
        </p:txBody>
      </p:sp>
      <p:sp>
        <p:nvSpPr>
          <p:cNvPr id="8" name="Google Shape;1208;p69">
            <a:extLst>
              <a:ext uri="{FF2B5EF4-FFF2-40B4-BE49-F238E27FC236}">
                <a16:creationId xmlns:a16="http://schemas.microsoft.com/office/drawing/2014/main" id="{ADDD0DD2-C58E-3A0E-40F7-FDEC9E93B4D8}"/>
              </a:ext>
            </a:extLst>
          </p:cNvPr>
          <p:cNvSpPr/>
          <p:nvPr/>
        </p:nvSpPr>
        <p:spPr>
          <a:xfrm>
            <a:off x="734539" y="4149606"/>
            <a:ext cx="4019100" cy="373200"/>
          </a:xfrm>
          <a:prstGeom prst="roundRect">
            <a:avLst>
              <a:gd name="adj" fmla="val 50000"/>
            </a:avLst>
          </a:prstGeom>
          <a:solidFill>
            <a:schemeClr val="lt2"/>
          </a:solidFill>
          <a:ln w="9525" cap="flat" cmpd="sng">
            <a:solidFill>
              <a:srgbClr val="D2D6FF"/>
            </a:solidFill>
            <a:prstDash val="solid"/>
            <a:round/>
            <a:headEnd type="none" w="sm" len="sm"/>
            <a:tailEnd type="none" w="sm" len="sm"/>
          </a:ln>
          <a:effectLst>
            <a:outerShdw blurRad="57150" dist="57150" dir="5400000" algn="bl" rotWithShape="0">
              <a:schemeClr val="dk1">
                <a:alpha val="1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209;p69">
            <a:extLst>
              <a:ext uri="{FF2B5EF4-FFF2-40B4-BE49-F238E27FC236}">
                <a16:creationId xmlns:a16="http://schemas.microsoft.com/office/drawing/2014/main" id="{927A97AA-CF7F-AF17-6D49-AE0AACBCFB5A}"/>
              </a:ext>
            </a:extLst>
          </p:cNvPr>
          <p:cNvSpPr txBox="1">
            <a:spLocks/>
          </p:cNvSpPr>
          <p:nvPr/>
        </p:nvSpPr>
        <p:spPr>
          <a:xfrm>
            <a:off x="789139" y="4132481"/>
            <a:ext cx="3909900" cy="410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Quicksand"/>
              <a:buNone/>
              <a:defRPr sz="1600" b="0" i="0" u="none" strike="noStrike" cap="none">
                <a:solidFill>
                  <a:schemeClr val="lt1"/>
                </a:solidFill>
                <a:latin typeface="Quicksand"/>
                <a:ea typeface="Quicksand"/>
                <a:cs typeface="Quicksand"/>
                <a:sym typeface="Quicksand"/>
              </a:defRPr>
            </a:lvl1pPr>
            <a:lvl2pPr marL="914400" marR="0" lvl="1" indent="-317500" algn="ctr" rtl="0">
              <a:lnSpc>
                <a:spcPct val="100000"/>
              </a:lnSpc>
              <a:spcBef>
                <a:spcPts val="0"/>
              </a:spcBef>
              <a:spcAft>
                <a:spcPts val="0"/>
              </a:spcAft>
              <a:buClr>
                <a:schemeClr val="dk1"/>
              </a:buClr>
              <a:buSzPts val="2800"/>
              <a:buFont typeface="Quicksand"/>
              <a:buNone/>
              <a:defRPr sz="2800" b="0" i="0" u="none" strike="noStrike" cap="none">
                <a:solidFill>
                  <a:schemeClr val="dk1"/>
                </a:solidFill>
                <a:latin typeface="Quicksand"/>
                <a:ea typeface="Quicksand"/>
                <a:cs typeface="Quicksand"/>
                <a:sym typeface="Quicksand"/>
              </a:defRPr>
            </a:lvl2pPr>
            <a:lvl3pPr marL="1371600" marR="0" lvl="2" indent="-317500" algn="ctr" rtl="0">
              <a:lnSpc>
                <a:spcPct val="100000"/>
              </a:lnSpc>
              <a:spcBef>
                <a:spcPts val="0"/>
              </a:spcBef>
              <a:spcAft>
                <a:spcPts val="0"/>
              </a:spcAft>
              <a:buClr>
                <a:schemeClr val="dk1"/>
              </a:buClr>
              <a:buSzPts val="2800"/>
              <a:buFont typeface="Quicksand"/>
              <a:buNone/>
              <a:defRPr sz="2800" b="0" i="0" u="none" strike="noStrike" cap="none">
                <a:solidFill>
                  <a:schemeClr val="dk1"/>
                </a:solidFill>
                <a:latin typeface="Quicksand"/>
                <a:ea typeface="Quicksand"/>
                <a:cs typeface="Quicksand"/>
                <a:sym typeface="Quicksand"/>
              </a:defRPr>
            </a:lvl3pPr>
            <a:lvl4pPr marL="1828800" marR="0" lvl="3" indent="-317500" algn="ctr" rtl="0">
              <a:lnSpc>
                <a:spcPct val="100000"/>
              </a:lnSpc>
              <a:spcBef>
                <a:spcPts val="0"/>
              </a:spcBef>
              <a:spcAft>
                <a:spcPts val="0"/>
              </a:spcAft>
              <a:buClr>
                <a:schemeClr val="dk1"/>
              </a:buClr>
              <a:buSzPts val="2800"/>
              <a:buFont typeface="Quicksand"/>
              <a:buNone/>
              <a:defRPr sz="2800" b="0" i="0" u="none" strike="noStrike" cap="none">
                <a:solidFill>
                  <a:schemeClr val="dk1"/>
                </a:solidFill>
                <a:latin typeface="Quicksand"/>
                <a:ea typeface="Quicksand"/>
                <a:cs typeface="Quicksand"/>
                <a:sym typeface="Quicksand"/>
              </a:defRPr>
            </a:lvl4pPr>
            <a:lvl5pPr marL="2286000" marR="0" lvl="4" indent="-317500" algn="ctr" rtl="0">
              <a:lnSpc>
                <a:spcPct val="100000"/>
              </a:lnSpc>
              <a:spcBef>
                <a:spcPts val="0"/>
              </a:spcBef>
              <a:spcAft>
                <a:spcPts val="0"/>
              </a:spcAft>
              <a:buClr>
                <a:schemeClr val="dk1"/>
              </a:buClr>
              <a:buSzPts val="2800"/>
              <a:buFont typeface="Quicksand"/>
              <a:buNone/>
              <a:defRPr sz="2800" b="0" i="0" u="none" strike="noStrike" cap="none">
                <a:solidFill>
                  <a:schemeClr val="dk1"/>
                </a:solidFill>
                <a:latin typeface="Quicksand"/>
                <a:ea typeface="Quicksand"/>
                <a:cs typeface="Quicksand"/>
                <a:sym typeface="Quicksand"/>
              </a:defRPr>
            </a:lvl5pPr>
            <a:lvl6pPr marL="2743200" marR="0" lvl="5" indent="-317500" algn="ctr" rtl="0">
              <a:lnSpc>
                <a:spcPct val="100000"/>
              </a:lnSpc>
              <a:spcBef>
                <a:spcPts val="0"/>
              </a:spcBef>
              <a:spcAft>
                <a:spcPts val="0"/>
              </a:spcAft>
              <a:buClr>
                <a:schemeClr val="dk1"/>
              </a:buClr>
              <a:buSzPts val="2800"/>
              <a:buFont typeface="Quicksand"/>
              <a:buNone/>
              <a:defRPr sz="2800" b="0" i="0" u="none" strike="noStrike" cap="none">
                <a:solidFill>
                  <a:schemeClr val="dk1"/>
                </a:solidFill>
                <a:latin typeface="Quicksand"/>
                <a:ea typeface="Quicksand"/>
                <a:cs typeface="Quicksand"/>
                <a:sym typeface="Quicksand"/>
              </a:defRPr>
            </a:lvl6pPr>
            <a:lvl7pPr marL="3200400" marR="0" lvl="6" indent="-317500" algn="ctr" rtl="0">
              <a:lnSpc>
                <a:spcPct val="100000"/>
              </a:lnSpc>
              <a:spcBef>
                <a:spcPts val="0"/>
              </a:spcBef>
              <a:spcAft>
                <a:spcPts val="0"/>
              </a:spcAft>
              <a:buClr>
                <a:schemeClr val="dk1"/>
              </a:buClr>
              <a:buSzPts val="2800"/>
              <a:buFont typeface="Quicksand"/>
              <a:buNone/>
              <a:defRPr sz="2800" b="0" i="0" u="none" strike="noStrike" cap="none">
                <a:solidFill>
                  <a:schemeClr val="dk1"/>
                </a:solidFill>
                <a:latin typeface="Quicksand"/>
                <a:ea typeface="Quicksand"/>
                <a:cs typeface="Quicksand"/>
                <a:sym typeface="Quicksand"/>
              </a:defRPr>
            </a:lvl7pPr>
            <a:lvl8pPr marL="3657600" marR="0" lvl="7" indent="-317500" algn="ctr" rtl="0">
              <a:lnSpc>
                <a:spcPct val="100000"/>
              </a:lnSpc>
              <a:spcBef>
                <a:spcPts val="0"/>
              </a:spcBef>
              <a:spcAft>
                <a:spcPts val="0"/>
              </a:spcAft>
              <a:buClr>
                <a:schemeClr val="dk1"/>
              </a:buClr>
              <a:buSzPts val="2800"/>
              <a:buFont typeface="Quicksand"/>
              <a:buNone/>
              <a:defRPr sz="2800" b="0" i="0" u="none" strike="noStrike" cap="none">
                <a:solidFill>
                  <a:schemeClr val="dk1"/>
                </a:solidFill>
                <a:latin typeface="Quicksand"/>
                <a:ea typeface="Quicksand"/>
                <a:cs typeface="Quicksand"/>
                <a:sym typeface="Quicksand"/>
              </a:defRPr>
            </a:lvl8pPr>
            <a:lvl9pPr marL="4114800" marR="0" lvl="8" indent="-317500" algn="ctr" rtl="0">
              <a:lnSpc>
                <a:spcPct val="100000"/>
              </a:lnSpc>
              <a:spcBef>
                <a:spcPts val="0"/>
              </a:spcBef>
              <a:spcAft>
                <a:spcPts val="0"/>
              </a:spcAft>
              <a:buClr>
                <a:schemeClr val="dk1"/>
              </a:buClr>
              <a:buSzPts val="2800"/>
              <a:buFont typeface="Quicksand"/>
              <a:buNone/>
              <a:defRPr sz="2800" b="0" i="0" u="none" strike="noStrike" cap="none">
                <a:solidFill>
                  <a:schemeClr val="dk1"/>
                </a:solidFill>
                <a:latin typeface="Quicksand"/>
                <a:ea typeface="Quicksand"/>
                <a:cs typeface="Quicksand"/>
                <a:sym typeface="Quicksand"/>
              </a:defRPr>
            </a:lvl9pPr>
          </a:lstStyle>
          <a:p>
            <a:pPr marL="0" indent="0"/>
            <a:r>
              <a:rPr lang="ar-SA" dirty="0">
                <a:latin typeface="Wahran" pitchFamily="50" charset="-78"/>
                <a:cs typeface="Wahran" pitchFamily="50" charset="-78"/>
              </a:rPr>
              <a:t>إشراف: د.م. محمد المحمد</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88"/>
        <p:cNvGrpSpPr/>
        <p:nvPr/>
      </p:nvGrpSpPr>
      <p:grpSpPr>
        <a:xfrm>
          <a:off x="0" y="0"/>
          <a:ext cx="0" cy="0"/>
          <a:chOff x="0" y="0"/>
          <a:chExt cx="0" cy="0"/>
        </a:xfrm>
      </p:grpSpPr>
      <p:grpSp>
        <p:nvGrpSpPr>
          <p:cNvPr id="1889" name="Google Shape;1889;p86"/>
          <p:cNvGrpSpPr/>
          <p:nvPr/>
        </p:nvGrpSpPr>
        <p:grpSpPr>
          <a:xfrm>
            <a:off x="4684217" y="1593800"/>
            <a:ext cx="3509976" cy="2260736"/>
            <a:chOff x="4684217" y="1593800"/>
            <a:chExt cx="3509976" cy="2260736"/>
          </a:xfrm>
        </p:grpSpPr>
        <p:sp>
          <p:nvSpPr>
            <p:cNvPr id="1890" name="Google Shape;1890;p86"/>
            <p:cNvSpPr/>
            <p:nvPr/>
          </p:nvSpPr>
          <p:spPr>
            <a:xfrm>
              <a:off x="4684217" y="1593800"/>
              <a:ext cx="3509976" cy="2260736"/>
            </a:xfrm>
            <a:custGeom>
              <a:avLst/>
              <a:gdLst/>
              <a:ahLst/>
              <a:cxnLst/>
              <a:rect l="l" t="t" r="r" b="b"/>
              <a:pathLst>
                <a:path w="116234" h="74865" extrusionOk="0">
                  <a:moveTo>
                    <a:pt x="1885" y="0"/>
                  </a:moveTo>
                  <a:cubicBezTo>
                    <a:pt x="852" y="0"/>
                    <a:pt x="0" y="851"/>
                    <a:pt x="0" y="1854"/>
                  </a:cubicBezTo>
                  <a:lnTo>
                    <a:pt x="0" y="73010"/>
                  </a:lnTo>
                  <a:cubicBezTo>
                    <a:pt x="0" y="74013"/>
                    <a:pt x="852" y="74865"/>
                    <a:pt x="1885" y="74865"/>
                  </a:cubicBezTo>
                  <a:lnTo>
                    <a:pt x="114410" y="74865"/>
                  </a:lnTo>
                  <a:cubicBezTo>
                    <a:pt x="115443" y="74865"/>
                    <a:pt x="116234" y="74074"/>
                    <a:pt x="116234" y="73041"/>
                  </a:cubicBezTo>
                  <a:lnTo>
                    <a:pt x="116234" y="1854"/>
                  </a:lnTo>
                  <a:cubicBezTo>
                    <a:pt x="116234" y="851"/>
                    <a:pt x="115413" y="0"/>
                    <a:pt x="114380" y="0"/>
                  </a:cubicBezTo>
                  <a:close/>
                </a:path>
              </a:pathLst>
            </a:custGeom>
            <a:solidFill>
              <a:schemeClr val="lt1"/>
            </a:solidFill>
            <a:ln w="38100" cap="flat" cmpd="sng">
              <a:solidFill>
                <a:schemeClr val="lt1"/>
              </a:solidFill>
              <a:prstDash val="solid"/>
              <a:round/>
              <a:headEnd type="none" w="sm" len="sm"/>
              <a:tailEnd type="none" w="sm" len="sm"/>
            </a:ln>
            <a:effectLst>
              <a:outerShdw blurRad="57150" dist="57150"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86"/>
            <p:cNvSpPr/>
            <p:nvPr/>
          </p:nvSpPr>
          <p:spPr>
            <a:xfrm>
              <a:off x="4780325" y="1780925"/>
              <a:ext cx="3350600" cy="123971"/>
            </a:xfrm>
            <a:custGeom>
              <a:avLst/>
              <a:gdLst/>
              <a:ahLst/>
              <a:cxnLst/>
              <a:rect l="l" t="t" r="r" b="b"/>
              <a:pathLst>
                <a:path w="106082" h="4105" extrusionOk="0">
                  <a:moveTo>
                    <a:pt x="2037" y="0"/>
                  </a:moveTo>
                  <a:cubicBezTo>
                    <a:pt x="913" y="0"/>
                    <a:pt x="1" y="912"/>
                    <a:pt x="1" y="2037"/>
                  </a:cubicBezTo>
                  <a:cubicBezTo>
                    <a:pt x="1" y="3173"/>
                    <a:pt x="884" y="4104"/>
                    <a:pt x="1985" y="4104"/>
                  </a:cubicBezTo>
                  <a:cubicBezTo>
                    <a:pt x="2002" y="4104"/>
                    <a:pt x="2020" y="4104"/>
                    <a:pt x="2037" y="4103"/>
                  </a:cubicBezTo>
                  <a:lnTo>
                    <a:pt x="104015" y="4103"/>
                  </a:lnTo>
                  <a:cubicBezTo>
                    <a:pt x="105170" y="4103"/>
                    <a:pt x="106082" y="3192"/>
                    <a:pt x="106082" y="2037"/>
                  </a:cubicBezTo>
                  <a:cubicBezTo>
                    <a:pt x="106082" y="912"/>
                    <a:pt x="105170" y="0"/>
                    <a:pt x="1040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86"/>
            <p:cNvSpPr/>
            <p:nvPr/>
          </p:nvSpPr>
          <p:spPr>
            <a:xfrm>
              <a:off x="4831061" y="1675481"/>
              <a:ext cx="57858" cy="57858"/>
            </a:xfrm>
            <a:custGeom>
              <a:avLst/>
              <a:gdLst/>
              <a:ahLst/>
              <a:cxnLst/>
              <a:rect l="l" t="t" r="r" b="b"/>
              <a:pathLst>
                <a:path w="1916" h="1916" extrusionOk="0">
                  <a:moveTo>
                    <a:pt x="973" y="0"/>
                  </a:moveTo>
                  <a:cubicBezTo>
                    <a:pt x="426" y="0"/>
                    <a:pt x="1" y="426"/>
                    <a:pt x="1" y="943"/>
                  </a:cubicBezTo>
                  <a:cubicBezTo>
                    <a:pt x="1" y="1490"/>
                    <a:pt x="426" y="1915"/>
                    <a:pt x="973" y="1915"/>
                  </a:cubicBezTo>
                  <a:cubicBezTo>
                    <a:pt x="1490" y="1915"/>
                    <a:pt x="1916" y="1490"/>
                    <a:pt x="1916" y="943"/>
                  </a:cubicBezTo>
                  <a:cubicBezTo>
                    <a:pt x="1916" y="456"/>
                    <a:pt x="1490" y="31"/>
                    <a:pt x="9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86"/>
            <p:cNvSpPr/>
            <p:nvPr/>
          </p:nvSpPr>
          <p:spPr>
            <a:xfrm>
              <a:off x="4943965" y="1675481"/>
              <a:ext cx="56922" cy="57858"/>
            </a:xfrm>
            <a:custGeom>
              <a:avLst/>
              <a:gdLst/>
              <a:ahLst/>
              <a:cxnLst/>
              <a:rect l="l" t="t" r="r" b="b"/>
              <a:pathLst>
                <a:path w="1885" h="1916" extrusionOk="0">
                  <a:moveTo>
                    <a:pt x="943" y="0"/>
                  </a:moveTo>
                  <a:cubicBezTo>
                    <a:pt x="426" y="0"/>
                    <a:pt x="0" y="426"/>
                    <a:pt x="0" y="943"/>
                  </a:cubicBezTo>
                  <a:cubicBezTo>
                    <a:pt x="0" y="1490"/>
                    <a:pt x="426" y="1915"/>
                    <a:pt x="943" y="1915"/>
                  </a:cubicBezTo>
                  <a:cubicBezTo>
                    <a:pt x="1490" y="1915"/>
                    <a:pt x="1885" y="1490"/>
                    <a:pt x="1885" y="943"/>
                  </a:cubicBezTo>
                  <a:cubicBezTo>
                    <a:pt x="1885" y="456"/>
                    <a:pt x="1490" y="31"/>
                    <a:pt x="9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86"/>
            <p:cNvSpPr/>
            <p:nvPr/>
          </p:nvSpPr>
          <p:spPr>
            <a:xfrm>
              <a:off x="5057775" y="1675481"/>
              <a:ext cx="56952" cy="57858"/>
            </a:xfrm>
            <a:custGeom>
              <a:avLst/>
              <a:gdLst/>
              <a:ahLst/>
              <a:cxnLst/>
              <a:rect l="l" t="t" r="r" b="b"/>
              <a:pathLst>
                <a:path w="1886" h="1916" extrusionOk="0">
                  <a:moveTo>
                    <a:pt x="943" y="0"/>
                  </a:moveTo>
                  <a:cubicBezTo>
                    <a:pt x="396" y="0"/>
                    <a:pt x="1" y="426"/>
                    <a:pt x="1" y="943"/>
                  </a:cubicBezTo>
                  <a:cubicBezTo>
                    <a:pt x="1" y="1490"/>
                    <a:pt x="396" y="1915"/>
                    <a:pt x="943" y="1915"/>
                  </a:cubicBezTo>
                  <a:cubicBezTo>
                    <a:pt x="1460" y="1915"/>
                    <a:pt x="1885" y="1490"/>
                    <a:pt x="1885" y="943"/>
                  </a:cubicBezTo>
                  <a:cubicBezTo>
                    <a:pt x="1885" y="456"/>
                    <a:pt x="1460" y="31"/>
                    <a:pt x="9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86"/>
            <p:cNvSpPr/>
            <p:nvPr/>
          </p:nvSpPr>
          <p:spPr>
            <a:xfrm>
              <a:off x="4852338" y="1826799"/>
              <a:ext cx="1426663" cy="34005"/>
            </a:xfrm>
            <a:custGeom>
              <a:avLst/>
              <a:gdLst/>
              <a:ahLst/>
              <a:cxnLst/>
              <a:rect l="l" t="t" r="r" b="b"/>
              <a:pathLst>
                <a:path w="45169" h="1126" extrusionOk="0">
                  <a:moveTo>
                    <a:pt x="578" y="1"/>
                  </a:moveTo>
                  <a:cubicBezTo>
                    <a:pt x="274" y="1"/>
                    <a:pt x="1" y="214"/>
                    <a:pt x="1" y="548"/>
                  </a:cubicBezTo>
                  <a:cubicBezTo>
                    <a:pt x="1" y="852"/>
                    <a:pt x="213" y="1125"/>
                    <a:pt x="578" y="1125"/>
                  </a:cubicBezTo>
                  <a:lnTo>
                    <a:pt x="44561" y="1125"/>
                  </a:lnTo>
                  <a:cubicBezTo>
                    <a:pt x="44895" y="1125"/>
                    <a:pt x="45169" y="852"/>
                    <a:pt x="45138" y="548"/>
                  </a:cubicBezTo>
                  <a:cubicBezTo>
                    <a:pt x="45138" y="244"/>
                    <a:pt x="44895" y="1"/>
                    <a:pt x="44561" y="1"/>
                  </a:cubicBezTo>
                  <a:close/>
                </a:path>
              </a:pathLst>
            </a:custGeom>
            <a:gradFill>
              <a:gsLst>
                <a:gs pos="0">
                  <a:schemeClr val="lt1"/>
                </a:gs>
                <a:gs pos="100000">
                  <a:srgbClr val="F9F8FF">
                    <a:alpha val="86666"/>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86"/>
            <p:cNvSpPr/>
            <p:nvPr/>
          </p:nvSpPr>
          <p:spPr>
            <a:xfrm>
              <a:off x="6373045" y="1826799"/>
              <a:ext cx="598125" cy="34005"/>
            </a:xfrm>
            <a:custGeom>
              <a:avLst/>
              <a:gdLst/>
              <a:ahLst/>
              <a:cxnLst/>
              <a:rect l="l" t="t" r="r" b="b"/>
              <a:pathLst>
                <a:path w="18937" h="1126" extrusionOk="0">
                  <a:moveTo>
                    <a:pt x="548" y="1"/>
                  </a:moveTo>
                  <a:cubicBezTo>
                    <a:pt x="244" y="1"/>
                    <a:pt x="0" y="214"/>
                    <a:pt x="0" y="548"/>
                  </a:cubicBezTo>
                  <a:cubicBezTo>
                    <a:pt x="0" y="852"/>
                    <a:pt x="213" y="1125"/>
                    <a:pt x="548" y="1125"/>
                  </a:cubicBezTo>
                  <a:lnTo>
                    <a:pt x="18329" y="1125"/>
                  </a:lnTo>
                  <a:cubicBezTo>
                    <a:pt x="18694" y="1125"/>
                    <a:pt x="18937" y="852"/>
                    <a:pt x="18907" y="548"/>
                  </a:cubicBezTo>
                  <a:cubicBezTo>
                    <a:pt x="18907" y="244"/>
                    <a:pt x="18694" y="1"/>
                    <a:pt x="18329" y="1"/>
                  </a:cubicBezTo>
                  <a:close/>
                </a:path>
              </a:pathLst>
            </a:custGeom>
            <a:gradFill>
              <a:gsLst>
                <a:gs pos="0">
                  <a:schemeClr val="lt1"/>
                </a:gs>
                <a:gs pos="100000">
                  <a:srgbClr val="F9F8FF">
                    <a:alpha val="86666"/>
                  </a:srgbClr>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7" name="Google Shape;1897;p86"/>
          <p:cNvGrpSpPr/>
          <p:nvPr/>
        </p:nvGrpSpPr>
        <p:grpSpPr>
          <a:xfrm>
            <a:off x="7718626" y="1238667"/>
            <a:ext cx="627083" cy="436814"/>
            <a:chOff x="5779976" y="1418876"/>
            <a:chExt cx="421200" cy="293400"/>
          </a:xfrm>
        </p:grpSpPr>
        <p:sp>
          <p:nvSpPr>
            <p:cNvPr id="1898" name="Google Shape;1898;p86"/>
            <p:cNvSpPr/>
            <p:nvPr/>
          </p:nvSpPr>
          <p:spPr>
            <a:xfrm>
              <a:off x="5779976" y="1418876"/>
              <a:ext cx="421200" cy="293400"/>
            </a:xfrm>
            <a:prstGeom prst="wedgeRoundRectCallout">
              <a:avLst>
                <a:gd name="adj1" fmla="val -17374"/>
                <a:gd name="adj2" fmla="val 73101"/>
                <a:gd name="adj3" fmla="val 0"/>
              </a:avLst>
            </a:prstGeom>
            <a:solidFill>
              <a:schemeClr val="accent5"/>
            </a:solidFill>
            <a:ln>
              <a:noFill/>
            </a:ln>
            <a:effectLst>
              <a:outerShdw blurRad="57150" dist="47625" dir="5400000" algn="bl" rotWithShape="0">
                <a:schemeClr val="dk1">
                  <a:alpha val="2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86"/>
            <p:cNvSpPr/>
            <p:nvPr/>
          </p:nvSpPr>
          <p:spPr>
            <a:xfrm>
              <a:off x="5908478" y="1501513"/>
              <a:ext cx="157557" cy="139114"/>
            </a:xfrm>
            <a:custGeom>
              <a:avLst/>
              <a:gdLst/>
              <a:ahLst/>
              <a:cxnLst/>
              <a:rect l="l" t="t" r="r" b="b"/>
              <a:pathLst>
                <a:path w="19273" h="17017" extrusionOk="0">
                  <a:moveTo>
                    <a:pt x="5119" y="1"/>
                  </a:moveTo>
                  <a:cubicBezTo>
                    <a:pt x="2198" y="1"/>
                    <a:pt x="0" y="2389"/>
                    <a:pt x="0" y="5554"/>
                  </a:cubicBezTo>
                  <a:cubicBezTo>
                    <a:pt x="0" y="8974"/>
                    <a:pt x="2744" y="11311"/>
                    <a:pt x="6902" y="14855"/>
                  </a:cubicBezTo>
                  <a:cubicBezTo>
                    <a:pt x="7607" y="15458"/>
                    <a:pt x="8408" y="16138"/>
                    <a:pt x="9239" y="16867"/>
                  </a:cubicBezTo>
                  <a:cubicBezTo>
                    <a:pt x="9352" y="16966"/>
                    <a:pt x="9493" y="17016"/>
                    <a:pt x="9635" y="17016"/>
                  </a:cubicBezTo>
                  <a:cubicBezTo>
                    <a:pt x="9776" y="17016"/>
                    <a:pt x="9918" y="16966"/>
                    <a:pt x="10031" y="16867"/>
                  </a:cubicBezTo>
                  <a:cubicBezTo>
                    <a:pt x="10862" y="16138"/>
                    <a:pt x="11663" y="15458"/>
                    <a:pt x="12370" y="14855"/>
                  </a:cubicBezTo>
                  <a:cubicBezTo>
                    <a:pt x="16526" y="11314"/>
                    <a:pt x="19272" y="8974"/>
                    <a:pt x="19272" y="5554"/>
                  </a:cubicBezTo>
                  <a:cubicBezTo>
                    <a:pt x="19272" y="2389"/>
                    <a:pt x="17071" y="1"/>
                    <a:pt x="14153" y="1"/>
                  </a:cubicBezTo>
                  <a:cubicBezTo>
                    <a:pt x="13105" y="1"/>
                    <a:pt x="12148" y="332"/>
                    <a:pt x="11301" y="986"/>
                  </a:cubicBezTo>
                  <a:cubicBezTo>
                    <a:pt x="10491" y="1612"/>
                    <a:pt x="9952" y="2410"/>
                    <a:pt x="9636" y="2991"/>
                  </a:cubicBezTo>
                  <a:cubicBezTo>
                    <a:pt x="9317" y="2410"/>
                    <a:pt x="8778" y="1612"/>
                    <a:pt x="7968" y="986"/>
                  </a:cubicBezTo>
                  <a:cubicBezTo>
                    <a:pt x="7122" y="332"/>
                    <a:pt x="6164" y="1"/>
                    <a:pt x="5119" y="1"/>
                  </a:cubicBezTo>
                  <a:close/>
                </a:path>
              </a:pathLst>
            </a:custGeom>
            <a:solidFill>
              <a:schemeClr val="accent6"/>
            </a:solidFill>
            <a:ln>
              <a:noFill/>
            </a:ln>
            <a:effectLst>
              <a:outerShdw blurRad="57150" dist="19050" dir="5400000" algn="bl" rotWithShape="0">
                <a:schemeClr val="dk1">
                  <a:alpha val="3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1900" name="Google Shape;1900;p86"/>
          <p:cNvSpPr txBox="1">
            <a:spLocks noGrp="1"/>
          </p:cNvSpPr>
          <p:nvPr>
            <p:ph type="title"/>
          </p:nvPr>
        </p:nvSpPr>
        <p:spPr>
          <a:xfrm>
            <a:off x="726425" y="1096771"/>
            <a:ext cx="3558900" cy="16239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Clr>
                <a:schemeClr val="dk1"/>
              </a:buClr>
              <a:buSzPts val="1100"/>
              <a:buFont typeface="Arial"/>
              <a:buNone/>
            </a:pPr>
            <a:r>
              <a:rPr lang="ar-SA" sz="3600" dirty="0">
                <a:latin typeface="Wahran" pitchFamily="50" charset="-78"/>
                <a:cs typeface="Wahran" pitchFamily="50" charset="-78"/>
              </a:rPr>
              <a:t>مقدمة</a:t>
            </a:r>
            <a:endParaRPr sz="3600" dirty="0">
              <a:latin typeface="Wahran" pitchFamily="50" charset="-78"/>
              <a:cs typeface="Wahran" pitchFamily="50" charset="-78"/>
            </a:endParaRPr>
          </a:p>
        </p:txBody>
      </p:sp>
      <p:sp>
        <p:nvSpPr>
          <p:cNvPr id="1901" name="Google Shape;1901;p86"/>
          <p:cNvSpPr txBox="1">
            <a:spLocks noGrp="1"/>
          </p:cNvSpPr>
          <p:nvPr>
            <p:ph type="subTitle" idx="1"/>
          </p:nvPr>
        </p:nvSpPr>
        <p:spPr>
          <a:xfrm>
            <a:off x="726425" y="2264514"/>
            <a:ext cx="3558900" cy="1489818"/>
          </a:xfrm>
          <a:prstGeom prst="rect">
            <a:avLst/>
          </a:prstGeom>
        </p:spPr>
        <p:txBody>
          <a:bodyPr spcFirstLastPara="1" wrap="square" lIns="91425" tIns="91425" rIns="91425" bIns="91425" anchor="ctr" anchorCtr="0">
            <a:noAutofit/>
          </a:bodyPr>
          <a:lstStyle/>
          <a:p>
            <a:pPr marL="0" lvl="0" indent="0" algn="r" rtl="1">
              <a:spcBef>
                <a:spcPts val="0"/>
              </a:spcBef>
              <a:spcAft>
                <a:spcPts val="1200"/>
              </a:spcAft>
              <a:buNone/>
            </a:pPr>
            <a:r>
              <a:rPr lang="ar-SA" sz="1800" dirty="0">
                <a:latin typeface="Wahran" pitchFamily="50" charset="-78"/>
                <a:cs typeface="Wahran" pitchFamily="50" charset="-78"/>
              </a:rPr>
              <a:t>تعني مواجهة الأخبار المزيفة تحديًا اجتماعيًا وسياسيًا عميقًا في العصر الرقمي. مع تزايد انتشار الأخبار المزيفة، أصبحت الحاجة إلى منصات لتأكيد الحقائق وتحقيق الشفافية أمرًا أساسيًا.</a:t>
            </a:r>
            <a:endParaRPr sz="1800" dirty="0">
              <a:latin typeface="Wahran" pitchFamily="50" charset="-78"/>
              <a:cs typeface="Wahran" pitchFamily="50" charset="-78"/>
            </a:endParaRPr>
          </a:p>
        </p:txBody>
      </p:sp>
      <p:grpSp>
        <p:nvGrpSpPr>
          <p:cNvPr id="1903" name="Google Shape;1903;p86"/>
          <p:cNvGrpSpPr/>
          <p:nvPr/>
        </p:nvGrpSpPr>
        <p:grpSpPr>
          <a:xfrm>
            <a:off x="4761668" y="3753478"/>
            <a:ext cx="615915" cy="616156"/>
            <a:chOff x="3375684" y="2512136"/>
            <a:chExt cx="767400" cy="767700"/>
          </a:xfrm>
        </p:grpSpPr>
        <p:sp>
          <p:nvSpPr>
            <p:cNvPr id="1904" name="Google Shape;1904;p86"/>
            <p:cNvSpPr/>
            <p:nvPr/>
          </p:nvSpPr>
          <p:spPr>
            <a:xfrm>
              <a:off x="3375684" y="2512136"/>
              <a:ext cx="767400" cy="767700"/>
            </a:xfrm>
            <a:prstGeom prst="ellipse">
              <a:avLst/>
            </a:prstGeom>
            <a:gradFill>
              <a:gsLst>
                <a:gs pos="0">
                  <a:schemeClr val="lt1"/>
                </a:gs>
                <a:gs pos="100000">
                  <a:srgbClr val="4EB3E4">
                    <a:alpha val="57647"/>
                  </a:srgbClr>
                </a:gs>
              </a:gsLst>
              <a:lin ang="5400012" scaled="0"/>
            </a:gradFill>
            <a:ln>
              <a:noFill/>
            </a:ln>
            <a:effectLst>
              <a:outerShdw blurRad="157163" dist="85725" dir="5400000" algn="bl" rotWithShape="0">
                <a:schemeClr val="dk1">
                  <a:alpha val="2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05" name="Google Shape;1905;p86"/>
            <p:cNvGrpSpPr/>
            <p:nvPr/>
          </p:nvGrpSpPr>
          <p:grpSpPr>
            <a:xfrm>
              <a:off x="3531930" y="2668504"/>
              <a:ext cx="454894" cy="454955"/>
              <a:chOff x="7325238" y="1448084"/>
              <a:chExt cx="269999" cy="269987"/>
            </a:xfrm>
          </p:grpSpPr>
          <p:sp>
            <p:nvSpPr>
              <p:cNvPr id="1906" name="Google Shape;1906;p86"/>
              <p:cNvSpPr/>
              <p:nvPr/>
            </p:nvSpPr>
            <p:spPr>
              <a:xfrm>
                <a:off x="7325238" y="1448084"/>
                <a:ext cx="269999" cy="269987"/>
              </a:xfrm>
              <a:custGeom>
                <a:avLst/>
                <a:gdLst/>
                <a:ahLst/>
                <a:cxnLst/>
                <a:rect l="l" t="t" r="r" b="b"/>
                <a:pathLst>
                  <a:path w="22213" h="22212" extrusionOk="0">
                    <a:moveTo>
                      <a:pt x="11106" y="0"/>
                    </a:moveTo>
                    <a:cubicBezTo>
                      <a:pt x="4987" y="0"/>
                      <a:pt x="1" y="4986"/>
                      <a:pt x="1" y="11105"/>
                    </a:cubicBezTo>
                    <a:cubicBezTo>
                      <a:pt x="1" y="17242"/>
                      <a:pt x="4987" y="22212"/>
                      <a:pt x="11106" y="22212"/>
                    </a:cubicBezTo>
                    <a:cubicBezTo>
                      <a:pt x="17225" y="22212"/>
                      <a:pt x="22212" y="17242"/>
                      <a:pt x="22212" y="11105"/>
                    </a:cubicBezTo>
                    <a:cubicBezTo>
                      <a:pt x="22212" y="4986"/>
                      <a:pt x="17225" y="0"/>
                      <a:pt x="11106" y="0"/>
                    </a:cubicBezTo>
                    <a:close/>
                  </a:path>
                </a:pathLst>
              </a:custGeom>
              <a:solidFill>
                <a:schemeClr val="accent3"/>
              </a:solidFill>
              <a:ln>
                <a:noFill/>
              </a:ln>
              <a:effectLst>
                <a:outerShdw blurRad="57150"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86"/>
              <p:cNvSpPr/>
              <p:nvPr/>
            </p:nvSpPr>
            <p:spPr>
              <a:xfrm>
                <a:off x="7412764" y="1486894"/>
                <a:ext cx="97191" cy="96195"/>
              </a:xfrm>
              <a:custGeom>
                <a:avLst/>
                <a:gdLst/>
                <a:ahLst/>
                <a:cxnLst/>
                <a:rect l="l" t="t" r="r" b="b"/>
                <a:pathLst>
                  <a:path w="7996" h="7914" extrusionOk="0">
                    <a:moveTo>
                      <a:pt x="4011" y="1"/>
                    </a:moveTo>
                    <a:cubicBezTo>
                      <a:pt x="1859" y="1"/>
                      <a:pt x="84" y="1730"/>
                      <a:pt x="51" y="3889"/>
                    </a:cubicBezTo>
                    <a:cubicBezTo>
                      <a:pt x="1" y="6070"/>
                      <a:pt x="1741" y="7879"/>
                      <a:pt x="3922" y="7912"/>
                    </a:cubicBezTo>
                    <a:cubicBezTo>
                      <a:pt x="3954" y="7913"/>
                      <a:pt x="3986" y="7913"/>
                      <a:pt x="4017" y="7913"/>
                    </a:cubicBezTo>
                    <a:cubicBezTo>
                      <a:pt x="6171" y="7913"/>
                      <a:pt x="7912" y="6191"/>
                      <a:pt x="7962" y="4042"/>
                    </a:cubicBezTo>
                    <a:cubicBezTo>
                      <a:pt x="7995" y="1861"/>
                      <a:pt x="6255" y="53"/>
                      <a:pt x="4074" y="1"/>
                    </a:cubicBezTo>
                    <a:cubicBezTo>
                      <a:pt x="4053" y="1"/>
                      <a:pt x="4032" y="1"/>
                      <a:pt x="4011" y="1"/>
                    </a:cubicBezTo>
                    <a:close/>
                  </a:path>
                </a:pathLst>
              </a:custGeom>
              <a:solidFill>
                <a:schemeClr val="lt1"/>
              </a:solidFill>
              <a:ln>
                <a:noFill/>
              </a:ln>
              <a:effectLst>
                <a:outerShdw blurRad="57150" dist="19050" dir="5400000" algn="bl" rotWithShape="0">
                  <a:srgbClr val="5352EE">
                    <a:alpha val="18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86"/>
              <p:cNvSpPr/>
              <p:nvPr/>
            </p:nvSpPr>
            <p:spPr>
              <a:xfrm>
                <a:off x="7366528" y="1603992"/>
                <a:ext cx="184732" cy="105676"/>
              </a:xfrm>
              <a:custGeom>
                <a:avLst/>
                <a:gdLst/>
                <a:ahLst/>
                <a:cxnLst/>
                <a:rect l="l" t="t" r="r" b="b"/>
                <a:pathLst>
                  <a:path w="15198" h="8694" extrusionOk="0">
                    <a:moveTo>
                      <a:pt x="7551" y="1"/>
                    </a:moveTo>
                    <a:cubicBezTo>
                      <a:pt x="4102" y="1"/>
                      <a:pt x="1150" y="2179"/>
                      <a:pt x="1" y="5243"/>
                    </a:cubicBezTo>
                    <a:cubicBezTo>
                      <a:pt x="1860" y="7305"/>
                      <a:pt x="4531" y="8641"/>
                      <a:pt x="7540" y="8691"/>
                    </a:cubicBezTo>
                    <a:cubicBezTo>
                      <a:pt x="7618" y="8693"/>
                      <a:pt x="7697" y="8694"/>
                      <a:pt x="7775" y="8694"/>
                    </a:cubicBezTo>
                    <a:cubicBezTo>
                      <a:pt x="10690" y="8694"/>
                      <a:pt x="13321" y="7473"/>
                      <a:pt x="15198" y="5531"/>
                    </a:cubicBezTo>
                    <a:cubicBezTo>
                      <a:pt x="14150" y="2369"/>
                      <a:pt x="11208" y="54"/>
                      <a:pt x="7709" y="3"/>
                    </a:cubicBezTo>
                    <a:cubicBezTo>
                      <a:pt x="7656" y="2"/>
                      <a:pt x="7603" y="1"/>
                      <a:pt x="7551" y="1"/>
                    </a:cubicBezTo>
                    <a:close/>
                  </a:path>
                </a:pathLst>
              </a:custGeom>
              <a:solidFill>
                <a:schemeClr val="lt1"/>
              </a:solidFill>
              <a:ln>
                <a:noFill/>
              </a:ln>
              <a:effectLst>
                <a:outerShdw blurRad="57150" dist="19050" dir="5400000" algn="bl" rotWithShape="0">
                  <a:srgbClr val="5352EE">
                    <a:alpha val="18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2" name="صورة 1">
            <a:extLst>
              <a:ext uri="{FF2B5EF4-FFF2-40B4-BE49-F238E27FC236}">
                <a16:creationId xmlns:a16="http://schemas.microsoft.com/office/drawing/2014/main" id="{A7E50FCC-0521-6190-39B8-F89E3FE6C568}"/>
              </a:ext>
            </a:extLst>
          </p:cNvPr>
          <p:cNvPicPr preferRelativeResize="0">
            <a:picLocks/>
          </p:cNvPicPr>
          <p:nvPr/>
        </p:nvPicPr>
        <p:blipFill>
          <a:blip r:embed="rId3"/>
          <a:stretch>
            <a:fillRect/>
          </a:stretch>
        </p:blipFill>
        <p:spPr>
          <a:xfrm>
            <a:off x="4763405" y="1957385"/>
            <a:ext cx="3351600" cy="1857600"/>
          </a:xfrm>
          <a:prstGeom prst="roundRect">
            <a:avLst>
              <a:gd name="adj" fmla="val 4853"/>
            </a:avLst>
          </a:prstGeom>
          <a:effectLst>
            <a:outerShdw blurRad="63500" dist="25400" dir="5400000" algn="ctr" rotWithShape="0">
              <a:srgbClr val="000000">
                <a:alpha val="20000"/>
              </a:srgbClr>
            </a:outerShdw>
          </a:effectLst>
        </p:spPr>
      </p:pic>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94"/>
        <p:cNvGrpSpPr/>
        <p:nvPr/>
      </p:nvGrpSpPr>
      <p:grpSpPr>
        <a:xfrm>
          <a:off x="0" y="0"/>
          <a:ext cx="0" cy="0"/>
          <a:chOff x="0" y="0"/>
          <a:chExt cx="0" cy="0"/>
        </a:xfrm>
      </p:grpSpPr>
      <p:sp>
        <p:nvSpPr>
          <p:cNvPr id="1295" name="Google Shape;1295;p70"/>
          <p:cNvSpPr txBox="1">
            <a:spLocks noGrp="1"/>
          </p:cNvSpPr>
          <p:nvPr>
            <p:ph type="title"/>
          </p:nvPr>
        </p:nvSpPr>
        <p:spPr>
          <a:xfrm>
            <a:off x="720000" y="1682367"/>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3600" b="1" dirty="0">
                <a:latin typeface="Wahran" pitchFamily="50" charset="-78"/>
                <a:cs typeface="Wahran" pitchFamily="50" charset="-78"/>
                <a:sym typeface="Orbitron"/>
              </a:rPr>
              <a:t>أهمية المشروع</a:t>
            </a:r>
            <a:endParaRPr sz="3600" b="1" dirty="0">
              <a:latin typeface="Wahran" pitchFamily="50" charset="-78"/>
              <a:cs typeface="Wahran" pitchFamily="50" charset="-78"/>
              <a:sym typeface="Orbitron"/>
            </a:endParaRPr>
          </a:p>
        </p:txBody>
      </p:sp>
      <p:sp>
        <p:nvSpPr>
          <p:cNvPr id="1296" name="Google Shape;1296;p70"/>
          <p:cNvSpPr txBox="1">
            <a:spLocks noGrp="1"/>
          </p:cNvSpPr>
          <p:nvPr>
            <p:ph type="body" idx="1"/>
          </p:nvPr>
        </p:nvSpPr>
        <p:spPr>
          <a:xfrm>
            <a:off x="720000" y="2374240"/>
            <a:ext cx="7704000" cy="1223753"/>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2800" dirty="0">
                <a:latin typeface="Wahran Light" pitchFamily="50" charset="-78"/>
                <a:cs typeface="Wahran Light" pitchFamily="50" charset="-78"/>
              </a:rPr>
              <a:t>المشروع يهدف إلى تقديم حلول تكنولوجية مبتكرة لمكافحة الأخبار المزيفة وتحقيق تفاعل فعّال مع الجمهور.</a:t>
            </a:r>
            <a:endParaRPr sz="2800" dirty="0">
              <a:latin typeface="Wahran Light" pitchFamily="50" charset="-78"/>
              <a:cs typeface="Wahran Light" pitchFamily="50" charset="-78"/>
            </a:endParaRPr>
          </a:p>
        </p:txBody>
      </p:sp>
      <p:grpSp>
        <p:nvGrpSpPr>
          <p:cNvPr id="1297" name="Google Shape;1297;p70"/>
          <p:cNvGrpSpPr/>
          <p:nvPr/>
        </p:nvGrpSpPr>
        <p:grpSpPr>
          <a:xfrm>
            <a:off x="8236625" y="4105445"/>
            <a:ext cx="501556" cy="570430"/>
            <a:chOff x="10190200" y="4253570"/>
            <a:chExt cx="501556" cy="570430"/>
          </a:xfrm>
        </p:grpSpPr>
        <p:sp>
          <p:nvSpPr>
            <p:cNvPr id="1298" name="Google Shape;1298;p70"/>
            <p:cNvSpPr/>
            <p:nvPr/>
          </p:nvSpPr>
          <p:spPr>
            <a:xfrm>
              <a:off x="10440975" y="4253570"/>
              <a:ext cx="250781" cy="250235"/>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accent3"/>
            </a:solidFill>
            <a:ln>
              <a:noFill/>
            </a:ln>
            <a:effectLst>
              <a:outerShdw blurRad="57150" dist="57150" dir="5400000" algn="bl" rotWithShape="0">
                <a:schemeClr val="dk1">
                  <a:alpha val="16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1299" name="Google Shape;1299;p70"/>
            <p:cNvSpPr/>
            <p:nvPr/>
          </p:nvSpPr>
          <p:spPr>
            <a:xfrm>
              <a:off x="10190200" y="4573225"/>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accent1"/>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grpSp>
        <p:nvGrpSpPr>
          <p:cNvPr id="2" name="Google Shape;4770;p131">
            <a:extLst>
              <a:ext uri="{FF2B5EF4-FFF2-40B4-BE49-F238E27FC236}">
                <a16:creationId xmlns:a16="http://schemas.microsoft.com/office/drawing/2014/main" id="{6E9A3A58-3A9D-4C9D-AFFF-0CCC38332E32}"/>
              </a:ext>
            </a:extLst>
          </p:cNvPr>
          <p:cNvGrpSpPr/>
          <p:nvPr/>
        </p:nvGrpSpPr>
        <p:grpSpPr>
          <a:xfrm>
            <a:off x="1363551" y="885599"/>
            <a:ext cx="525118" cy="621976"/>
            <a:chOff x="5863600" y="2377975"/>
            <a:chExt cx="683925" cy="810075"/>
          </a:xfrm>
        </p:grpSpPr>
        <p:sp>
          <p:nvSpPr>
            <p:cNvPr id="3" name="Google Shape;4771;p131">
              <a:extLst>
                <a:ext uri="{FF2B5EF4-FFF2-40B4-BE49-F238E27FC236}">
                  <a16:creationId xmlns:a16="http://schemas.microsoft.com/office/drawing/2014/main" id="{54BC007A-26F8-8E06-7FE9-0BF734E4FDC3}"/>
                </a:ext>
              </a:extLst>
            </p:cNvPr>
            <p:cNvSpPr/>
            <p:nvPr/>
          </p:nvSpPr>
          <p:spPr>
            <a:xfrm>
              <a:off x="5863600" y="2377975"/>
              <a:ext cx="683925" cy="810075"/>
            </a:xfrm>
            <a:custGeom>
              <a:avLst/>
              <a:gdLst/>
              <a:ahLst/>
              <a:cxnLst/>
              <a:rect l="l" t="t" r="r" b="b"/>
              <a:pathLst>
                <a:path w="27357" h="32403" extrusionOk="0">
                  <a:moveTo>
                    <a:pt x="3800" y="1"/>
                  </a:moveTo>
                  <a:cubicBezTo>
                    <a:pt x="1703" y="1"/>
                    <a:pt x="0" y="1703"/>
                    <a:pt x="0" y="3800"/>
                  </a:cubicBezTo>
                  <a:lnTo>
                    <a:pt x="0" y="28603"/>
                  </a:lnTo>
                  <a:cubicBezTo>
                    <a:pt x="0" y="30700"/>
                    <a:pt x="1703" y="32403"/>
                    <a:pt x="3800" y="32403"/>
                  </a:cubicBezTo>
                  <a:lnTo>
                    <a:pt x="23496" y="32403"/>
                  </a:lnTo>
                  <a:cubicBezTo>
                    <a:pt x="25624" y="32403"/>
                    <a:pt x="27357" y="30700"/>
                    <a:pt x="27296" y="28603"/>
                  </a:cubicBezTo>
                  <a:lnTo>
                    <a:pt x="27296" y="3800"/>
                  </a:lnTo>
                  <a:cubicBezTo>
                    <a:pt x="27296" y="1703"/>
                    <a:pt x="25594" y="1"/>
                    <a:pt x="23496" y="1"/>
                  </a:cubicBezTo>
                  <a:close/>
                </a:path>
              </a:pathLst>
            </a:custGeom>
            <a:solidFill>
              <a:srgbClr val="FFFFFF"/>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4772;p131">
              <a:extLst>
                <a:ext uri="{FF2B5EF4-FFF2-40B4-BE49-F238E27FC236}">
                  <a16:creationId xmlns:a16="http://schemas.microsoft.com/office/drawing/2014/main" id="{8E4C3D52-7FB3-BD1E-82D5-35C811235739}"/>
                </a:ext>
              </a:extLst>
            </p:cNvPr>
            <p:cNvSpPr/>
            <p:nvPr/>
          </p:nvSpPr>
          <p:spPr>
            <a:xfrm>
              <a:off x="5974550" y="2814925"/>
              <a:ext cx="461275" cy="245475"/>
            </a:xfrm>
            <a:custGeom>
              <a:avLst/>
              <a:gdLst/>
              <a:ahLst/>
              <a:cxnLst/>
              <a:rect l="l" t="t" r="r" b="b"/>
              <a:pathLst>
                <a:path w="18451" h="9819" extrusionOk="0">
                  <a:moveTo>
                    <a:pt x="578" y="0"/>
                  </a:moveTo>
                  <a:cubicBezTo>
                    <a:pt x="274" y="0"/>
                    <a:pt x="0" y="274"/>
                    <a:pt x="0" y="578"/>
                  </a:cubicBezTo>
                  <a:cubicBezTo>
                    <a:pt x="0" y="5654"/>
                    <a:pt x="4134" y="9818"/>
                    <a:pt x="9240" y="9818"/>
                  </a:cubicBezTo>
                  <a:cubicBezTo>
                    <a:pt x="14317" y="9818"/>
                    <a:pt x="18450" y="5654"/>
                    <a:pt x="18450" y="578"/>
                  </a:cubicBezTo>
                  <a:cubicBezTo>
                    <a:pt x="18450" y="274"/>
                    <a:pt x="18177" y="0"/>
                    <a:pt x="17903" y="0"/>
                  </a:cubicBezTo>
                  <a:cubicBezTo>
                    <a:pt x="17599" y="0"/>
                    <a:pt x="17326" y="274"/>
                    <a:pt x="17326" y="578"/>
                  </a:cubicBezTo>
                  <a:cubicBezTo>
                    <a:pt x="17326" y="5016"/>
                    <a:pt x="13678" y="8663"/>
                    <a:pt x="9240" y="8663"/>
                  </a:cubicBezTo>
                  <a:cubicBezTo>
                    <a:pt x="4772" y="8663"/>
                    <a:pt x="1125" y="5016"/>
                    <a:pt x="1125" y="578"/>
                  </a:cubicBezTo>
                  <a:cubicBezTo>
                    <a:pt x="1125" y="274"/>
                    <a:pt x="882" y="0"/>
                    <a:pt x="578" y="0"/>
                  </a:cubicBezTo>
                  <a:close/>
                </a:path>
              </a:pathLst>
            </a:custGeom>
            <a:solidFill>
              <a:schemeClr val="lt2"/>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4773;p131">
              <a:extLst>
                <a:ext uri="{FF2B5EF4-FFF2-40B4-BE49-F238E27FC236}">
                  <a16:creationId xmlns:a16="http://schemas.microsoft.com/office/drawing/2014/main" id="{6A251C17-141B-3E52-C8FB-6557C257FB33}"/>
                </a:ext>
              </a:extLst>
            </p:cNvPr>
            <p:cNvSpPr/>
            <p:nvPr/>
          </p:nvSpPr>
          <p:spPr>
            <a:xfrm>
              <a:off x="5958575" y="2799725"/>
              <a:ext cx="59300" cy="58525"/>
            </a:xfrm>
            <a:custGeom>
              <a:avLst/>
              <a:gdLst/>
              <a:ahLst/>
              <a:cxnLst/>
              <a:rect l="l" t="t" r="r" b="b"/>
              <a:pathLst>
                <a:path w="2372" h="2341" extrusionOk="0">
                  <a:moveTo>
                    <a:pt x="1" y="0"/>
                  </a:moveTo>
                  <a:lnTo>
                    <a:pt x="1" y="2341"/>
                  </a:lnTo>
                  <a:lnTo>
                    <a:pt x="2372" y="2341"/>
                  </a:lnTo>
                  <a:lnTo>
                    <a:pt x="2372" y="0"/>
                  </a:lnTo>
                  <a:close/>
                </a:path>
              </a:pathLst>
            </a:custGeom>
            <a:solidFill>
              <a:schemeClr val="lt2"/>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4774;p131">
              <a:extLst>
                <a:ext uri="{FF2B5EF4-FFF2-40B4-BE49-F238E27FC236}">
                  <a16:creationId xmlns:a16="http://schemas.microsoft.com/office/drawing/2014/main" id="{14BFBAE0-2BE2-3A77-2C63-66660E6260F1}"/>
                </a:ext>
              </a:extLst>
            </p:cNvPr>
            <p:cNvSpPr/>
            <p:nvPr/>
          </p:nvSpPr>
          <p:spPr>
            <a:xfrm>
              <a:off x="6175150" y="3017050"/>
              <a:ext cx="59300" cy="58550"/>
            </a:xfrm>
            <a:custGeom>
              <a:avLst/>
              <a:gdLst/>
              <a:ahLst/>
              <a:cxnLst/>
              <a:rect l="l" t="t" r="r" b="b"/>
              <a:pathLst>
                <a:path w="2372" h="2342" extrusionOk="0">
                  <a:moveTo>
                    <a:pt x="1" y="1"/>
                  </a:moveTo>
                  <a:lnTo>
                    <a:pt x="1" y="2341"/>
                  </a:lnTo>
                  <a:lnTo>
                    <a:pt x="2371" y="2341"/>
                  </a:lnTo>
                  <a:lnTo>
                    <a:pt x="2371" y="1"/>
                  </a:lnTo>
                  <a:close/>
                </a:path>
              </a:pathLst>
            </a:custGeom>
            <a:solidFill>
              <a:schemeClr val="lt2"/>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4775;p131">
              <a:extLst>
                <a:ext uri="{FF2B5EF4-FFF2-40B4-BE49-F238E27FC236}">
                  <a16:creationId xmlns:a16="http://schemas.microsoft.com/office/drawing/2014/main" id="{0D55C9D7-44FE-8257-8288-4140C6F36B0A}"/>
                </a:ext>
              </a:extLst>
            </p:cNvPr>
            <p:cNvSpPr/>
            <p:nvPr/>
          </p:nvSpPr>
          <p:spPr>
            <a:xfrm>
              <a:off x="6391725" y="2799725"/>
              <a:ext cx="59300" cy="58525"/>
            </a:xfrm>
            <a:custGeom>
              <a:avLst/>
              <a:gdLst/>
              <a:ahLst/>
              <a:cxnLst/>
              <a:rect l="l" t="t" r="r" b="b"/>
              <a:pathLst>
                <a:path w="2372" h="2341" extrusionOk="0">
                  <a:moveTo>
                    <a:pt x="0" y="0"/>
                  </a:moveTo>
                  <a:lnTo>
                    <a:pt x="0" y="2341"/>
                  </a:lnTo>
                  <a:lnTo>
                    <a:pt x="2371" y="2341"/>
                  </a:lnTo>
                  <a:lnTo>
                    <a:pt x="2371" y="0"/>
                  </a:lnTo>
                  <a:close/>
                </a:path>
              </a:pathLst>
            </a:custGeom>
            <a:solidFill>
              <a:schemeClr val="lt2"/>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4776;p131">
              <a:extLst>
                <a:ext uri="{FF2B5EF4-FFF2-40B4-BE49-F238E27FC236}">
                  <a16:creationId xmlns:a16="http://schemas.microsoft.com/office/drawing/2014/main" id="{E5807725-CA16-4369-48F1-1E16AC83D168}"/>
                </a:ext>
              </a:extLst>
            </p:cNvPr>
            <p:cNvSpPr/>
            <p:nvPr/>
          </p:nvSpPr>
          <p:spPr>
            <a:xfrm>
              <a:off x="5948700" y="3031500"/>
              <a:ext cx="512950" cy="28900"/>
            </a:xfrm>
            <a:custGeom>
              <a:avLst/>
              <a:gdLst/>
              <a:ahLst/>
              <a:cxnLst/>
              <a:rect l="l" t="t" r="r" b="b"/>
              <a:pathLst>
                <a:path w="20518" h="1156" extrusionOk="0">
                  <a:moveTo>
                    <a:pt x="578" y="0"/>
                  </a:moveTo>
                  <a:cubicBezTo>
                    <a:pt x="274" y="0"/>
                    <a:pt x="1" y="274"/>
                    <a:pt x="1" y="578"/>
                  </a:cubicBezTo>
                  <a:cubicBezTo>
                    <a:pt x="1" y="882"/>
                    <a:pt x="274" y="1155"/>
                    <a:pt x="578" y="1155"/>
                  </a:cubicBezTo>
                  <a:lnTo>
                    <a:pt x="19940" y="1155"/>
                  </a:lnTo>
                  <a:cubicBezTo>
                    <a:pt x="20244" y="1155"/>
                    <a:pt x="20518" y="912"/>
                    <a:pt x="20518" y="578"/>
                  </a:cubicBezTo>
                  <a:cubicBezTo>
                    <a:pt x="20518" y="274"/>
                    <a:pt x="20244" y="0"/>
                    <a:pt x="19940" y="0"/>
                  </a:cubicBezTo>
                  <a:close/>
                </a:path>
              </a:pathLst>
            </a:custGeom>
            <a:solidFill>
              <a:schemeClr val="lt2"/>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4777;p131">
              <a:extLst>
                <a:ext uri="{FF2B5EF4-FFF2-40B4-BE49-F238E27FC236}">
                  <a16:creationId xmlns:a16="http://schemas.microsoft.com/office/drawing/2014/main" id="{635F3961-90E4-6875-359A-398C431557C9}"/>
                </a:ext>
              </a:extLst>
            </p:cNvPr>
            <p:cNvSpPr/>
            <p:nvPr/>
          </p:nvSpPr>
          <p:spPr>
            <a:xfrm>
              <a:off x="5940350" y="3023900"/>
              <a:ext cx="43325" cy="44125"/>
            </a:xfrm>
            <a:custGeom>
              <a:avLst/>
              <a:gdLst/>
              <a:ahLst/>
              <a:cxnLst/>
              <a:rect l="l" t="t" r="r" b="b"/>
              <a:pathLst>
                <a:path w="1733" h="1765" extrusionOk="0">
                  <a:moveTo>
                    <a:pt x="851" y="0"/>
                  </a:moveTo>
                  <a:cubicBezTo>
                    <a:pt x="365" y="0"/>
                    <a:pt x="0" y="395"/>
                    <a:pt x="0" y="882"/>
                  </a:cubicBezTo>
                  <a:cubicBezTo>
                    <a:pt x="0" y="1351"/>
                    <a:pt x="398" y="1765"/>
                    <a:pt x="808" y="1765"/>
                  </a:cubicBezTo>
                  <a:cubicBezTo>
                    <a:pt x="823" y="1765"/>
                    <a:pt x="837" y="1764"/>
                    <a:pt x="851" y="1763"/>
                  </a:cubicBezTo>
                  <a:cubicBezTo>
                    <a:pt x="1368" y="1763"/>
                    <a:pt x="1733" y="1368"/>
                    <a:pt x="1733" y="882"/>
                  </a:cubicBezTo>
                  <a:cubicBezTo>
                    <a:pt x="1733" y="395"/>
                    <a:pt x="1368" y="0"/>
                    <a:pt x="851" y="0"/>
                  </a:cubicBezTo>
                  <a:close/>
                </a:path>
              </a:pathLst>
            </a:custGeom>
            <a:solidFill>
              <a:schemeClr val="lt2"/>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4778;p131">
              <a:extLst>
                <a:ext uri="{FF2B5EF4-FFF2-40B4-BE49-F238E27FC236}">
                  <a16:creationId xmlns:a16="http://schemas.microsoft.com/office/drawing/2014/main" id="{2B95F0A8-7023-69AF-2148-023E50DF96E8}"/>
                </a:ext>
              </a:extLst>
            </p:cNvPr>
            <p:cNvSpPr/>
            <p:nvPr/>
          </p:nvSpPr>
          <p:spPr>
            <a:xfrm>
              <a:off x="6425925" y="3023900"/>
              <a:ext cx="43325" cy="44125"/>
            </a:xfrm>
            <a:custGeom>
              <a:avLst/>
              <a:gdLst/>
              <a:ahLst/>
              <a:cxnLst/>
              <a:rect l="l" t="t" r="r" b="b"/>
              <a:pathLst>
                <a:path w="1733" h="1765" extrusionOk="0">
                  <a:moveTo>
                    <a:pt x="851" y="0"/>
                  </a:moveTo>
                  <a:cubicBezTo>
                    <a:pt x="365" y="0"/>
                    <a:pt x="0" y="395"/>
                    <a:pt x="0" y="882"/>
                  </a:cubicBezTo>
                  <a:cubicBezTo>
                    <a:pt x="0" y="1351"/>
                    <a:pt x="341" y="1765"/>
                    <a:pt x="802" y="1765"/>
                  </a:cubicBezTo>
                  <a:cubicBezTo>
                    <a:pt x="819" y="1765"/>
                    <a:pt x="835" y="1764"/>
                    <a:pt x="851" y="1763"/>
                  </a:cubicBezTo>
                  <a:cubicBezTo>
                    <a:pt x="1338" y="1763"/>
                    <a:pt x="1733" y="1368"/>
                    <a:pt x="1733" y="882"/>
                  </a:cubicBezTo>
                  <a:cubicBezTo>
                    <a:pt x="1733" y="395"/>
                    <a:pt x="1338" y="0"/>
                    <a:pt x="851" y="0"/>
                  </a:cubicBezTo>
                  <a:close/>
                </a:path>
              </a:pathLst>
            </a:custGeom>
            <a:solidFill>
              <a:schemeClr val="lt2"/>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4779;p131">
              <a:extLst>
                <a:ext uri="{FF2B5EF4-FFF2-40B4-BE49-F238E27FC236}">
                  <a16:creationId xmlns:a16="http://schemas.microsoft.com/office/drawing/2014/main" id="{060F549E-BC62-EC97-4927-617F04AF053D}"/>
                </a:ext>
              </a:extLst>
            </p:cNvPr>
            <p:cNvSpPr/>
            <p:nvPr/>
          </p:nvSpPr>
          <p:spPr>
            <a:xfrm>
              <a:off x="6099925" y="2491200"/>
              <a:ext cx="212025" cy="459375"/>
            </a:xfrm>
            <a:custGeom>
              <a:avLst/>
              <a:gdLst/>
              <a:ahLst/>
              <a:cxnLst/>
              <a:rect l="l" t="t" r="r" b="b"/>
              <a:pathLst>
                <a:path w="8481" h="18375" extrusionOk="0">
                  <a:moveTo>
                    <a:pt x="1976" y="1"/>
                  </a:moveTo>
                  <a:cubicBezTo>
                    <a:pt x="1490" y="1"/>
                    <a:pt x="1095" y="366"/>
                    <a:pt x="1095" y="882"/>
                  </a:cubicBezTo>
                  <a:lnTo>
                    <a:pt x="1095" y="5320"/>
                  </a:lnTo>
                  <a:cubicBezTo>
                    <a:pt x="1095" y="5381"/>
                    <a:pt x="1125" y="5472"/>
                    <a:pt x="1125" y="5533"/>
                  </a:cubicBezTo>
                  <a:cubicBezTo>
                    <a:pt x="639" y="5533"/>
                    <a:pt x="274" y="5928"/>
                    <a:pt x="274" y="6414"/>
                  </a:cubicBezTo>
                  <a:lnTo>
                    <a:pt x="274" y="6901"/>
                  </a:lnTo>
                  <a:cubicBezTo>
                    <a:pt x="304" y="7326"/>
                    <a:pt x="669" y="7721"/>
                    <a:pt x="1186" y="7721"/>
                  </a:cubicBezTo>
                  <a:lnTo>
                    <a:pt x="1368" y="7721"/>
                  </a:lnTo>
                  <a:lnTo>
                    <a:pt x="456" y="8633"/>
                  </a:lnTo>
                  <a:cubicBezTo>
                    <a:pt x="61" y="8998"/>
                    <a:pt x="0" y="9545"/>
                    <a:pt x="183" y="10001"/>
                  </a:cubicBezTo>
                  <a:lnTo>
                    <a:pt x="3861" y="18147"/>
                  </a:lnTo>
                  <a:cubicBezTo>
                    <a:pt x="3922" y="18299"/>
                    <a:pt x="4058" y="18375"/>
                    <a:pt x="4199" y="18375"/>
                  </a:cubicBezTo>
                  <a:cubicBezTo>
                    <a:pt x="4339" y="18375"/>
                    <a:pt x="4484" y="18299"/>
                    <a:pt x="4560" y="18147"/>
                  </a:cubicBezTo>
                  <a:lnTo>
                    <a:pt x="8238" y="10001"/>
                  </a:lnTo>
                  <a:cubicBezTo>
                    <a:pt x="8481" y="9545"/>
                    <a:pt x="8359" y="8968"/>
                    <a:pt x="7964" y="8633"/>
                  </a:cubicBezTo>
                  <a:lnTo>
                    <a:pt x="7052" y="7721"/>
                  </a:lnTo>
                  <a:lnTo>
                    <a:pt x="7265" y="7721"/>
                  </a:lnTo>
                  <a:cubicBezTo>
                    <a:pt x="7751" y="7721"/>
                    <a:pt x="8116" y="7326"/>
                    <a:pt x="8116" y="6840"/>
                  </a:cubicBezTo>
                  <a:lnTo>
                    <a:pt x="8116" y="6323"/>
                  </a:lnTo>
                  <a:cubicBezTo>
                    <a:pt x="8116" y="5837"/>
                    <a:pt x="7751" y="5472"/>
                    <a:pt x="7265" y="5472"/>
                  </a:cubicBezTo>
                  <a:cubicBezTo>
                    <a:pt x="7295" y="5381"/>
                    <a:pt x="7295" y="5320"/>
                    <a:pt x="7295" y="5229"/>
                  </a:cubicBezTo>
                  <a:lnTo>
                    <a:pt x="7295" y="882"/>
                  </a:lnTo>
                  <a:cubicBezTo>
                    <a:pt x="7295" y="366"/>
                    <a:pt x="6900" y="1"/>
                    <a:pt x="6414" y="1"/>
                  </a:cubicBezTo>
                  <a:close/>
                </a:path>
              </a:pathLst>
            </a:custGeom>
            <a:solidFill>
              <a:schemeClr val="accent3"/>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4780;p131">
              <a:extLst>
                <a:ext uri="{FF2B5EF4-FFF2-40B4-BE49-F238E27FC236}">
                  <a16:creationId xmlns:a16="http://schemas.microsoft.com/office/drawing/2014/main" id="{DADCDE3A-4B43-23CB-F0FC-6D98A458C0CA}"/>
                </a:ext>
              </a:extLst>
            </p:cNvPr>
            <p:cNvSpPr/>
            <p:nvPr/>
          </p:nvSpPr>
          <p:spPr>
            <a:xfrm>
              <a:off x="6191100" y="2764775"/>
              <a:ext cx="28150" cy="193025"/>
            </a:xfrm>
            <a:custGeom>
              <a:avLst/>
              <a:gdLst/>
              <a:ahLst/>
              <a:cxnLst/>
              <a:rect l="l" t="t" r="r" b="b"/>
              <a:pathLst>
                <a:path w="1126" h="7721" extrusionOk="0">
                  <a:moveTo>
                    <a:pt x="578" y="0"/>
                  </a:moveTo>
                  <a:cubicBezTo>
                    <a:pt x="275" y="0"/>
                    <a:pt x="1" y="274"/>
                    <a:pt x="1" y="578"/>
                  </a:cubicBezTo>
                  <a:lnTo>
                    <a:pt x="1" y="7143"/>
                  </a:lnTo>
                  <a:cubicBezTo>
                    <a:pt x="1" y="7447"/>
                    <a:pt x="275" y="7721"/>
                    <a:pt x="578" y="7721"/>
                  </a:cubicBezTo>
                  <a:cubicBezTo>
                    <a:pt x="882" y="7721"/>
                    <a:pt x="1126" y="7447"/>
                    <a:pt x="1126" y="7143"/>
                  </a:cubicBezTo>
                  <a:lnTo>
                    <a:pt x="1126" y="578"/>
                  </a:lnTo>
                  <a:cubicBezTo>
                    <a:pt x="1126" y="274"/>
                    <a:pt x="882" y="0"/>
                    <a:pt x="578" y="0"/>
                  </a:cubicBezTo>
                  <a:close/>
                </a:path>
              </a:pathLst>
            </a:custGeom>
            <a:solidFill>
              <a:schemeClr val="lt2"/>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4781;p131">
              <a:extLst>
                <a:ext uri="{FF2B5EF4-FFF2-40B4-BE49-F238E27FC236}">
                  <a16:creationId xmlns:a16="http://schemas.microsoft.com/office/drawing/2014/main" id="{9C0FFBE1-0272-87E6-16DB-4C2420266294}"/>
                </a:ext>
              </a:extLst>
            </p:cNvPr>
            <p:cNvSpPr/>
            <p:nvPr/>
          </p:nvSpPr>
          <p:spPr>
            <a:xfrm>
              <a:off x="6181225" y="2756400"/>
              <a:ext cx="45625" cy="45675"/>
            </a:xfrm>
            <a:custGeom>
              <a:avLst/>
              <a:gdLst/>
              <a:ahLst/>
              <a:cxnLst/>
              <a:rect l="l" t="t" r="r" b="b"/>
              <a:pathLst>
                <a:path w="1825" h="1827" extrusionOk="0">
                  <a:moveTo>
                    <a:pt x="913" y="1"/>
                  </a:moveTo>
                  <a:cubicBezTo>
                    <a:pt x="426" y="1"/>
                    <a:pt x="1" y="396"/>
                    <a:pt x="1" y="913"/>
                  </a:cubicBezTo>
                  <a:cubicBezTo>
                    <a:pt x="1" y="1412"/>
                    <a:pt x="398" y="1826"/>
                    <a:pt x="864" y="1826"/>
                  </a:cubicBezTo>
                  <a:cubicBezTo>
                    <a:pt x="880" y="1826"/>
                    <a:pt x="896" y="1826"/>
                    <a:pt x="913" y="1825"/>
                  </a:cubicBezTo>
                  <a:cubicBezTo>
                    <a:pt x="1429" y="1825"/>
                    <a:pt x="1825" y="1399"/>
                    <a:pt x="1825" y="913"/>
                  </a:cubicBezTo>
                  <a:cubicBezTo>
                    <a:pt x="1825" y="396"/>
                    <a:pt x="1429" y="1"/>
                    <a:pt x="913" y="1"/>
                  </a:cubicBezTo>
                  <a:close/>
                </a:path>
              </a:pathLst>
            </a:custGeom>
            <a:solidFill>
              <a:schemeClr val="lt2"/>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 name="Google Shape;4903;p131">
            <a:extLst>
              <a:ext uri="{FF2B5EF4-FFF2-40B4-BE49-F238E27FC236}">
                <a16:creationId xmlns:a16="http://schemas.microsoft.com/office/drawing/2014/main" id="{3CEC3205-0CD0-1732-2BD1-519FEE28A96C}"/>
              </a:ext>
            </a:extLst>
          </p:cNvPr>
          <p:cNvGrpSpPr/>
          <p:nvPr/>
        </p:nvGrpSpPr>
        <p:grpSpPr>
          <a:xfrm>
            <a:off x="720000" y="1037893"/>
            <a:ext cx="479030" cy="637685"/>
            <a:chOff x="5025425" y="2576325"/>
            <a:chExt cx="623900" cy="830536"/>
          </a:xfrm>
        </p:grpSpPr>
        <p:sp>
          <p:nvSpPr>
            <p:cNvPr id="30" name="Google Shape;4904;p131">
              <a:extLst>
                <a:ext uri="{FF2B5EF4-FFF2-40B4-BE49-F238E27FC236}">
                  <a16:creationId xmlns:a16="http://schemas.microsoft.com/office/drawing/2014/main" id="{58B22DC4-05CF-65C9-91C2-2366C0650448}"/>
                </a:ext>
              </a:extLst>
            </p:cNvPr>
            <p:cNvSpPr/>
            <p:nvPr/>
          </p:nvSpPr>
          <p:spPr>
            <a:xfrm>
              <a:off x="5025425" y="2576325"/>
              <a:ext cx="623900" cy="830536"/>
            </a:xfrm>
            <a:custGeom>
              <a:avLst/>
              <a:gdLst/>
              <a:ahLst/>
              <a:cxnLst/>
              <a:rect l="l" t="t" r="r" b="b"/>
              <a:pathLst>
                <a:path w="24956" h="36475" extrusionOk="0">
                  <a:moveTo>
                    <a:pt x="3648" y="0"/>
                  </a:moveTo>
                  <a:cubicBezTo>
                    <a:pt x="1642" y="0"/>
                    <a:pt x="1" y="1642"/>
                    <a:pt x="1" y="3648"/>
                  </a:cubicBezTo>
                  <a:lnTo>
                    <a:pt x="1" y="32827"/>
                  </a:lnTo>
                  <a:cubicBezTo>
                    <a:pt x="1" y="34833"/>
                    <a:pt x="1642" y="36475"/>
                    <a:pt x="3648" y="36475"/>
                  </a:cubicBezTo>
                  <a:lnTo>
                    <a:pt x="21308" y="36475"/>
                  </a:lnTo>
                  <a:cubicBezTo>
                    <a:pt x="23345" y="36475"/>
                    <a:pt x="24956" y="34803"/>
                    <a:pt x="24956" y="32797"/>
                  </a:cubicBezTo>
                  <a:lnTo>
                    <a:pt x="24956" y="3648"/>
                  </a:lnTo>
                  <a:cubicBezTo>
                    <a:pt x="24956" y="1642"/>
                    <a:pt x="23345" y="0"/>
                    <a:pt x="21308" y="0"/>
                  </a:cubicBezTo>
                  <a:close/>
                </a:path>
              </a:pathLst>
            </a:custGeom>
            <a:solidFill>
              <a:srgbClr val="FFFFFF"/>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905;p131">
              <a:extLst>
                <a:ext uri="{FF2B5EF4-FFF2-40B4-BE49-F238E27FC236}">
                  <a16:creationId xmlns:a16="http://schemas.microsoft.com/office/drawing/2014/main" id="{AE8CB1A2-34D2-C250-D0FE-1FA5B9A7043E}"/>
                </a:ext>
              </a:extLst>
            </p:cNvPr>
            <p:cNvSpPr/>
            <p:nvPr/>
          </p:nvSpPr>
          <p:spPr>
            <a:xfrm>
              <a:off x="5283050" y="2776925"/>
              <a:ext cx="25" cy="298675"/>
            </a:xfrm>
            <a:custGeom>
              <a:avLst/>
              <a:gdLst/>
              <a:ahLst/>
              <a:cxnLst/>
              <a:rect l="l" t="t" r="r" b="b"/>
              <a:pathLst>
                <a:path w="1" h="11947" extrusionOk="0">
                  <a:moveTo>
                    <a:pt x="0" y="11946"/>
                  </a:moveTo>
                  <a:lnTo>
                    <a:pt x="0" y="1"/>
                  </a:lnTo>
                </a:path>
              </a:pathLst>
            </a:custGeom>
            <a:solidFill>
              <a:srgbClr val="FFFFFF"/>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906;p131">
              <a:extLst>
                <a:ext uri="{FF2B5EF4-FFF2-40B4-BE49-F238E27FC236}">
                  <a16:creationId xmlns:a16="http://schemas.microsoft.com/office/drawing/2014/main" id="{3EB40BC8-96DD-6A93-F7FF-A58BC1ACC546}"/>
                </a:ext>
              </a:extLst>
            </p:cNvPr>
            <p:cNvSpPr/>
            <p:nvPr/>
          </p:nvSpPr>
          <p:spPr>
            <a:xfrm>
              <a:off x="5283050" y="2776925"/>
              <a:ext cx="25" cy="298675"/>
            </a:xfrm>
            <a:custGeom>
              <a:avLst/>
              <a:gdLst/>
              <a:ahLst/>
              <a:cxnLst/>
              <a:rect l="l" t="t" r="r" b="b"/>
              <a:pathLst>
                <a:path w="1" h="11947" fill="none" extrusionOk="0">
                  <a:moveTo>
                    <a:pt x="0" y="11946"/>
                  </a:moveTo>
                  <a:lnTo>
                    <a:pt x="0" y="1"/>
                  </a:lnTo>
                </a:path>
              </a:pathLst>
            </a:custGeom>
            <a:noFill/>
            <a:ln w="47875" cap="rnd" cmpd="sng">
              <a:solidFill>
                <a:schemeClr val="accent3"/>
              </a:solidFill>
              <a:prstDash val="solid"/>
              <a:round/>
              <a:headEnd type="none" w="sm" len="sm"/>
              <a:tailEnd type="none" w="sm" len="sm"/>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907;p131">
              <a:extLst>
                <a:ext uri="{FF2B5EF4-FFF2-40B4-BE49-F238E27FC236}">
                  <a16:creationId xmlns:a16="http://schemas.microsoft.com/office/drawing/2014/main" id="{AE6B0D0F-7D14-A0C0-1463-26276FE6F301}"/>
                </a:ext>
              </a:extLst>
            </p:cNvPr>
            <p:cNvSpPr/>
            <p:nvPr/>
          </p:nvSpPr>
          <p:spPr>
            <a:xfrm>
              <a:off x="5283050" y="3075575"/>
              <a:ext cx="25" cy="148950"/>
            </a:xfrm>
            <a:custGeom>
              <a:avLst/>
              <a:gdLst/>
              <a:ahLst/>
              <a:cxnLst/>
              <a:rect l="l" t="t" r="r" b="b"/>
              <a:pathLst>
                <a:path w="1" h="5958" extrusionOk="0">
                  <a:moveTo>
                    <a:pt x="0" y="5958"/>
                  </a:moveTo>
                  <a:lnTo>
                    <a:pt x="0" y="0"/>
                  </a:lnTo>
                </a:path>
              </a:pathLst>
            </a:custGeom>
            <a:solidFill>
              <a:srgbClr val="FFFFFF"/>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4908;p131">
              <a:extLst>
                <a:ext uri="{FF2B5EF4-FFF2-40B4-BE49-F238E27FC236}">
                  <a16:creationId xmlns:a16="http://schemas.microsoft.com/office/drawing/2014/main" id="{27981B98-A008-AD8F-0EA2-DB2A1077B119}"/>
                </a:ext>
              </a:extLst>
            </p:cNvPr>
            <p:cNvSpPr/>
            <p:nvPr/>
          </p:nvSpPr>
          <p:spPr>
            <a:xfrm>
              <a:off x="5283050" y="3075575"/>
              <a:ext cx="25" cy="148950"/>
            </a:xfrm>
            <a:custGeom>
              <a:avLst/>
              <a:gdLst/>
              <a:ahLst/>
              <a:cxnLst/>
              <a:rect l="l" t="t" r="r" b="b"/>
              <a:pathLst>
                <a:path w="1" h="5958" fill="none" extrusionOk="0">
                  <a:moveTo>
                    <a:pt x="0" y="5958"/>
                  </a:moveTo>
                  <a:lnTo>
                    <a:pt x="0" y="0"/>
                  </a:lnTo>
                </a:path>
              </a:pathLst>
            </a:custGeom>
            <a:noFill/>
            <a:ln w="47875" cap="rnd" cmpd="sng">
              <a:solidFill>
                <a:schemeClr val="lt2"/>
              </a:solidFill>
              <a:prstDash val="solid"/>
              <a:round/>
              <a:headEnd type="none" w="sm" len="sm"/>
              <a:tailEnd type="none" w="sm" len="sm"/>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909;p131">
              <a:extLst>
                <a:ext uri="{FF2B5EF4-FFF2-40B4-BE49-F238E27FC236}">
                  <a16:creationId xmlns:a16="http://schemas.microsoft.com/office/drawing/2014/main" id="{E22E0D0C-F4ED-CEB8-3A36-48231FA14501}"/>
                </a:ext>
              </a:extLst>
            </p:cNvPr>
            <p:cNvSpPr/>
            <p:nvPr/>
          </p:nvSpPr>
          <p:spPr>
            <a:xfrm>
              <a:off x="5514050" y="2681950"/>
              <a:ext cx="25" cy="386800"/>
            </a:xfrm>
            <a:custGeom>
              <a:avLst/>
              <a:gdLst/>
              <a:ahLst/>
              <a:cxnLst/>
              <a:rect l="l" t="t" r="r" b="b"/>
              <a:pathLst>
                <a:path w="1" h="15472" extrusionOk="0">
                  <a:moveTo>
                    <a:pt x="0" y="15471"/>
                  </a:moveTo>
                  <a:lnTo>
                    <a:pt x="0" y="0"/>
                  </a:lnTo>
                </a:path>
              </a:pathLst>
            </a:custGeom>
            <a:solidFill>
              <a:srgbClr val="FFFFFF"/>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910;p131">
              <a:extLst>
                <a:ext uri="{FF2B5EF4-FFF2-40B4-BE49-F238E27FC236}">
                  <a16:creationId xmlns:a16="http://schemas.microsoft.com/office/drawing/2014/main" id="{7D40FE57-CD97-851F-A16E-71EC304A5021}"/>
                </a:ext>
              </a:extLst>
            </p:cNvPr>
            <p:cNvSpPr/>
            <p:nvPr/>
          </p:nvSpPr>
          <p:spPr>
            <a:xfrm>
              <a:off x="5514050" y="2681950"/>
              <a:ext cx="25" cy="386800"/>
            </a:xfrm>
            <a:custGeom>
              <a:avLst/>
              <a:gdLst/>
              <a:ahLst/>
              <a:cxnLst/>
              <a:rect l="l" t="t" r="r" b="b"/>
              <a:pathLst>
                <a:path w="1" h="15472" fill="none" extrusionOk="0">
                  <a:moveTo>
                    <a:pt x="0" y="15471"/>
                  </a:moveTo>
                  <a:lnTo>
                    <a:pt x="0" y="0"/>
                  </a:lnTo>
                </a:path>
              </a:pathLst>
            </a:custGeom>
            <a:noFill/>
            <a:ln w="47875" cap="rnd" cmpd="sng">
              <a:solidFill>
                <a:schemeClr val="accent3"/>
              </a:solidFill>
              <a:prstDash val="solid"/>
              <a:round/>
              <a:headEnd type="none" w="sm" len="sm"/>
              <a:tailEnd type="none" w="sm" len="sm"/>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911;p131">
              <a:extLst>
                <a:ext uri="{FF2B5EF4-FFF2-40B4-BE49-F238E27FC236}">
                  <a16:creationId xmlns:a16="http://schemas.microsoft.com/office/drawing/2014/main" id="{5EC11F6B-21F2-4637-4CE6-A4ED6558EDF6}"/>
                </a:ext>
              </a:extLst>
            </p:cNvPr>
            <p:cNvSpPr/>
            <p:nvPr/>
          </p:nvSpPr>
          <p:spPr>
            <a:xfrm>
              <a:off x="5514050" y="3068725"/>
              <a:ext cx="25" cy="155800"/>
            </a:xfrm>
            <a:custGeom>
              <a:avLst/>
              <a:gdLst/>
              <a:ahLst/>
              <a:cxnLst/>
              <a:rect l="l" t="t" r="r" b="b"/>
              <a:pathLst>
                <a:path w="1" h="6232" extrusionOk="0">
                  <a:moveTo>
                    <a:pt x="0" y="6232"/>
                  </a:moveTo>
                  <a:lnTo>
                    <a:pt x="0" y="0"/>
                  </a:lnTo>
                </a:path>
              </a:pathLst>
            </a:custGeom>
            <a:solidFill>
              <a:srgbClr val="FFFFFF"/>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912;p131">
              <a:extLst>
                <a:ext uri="{FF2B5EF4-FFF2-40B4-BE49-F238E27FC236}">
                  <a16:creationId xmlns:a16="http://schemas.microsoft.com/office/drawing/2014/main" id="{34834AEA-D85A-B72D-FAF7-36A70ED92B9D}"/>
                </a:ext>
              </a:extLst>
            </p:cNvPr>
            <p:cNvSpPr/>
            <p:nvPr/>
          </p:nvSpPr>
          <p:spPr>
            <a:xfrm>
              <a:off x="5514050" y="3068725"/>
              <a:ext cx="25" cy="155800"/>
            </a:xfrm>
            <a:custGeom>
              <a:avLst/>
              <a:gdLst/>
              <a:ahLst/>
              <a:cxnLst/>
              <a:rect l="l" t="t" r="r" b="b"/>
              <a:pathLst>
                <a:path w="1" h="6232" fill="none" extrusionOk="0">
                  <a:moveTo>
                    <a:pt x="0" y="6232"/>
                  </a:moveTo>
                  <a:lnTo>
                    <a:pt x="0" y="0"/>
                  </a:lnTo>
                </a:path>
              </a:pathLst>
            </a:custGeom>
            <a:noFill/>
            <a:ln w="47875" cap="rnd" cmpd="sng">
              <a:solidFill>
                <a:schemeClr val="lt2"/>
              </a:solidFill>
              <a:prstDash val="solid"/>
              <a:round/>
              <a:headEnd type="none" w="sm" len="sm"/>
              <a:tailEnd type="none" w="sm" len="sm"/>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913;p131">
              <a:extLst>
                <a:ext uri="{FF2B5EF4-FFF2-40B4-BE49-F238E27FC236}">
                  <a16:creationId xmlns:a16="http://schemas.microsoft.com/office/drawing/2014/main" id="{CE69D306-DE6C-EFE6-1138-BE623A89C6CA}"/>
                </a:ext>
              </a:extLst>
            </p:cNvPr>
            <p:cNvSpPr/>
            <p:nvPr/>
          </p:nvSpPr>
          <p:spPr>
            <a:xfrm>
              <a:off x="5406150" y="2902300"/>
              <a:ext cx="25" cy="85900"/>
            </a:xfrm>
            <a:custGeom>
              <a:avLst/>
              <a:gdLst/>
              <a:ahLst/>
              <a:cxnLst/>
              <a:rect l="l" t="t" r="r" b="b"/>
              <a:pathLst>
                <a:path w="1" h="3436" extrusionOk="0">
                  <a:moveTo>
                    <a:pt x="0" y="3436"/>
                  </a:moveTo>
                  <a:lnTo>
                    <a:pt x="0" y="1"/>
                  </a:lnTo>
                </a:path>
              </a:pathLst>
            </a:custGeom>
            <a:solidFill>
              <a:srgbClr val="FFFFFF"/>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914;p131">
              <a:extLst>
                <a:ext uri="{FF2B5EF4-FFF2-40B4-BE49-F238E27FC236}">
                  <a16:creationId xmlns:a16="http://schemas.microsoft.com/office/drawing/2014/main" id="{756A468E-D88C-1026-CF72-99EB871AF7A6}"/>
                </a:ext>
              </a:extLst>
            </p:cNvPr>
            <p:cNvSpPr/>
            <p:nvPr/>
          </p:nvSpPr>
          <p:spPr>
            <a:xfrm>
              <a:off x="5406150" y="2902300"/>
              <a:ext cx="25" cy="85900"/>
            </a:xfrm>
            <a:custGeom>
              <a:avLst/>
              <a:gdLst/>
              <a:ahLst/>
              <a:cxnLst/>
              <a:rect l="l" t="t" r="r" b="b"/>
              <a:pathLst>
                <a:path w="1" h="3436" fill="none" extrusionOk="0">
                  <a:moveTo>
                    <a:pt x="0" y="3436"/>
                  </a:moveTo>
                  <a:lnTo>
                    <a:pt x="0" y="1"/>
                  </a:lnTo>
                </a:path>
              </a:pathLst>
            </a:custGeom>
            <a:noFill/>
            <a:ln w="47875" cap="rnd" cmpd="sng">
              <a:solidFill>
                <a:schemeClr val="accent3"/>
              </a:solidFill>
              <a:prstDash val="solid"/>
              <a:round/>
              <a:headEnd type="none" w="sm" len="sm"/>
              <a:tailEnd type="none" w="sm" len="sm"/>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915;p131">
              <a:extLst>
                <a:ext uri="{FF2B5EF4-FFF2-40B4-BE49-F238E27FC236}">
                  <a16:creationId xmlns:a16="http://schemas.microsoft.com/office/drawing/2014/main" id="{E31A70F1-15A7-2BCB-9A77-94EDC37F10C8}"/>
                </a:ext>
              </a:extLst>
            </p:cNvPr>
            <p:cNvSpPr/>
            <p:nvPr/>
          </p:nvSpPr>
          <p:spPr>
            <a:xfrm>
              <a:off x="5406150" y="2988175"/>
              <a:ext cx="25" cy="236350"/>
            </a:xfrm>
            <a:custGeom>
              <a:avLst/>
              <a:gdLst/>
              <a:ahLst/>
              <a:cxnLst/>
              <a:rect l="l" t="t" r="r" b="b"/>
              <a:pathLst>
                <a:path w="1" h="9454" extrusionOk="0">
                  <a:moveTo>
                    <a:pt x="0" y="9454"/>
                  </a:moveTo>
                  <a:lnTo>
                    <a:pt x="0" y="1"/>
                  </a:lnTo>
                </a:path>
              </a:pathLst>
            </a:custGeom>
            <a:solidFill>
              <a:srgbClr val="FFFFFF"/>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916;p131">
              <a:extLst>
                <a:ext uri="{FF2B5EF4-FFF2-40B4-BE49-F238E27FC236}">
                  <a16:creationId xmlns:a16="http://schemas.microsoft.com/office/drawing/2014/main" id="{C5EF64FD-2309-6942-391B-B79AF895C509}"/>
                </a:ext>
              </a:extLst>
            </p:cNvPr>
            <p:cNvSpPr/>
            <p:nvPr/>
          </p:nvSpPr>
          <p:spPr>
            <a:xfrm>
              <a:off x="5406150" y="2988175"/>
              <a:ext cx="25" cy="236350"/>
            </a:xfrm>
            <a:custGeom>
              <a:avLst/>
              <a:gdLst/>
              <a:ahLst/>
              <a:cxnLst/>
              <a:rect l="l" t="t" r="r" b="b"/>
              <a:pathLst>
                <a:path w="1" h="9454" fill="none" extrusionOk="0">
                  <a:moveTo>
                    <a:pt x="0" y="9454"/>
                  </a:moveTo>
                  <a:lnTo>
                    <a:pt x="0" y="1"/>
                  </a:lnTo>
                </a:path>
              </a:pathLst>
            </a:custGeom>
            <a:noFill/>
            <a:ln w="47875" cap="rnd" cmpd="sng">
              <a:solidFill>
                <a:schemeClr val="lt2"/>
              </a:solidFill>
              <a:prstDash val="solid"/>
              <a:round/>
              <a:headEnd type="none" w="sm" len="sm"/>
              <a:tailEnd type="none" w="sm" len="sm"/>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917;p131">
              <a:extLst>
                <a:ext uri="{FF2B5EF4-FFF2-40B4-BE49-F238E27FC236}">
                  <a16:creationId xmlns:a16="http://schemas.microsoft.com/office/drawing/2014/main" id="{B6AE38CF-C542-982E-ED1E-E4DD3B2CE54C}"/>
                </a:ext>
              </a:extLst>
            </p:cNvPr>
            <p:cNvSpPr/>
            <p:nvPr/>
          </p:nvSpPr>
          <p:spPr>
            <a:xfrm>
              <a:off x="5161450" y="2837725"/>
              <a:ext cx="25" cy="150475"/>
            </a:xfrm>
            <a:custGeom>
              <a:avLst/>
              <a:gdLst/>
              <a:ahLst/>
              <a:cxnLst/>
              <a:rect l="l" t="t" r="r" b="b"/>
              <a:pathLst>
                <a:path w="1" h="6019" extrusionOk="0">
                  <a:moveTo>
                    <a:pt x="1" y="6019"/>
                  </a:moveTo>
                  <a:lnTo>
                    <a:pt x="1" y="0"/>
                  </a:lnTo>
                </a:path>
              </a:pathLst>
            </a:custGeom>
            <a:solidFill>
              <a:srgbClr val="FFFFFF"/>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918;p131">
              <a:extLst>
                <a:ext uri="{FF2B5EF4-FFF2-40B4-BE49-F238E27FC236}">
                  <a16:creationId xmlns:a16="http://schemas.microsoft.com/office/drawing/2014/main" id="{18E35D17-2031-885D-BF22-D619298E64E6}"/>
                </a:ext>
              </a:extLst>
            </p:cNvPr>
            <p:cNvSpPr/>
            <p:nvPr/>
          </p:nvSpPr>
          <p:spPr>
            <a:xfrm>
              <a:off x="5161450" y="2837725"/>
              <a:ext cx="25" cy="150475"/>
            </a:xfrm>
            <a:custGeom>
              <a:avLst/>
              <a:gdLst/>
              <a:ahLst/>
              <a:cxnLst/>
              <a:rect l="l" t="t" r="r" b="b"/>
              <a:pathLst>
                <a:path w="1" h="6019" fill="none" extrusionOk="0">
                  <a:moveTo>
                    <a:pt x="1" y="6019"/>
                  </a:moveTo>
                  <a:lnTo>
                    <a:pt x="1" y="0"/>
                  </a:lnTo>
                </a:path>
              </a:pathLst>
            </a:custGeom>
            <a:noFill/>
            <a:ln w="47875" cap="rnd" cmpd="sng">
              <a:solidFill>
                <a:schemeClr val="accent3"/>
              </a:solidFill>
              <a:prstDash val="solid"/>
              <a:round/>
              <a:headEnd type="none" w="sm" len="sm"/>
              <a:tailEnd type="none" w="sm" len="sm"/>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919;p131">
              <a:extLst>
                <a:ext uri="{FF2B5EF4-FFF2-40B4-BE49-F238E27FC236}">
                  <a16:creationId xmlns:a16="http://schemas.microsoft.com/office/drawing/2014/main" id="{2E8BC80E-D4BE-F7BE-B010-107C594DA668}"/>
                </a:ext>
              </a:extLst>
            </p:cNvPr>
            <p:cNvSpPr/>
            <p:nvPr/>
          </p:nvSpPr>
          <p:spPr>
            <a:xfrm>
              <a:off x="5161450" y="2988175"/>
              <a:ext cx="25" cy="236350"/>
            </a:xfrm>
            <a:custGeom>
              <a:avLst/>
              <a:gdLst/>
              <a:ahLst/>
              <a:cxnLst/>
              <a:rect l="l" t="t" r="r" b="b"/>
              <a:pathLst>
                <a:path w="1" h="9454" extrusionOk="0">
                  <a:moveTo>
                    <a:pt x="1" y="9454"/>
                  </a:moveTo>
                  <a:lnTo>
                    <a:pt x="1" y="1"/>
                  </a:lnTo>
                </a:path>
              </a:pathLst>
            </a:custGeom>
            <a:solidFill>
              <a:srgbClr val="FFFFFF"/>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920;p131">
              <a:extLst>
                <a:ext uri="{FF2B5EF4-FFF2-40B4-BE49-F238E27FC236}">
                  <a16:creationId xmlns:a16="http://schemas.microsoft.com/office/drawing/2014/main" id="{F2741274-13D4-9423-2454-C4F1B93345C6}"/>
                </a:ext>
              </a:extLst>
            </p:cNvPr>
            <p:cNvSpPr/>
            <p:nvPr/>
          </p:nvSpPr>
          <p:spPr>
            <a:xfrm>
              <a:off x="5161450" y="2988175"/>
              <a:ext cx="25" cy="236350"/>
            </a:xfrm>
            <a:custGeom>
              <a:avLst/>
              <a:gdLst/>
              <a:ahLst/>
              <a:cxnLst/>
              <a:rect l="l" t="t" r="r" b="b"/>
              <a:pathLst>
                <a:path w="1" h="9454" fill="none" extrusionOk="0">
                  <a:moveTo>
                    <a:pt x="1" y="9454"/>
                  </a:moveTo>
                  <a:lnTo>
                    <a:pt x="1" y="1"/>
                  </a:lnTo>
                </a:path>
              </a:pathLst>
            </a:custGeom>
            <a:noFill/>
            <a:ln w="47875" cap="rnd" cmpd="sng">
              <a:solidFill>
                <a:schemeClr val="lt2"/>
              </a:solidFill>
              <a:prstDash val="solid"/>
              <a:round/>
              <a:headEnd type="none" w="sm" len="sm"/>
              <a:tailEnd type="none" w="sm" len="sm"/>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4921;p131">
            <a:extLst>
              <a:ext uri="{FF2B5EF4-FFF2-40B4-BE49-F238E27FC236}">
                <a16:creationId xmlns:a16="http://schemas.microsoft.com/office/drawing/2014/main" id="{AEB1A8E9-7EE5-436B-D734-FDFD799BB483}"/>
              </a:ext>
            </a:extLst>
          </p:cNvPr>
          <p:cNvGrpSpPr/>
          <p:nvPr/>
        </p:nvGrpSpPr>
        <p:grpSpPr>
          <a:xfrm>
            <a:off x="7507494" y="3844633"/>
            <a:ext cx="740403" cy="521624"/>
            <a:chOff x="4589800" y="4667625"/>
            <a:chExt cx="964317" cy="679375"/>
          </a:xfrm>
        </p:grpSpPr>
        <p:sp>
          <p:nvSpPr>
            <p:cNvPr id="48" name="Google Shape;4922;p131">
              <a:extLst>
                <a:ext uri="{FF2B5EF4-FFF2-40B4-BE49-F238E27FC236}">
                  <a16:creationId xmlns:a16="http://schemas.microsoft.com/office/drawing/2014/main" id="{5F9B2E84-1437-BA78-A463-FD379B99E6AA}"/>
                </a:ext>
              </a:extLst>
            </p:cNvPr>
            <p:cNvSpPr/>
            <p:nvPr/>
          </p:nvSpPr>
          <p:spPr>
            <a:xfrm>
              <a:off x="4589800" y="4667625"/>
              <a:ext cx="964317" cy="679375"/>
            </a:xfrm>
            <a:custGeom>
              <a:avLst/>
              <a:gdLst/>
              <a:ahLst/>
              <a:cxnLst/>
              <a:rect l="l" t="t" r="r" b="b"/>
              <a:pathLst>
                <a:path w="31734" h="27175" extrusionOk="0">
                  <a:moveTo>
                    <a:pt x="2553" y="0"/>
                  </a:moveTo>
                  <a:cubicBezTo>
                    <a:pt x="1155" y="0"/>
                    <a:pt x="0" y="1155"/>
                    <a:pt x="0" y="2554"/>
                  </a:cubicBezTo>
                  <a:lnTo>
                    <a:pt x="0" y="24621"/>
                  </a:lnTo>
                  <a:cubicBezTo>
                    <a:pt x="0" y="26019"/>
                    <a:pt x="1155" y="27174"/>
                    <a:pt x="2553" y="27174"/>
                  </a:cubicBezTo>
                  <a:lnTo>
                    <a:pt x="29149" y="27174"/>
                  </a:lnTo>
                  <a:cubicBezTo>
                    <a:pt x="30608" y="27174"/>
                    <a:pt x="31733" y="26019"/>
                    <a:pt x="31703" y="24621"/>
                  </a:cubicBezTo>
                  <a:lnTo>
                    <a:pt x="31703" y="2554"/>
                  </a:lnTo>
                  <a:cubicBezTo>
                    <a:pt x="31703" y="1155"/>
                    <a:pt x="30548" y="0"/>
                    <a:pt x="29149" y="0"/>
                  </a:cubicBezTo>
                  <a:close/>
                </a:path>
              </a:pathLst>
            </a:custGeom>
            <a:solidFill>
              <a:schemeClr val="lt1"/>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23;p131">
              <a:extLst>
                <a:ext uri="{FF2B5EF4-FFF2-40B4-BE49-F238E27FC236}">
                  <a16:creationId xmlns:a16="http://schemas.microsoft.com/office/drawing/2014/main" id="{87C14E02-CB66-CC46-7980-058B465137FA}"/>
                </a:ext>
              </a:extLst>
            </p:cNvPr>
            <p:cNvSpPr/>
            <p:nvPr/>
          </p:nvSpPr>
          <p:spPr>
            <a:xfrm>
              <a:off x="4683313" y="4830500"/>
              <a:ext cx="377800" cy="377775"/>
            </a:xfrm>
            <a:custGeom>
              <a:avLst/>
              <a:gdLst/>
              <a:ahLst/>
              <a:cxnLst/>
              <a:rect l="l" t="t" r="r" b="b"/>
              <a:pathLst>
                <a:path w="15112" h="15111" extrusionOk="0">
                  <a:moveTo>
                    <a:pt x="7573" y="0"/>
                  </a:moveTo>
                  <a:cubicBezTo>
                    <a:pt x="3403" y="0"/>
                    <a:pt x="1" y="3403"/>
                    <a:pt x="1" y="7572"/>
                  </a:cubicBezTo>
                  <a:cubicBezTo>
                    <a:pt x="1" y="11742"/>
                    <a:pt x="3403" y="15111"/>
                    <a:pt x="7573" y="15111"/>
                  </a:cubicBezTo>
                  <a:cubicBezTo>
                    <a:pt x="11742" y="15111"/>
                    <a:pt x="15111" y="11742"/>
                    <a:pt x="15111" y="7572"/>
                  </a:cubicBezTo>
                  <a:lnTo>
                    <a:pt x="7573" y="7572"/>
                  </a:lnTo>
                  <a:lnTo>
                    <a:pt x="7573" y="0"/>
                  </a:lnTo>
                  <a:close/>
                </a:path>
              </a:pathLst>
            </a:custGeom>
            <a:solidFill>
              <a:schemeClr val="accent3"/>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4924;p131">
              <a:extLst>
                <a:ext uri="{FF2B5EF4-FFF2-40B4-BE49-F238E27FC236}">
                  <a16:creationId xmlns:a16="http://schemas.microsoft.com/office/drawing/2014/main" id="{73D8F543-6466-E603-DBD2-F1F8F10CB51A}"/>
                </a:ext>
              </a:extLst>
            </p:cNvPr>
            <p:cNvSpPr/>
            <p:nvPr/>
          </p:nvSpPr>
          <p:spPr>
            <a:xfrm>
              <a:off x="4911813" y="4830500"/>
              <a:ext cx="149300" cy="149300"/>
            </a:xfrm>
            <a:custGeom>
              <a:avLst/>
              <a:gdLst/>
              <a:ahLst/>
              <a:cxnLst/>
              <a:rect l="l" t="t" r="r" b="b"/>
              <a:pathLst>
                <a:path w="5972" h="5972" extrusionOk="0">
                  <a:moveTo>
                    <a:pt x="0" y="0"/>
                  </a:moveTo>
                  <a:lnTo>
                    <a:pt x="0" y="5971"/>
                  </a:lnTo>
                  <a:lnTo>
                    <a:pt x="5971" y="5971"/>
                  </a:lnTo>
                  <a:cubicBezTo>
                    <a:pt x="5971" y="2669"/>
                    <a:pt x="3303" y="0"/>
                    <a:pt x="0" y="0"/>
                  </a:cubicBezTo>
                  <a:close/>
                </a:path>
              </a:pathLst>
            </a:custGeom>
            <a:solidFill>
              <a:schemeClr val="accent5"/>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4925;p131">
              <a:extLst>
                <a:ext uri="{FF2B5EF4-FFF2-40B4-BE49-F238E27FC236}">
                  <a16:creationId xmlns:a16="http://schemas.microsoft.com/office/drawing/2014/main" id="{E0B3EA2D-8728-D6FD-EA6E-94F2AFF6A1E5}"/>
                </a:ext>
              </a:extLst>
            </p:cNvPr>
            <p:cNvSpPr/>
            <p:nvPr/>
          </p:nvSpPr>
          <p:spPr>
            <a:xfrm>
              <a:off x="5114463" y="4846325"/>
              <a:ext cx="218500" cy="66750"/>
            </a:xfrm>
            <a:custGeom>
              <a:avLst/>
              <a:gdLst/>
              <a:ahLst/>
              <a:cxnLst/>
              <a:rect l="l" t="t" r="r" b="b"/>
              <a:pathLst>
                <a:path w="8740" h="2670" extrusionOk="0">
                  <a:moveTo>
                    <a:pt x="1334" y="1"/>
                  </a:moveTo>
                  <a:cubicBezTo>
                    <a:pt x="567" y="1"/>
                    <a:pt x="0" y="635"/>
                    <a:pt x="0" y="1335"/>
                  </a:cubicBezTo>
                  <a:cubicBezTo>
                    <a:pt x="0" y="2102"/>
                    <a:pt x="601" y="2670"/>
                    <a:pt x="1334" y="2670"/>
                  </a:cubicBezTo>
                  <a:lnTo>
                    <a:pt x="7372" y="2670"/>
                  </a:lnTo>
                  <a:cubicBezTo>
                    <a:pt x="8106" y="2670"/>
                    <a:pt x="8706" y="2036"/>
                    <a:pt x="8706" y="1335"/>
                  </a:cubicBezTo>
                  <a:cubicBezTo>
                    <a:pt x="8740" y="601"/>
                    <a:pt x="8106" y="1"/>
                    <a:pt x="7372" y="1"/>
                  </a:cubicBezTo>
                  <a:close/>
                </a:path>
              </a:pathLst>
            </a:custGeom>
            <a:solidFill>
              <a:schemeClr val="accent1"/>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4926;p131">
              <a:extLst>
                <a:ext uri="{FF2B5EF4-FFF2-40B4-BE49-F238E27FC236}">
                  <a16:creationId xmlns:a16="http://schemas.microsoft.com/office/drawing/2014/main" id="{30B945D7-C3E8-EE8F-2D97-9B5AFC1FCF44}"/>
                </a:ext>
              </a:extLst>
            </p:cNvPr>
            <p:cNvSpPr/>
            <p:nvPr/>
          </p:nvSpPr>
          <p:spPr>
            <a:xfrm>
              <a:off x="5115288" y="4973925"/>
              <a:ext cx="351100" cy="66750"/>
            </a:xfrm>
            <a:custGeom>
              <a:avLst/>
              <a:gdLst/>
              <a:ahLst/>
              <a:cxnLst/>
              <a:rect l="l" t="t" r="r" b="b"/>
              <a:pathLst>
                <a:path w="14044" h="2670" extrusionOk="0">
                  <a:moveTo>
                    <a:pt x="1335" y="1"/>
                  </a:moveTo>
                  <a:cubicBezTo>
                    <a:pt x="568" y="1"/>
                    <a:pt x="1" y="601"/>
                    <a:pt x="1" y="1335"/>
                  </a:cubicBezTo>
                  <a:cubicBezTo>
                    <a:pt x="1" y="2069"/>
                    <a:pt x="634" y="2669"/>
                    <a:pt x="1335" y="2669"/>
                  </a:cubicBezTo>
                  <a:lnTo>
                    <a:pt x="12710" y="2669"/>
                  </a:lnTo>
                  <a:cubicBezTo>
                    <a:pt x="13477" y="2669"/>
                    <a:pt x="14044" y="2035"/>
                    <a:pt x="14044" y="1335"/>
                  </a:cubicBezTo>
                  <a:cubicBezTo>
                    <a:pt x="14044" y="601"/>
                    <a:pt x="13410" y="1"/>
                    <a:pt x="12710" y="1"/>
                  </a:cubicBezTo>
                  <a:close/>
                </a:path>
              </a:pathLst>
            </a:custGeom>
            <a:solidFill>
              <a:schemeClr val="accent1"/>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4927;p131">
              <a:extLst>
                <a:ext uri="{FF2B5EF4-FFF2-40B4-BE49-F238E27FC236}">
                  <a16:creationId xmlns:a16="http://schemas.microsoft.com/office/drawing/2014/main" id="{4F580E78-294E-B0A4-0093-EE9EF04F71C3}"/>
                </a:ext>
              </a:extLst>
            </p:cNvPr>
            <p:cNvSpPr/>
            <p:nvPr/>
          </p:nvSpPr>
          <p:spPr>
            <a:xfrm>
              <a:off x="5115288" y="5101525"/>
              <a:ext cx="351100" cy="66725"/>
            </a:xfrm>
            <a:custGeom>
              <a:avLst/>
              <a:gdLst/>
              <a:ahLst/>
              <a:cxnLst/>
              <a:rect l="l" t="t" r="r" b="b"/>
              <a:pathLst>
                <a:path w="14044" h="2669" extrusionOk="0">
                  <a:moveTo>
                    <a:pt x="1335" y="0"/>
                  </a:moveTo>
                  <a:cubicBezTo>
                    <a:pt x="568" y="0"/>
                    <a:pt x="1" y="634"/>
                    <a:pt x="1" y="1335"/>
                  </a:cubicBezTo>
                  <a:cubicBezTo>
                    <a:pt x="1" y="2102"/>
                    <a:pt x="634" y="2669"/>
                    <a:pt x="1335" y="2669"/>
                  </a:cubicBezTo>
                  <a:lnTo>
                    <a:pt x="12710" y="2669"/>
                  </a:lnTo>
                  <a:cubicBezTo>
                    <a:pt x="13477" y="2669"/>
                    <a:pt x="14044" y="2068"/>
                    <a:pt x="14044" y="1335"/>
                  </a:cubicBezTo>
                  <a:cubicBezTo>
                    <a:pt x="14044" y="634"/>
                    <a:pt x="13410" y="0"/>
                    <a:pt x="12710" y="0"/>
                  </a:cubicBezTo>
                  <a:close/>
                </a:path>
              </a:pathLst>
            </a:custGeom>
            <a:solidFill>
              <a:schemeClr val="accent1"/>
            </a:solidFill>
            <a:ln>
              <a:noFill/>
            </a:ln>
            <a:effectLst>
              <a:outerShdw blurRad="71438"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03"/>
        <p:cNvGrpSpPr/>
        <p:nvPr/>
      </p:nvGrpSpPr>
      <p:grpSpPr>
        <a:xfrm>
          <a:off x="0" y="0"/>
          <a:ext cx="0" cy="0"/>
          <a:chOff x="0" y="0"/>
          <a:chExt cx="0" cy="0"/>
        </a:xfrm>
      </p:grpSpPr>
      <p:grpSp>
        <p:nvGrpSpPr>
          <p:cNvPr id="1304" name="Google Shape;1304;p71"/>
          <p:cNvGrpSpPr/>
          <p:nvPr/>
        </p:nvGrpSpPr>
        <p:grpSpPr>
          <a:xfrm>
            <a:off x="719975" y="1539905"/>
            <a:ext cx="3010825" cy="1776300"/>
            <a:chOff x="719975" y="1114972"/>
            <a:chExt cx="3010825" cy="1776300"/>
          </a:xfrm>
        </p:grpSpPr>
        <p:sp>
          <p:nvSpPr>
            <p:cNvPr id="1305" name="Google Shape;1305;p71"/>
            <p:cNvSpPr/>
            <p:nvPr/>
          </p:nvSpPr>
          <p:spPr>
            <a:xfrm>
              <a:off x="720000" y="1114972"/>
              <a:ext cx="3010800" cy="1776300"/>
            </a:xfrm>
            <a:prstGeom prst="roundRect">
              <a:avLst>
                <a:gd name="adj" fmla="val 12355"/>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06" name="Google Shape;1306;p71"/>
            <p:cNvSpPr/>
            <p:nvPr/>
          </p:nvSpPr>
          <p:spPr>
            <a:xfrm>
              <a:off x="719975" y="1114975"/>
              <a:ext cx="3010800" cy="355200"/>
            </a:xfrm>
            <a:prstGeom prst="round2SameRect">
              <a:avLst>
                <a:gd name="adj1" fmla="val 50000"/>
                <a:gd name="adj2" fmla="val 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nvGrpSpPr>
            <p:cNvPr id="1307" name="Google Shape;1307;p71"/>
            <p:cNvGrpSpPr/>
            <p:nvPr/>
          </p:nvGrpSpPr>
          <p:grpSpPr>
            <a:xfrm rot="10800000" flipH="1">
              <a:off x="881412" y="1244995"/>
              <a:ext cx="429322" cy="93999"/>
              <a:chOff x="5840230" y="744468"/>
              <a:chExt cx="431653" cy="94500"/>
            </a:xfrm>
          </p:grpSpPr>
          <p:sp>
            <p:nvSpPr>
              <p:cNvPr id="1308" name="Google Shape;1308;p71"/>
              <p:cNvSpPr/>
              <p:nvPr/>
            </p:nvSpPr>
            <p:spPr>
              <a:xfrm>
                <a:off x="5840230" y="744468"/>
                <a:ext cx="94500" cy="94500"/>
              </a:xfrm>
              <a:prstGeom prst="ellipse">
                <a:avLst/>
              </a:prstGeom>
              <a:solidFill>
                <a:schemeClr val="accent2"/>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09" name="Google Shape;1309;p71"/>
              <p:cNvSpPr/>
              <p:nvPr/>
            </p:nvSpPr>
            <p:spPr>
              <a:xfrm>
                <a:off x="6008807" y="744468"/>
                <a:ext cx="94500" cy="94500"/>
              </a:xfrm>
              <a:prstGeom prst="ellipse">
                <a:avLst/>
              </a:prstGeom>
              <a:solidFill>
                <a:schemeClr val="accent4"/>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10" name="Google Shape;1310;p71"/>
              <p:cNvSpPr/>
              <p:nvPr/>
            </p:nvSpPr>
            <p:spPr>
              <a:xfrm>
                <a:off x="6177384" y="744468"/>
                <a:ext cx="94500" cy="94500"/>
              </a:xfrm>
              <a:prstGeom prst="ellipse">
                <a:avLst/>
              </a:prstGeom>
              <a:solidFill>
                <a:schemeClr val="lt1"/>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sp>
        <p:nvSpPr>
          <p:cNvPr id="1311" name="Google Shape;1311;p71"/>
          <p:cNvSpPr txBox="1">
            <a:spLocks noGrp="1"/>
          </p:cNvSpPr>
          <p:nvPr>
            <p:ph type="title" idx="5"/>
          </p:nvPr>
        </p:nvSpPr>
        <p:spPr>
          <a:xfrm>
            <a:off x="7295230" y="1651892"/>
            <a:ext cx="983700" cy="8619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en">
                <a:latin typeface="Wahran" pitchFamily="50" charset="-78"/>
                <a:cs typeface="Wahran" pitchFamily="50" charset="-78"/>
              </a:rPr>
              <a:t>02</a:t>
            </a:r>
            <a:endParaRPr>
              <a:latin typeface="Wahran" pitchFamily="50" charset="-78"/>
              <a:cs typeface="Wahran" pitchFamily="50" charset="-78"/>
            </a:endParaRPr>
          </a:p>
        </p:txBody>
      </p:sp>
      <p:sp>
        <p:nvSpPr>
          <p:cNvPr id="1312" name="Google Shape;1312;p71"/>
          <p:cNvSpPr txBox="1">
            <a:spLocks noGrp="1"/>
          </p:cNvSpPr>
          <p:nvPr>
            <p:ph type="ctrTitle"/>
          </p:nvPr>
        </p:nvSpPr>
        <p:spPr>
          <a:xfrm>
            <a:off x="4277664" y="878096"/>
            <a:ext cx="3489000" cy="367500"/>
          </a:xfrm>
          <a:prstGeom prst="rect">
            <a:avLst/>
          </a:prstGeom>
        </p:spPr>
        <p:txBody>
          <a:bodyPr spcFirstLastPara="1" wrap="square" lIns="91425" tIns="91425" rIns="0" bIns="91425" anchor="ctr" anchorCtr="0">
            <a:noAutofit/>
          </a:bodyPr>
          <a:lstStyle/>
          <a:p>
            <a:pPr marL="0" lvl="0" indent="0" algn="r" rtl="1">
              <a:spcBef>
                <a:spcPts val="0"/>
              </a:spcBef>
              <a:spcAft>
                <a:spcPts val="0"/>
              </a:spcAft>
              <a:buNone/>
            </a:pPr>
            <a:r>
              <a:rPr lang="ar-SA" dirty="0">
                <a:latin typeface="Wahran" pitchFamily="50" charset="-78"/>
                <a:cs typeface="Wahran" pitchFamily="50" charset="-78"/>
              </a:rPr>
              <a:t>إنشاء نظام مركزي لنشر الأخبار</a:t>
            </a:r>
            <a:endParaRPr dirty="0">
              <a:latin typeface="Wahran" pitchFamily="50" charset="-78"/>
              <a:cs typeface="Wahran" pitchFamily="50" charset="-78"/>
            </a:endParaRPr>
          </a:p>
        </p:txBody>
      </p:sp>
      <p:sp>
        <p:nvSpPr>
          <p:cNvPr id="1313" name="Google Shape;1313;p71"/>
          <p:cNvSpPr txBox="1">
            <a:spLocks noGrp="1"/>
          </p:cNvSpPr>
          <p:nvPr>
            <p:ph type="subTitle" idx="4"/>
          </p:nvPr>
        </p:nvSpPr>
        <p:spPr>
          <a:xfrm>
            <a:off x="4379964" y="2276976"/>
            <a:ext cx="3386700" cy="492900"/>
          </a:xfrm>
          <a:prstGeom prst="rect">
            <a:avLst/>
          </a:prstGeom>
        </p:spPr>
        <p:txBody>
          <a:bodyPr spcFirstLastPara="1" wrap="square" lIns="91425" tIns="91425" rIns="91425" bIns="91425" anchor="ctr" anchorCtr="0">
            <a:noAutofit/>
          </a:bodyPr>
          <a:lstStyle/>
          <a:p>
            <a:pPr marL="0" lvl="0" indent="0" algn="r" rtl="1">
              <a:spcBef>
                <a:spcPts val="0"/>
              </a:spcBef>
              <a:spcAft>
                <a:spcPts val="1200"/>
              </a:spcAft>
              <a:buNone/>
            </a:pPr>
            <a:r>
              <a:rPr lang="ar-SA" sz="1600" dirty="0">
                <a:latin typeface="Wahran Light" pitchFamily="50" charset="-78"/>
                <a:cs typeface="Wahran Light" pitchFamily="50" charset="-78"/>
              </a:rPr>
              <a:t>التحقق من البلاغات ونشر التصحيحات أو التأكيدات.</a:t>
            </a:r>
            <a:endParaRPr sz="1600" dirty="0">
              <a:latin typeface="Wahran Light" pitchFamily="50" charset="-78"/>
              <a:cs typeface="Wahran Light" pitchFamily="50" charset="-78"/>
            </a:endParaRPr>
          </a:p>
        </p:txBody>
      </p:sp>
      <p:sp>
        <p:nvSpPr>
          <p:cNvPr id="1314" name="Google Shape;1314;p71"/>
          <p:cNvSpPr txBox="1">
            <a:spLocks noGrp="1"/>
          </p:cNvSpPr>
          <p:nvPr>
            <p:ph type="ctrTitle" idx="6"/>
          </p:nvPr>
        </p:nvSpPr>
        <p:spPr>
          <a:xfrm>
            <a:off x="4277664" y="2877683"/>
            <a:ext cx="3489000" cy="367500"/>
          </a:xfrm>
          <a:prstGeom prst="rect">
            <a:avLst/>
          </a:prstGeom>
        </p:spPr>
        <p:txBody>
          <a:bodyPr spcFirstLastPara="1" wrap="square" lIns="91425" tIns="91425" rIns="45700" bIns="91425" anchor="ctr" anchorCtr="0">
            <a:noAutofit/>
          </a:bodyPr>
          <a:lstStyle/>
          <a:p>
            <a:pPr marL="0" lvl="0" indent="0" algn="r" rtl="1">
              <a:spcBef>
                <a:spcPts val="0"/>
              </a:spcBef>
              <a:spcAft>
                <a:spcPts val="0"/>
              </a:spcAft>
              <a:buNone/>
            </a:pPr>
            <a:r>
              <a:rPr lang="ar-SA" dirty="0">
                <a:latin typeface="Wahran" pitchFamily="50" charset="-78"/>
                <a:cs typeface="Wahran" pitchFamily="50" charset="-78"/>
              </a:rPr>
              <a:t>تعزيز التفاعل والثقة مع المواطن</a:t>
            </a:r>
            <a:endParaRPr dirty="0">
              <a:latin typeface="Wahran" pitchFamily="50" charset="-78"/>
              <a:cs typeface="Wahran" pitchFamily="50" charset="-78"/>
            </a:endParaRPr>
          </a:p>
        </p:txBody>
      </p:sp>
      <p:sp>
        <p:nvSpPr>
          <p:cNvPr id="1315" name="Google Shape;1315;p71"/>
          <p:cNvSpPr txBox="1">
            <a:spLocks noGrp="1"/>
          </p:cNvSpPr>
          <p:nvPr>
            <p:ph type="ctrTitle" idx="3"/>
          </p:nvPr>
        </p:nvSpPr>
        <p:spPr>
          <a:xfrm>
            <a:off x="4277664" y="1907145"/>
            <a:ext cx="3489000" cy="3675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dirty="0">
                <a:latin typeface="Wahran" pitchFamily="50" charset="-78"/>
                <a:cs typeface="Wahran" pitchFamily="50" charset="-78"/>
              </a:rPr>
              <a:t>آلية لمكافحة المعلومات المضللة</a:t>
            </a:r>
            <a:endParaRPr dirty="0">
              <a:latin typeface="Wahran" pitchFamily="50" charset="-78"/>
              <a:cs typeface="Wahran" pitchFamily="50" charset="-78"/>
            </a:endParaRPr>
          </a:p>
        </p:txBody>
      </p:sp>
      <p:sp>
        <p:nvSpPr>
          <p:cNvPr id="1316" name="Google Shape;1316;p71"/>
          <p:cNvSpPr txBox="1">
            <a:spLocks noGrp="1"/>
          </p:cNvSpPr>
          <p:nvPr>
            <p:ph type="ctrTitle" idx="14"/>
          </p:nvPr>
        </p:nvSpPr>
        <p:spPr>
          <a:xfrm>
            <a:off x="4277964" y="3898135"/>
            <a:ext cx="3488700" cy="3675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dirty="0">
                <a:latin typeface="Wahran" pitchFamily="50" charset="-78"/>
                <a:cs typeface="Wahran" pitchFamily="50" charset="-78"/>
              </a:rPr>
              <a:t>تطوير لوحة تحكم آمنة وفعالة</a:t>
            </a:r>
            <a:endParaRPr dirty="0">
              <a:latin typeface="Wahran" pitchFamily="50" charset="-78"/>
              <a:cs typeface="Wahran" pitchFamily="50" charset="-78"/>
            </a:endParaRPr>
          </a:p>
        </p:txBody>
      </p:sp>
      <p:sp>
        <p:nvSpPr>
          <p:cNvPr id="1317" name="Google Shape;1317;p71"/>
          <p:cNvSpPr txBox="1">
            <a:spLocks noGrp="1"/>
          </p:cNvSpPr>
          <p:nvPr>
            <p:ph type="subTitle" idx="1"/>
          </p:nvPr>
        </p:nvSpPr>
        <p:spPr>
          <a:xfrm>
            <a:off x="4379664" y="1245103"/>
            <a:ext cx="3387000" cy="492900"/>
          </a:xfrm>
          <a:prstGeom prst="rect">
            <a:avLst/>
          </a:prstGeom>
        </p:spPr>
        <p:txBody>
          <a:bodyPr spcFirstLastPara="1" wrap="square" lIns="91425" tIns="91425" rIns="91425" bIns="91425" anchor="ctr" anchorCtr="0">
            <a:noAutofit/>
          </a:bodyPr>
          <a:lstStyle/>
          <a:p>
            <a:pPr marL="0" lvl="0" indent="0" algn="r" rtl="1">
              <a:spcBef>
                <a:spcPts val="0"/>
              </a:spcBef>
              <a:spcAft>
                <a:spcPts val="1200"/>
              </a:spcAft>
              <a:buNone/>
            </a:pPr>
            <a:r>
              <a:rPr lang="ar-SA" sz="1600" dirty="0">
                <a:latin typeface="Wahran Light" pitchFamily="50" charset="-78"/>
                <a:cs typeface="Wahran Light" pitchFamily="50" charset="-78"/>
              </a:rPr>
              <a:t>نشر الأخبار الرسمية بشكل فوري ودقيق عبر المنصة.</a:t>
            </a:r>
            <a:endParaRPr sz="1600" dirty="0">
              <a:latin typeface="Wahran Light" pitchFamily="50" charset="-78"/>
              <a:cs typeface="Wahran Light" pitchFamily="50" charset="-78"/>
            </a:endParaRPr>
          </a:p>
        </p:txBody>
      </p:sp>
      <p:sp>
        <p:nvSpPr>
          <p:cNvPr id="1318" name="Google Shape;1318;p71"/>
          <p:cNvSpPr txBox="1">
            <a:spLocks noGrp="1"/>
          </p:cNvSpPr>
          <p:nvPr>
            <p:ph type="subTitle" idx="7"/>
          </p:nvPr>
        </p:nvSpPr>
        <p:spPr>
          <a:xfrm>
            <a:off x="4379664" y="3243479"/>
            <a:ext cx="3387000" cy="492900"/>
          </a:xfrm>
          <a:prstGeom prst="rect">
            <a:avLst/>
          </a:prstGeom>
        </p:spPr>
        <p:txBody>
          <a:bodyPr spcFirstLastPara="1" wrap="square" lIns="91425" tIns="91425" rIns="91425" bIns="91425" anchor="ctr" anchorCtr="0">
            <a:noAutofit/>
          </a:bodyPr>
          <a:lstStyle/>
          <a:p>
            <a:pPr marL="0" lvl="0" indent="0" algn="r" rtl="1">
              <a:spcBef>
                <a:spcPts val="0"/>
              </a:spcBef>
              <a:spcAft>
                <a:spcPts val="1200"/>
              </a:spcAft>
              <a:buNone/>
            </a:pPr>
            <a:r>
              <a:rPr lang="ar-SA" sz="1600" dirty="0">
                <a:latin typeface="Wahran Light" pitchFamily="50" charset="-78"/>
                <a:cs typeface="Wahran Light" pitchFamily="50" charset="-78"/>
              </a:rPr>
              <a:t>توفير واجهات سهلة مع ميزات بحث متقدمة للوصول السريع.</a:t>
            </a:r>
            <a:endParaRPr sz="1600" dirty="0">
              <a:latin typeface="Wahran Light" pitchFamily="50" charset="-78"/>
              <a:cs typeface="Wahran Light" pitchFamily="50" charset="-78"/>
            </a:endParaRPr>
          </a:p>
        </p:txBody>
      </p:sp>
      <p:sp>
        <p:nvSpPr>
          <p:cNvPr id="1319" name="Google Shape;1319;p71"/>
          <p:cNvSpPr txBox="1">
            <a:spLocks noGrp="1"/>
          </p:cNvSpPr>
          <p:nvPr>
            <p:ph type="title" idx="8"/>
          </p:nvPr>
        </p:nvSpPr>
        <p:spPr>
          <a:xfrm>
            <a:off x="7295230" y="2656962"/>
            <a:ext cx="983700" cy="8670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en">
                <a:latin typeface="Wahran" pitchFamily="50" charset="-78"/>
                <a:cs typeface="Wahran" pitchFamily="50" charset="-78"/>
              </a:rPr>
              <a:t>03</a:t>
            </a:r>
            <a:endParaRPr>
              <a:latin typeface="Wahran" pitchFamily="50" charset="-78"/>
              <a:cs typeface="Wahran" pitchFamily="50" charset="-78"/>
            </a:endParaRPr>
          </a:p>
        </p:txBody>
      </p:sp>
      <p:sp>
        <p:nvSpPr>
          <p:cNvPr id="1320" name="Google Shape;1320;p71"/>
          <p:cNvSpPr txBox="1">
            <a:spLocks noGrp="1"/>
          </p:cNvSpPr>
          <p:nvPr>
            <p:ph type="subTitle" idx="9"/>
          </p:nvPr>
        </p:nvSpPr>
        <p:spPr>
          <a:xfrm>
            <a:off x="4379964" y="4266658"/>
            <a:ext cx="3386700" cy="492900"/>
          </a:xfrm>
          <a:prstGeom prst="rect">
            <a:avLst/>
          </a:prstGeom>
        </p:spPr>
        <p:txBody>
          <a:bodyPr spcFirstLastPara="1" wrap="square" lIns="91425" tIns="91425" rIns="91425" bIns="91425" anchor="ctr" anchorCtr="0">
            <a:noAutofit/>
          </a:bodyPr>
          <a:lstStyle/>
          <a:p>
            <a:pPr marL="0" lvl="0" indent="0" algn="r" rtl="1">
              <a:spcBef>
                <a:spcPts val="0"/>
              </a:spcBef>
              <a:spcAft>
                <a:spcPts val="1200"/>
              </a:spcAft>
              <a:buNone/>
            </a:pPr>
            <a:r>
              <a:rPr lang="ar-SA" sz="1600" dirty="0">
                <a:latin typeface="Wahran Light" pitchFamily="50" charset="-78"/>
                <a:cs typeface="Wahran Light" pitchFamily="50" charset="-78"/>
              </a:rPr>
              <a:t>تمكين المدراء والمحررين من إدارة المنصة بسهولة وأمان.</a:t>
            </a:r>
            <a:endParaRPr sz="1600" dirty="0">
              <a:latin typeface="Wahran Light" pitchFamily="50" charset="-78"/>
              <a:cs typeface="Wahran Light" pitchFamily="50" charset="-78"/>
            </a:endParaRPr>
          </a:p>
        </p:txBody>
      </p:sp>
      <p:sp>
        <p:nvSpPr>
          <p:cNvPr id="1321" name="Google Shape;1321;p71"/>
          <p:cNvSpPr txBox="1">
            <a:spLocks noGrp="1"/>
          </p:cNvSpPr>
          <p:nvPr>
            <p:ph type="title" idx="13"/>
          </p:nvPr>
        </p:nvSpPr>
        <p:spPr>
          <a:xfrm>
            <a:off x="7295230" y="3680420"/>
            <a:ext cx="983400" cy="8670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en">
                <a:latin typeface="Wahran" pitchFamily="50" charset="-78"/>
                <a:cs typeface="Wahran" pitchFamily="50" charset="-78"/>
              </a:rPr>
              <a:t>04</a:t>
            </a:r>
            <a:endParaRPr>
              <a:latin typeface="Wahran" pitchFamily="50" charset="-78"/>
              <a:cs typeface="Wahran" pitchFamily="50" charset="-78"/>
            </a:endParaRPr>
          </a:p>
        </p:txBody>
      </p:sp>
      <p:sp>
        <p:nvSpPr>
          <p:cNvPr id="1322" name="Google Shape;1322;p71"/>
          <p:cNvSpPr txBox="1">
            <a:spLocks noGrp="1"/>
          </p:cNvSpPr>
          <p:nvPr>
            <p:ph type="title" idx="15"/>
          </p:nvPr>
        </p:nvSpPr>
        <p:spPr>
          <a:xfrm>
            <a:off x="822750" y="2035128"/>
            <a:ext cx="2835900" cy="10596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Wahran" pitchFamily="50" charset="-78"/>
                <a:cs typeface="Wahran" pitchFamily="50" charset="-78"/>
              </a:rPr>
              <a:t>أهداف المشروع</a:t>
            </a:r>
            <a:endParaRPr dirty="0">
              <a:latin typeface="Wahran" pitchFamily="50" charset="-78"/>
              <a:cs typeface="Wahran" pitchFamily="50" charset="-78"/>
            </a:endParaRPr>
          </a:p>
        </p:txBody>
      </p:sp>
      <p:grpSp>
        <p:nvGrpSpPr>
          <p:cNvPr id="1323" name="Google Shape;1323;p71"/>
          <p:cNvGrpSpPr/>
          <p:nvPr/>
        </p:nvGrpSpPr>
        <p:grpSpPr>
          <a:xfrm>
            <a:off x="1964262" y="3133859"/>
            <a:ext cx="1422619" cy="908118"/>
            <a:chOff x="1964262" y="3133859"/>
            <a:chExt cx="1422619" cy="908118"/>
          </a:xfrm>
        </p:grpSpPr>
        <p:grpSp>
          <p:nvGrpSpPr>
            <p:cNvPr id="1324" name="Google Shape;1324;p71"/>
            <p:cNvGrpSpPr/>
            <p:nvPr/>
          </p:nvGrpSpPr>
          <p:grpSpPr>
            <a:xfrm>
              <a:off x="2627043" y="3133859"/>
              <a:ext cx="759839" cy="908118"/>
              <a:chOff x="7948975" y="1691400"/>
              <a:chExt cx="623125" cy="744725"/>
            </a:xfrm>
          </p:grpSpPr>
          <p:sp>
            <p:nvSpPr>
              <p:cNvPr id="1325" name="Google Shape;1325;p71"/>
              <p:cNvSpPr/>
              <p:nvPr/>
            </p:nvSpPr>
            <p:spPr>
              <a:xfrm>
                <a:off x="7948975" y="1770425"/>
                <a:ext cx="623125" cy="665700"/>
              </a:xfrm>
              <a:custGeom>
                <a:avLst/>
                <a:gdLst/>
                <a:ahLst/>
                <a:cxnLst/>
                <a:rect l="l" t="t" r="r" b="b"/>
                <a:pathLst>
                  <a:path w="24925" h="26628" extrusionOk="0">
                    <a:moveTo>
                      <a:pt x="1" y="1"/>
                    </a:moveTo>
                    <a:lnTo>
                      <a:pt x="1" y="25199"/>
                    </a:lnTo>
                    <a:cubicBezTo>
                      <a:pt x="1" y="25989"/>
                      <a:pt x="639" y="26627"/>
                      <a:pt x="1429" y="26627"/>
                    </a:cubicBezTo>
                    <a:lnTo>
                      <a:pt x="23436" y="26627"/>
                    </a:lnTo>
                    <a:cubicBezTo>
                      <a:pt x="24226" y="26627"/>
                      <a:pt x="24864" y="25989"/>
                      <a:pt x="24925" y="25199"/>
                    </a:cubicBezTo>
                    <a:lnTo>
                      <a:pt x="24925" y="1"/>
                    </a:lnTo>
                    <a:close/>
                  </a:path>
                </a:pathLst>
              </a:custGeom>
              <a:gradFill>
                <a:gsLst>
                  <a:gs pos="0">
                    <a:schemeClr val="lt1"/>
                  </a:gs>
                  <a:gs pos="100000">
                    <a:srgbClr val="F9F8FF">
                      <a:alpha val="86666"/>
                    </a:srgbClr>
                  </a:gs>
                </a:gsLst>
                <a:lin ang="5400700" scaled="0"/>
              </a:gradFill>
              <a:ln>
                <a:noFill/>
              </a:ln>
              <a:effectLst>
                <a:outerShdw blurRad="57150" dist="57150"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26" name="Google Shape;1326;p71"/>
              <p:cNvSpPr/>
              <p:nvPr/>
            </p:nvSpPr>
            <p:spPr>
              <a:xfrm>
                <a:off x="7948975" y="1691400"/>
                <a:ext cx="623125" cy="78300"/>
              </a:xfrm>
              <a:custGeom>
                <a:avLst/>
                <a:gdLst/>
                <a:ahLst/>
                <a:cxnLst/>
                <a:rect l="l" t="t" r="r" b="b"/>
                <a:pathLst>
                  <a:path w="24925" h="3132" extrusionOk="0">
                    <a:moveTo>
                      <a:pt x="1429" y="0"/>
                    </a:moveTo>
                    <a:cubicBezTo>
                      <a:pt x="639" y="0"/>
                      <a:pt x="1" y="639"/>
                      <a:pt x="1" y="1459"/>
                    </a:cubicBezTo>
                    <a:lnTo>
                      <a:pt x="1" y="3131"/>
                    </a:lnTo>
                    <a:lnTo>
                      <a:pt x="24925" y="3131"/>
                    </a:lnTo>
                    <a:lnTo>
                      <a:pt x="24925" y="1459"/>
                    </a:lnTo>
                    <a:cubicBezTo>
                      <a:pt x="24864" y="639"/>
                      <a:pt x="24226" y="0"/>
                      <a:pt x="23436" y="0"/>
                    </a:cubicBezTo>
                    <a:close/>
                  </a:path>
                </a:pathLst>
              </a:custGeom>
              <a:solidFill>
                <a:schemeClr val="dk2"/>
              </a:solidFill>
              <a:ln w="9525" cap="flat" cmpd="sng">
                <a:solidFill>
                  <a:srgbClr val="D2D6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27" name="Google Shape;1327;p71"/>
              <p:cNvSpPr/>
              <p:nvPr/>
            </p:nvSpPr>
            <p:spPr>
              <a:xfrm>
                <a:off x="7995325" y="1717225"/>
                <a:ext cx="24350" cy="24350"/>
              </a:xfrm>
              <a:custGeom>
                <a:avLst/>
                <a:gdLst/>
                <a:ahLst/>
                <a:cxnLst/>
                <a:rect l="l" t="t" r="r" b="b"/>
                <a:pathLst>
                  <a:path w="974" h="974" extrusionOk="0">
                    <a:moveTo>
                      <a:pt x="487" y="1"/>
                    </a:moveTo>
                    <a:cubicBezTo>
                      <a:pt x="213" y="1"/>
                      <a:pt x="1" y="214"/>
                      <a:pt x="1" y="487"/>
                    </a:cubicBezTo>
                    <a:cubicBezTo>
                      <a:pt x="1" y="761"/>
                      <a:pt x="213" y="974"/>
                      <a:pt x="487" y="974"/>
                    </a:cubicBezTo>
                    <a:cubicBezTo>
                      <a:pt x="761" y="974"/>
                      <a:pt x="973" y="761"/>
                      <a:pt x="973" y="487"/>
                    </a:cubicBezTo>
                    <a:cubicBezTo>
                      <a:pt x="973" y="214"/>
                      <a:pt x="791" y="1"/>
                      <a:pt x="487" y="1"/>
                    </a:cubicBezTo>
                    <a:close/>
                  </a:path>
                </a:pathLst>
              </a:custGeom>
              <a:solidFill>
                <a:srgbClr val="FFC3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28" name="Google Shape;1328;p71"/>
              <p:cNvSpPr/>
              <p:nvPr/>
            </p:nvSpPr>
            <p:spPr>
              <a:xfrm>
                <a:off x="8049275" y="1717225"/>
                <a:ext cx="24350" cy="24350"/>
              </a:xfrm>
              <a:custGeom>
                <a:avLst/>
                <a:gdLst/>
                <a:ahLst/>
                <a:cxnLst/>
                <a:rect l="l" t="t" r="r" b="b"/>
                <a:pathLst>
                  <a:path w="974" h="974" extrusionOk="0">
                    <a:moveTo>
                      <a:pt x="487" y="1"/>
                    </a:moveTo>
                    <a:cubicBezTo>
                      <a:pt x="244" y="1"/>
                      <a:pt x="1" y="214"/>
                      <a:pt x="1" y="487"/>
                    </a:cubicBezTo>
                    <a:cubicBezTo>
                      <a:pt x="1" y="761"/>
                      <a:pt x="214" y="974"/>
                      <a:pt x="487" y="974"/>
                    </a:cubicBezTo>
                    <a:cubicBezTo>
                      <a:pt x="761" y="974"/>
                      <a:pt x="973" y="761"/>
                      <a:pt x="973" y="487"/>
                    </a:cubicBezTo>
                    <a:cubicBezTo>
                      <a:pt x="973" y="214"/>
                      <a:pt x="761" y="1"/>
                      <a:pt x="487" y="1"/>
                    </a:cubicBezTo>
                    <a:close/>
                  </a:path>
                </a:pathLst>
              </a:custGeom>
              <a:solidFill>
                <a:srgbClr val="F5D7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29" name="Google Shape;1329;p71"/>
              <p:cNvSpPr/>
              <p:nvPr/>
            </p:nvSpPr>
            <p:spPr>
              <a:xfrm>
                <a:off x="8103225" y="1717225"/>
                <a:ext cx="25100" cy="24350"/>
              </a:xfrm>
              <a:custGeom>
                <a:avLst/>
                <a:gdLst/>
                <a:ahLst/>
                <a:cxnLst/>
                <a:rect l="l" t="t" r="r" b="b"/>
                <a:pathLst>
                  <a:path w="1004" h="974" extrusionOk="0">
                    <a:moveTo>
                      <a:pt x="518" y="1"/>
                    </a:moveTo>
                    <a:cubicBezTo>
                      <a:pt x="244" y="1"/>
                      <a:pt x="1" y="214"/>
                      <a:pt x="1" y="487"/>
                    </a:cubicBezTo>
                    <a:cubicBezTo>
                      <a:pt x="1" y="761"/>
                      <a:pt x="244" y="974"/>
                      <a:pt x="518" y="974"/>
                    </a:cubicBezTo>
                    <a:cubicBezTo>
                      <a:pt x="761" y="974"/>
                      <a:pt x="1004" y="761"/>
                      <a:pt x="1004" y="487"/>
                    </a:cubicBezTo>
                    <a:cubicBezTo>
                      <a:pt x="1004" y="214"/>
                      <a:pt x="761" y="1"/>
                      <a:pt x="518" y="1"/>
                    </a:cubicBezTo>
                    <a:close/>
                  </a:path>
                </a:pathLst>
              </a:custGeom>
              <a:solidFill>
                <a:srgbClr val="6AEB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30" name="Google Shape;1330;p71"/>
              <p:cNvSpPr/>
              <p:nvPr/>
            </p:nvSpPr>
            <p:spPr>
              <a:xfrm>
                <a:off x="8015075" y="1863125"/>
                <a:ext cx="95025" cy="95025"/>
              </a:xfrm>
              <a:custGeom>
                <a:avLst/>
                <a:gdLst/>
                <a:ahLst/>
                <a:cxnLst/>
                <a:rect l="l" t="t" r="r" b="b"/>
                <a:pathLst>
                  <a:path w="3801" h="3801" extrusionOk="0">
                    <a:moveTo>
                      <a:pt x="1916" y="1"/>
                    </a:moveTo>
                    <a:cubicBezTo>
                      <a:pt x="852" y="1"/>
                      <a:pt x="1" y="852"/>
                      <a:pt x="1" y="1916"/>
                    </a:cubicBezTo>
                    <a:cubicBezTo>
                      <a:pt x="1" y="2980"/>
                      <a:pt x="852" y="3800"/>
                      <a:pt x="1916" y="3800"/>
                    </a:cubicBezTo>
                    <a:cubicBezTo>
                      <a:pt x="2980" y="3800"/>
                      <a:pt x="3800" y="2980"/>
                      <a:pt x="3800" y="1916"/>
                    </a:cubicBezTo>
                    <a:cubicBezTo>
                      <a:pt x="3800" y="852"/>
                      <a:pt x="2980" y="1"/>
                      <a:pt x="19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31" name="Google Shape;1331;p71"/>
              <p:cNvSpPr/>
              <p:nvPr/>
            </p:nvSpPr>
            <p:spPr>
              <a:xfrm>
                <a:off x="8151100" y="1874525"/>
                <a:ext cx="335900" cy="22825"/>
              </a:xfrm>
              <a:custGeom>
                <a:avLst/>
                <a:gdLst/>
                <a:ahLst/>
                <a:cxnLst/>
                <a:rect l="l" t="t" r="r" b="b"/>
                <a:pathLst>
                  <a:path w="13436" h="913" extrusionOk="0">
                    <a:moveTo>
                      <a:pt x="426" y="1"/>
                    </a:moveTo>
                    <a:cubicBezTo>
                      <a:pt x="183" y="1"/>
                      <a:pt x="1" y="214"/>
                      <a:pt x="1" y="426"/>
                    </a:cubicBezTo>
                    <a:lnTo>
                      <a:pt x="1" y="518"/>
                    </a:lnTo>
                    <a:cubicBezTo>
                      <a:pt x="1" y="730"/>
                      <a:pt x="183" y="913"/>
                      <a:pt x="426" y="913"/>
                    </a:cubicBezTo>
                    <a:lnTo>
                      <a:pt x="13041" y="913"/>
                    </a:lnTo>
                    <a:cubicBezTo>
                      <a:pt x="13253" y="913"/>
                      <a:pt x="13436" y="730"/>
                      <a:pt x="13405" y="518"/>
                    </a:cubicBezTo>
                    <a:lnTo>
                      <a:pt x="13405" y="426"/>
                    </a:lnTo>
                    <a:cubicBezTo>
                      <a:pt x="13405" y="214"/>
                      <a:pt x="13223" y="1"/>
                      <a:pt x="1298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32" name="Google Shape;1332;p71"/>
              <p:cNvSpPr/>
              <p:nvPr/>
            </p:nvSpPr>
            <p:spPr>
              <a:xfrm>
                <a:off x="8151100" y="1930000"/>
                <a:ext cx="186975" cy="22825"/>
              </a:xfrm>
              <a:custGeom>
                <a:avLst/>
                <a:gdLst/>
                <a:ahLst/>
                <a:cxnLst/>
                <a:rect l="l" t="t" r="r" b="b"/>
                <a:pathLst>
                  <a:path w="7479" h="913" extrusionOk="0">
                    <a:moveTo>
                      <a:pt x="426" y="1"/>
                    </a:moveTo>
                    <a:cubicBezTo>
                      <a:pt x="183" y="1"/>
                      <a:pt x="1" y="183"/>
                      <a:pt x="1" y="426"/>
                    </a:cubicBezTo>
                    <a:lnTo>
                      <a:pt x="1" y="487"/>
                    </a:lnTo>
                    <a:cubicBezTo>
                      <a:pt x="1" y="730"/>
                      <a:pt x="183" y="913"/>
                      <a:pt x="426" y="913"/>
                    </a:cubicBezTo>
                    <a:lnTo>
                      <a:pt x="7113" y="913"/>
                    </a:lnTo>
                    <a:cubicBezTo>
                      <a:pt x="7326" y="913"/>
                      <a:pt x="7478" y="730"/>
                      <a:pt x="7478" y="487"/>
                    </a:cubicBezTo>
                    <a:lnTo>
                      <a:pt x="7478" y="426"/>
                    </a:lnTo>
                    <a:cubicBezTo>
                      <a:pt x="7478" y="183"/>
                      <a:pt x="7296" y="1"/>
                      <a:pt x="70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33" name="Google Shape;1333;p71"/>
              <p:cNvSpPr/>
              <p:nvPr/>
            </p:nvSpPr>
            <p:spPr>
              <a:xfrm>
                <a:off x="8360825" y="1930000"/>
                <a:ext cx="54000" cy="22825"/>
              </a:xfrm>
              <a:custGeom>
                <a:avLst/>
                <a:gdLst/>
                <a:ahLst/>
                <a:cxnLst/>
                <a:rect l="l" t="t" r="r" b="b"/>
                <a:pathLst>
                  <a:path w="2160" h="913" extrusionOk="0">
                    <a:moveTo>
                      <a:pt x="457" y="1"/>
                    </a:moveTo>
                    <a:cubicBezTo>
                      <a:pt x="183" y="1"/>
                      <a:pt x="1" y="213"/>
                      <a:pt x="1" y="457"/>
                    </a:cubicBezTo>
                    <a:cubicBezTo>
                      <a:pt x="1" y="730"/>
                      <a:pt x="244" y="913"/>
                      <a:pt x="457" y="913"/>
                    </a:cubicBezTo>
                    <a:lnTo>
                      <a:pt x="1703" y="913"/>
                    </a:lnTo>
                    <a:cubicBezTo>
                      <a:pt x="1946" y="913"/>
                      <a:pt x="2129" y="730"/>
                      <a:pt x="2159" y="457"/>
                    </a:cubicBezTo>
                    <a:cubicBezTo>
                      <a:pt x="2159" y="183"/>
                      <a:pt x="1946" y="1"/>
                      <a:pt x="17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34" name="Google Shape;1334;p71"/>
              <p:cNvSpPr/>
              <p:nvPr/>
            </p:nvSpPr>
            <p:spPr>
              <a:xfrm>
                <a:off x="8015075" y="2030300"/>
                <a:ext cx="95025" cy="95025"/>
              </a:xfrm>
              <a:custGeom>
                <a:avLst/>
                <a:gdLst/>
                <a:ahLst/>
                <a:cxnLst/>
                <a:rect l="l" t="t" r="r" b="b"/>
                <a:pathLst>
                  <a:path w="3801" h="3801" extrusionOk="0">
                    <a:moveTo>
                      <a:pt x="1916" y="1"/>
                    </a:moveTo>
                    <a:cubicBezTo>
                      <a:pt x="852" y="1"/>
                      <a:pt x="1" y="852"/>
                      <a:pt x="1" y="1916"/>
                    </a:cubicBezTo>
                    <a:cubicBezTo>
                      <a:pt x="1" y="2980"/>
                      <a:pt x="852" y="3800"/>
                      <a:pt x="1916" y="3800"/>
                    </a:cubicBezTo>
                    <a:cubicBezTo>
                      <a:pt x="2980" y="3800"/>
                      <a:pt x="3800" y="2980"/>
                      <a:pt x="3800" y="1916"/>
                    </a:cubicBezTo>
                    <a:cubicBezTo>
                      <a:pt x="3800" y="852"/>
                      <a:pt x="2980" y="1"/>
                      <a:pt x="19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35" name="Google Shape;1335;p71"/>
              <p:cNvSpPr/>
              <p:nvPr/>
            </p:nvSpPr>
            <p:spPr>
              <a:xfrm>
                <a:off x="8151100" y="2041700"/>
                <a:ext cx="335900" cy="22825"/>
              </a:xfrm>
              <a:custGeom>
                <a:avLst/>
                <a:gdLst/>
                <a:ahLst/>
                <a:cxnLst/>
                <a:rect l="l" t="t" r="r" b="b"/>
                <a:pathLst>
                  <a:path w="13436" h="913" extrusionOk="0">
                    <a:moveTo>
                      <a:pt x="426" y="1"/>
                    </a:moveTo>
                    <a:cubicBezTo>
                      <a:pt x="183" y="1"/>
                      <a:pt x="1" y="214"/>
                      <a:pt x="1" y="426"/>
                    </a:cubicBezTo>
                    <a:lnTo>
                      <a:pt x="1" y="518"/>
                    </a:lnTo>
                    <a:cubicBezTo>
                      <a:pt x="1" y="730"/>
                      <a:pt x="183" y="913"/>
                      <a:pt x="426" y="913"/>
                    </a:cubicBezTo>
                    <a:lnTo>
                      <a:pt x="13041" y="913"/>
                    </a:lnTo>
                    <a:cubicBezTo>
                      <a:pt x="13253" y="913"/>
                      <a:pt x="13436" y="730"/>
                      <a:pt x="13405" y="518"/>
                    </a:cubicBezTo>
                    <a:lnTo>
                      <a:pt x="13405" y="426"/>
                    </a:lnTo>
                    <a:cubicBezTo>
                      <a:pt x="13405" y="214"/>
                      <a:pt x="13223" y="1"/>
                      <a:pt x="1298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36" name="Google Shape;1336;p71"/>
              <p:cNvSpPr/>
              <p:nvPr/>
            </p:nvSpPr>
            <p:spPr>
              <a:xfrm>
                <a:off x="8151100" y="2097175"/>
                <a:ext cx="186975" cy="22825"/>
              </a:xfrm>
              <a:custGeom>
                <a:avLst/>
                <a:gdLst/>
                <a:ahLst/>
                <a:cxnLst/>
                <a:rect l="l" t="t" r="r" b="b"/>
                <a:pathLst>
                  <a:path w="7479" h="913" extrusionOk="0">
                    <a:moveTo>
                      <a:pt x="426" y="1"/>
                    </a:moveTo>
                    <a:cubicBezTo>
                      <a:pt x="183" y="1"/>
                      <a:pt x="1" y="183"/>
                      <a:pt x="1" y="426"/>
                    </a:cubicBezTo>
                    <a:lnTo>
                      <a:pt x="1" y="487"/>
                    </a:lnTo>
                    <a:cubicBezTo>
                      <a:pt x="1" y="730"/>
                      <a:pt x="183" y="913"/>
                      <a:pt x="426" y="913"/>
                    </a:cubicBezTo>
                    <a:lnTo>
                      <a:pt x="7113" y="913"/>
                    </a:lnTo>
                    <a:cubicBezTo>
                      <a:pt x="7326" y="913"/>
                      <a:pt x="7478" y="730"/>
                      <a:pt x="7478" y="487"/>
                    </a:cubicBezTo>
                    <a:lnTo>
                      <a:pt x="7478" y="426"/>
                    </a:lnTo>
                    <a:cubicBezTo>
                      <a:pt x="7478" y="183"/>
                      <a:pt x="7296" y="1"/>
                      <a:pt x="70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37" name="Google Shape;1337;p71"/>
              <p:cNvSpPr/>
              <p:nvPr/>
            </p:nvSpPr>
            <p:spPr>
              <a:xfrm>
                <a:off x="8360825" y="2097175"/>
                <a:ext cx="54000" cy="22825"/>
              </a:xfrm>
              <a:custGeom>
                <a:avLst/>
                <a:gdLst/>
                <a:ahLst/>
                <a:cxnLst/>
                <a:rect l="l" t="t" r="r" b="b"/>
                <a:pathLst>
                  <a:path w="2160" h="913" extrusionOk="0">
                    <a:moveTo>
                      <a:pt x="457" y="1"/>
                    </a:moveTo>
                    <a:cubicBezTo>
                      <a:pt x="183" y="1"/>
                      <a:pt x="1" y="213"/>
                      <a:pt x="1" y="457"/>
                    </a:cubicBezTo>
                    <a:cubicBezTo>
                      <a:pt x="1" y="730"/>
                      <a:pt x="244" y="913"/>
                      <a:pt x="457" y="913"/>
                    </a:cubicBezTo>
                    <a:lnTo>
                      <a:pt x="1703" y="913"/>
                    </a:lnTo>
                    <a:cubicBezTo>
                      <a:pt x="1946" y="913"/>
                      <a:pt x="2129" y="730"/>
                      <a:pt x="2159" y="457"/>
                    </a:cubicBezTo>
                    <a:cubicBezTo>
                      <a:pt x="2159" y="183"/>
                      <a:pt x="1946" y="1"/>
                      <a:pt x="17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38" name="Google Shape;1338;p71"/>
              <p:cNvSpPr/>
              <p:nvPr/>
            </p:nvSpPr>
            <p:spPr>
              <a:xfrm>
                <a:off x="8015075" y="2197475"/>
                <a:ext cx="95025" cy="95025"/>
              </a:xfrm>
              <a:custGeom>
                <a:avLst/>
                <a:gdLst/>
                <a:ahLst/>
                <a:cxnLst/>
                <a:rect l="l" t="t" r="r" b="b"/>
                <a:pathLst>
                  <a:path w="3801" h="3801" extrusionOk="0">
                    <a:moveTo>
                      <a:pt x="1916" y="1"/>
                    </a:moveTo>
                    <a:cubicBezTo>
                      <a:pt x="852" y="1"/>
                      <a:pt x="1" y="852"/>
                      <a:pt x="1" y="1916"/>
                    </a:cubicBezTo>
                    <a:cubicBezTo>
                      <a:pt x="1" y="2980"/>
                      <a:pt x="852" y="3800"/>
                      <a:pt x="1916" y="3800"/>
                    </a:cubicBezTo>
                    <a:cubicBezTo>
                      <a:pt x="2980" y="3800"/>
                      <a:pt x="3800" y="2980"/>
                      <a:pt x="3800" y="1916"/>
                    </a:cubicBezTo>
                    <a:cubicBezTo>
                      <a:pt x="3800" y="852"/>
                      <a:pt x="2980" y="1"/>
                      <a:pt x="19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39" name="Google Shape;1339;p71"/>
              <p:cNvSpPr/>
              <p:nvPr/>
            </p:nvSpPr>
            <p:spPr>
              <a:xfrm>
                <a:off x="8151100" y="2208875"/>
                <a:ext cx="335900" cy="22825"/>
              </a:xfrm>
              <a:custGeom>
                <a:avLst/>
                <a:gdLst/>
                <a:ahLst/>
                <a:cxnLst/>
                <a:rect l="l" t="t" r="r" b="b"/>
                <a:pathLst>
                  <a:path w="13436" h="913" extrusionOk="0">
                    <a:moveTo>
                      <a:pt x="426" y="1"/>
                    </a:moveTo>
                    <a:cubicBezTo>
                      <a:pt x="183" y="1"/>
                      <a:pt x="1" y="214"/>
                      <a:pt x="1" y="426"/>
                    </a:cubicBezTo>
                    <a:lnTo>
                      <a:pt x="1" y="518"/>
                    </a:lnTo>
                    <a:cubicBezTo>
                      <a:pt x="1" y="730"/>
                      <a:pt x="183" y="913"/>
                      <a:pt x="426" y="913"/>
                    </a:cubicBezTo>
                    <a:lnTo>
                      <a:pt x="13041" y="913"/>
                    </a:lnTo>
                    <a:cubicBezTo>
                      <a:pt x="13253" y="913"/>
                      <a:pt x="13436" y="730"/>
                      <a:pt x="13405" y="518"/>
                    </a:cubicBezTo>
                    <a:lnTo>
                      <a:pt x="13405" y="426"/>
                    </a:lnTo>
                    <a:cubicBezTo>
                      <a:pt x="13405" y="214"/>
                      <a:pt x="13223" y="1"/>
                      <a:pt x="1298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40" name="Google Shape;1340;p71"/>
              <p:cNvSpPr/>
              <p:nvPr/>
            </p:nvSpPr>
            <p:spPr>
              <a:xfrm>
                <a:off x="8151100" y="2264350"/>
                <a:ext cx="186975" cy="22825"/>
              </a:xfrm>
              <a:custGeom>
                <a:avLst/>
                <a:gdLst/>
                <a:ahLst/>
                <a:cxnLst/>
                <a:rect l="l" t="t" r="r" b="b"/>
                <a:pathLst>
                  <a:path w="7479" h="913" extrusionOk="0">
                    <a:moveTo>
                      <a:pt x="426" y="1"/>
                    </a:moveTo>
                    <a:cubicBezTo>
                      <a:pt x="183" y="1"/>
                      <a:pt x="1" y="183"/>
                      <a:pt x="1" y="426"/>
                    </a:cubicBezTo>
                    <a:lnTo>
                      <a:pt x="1" y="487"/>
                    </a:lnTo>
                    <a:cubicBezTo>
                      <a:pt x="1" y="730"/>
                      <a:pt x="183" y="913"/>
                      <a:pt x="426" y="913"/>
                    </a:cubicBezTo>
                    <a:lnTo>
                      <a:pt x="7113" y="913"/>
                    </a:lnTo>
                    <a:cubicBezTo>
                      <a:pt x="7326" y="913"/>
                      <a:pt x="7478" y="730"/>
                      <a:pt x="7478" y="487"/>
                    </a:cubicBezTo>
                    <a:lnTo>
                      <a:pt x="7478" y="426"/>
                    </a:lnTo>
                    <a:cubicBezTo>
                      <a:pt x="7478" y="183"/>
                      <a:pt x="7296" y="1"/>
                      <a:pt x="70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41" name="Google Shape;1341;p71"/>
              <p:cNvSpPr/>
              <p:nvPr/>
            </p:nvSpPr>
            <p:spPr>
              <a:xfrm>
                <a:off x="8360825" y="2264350"/>
                <a:ext cx="54000" cy="22825"/>
              </a:xfrm>
              <a:custGeom>
                <a:avLst/>
                <a:gdLst/>
                <a:ahLst/>
                <a:cxnLst/>
                <a:rect l="l" t="t" r="r" b="b"/>
                <a:pathLst>
                  <a:path w="2160" h="913" extrusionOk="0">
                    <a:moveTo>
                      <a:pt x="457" y="1"/>
                    </a:moveTo>
                    <a:cubicBezTo>
                      <a:pt x="183" y="1"/>
                      <a:pt x="1" y="214"/>
                      <a:pt x="1" y="457"/>
                    </a:cubicBezTo>
                    <a:cubicBezTo>
                      <a:pt x="1" y="730"/>
                      <a:pt x="244" y="913"/>
                      <a:pt x="457" y="913"/>
                    </a:cubicBezTo>
                    <a:lnTo>
                      <a:pt x="1703" y="913"/>
                    </a:lnTo>
                    <a:cubicBezTo>
                      <a:pt x="1946" y="913"/>
                      <a:pt x="2129" y="730"/>
                      <a:pt x="2159" y="457"/>
                    </a:cubicBezTo>
                    <a:cubicBezTo>
                      <a:pt x="2159" y="183"/>
                      <a:pt x="1946" y="1"/>
                      <a:pt x="17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1342" name="Google Shape;1342;p71"/>
            <p:cNvGrpSpPr/>
            <p:nvPr/>
          </p:nvGrpSpPr>
          <p:grpSpPr>
            <a:xfrm>
              <a:off x="1964262" y="3226627"/>
              <a:ext cx="758924" cy="321556"/>
              <a:chOff x="5021875" y="2898100"/>
              <a:chExt cx="622375" cy="263700"/>
            </a:xfrm>
          </p:grpSpPr>
          <p:sp>
            <p:nvSpPr>
              <p:cNvPr id="1343" name="Google Shape;1343;p71"/>
              <p:cNvSpPr/>
              <p:nvPr/>
            </p:nvSpPr>
            <p:spPr>
              <a:xfrm>
                <a:off x="5021875" y="2976375"/>
                <a:ext cx="622375" cy="185425"/>
              </a:xfrm>
              <a:custGeom>
                <a:avLst/>
                <a:gdLst/>
                <a:ahLst/>
                <a:cxnLst/>
                <a:rect l="l" t="t" r="r" b="b"/>
                <a:pathLst>
                  <a:path w="24895" h="7417" extrusionOk="0">
                    <a:moveTo>
                      <a:pt x="0" y="0"/>
                    </a:moveTo>
                    <a:lnTo>
                      <a:pt x="0" y="5988"/>
                    </a:lnTo>
                    <a:cubicBezTo>
                      <a:pt x="0" y="6779"/>
                      <a:pt x="669" y="7417"/>
                      <a:pt x="1459" y="7417"/>
                    </a:cubicBezTo>
                    <a:lnTo>
                      <a:pt x="23466" y="7417"/>
                    </a:lnTo>
                    <a:cubicBezTo>
                      <a:pt x="24256" y="7417"/>
                      <a:pt x="24894" y="6748"/>
                      <a:pt x="24894" y="5988"/>
                    </a:cubicBezTo>
                    <a:lnTo>
                      <a:pt x="24894" y="0"/>
                    </a:lnTo>
                    <a:close/>
                  </a:path>
                </a:pathLst>
              </a:custGeom>
              <a:gradFill>
                <a:gsLst>
                  <a:gs pos="0">
                    <a:schemeClr val="lt1"/>
                  </a:gs>
                  <a:gs pos="100000">
                    <a:srgbClr val="F9F8FF">
                      <a:alpha val="86666"/>
                    </a:srgbClr>
                  </a:gs>
                </a:gsLst>
                <a:lin ang="5400700" scaled="0"/>
              </a:gradFill>
              <a:ln>
                <a:noFill/>
              </a:ln>
              <a:effectLst>
                <a:outerShdw blurRad="57150" dist="5715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44" name="Google Shape;1344;p71"/>
              <p:cNvSpPr/>
              <p:nvPr/>
            </p:nvSpPr>
            <p:spPr>
              <a:xfrm>
                <a:off x="5021875" y="2898100"/>
                <a:ext cx="622375" cy="77525"/>
              </a:xfrm>
              <a:custGeom>
                <a:avLst/>
                <a:gdLst/>
                <a:ahLst/>
                <a:cxnLst/>
                <a:rect l="l" t="t" r="r" b="b"/>
                <a:pathLst>
                  <a:path w="24895" h="3101" extrusionOk="0">
                    <a:moveTo>
                      <a:pt x="1459" y="1"/>
                    </a:moveTo>
                    <a:cubicBezTo>
                      <a:pt x="669" y="1"/>
                      <a:pt x="0" y="639"/>
                      <a:pt x="0" y="1429"/>
                    </a:cubicBezTo>
                    <a:lnTo>
                      <a:pt x="0" y="3101"/>
                    </a:lnTo>
                    <a:lnTo>
                      <a:pt x="24894" y="3101"/>
                    </a:lnTo>
                    <a:lnTo>
                      <a:pt x="24894" y="1429"/>
                    </a:lnTo>
                    <a:cubicBezTo>
                      <a:pt x="24894" y="639"/>
                      <a:pt x="24256" y="1"/>
                      <a:pt x="23466" y="1"/>
                    </a:cubicBezTo>
                    <a:close/>
                  </a:path>
                </a:pathLst>
              </a:custGeom>
              <a:solidFill>
                <a:schemeClr val="dk2"/>
              </a:solidFill>
              <a:ln w="9525" cap="flat" cmpd="sng">
                <a:solidFill>
                  <a:srgbClr val="D2D6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45" name="Google Shape;1345;p71"/>
              <p:cNvSpPr/>
              <p:nvPr/>
            </p:nvSpPr>
            <p:spPr>
              <a:xfrm>
                <a:off x="5069750" y="2922425"/>
                <a:ext cx="24325" cy="25100"/>
              </a:xfrm>
              <a:custGeom>
                <a:avLst/>
                <a:gdLst/>
                <a:ahLst/>
                <a:cxnLst/>
                <a:rect l="l" t="t" r="r" b="b"/>
                <a:pathLst>
                  <a:path w="973" h="1004" extrusionOk="0">
                    <a:moveTo>
                      <a:pt x="487" y="0"/>
                    </a:moveTo>
                    <a:cubicBezTo>
                      <a:pt x="213" y="0"/>
                      <a:pt x="0" y="243"/>
                      <a:pt x="0" y="487"/>
                    </a:cubicBezTo>
                    <a:cubicBezTo>
                      <a:pt x="0" y="760"/>
                      <a:pt x="213" y="1003"/>
                      <a:pt x="487" y="1003"/>
                    </a:cubicBezTo>
                    <a:cubicBezTo>
                      <a:pt x="760" y="1003"/>
                      <a:pt x="973" y="760"/>
                      <a:pt x="973" y="487"/>
                    </a:cubicBezTo>
                    <a:cubicBezTo>
                      <a:pt x="973" y="243"/>
                      <a:pt x="760" y="0"/>
                      <a:pt x="487" y="0"/>
                    </a:cubicBezTo>
                    <a:close/>
                  </a:path>
                </a:pathLst>
              </a:custGeom>
              <a:solidFill>
                <a:srgbClr val="FFC3D0"/>
              </a:solidFill>
              <a:ln>
                <a:noFill/>
              </a:ln>
              <a:effectLst>
                <a:outerShdw blurRad="57150" dist="28575" dir="5400000" algn="bl" rotWithShape="0">
                  <a:schemeClr val="dk1">
                    <a:alpha val="1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46" name="Google Shape;1346;p71"/>
              <p:cNvSpPr/>
              <p:nvPr/>
            </p:nvSpPr>
            <p:spPr>
              <a:xfrm>
                <a:off x="5122925" y="2922425"/>
                <a:ext cx="24350" cy="25100"/>
              </a:xfrm>
              <a:custGeom>
                <a:avLst/>
                <a:gdLst/>
                <a:ahLst/>
                <a:cxnLst/>
                <a:rect l="l" t="t" r="r" b="b"/>
                <a:pathLst>
                  <a:path w="974" h="1004" extrusionOk="0">
                    <a:moveTo>
                      <a:pt x="487" y="0"/>
                    </a:moveTo>
                    <a:cubicBezTo>
                      <a:pt x="214" y="0"/>
                      <a:pt x="1" y="243"/>
                      <a:pt x="1" y="487"/>
                    </a:cubicBezTo>
                    <a:cubicBezTo>
                      <a:pt x="1" y="760"/>
                      <a:pt x="214" y="1003"/>
                      <a:pt x="487" y="1003"/>
                    </a:cubicBezTo>
                    <a:cubicBezTo>
                      <a:pt x="761" y="1003"/>
                      <a:pt x="974" y="760"/>
                      <a:pt x="974" y="487"/>
                    </a:cubicBezTo>
                    <a:cubicBezTo>
                      <a:pt x="974" y="243"/>
                      <a:pt x="791" y="0"/>
                      <a:pt x="487" y="0"/>
                    </a:cubicBezTo>
                    <a:close/>
                  </a:path>
                </a:pathLst>
              </a:custGeom>
              <a:solidFill>
                <a:srgbClr val="F5D79B"/>
              </a:solidFill>
              <a:ln>
                <a:noFill/>
              </a:ln>
              <a:effectLst>
                <a:outerShdw blurRad="57150" dist="28575" dir="5400000" algn="bl" rotWithShape="0">
                  <a:schemeClr val="dk1">
                    <a:alpha val="1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47" name="Google Shape;1347;p71"/>
              <p:cNvSpPr/>
              <p:nvPr/>
            </p:nvSpPr>
            <p:spPr>
              <a:xfrm>
                <a:off x="5176875" y="2922425"/>
                <a:ext cx="24350" cy="25100"/>
              </a:xfrm>
              <a:custGeom>
                <a:avLst/>
                <a:gdLst/>
                <a:ahLst/>
                <a:cxnLst/>
                <a:rect l="l" t="t" r="r" b="b"/>
                <a:pathLst>
                  <a:path w="974" h="1004" extrusionOk="0">
                    <a:moveTo>
                      <a:pt x="487" y="0"/>
                    </a:moveTo>
                    <a:cubicBezTo>
                      <a:pt x="214" y="0"/>
                      <a:pt x="1" y="243"/>
                      <a:pt x="1" y="487"/>
                    </a:cubicBezTo>
                    <a:cubicBezTo>
                      <a:pt x="1" y="760"/>
                      <a:pt x="214" y="1003"/>
                      <a:pt x="487" y="1003"/>
                    </a:cubicBezTo>
                    <a:cubicBezTo>
                      <a:pt x="761" y="1003"/>
                      <a:pt x="974" y="760"/>
                      <a:pt x="974" y="487"/>
                    </a:cubicBezTo>
                    <a:cubicBezTo>
                      <a:pt x="974" y="243"/>
                      <a:pt x="761" y="0"/>
                      <a:pt x="487" y="0"/>
                    </a:cubicBezTo>
                    <a:close/>
                  </a:path>
                </a:pathLst>
              </a:custGeom>
              <a:solidFill>
                <a:srgbClr val="6AEBE7"/>
              </a:solidFill>
              <a:ln>
                <a:noFill/>
              </a:ln>
              <a:effectLst>
                <a:outerShdw blurRad="57150" dist="28575" dir="5400000" algn="bl" rotWithShape="0">
                  <a:schemeClr val="dk1">
                    <a:alpha val="1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48" name="Google Shape;1348;p71"/>
              <p:cNvSpPr/>
              <p:nvPr/>
            </p:nvSpPr>
            <p:spPr>
              <a:xfrm>
                <a:off x="5088750" y="3020450"/>
                <a:ext cx="95000" cy="95000"/>
              </a:xfrm>
              <a:custGeom>
                <a:avLst/>
                <a:gdLst/>
                <a:ahLst/>
                <a:cxnLst/>
                <a:rect l="l" t="t" r="r" b="b"/>
                <a:pathLst>
                  <a:path w="3800" h="3800" extrusionOk="0">
                    <a:moveTo>
                      <a:pt x="1885" y="0"/>
                    </a:moveTo>
                    <a:cubicBezTo>
                      <a:pt x="821" y="0"/>
                      <a:pt x="0" y="821"/>
                      <a:pt x="0" y="1885"/>
                    </a:cubicBezTo>
                    <a:cubicBezTo>
                      <a:pt x="0" y="2949"/>
                      <a:pt x="821" y="3800"/>
                      <a:pt x="1885" y="3800"/>
                    </a:cubicBezTo>
                    <a:cubicBezTo>
                      <a:pt x="2948" y="3800"/>
                      <a:pt x="3800" y="2949"/>
                      <a:pt x="3800" y="1885"/>
                    </a:cubicBezTo>
                    <a:cubicBezTo>
                      <a:pt x="3800" y="821"/>
                      <a:pt x="2918" y="0"/>
                      <a:pt x="1885" y="0"/>
                    </a:cubicBezTo>
                    <a:close/>
                  </a:path>
                </a:pathLst>
              </a:custGeom>
              <a:solidFill>
                <a:schemeClr val="accent1"/>
              </a:solidFill>
              <a:ln>
                <a:noFill/>
              </a:ln>
              <a:effectLst>
                <a:outerShdw blurRad="85725"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49" name="Google Shape;1349;p71"/>
              <p:cNvSpPr/>
              <p:nvPr/>
            </p:nvSpPr>
            <p:spPr>
              <a:xfrm>
                <a:off x="5225525" y="3031850"/>
                <a:ext cx="335125" cy="22825"/>
              </a:xfrm>
              <a:custGeom>
                <a:avLst/>
                <a:gdLst/>
                <a:ahLst/>
                <a:cxnLst/>
                <a:rect l="l" t="t" r="r" b="b"/>
                <a:pathLst>
                  <a:path w="13405" h="913" extrusionOk="0">
                    <a:moveTo>
                      <a:pt x="426" y="0"/>
                    </a:moveTo>
                    <a:cubicBezTo>
                      <a:pt x="183" y="0"/>
                      <a:pt x="0" y="183"/>
                      <a:pt x="0" y="426"/>
                    </a:cubicBezTo>
                    <a:lnTo>
                      <a:pt x="0" y="487"/>
                    </a:lnTo>
                    <a:cubicBezTo>
                      <a:pt x="0" y="730"/>
                      <a:pt x="183" y="912"/>
                      <a:pt x="426" y="912"/>
                    </a:cubicBezTo>
                    <a:lnTo>
                      <a:pt x="12979" y="912"/>
                    </a:lnTo>
                    <a:cubicBezTo>
                      <a:pt x="13222" y="912"/>
                      <a:pt x="13405" y="730"/>
                      <a:pt x="13405" y="487"/>
                    </a:cubicBezTo>
                    <a:lnTo>
                      <a:pt x="13405" y="426"/>
                    </a:lnTo>
                    <a:cubicBezTo>
                      <a:pt x="13405" y="183"/>
                      <a:pt x="13222" y="0"/>
                      <a:pt x="12979" y="0"/>
                    </a:cubicBezTo>
                    <a:close/>
                  </a:path>
                </a:pathLst>
              </a:custGeom>
              <a:solidFill>
                <a:schemeClr val="dk2"/>
              </a:solidFill>
              <a:ln>
                <a:noFill/>
              </a:ln>
              <a:effectLst>
                <a:outerShdw blurRad="85725"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50" name="Google Shape;1350;p71"/>
              <p:cNvSpPr/>
              <p:nvPr/>
            </p:nvSpPr>
            <p:spPr>
              <a:xfrm>
                <a:off x="5225525" y="3086550"/>
                <a:ext cx="186950" cy="22825"/>
              </a:xfrm>
              <a:custGeom>
                <a:avLst/>
                <a:gdLst/>
                <a:ahLst/>
                <a:cxnLst/>
                <a:rect l="l" t="t" r="r" b="b"/>
                <a:pathLst>
                  <a:path w="7478" h="913" extrusionOk="0">
                    <a:moveTo>
                      <a:pt x="426" y="1"/>
                    </a:moveTo>
                    <a:cubicBezTo>
                      <a:pt x="183" y="1"/>
                      <a:pt x="0" y="183"/>
                      <a:pt x="0" y="426"/>
                    </a:cubicBezTo>
                    <a:lnTo>
                      <a:pt x="0" y="517"/>
                    </a:lnTo>
                    <a:cubicBezTo>
                      <a:pt x="0" y="730"/>
                      <a:pt x="183" y="913"/>
                      <a:pt x="426" y="913"/>
                    </a:cubicBezTo>
                    <a:lnTo>
                      <a:pt x="7052" y="913"/>
                    </a:lnTo>
                    <a:cubicBezTo>
                      <a:pt x="7295" y="913"/>
                      <a:pt x="7478" y="730"/>
                      <a:pt x="7478" y="517"/>
                    </a:cubicBezTo>
                    <a:lnTo>
                      <a:pt x="7478" y="426"/>
                    </a:lnTo>
                    <a:cubicBezTo>
                      <a:pt x="7478" y="183"/>
                      <a:pt x="7295" y="1"/>
                      <a:pt x="7052" y="1"/>
                    </a:cubicBezTo>
                    <a:close/>
                  </a:path>
                </a:pathLst>
              </a:custGeom>
              <a:solidFill>
                <a:schemeClr val="dk2"/>
              </a:solidFill>
              <a:ln>
                <a:noFill/>
              </a:ln>
              <a:effectLst>
                <a:outerShdw blurRad="85725"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51" name="Google Shape;1351;p71"/>
              <p:cNvSpPr/>
              <p:nvPr/>
            </p:nvSpPr>
            <p:spPr>
              <a:xfrm>
                <a:off x="5434500" y="3086550"/>
                <a:ext cx="53975" cy="22825"/>
              </a:xfrm>
              <a:custGeom>
                <a:avLst/>
                <a:gdLst/>
                <a:ahLst/>
                <a:cxnLst/>
                <a:rect l="l" t="t" r="r" b="b"/>
                <a:pathLst>
                  <a:path w="2159" h="913" extrusionOk="0">
                    <a:moveTo>
                      <a:pt x="456" y="1"/>
                    </a:moveTo>
                    <a:cubicBezTo>
                      <a:pt x="183" y="1"/>
                      <a:pt x="0" y="244"/>
                      <a:pt x="0" y="457"/>
                    </a:cubicBezTo>
                    <a:cubicBezTo>
                      <a:pt x="0" y="730"/>
                      <a:pt x="213" y="913"/>
                      <a:pt x="456" y="913"/>
                    </a:cubicBezTo>
                    <a:lnTo>
                      <a:pt x="1702" y="913"/>
                    </a:lnTo>
                    <a:cubicBezTo>
                      <a:pt x="1945" y="913"/>
                      <a:pt x="2128" y="730"/>
                      <a:pt x="2158" y="457"/>
                    </a:cubicBezTo>
                    <a:cubicBezTo>
                      <a:pt x="2158" y="214"/>
                      <a:pt x="1945" y="1"/>
                      <a:pt x="1702" y="1"/>
                    </a:cubicBezTo>
                    <a:close/>
                  </a:path>
                </a:pathLst>
              </a:custGeom>
              <a:solidFill>
                <a:schemeClr val="dk2"/>
              </a:solidFill>
              <a:ln>
                <a:noFill/>
              </a:ln>
              <a:effectLst>
                <a:outerShdw blurRad="85725"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sp>
        <p:nvSpPr>
          <p:cNvPr id="1352" name="Google Shape;1352;p71"/>
          <p:cNvSpPr/>
          <p:nvPr/>
        </p:nvSpPr>
        <p:spPr>
          <a:xfrm>
            <a:off x="1104750" y="3455500"/>
            <a:ext cx="356425" cy="355650"/>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accent3"/>
          </a:solidFill>
          <a:ln>
            <a:noFill/>
          </a:ln>
          <a:effectLst>
            <a:outerShdw blurRad="57150" dist="5715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53" name="Google Shape;1353;p71"/>
          <p:cNvSpPr/>
          <p:nvPr/>
        </p:nvSpPr>
        <p:spPr>
          <a:xfrm>
            <a:off x="2029150" y="3811138"/>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accent5"/>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1354" name="Google Shape;1354;p71"/>
          <p:cNvSpPr txBox="1">
            <a:spLocks noGrp="1"/>
          </p:cNvSpPr>
          <p:nvPr>
            <p:ph type="title" idx="2"/>
          </p:nvPr>
        </p:nvSpPr>
        <p:spPr>
          <a:xfrm>
            <a:off x="7295230" y="634702"/>
            <a:ext cx="983700" cy="8619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en" dirty="0">
                <a:latin typeface="Wahran" pitchFamily="50" charset="-78"/>
                <a:cs typeface="Wahran" pitchFamily="50" charset="-78"/>
              </a:rPr>
              <a:t>01</a:t>
            </a:r>
            <a:endParaRPr dirty="0">
              <a:latin typeface="Wahran" pitchFamily="50" charset="-78"/>
              <a:cs typeface="Wahran" pitchFamily="50" charset="-78"/>
            </a:endParaRPr>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58"/>
        <p:cNvGrpSpPr/>
        <p:nvPr/>
      </p:nvGrpSpPr>
      <p:grpSpPr>
        <a:xfrm>
          <a:off x="0" y="0"/>
          <a:ext cx="0" cy="0"/>
          <a:chOff x="0" y="0"/>
          <a:chExt cx="0" cy="0"/>
        </a:xfrm>
      </p:grpSpPr>
      <p:sp>
        <p:nvSpPr>
          <p:cNvPr id="1359" name="Google Shape;1359;p72"/>
          <p:cNvSpPr txBox="1">
            <a:spLocks noGrp="1"/>
          </p:cNvSpPr>
          <p:nvPr>
            <p:ph type="title"/>
          </p:nvPr>
        </p:nvSpPr>
        <p:spPr>
          <a:xfrm rot="625">
            <a:off x="720000" y="2140064"/>
            <a:ext cx="3297600" cy="14256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Wahran" pitchFamily="50" charset="-78"/>
                <a:cs typeface="Wahran" pitchFamily="50" charset="-78"/>
              </a:rPr>
              <a:t>الدراسات السابقة</a:t>
            </a:r>
            <a:endParaRPr dirty="0">
              <a:latin typeface="Wahran" pitchFamily="50" charset="-78"/>
              <a:cs typeface="Wahran" pitchFamily="50" charset="-78"/>
            </a:endParaRPr>
          </a:p>
        </p:txBody>
      </p:sp>
      <p:grpSp>
        <p:nvGrpSpPr>
          <p:cNvPr id="1360" name="Google Shape;1360;p72"/>
          <p:cNvGrpSpPr/>
          <p:nvPr/>
        </p:nvGrpSpPr>
        <p:grpSpPr>
          <a:xfrm>
            <a:off x="4572000" y="1047533"/>
            <a:ext cx="3739500" cy="3039000"/>
            <a:chOff x="4572000" y="1047533"/>
            <a:chExt cx="3739500" cy="3039000"/>
          </a:xfrm>
        </p:grpSpPr>
        <p:sp>
          <p:nvSpPr>
            <p:cNvPr id="1361" name="Google Shape;1361;p72"/>
            <p:cNvSpPr/>
            <p:nvPr/>
          </p:nvSpPr>
          <p:spPr>
            <a:xfrm>
              <a:off x="4572000" y="1047533"/>
              <a:ext cx="3739500" cy="3039000"/>
            </a:xfrm>
            <a:prstGeom prst="roundRect">
              <a:avLst>
                <a:gd name="adj" fmla="val 5555"/>
              </a:avLst>
            </a:prstGeom>
            <a:gradFill>
              <a:gsLst>
                <a:gs pos="0">
                  <a:schemeClr val="lt1"/>
                </a:gs>
                <a:gs pos="100000">
                  <a:srgbClr val="F9F8FF">
                    <a:alpha val="86666"/>
                  </a:srgbClr>
                </a:gs>
              </a:gsLst>
              <a:lin ang="5400700" scaled="0"/>
            </a:gradFill>
            <a:ln>
              <a:noFill/>
            </a:ln>
            <a:effectLst>
              <a:outerShdw blurRad="57150" dist="47625" dir="5460000" algn="bl" rotWithShape="0">
                <a:schemeClr val="dk1">
                  <a:alpha val="22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nvGrpSpPr>
            <p:cNvPr id="1362" name="Google Shape;1362;p72"/>
            <p:cNvGrpSpPr/>
            <p:nvPr/>
          </p:nvGrpSpPr>
          <p:grpSpPr>
            <a:xfrm>
              <a:off x="4789501" y="1149778"/>
              <a:ext cx="3304478" cy="193148"/>
              <a:chOff x="-1778447" y="2950291"/>
              <a:chExt cx="4491000" cy="262500"/>
            </a:xfrm>
          </p:grpSpPr>
          <p:sp>
            <p:nvSpPr>
              <p:cNvPr id="1363" name="Google Shape;1363;p72"/>
              <p:cNvSpPr/>
              <p:nvPr/>
            </p:nvSpPr>
            <p:spPr>
              <a:xfrm>
                <a:off x="-1778447" y="2950291"/>
                <a:ext cx="4491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nvGrpSpPr>
              <p:cNvPr id="1364" name="Google Shape;1364;p72"/>
              <p:cNvGrpSpPr/>
              <p:nvPr/>
            </p:nvGrpSpPr>
            <p:grpSpPr>
              <a:xfrm rot="10800000" flipH="1">
                <a:off x="-1574342" y="3040565"/>
                <a:ext cx="429322" cy="93999"/>
                <a:chOff x="3710891" y="-1826032"/>
                <a:chExt cx="431653" cy="94500"/>
              </a:xfrm>
            </p:grpSpPr>
            <p:sp>
              <p:nvSpPr>
                <p:cNvPr id="1365" name="Google Shape;1365;p72"/>
                <p:cNvSpPr/>
                <p:nvPr/>
              </p:nvSpPr>
              <p:spPr>
                <a:xfrm>
                  <a:off x="3710891" y="-1826032"/>
                  <a:ext cx="94500" cy="94500"/>
                </a:xfrm>
                <a:prstGeom prst="ellipse">
                  <a:avLst/>
                </a:prstGeom>
                <a:solidFill>
                  <a:schemeClr val="accent2"/>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1366" name="Google Shape;1366;p72"/>
                <p:cNvSpPr/>
                <p:nvPr/>
              </p:nvSpPr>
              <p:spPr>
                <a:xfrm>
                  <a:off x="3879468" y="-1826032"/>
                  <a:ext cx="94500" cy="94500"/>
                </a:xfrm>
                <a:prstGeom prst="ellipse">
                  <a:avLst/>
                </a:prstGeom>
                <a:solidFill>
                  <a:schemeClr val="accent4"/>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1367" name="Google Shape;1367;p72"/>
                <p:cNvSpPr/>
                <p:nvPr/>
              </p:nvSpPr>
              <p:spPr>
                <a:xfrm>
                  <a:off x="4048045" y="-1826032"/>
                  <a:ext cx="94500" cy="94500"/>
                </a:xfrm>
                <a:prstGeom prst="ellipse">
                  <a:avLst/>
                </a:prstGeom>
                <a:solidFill>
                  <a:schemeClr val="lt1"/>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grpSp>
      </p:grpSp>
      <p:sp>
        <p:nvSpPr>
          <p:cNvPr id="1368" name="Google Shape;1368;p72"/>
          <p:cNvSpPr txBox="1">
            <a:spLocks noGrp="1"/>
          </p:cNvSpPr>
          <p:nvPr>
            <p:ph type="subTitle" idx="1"/>
          </p:nvPr>
        </p:nvSpPr>
        <p:spPr>
          <a:xfrm>
            <a:off x="4708406" y="1625755"/>
            <a:ext cx="3458100" cy="2245800"/>
          </a:xfrm>
          <a:prstGeom prst="rect">
            <a:avLst/>
          </a:prstGeom>
        </p:spPr>
        <p:txBody>
          <a:bodyPr spcFirstLastPara="1" wrap="square" lIns="91425" tIns="91425" rIns="91425" bIns="91425" anchor="ctr" anchorCtr="0">
            <a:noAutofit/>
          </a:bodyPr>
          <a:lstStyle/>
          <a:p>
            <a:pPr marL="0" lvl="0" indent="0" rtl="1">
              <a:spcAft>
                <a:spcPts val="1200"/>
              </a:spcAft>
            </a:pPr>
            <a:r>
              <a:rPr lang="ar-SA" sz="2000" dirty="0">
                <a:latin typeface="Wahran Light" pitchFamily="50" charset="-78"/>
                <a:cs typeface="Wahran Light" pitchFamily="50" charset="-78"/>
              </a:rPr>
              <a:t>الدراسات السابقة تناولت استخدام الذكاء الاصطناعي والشبكات العصبية للكشف عن الأخبار المزيفة، مع تحليل شبكات انتشار المعلومات والتحقق الجماعي، ودمج التحليل الآلي والمراجعة البشرية.</a:t>
            </a:r>
            <a:endParaRPr sz="2000" dirty="0">
              <a:latin typeface="Wahran Light" pitchFamily="50" charset="-78"/>
              <a:cs typeface="Wahran Light" pitchFamily="50" charset="-78"/>
            </a:endParaRPr>
          </a:p>
        </p:txBody>
      </p:sp>
      <p:grpSp>
        <p:nvGrpSpPr>
          <p:cNvPr id="1369" name="Google Shape;1369;p72"/>
          <p:cNvGrpSpPr/>
          <p:nvPr/>
        </p:nvGrpSpPr>
        <p:grpSpPr>
          <a:xfrm>
            <a:off x="3435927" y="1444123"/>
            <a:ext cx="1327047" cy="693670"/>
            <a:chOff x="1451727" y="1370811"/>
            <a:chExt cx="1327047" cy="693670"/>
          </a:xfrm>
        </p:grpSpPr>
        <p:sp>
          <p:nvSpPr>
            <p:cNvPr id="1370" name="Google Shape;1370;p72"/>
            <p:cNvSpPr/>
            <p:nvPr/>
          </p:nvSpPr>
          <p:spPr>
            <a:xfrm>
              <a:off x="1451727" y="1370811"/>
              <a:ext cx="1327047" cy="693670"/>
            </a:xfrm>
            <a:custGeom>
              <a:avLst/>
              <a:gdLst/>
              <a:ahLst/>
              <a:cxnLst/>
              <a:rect l="l" t="t" r="r" b="b"/>
              <a:pathLst>
                <a:path w="105363" h="55075" extrusionOk="0">
                  <a:moveTo>
                    <a:pt x="7413" y="0"/>
                  </a:moveTo>
                  <a:cubicBezTo>
                    <a:pt x="3320" y="0"/>
                    <a:pt x="0" y="3320"/>
                    <a:pt x="0" y="7397"/>
                  </a:cubicBezTo>
                  <a:lnTo>
                    <a:pt x="0" y="47678"/>
                  </a:lnTo>
                  <a:cubicBezTo>
                    <a:pt x="0" y="51755"/>
                    <a:pt x="3320" y="55074"/>
                    <a:pt x="7413" y="55074"/>
                  </a:cubicBezTo>
                  <a:lnTo>
                    <a:pt x="97950" y="55074"/>
                  </a:lnTo>
                  <a:cubicBezTo>
                    <a:pt x="102045" y="55074"/>
                    <a:pt x="105363" y="51755"/>
                    <a:pt x="105363" y="47678"/>
                  </a:cubicBezTo>
                  <a:lnTo>
                    <a:pt x="105363" y="7397"/>
                  </a:lnTo>
                  <a:cubicBezTo>
                    <a:pt x="105363" y="3320"/>
                    <a:pt x="102045" y="0"/>
                    <a:pt x="97950" y="0"/>
                  </a:cubicBezTo>
                  <a:close/>
                </a:path>
              </a:pathLst>
            </a:custGeom>
            <a:gradFill>
              <a:gsLst>
                <a:gs pos="0">
                  <a:schemeClr val="lt1"/>
                </a:gs>
                <a:gs pos="100000">
                  <a:srgbClr val="66BEE9">
                    <a:alpha val="34509"/>
                  </a:srgbClr>
                </a:gs>
              </a:gsLst>
              <a:lin ang="5400012" scaled="0"/>
            </a:gradFill>
            <a:ln>
              <a:noFill/>
            </a:ln>
            <a:effectLst>
              <a:outerShdw blurRad="57150" dist="19050" dir="5400000" algn="bl" rotWithShape="0">
                <a:schemeClr val="dk1">
                  <a:alpha val="15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1371" name="Google Shape;1371;p72"/>
            <p:cNvSpPr/>
            <p:nvPr/>
          </p:nvSpPr>
          <p:spPr>
            <a:xfrm>
              <a:off x="1897124" y="1552443"/>
              <a:ext cx="746077" cy="85104"/>
            </a:xfrm>
            <a:custGeom>
              <a:avLst/>
              <a:gdLst/>
              <a:ahLst/>
              <a:cxnLst/>
              <a:rect l="l" t="t" r="r" b="b"/>
              <a:pathLst>
                <a:path w="59236" h="6757" extrusionOk="0">
                  <a:moveTo>
                    <a:pt x="1786" y="0"/>
                  </a:moveTo>
                  <a:cubicBezTo>
                    <a:pt x="792" y="0"/>
                    <a:pt x="0" y="809"/>
                    <a:pt x="0" y="1786"/>
                  </a:cubicBezTo>
                  <a:lnTo>
                    <a:pt x="0" y="4971"/>
                  </a:lnTo>
                  <a:cubicBezTo>
                    <a:pt x="0" y="5964"/>
                    <a:pt x="792" y="6757"/>
                    <a:pt x="1786" y="6757"/>
                  </a:cubicBezTo>
                  <a:lnTo>
                    <a:pt x="57432" y="6757"/>
                  </a:lnTo>
                  <a:cubicBezTo>
                    <a:pt x="58426" y="6757"/>
                    <a:pt x="59235" y="5964"/>
                    <a:pt x="59235" y="4971"/>
                  </a:cubicBezTo>
                  <a:lnTo>
                    <a:pt x="59235" y="1786"/>
                  </a:lnTo>
                  <a:cubicBezTo>
                    <a:pt x="59235" y="809"/>
                    <a:pt x="58426" y="0"/>
                    <a:pt x="57432" y="0"/>
                  </a:cubicBezTo>
                  <a:close/>
                </a:path>
              </a:pathLst>
            </a:custGeom>
            <a:solidFill>
              <a:schemeClr val="lt1"/>
            </a:solidFill>
            <a:ln>
              <a:noFill/>
            </a:ln>
            <a:effectLst>
              <a:outerShdw blurRad="57150" dist="19050" dir="5400000" algn="bl" rotWithShape="0">
                <a:schemeClr val="dk1">
                  <a:alpha val="15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1372" name="Google Shape;1372;p72"/>
            <p:cNvSpPr/>
            <p:nvPr/>
          </p:nvSpPr>
          <p:spPr>
            <a:xfrm>
              <a:off x="1897124" y="1797731"/>
              <a:ext cx="746077" cy="85117"/>
            </a:xfrm>
            <a:custGeom>
              <a:avLst/>
              <a:gdLst/>
              <a:ahLst/>
              <a:cxnLst/>
              <a:rect l="l" t="t" r="r" b="b"/>
              <a:pathLst>
                <a:path w="59236" h="6758" extrusionOk="0">
                  <a:moveTo>
                    <a:pt x="1786" y="1"/>
                  </a:moveTo>
                  <a:cubicBezTo>
                    <a:pt x="792" y="1"/>
                    <a:pt x="0" y="809"/>
                    <a:pt x="0" y="1786"/>
                  </a:cubicBezTo>
                  <a:lnTo>
                    <a:pt x="0" y="4971"/>
                  </a:lnTo>
                  <a:cubicBezTo>
                    <a:pt x="0" y="5965"/>
                    <a:pt x="792" y="6757"/>
                    <a:pt x="1786" y="6757"/>
                  </a:cubicBezTo>
                  <a:lnTo>
                    <a:pt x="57432" y="6757"/>
                  </a:lnTo>
                  <a:cubicBezTo>
                    <a:pt x="58426" y="6757"/>
                    <a:pt x="59235" y="5965"/>
                    <a:pt x="59235" y="4971"/>
                  </a:cubicBezTo>
                  <a:lnTo>
                    <a:pt x="59235" y="1786"/>
                  </a:lnTo>
                  <a:cubicBezTo>
                    <a:pt x="59235" y="809"/>
                    <a:pt x="58426" y="1"/>
                    <a:pt x="57432" y="1"/>
                  </a:cubicBezTo>
                  <a:close/>
                </a:path>
              </a:pathLst>
            </a:custGeom>
            <a:solidFill>
              <a:schemeClr val="lt1"/>
            </a:solidFill>
            <a:ln>
              <a:noFill/>
            </a:ln>
            <a:effectLst>
              <a:outerShdw blurRad="57150" dist="19050" dir="5400000" algn="bl" rotWithShape="0">
                <a:schemeClr val="dk1">
                  <a:alpha val="15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1373" name="Google Shape;1373;p72"/>
            <p:cNvSpPr/>
            <p:nvPr/>
          </p:nvSpPr>
          <p:spPr>
            <a:xfrm>
              <a:off x="1587325" y="1506409"/>
              <a:ext cx="177401" cy="177174"/>
            </a:xfrm>
            <a:custGeom>
              <a:avLst/>
              <a:gdLst/>
              <a:ahLst/>
              <a:cxnLst/>
              <a:rect l="l" t="t" r="r" b="b"/>
              <a:pathLst>
                <a:path w="14085" h="14067" extrusionOk="0">
                  <a:moveTo>
                    <a:pt x="3588" y="0"/>
                  </a:moveTo>
                  <a:cubicBezTo>
                    <a:pt x="1618" y="0"/>
                    <a:pt x="0" y="1600"/>
                    <a:pt x="0" y="3588"/>
                  </a:cubicBezTo>
                  <a:lnTo>
                    <a:pt x="0" y="10479"/>
                  </a:lnTo>
                  <a:cubicBezTo>
                    <a:pt x="0" y="12467"/>
                    <a:pt x="1618" y="14067"/>
                    <a:pt x="3588" y="14067"/>
                  </a:cubicBezTo>
                  <a:lnTo>
                    <a:pt x="10496" y="14067"/>
                  </a:lnTo>
                  <a:cubicBezTo>
                    <a:pt x="12467" y="14067"/>
                    <a:pt x="14085" y="12467"/>
                    <a:pt x="14085" y="10479"/>
                  </a:cubicBezTo>
                  <a:lnTo>
                    <a:pt x="14085" y="3588"/>
                  </a:lnTo>
                  <a:cubicBezTo>
                    <a:pt x="14085" y="1600"/>
                    <a:pt x="12467" y="0"/>
                    <a:pt x="10496" y="0"/>
                  </a:cubicBezTo>
                  <a:close/>
                </a:path>
              </a:pathLst>
            </a:custGeom>
            <a:solidFill>
              <a:schemeClr val="lt1"/>
            </a:solidFill>
            <a:ln>
              <a:noFill/>
            </a:ln>
            <a:effectLst>
              <a:outerShdw blurRad="57150" dist="19050" dir="5400000" algn="bl" rotWithShape="0">
                <a:schemeClr val="dk1">
                  <a:alpha val="15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1374" name="Google Shape;1374;p72"/>
            <p:cNvSpPr/>
            <p:nvPr/>
          </p:nvSpPr>
          <p:spPr>
            <a:xfrm>
              <a:off x="1587325" y="1751696"/>
              <a:ext cx="177401" cy="177186"/>
            </a:xfrm>
            <a:custGeom>
              <a:avLst/>
              <a:gdLst/>
              <a:ahLst/>
              <a:cxnLst/>
              <a:rect l="l" t="t" r="r" b="b"/>
              <a:pathLst>
                <a:path w="14085" h="14068" extrusionOk="0">
                  <a:moveTo>
                    <a:pt x="3588" y="0"/>
                  </a:moveTo>
                  <a:cubicBezTo>
                    <a:pt x="1618" y="0"/>
                    <a:pt x="0" y="1600"/>
                    <a:pt x="0" y="3588"/>
                  </a:cubicBezTo>
                  <a:lnTo>
                    <a:pt x="0" y="10479"/>
                  </a:lnTo>
                  <a:cubicBezTo>
                    <a:pt x="0" y="12467"/>
                    <a:pt x="1618" y="14067"/>
                    <a:pt x="3588" y="14067"/>
                  </a:cubicBezTo>
                  <a:lnTo>
                    <a:pt x="10496" y="14067"/>
                  </a:lnTo>
                  <a:cubicBezTo>
                    <a:pt x="12467" y="14067"/>
                    <a:pt x="14085" y="12467"/>
                    <a:pt x="14085" y="10479"/>
                  </a:cubicBezTo>
                  <a:lnTo>
                    <a:pt x="14085" y="3588"/>
                  </a:lnTo>
                  <a:cubicBezTo>
                    <a:pt x="14085" y="1600"/>
                    <a:pt x="12467" y="0"/>
                    <a:pt x="10496" y="0"/>
                  </a:cubicBezTo>
                  <a:close/>
                </a:path>
              </a:pathLst>
            </a:custGeom>
            <a:solidFill>
              <a:schemeClr val="lt1"/>
            </a:solidFill>
            <a:ln>
              <a:noFill/>
            </a:ln>
            <a:effectLst>
              <a:outerShdw blurRad="57150" dist="19050" dir="5400000" algn="bl" rotWithShape="0">
                <a:schemeClr val="dk1">
                  <a:alpha val="15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1375" name="Google Shape;1375;p72"/>
            <p:cNvSpPr/>
            <p:nvPr/>
          </p:nvSpPr>
          <p:spPr>
            <a:xfrm>
              <a:off x="1620211" y="1802492"/>
              <a:ext cx="111617" cy="75683"/>
            </a:xfrm>
            <a:custGeom>
              <a:avLst/>
              <a:gdLst/>
              <a:ahLst/>
              <a:cxnLst/>
              <a:rect l="l" t="t" r="r" b="b"/>
              <a:pathLst>
                <a:path w="8862" h="6009" extrusionOk="0">
                  <a:moveTo>
                    <a:pt x="8262" y="1"/>
                  </a:moveTo>
                  <a:cubicBezTo>
                    <a:pt x="8113" y="1"/>
                    <a:pt x="7968" y="60"/>
                    <a:pt x="7868" y="179"/>
                  </a:cubicBezTo>
                  <a:lnTo>
                    <a:pt x="3909" y="4728"/>
                  </a:lnTo>
                  <a:lnTo>
                    <a:pt x="944" y="2201"/>
                  </a:lnTo>
                  <a:cubicBezTo>
                    <a:pt x="838" y="2117"/>
                    <a:pt x="711" y="2075"/>
                    <a:pt x="587" y="2075"/>
                  </a:cubicBezTo>
                  <a:cubicBezTo>
                    <a:pt x="436" y="2075"/>
                    <a:pt x="288" y="2139"/>
                    <a:pt x="186" y="2268"/>
                  </a:cubicBezTo>
                  <a:cubicBezTo>
                    <a:pt x="0" y="2487"/>
                    <a:pt x="18" y="2824"/>
                    <a:pt x="254" y="3010"/>
                  </a:cubicBezTo>
                  <a:lnTo>
                    <a:pt x="3605" y="5874"/>
                  </a:lnTo>
                  <a:cubicBezTo>
                    <a:pt x="3707" y="5957"/>
                    <a:pt x="3841" y="6008"/>
                    <a:pt x="3960" y="6008"/>
                  </a:cubicBezTo>
                  <a:cubicBezTo>
                    <a:pt x="4111" y="6008"/>
                    <a:pt x="4263" y="5941"/>
                    <a:pt x="4364" y="5822"/>
                  </a:cubicBezTo>
                  <a:lnTo>
                    <a:pt x="8677" y="887"/>
                  </a:lnTo>
                  <a:cubicBezTo>
                    <a:pt x="8862" y="667"/>
                    <a:pt x="8846" y="330"/>
                    <a:pt x="8626" y="128"/>
                  </a:cubicBezTo>
                  <a:cubicBezTo>
                    <a:pt x="8518" y="43"/>
                    <a:pt x="8388" y="1"/>
                    <a:pt x="8262" y="1"/>
                  </a:cubicBezTo>
                  <a:close/>
                </a:path>
              </a:pathLst>
            </a:custGeom>
            <a:solidFill>
              <a:schemeClr val="dk1"/>
            </a:solidFill>
            <a:ln w="9525" cap="flat" cmpd="sng">
              <a:solidFill>
                <a:schemeClr val="dk1"/>
              </a:solidFill>
              <a:prstDash val="solid"/>
              <a:round/>
              <a:headEnd type="none" w="sm" len="sm"/>
              <a:tailEnd type="none" w="sm" len="sm"/>
            </a:ln>
            <a:effectLst>
              <a:outerShdw blurRad="57150" dist="19050" dir="5400000" algn="bl" rotWithShape="0">
                <a:srgbClr val="5352EE">
                  <a:alpha val="15000"/>
                </a:srgbClr>
              </a:outerShdw>
              <a:reflection stA="3000" endPos="30000" dist="38100" dir="5400000" fadeDir="5400012" sy="-100000" algn="bl" rotWithShape="0"/>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1376" name="Google Shape;1376;p72"/>
            <p:cNvSpPr/>
            <p:nvPr/>
          </p:nvSpPr>
          <p:spPr>
            <a:xfrm>
              <a:off x="1620211" y="1557154"/>
              <a:ext cx="111617" cy="75683"/>
            </a:xfrm>
            <a:custGeom>
              <a:avLst/>
              <a:gdLst/>
              <a:ahLst/>
              <a:cxnLst/>
              <a:rect l="l" t="t" r="r" b="b"/>
              <a:pathLst>
                <a:path w="8862" h="6009" extrusionOk="0">
                  <a:moveTo>
                    <a:pt x="8262" y="1"/>
                  </a:moveTo>
                  <a:cubicBezTo>
                    <a:pt x="8113" y="1"/>
                    <a:pt x="7968" y="60"/>
                    <a:pt x="7868" y="179"/>
                  </a:cubicBezTo>
                  <a:lnTo>
                    <a:pt x="3909" y="4728"/>
                  </a:lnTo>
                  <a:lnTo>
                    <a:pt x="944" y="2201"/>
                  </a:lnTo>
                  <a:cubicBezTo>
                    <a:pt x="838" y="2117"/>
                    <a:pt x="711" y="2075"/>
                    <a:pt x="587" y="2075"/>
                  </a:cubicBezTo>
                  <a:cubicBezTo>
                    <a:pt x="436" y="2075"/>
                    <a:pt x="288" y="2139"/>
                    <a:pt x="186" y="2268"/>
                  </a:cubicBezTo>
                  <a:cubicBezTo>
                    <a:pt x="0" y="2487"/>
                    <a:pt x="18" y="2824"/>
                    <a:pt x="254" y="3010"/>
                  </a:cubicBezTo>
                  <a:lnTo>
                    <a:pt x="3605" y="5874"/>
                  </a:lnTo>
                  <a:cubicBezTo>
                    <a:pt x="3707" y="5957"/>
                    <a:pt x="3841" y="6008"/>
                    <a:pt x="3960" y="6008"/>
                  </a:cubicBezTo>
                  <a:cubicBezTo>
                    <a:pt x="4111" y="6008"/>
                    <a:pt x="4263" y="5941"/>
                    <a:pt x="4364" y="5822"/>
                  </a:cubicBezTo>
                  <a:lnTo>
                    <a:pt x="8677" y="887"/>
                  </a:lnTo>
                  <a:cubicBezTo>
                    <a:pt x="8862" y="667"/>
                    <a:pt x="8846" y="330"/>
                    <a:pt x="8626" y="128"/>
                  </a:cubicBezTo>
                  <a:cubicBezTo>
                    <a:pt x="8518" y="43"/>
                    <a:pt x="8388" y="1"/>
                    <a:pt x="8262" y="1"/>
                  </a:cubicBezTo>
                  <a:close/>
                </a:path>
              </a:pathLst>
            </a:custGeom>
            <a:solidFill>
              <a:schemeClr val="dk1"/>
            </a:solidFill>
            <a:ln w="9525" cap="flat" cmpd="sng">
              <a:solidFill>
                <a:schemeClr val="dk1"/>
              </a:solidFill>
              <a:prstDash val="solid"/>
              <a:round/>
              <a:headEnd type="none" w="sm" len="sm"/>
              <a:tailEnd type="none" w="sm" len="sm"/>
            </a:ln>
            <a:effectLst>
              <a:outerShdw blurRad="57150" dist="19050" dir="5400000" algn="bl" rotWithShape="0">
                <a:srgbClr val="5352EE">
                  <a:alpha val="15000"/>
                </a:srgbClr>
              </a:outerShdw>
              <a:reflection stA="3000" endPos="30000" dist="38100" dir="5400000" fadeDir="5400012" sy="-100000" algn="bl" rotWithShape="0"/>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grpSp>
        <p:nvGrpSpPr>
          <p:cNvPr id="1377" name="Google Shape;1377;p72"/>
          <p:cNvGrpSpPr/>
          <p:nvPr/>
        </p:nvGrpSpPr>
        <p:grpSpPr>
          <a:xfrm>
            <a:off x="3475475" y="3560025"/>
            <a:ext cx="1640975" cy="472325"/>
            <a:chOff x="4369200" y="2990825"/>
            <a:chExt cx="1640975" cy="472325"/>
          </a:xfrm>
        </p:grpSpPr>
        <p:sp>
          <p:nvSpPr>
            <p:cNvPr id="1378" name="Google Shape;1378;p72"/>
            <p:cNvSpPr/>
            <p:nvPr/>
          </p:nvSpPr>
          <p:spPr>
            <a:xfrm>
              <a:off x="4369200" y="2990825"/>
              <a:ext cx="1640975" cy="472325"/>
            </a:xfrm>
            <a:custGeom>
              <a:avLst/>
              <a:gdLst/>
              <a:ahLst/>
              <a:cxnLst/>
              <a:rect l="l" t="t" r="r" b="b"/>
              <a:pathLst>
                <a:path w="65639" h="18893" extrusionOk="0">
                  <a:moveTo>
                    <a:pt x="2775" y="1"/>
                  </a:moveTo>
                  <a:cubicBezTo>
                    <a:pt x="1247" y="1"/>
                    <a:pt x="0" y="1264"/>
                    <a:pt x="0" y="2792"/>
                  </a:cubicBezTo>
                  <a:lnTo>
                    <a:pt x="0" y="16103"/>
                  </a:lnTo>
                  <a:cubicBezTo>
                    <a:pt x="0" y="17646"/>
                    <a:pt x="1247" y="18893"/>
                    <a:pt x="2775" y="18893"/>
                  </a:cubicBezTo>
                  <a:lnTo>
                    <a:pt x="62849" y="18893"/>
                  </a:lnTo>
                  <a:cubicBezTo>
                    <a:pt x="64391" y="18893"/>
                    <a:pt x="65638" y="17646"/>
                    <a:pt x="65638" y="16103"/>
                  </a:cubicBezTo>
                  <a:lnTo>
                    <a:pt x="65638" y="2792"/>
                  </a:lnTo>
                  <a:cubicBezTo>
                    <a:pt x="65638" y="1264"/>
                    <a:pt x="64391" y="1"/>
                    <a:pt x="62849" y="1"/>
                  </a:cubicBezTo>
                  <a:close/>
                </a:path>
              </a:pathLst>
            </a:custGeom>
            <a:gradFill>
              <a:gsLst>
                <a:gs pos="0">
                  <a:schemeClr val="lt1"/>
                </a:gs>
                <a:gs pos="100000">
                  <a:srgbClr val="66BEE9">
                    <a:alpha val="34509"/>
                  </a:srgbClr>
                </a:gs>
              </a:gsLst>
              <a:lin ang="5400012" scaled="0"/>
            </a:gradFill>
            <a:ln>
              <a:noFill/>
            </a:ln>
            <a:effectLst>
              <a:outerShdw blurRad="57150" dist="19050" dir="5400000" algn="bl" rotWithShape="0">
                <a:schemeClr val="dk1">
                  <a:alpha val="13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1379" name="Google Shape;1379;p72"/>
            <p:cNvSpPr/>
            <p:nvPr/>
          </p:nvSpPr>
          <p:spPr>
            <a:xfrm>
              <a:off x="4472075" y="3069350"/>
              <a:ext cx="345275" cy="315275"/>
            </a:xfrm>
            <a:custGeom>
              <a:avLst/>
              <a:gdLst/>
              <a:ahLst/>
              <a:cxnLst/>
              <a:rect l="l" t="t" r="r" b="b"/>
              <a:pathLst>
                <a:path w="13811" h="12611" extrusionOk="0">
                  <a:moveTo>
                    <a:pt x="6907" y="1"/>
                  </a:moveTo>
                  <a:cubicBezTo>
                    <a:pt x="5296" y="1"/>
                    <a:pt x="3687" y="617"/>
                    <a:pt x="2463" y="1848"/>
                  </a:cubicBezTo>
                  <a:cubicBezTo>
                    <a:pt x="1" y="4311"/>
                    <a:pt x="1" y="8301"/>
                    <a:pt x="2463" y="10764"/>
                  </a:cubicBezTo>
                  <a:cubicBezTo>
                    <a:pt x="3687" y="11995"/>
                    <a:pt x="5296" y="12611"/>
                    <a:pt x="6907" y="12611"/>
                  </a:cubicBezTo>
                  <a:cubicBezTo>
                    <a:pt x="8518" y="12611"/>
                    <a:pt x="10132" y="11995"/>
                    <a:pt x="11363" y="10764"/>
                  </a:cubicBezTo>
                  <a:cubicBezTo>
                    <a:pt x="13811" y="8301"/>
                    <a:pt x="13811" y="4311"/>
                    <a:pt x="11363" y="1848"/>
                  </a:cubicBezTo>
                  <a:cubicBezTo>
                    <a:pt x="10132" y="617"/>
                    <a:pt x="8518" y="1"/>
                    <a:pt x="6907" y="1"/>
                  </a:cubicBezTo>
                  <a:close/>
                </a:path>
              </a:pathLst>
            </a:custGeom>
            <a:solidFill>
              <a:schemeClr val="accent1"/>
            </a:solidFill>
            <a:ln>
              <a:noFill/>
            </a:ln>
            <a:effectLst>
              <a:outerShdw blurRad="57150" dist="19050" dir="5400000" algn="bl" rotWithShape="0">
                <a:schemeClr val="dk1">
                  <a:alpha val="13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1380" name="Google Shape;1380;p72"/>
            <p:cNvSpPr/>
            <p:nvPr/>
          </p:nvSpPr>
          <p:spPr>
            <a:xfrm>
              <a:off x="4928000" y="3144375"/>
              <a:ext cx="579100" cy="49125"/>
            </a:xfrm>
            <a:custGeom>
              <a:avLst/>
              <a:gdLst/>
              <a:ahLst/>
              <a:cxnLst/>
              <a:rect l="l" t="t" r="r" b="b"/>
              <a:pathLst>
                <a:path w="23164" h="1965" extrusionOk="0">
                  <a:moveTo>
                    <a:pt x="998" y="0"/>
                  </a:moveTo>
                  <a:cubicBezTo>
                    <a:pt x="452" y="0"/>
                    <a:pt x="1" y="437"/>
                    <a:pt x="1" y="983"/>
                  </a:cubicBezTo>
                  <a:cubicBezTo>
                    <a:pt x="1" y="1528"/>
                    <a:pt x="452" y="1964"/>
                    <a:pt x="998" y="1964"/>
                  </a:cubicBezTo>
                  <a:lnTo>
                    <a:pt x="22181" y="1964"/>
                  </a:lnTo>
                  <a:cubicBezTo>
                    <a:pt x="22727" y="1964"/>
                    <a:pt x="23163" y="1528"/>
                    <a:pt x="23163" y="983"/>
                  </a:cubicBezTo>
                  <a:cubicBezTo>
                    <a:pt x="23163" y="437"/>
                    <a:pt x="22727" y="0"/>
                    <a:pt x="22181" y="0"/>
                  </a:cubicBezTo>
                  <a:close/>
                </a:path>
              </a:pathLst>
            </a:custGeom>
            <a:solidFill>
              <a:schemeClr val="lt1"/>
            </a:solidFill>
            <a:ln>
              <a:noFill/>
            </a:ln>
            <a:effectLst>
              <a:outerShdw blurRad="57150" dist="19050" dir="5400000" algn="bl" rotWithShape="0">
                <a:schemeClr val="dk1">
                  <a:alpha val="13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1381" name="Google Shape;1381;p72"/>
            <p:cNvSpPr/>
            <p:nvPr/>
          </p:nvSpPr>
          <p:spPr>
            <a:xfrm>
              <a:off x="5569800" y="3144375"/>
              <a:ext cx="289950" cy="49125"/>
            </a:xfrm>
            <a:custGeom>
              <a:avLst/>
              <a:gdLst/>
              <a:ahLst/>
              <a:cxnLst/>
              <a:rect l="l" t="t" r="r" b="b"/>
              <a:pathLst>
                <a:path w="11598" h="1965" extrusionOk="0">
                  <a:moveTo>
                    <a:pt x="983" y="0"/>
                  </a:moveTo>
                  <a:cubicBezTo>
                    <a:pt x="437" y="0"/>
                    <a:pt x="0" y="437"/>
                    <a:pt x="0" y="983"/>
                  </a:cubicBezTo>
                  <a:cubicBezTo>
                    <a:pt x="0" y="1528"/>
                    <a:pt x="437" y="1964"/>
                    <a:pt x="983" y="1964"/>
                  </a:cubicBezTo>
                  <a:lnTo>
                    <a:pt x="10616" y="1964"/>
                  </a:lnTo>
                  <a:cubicBezTo>
                    <a:pt x="11161" y="1964"/>
                    <a:pt x="11597" y="1528"/>
                    <a:pt x="11597" y="983"/>
                  </a:cubicBezTo>
                  <a:cubicBezTo>
                    <a:pt x="11597" y="437"/>
                    <a:pt x="11161" y="0"/>
                    <a:pt x="10616" y="0"/>
                  </a:cubicBezTo>
                  <a:close/>
                </a:path>
              </a:pathLst>
            </a:custGeom>
            <a:solidFill>
              <a:schemeClr val="lt1"/>
            </a:solidFill>
            <a:ln>
              <a:noFill/>
            </a:ln>
            <a:effectLst>
              <a:outerShdw blurRad="57150" dist="19050" dir="5400000" algn="bl" rotWithShape="0">
                <a:schemeClr val="dk1">
                  <a:alpha val="13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1382" name="Google Shape;1382;p72"/>
            <p:cNvSpPr/>
            <p:nvPr/>
          </p:nvSpPr>
          <p:spPr>
            <a:xfrm>
              <a:off x="4928000" y="3268700"/>
              <a:ext cx="346850" cy="49500"/>
            </a:xfrm>
            <a:custGeom>
              <a:avLst/>
              <a:gdLst/>
              <a:ahLst/>
              <a:cxnLst/>
              <a:rect l="l" t="t" r="r" b="b"/>
              <a:pathLst>
                <a:path w="13874" h="1980" extrusionOk="0">
                  <a:moveTo>
                    <a:pt x="998" y="0"/>
                  </a:moveTo>
                  <a:cubicBezTo>
                    <a:pt x="452" y="0"/>
                    <a:pt x="1" y="437"/>
                    <a:pt x="1" y="982"/>
                  </a:cubicBezTo>
                  <a:cubicBezTo>
                    <a:pt x="1" y="1528"/>
                    <a:pt x="452" y="1979"/>
                    <a:pt x="998" y="1979"/>
                  </a:cubicBezTo>
                  <a:lnTo>
                    <a:pt x="12891" y="1979"/>
                  </a:lnTo>
                  <a:cubicBezTo>
                    <a:pt x="13437" y="1979"/>
                    <a:pt x="13873" y="1528"/>
                    <a:pt x="13873" y="982"/>
                  </a:cubicBezTo>
                  <a:cubicBezTo>
                    <a:pt x="13873" y="437"/>
                    <a:pt x="13437" y="0"/>
                    <a:pt x="12891" y="0"/>
                  </a:cubicBezTo>
                  <a:close/>
                </a:path>
              </a:pathLst>
            </a:custGeom>
            <a:solidFill>
              <a:schemeClr val="lt1"/>
            </a:solidFill>
            <a:ln>
              <a:noFill/>
            </a:ln>
            <a:effectLst>
              <a:outerShdw blurRad="57150" dist="19050" dir="5400000" algn="bl" rotWithShape="0">
                <a:schemeClr val="dk1">
                  <a:alpha val="13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grpSp>
        <p:nvGrpSpPr>
          <p:cNvPr id="1383" name="Google Shape;1383;p72"/>
          <p:cNvGrpSpPr/>
          <p:nvPr/>
        </p:nvGrpSpPr>
        <p:grpSpPr>
          <a:xfrm>
            <a:off x="4532012" y="3750457"/>
            <a:ext cx="643280" cy="644532"/>
            <a:chOff x="1453175" y="2049775"/>
            <a:chExt cx="1194800" cy="1197125"/>
          </a:xfrm>
        </p:grpSpPr>
        <p:sp>
          <p:nvSpPr>
            <p:cNvPr id="1384" name="Google Shape;1384;p72"/>
            <p:cNvSpPr/>
            <p:nvPr/>
          </p:nvSpPr>
          <p:spPr>
            <a:xfrm>
              <a:off x="1453175" y="2049775"/>
              <a:ext cx="1194800" cy="1197125"/>
            </a:xfrm>
            <a:custGeom>
              <a:avLst/>
              <a:gdLst/>
              <a:ahLst/>
              <a:cxnLst/>
              <a:rect l="l" t="t" r="r" b="b"/>
              <a:pathLst>
                <a:path w="47792" h="47885" extrusionOk="0">
                  <a:moveTo>
                    <a:pt x="4631" y="0"/>
                  </a:moveTo>
                  <a:cubicBezTo>
                    <a:pt x="2075" y="0"/>
                    <a:pt x="1" y="2089"/>
                    <a:pt x="1" y="4645"/>
                  </a:cubicBezTo>
                  <a:lnTo>
                    <a:pt x="1" y="43239"/>
                  </a:lnTo>
                  <a:cubicBezTo>
                    <a:pt x="1" y="45796"/>
                    <a:pt x="2075" y="47885"/>
                    <a:pt x="4631" y="47885"/>
                  </a:cubicBezTo>
                  <a:lnTo>
                    <a:pt x="43147" y="47885"/>
                  </a:lnTo>
                  <a:cubicBezTo>
                    <a:pt x="45703" y="47885"/>
                    <a:pt x="47792" y="45796"/>
                    <a:pt x="47792" y="43239"/>
                  </a:cubicBezTo>
                  <a:lnTo>
                    <a:pt x="47792" y="4645"/>
                  </a:lnTo>
                  <a:cubicBezTo>
                    <a:pt x="47792" y="2089"/>
                    <a:pt x="45703" y="0"/>
                    <a:pt x="43147" y="0"/>
                  </a:cubicBezTo>
                  <a:close/>
                </a:path>
              </a:pathLst>
            </a:custGeom>
            <a:solidFill>
              <a:srgbClr val="FFFFFF"/>
            </a:solidFill>
            <a:ln>
              <a:noFill/>
            </a:ln>
            <a:effectLst>
              <a:outerShdw blurRad="57150" dist="19050" dir="3840000" algn="bl" rotWithShape="0">
                <a:schemeClr val="dk1">
                  <a:alpha val="33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1385" name="Google Shape;1385;p72"/>
            <p:cNvSpPr/>
            <p:nvPr/>
          </p:nvSpPr>
          <p:spPr>
            <a:xfrm>
              <a:off x="1499575" y="2096525"/>
              <a:ext cx="1102050" cy="1103975"/>
            </a:xfrm>
            <a:custGeom>
              <a:avLst/>
              <a:gdLst/>
              <a:ahLst/>
              <a:cxnLst/>
              <a:rect l="l" t="t" r="r" b="b"/>
              <a:pathLst>
                <a:path w="44082" h="44159" extrusionOk="0">
                  <a:moveTo>
                    <a:pt x="2775" y="1"/>
                  </a:moveTo>
                  <a:cubicBezTo>
                    <a:pt x="1247" y="1"/>
                    <a:pt x="0" y="1248"/>
                    <a:pt x="0" y="2775"/>
                  </a:cubicBezTo>
                  <a:lnTo>
                    <a:pt x="0" y="41369"/>
                  </a:lnTo>
                  <a:cubicBezTo>
                    <a:pt x="0" y="42897"/>
                    <a:pt x="1247" y="44159"/>
                    <a:pt x="2775" y="44159"/>
                  </a:cubicBezTo>
                  <a:lnTo>
                    <a:pt x="41291" y="44159"/>
                  </a:lnTo>
                  <a:cubicBezTo>
                    <a:pt x="42818" y="44159"/>
                    <a:pt x="44081" y="42897"/>
                    <a:pt x="44081" y="41369"/>
                  </a:cubicBezTo>
                  <a:lnTo>
                    <a:pt x="44081" y="2775"/>
                  </a:lnTo>
                  <a:cubicBezTo>
                    <a:pt x="44081" y="1248"/>
                    <a:pt x="42818" y="1"/>
                    <a:pt x="41291" y="1"/>
                  </a:cubicBezTo>
                  <a:close/>
                </a:path>
              </a:pathLst>
            </a:custGeom>
            <a:solidFill>
              <a:schemeClr val="lt1"/>
            </a:solidFill>
            <a:ln>
              <a:noFill/>
            </a:ln>
            <a:effectLst>
              <a:outerShdw blurRad="57150" dist="19050" dir="5400000" algn="bl" rotWithShape="0">
                <a:schemeClr val="dk1">
                  <a:alpha val="13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1386" name="Google Shape;1386;p72"/>
            <p:cNvSpPr/>
            <p:nvPr/>
          </p:nvSpPr>
          <p:spPr>
            <a:xfrm>
              <a:off x="1499575" y="2316300"/>
              <a:ext cx="1102050" cy="884200"/>
            </a:xfrm>
            <a:custGeom>
              <a:avLst/>
              <a:gdLst/>
              <a:ahLst/>
              <a:cxnLst/>
              <a:rect l="l" t="t" r="r" b="b"/>
              <a:pathLst>
                <a:path w="44082" h="35368" extrusionOk="0">
                  <a:moveTo>
                    <a:pt x="13826" y="1"/>
                  </a:moveTo>
                  <a:lnTo>
                    <a:pt x="0" y="20654"/>
                  </a:lnTo>
                  <a:lnTo>
                    <a:pt x="0" y="32578"/>
                  </a:lnTo>
                  <a:cubicBezTo>
                    <a:pt x="0" y="34106"/>
                    <a:pt x="1247" y="35368"/>
                    <a:pt x="2775" y="35368"/>
                  </a:cubicBezTo>
                  <a:lnTo>
                    <a:pt x="41291" y="35368"/>
                  </a:lnTo>
                  <a:cubicBezTo>
                    <a:pt x="42818" y="35368"/>
                    <a:pt x="44081" y="34106"/>
                    <a:pt x="44081" y="32578"/>
                  </a:cubicBezTo>
                  <a:lnTo>
                    <a:pt x="44081" y="26733"/>
                  </a:lnTo>
                  <a:lnTo>
                    <a:pt x="34370" y="12221"/>
                  </a:lnTo>
                  <a:lnTo>
                    <a:pt x="28182" y="21449"/>
                  </a:lnTo>
                  <a:lnTo>
                    <a:pt x="27652" y="20670"/>
                  </a:lnTo>
                  <a:lnTo>
                    <a:pt x="13826" y="1"/>
                  </a:lnTo>
                  <a:close/>
                </a:path>
              </a:pathLst>
            </a:custGeom>
            <a:solidFill>
              <a:schemeClr val="lt2"/>
            </a:solidFill>
            <a:ln>
              <a:noFill/>
            </a:ln>
            <a:effectLst>
              <a:outerShdw blurRad="57150" dist="19050" dir="5400000" algn="bl" rotWithShape="0">
                <a:schemeClr val="dk1">
                  <a:alpha val="13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1387" name="Google Shape;1387;p72"/>
            <p:cNvSpPr/>
            <p:nvPr/>
          </p:nvSpPr>
          <p:spPr>
            <a:xfrm>
              <a:off x="2133200" y="2241875"/>
              <a:ext cx="254100" cy="254500"/>
            </a:xfrm>
            <a:custGeom>
              <a:avLst/>
              <a:gdLst/>
              <a:ahLst/>
              <a:cxnLst/>
              <a:rect l="l" t="t" r="r" b="b"/>
              <a:pathLst>
                <a:path w="10164" h="10180" extrusionOk="0">
                  <a:moveTo>
                    <a:pt x="5082" y="0"/>
                  </a:moveTo>
                  <a:cubicBezTo>
                    <a:pt x="2276" y="0"/>
                    <a:pt x="0" y="2276"/>
                    <a:pt x="0" y="5098"/>
                  </a:cubicBezTo>
                  <a:cubicBezTo>
                    <a:pt x="0" y="7904"/>
                    <a:pt x="2276" y="10179"/>
                    <a:pt x="5082" y="10179"/>
                  </a:cubicBezTo>
                  <a:cubicBezTo>
                    <a:pt x="7888" y="10179"/>
                    <a:pt x="10163" y="7904"/>
                    <a:pt x="10163" y="5098"/>
                  </a:cubicBezTo>
                  <a:cubicBezTo>
                    <a:pt x="10163" y="2276"/>
                    <a:pt x="7888" y="0"/>
                    <a:pt x="5082" y="0"/>
                  </a:cubicBezTo>
                  <a:close/>
                </a:path>
              </a:pathLst>
            </a:custGeom>
            <a:solidFill>
              <a:schemeClr val="accent5"/>
            </a:solidFill>
            <a:ln>
              <a:noFill/>
            </a:ln>
            <a:effectLst>
              <a:outerShdw blurRad="57150" dist="19050" dir="5400000" algn="bl" rotWithShape="0">
                <a:schemeClr val="dk1">
                  <a:alpha val="13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10"/>
        <p:cNvGrpSpPr/>
        <p:nvPr/>
      </p:nvGrpSpPr>
      <p:grpSpPr>
        <a:xfrm>
          <a:off x="0" y="0"/>
          <a:ext cx="0" cy="0"/>
          <a:chOff x="0" y="0"/>
          <a:chExt cx="0" cy="0"/>
        </a:xfrm>
      </p:grpSpPr>
      <p:sp>
        <p:nvSpPr>
          <p:cNvPr id="2611" name="Google Shape;2611;p104"/>
          <p:cNvSpPr/>
          <p:nvPr/>
        </p:nvSpPr>
        <p:spPr>
          <a:xfrm>
            <a:off x="723150" y="1852599"/>
            <a:ext cx="2299200" cy="338100"/>
          </a:xfrm>
          <a:prstGeom prst="roundRect">
            <a:avLst>
              <a:gd name="adj" fmla="val 44714"/>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12" name="Google Shape;2612;p104"/>
          <p:cNvSpPr/>
          <p:nvPr/>
        </p:nvSpPr>
        <p:spPr>
          <a:xfrm>
            <a:off x="723150" y="3454146"/>
            <a:ext cx="2299200" cy="338100"/>
          </a:xfrm>
          <a:prstGeom prst="roundRect">
            <a:avLst>
              <a:gd name="adj" fmla="val 44714"/>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13" name="Google Shape;2613;p104"/>
          <p:cNvSpPr/>
          <p:nvPr/>
        </p:nvSpPr>
        <p:spPr>
          <a:xfrm>
            <a:off x="3422423" y="1852599"/>
            <a:ext cx="2299200" cy="338100"/>
          </a:xfrm>
          <a:prstGeom prst="roundRect">
            <a:avLst>
              <a:gd name="adj" fmla="val 44714"/>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14" name="Google Shape;2614;p104"/>
          <p:cNvSpPr/>
          <p:nvPr/>
        </p:nvSpPr>
        <p:spPr>
          <a:xfrm>
            <a:off x="3422423" y="3454146"/>
            <a:ext cx="2299200" cy="338100"/>
          </a:xfrm>
          <a:prstGeom prst="roundRect">
            <a:avLst>
              <a:gd name="adj" fmla="val 44714"/>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15" name="Google Shape;2615;p104"/>
          <p:cNvSpPr/>
          <p:nvPr/>
        </p:nvSpPr>
        <p:spPr>
          <a:xfrm>
            <a:off x="6121694" y="1852599"/>
            <a:ext cx="2299200" cy="338100"/>
          </a:xfrm>
          <a:prstGeom prst="roundRect">
            <a:avLst>
              <a:gd name="adj" fmla="val 44714"/>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16" name="Google Shape;2616;p104"/>
          <p:cNvSpPr/>
          <p:nvPr/>
        </p:nvSpPr>
        <p:spPr>
          <a:xfrm>
            <a:off x="6121694" y="3454146"/>
            <a:ext cx="2299200" cy="338100"/>
          </a:xfrm>
          <a:prstGeom prst="roundRect">
            <a:avLst>
              <a:gd name="adj" fmla="val 44714"/>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17" name="Google Shape;2617;p104"/>
          <p:cNvSpPr txBox="1">
            <a:spLocks noGrp="1"/>
          </p:cNvSpPr>
          <p:nvPr>
            <p:ph type="title"/>
          </p:nvPr>
        </p:nvSpPr>
        <p:spPr>
          <a:xfrm>
            <a:off x="720000" y="685946"/>
            <a:ext cx="7704000" cy="5727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dirty="0">
                <a:latin typeface="Wahran" pitchFamily="50" charset="-78"/>
                <a:cs typeface="Wahran" pitchFamily="50" charset="-78"/>
              </a:rPr>
              <a:t>المتطلبات الوظيفية</a:t>
            </a:r>
            <a:endParaRPr dirty="0">
              <a:latin typeface="Wahran" pitchFamily="50" charset="-78"/>
              <a:cs typeface="Wahran" pitchFamily="50" charset="-78"/>
            </a:endParaRPr>
          </a:p>
        </p:txBody>
      </p:sp>
      <p:sp>
        <p:nvSpPr>
          <p:cNvPr id="2618" name="Google Shape;2618;p104"/>
          <p:cNvSpPr txBox="1">
            <a:spLocks noGrp="1"/>
          </p:cNvSpPr>
          <p:nvPr>
            <p:ph type="title" idx="2"/>
          </p:nvPr>
        </p:nvSpPr>
        <p:spPr>
          <a:xfrm>
            <a:off x="900750" y="1907775"/>
            <a:ext cx="1944000" cy="2565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dirty="0">
                <a:latin typeface="Wahran" pitchFamily="50" charset="-78"/>
                <a:cs typeface="Wahran" pitchFamily="50" charset="-78"/>
              </a:rPr>
              <a:t>عرض المنشورات العامة</a:t>
            </a:r>
            <a:endParaRPr dirty="0">
              <a:latin typeface="Wahran" pitchFamily="50" charset="-78"/>
              <a:cs typeface="Wahran" pitchFamily="50" charset="-78"/>
            </a:endParaRPr>
          </a:p>
        </p:txBody>
      </p:sp>
      <p:sp>
        <p:nvSpPr>
          <p:cNvPr id="2619" name="Google Shape;2619;p104"/>
          <p:cNvSpPr txBox="1">
            <a:spLocks noGrp="1"/>
          </p:cNvSpPr>
          <p:nvPr>
            <p:ph type="subTitle" idx="1"/>
          </p:nvPr>
        </p:nvSpPr>
        <p:spPr>
          <a:xfrm>
            <a:off x="644374" y="2295481"/>
            <a:ext cx="2456752" cy="7131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sz="1800" dirty="0">
                <a:latin typeface="Wahran Light" pitchFamily="50" charset="-78"/>
                <a:cs typeface="Wahran Light" pitchFamily="50" charset="-78"/>
              </a:rPr>
              <a:t>توفير واجهات لتصفح المنشورات والبحث الجغرافي.</a:t>
            </a:r>
            <a:endParaRPr sz="1800" dirty="0">
              <a:latin typeface="Wahran Light" pitchFamily="50" charset="-78"/>
              <a:cs typeface="Wahran Light" pitchFamily="50" charset="-78"/>
            </a:endParaRPr>
          </a:p>
        </p:txBody>
      </p:sp>
      <p:sp>
        <p:nvSpPr>
          <p:cNvPr id="2620" name="Google Shape;2620;p104"/>
          <p:cNvSpPr txBox="1">
            <a:spLocks noGrp="1"/>
          </p:cNvSpPr>
          <p:nvPr>
            <p:ph type="title" idx="3"/>
          </p:nvPr>
        </p:nvSpPr>
        <p:spPr>
          <a:xfrm>
            <a:off x="3654173" y="1907775"/>
            <a:ext cx="1835700" cy="2565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dirty="0">
                <a:latin typeface="Wahran" pitchFamily="50" charset="-78"/>
                <a:cs typeface="Wahran" pitchFamily="50" charset="-78"/>
              </a:rPr>
              <a:t>تقديم البلاغات</a:t>
            </a:r>
            <a:endParaRPr dirty="0">
              <a:latin typeface="Wahran" pitchFamily="50" charset="-78"/>
              <a:cs typeface="Wahran" pitchFamily="50" charset="-78"/>
            </a:endParaRPr>
          </a:p>
        </p:txBody>
      </p:sp>
      <p:sp>
        <p:nvSpPr>
          <p:cNvPr id="2621" name="Google Shape;2621;p104"/>
          <p:cNvSpPr txBox="1">
            <a:spLocks noGrp="1"/>
          </p:cNvSpPr>
          <p:nvPr>
            <p:ph type="subTitle" idx="4"/>
          </p:nvPr>
        </p:nvSpPr>
        <p:spPr>
          <a:xfrm>
            <a:off x="3419273" y="2296221"/>
            <a:ext cx="2305500" cy="7170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sz="1800" dirty="0">
                <a:latin typeface="Wahran Light" pitchFamily="50" charset="-78"/>
                <a:cs typeface="Wahran Light" pitchFamily="50" charset="-78"/>
              </a:rPr>
              <a:t>تمكين تقديم بلاغات مع تفاصيل وصور داعمة.</a:t>
            </a:r>
            <a:endParaRPr sz="1800" dirty="0">
              <a:latin typeface="Wahran Light" pitchFamily="50" charset="-78"/>
              <a:cs typeface="Wahran Light" pitchFamily="50" charset="-78"/>
            </a:endParaRPr>
          </a:p>
        </p:txBody>
      </p:sp>
      <p:sp>
        <p:nvSpPr>
          <p:cNvPr id="2622" name="Google Shape;2622;p104"/>
          <p:cNvSpPr txBox="1">
            <a:spLocks noGrp="1"/>
          </p:cNvSpPr>
          <p:nvPr>
            <p:ph type="title" idx="5"/>
          </p:nvPr>
        </p:nvSpPr>
        <p:spPr>
          <a:xfrm>
            <a:off x="954900" y="3491375"/>
            <a:ext cx="1835700" cy="2565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dirty="0">
                <a:latin typeface="Wahran" pitchFamily="50" charset="-78"/>
                <a:cs typeface="Wahran" pitchFamily="50" charset="-78"/>
              </a:rPr>
              <a:t>ربط المنشورات</a:t>
            </a:r>
            <a:endParaRPr dirty="0">
              <a:latin typeface="Wahran" pitchFamily="50" charset="-78"/>
              <a:cs typeface="Wahran" pitchFamily="50" charset="-78"/>
            </a:endParaRPr>
          </a:p>
        </p:txBody>
      </p:sp>
      <p:sp>
        <p:nvSpPr>
          <p:cNvPr id="2623" name="Google Shape;2623;p104"/>
          <p:cNvSpPr txBox="1">
            <a:spLocks noGrp="1"/>
          </p:cNvSpPr>
          <p:nvPr>
            <p:ph type="subTitle" idx="6"/>
          </p:nvPr>
        </p:nvSpPr>
        <p:spPr>
          <a:xfrm>
            <a:off x="668568" y="3879311"/>
            <a:ext cx="2520000" cy="7170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sz="1800" dirty="0">
                <a:latin typeface="Wahran Light" pitchFamily="50" charset="-78"/>
                <a:cs typeface="Wahran Light" pitchFamily="50" charset="-78"/>
              </a:rPr>
              <a:t>ربط التصحيحات بالمنشورات المزيفة لتوفير سياق متكامل.</a:t>
            </a:r>
            <a:endParaRPr sz="1800" dirty="0">
              <a:latin typeface="Wahran Light" pitchFamily="50" charset="-78"/>
              <a:cs typeface="Wahran Light" pitchFamily="50" charset="-78"/>
            </a:endParaRPr>
          </a:p>
        </p:txBody>
      </p:sp>
      <p:sp>
        <p:nvSpPr>
          <p:cNvPr id="2624" name="Google Shape;2624;p104"/>
          <p:cNvSpPr txBox="1">
            <a:spLocks noGrp="1"/>
          </p:cNvSpPr>
          <p:nvPr>
            <p:ph type="title" idx="7"/>
          </p:nvPr>
        </p:nvSpPr>
        <p:spPr>
          <a:xfrm>
            <a:off x="3654173" y="3491375"/>
            <a:ext cx="1835700" cy="2565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dirty="0">
                <a:latin typeface="Wahran" pitchFamily="50" charset="-78"/>
                <a:cs typeface="Wahran" pitchFamily="50" charset="-78"/>
              </a:rPr>
              <a:t>لوحة تحكم المدير</a:t>
            </a:r>
            <a:endParaRPr dirty="0">
              <a:latin typeface="Wahran" pitchFamily="50" charset="-78"/>
              <a:cs typeface="Wahran" pitchFamily="50" charset="-78"/>
            </a:endParaRPr>
          </a:p>
        </p:txBody>
      </p:sp>
      <p:sp>
        <p:nvSpPr>
          <p:cNvPr id="2625" name="Google Shape;2625;p104"/>
          <p:cNvSpPr txBox="1">
            <a:spLocks noGrp="1"/>
          </p:cNvSpPr>
          <p:nvPr>
            <p:ph type="subTitle" idx="8"/>
          </p:nvPr>
        </p:nvSpPr>
        <p:spPr>
          <a:xfrm>
            <a:off x="3384022" y="3888453"/>
            <a:ext cx="2376000" cy="7170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sz="1800" dirty="0">
                <a:latin typeface="Wahran Light" pitchFamily="50" charset="-78"/>
                <a:cs typeface="Wahran Light" pitchFamily="50" charset="-78"/>
              </a:rPr>
              <a:t>إدارة حسابات المستخدمين وأدوارهم وإعدادات المنصة.</a:t>
            </a:r>
            <a:endParaRPr sz="1800" dirty="0">
              <a:latin typeface="Wahran Light" pitchFamily="50" charset="-78"/>
              <a:cs typeface="Wahran Light" pitchFamily="50" charset="-78"/>
            </a:endParaRPr>
          </a:p>
        </p:txBody>
      </p:sp>
      <p:sp>
        <p:nvSpPr>
          <p:cNvPr id="2626" name="Google Shape;2626;p104"/>
          <p:cNvSpPr txBox="1">
            <a:spLocks noGrp="1"/>
          </p:cNvSpPr>
          <p:nvPr>
            <p:ph type="title" idx="9"/>
          </p:nvPr>
        </p:nvSpPr>
        <p:spPr>
          <a:xfrm>
            <a:off x="6353444" y="1907775"/>
            <a:ext cx="1835700" cy="2565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dirty="0">
                <a:latin typeface="Wahran" pitchFamily="50" charset="-78"/>
                <a:cs typeface="Wahran" pitchFamily="50" charset="-78"/>
              </a:rPr>
              <a:t>تسجيل المستخدمين</a:t>
            </a:r>
            <a:endParaRPr dirty="0">
              <a:latin typeface="Wahran" pitchFamily="50" charset="-78"/>
              <a:cs typeface="Wahran" pitchFamily="50" charset="-78"/>
            </a:endParaRPr>
          </a:p>
        </p:txBody>
      </p:sp>
      <p:sp>
        <p:nvSpPr>
          <p:cNvPr id="2627" name="Google Shape;2627;p104"/>
          <p:cNvSpPr txBox="1">
            <a:spLocks noGrp="1"/>
          </p:cNvSpPr>
          <p:nvPr>
            <p:ph type="subTitle" idx="13"/>
          </p:nvPr>
        </p:nvSpPr>
        <p:spPr>
          <a:xfrm>
            <a:off x="6118544" y="2296221"/>
            <a:ext cx="2305500" cy="7170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sz="1800" dirty="0">
                <a:latin typeface="Wahran Light" pitchFamily="50" charset="-78"/>
                <a:cs typeface="Wahran Light" pitchFamily="50" charset="-78"/>
              </a:rPr>
              <a:t>إنشاء حسابات شخصية مع مصادقة آمنة.</a:t>
            </a:r>
            <a:endParaRPr sz="1800" dirty="0">
              <a:latin typeface="Wahran Light" pitchFamily="50" charset="-78"/>
              <a:cs typeface="Wahran Light" pitchFamily="50" charset="-78"/>
            </a:endParaRPr>
          </a:p>
        </p:txBody>
      </p:sp>
      <p:sp>
        <p:nvSpPr>
          <p:cNvPr id="2628" name="Google Shape;2628;p104"/>
          <p:cNvSpPr txBox="1">
            <a:spLocks noGrp="1"/>
          </p:cNvSpPr>
          <p:nvPr>
            <p:ph type="title" idx="14"/>
          </p:nvPr>
        </p:nvSpPr>
        <p:spPr>
          <a:xfrm>
            <a:off x="6353444" y="3491375"/>
            <a:ext cx="1835700" cy="2565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dirty="0">
                <a:latin typeface="Wahran" pitchFamily="50" charset="-78"/>
                <a:cs typeface="Wahran" pitchFamily="50" charset="-78"/>
              </a:rPr>
              <a:t>لوحة تحكم المحررين</a:t>
            </a:r>
            <a:endParaRPr dirty="0">
              <a:latin typeface="Wahran" pitchFamily="50" charset="-78"/>
              <a:cs typeface="Wahran" pitchFamily="50" charset="-78"/>
            </a:endParaRPr>
          </a:p>
        </p:txBody>
      </p:sp>
      <p:sp>
        <p:nvSpPr>
          <p:cNvPr id="2629" name="Google Shape;2629;p104"/>
          <p:cNvSpPr txBox="1">
            <a:spLocks noGrp="1"/>
          </p:cNvSpPr>
          <p:nvPr>
            <p:ph type="subTitle" idx="15"/>
          </p:nvPr>
        </p:nvSpPr>
        <p:spPr>
          <a:xfrm>
            <a:off x="6118544" y="3888453"/>
            <a:ext cx="2305500" cy="7170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sz="1800" dirty="0">
                <a:latin typeface="Wahran Light" pitchFamily="50" charset="-78"/>
                <a:cs typeface="Wahran Light" pitchFamily="50" charset="-78"/>
              </a:rPr>
              <a:t>تمكين المحررين من إدارة البلاغات والمنشورات.</a:t>
            </a:r>
            <a:endParaRPr sz="1800" dirty="0">
              <a:latin typeface="Wahran Light" pitchFamily="50" charset="-78"/>
              <a:cs typeface="Wahran Light" pitchFamily="50" charset="-78"/>
            </a:endParaRPr>
          </a:p>
        </p:txBody>
      </p:sp>
      <p:grpSp>
        <p:nvGrpSpPr>
          <p:cNvPr id="2630" name="Google Shape;2630;p104"/>
          <p:cNvGrpSpPr/>
          <p:nvPr/>
        </p:nvGrpSpPr>
        <p:grpSpPr>
          <a:xfrm>
            <a:off x="1703578" y="1418165"/>
            <a:ext cx="338344" cy="338095"/>
            <a:chOff x="-61351725" y="3372400"/>
            <a:chExt cx="310350" cy="310150"/>
          </a:xfrm>
        </p:grpSpPr>
        <p:sp>
          <p:nvSpPr>
            <p:cNvPr id="2631" name="Google Shape;2631;p104"/>
            <p:cNvSpPr/>
            <p:nvPr/>
          </p:nvSpPr>
          <p:spPr>
            <a:xfrm>
              <a:off x="-61165050" y="3558875"/>
              <a:ext cx="19700" cy="19700"/>
            </a:xfrm>
            <a:custGeom>
              <a:avLst/>
              <a:gdLst/>
              <a:ahLst/>
              <a:cxnLst/>
              <a:rect l="l" t="t" r="r" b="b"/>
              <a:pathLst>
                <a:path w="788" h="788" extrusionOk="0">
                  <a:moveTo>
                    <a:pt x="410" y="0"/>
                  </a:moveTo>
                  <a:cubicBezTo>
                    <a:pt x="189" y="0"/>
                    <a:pt x="0" y="189"/>
                    <a:pt x="0" y="410"/>
                  </a:cubicBezTo>
                  <a:cubicBezTo>
                    <a:pt x="0" y="630"/>
                    <a:pt x="189" y="788"/>
                    <a:pt x="410" y="788"/>
                  </a:cubicBezTo>
                  <a:cubicBezTo>
                    <a:pt x="599" y="788"/>
                    <a:pt x="788" y="630"/>
                    <a:pt x="788" y="410"/>
                  </a:cubicBezTo>
                  <a:cubicBezTo>
                    <a:pt x="788" y="189"/>
                    <a:pt x="599" y="0"/>
                    <a:pt x="41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32" name="Google Shape;2632;p104"/>
            <p:cNvSpPr/>
            <p:nvPr/>
          </p:nvSpPr>
          <p:spPr>
            <a:xfrm>
              <a:off x="-61247750" y="3476175"/>
              <a:ext cx="19700" cy="19700"/>
            </a:xfrm>
            <a:custGeom>
              <a:avLst/>
              <a:gdLst/>
              <a:ahLst/>
              <a:cxnLst/>
              <a:rect l="l" t="t" r="r" b="b"/>
              <a:pathLst>
                <a:path w="788" h="788" extrusionOk="0">
                  <a:moveTo>
                    <a:pt x="378" y="0"/>
                  </a:moveTo>
                  <a:cubicBezTo>
                    <a:pt x="189" y="0"/>
                    <a:pt x="0" y="189"/>
                    <a:pt x="0" y="410"/>
                  </a:cubicBezTo>
                  <a:cubicBezTo>
                    <a:pt x="0" y="630"/>
                    <a:pt x="189" y="788"/>
                    <a:pt x="378" y="788"/>
                  </a:cubicBezTo>
                  <a:cubicBezTo>
                    <a:pt x="599" y="788"/>
                    <a:pt x="788" y="630"/>
                    <a:pt x="788" y="410"/>
                  </a:cubicBezTo>
                  <a:cubicBezTo>
                    <a:pt x="788" y="189"/>
                    <a:pt x="599" y="0"/>
                    <a:pt x="3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33" name="Google Shape;2633;p104"/>
            <p:cNvSpPr/>
            <p:nvPr/>
          </p:nvSpPr>
          <p:spPr>
            <a:xfrm>
              <a:off x="-61351725" y="3372400"/>
              <a:ext cx="310350" cy="310150"/>
            </a:xfrm>
            <a:custGeom>
              <a:avLst/>
              <a:gdLst/>
              <a:ahLst/>
              <a:cxnLst/>
              <a:rect l="l" t="t" r="r" b="b"/>
              <a:pathLst>
                <a:path w="12414" h="12406" extrusionOk="0">
                  <a:moveTo>
                    <a:pt x="4506" y="3332"/>
                  </a:moveTo>
                  <a:cubicBezTo>
                    <a:pt x="5167" y="3332"/>
                    <a:pt x="5735" y="3867"/>
                    <a:pt x="5735" y="4561"/>
                  </a:cubicBezTo>
                  <a:cubicBezTo>
                    <a:pt x="5735" y="5222"/>
                    <a:pt x="5199" y="5821"/>
                    <a:pt x="4506" y="5821"/>
                  </a:cubicBezTo>
                  <a:cubicBezTo>
                    <a:pt x="3844" y="5821"/>
                    <a:pt x="3277" y="5254"/>
                    <a:pt x="3277" y="4561"/>
                  </a:cubicBezTo>
                  <a:cubicBezTo>
                    <a:pt x="3277" y="3899"/>
                    <a:pt x="3844" y="3332"/>
                    <a:pt x="4506" y="3332"/>
                  </a:cubicBezTo>
                  <a:close/>
                  <a:moveTo>
                    <a:pt x="7830" y="4159"/>
                  </a:moveTo>
                  <a:cubicBezTo>
                    <a:pt x="7940" y="4159"/>
                    <a:pt x="8050" y="4198"/>
                    <a:pt x="8129" y="4277"/>
                  </a:cubicBezTo>
                  <a:cubicBezTo>
                    <a:pt x="8286" y="4435"/>
                    <a:pt x="8286" y="4718"/>
                    <a:pt x="8129" y="4876"/>
                  </a:cubicBezTo>
                  <a:lnTo>
                    <a:pt x="4821" y="8184"/>
                  </a:lnTo>
                  <a:cubicBezTo>
                    <a:pt x="4742" y="8262"/>
                    <a:pt x="4632" y="8302"/>
                    <a:pt x="4522" y="8302"/>
                  </a:cubicBezTo>
                  <a:cubicBezTo>
                    <a:pt x="4411" y="8302"/>
                    <a:pt x="4301" y="8262"/>
                    <a:pt x="4222" y="8184"/>
                  </a:cubicBezTo>
                  <a:cubicBezTo>
                    <a:pt x="4065" y="8026"/>
                    <a:pt x="4065" y="7743"/>
                    <a:pt x="4222" y="7585"/>
                  </a:cubicBezTo>
                  <a:lnTo>
                    <a:pt x="7530" y="4277"/>
                  </a:lnTo>
                  <a:cubicBezTo>
                    <a:pt x="7609" y="4198"/>
                    <a:pt x="7719" y="4159"/>
                    <a:pt x="7830" y="4159"/>
                  </a:cubicBezTo>
                  <a:close/>
                  <a:moveTo>
                    <a:pt x="7845" y="6640"/>
                  </a:moveTo>
                  <a:cubicBezTo>
                    <a:pt x="8539" y="6640"/>
                    <a:pt x="9074" y="7175"/>
                    <a:pt x="9074" y="7900"/>
                  </a:cubicBezTo>
                  <a:cubicBezTo>
                    <a:pt x="9074" y="8562"/>
                    <a:pt x="8539" y="9129"/>
                    <a:pt x="7845" y="9129"/>
                  </a:cubicBezTo>
                  <a:cubicBezTo>
                    <a:pt x="7184" y="9129"/>
                    <a:pt x="6648" y="8562"/>
                    <a:pt x="6648" y="7900"/>
                  </a:cubicBezTo>
                  <a:cubicBezTo>
                    <a:pt x="6648" y="7239"/>
                    <a:pt x="7184" y="6640"/>
                    <a:pt x="7845" y="6640"/>
                  </a:cubicBezTo>
                  <a:close/>
                  <a:moveTo>
                    <a:pt x="6223" y="0"/>
                  </a:moveTo>
                  <a:cubicBezTo>
                    <a:pt x="6113" y="0"/>
                    <a:pt x="6002" y="40"/>
                    <a:pt x="5924" y="118"/>
                  </a:cubicBezTo>
                  <a:lnTo>
                    <a:pt x="4348" y="1694"/>
                  </a:lnTo>
                  <a:lnTo>
                    <a:pt x="2111" y="1694"/>
                  </a:lnTo>
                  <a:cubicBezTo>
                    <a:pt x="1859" y="1694"/>
                    <a:pt x="1702" y="1883"/>
                    <a:pt x="1702" y="2072"/>
                  </a:cubicBezTo>
                  <a:lnTo>
                    <a:pt x="1702" y="4309"/>
                  </a:lnTo>
                  <a:lnTo>
                    <a:pt x="127" y="5884"/>
                  </a:lnTo>
                  <a:cubicBezTo>
                    <a:pt x="1" y="6041"/>
                    <a:pt x="1" y="6325"/>
                    <a:pt x="127" y="6482"/>
                  </a:cubicBezTo>
                  <a:lnTo>
                    <a:pt x="1702" y="8058"/>
                  </a:lnTo>
                  <a:lnTo>
                    <a:pt x="1702" y="10294"/>
                  </a:lnTo>
                  <a:cubicBezTo>
                    <a:pt x="1702" y="10547"/>
                    <a:pt x="1922" y="10704"/>
                    <a:pt x="2111" y="10704"/>
                  </a:cubicBezTo>
                  <a:lnTo>
                    <a:pt x="4348" y="10704"/>
                  </a:lnTo>
                  <a:lnTo>
                    <a:pt x="5924" y="12279"/>
                  </a:lnTo>
                  <a:cubicBezTo>
                    <a:pt x="6018" y="12342"/>
                    <a:pt x="6113" y="12405"/>
                    <a:pt x="6207" y="12405"/>
                  </a:cubicBezTo>
                  <a:cubicBezTo>
                    <a:pt x="6333" y="12405"/>
                    <a:pt x="6396" y="12342"/>
                    <a:pt x="6491" y="12279"/>
                  </a:cubicBezTo>
                  <a:lnTo>
                    <a:pt x="8066" y="10704"/>
                  </a:lnTo>
                  <a:lnTo>
                    <a:pt x="10303" y="10704"/>
                  </a:lnTo>
                  <a:cubicBezTo>
                    <a:pt x="10523" y="10704"/>
                    <a:pt x="10744" y="10515"/>
                    <a:pt x="10744" y="10294"/>
                  </a:cubicBezTo>
                  <a:lnTo>
                    <a:pt x="10744" y="8058"/>
                  </a:lnTo>
                  <a:lnTo>
                    <a:pt x="12319" y="6482"/>
                  </a:lnTo>
                  <a:cubicBezTo>
                    <a:pt x="12382" y="6419"/>
                    <a:pt x="12414" y="6293"/>
                    <a:pt x="12414" y="6199"/>
                  </a:cubicBezTo>
                  <a:cubicBezTo>
                    <a:pt x="12414" y="6104"/>
                    <a:pt x="12382" y="6010"/>
                    <a:pt x="12319" y="5947"/>
                  </a:cubicBezTo>
                  <a:lnTo>
                    <a:pt x="10744" y="4372"/>
                  </a:lnTo>
                  <a:lnTo>
                    <a:pt x="10744" y="2103"/>
                  </a:lnTo>
                  <a:cubicBezTo>
                    <a:pt x="10744" y="1851"/>
                    <a:pt x="10523" y="1694"/>
                    <a:pt x="10334" y="1694"/>
                  </a:cubicBezTo>
                  <a:lnTo>
                    <a:pt x="8097" y="1694"/>
                  </a:lnTo>
                  <a:lnTo>
                    <a:pt x="6522" y="118"/>
                  </a:lnTo>
                  <a:cubicBezTo>
                    <a:pt x="6443" y="40"/>
                    <a:pt x="6333" y="0"/>
                    <a:pt x="62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sp>
        <p:nvSpPr>
          <p:cNvPr id="2634" name="Google Shape;2634;p104"/>
          <p:cNvSpPr/>
          <p:nvPr/>
        </p:nvSpPr>
        <p:spPr>
          <a:xfrm>
            <a:off x="4396820" y="1415150"/>
            <a:ext cx="350405" cy="348698"/>
          </a:xfrm>
          <a:custGeom>
            <a:avLst/>
            <a:gdLst/>
            <a:ahLst/>
            <a:cxnLst/>
            <a:rect l="l" t="t" r="r" b="b"/>
            <a:pathLst>
              <a:path w="12697" h="12634" extrusionOk="0">
                <a:moveTo>
                  <a:pt x="11437" y="819"/>
                </a:moveTo>
                <a:cubicBezTo>
                  <a:pt x="11657" y="819"/>
                  <a:pt x="11815" y="1040"/>
                  <a:pt x="11815" y="1260"/>
                </a:cubicBezTo>
                <a:cubicBezTo>
                  <a:pt x="11815" y="1512"/>
                  <a:pt x="11657" y="1670"/>
                  <a:pt x="11437" y="1670"/>
                </a:cubicBezTo>
                <a:lnTo>
                  <a:pt x="1229" y="1670"/>
                </a:lnTo>
                <a:cubicBezTo>
                  <a:pt x="1009" y="1670"/>
                  <a:pt x="788" y="1449"/>
                  <a:pt x="788" y="1260"/>
                </a:cubicBezTo>
                <a:cubicBezTo>
                  <a:pt x="788" y="1071"/>
                  <a:pt x="1009" y="819"/>
                  <a:pt x="1229" y="819"/>
                </a:cubicBezTo>
                <a:close/>
                <a:moveTo>
                  <a:pt x="8790" y="3277"/>
                </a:moveTo>
                <a:cubicBezTo>
                  <a:pt x="9042" y="3277"/>
                  <a:pt x="9200" y="3466"/>
                  <a:pt x="9200" y="3655"/>
                </a:cubicBezTo>
                <a:lnTo>
                  <a:pt x="9200" y="5356"/>
                </a:lnTo>
                <a:lnTo>
                  <a:pt x="9232" y="5356"/>
                </a:lnTo>
                <a:cubicBezTo>
                  <a:pt x="9232" y="5608"/>
                  <a:pt x="9042" y="5765"/>
                  <a:pt x="8822" y="5765"/>
                </a:cubicBezTo>
                <a:cubicBezTo>
                  <a:pt x="8633" y="5765"/>
                  <a:pt x="8412" y="5545"/>
                  <a:pt x="8412" y="5356"/>
                </a:cubicBezTo>
                <a:lnTo>
                  <a:pt x="8412" y="4694"/>
                </a:lnTo>
                <a:lnTo>
                  <a:pt x="6617" y="6459"/>
                </a:lnTo>
                <a:cubicBezTo>
                  <a:pt x="6538" y="6537"/>
                  <a:pt x="6435" y="6577"/>
                  <a:pt x="6333" y="6577"/>
                </a:cubicBezTo>
                <a:cubicBezTo>
                  <a:pt x="6231" y="6577"/>
                  <a:pt x="6128" y="6537"/>
                  <a:pt x="6050" y="6459"/>
                </a:cubicBezTo>
                <a:lnTo>
                  <a:pt x="5482" y="5923"/>
                </a:lnTo>
                <a:lnTo>
                  <a:pt x="4096" y="7278"/>
                </a:lnTo>
                <a:cubicBezTo>
                  <a:pt x="4033" y="7356"/>
                  <a:pt x="3931" y="7396"/>
                  <a:pt x="3824" y="7396"/>
                </a:cubicBezTo>
                <a:cubicBezTo>
                  <a:pt x="3718" y="7396"/>
                  <a:pt x="3608" y="7356"/>
                  <a:pt x="3529" y="7278"/>
                </a:cubicBezTo>
                <a:cubicBezTo>
                  <a:pt x="3372" y="7120"/>
                  <a:pt x="3372" y="6868"/>
                  <a:pt x="3529" y="6711"/>
                </a:cubicBezTo>
                <a:lnTo>
                  <a:pt x="5167" y="5041"/>
                </a:lnTo>
                <a:cubicBezTo>
                  <a:pt x="5246" y="4962"/>
                  <a:pt x="5356" y="4923"/>
                  <a:pt x="5467" y="4923"/>
                </a:cubicBezTo>
                <a:cubicBezTo>
                  <a:pt x="5577" y="4923"/>
                  <a:pt x="5687" y="4962"/>
                  <a:pt x="5766" y="5041"/>
                </a:cubicBezTo>
                <a:lnTo>
                  <a:pt x="6302" y="5608"/>
                </a:lnTo>
                <a:lnTo>
                  <a:pt x="7814" y="4096"/>
                </a:lnTo>
                <a:lnTo>
                  <a:pt x="7152" y="4096"/>
                </a:lnTo>
                <a:cubicBezTo>
                  <a:pt x="6900" y="4096"/>
                  <a:pt x="6743" y="3907"/>
                  <a:pt x="6743" y="3655"/>
                </a:cubicBezTo>
                <a:cubicBezTo>
                  <a:pt x="6743" y="3434"/>
                  <a:pt x="6932" y="3277"/>
                  <a:pt x="7152" y="3277"/>
                </a:cubicBezTo>
                <a:close/>
                <a:moveTo>
                  <a:pt x="6302" y="11058"/>
                </a:moveTo>
                <a:cubicBezTo>
                  <a:pt x="6554" y="11058"/>
                  <a:pt x="6743" y="11279"/>
                  <a:pt x="6743" y="11468"/>
                </a:cubicBezTo>
                <a:cubicBezTo>
                  <a:pt x="6743" y="11657"/>
                  <a:pt x="6554" y="11846"/>
                  <a:pt x="6302" y="11846"/>
                </a:cubicBezTo>
                <a:cubicBezTo>
                  <a:pt x="6081" y="11846"/>
                  <a:pt x="5924" y="11657"/>
                  <a:pt x="5924" y="11468"/>
                </a:cubicBezTo>
                <a:cubicBezTo>
                  <a:pt x="5924" y="11279"/>
                  <a:pt x="6113" y="11058"/>
                  <a:pt x="6302" y="11058"/>
                </a:cubicBezTo>
                <a:close/>
                <a:moveTo>
                  <a:pt x="1229" y="0"/>
                </a:moveTo>
                <a:cubicBezTo>
                  <a:pt x="568" y="0"/>
                  <a:pt x="1" y="536"/>
                  <a:pt x="1" y="1229"/>
                </a:cubicBezTo>
                <a:cubicBezTo>
                  <a:pt x="1" y="1764"/>
                  <a:pt x="379" y="2205"/>
                  <a:pt x="851" y="2394"/>
                </a:cubicBezTo>
                <a:lnTo>
                  <a:pt x="851" y="8254"/>
                </a:lnTo>
                <a:lnTo>
                  <a:pt x="442" y="8254"/>
                </a:lnTo>
                <a:cubicBezTo>
                  <a:pt x="221" y="8254"/>
                  <a:pt x="64" y="8475"/>
                  <a:pt x="64" y="8664"/>
                </a:cubicBezTo>
                <a:cubicBezTo>
                  <a:pt x="64" y="8916"/>
                  <a:pt x="253" y="9042"/>
                  <a:pt x="442" y="9042"/>
                </a:cubicBezTo>
                <a:lnTo>
                  <a:pt x="5955" y="9042"/>
                </a:lnTo>
                <a:lnTo>
                  <a:pt x="5955" y="10239"/>
                </a:lnTo>
                <a:cubicBezTo>
                  <a:pt x="5482" y="10397"/>
                  <a:pt x="5136" y="10869"/>
                  <a:pt x="5136" y="11405"/>
                </a:cubicBezTo>
                <a:cubicBezTo>
                  <a:pt x="5136" y="12098"/>
                  <a:pt x="5671" y="12633"/>
                  <a:pt x="6365" y="12633"/>
                </a:cubicBezTo>
                <a:cubicBezTo>
                  <a:pt x="7026" y="12633"/>
                  <a:pt x="7625" y="12098"/>
                  <a:pt x="7625" y="11405"/>
                </a:cubicBezTo>
                <a:cubicBezTo>
                  <a:pt x="7625" y="10869"/>
                  <a:pt x="7247" y="10428"/>
                  <a:pt x="6774" y="10239"/>
                </a:cubicBezTo>
                <a:lnTo>
                  <a:pt x="6774" y="9042"/>
                </a:lnTo>
                <a:lnTo>
                  <a:pt x="12288" y="9042"/>
                </a:lnTo>
                <a:cubicBezTo>
                  <a:pt x="12540" y="9042"/>
                  <a:pt x="12697" y="8853"/>
                  <a:pt x="12697" y="8664"/>
                </a:cubicBezTo>
                <a:cubicBezTo>
                  <a:pt x="12666" y="8443"/>
                  <a:pt x="12508" y="8254"/>
                  <a:pt x="12256" y="8254"/>
                </a:cubicBezTo>
                <a:lnTo>
                  <a:pt x="11815" y="8254"/>
                </a:lnTo>
                <a:lnTo>
                  <a:pt x="11815" y="2394"/>
                </a:lnTo>
                <a:cubicBezTo>
                  <a:pt x="12288" y="2237"/>
                  <a:pt x="12666" y="1764"/>
                  <a:pt x="12666" y="1229"/>
                </a:cubicBezTo>
                <a:cubicBezTo>
                  <a:pt x="12666" y="567"/>
                  <a:pt x="12098" y="0"/>
                  <a:pt x="114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nvGrpSpPr>
          <p:cNvPr id="2635" name="Google Shape;2635;p104"/>
          <p:cNvGrpSpPr/>
          <p:nvPr/>
        </p:nvGrpSpPr>
        <p:grpSpPr>
          <a:xfrm>
            <a:off x="4389259" y="2996153"/>
            <a:ext cx="365529" cy="351279"/>
            <a:chOff x="-62890750" y="3747425"/>
            <a:chExt cx="330825" cy="317900"/>
          </a:xfrm>
        </p:grpSpPr>
        <p:sp>
          <p:nvSpPr>
            <p:cNvPr id="2636" name="Google Shape;2636;p104"/>
            <p:cNvSpPr/>
            <p:nvPr/>
          </p:nvSpPr>
          <p:spPr>
            <a:xfrm>
              <a:off x="-62890750" y="3747425"/>
              <a:ext cx="313500" cy="195825"/>
            </a:xfrm>
            <a:custGeom>
              <a:avLst/>
              <a:gdLst/>
              <a:ahLst/>
              <a:cxnLst/>
              <a:rect l="l" t="t" r="r" b="b"/>
              <a:pathLst>
                <a:path w="12540" h="7833" extrusionOk="0">
                  <a:moveTo>
                    <a:pt x="6591" y="0"/>
                  </a:moveTo>
                  <a:cubicBezTo>
                    <a:pt x="4966" y="0"/>
                    <a:pt x="3342" y="616"/>
                    <a:pt x="2112" y="1846"/>
                  </a:cubicBezTo>
                  <a:cubicBezTo>
                    <a:pt x="663" y="3296"/>
                    <a:pt x="1" y="5438"/>
                    <a:pt x="379" y="7454"/>
                  </a:cubicBezTo>
                  <a:cubicBezTo>
                    <a:pt x="442" y="7675"/>
                    <a:pt x="568" y="7832"/>
                    <a:pt x="789" y="7832"/>
                  </a:cubicBezTo>
                  <a:lnTo>
                    <a:pt x="852" y="7832"/>
                  </a:lnTo>
                  <a:cubicBezTo>
                    <a:pt x="1104" y="7801"/>
                    <a:pt x="1198" y="7549"/>
                    <a:pt x="1167" y="7360"/>
                  </a:cubicBezTo>
                  <a:cubicBezTo>
                    <a:pt x="852" y="5596"/>
                    <a:pt x="1419" y="3737"/>
                    <a:pt x="2710" y="2477"/>
                  </a:cubicBezTo>
                  <a:cubicBezTo>
                    <a:pt x="3719" y="1437"/>
                    <a:pt x="5136" y="870"/>
                    <a:pt x="6617" y="870"/>
                  </a:cubicBezTo>
                  <a:cubicBezTo>
                    <a:pt x="7940" y="870"/>
                    <a:pt x="9200" y="1342"/>
                    <a:pt x="10177" y="2193"/>
                  </a:cubicBezTo>
                  <a:lnTo>
                    <a:pt x="9610" y="2792"/>
                  </a:lnTo>
                  <a:cubicBezTo>
                    <a:pt x="9484" y="2918"/>
                    <a:pt x="9452" y="3075"/>
                    <a:pt x="9484" y="3170"/>
                  </a:cubicBezTo>
                  <a:cubicBezTo>
                    <a:pt x="9515" y="3327"/>
                    <a:pt x="9641" y="3422"/>
                    <a:pt x="9799" y="3453"/>
                  </a:cubicBezTo>
                  <a:lnTo>
                    <a:pt x="12036" y="3926"/>
                  </a:lnTo>
                  <a:lnTo>
                    <a:pt x="12130" y="3926"/>
                  </a:lnTo>
                  <a:cubicBezTo>
                    <a:pt x="12225" y="3926"/>
                    <a:pt x="12319" y="3894"/>
                    <a:pt x="12382" y="3800"/>
                  </a:cubicBezTo>
                  <a:cubicBezTo>
                    <a:pt x="12508" y="3674"/>
                    <a:pt x="12540" y="3579"/>
                    <a:pt x="12508" y="3422"/>
                  </a:cubicBezTo>
                  <a:lnTo>
                    <a:pt x="12036" y="1153"/>
                  </a:lnTo>
                  <a:cubicBezTo>
                    <a:pt x="12004" y="1027"/>
                    <a:pt x="11878" y="901"/>
                    <a:pt x="11752" y="838"/>
                  </a:cubicBezTo>
                  <a:cubicBezTo>
                    <a:pt x="11715" y="831"/>
                    <a:pt x="11678" y="827"/>
                    <a:pt x="11642" y="827"/>
                  </a:cubicBezTo>
                  <a:cubicBezTo>
                    <a:pt x="11526" y="827"/>
                    <a:pt x="11422" y="868"/>
                    <a:pt x="11374" y="964"/>
                  </a:cubicBezTo>
                  <a:lnTo>
                    <a:pt x="10776" y="1563"/>
                  </a:lnTo>
                  <a:cubicBezTo>
                    <a:pt x="9583" y="521"/>
                    <a:pt x="8087" y="0"/>
                    <a:pt x="65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37" name="Google Shape;2637;p104"/>
            <p:cNvSpPr/>
            <p:nvPr/>
          </p:nvSpPr>
          <p:spPr>
            <a:xfrm>
              <a:off x="-62874975" y="3869075"/>
              <a:ext cx="315050" cy="196250"/>
            </a:xfrm>
            <a:custGeom>
              <a:avLst/>
              <a:gdLst/>
              <a:ahLst/>
              <a:cxnLst/>
              <a:rect l="l" t="t" r="r" b="b"/>
              <a:pathLst>
                <a:path w="12602" h="7850" extrusionOk="0">
                  <a:moveTo>
                    <a:pt x="11779" y="0"/>
                  </a:moveTo>
                  <a:cubicBezTo>
                    <a:pt x="11759" y="0"/>
                    <a:pt x="11739" y="2"/>
                    <a:pt x="11720" y="5"/>
                  </a:cubicBezTo>
                  <a:cubicBezTo>
                    <a:pt x="11499" y="36"/>
                    <a:pt x="11373" y="288"/>
                    <a:pt x="11405" y="477"/>
                  </a:cubicBezTo>
                  <a:cubicBezTo>
                    <a:pt x="11720" y="2242"/>
                    <a:pt x="11184" y="4101"/>
                    <a:pt x="9861" y="5361"/>
                  </a:cubicBezTo>
                  <a:cubicBezTo>
                    <a:pt x="8853" y="6400"/>
                    <a:pt x="7435" y="6967"/>
                    <a:pt x="5986" y="6967"/>
                  </a:cubicBezTo>
                  <a:cubicBezTo>
                    <a:pt x="4631" y="6967"/>
                    <a:pt x="3371" y="6495"/>
                    <a:pt x="2394" y="5644"/>
                  </a:cubicBezTo>
                  <a:lnTo>
                    <a:pt x="2993" y="5046"/>
                  </a:lnTo>
                  <a:cubicBezTo>
                    <a:pt x="3088" y="4920"/>
                    <a:pt x="3151" y="4762"/>
                    <a:pt x="3088" y="4668"/>
                  </a:cubicBezTo>
                  <a:cubicBezTo>
                    <a:pt x="3056" y="4510"/>
                    <a:pt x="2962" y="4416"/>
                    <a:pt x="2772" y="4384"/>
                  </a:cubicBezTo>
                  <a:lnTo>
                    <a:pt x="536" y="3912"/>
                  </a:lnTo>
                  <a:cubicBezTo>
                    <a:pt x="498" y="3904"/>
                    <a:pt x="465" y="3900"/>
                    <a:pt x="433" y="3900"/>
                  </a:cubicBezTo>
                  <a:cubicBezTo>
                    <a:pt x="332" y="3900"/>
                    <a:pt x="254" y="3941"/>
                    <a:pt x="158" y="4038"/>
                  </a:cubicBezTo>
                  <a:cubicBezTo>
                    <a:pt x="32" y="4132"/>
                    <a:pt x="0" y="4258"/>
                    <a:pt x="32" y="4416"/>
                  </a:cubicBezTo>
                  <a:lnTo>
                    <a:pt x="504" y="6652"/>
                  </a:lnTo>
                  <a:cubicBezTo>
                    <a:pt x="536" y="6810"/>
                    <a:pt x="662" y="6936"/>
                    <a:pt x="788" y="6967"/>
                  </a:cubicBezTo>
                  <a:lnTo>
                    <a:pt x="882" y="6967"/>
                  </a:lnTo>
                  <a:cubicBezTo>
                    <a:pt x="1008" y="6967"/>
                    <a:pt x="1103" y="6936"/>
                    <a:pt x="1166" y="6873"/>
                  </a:cubicBezTo>
                  <a:lnTo>
                    <a:pt x="1764" y="6274"/>
                  </a:lnTo>
                  <a:cubicBezTo>
                    <a:pt x="2930" y="7346"/>
                    <a:pt x="4442" y="7850"/>
                    <a:pt x="5923" y="7850"/>
                  </a:cubicBezTo>
                  <a:cubicBezTo>
                    <a:pt x="7561" y="7850"/>
                    <a:pt x="9168" y="7220"/>
                    <a:pt x="10428" y="5991"/>
                  </a:cubicBezTo>
                  <a:cubicBezTo>
                    <a:pt x="11909" y="4510"/>
                    <a:pt x="12602" y="2368"/>
                    <a:pt x="12192" y="320"/>
                  </a:cubicBezTo>
                  <a:cubicBezTo>
                    <a:pt x="12164" y="122"/>
                    <a:pt x="11958" y="0"/>
                    <a:pt x="117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38" name="Google Shape;2638;p104"/>
            <p:cNvSpPr/>
            <p:nvPr/>
          </p:nvSpPr>
          <p:spPr>
            <a:xfrm>
              <a:off x="-62751325" y="3834525"/>
              <a:ext cx="15775" cy="26800"/>
            </a:xfrm>
            <a:custGeom>
              <a:avLst/>
              <a:gdLst/>
              <a:ahLst/>
              <a:cxnLst/>
              <a:rect l="l" t="t" r="r" b="b"/>
              <a:pathLst>
                <a:path w="631" h="1072" extrusionOk="0">
                  <a:moveTo>
                    <a:pt x="630" y="1"/>
                  </a:moveTo>
                  <a:cubicBezTo>
                    <a:pt x="410" y="221"/>
                    <a:pt x="158" y="599"/>
                    <a:pt x="0" y="1072"/>
                  </a:cubicBezTo>
                  <a:lnTo>
                    <a:pt x="630" y="1072"/>
                  </a:lnTo>
                  <a:lnTo>
                    <a:pt x="630" y="1"/>
                  </a:ln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39" name="Google Shape;2639;p104"/>
            <p:cNvSpPr/>
            <p:nvPr/>
          </p:nvSpPr>
          <p:spPr>
            <a:xfrm>
              <a:off x="-62715100" y="3950300"/>
              <a:ext cx="15775" cy="26025"/>
            </a:xfrm>
            <a:custGeom>
              <a:avLst/>
              <a:gdLst/>
              <a:ahLst/>
              <a:cxnLst/>
              <a:rect l="l" t="t" r="r" b="b"/>
              <a:pathLst>
                <a:path w="631" h="1041" extrusionOk="0">
                  <a:moveTo>
                    <a:pt x="1" y="1"/>
                  </a:moveTo>
                  <a:lnTo>
                    <a:pt x="1" y="1041"/>
                  </a:lnTo>
                  <a:cubicBezTo>
                    <a:pt x="253" y="852"/>
                    <a:pt x="473" y="473"/>
                    <a:pt x="63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40" name="Google Shape;2640;p104"/>
            <p:cNvSpPr/>
            <p:nvPr/>
          </p:nvSpPr>
          <p:spPr>
            <a:xfrm>
              <a:off x="-62751325" y="3950300"/>
              <a:ext cx="15775" cy="26025"/>
            </a:xfrm>
            <a:custGeom>
              <a:avLst/>
              <a:gdLst/>
              <a:ahLst/>
              <a:cxnLst/>
              <a:rect l="l" t="t" r="r" b="b"/>
              <a:pathLst>
                <a:path w="631" h="1041" extrusionOk="0">
                  <a:moveTo>
                    <a:pt x="0" y="1"/>
                  </a:moveTo>
                  <a:cubicBezTo>
                    <a:pt x="158" y="473"/>
                    <a:pt x="410" y="852"/>
                    <a:pt x="630" y="1041"/>
                  </a:cubicBezTo>
                  <a:lnTo>
                    <a:pt x="630" y="1"/>
                  </a:ln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41" name="Google Shape;2641;p104"/>
            <p:cNvSpPr/>
            <p:nvPr/>
          </p:nvSpPr>
          <p:spPr>
            <a:xfrm>
              <a:off x="-62822225" y="3881000"/>
              <a:ext cx="44125" cy="48075"/>
            </a:xfrm>
            <a:custGeom>
              <a:avLst/>
              <a:gdLst/>
              <a:ahLst/>
              <a:cxnLst/>
              <a:rect l="l" t="t" r="r" b="b"/>
              <a:pathLst>
                <a:path w="1765" h="1923" extrusionOk="0">
                  <a:moveTo>
                    <a:pt x="127" y="0"/>
                  </a:moveTo>
                  <a:cubicBezTo>
                    <a:pt x="32" y="316"/>
                    <a:pt x="1" y="631"/>
                    <a:pt x="1" y="977"/>
                  </a:cubicBezTo>
                  <a:cubicBezTo>
                    <a:pt x="1" y="1324"/>
                    <a:pt x="32" y="1670"/>
                    <a:pt x="127" y="1922"/>
                  </a:cubicBezTo>
                  <a:lnTo>
                    <a:pt x="1765" y="1922"/>
                  </a:lnTo>
                  <a:cubicBezTo>
                    <a:pt x="1734" y="1607"/>
                    <a:pt x="1702" y="1292"/>
                    <a:pt x="1702" y="977"/>
                  </a:cubicBezTo>
                  <a:cubicBezTo>
                    <a:pt x="1702" y="662"/>
                    <a:pt x="1734" y="316"/>
                    <a:pt x="17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42" name="Google Shape;2642;p104"/>
            <p:cNvSpPr/>
            <p:nvPr/>
          </p:nvSpPr>
          <p:spPr>
            <a:xfrm>
              <a:off x="-62715100" y="3833750"/>
              <a:ext cx="15775" cy="26800"/>
            </a:xfrm>
            <a:custGeom>
              <a:avLst/>
              <a:gdLst/>
              <a:ahLst/>
              <a:cxnLst/>
              <a:rect l="l" t="t" r="r" b="b"/>
              <a:pathLst>
                <a:path w="631" h="1072" extrusionOk="0">
                  <a:moveTo>
                    <a:pt x="1" y="0"/>
                  </a:moveTo>
                  <a:lnTo>
                    <a:pt x="1" y="1071"/>
                  </a:lnTo>
                  <a:lnTo>
                    <a:pt x="631" y="1071"/>
                  </a:lnTo>
                  <a:cubicBezTo>
                    <a:pt x="505" y="599"/>
                    <a:pt x="253" y="189"/>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43" name="Google Shape;2643;p104"/>
            <p:cNvSpPr/>
            <p:nvPr/>
          </p:nvSpPr>
          <p:spPr>
            <a:xfrm>
              <a:off x="-62758425" y="3881000"/>
              <a:ext cx="22875" cy="48075"/>
            </a:xfrm>
            <a:custGeom>
              <a:avLst/>
              <a:gdLst/>
              <a:ahLst/>
              <a:cxnLst/>
              <a:rect l="l" t="t" r="r" b="b"/>
              <a:pathLst>
                <a:path w="915" h="1923" extrusionOk="0">
                  <a:moveTo>
                    <a:pt x="95" y="0"/>
                  </a:moveTo>
                  <a:cubicBezTo>
                    <a:pt x="64" y="316"/>
                    <a:pt x="1" y="631"/>
                    <a:pt x="1" y="977"/>
                  </a:cubicBezTo>
                  <a:cubicBezTo>
                    <a:pt x="1" y="1324"/>
                    <a:pt x="64" y="1670"/>
                    <a:pt x="95" y="1922"/>
                  </a:cubicBezTo>
                  <a:lnTo>
                    <a:pt x="914" y="1922"/>
                  </a:lnTo>
                  <a:lnTo>
                    <a:pt x="914" y="0"/>
                  </a:ln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44" name="Google Shape;2644;p104"/>
            <p:cNvSpPr/>
            <p:nvPr/>
          </p:nvSpPr>
          <p:spPr>
            <a:xfrm>
              <a:off x="-62715100" y="3809325"/>
              <a:ext cx="74850" cy="51225"/>
            </a:xfrm>
            <a:custGeom>
              <a:avLst/>
              <a:gdLst/>
              <a:ahLst/>
              <a:cxnLst/>
              <a:rect l="l" t="t" r="r" b="b"/>
              <a:pathLst>
                <a:path w="2994" h="2049" extrusionOk="0">
                  <a:moveTo>
                    <a:pt x="1" y="1"/>
                  </a:moveTo>
                  <a:lnTo>
                    <a:pt x="1" y="32"/>
                  </a:lnTo>
                  <a:cubicBezTo>
                    <a:pt x="631" y="253"/>
                    <a:pt x="1198" y="1009"/>
                    <a:pt x="1481" y="2048"/>
                  </a:cubicBezTo>
                  <a:lnTo>
                    <a:pt x="2994" y="2048"/>
                  </a:lnTo>
                  <a:cubicBezTo>
                    <a:pt x="2426" y="946"/>
                    <a:pt x="1324" y="158"/>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45" name="Google Shape;2645;p104"/>
            <p:cNvSpPr/>
            <p:nvPr/>
          </p:nvSpPr>
          <p:spPr>
            <a:xfrm>
              <a:off x="-62715875" y="3950300"/>
              <a:ext cx="75625" cy="51225"/>
            </a:xfrm>
            <a:custGeom>
              <a:avLst/>
              <a:gdLst/>
              <a:ahLst/>
              <a:cxnLst/>
              <a:rect l="l" t="t" r="r" b="b"/>
              <a:pathLst>
                <a:path w="3025" h="2049" extrusionOk="0">
                  <a:moveTo>
                    <a:pt x="1512" y="1"/>
                  </a:moveTo>
                  <a:cubicBezTo>
                    <a:pt x="1229" y="1009"/>
                    <a:pt x="662" y="1765"/>
                    <a:pt x="0" y="1986"/>
                  </a:cubicBezTo>
                  <a:lnTo>
                    <a:pt x="0" y="2049"/>
                  </a:lnTo>
                  <a:lnTo>
                    <a:pt x="32" y="2049"/>
                  </a:lnTo>
                  <a:cubicBezTo>
                    <a:pt x="1355" y="1891"/>
                    <a:pt x="2457" y="1104"/>
                    <a:pt x="302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46" name="Google Shape;2646;p104"/>
            <p:cNvSpPr/>
            <p:nvPr/>
          </p:nvSpPr>
          <p:spPr>
            <a:xfrm>
              <a:off x="-62811200" y="3949525"/>
              <a:ext cx="75650" cy="52000"/>
            </a:xfrm>
            <a:custGeom>
              <a:avLst/>
              <a:gdLst/>
              <a:ahLst/>
              <a:cxnLst/>
              <a:rect l="l" t="t" r="r" b="b"/>
              <a:pathLst>
                <a:path w="3026" h="2080" extrusionOk="0">
                  <a:moveTo>
                    <a:pt x="1" y="0"/>
                  </a:moveTo>
                  <a:cubicBezTo>
                    <a:pt x="600" y="1166"/>
                    <a:pt x="1702" y="1954"/>
                    <a:pt x="3025" y="2080"/>
                  </a:cubicBezTo>
                  <a:lnTo>
                    <a:pt x="3025" y="2017"/>
                  </a:lnTo>
                  <a:cubicBezTo>
                    <a:pt x="2364" y="1796"/>
                    <a:pt x="1860" y="1040"/>
                    <a:pt x="15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47" name="Google Shape;2647;p104"/>
            <p:cNvSpPr/>
            <p:nvPr/>
          </p:nvSpPr>
          <p:spPr>
            <a:xfrm>
              <a:off x="-62673350" y="3881000"/>
              <a:ext cx="44125" cy="48075"/>
            </a:xfrm>
            <a:custGeom>
              <a:avLst/>
              <a:gdLst/>
              <a:ahLst/>
              <a:cxnLst/>
              <a:rect l="l" t="t" r="r" b="b"/>
              <a:pathLst>
                <a:path w="1765" h="1923" extrusionOk="0">
                  <a:moveTo>
                    <a:pt x="0" y="0"/>
                  </a:moveTo>
                  <a:cubicBezTo>
                    <a:pt x="32" y="316"/>
                    <a:pt x="63" y="631"/>
                    <a:pt x="63" y="977"/>
                  </a:cubicBezTo>
                  <a:cubicBezTo>
                    <a:pt x="63" y="1324"/>
                    <a:pt x="32" y="1670"/>
                    <a:pt x="0" y="1922"/>
                  </a:cubicBezTo>
                  <a:lnTo>
                    <a:pt x="1639" y="1922"/>
                  </a:lnTo>
                  <a:cubicBezTo>
                    <a:pt x="1733" y="1670"/>
                    <a:pt x="1765" y="1292"/>
                    <a:pt x="1765" y="977"/>
                  </a:cubicBezTo>
                  <a:cubicBezTo>
                    <a:pt x="1765" y="662"/>
                    <a:pt x="1733" y="316"/>
                    <a:pt x="16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48" name="Google Shape;2648;p104"/>
            <p:cNvSpPr/>
            <p:nvPr/>
          </p:nvSpPr>
          <p:spPr>
            <a:xfrm>
              <a:off x="-62810400" y="3810125"/>
              <a:ext cx="75625" cy="51200"/>
            </a:xfrm>
            <a:custGeom>
              <a:avLst/>
              <a:gdLst/>
              <a:ahLst/>
              <a:cxnLst/>
              <a:rect l="l" t="t" r="r" b="b"/>
              <a:pathLst>
                <a:path w="3025" h="2048" extrusionOk="0">
                  <a:moveTo>
                    <a:pt x="2993" y="0"/>
                  </a:moveTo>
                  <a:cubicBezTo>
                    <a:pt x="1702" y="158"/>
                    <a:pt x="599" y="945"/>
                    <a:pt x="0" y="2048"/>
                  </a:cubicBezTo>
                  <a:lnTo>
                    <a:pt x="1544" y="2048"/>
                  </a:lnTo>
                  <a:cubicBezTo>
                    <a:pt x="1828" y="1008"/>
                    <a:pt x="2363" y="284"/>
                    <a:pt x="3025" y="32"/>
                  </a:cubicBezTo>
                  <a:lnTo>
                    <a:pt x="3025" y="0"/>
                  </a:ln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49" name="Google Shape;2649;p104"/>
            <p:cNvSpPr/>
            <p:nvPr/>
          </p:nvSpPr>
          <p:spPr>
            <a:xfrm>
              <a:off x="-62715100" y="3881000"/>
              <a:ext cx="22850" cy="48075"/>
            </a:xfrm>
            <a:custGeom>
              <a:avLst/>
              <a:gdLst/>
              <a:ahLst/>
              <a:cxnLst/>
              <a:rect l="l" t="t" r="r" b="b"/>
              <a:pathLst>
                <a:path w="914" h="1923" extrusionOk="0">
                  <a:moveTo>
                    <a:pt x="1" y="0"/>
                  </a:moveTo>
                  <a:lnTo>
                    <a:pt x="1" y="1922"/>
                  </a:lnTo>
                  <a:lnTo>
                    <a:pt x="851" y="1922"/>
                  </a:lnTo>
                  <a:cubicBezTo>
                    <a:pt x="883" y="1607"/>
                    <a:pt x="914" y="1292"/>
                    <a:pt x="914" y="977"/>
                  </a:cubicBezTo>
                  <a:cubicBezTo>
                    <a:pt x="914" y="662"/>
                    <a:pt x="883" y="316"/>
                    <a:pt x="8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grpSp>
        <p:nvGrpSpPr>
          <p:cNvPr id="2650" name="Google Shape;2650;p104"/>
          <p:cNvGrpSpPr/>
          <p:nvPr/>
        </p:nvGrpSpPr>
        <p:grpSpPr>
          <a:xfrm>
            <a:off x="1697548" y="2991687"/>
            <a:ext cx="350405" cy="351258"/>
            <a:chOff x="-61783350" y="3743950"/>
            <a:chExt cx="316650" cy="317450"/>
          </a:xfrm>
        </p:grpSpPr>
        <p:sp>
          <p:nvSpPr>
            <p:cNvPr id="2651" name="Google Shape;2651;p104"/>
            <p:cNvSpPr/>
            <p:nvPr/>
          </p:nvSpPr>
          <p:spPr>
            <a:xfrm>
              <a:off x="-61783350" y="3743950"/>
              <a:ext cx="316650" cy="317450"/>
            </a:xfrm>
            <a:custGeom>
              <a:avLst/>
              <a:gdLst/>
              <a:ahLst/>
              <a:cxnLst/>
              <a:rect l="l" t="t" r="r" b="b"/>
              <a:pathLst>
                <a:path w="12666" h="12698" extrusionOk="0">
                  <a:moveTo>
                    <a:pt x="379" y="1"/>
                  </a:moveTo>
                  <a:cubicBezTo>
                    <a:pt x="158" y="1"/>
                    <a:pt x="1" y="190"/>
                    <a:pt x="1" y="410"/>
                  </a:cubicBezTo>
                  <a:lnTo>
                    <a:pt x="1" y="12256"/>
                  </a:lnTo>
                  <a:cubicBezTo>
                    <a:pt x="1" y="12508"/>
                    <a:pt x="190" y="12697"/>
                    <a:pt x="379" y="12697"/>
                  </a:cubicBezTo>
                  <a:lnTo>
                    <a:pt x="12256" y="12697"/>
                  </a:lnTo>
                  <a:cubicBezTo>
                    <a:pt x="12477" y="12697"/>
                    <a:pt x="12666" y="12508"/>
                    <a:pt x="12666" y="12256"/>
                  </a:cubicBezTo>
                  <a:cubicBezTo>
                    <a:pt x="12634" y="12067"/>
                    <a:pt x="12477" y="11878"/>
                    <a:pt x="12256" y="11878"/>
                  </a:cubicBezTo>
                  <a:lnTo>
                    <a:pt x="820" y="11878"/>
                  </a:lnTo>
                  <a:lnTo>
                    <a:pt x="820" y="410"/>
                  </a:lnTo>
                  <a:cubicBezTo>
                    <a:pt x="820" y="158"/>
                    <a:pt x="631" y="1"/>
                    <a:pt x="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52" name="Google Shape;2652;p104"/>
            <p:cNvSpPr/>
            <p:nvPr/>
          </p:nvSpPr>
          <p:spPr>
            <a:xfrm>
              <a:off x="-61739225" y="3833750"/>
              <a:ext cx="272525" cy="149675"/>
            </a:xfrm>
            <a:custGeom>
              <a:avLst/>
              <a:gdLst/>
              <a:ahLst/>
              <a:cxnLst/>
              <a:rect l="l" t="t" r="r" b="b"/>
              <a:pathLst>
                <a:path w="10901" h="5987" extrusionOk="0">
                  <a:moveTo>
                    <a:pt x="9641" y="0"/>
                  </a:moveTo>
                  <a:cubicBezTo>
                    <a:pt x="8979" y="0"/>
                    <a:pt x="8444" y="536"/>
                    <a:pt x="8444" y="1229"/>
                  </a:cubicBezTo>
                  <a:cubicBezTo>
                    <a:pt x="8444" y="1418"/>
                    <a:pt x="8475" y="1575"/>
                    <a:pt x="8538" y="1733"/>
                  </a:cubicBezTo>
                  <a:lnTo>
                    <a:pt x="6900" y="3403"/>
                  </a:lnTo>
                  <a:cubicBezTo>
                    <a:pt x="6742" y="3308"/>
                    <a:pt x="6553" y="3277"/>
                    <a:pt x="6396" y="3277"/>
                  </a:cubicBezTo>
                  <a:cubicBezTo>
                    <a:pt x="6238" y="3277"/>
                    <a:pt x="6018" y="3308"/>
                    <a:pt x="5860" y="3403"/>
                  </a:cubicBezTo>
                  <a:lnTo>
                    <a:pt x="5041" y="2552"/>
                  </a:lnTo>
                  <a:cubicBezTo>
                    <a:pt x="5136" y="2395"/>
                    <a:pt x="5167" y="2206"/>
                    <a:pt x="5167" y="2048"/>
                  </a:cubicBezTo>
                  <a:cubicBezTo>
                    <a:pt x="5167" y="1386"/>
                    <a:pt x="4600" y="819"/>
                    <a:pt x="3938" y="819"/>
                  </a:cubicBezTo>
                  <a:cubicBezTo>
                    <a:pt x="3277" y="819"/>
                    <a:pt x="2710" y="1386"/>
                    <a:pt x="2710" y="2048"/>
                  </a:cubicBezTo>
                  <a:cubicBezTo>
                    <a:pt x="2710" y="2237"/>
                    <a:pt x="2773" y="2395"/>
                    <a:pt x="2836" y="2552"/>
                  </a:cubicBezTo>
                  <a:lnTo>
                    <a:pt x="1733" y="3655"/>
                  </a:lnTo>
                  <a:cubicBezTo>
                    <a:pt x="1575" y="3592"/>
                    <a:pt x="1386" y="3560"/>
                    <a:pt x="1229" y="3560"/>
                  </a:cubicBezTo>
                  <a:cubicBezTo>
                    <a:pt x="567" y="3560"/>
                    <a:pt x="0" y="4096"/>
                    <a:pt x="0" y="4757"/>
                  </a:cubicBezTo>
                  <a:cubicBezTo>
                    <a:pt x="0" y="5451"/>
                    <a:pt x="567" y="5986"/>
                    <a:pt x="1229" y="5986"/>
                  </a:cubicBezTo>
                  <a:cubicBezTo>
                    <a:pt x="1891" y="5986"/>
                    <a:pt x="2458" y="5451"/>
                    <a:pt x="2458" y="4757"/>
                  </a:cubicBezTo>
                  <a:cubicBezTo>
                    <a:pt x="2458" y="4568"/>
                    <a:pt x="2395" y="4411"/>
                    <a:pt x="2332" y="4253"/>
                  </a:cubicBezTo>
                  <a:lnTo>
                    <a:pt x="3434" y="3151"/>
                  </a:lnTo>
                  <a:cubicBezTo>
                    <a:pt x="3592" y="3214"/>
                    <a:pt x="3781" y="3277"/>
                    <a:pt x="3938" y="3277"/>
                  </a:cubicBezTo>
                  <a:cubicBezTo>
                    <a:pt x="4096" y="3277"/>
                    <a:pt x="4285" y="3214"/>
                    <a:pt x="4442" y="3151"/>
                  </a:cubicBezTo>
                  <a:lnTo>
                    <a:pt x="5293" y="3970"/>
                  </a:lnTo>
                  <a:cubicBezTo>
                    <a:pt x="5199" y="4127"/>
                    <a:pt x="5167" y="4348"/>
                    <a:pt x="5167" y="4505"/>
                  </a:cubicBezTo>
                  <a:cubicBezTo>
                    <a:pt x="5167" y="5167"/>
                    <a:pt x="5703" y="5703"/>
                    <a:pt x="6396" y="5703"/>
                  </a:cubicBezTo>
                  <a:cubicBezTo>
                    <a:pt x="7057" y="5703"/>
                    <a:pt x="7593" y="5167"/>
                    <a:pt x="7593" y="4505"/>
                  </a:cubicBezTo>
                  <a:cubicBezTo>
                    <a:pt x="7593" y="4285"/>
                    <a:pt x="7561" y="4127"/>
                    <a:pt x="7498" y="3970"/>
                  </a:cubicBezTo>
                  <a:lnTo>
                    <a:pt x="9137" y="2332"/>
                  </a:lnTo>
                  <a:cubicBezTo>
                    <a:pt x="9294" y="2395"/>
                    <a:pt x="9483" y="2458"/>
                    <a:pt x="9641" y="2458"/>
                  </a:cubicBezTo>
                  <a:cubicBezTo>
                    <a:pt x="10334" y="2458"/>
                    <a:pt x="10901" y="1890"/>
                    <a:pt x="10901" y="1229"/>
                  </a:cubicBezTo>
                  <a:cubicBezTo>
                    <a:pt x="10901" y="536"/>
                    <a:pt x="10334" y="0"/>
                    <a:pt x="96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grpSp>
        <p:nvGrpSpPr>
          <p:cNvPr id="2653" name="Google Shape;2653;p104"/>
          <p:cNvGrpSpPr/>
          <p:nvPr/>
        </p:nvGrpSpPr>
        <p:grpSpPr>
          <a:xfrm>
            <a:off x="7122357" y="1418745"/>
            <a:ext cx="297874" cy="338100"/>
            <a:chOff x="2423775" y="3226875"/>
            <a:chExt cx="259925" cy="295000"/>
          </a:xfrm>
        </p:grpSpPr>
        <p:sp>
          <p:nvSpPr>
            <p:cNvPr id="2654" name="Google Shape;2654;p104"/>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55" name="Google Shape;2655;p104"/>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56" name="Google Shape;2656;p104"/>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grpSp>
        <p:nvGrpSpPr>
          <p:cNvPr id="2657" name="Google Shape;2657;p104"/>
          <p:cNvGrpSpPr/>
          <p:nvPr/>
        </p:nvGrpSpPr>
        <p:grpSpPr>
          <a:xfrm>
            <a:off x="7138142" y="2997693"/>
            <a:ext cx="266305" cy="349133"/>
            <a:chOff x="3167275" y="3227275"/>
            <a:chExt cx="225300" cy="295375"/>
          </a:xfrm>
        </p:grpSpPr>
        <p:sp>
          <p:nvSpPr>
            <p:cNvPr id="2658" name="Google Shape;2658;p104"/>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59" name="Google Shape;2659;p104"/>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60" name="Google Shape;2660;p104"/>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61" name="Google Shape;2661;p104"/>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62" name="Google Shape;2662;p104"/>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grpSp>
        <p:nvGrpSpPr>
          <p:cNvPr id="2663" name="Google Shape;2663;p104"/>
          <p:cNvGrpSpPr/>
          <p:nvPr/>
        </p:nvGrpSpPr>
        <p:grpSpPr>
          <a:xfrm>
            <a:off x="430650" y="1127738"/>
            <a:ext cx="8009275" cy="2114168"/>
            <a:chOff x="2384225" y="1275863"/>
            <a:chExt cx="8009275" cy="2114168"/>
          </a:xfrm>
        </p:grpSpPr>
        <p:sp>
          <p:nvSpPr>
            <p:cNvPr id="2664" name="Google Shape;2664;p104"/>
            <p:cNvSpPr/>
            <p:nvPr/>
          </p:nvSpPr>
          <p:spPr>
            <a:xfrm>
              <a:off x="2384225" y="3139795"/>
              <a:ext cx="250781" cy="250235"/>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accent6"/>
            </a:solidFill>
            <a:ln>
              <a:noFill/>
            </a:ln>
            <a:effectLst>
              <a:outerShdw blurRad="57150" dist="57150" dir="5400000" algn="bl" rotWithShape="0">
                <a:schemeClr val="dk1">
                  <a:alpha val="16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65" name="Google Shape;2665;p104"/>
            <p:cNvSpPr/>
            <p:nvPr/>
          </p:nvSpPr>
          <p:spPr>
            <a:xfrm>
              <a:off x="10142725" y="1275863"/>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accent5"/>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10">
          <a:extLst>
            <a:ext uri="{FF2B5EF4-FFF2-40B4-BE49-F238E27FC236}">
              <a16:creationId xmlns:a16="http://schemas.microsoft.com/office/drawing/2014/main" id="{F050AE0E-4074-F035-956B-CF23A3E84135}"/>
            </a:ext>
          </a:extLst>
        </p:cNvPr>
        <p:cNvGrpSpPr/>
        <p:nvPr/>
      </p:nvGrpSpPr>
      <p:grpSpPr>
        <a:xfrm>
          <a:off x="0" y="0"/>
          <a:ext cx="0" cy="0"/>
          <a:chOff x="0" y="0"/>
          <a:chExt cx="0" cy="0"/>
        </a:xfrm>
      </p:grpSpPr>
      <p:sp>
        <p:nvSpPr>
          <p:cNvPr id="2611" name="Google Shape;2611;p104">
            <a:extLst>
              <a:ext uri="{FF2B5EF4-FFF2-40B4-BE49-F238E27FC236}">
                <a16:creationId xmlns:a16="http://schemas.microsoft.com/office/drawing/2014/main" id="{134E45C5-925B-7BEB-F088-241780232B6A}"/>
              </a:ext>
            </a:extLst>
          </p:cNvPr>
          <p:cNvSpPr/>
          <p:nvPr/>
        </p:nvSpPr>
        <p:spPr>
          <a:xfrm>
            <a:off x="723150" y="1852599"/>
            <a:ext cx="2299200" cy="338100"/>
          </a:xfrm>
          <a:prstGeom prst="roundRect">
            <a:avLst>
              <a:gd name="adj" fmla="val 44714"/>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12" name="Google Shape;2612;p104">
            <a:extLst>
              <a:ext uri="{FF2B5EF4-FFF2-40B4-BE49-F238E27FC236}">
                <a16:creationId xmlns:a16="http://schemas.microsoft.com/office/drawing/2014/main" id="{68E4457A-DD6D-A4B9-DFBB-6FBE7ECE8786}"/>
              </a:ext>
            </a:extLst>
          </p:cNvPr>
          <p:cNvSpPr/>
          <p:nvPr/>
        </p:nvSpPr>
        <p:spPr>
          <a:xfrm>
            <a:off x="723150" y="3454146"/>
            <a:ext cx="2299200" cy="338100"/>
          </a:xfrm>
          <a:prstGeom prst="roundRect">
            <a:avLst>
              <a:gd name="adj" fmla="val 44714"/>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13" name="Google Shape;2613;p104">
            <a:extLst>
              <a:ext uri="{FF2B5EF4-FFF2-40B4-BE49-F238E27FC236}">
                <a16:creationId xmlns:a16="http://schemas.microsoft.com/office/drawing/2014/main" id="{281D4BE6-682E-E937-13EF-51D32AC3D852}"/>
              </a:ext>
            </a:extLst>
          </p:cNvPr>
          <p:cNvSpPr/>
          <p:nvPr/>
        </p:nvSpPr>
        <p:spPr>
          <a:xfrm>
            <a:off x="3422423" y="1852599"/>
            <a:ext cx="2299200" cy="338100"/>
          </a:xfrm>
          <a:prstGeom prst="roundRect">
            <a:avLst>
              <a:gd name="adj" fmla="val 44714"/>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14" name="Google Shape;2614;p104">
            <a:extLst>
              <a:ext uri="{FF2B5EF4-FFF2-40B4-BE49-F238E27FC236}">
                <a16:creationId xmlns:a16="http://schemas.microsoft.com/office/drawing/2014/main" id="{EFA8664B-6950-49A9-CFD5-FE43933F510C}"/>
              </a:ext>
            </a:extLst>
          </p:cNvPr>
          <p:cNvSpPr/>
          <p:nvPr/>
        </p:nvSpPr>
        <p:spPr>
          <a:xfrm>
            <a:off x="3422423" y="3454146"/>
            <a:ext cx="2299200" cy="338100"/>
          </a:xfrm>
          <a:prstGeom prst="roundRect">
            <a:avLst>
              <a:gd name="adj" fmla="val 44714"/>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15" name="Google Shape;2615;p104">
            <a:extLst>
              <a:ext uri="{FF2B5EF4-FFF2-40B4-BE49-F238E27FC236}">
                <a16:creationId xmlns:a16="http://schemas.microsoft.com/office/drawing/2014/main" id="{540996EA-C284-6F99-AB75-9BE03D98736E}"/>
              </a:ext>
            </a:extLst>
          </p:cNvPr>
          <p:cNvSpPr/>
          <p:nvPr/>
        </p:nvSpPr>
        <p:spPr>
          <a:xfrm>
            <a:off x="6121694" y="1852599"/>
            <a:ext cx="2299200" cy="338100"/>
          </a:xfrm>
          <a:prstGeom prst="roundRect">
            <a:avLst>
              <a:gd name="adj" fmla="val 44714"/>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16" name="Google Shape;2616;p104">
            <a:extLst>
              <a:ext uri="{FF2B5EF4-FFF2-40B4-BE49-F238E27FC236}">
                <a16:creationId xmlns:a16="http://schemas.microsoft.com/office/drawing/2014/main" id="{CE077533-5EE3-9047-E959-57573F5A7B2A}"/>
              </a:ext>
            </a:extLst>
          </p:cNvPr>
          <p:cNvSpPr/>
          <p:nvPr/>
        </p:nvSpPr>
        <p:spPr>
          <a:xfrm>
            <a:off x="6121694" y="3454146"/>
            <a:ext cx="2299200" cy="338100"/>
          </a:xfrm>
          <a:prstGeom prst="roundRect">
            <a:avLst>
              <a:gd name="adj" fmla="val 44714"/>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17" name="Google Shape;2617;p104">
            <a:extLst>
              <a:ext uri="{FF2B5EF4-FFF2-40B4-BE49-F238E27FC236}">
                <a16:creationId xmlns:a16="http://schemas.microsoft.com/office/drawing/2014/main" id="{1C2000E5-C4B0-2575-39DE-DFE7F9CF8CA2}"/>
              </a:ext>
            </a:extLst>
          </p:cNvPr>
          <p:cNvSpPr txBox="1">
            <a:spLocks noGrp="1"/>
          </p:cNvSpPr>
          <p:nvPr>
            <p:ph type="title"/>
          </p:nvPr>
        </p:nvSpPr>
        <p:spPr>
          <a:xfrm>
            <a:off x="720000" y="685946"/>
            <a:ext cx="7704000" cy="5727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dirty="0">
                <a:latin typeface="Wahran" pitchFamily="50" charset="-78"/>
                <a:cs typeface="Wahran" pitchFamily="50" charset="-78"/>
              </a:rPr>
              <a:t>المتطلبات غير الوظيفية</a:t>
            </a:r>
            <a:endParaRPr dirty="0">
              <a:latin typeface="Wahran" pitchFamily="50" charset="-78"/>
              <a:cs typeface="Wahran" pitchFamily="50" charset="-78"/>
            </a:endParaRPr>
          </a:p>
        </p:txBody>
      </p:sp>
      <p:sp>
        <p:nvSpPr>
          <p:cNvPr id="2618" name="Google Shape;2618;p104">
            <a:extLst>
              <a:ext uri="{FF2B5EF4-FFF2-40B4-BE49-F238E27FC236}">
                <a16:creationId xmlns:a16="http://schemas.microsoft.com/office/drawing/2014/main" id="{92B89A08-29D9-60CF-CA24-DA5C26106CB0}"/>
              </a:ext>
            </a:extLst>
          </p:cNvPr>
          <p:cNvSpPr txBox="1">
            <a:spLocks noGrp="1"/>
          </p:cNvSpPr>
          <p:nvPr>
            <p:ph type="title" idx="2"/>
          </p:nvPr>
        </p:nvSpPr>
        <p:spPr>
          <a:xfrm>
            <a:off x="900750" y="1907775"/>
            <a:ext cx="1944000" cy="2565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dirty="0">
                <a:latin typeface="Wahran" pitchFamily="50" charset="-78"/>
                <a:cs typeface="Wahran" pitchFamily="50" charset="-78"/>
              </a:rPr>
              <a:t>قابلية الاستخدام</a:t>
            </a:r>
            <a:endParaRPr dirty="0">
              <a:latin typeface="Wahran" pitchFamily="50" charset="-78"/>
              <a:cs typeface="Wahran" pitchFamily="50" charset="-78"/>
            </a:endParaRPr>
          </a:p>
        </p:txBody>
      </p:sp>
      <p:sp>
        <p:nvSpPr>
          <p:cNvPr id="2619" name="Google Shape;2619;p104">
            <a:extLst>
              <a:ext uri="{FF2B5EF4-FFF2-40B4-BE49-F238E27FC236}">
                <a16:creationId xmlns:a16="http://schemas.microsoft.com/office/drawing/2014/main" id="{25652889-E9C6-2B20-E4EF-4CCD73CC2288}"/>
              </a:ext>
            </a:extLst>
          </p:cNvPr>
          <p:cNvSpPr txBox="1">
            <a:spLocks noGrp="1"/>
          </p:cNvSpPr>
          <p:nvPr>
            <p:ph type="subTitle" idx="1"/>
          </p:nvPr>
        </p:nvSpPr>
        <p:spPr>
          <a:xfrm>
            <a:off x="644374" y="2295481"/>
            <a:ext cx="2456752" cy="7131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sz="1800" dirty="0">
                <a:latin typeface="Wahran Light" pitchFamily="50" charset="-78"/>
                <a:cs typeface="Wahran Light" pitchFamily="50" charset="-78"/>
              </a:rPr>
              <a:t>تصميم واجهات بديهية تدعم اللغة العربية.</a:t>
            </a:r>
            <a:endParaRPr sz="1800" dirty="0">
              <a:latin typeface="Wahran Light" pitchFamily="50" charset="-78"/>
              <a:cs typeface="Wahran Light" pitchFamily="50" charset="-78"/>
            </a:endParaRPr>
          </a:p>
        </p:txBody>
      </p:sp>
      <p:sp>
        <p:nvSpPr>
          <p:cNvPr id="2620" name="Google Shape;2620;p104">
            <a:extLst>
              <a:ext uri="{FF2B5EF4-FFF2-40B4-BE49-F238E27FC236}">
                <a16:creationId xmlns:a16="http://schemas.microsoft.com/office/drawing/2014/main" id="{383FD55B-6441-9CA9-03B3-50059564DEB2}"/>
              </a:ext>
            </a:extLst>
          </p:cNvPr>
          <p:cNvSpPr txBox="1">
            <a:spLocks noGrp="1"/>
          </p:cNvSpPr>
          <p:nvPr>
            <p:ph type="title" idx="3"/>
          </p:nvPr>
        </p:nvSpPr>
        <p:spPr>
          <a:xfrm>
            <a:off x="3654173" y="1907775"/>
            <a:ext cx="1835700" cy="2565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dirty="0">
                <a:latin typeface="Wahran" pitchFamily="50" charset="-78"/>
                <a:cs typeface="Wahran" pitchFamily="50" charset="-78"/>
              </a:rPr>
              <a:t>الأداء</a:t>
            </a:r>
            <a:endParaRPr dirty="0">
              <a:latin typeface="Wahran" pitchFamily="50" charset="-78"/>
              <a:cs typeface="Wahran" pitchFamily="50" charset="-78"/>
            </a:endParaRPr>
          </a:p>
        </p:txBody>
      </p:sp>
      <p:sp>
        <p:nvSpPr>
          <p:cNvPr id="2621" name="Google Shape;2621;p104">
            <a:extLst>
              <a:ext uri="{FF2B5EF4-FFF2-40B4-BE49-F238E27FC236}">
                <a16:creationId xmlns:a16="http://schemas.microsoft.com/office/drawing/2014/main" id="{1FA9F068-70D6-5F85-A386-557D5CA4BC70}"/>
              </a:ext>
            </a:extLst>
          </p:cNvPr>
          <p:cNvSpPr txBox="1">
            <a:spLocks noGrp="1"/>
          </p:cNvSpPr>
          <p:nvPr>
            <p:ph type="subTitle" idx="4"/>
          </p:nvPr>
        </p:nvSpPr>
        <p:spPr>
          <a:xfrm>
            <a:off x="3419273" y="2296221"/>
            <a:ext cx="2340000" cy="7170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sz="1800" dirty="0">
                <a:latin typeface="Wahran Light" pitchFamily="50" charset="-78"/>
                <a:cs typeface="Wahran Light" pitchFamily="50" charset="-78"/>
              </a:rPr>
              <a:t>تحسين الاستجابة باستخدام استعلامات وتقنيات معالجة.</a:t>
            </a:r>
            <a:endParaRPr sz="1800" dirty="0">
              <a:latin typeface="Wahran Light" pitchFamily="50" charset="-78"/>
              <a:cs typeface="Wahran Light" pitchFamily="50" charset="-78"/>
            </a:endParaRPr>
          </a:p>
        </p:txBody>
      </p:sp>
      <p:sp>
        <p:nvSpPr>
          <p:cNvPr id="2622" name="Google Shape;2622;p104">
            <a:extLst>
              <a:ext uri="{FF2B5EF4-FFF2-40B4-BE49-F238E27FC236}">
                <a16:creationId xmlns:a16="http://schemas.microsoft.com/office/drawing/2014/main" id="{9CB2BC5C-50FB-079B-1AAD-07DC8BD32986}"/>
              </a:ext>
            </a:extLst>
          </p:cNvPr>
          <p:cNvSpPr txBox="1">
            <a:spLocks noGrp="1"/>
          </p:cNvSpPr>
          <p:nvPr>
            <p:ph type="title" idx="5"/>
          </p:nvPr>
        </p:nvSpPr>
        <p:spPr>
          <a:xfrm>
            <a:off x="954900" y="3491375"/>
            <a:ext cx="1835700" cy="2565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dirty="0">
                <a:latin typeface="Wahran" pitchFamily="50" charset="-78"/>
                <a:cs typeface="Wahran" pitchFamily="50" charset="-78"/>
              </a:rPr>
              <a:t>القابلية للتطوير</a:t>
            </a:r>
            <a:endParaRPr dirty="0">
              <a:latin typeface="Wahran" pitchFamily="50" charset="-78"/>
              <a:cs typeface="Wahran" pitchFamily="50" charset="-78"/>
            </a:endParaRPr>
          </a:p>
        </p:txBody>
      </p:sp>
      <p:sp>
        <p:nvSpPr>
          <p:cNvPr id="2623" name="Google Shape;2623;p104">
            <a:extLst>
              <a:ext uri="{FF2B5EF4-FFF2-40B4-BE49-F238E27FC236}">
                <a16:creationId xmlns:a16="http://schemas.microsoft.com/office/drawing/2014/main" id="{FF545132-B690-B341-4DE7-4B828F363AC6}"/>
              </a:ext>
            </a:extLst>
          </p:cNvPr>
          <p:cNvSpPr txBox="1">
            <a:spLocks noGrp="1"/>
          </p:cNvSpPr>
          <p:nvPr>
            <p:ph type="subTitle" idx="6"/>
          </p:nvPr>
        </p:nvSpPr>
        <p:spPr>
          <a:xfrm>
            <a:off x="668568" y="3879311"/>
            <a:ext cx="2520000" cy="7170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sz="1800" dirty="0">
                <a:latin typeface="Wahran Light" pitchFamily="50" charset="-78"/>
                <a:cs typeface="Wahran Light" pitchFamily="50" charset="-78"/>
              </a:rPr>
              <a:t>توسيع النظام لاستيعاب المستخدمين والبيانات.</a:t>
            </a:r>
            <a:endParaRPr sz="1800" dirty="0">
              <a:latin typeface="Wahran Light" pitchFamily="50" charset="-78"/>
              <a:cs typeface="Wahran Light" pitchFamily="50" charset="-78"/>
            </a:endParaRPr>
          </a:p>
        </p:txBody>
      </p:sp>
      <p:sp>
        <p:nvSpPr>
          <p:cNvPr id="2624" name="Google Shape;2624;p104">
            <a:extLst>
              <a:ext uri="{FF2B5EF4-FFF2-40B4-BE49-F238E27FC236}">
                <a16:creationId xmlns:a16="http://schemas.microsoft.com/office/drawing/2014/main" id="{F3A3116E-668F-A300-709D-098E7B933A53}"/>
              </a:ext>
            </a:extLst>
          </p:cNvPr>
          <p:cNvSpPr txBox="1">
            <a:spLocks noGrp="1"/>
          </p:cNvSpPr>
          <p:nvPr>
            <p:ph type="title" idx="7"/>
          </p:nvPr>
        </p:nvSpPr>
        <p:spPr>
          <a:xfrm>
            <a:off x="3654173" y="3491375"/>
            <a:ext cx="1835700" cy="2565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dirty="0">
                <a:latin typeface="Wahran" pitchFamily="50" charset="-78"/>
                <a:cs typeface="Wahran" pitchFamily="50" charset="-78"/>
              </a:rPr>
              <a:t>قابلية الصيانة</a:t>
            </a:r>
            <a:endParaRPr dirty="0">
              <a:latin typeface="Wahran" pitchFamily="50" charset="-78"/>
              <a:cs typeface="Wahran" pitchFamily="50" charset="-78"/>
            </a:endParaRPr>
          </a:p>
        </p:txBody>
      </p:sp>
      <p:sp>
        <p:nvSpPr>
          <p:cNvPr id="2625" name="Google Shape;2625;p104">
            <a:extLst>
              <a:ext uri="{FF2B5EF4-FFF2-40B4-BE49-F238E27FC236}">
                <a16:creationId xmlns:a16="http://schemas.microsoft.com/office/drawing/2014/main" id="{E1BF6F3A-4F92-AC9C-3AD2-F685DBC3D0CF}"/>
              </a:ext>
            </a:extLst>
          </p:cNvPr>
          <p:cNvSpPr txBox="1">
            <a:spLocks noGrp="1"/>
          </p:cNvSpPr>
          <p:nvPr>
            <p:ph type="subTitle" idx="8"/>
          </p:nvPr>
        </p:nvSpPr>
        <p:spPr>
          <a:xfrm>
            <a:off x="3384022" y="3888453"/>
            <a:ext cx="2376000" cy="7170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sz="1800" dirty="0">
                <a:latin typeface="Wahran Light" pitchFamily="50" charset="-78"/>
                <a:cs typeface="Wahran Light" pitchFamily="50" charset="-78"/>
              </a:rPr>
              <a:t>كتابة كود منظم لتسهيل التعديلات.</a:t>
            </a:r>
            <a:endParaRPr sz="1800" dirty="0">
              <a:latin typeface="Wahran Light" pitchFamily="50" charset="-78"/>
              <a:cs typeface="Wahran Light" pitchFamily="50" charset="-78"/>
            </a:endParaRPr>
          </a:p>
        </p:txBody>
      </p:sp>
      <p:sp>
        <p:nvSpPr>
          <p:cNvPr id="2626" name="Google Shape;2626;p104">
            <a:extLst>
              <a:ext uri="{FF2B5EF4-FFF2-40B4-BE49-F238E27FC236}">
                <a16:creationId xmlns:a16="http://schemas.microsoft.com/office/drawing/2014/main" id="{885AAD68-BB96-CF77-CD84-102A51BF9088}"/>
              </a:ext>
            </a:extLst>
          </p:cNvPr>
          <p:cNvSpPr txBox="1">
            <a:spLocks noGrp="1"/>
          </p:cNvSpPr>
          <p:nvPr>
            <p:ph type="title" idx="9"/>
          </p:nvPr>
        </p:nvSpPr>
        <p:spPr>
          <a:xfrm>
            <a:off x="6353444" y="1907775"/>
            <a:ext cx="1835700" cy="2565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dirty="0">
                <a:latin typeface="Wahran" pitchFamily="50" charset="-78"/>
                <a:cs typeface="Wahran" pitchFamily="50" charset="-78"/>
              </a:rPr>
              <a:t>الأمان</a:t>
            </a:r>
            <a:endParaRPr dirty="0">
              <a:latin typeface="Wahran" pitchFamily="50" charset="-78"/>
              <a:cs typeface="Wahran" pitchFamily="50" charset="-78"/>
            </a:endParaRPr>
          </a:p>
        </p:txBody>
      </p:sp>
      <p:sp>
        <p:nvSpPr>
          <p:cNvPr id="2627" name="Google Shape;2627;p104">
            <a:extLst>
              <a:ext uri="{FF2B5EF4-FFF2-40B4-BE49-F238E27FC236}">
                <a16:creationId xmlns:a16="http://schemas.microsoft.com/office/drawing/2014/main" id="{F93E0529-D100-6ADC-5AAE-B3FBB8E71CEA}"/>
              </a:ext>
            </a:extLst>
          </p:cNvPr>
          <p:cNvSpPr txBox="1">
            <a:spLocks noGrp="1"/>
          </p:cNvSpPr>
          <p:nvPr>
            <p:ph type="subTitle" idx="13"/>
          </p:nvPr>
        </p:nvSpPr>
        <p:spPr>
          <a:xfrm>
            <a:off x="6042876" y="2273318"/>
            <a:ext cx="2484000" cy="7170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sz="1800" dirty="0">
                <a:latin typeface="Wahran Light" pitchFamily="50" charset="-78"/>
                <a:cs typeface="Wahran Light" pitchFamily="50" charset="-78"/>
              </a:rPr>
              <a:t>حماية البيانات باستخدام خوارزميات تجزئة ونظام أدوار.</a:t>
            </a:r>
            <a:endParaRPr sz="1800" dirty="0">
              <a:latin typeface="Wahran Light" pitchFamily="50" charset="-78"/>
              <a:cs typeface="Wahran Light" pitchFamily="50" charset="-78"/>
            </a:endParaRPr>
          </a:p>
        </p:txBody>
      </p:sp>
      <p:sp>
        <p:nvSpPr>
          <p:cNvPr id="2628" name="Google Shape;2628;p104">
            <a:extLst>
              <a:ext uri="{FF2B5EF4-FFF2-40B4-BE49-F238E27FC236}">
                <a16:creationId xmlns:a16="http://schemas.microsoft.com/office/drawing/2014/main" id="{7A414E22-691E-2A85-323E-20BC921745C3}"/>
              </a:ext>
            </a:extLst>
          </p:cNvPr>
          <p:cNvSpPr txBox="1">
            <a:spLocks noGrp="1"/>
          </p:cNvSpPr>
          <p:nvPr>
            <p:ph type="title" idx="14"/>
          </p:nvPr>
        </p:nvSpPr>
        <p:spPr>
          <a:xfrm>
            <a:off x="6353444" y="3491375"/>
            <a:ext cx="1835700" cy="2565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dirty="0">
                <a:latin typeface="Wahran" pitchFamily="50" charset="-78"/>
                <a:cs typeface="Wahran" pitchFamily="50" charset="-78"/>
              </a:rPr>
              <a:t>الموثوقية</a:t>
            </a:r>
            <a:endParaRPr dirty="0">
              <a:latin typeface="Wahran" pitchFamily="50" charset="-78"/>
              <a:cs typeface="Wahran" pitchFamily="50" charset="-78"/>
            </a:endParaRPr>
          </a:p>
        </p:txBody>
      </p:sp>
      <p:sp>
        <p:nvSpPr>
          <p:cNvPr id="2629" name="Google Shape;2629;p104">
            <a:extLst>
              <a:ext uri="{FF2B5EF4-FFF2-40B4-BE49-F238E27FC236}">
                <a16:creationId xmlns:a16="http://schemas.microsoft.com/office/drawing/2014/main" id="{71993421-F4E9-48D6-5A94-186FAD084C2B}"/>
              </a:ext>
            </a:extLst>
          </p:cNvPr>
          <p:cNvSpPr txBox="1">
            <a:spLocks noGrp="1"/>
          </p:cNvSpPr>
          <p:nvPr>
            <p:ph type="subTitle" idx="15"/>
          </p:nvPr>
        </p:nvSpPr>
        <p:spPr>
          <a:xfrm>
            <a:off x="6118544" y="3888453"/>
            <a:ext cx="2305500" cy="7170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sz="1800" dirty="0">
                <a:latin typeface="Wahran Light" pitchFamily="50" charset="-78"/>
                <a:cs typeface="Wahran Light" pitchFamily="50" charset="-78"/>
              </a:rPr>
              <a:t>ضمان استقرار المنصة مع أقل أعطال.</a:t>
            </a:r>
            <a:endParaRPr sz="1800" dirty="0">
              <a:latin typeface="Wahran Light" pitchFamily="50" charset="-78"/>
              <a:cs typeface="Wahran Light" pitchFamily="50" charset="-78"/>
            </a:endParaRPr>
          </a:p>
        </p:txBody>
      </p:sp>
      <p:grpSp>
        <p:nvGrpSpPr>
          <p:cNvPr id="2630" name="Google Shape;2630;p104">
            <a:extLst>
              <a:ext uri="{FF2B5EF4-FFF2-40B4-BE49-F238E27FC236}">
                <a16:creationId xmlns:a16="http://schemas.microsoft.com/office/drawing/2014/main" id="{CEE3B6CD-5CF1-1C48-F9EF-ED699FDC617F}"/>
              </a:ext>
            </a:extLst>
          </p:cNvPr>
          <p:cNvGrpSpPr/>
          <p:nvPr/>
        </p:nvGrpSpPr>
        <p:grpSpPr>
          <a:xfrm>
            <a:off x="1703578" y="1418165"/>
            <a:ext cx="338344" cy="338095"/>
            <a:chOff x="-61351725" y="3372400"/>
            <a:chExt cx="310350" cy="310150"/>
          </a:xfrm>
        </p:grpSpPr>
        <p:sp>
          <p:nvSpPr>
            <p:cNvPr id="2631" name="Google Shape;2631;p104">
              <a:extLst>
                <a:ext uri="{FF2B5EF4-FFF2-40B4-BE49-F238E27FC236}">
                  <a16:creationId xmlns:a16="http://schemas.microsoft.com/office/drawing/2014/main" id="{99789609-3B3D-72E1-6451-2F9A7FA738EB}"/>
                </a:ext>
              </a:extLst>
            </p:cNvPr>
            <p:cNvSpPr/>
            <p:nvPr/>
          </p:nvSpPr>
          <p:spPr>
            <a:xfrm>
              <a:off x="-61165050" y="3558875"/>
              <a:ext cx="19700" cy="19700"/>
            </a:xfrm>
            <a:custGeom>
              <a:avLst/>
              <a:gdLst/>
              <a:ahLst/>
              <a:cxnLst/>
              <a:rect l="l" t="t" r="r" b="b"/>
              <a:pathLst>
                <a:path w="788" h="788" extrusionOk="0">
                  <a:moveTo>
                    <a:pt x="410" y="0"/>
                  </a:moveTo>
                  <a:cubicBezTo>
                    <a:pt x="189" y="0"/>
                    <a:pt x="0" y="189"/>
                    <a:pt x="0" y="410"/>
                  </a:cubicBezTo>
                  <a:cubicBezTo>
                    <a:pt x="0" y="630"/>
                    <a:pt x="189" y="788"/>
                    <a:pt x="410" y="788"/>
                  </a:cubicBezTo>
                  <a:cubicBezTo>
                    <a:pt x="599" y="788"/>
                    <a:pt x="788" y="630"/>
                    <a:pt x="788" y="410"/>
                  </a:cubicBezTo>
                  <a:cubicBezTo>
                    <a:pt x="788" y="189"/>
                    <a:pt x="599" y="0"/>
                    <a:pt x="41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32" name="Google Shape;2632;p104">
              <a:extLst>
                <a:ext uri="{FF2B5EF4-FFF2-40B4-BE49-F238E27FC236}">
                  <a16:creationId xmlns:a16="http://schemas.microsoft.com/office/drawing/2014/main" id="{2620FFDE-0530-F16A-67EC-C4323F2D5636}"/>
                </a:ext>
              </a:extLst>
            </p:cNvPr>
            <p:cNvSpPr/>
            <p:nvPr/>
          </p:nvSpPr>
          <p:spPr>
            <a:xfrm>
              <a:off x="-61247750" y="3476175"/>
              <a:ext cx="19700" cy="19700"/>
            </a:xfrm>
            <a:custGeom>
              <a:avLst/>
              <a:gdLst/>
              <a:ahLst/>
              <a:cxnLst/>
              <a:rect l="l" t="t" r="r" b="b"/>
              <a:pathLst>
                <a:path w="788" h="788" extrusionOk="0">
                  <a:moveTo>
                    <a:pt x="378" y="0"/>
                  </a:moveTo>
                  <a:cubicBezTo>
                    <a:pt x="189" y="0"/>
                    <a:pt x="0" y="189"/>
                    <a:pt x="0" y="410"/>
                  </a:cubicBezTo>
                  <a:cubicBezTo>
                    <a:pt x="0" y="630"/>
                    <a:pt x="189" y="788"/>
                    <a:pt x="378" y="788"/>
                  </a:cubicBezTo>
                  <a:cubicBezTo>
                    <a:pt x="599" y="788"/>
                    <a:pt x="788" y="630"/>
                    <a:pt x="788" y="410"/>
                  </a:cubicBezTo>
                  <a:cubicBezTo>
                    <a:pt x="788" y="189"/>
                    <a:pt x="599" y="0"/>
                    <a:pt x="3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33" name="Google Shape;2633;p104">
              <a:extLst>
                <a:ext uri="{FF2B5EF4-FFF2-40B4-BE49-F238E27FC236}">
                  <a16:creationId xmlns:a16="http://schemas.microsoft.com/office/drawing/2014/main" id="{7B16BD07-31D4-D529-4BC6-FA5621F5548F}"/>
                </a:ext>
              </a:extLst>
            </p:cNvPr>
            <p:cNvSpPr/>
            <p:nvPr/>
          </p:nvSpPr>
          <p:spPr>
            <a:xfrm>
              <a:off x="-61351725" y="3372400"/>
              <a:ext cx="310350" cy="310150"/>
            </a:xfrm>
            <a:custGeom>
              <a:avLst/>
              <a:gdLst/>
              <a:ahLst/>
              <a:cxnLst/>
              <a:rect l="l" t="t" r="r" b="b"/>
              <a:pathLst>
                <a:path w="12414" h="12406" extrusionOk="0">
                  <a:moveTo>
                    <a:pt x="4506" y="3332"/>
                  </a:moveTo>
                  <a:cubicBezTo>
                    <a:pt x="5167" y="3332"/>
                    <a:pt x="5735" y="3867"/>
                    <a:pt x="5735" y="4561"/>
                  </a:cubicBezTo>
                  <a:cubicBezTo>
                    <a:pt x="5735" y="5222"/>
                    <a:pt x="5199" y="5821"/>
                    <a:pt x="4506" y="5821"/>
                  </a:cubicBezTo>
                  <a:cubicBezTo>
                    <a:pt x="3844" y="5821"/>
                    <a:pt x="3277" y="5254"/>
                    <a:pt x="3277" y="4561"/>
                  </a:cubicBezTo>
                  <a:cubicBezTo>
                    <a:pt x="3277" y="3899"/>
                    <a:pt x="3844" y="3332"/>
                    <a:pt x="4506" y="3332"/>
                  </a:cubicBezTo>
                  <a:close/>
                  <a:moveTo>
                    <a:pt x="7830" y="4159"/>
                  </a:moveTo>
                  <a:cubicBezTo>
                    <a:pt x="7940" y="4159"/>
                    <a:pt x="8050" y="4198"/>
                    <a:pt x="8129" y="4277"/>
                  </a:cubicBezTo>
                  <a:cubicBezTo>
                    <a:pt x="8286" y="4435"/>
                    <a:pt x="8286" y="4718"/>
                    <a:pt x="8129" y="4876"/>
                  </a:cubicBezTo>
                  <a:lnTo>
                    <a:pt x="4821" y="8184"/>
                  </a:lnTo>
                  <a:cubicBezTo>
                    <a:pt x="4742" y="8262"/>
                    <a:pt x="4632" y="8302"/>
                    <a:pt x="4522" y="8302"/>
                  </a:cubicBezTo>
                  <a:cubicBezTo>
                    <a:pt x="4411" y="8302"/>
                    <a:pt x="4301" y="8262"/>
                    <a:pt x="4222" y="8184"/>
                  </a:cubicBezTo>
                  <a:cubicBezTo>
                    <a:pt x="4065" y="8026"/>
                    <a:pt x="4065" y="7743"/>
                    <a:pt x="4222" y="7585"/>
                  </a:cubicBezTo>
                  <a:lnTo>
                    <a:pt x="7530" y="4277"/>
                  </a:lnTo>
                  <a:cubicBezTo>
                    <a:pt x="7609" y="4198"/>
                    <a:pt x="7719" y="4159"/>
                    <a:pt x="7830" y="4159"/>
                  </a:cubicBezTo>
                  <a:close/>
                  <a:moveTo>
                    <a:pt x="7845" y="6640"/>
                  </a:moveTo>
                  <a:cubicBezTo>
                    <a:pt x="8539" y="6640"/>
                    <a:pt x="9074" y="7175"/>
                    <a:pt x="9074" y="7900"/>
                  </a:cubicBezTo>
                  <a:cubicBezTo>
                    <a:pt x="9074" y="8562"/>
                    <a:pt x="8539" y="9129"/>
                    <a:pt x="7845" y="9129"/>
                  </a:cubicBezTo>
                  <a:cubicBezTo>
                    <a:pt x="7184" y="9129"/>
                    <a:pt x="6648" y="8562"/>
                    <a:pt x="6648" y="7900"/>
                  </a:cubicBezTo>
                  <a:cubicBezTo>
                    <a:pt x="6648" y="7239"/>
                    <a:pt x="7184" y="6640"/>
                    <a:pt x="7845" y="6640"/>
                  </a:cubicBezTo>
                  <a:close/>
                  <a:moveTo>
                    <a:pt x="6223" y="0"/>
                  </a:moveTo>
                  <a:cubicBezTo>
                    <a:pt x="6113" y="0"/>
                    <a:pt x="6002" y="40"/>
                    <a:pt x="5924" y="118"/>
                  </a:cubicBezTo>
                  <a:lnTo>
                    <a:pt x="4348" y="1694"/>
                  </a:lnTo>
                  <a:lnTo>
                    <a:pt x="2111" y="1694"/>
                  </a:lnTo>
                  <a:cubicBezTo>
                    <a:pt x="1859" y="1694"/>
                    <a:pt x="1702" y="1883"/>
                    <a:pt x="1702" y="2072"/>
                  </a:cubicBezTo>
                  <a:lnTo>
                    <a:pt x="1702" y="4309"/>
                  </a:lnTo>
                  <a:lnTo>
                    <a:pt x="127" y="5884"/>
                  </a:lnTo>
                  <a:cubicBezTo>
                    <a:pt x="1" y="6041"/>
                    <a:pt x="1" y="6325"/>
                    <a:pt x="127" y="6482"/>
                  </a:cubicBezTo>
                  <a:lnTo>
                    <a:pt x="1702" y="8058"/>
                  </a:lnTo>
                  <a:lnTo>
                    <a:pt x="1702" y="10294"/>
                  </a:lnTo>
                  <a:cubicBezTo>
                    <a:pt x="1702" y="10547"/>
                    <a:pt x="1922" y="10704"/>
                    <a:pt x="2111" y="10704"/>
                  </a:cubicBezTo>
                  <a:lnTo>
                    <a:pt x="4348" y="10704"/>
                  </a:lnTo>
                  <a:lnTo>
                    <a:pt x="5924" y="12279"/>
                  </a:lnTo>
                  <a:cubicBezTo>
                    <a:pt x="6018" y="12342"/>
                    <a:pt x="6113" y="12405"/>
                    <a:pt x="6207" y="12405"/>
                  </a:cubicBezTo>
                  <a:cubicBezTo>
                    <a:pt x="6333" y="12405"/>
                    <a:pt x="6396" y="12342"/>
                    <a:pt x="6491" y="12279"/>
                  </a:cubicBezTo>
                  <a:lnTo>
                    <a:pt x="8066" y="10704"/>
                  </a:lnTo>
                  <a:lnTo>
                    <a:pt x="10303" y="10704"/>
                  </a:lnTo>
                  <a:cubicBezTo>
                    <a:pt x="10523" y="10704"/>
                    <a:pt x="10744" y="10515"/>
                    <a:pt x="10744" y="10294"/>
                  </a:cubicBezTo>
                  <a:lnTo>
                    <a:pt x="10744" y="8058"/>
                  </a:lnTo>
                  <a:lnTo>
                    <a:pt x="12319" y="6482"/>
                  </a:lnTo>
                  <a:cubicBezTo>
                    <a:pt x="12382" y="6419"/>
                    <a:pt x="12414" y="6293"/>
                    <a:pt x="12414" y="6199"/>
                  </a:cubicBezTo>
                  <a:cubicBezTo>
                    <a:pt x="12414" y="6104"/>
                    <a:pt x="12382" y="6010"/>
                    <a:pt x="12319" y="5947"/>
                  </a:cubicBezTo>
                  <a:lnTo>
                    <a:pt x="10744" y="4372"/>
                  </a:lnTo>
                  <a:lnTo>
                    <a:pt x="10744" y="2103"/>
                  </a:lnTo>
                  <a:cubicBezTo>
                    <a:pt x="10744" y="1851"/>
                    <a:pt x="10523" y="1694"/>
                    <a:pt x="10334" y="1694"/>
                  </a:cubicBezTo>
                  <a:lnTo>
                    <a:pt x="8097" y="1694"/>
                  </a:lnTo>
                  <a:lnTo>
                    <a:pt x="6522" y="118"/>
                  </a:lnTo>
                  <a:cubicBezTo>
                    <a:pt x="6443" y="40"/>
                    <a:pt x="6333" y="0"/>
                    <a:pt x="62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sp>
        <p:nvSpPr>
          <p:cNvPr id="2634" name="Google Shape;2634;p104">
            <a:extLst>
              <a:ext uri="{FF2B5EF4-FFF2-40B4-BE49-F238E27FC236}">
                <a16:creationId xmlns:a16="http://schemas.microsoft.com/office/drawing/2014/main" id="{EC78B0D0-B760-FAFC-B4AF-C136215D88BC}"/>
              </a:ext>
            </a:extLst>
          </p:cNvPr>
          <p:cNvSpPr/>
          <p:nvPr/>
        </p:nvSpPr>
        <p:spPr>
          <a:xfrm>
            <a:off x="4396820" y="1415150"/>
            <a:ext cx="350405" cy="348698"/>
          </a:xfrm>
          <a:custGeom>
            <a:avLst/>
            <a:gdLst/>
            <a:ahLst/>
            <a:cxnLst/>
            <a:rect l="l" t="t" r="r" b="b"/>
            <a:pathLst>
              <a:path w="12697" h="12634" extrusionOk="0">
                <a:moveTo>
                  <a:pt x="11437" y="819"/>
                </a:moveTo>
                <a:cubicBezTo>
                  <a:pt x="11657" y="819"/>
                  <a:pt x="11815" y="1040"/>
                  <a:pt x="11815" y="1260"/>
                </a:cubicBezTo>
                <a:cubicBezTo>
                  <a:pt x="11815" y="1512"/>
                  <a:pt x="11657" y="1670"/>
                  <a:pt x="11437" y="1670"/>
                </a:cubicBezTo>
                <a:lnTo>
                  <a:pt x="1229" y="1670"/>
                </a:lnTo>
                <a:cubicBezTo>
                  <a:pt x="1009" y="1670"/>
                  <a:pt x="788" y="1449"/>
                  <a:pt x="788" y="1260"/>
                </a:cubicBezTo>
                <a:cubicBezTo>
                  <a:pt x="788" y="1071"/>
                  <a:pt x="1009" y="819"/>
                  <a:pt x="1229" y="819"/>
                </a:cubicBezTo>
                <a:close/>
                <a:moveTo>
                  <a:pt x="8790" y="3277"/>
                </a:moveTo>
                <a:cubicBezTo>
                  <a:pt x="9042" y="3277"/>
                  <a:pt x="9200" y="3466"/>
                  <a:pt x="9200" y="3655"/>
                </a:cubicBezTo>
                <a:lnTo>
                  <a:pt x="9200" y="5356"/>
                </a:lnTo>
                <a:lnTo>
                  <a:pt x="9232" y="5356"/>
                </a:lnTo>
                <a:cubicBezTo>
                  <a:pt x="9232" y="5608"/>
                  <a:pt x="9042" y="5765"/>
                  <a:pt x="8822" y="5765"/>
                </a:cubicBezTo>
                <a:cubicBezTo>
                  <a:pt x="8633" y="5765"/>
                  <a:pt x="8412" y="5545"/>
                  <a:pt x="8412" y="5356"/>
                </a:cubicBezTo>
                <a:lnTo>
                  <a:pt x="8412" y="4694"/>
                </a:lnTo>
                <a:lnTo>
                  <a:pt x="6617" y="6459"/>
                </a:lnTo>
                <a:cubicBezTo>
                  <a:pt x="6538" y="6537"/>
                  <a:pt x="6435" y="6577"/>
                  <a:pt x="6333" y="6577"/>
                </a:cubicBezTo>
                <a:cubicBezTo>
                  <a:pt x="6231" y="6577"/>
                  <a:pt x="6128" y="6537"/>
                  <a:pt x="6050" y="6459"/>
                </a:cubicBezTo>
                <a:lnTo>
                  <a:pt x="5482" y="5923"/>
                </a:lnTo>
                <a:lnTo>
                  <a:pt x="4096" y="7278"/>
                </a:lnTo>
                <a:cubicBezTo>
                  <a:pt x="4033" y="7356"/>
                  <a:pt x="3931" y="7396"/>
                  <a:pt x="3824" y="7396"/>
                </a:cubicBezTo>
                <a:cubicBezTo>
                  <a:pt x="3718" y="7396"/>
                  <a:pt x="3608" y="7356"/>
                  <a:pt x="3529" y="7278"/>
                </a:cubicBezTo>
                <a:cubicBezTo>
                  <a:pt x="3372" y="7120"/>
                  <a:pt x="3372" y="6868"/>
                  <a:pt x="3529" y="6711"/>
                </a:cubicBezTo>
                <a:lnTo>
                  <a:pt x="5167" y="5041"/>
                </a:lnTo>
                <a:cubicBezTo>
                  <a:pt x="5246" y="4962"/>
                  <a:pt x="5356" y="4923"/>
                  <a:pt x="5467" y="4923"/>
                </a:cubicBezTo>
                <a:cubicBezTo>
                  <a:pt x="5577" y="4923"/>
                  <a:pt x="5687" y="4962"/>
                  <a:pt x="5766" y="5041"/>
                </a:cubicBezTo>
                <a:lnTo>
                  <a:pt x="6302" y="5608"/>
                </a:lnTo>
                <a:lnTo>
                  <a:pt x="7814" y="4096"/>
                </a:lnTo>
                <a:lnTo>
                  <a:pt x="7152" y="4096"/>
                </a:lnTo>
                <a:cubicBezTo>
                  <a:pt x="6900" y="4096"/>
                  <a:pt x="6743" y="3907"/>
                  <a:pt x="6743" y="3655"/>
                </a:cubicBezTo>
                <a:cubicBezTo>
                  <a:pt x="6743" y="3434"/>
                  <a:pt x="6932" y="3277"/>
                  <a:pt x="7152" y="3277"/>
                </a:cubicBezTo>
                <a:close/>
                <a:moveTo>
                  <a:pt x="6302" y="11058"/>
                </a:moveTo>
                <a:cubicBezTo>
                  <a:pt x="6554" y="11058"/>
                  <a:pt x="6743" y="11279"/>
                  <a:pt x="6743" y="11468"/>
                </a:cubicBezTo>
                <a:cubicBezTo>
                  <a:pt x="6743" y="11657"/>
                  <a:pt x="6554" y="11846"/>
                  <a:pt x="6302" y="11846"/>
                </a:cubicBezTo>
                <a:cubicBezTo>
                  <a:pt x="6081" y="11846"/>
                  <a:pt x="5924" y="11657"/>
                  <a:pt x="5924" y="11468"/>
                </a:cubicBezTo>
                <a:cubicBezTo>
                  <a:pt x="5924" y="11279"/>
                  <a:pt x="6113" y="11058"/>
                  <a:pt x="6302" y="11058"/>
                </a:cubicBezTo>
                <a:close/>
                <a:moveTo>
                  <a:pt x="1229" y="0"/>
                </a:moveTo>
                <a:cubicBezTo>
                  <a:pt x="568" y="0"/>
                  <a:pt x="1" y="536"/>
                  <a:pt x="1" y="1229"/>
                </a:cubicBezTo>
                <a:cubicBezTo>
                  <a:pt x="1" y="1764"/>
                  <a:pt x="379" y="2205"/>
                  <a:pt x="851" y="2394"/>
                </a:cubicBezTo>
                <a:lnTo>
                  <a:pt x="851" y="8254"/>
                </a:lnTo>
                <a:lnTo>
                  <a:pt x="442" y="8254"/>
                </a:lnTo>
                <a:cubicBezTo>
                  <a:pt x="221" y="8254"/>
                  <a:pt x="64" y="8475"/>
                  <a:pt x="64" y="8664"/>
                </a:cubicBezTo>
                <a:cubicBezTo>
                  <a:pt x="64" y="8916"/>
                  <a:pt x="253" y="9042"/>
                  <a:pt x="442" y="9042"/>
                </a:cubicBezTo>
                <a:lnTo>
                  <a:pt x="5955" y="9042"/>
                </a:lnTo>
                <a:lnTo>
                  <a:pt x="5955" y="10239"/>
                </a:lnTo>
                <a:cubicBezTo>
                  <a:pt x="5482" y="10397"/>
                  <a:pt x="5136" y="10869"/>
                  <a:pt x="5136" y="11405"/>
                </a:cubicBezTo>
                <a:cubicBezTo>
                  <a:pt x="5136" y="12098"/>
                  <a:pt x="5671" y="12633"/>
                  <a:pt x="6365" y="12633"/>
                </a:cubicBezTo>
                <a:cubicBezTo>
                  <a:pt x="7026" y="12633"/>
                  <a:pt x="7625" y="12098"/>
                  <a:pt x="7625" y="11405"/>
                </a:cubicBezTo>
                <a:cubicBezTo>
                  <a:pt x="7625" y="10869"/>
                  <a:pt x="7247" y="10428"/>
                  <a:pt x="6774" y="10239"/>
                </a:cubicBezTo>
                <a:lnTo>
                  <a:pt x="6774" y="9042"/>
                </a:lnTo>
                <a:lnTo>
                  <a:pt x="12288" y="9042"/>
                </a:lnTo>
                <a:cubicBezTo>
                  <a:pt x="12540" y="9042"/>
                  <a:pt x="12697" y="8853"/>
                  <a:pt x="12697" y="8664"/>
                </a:cubicBezTo>
                <a:cubicBezTo>
                  <a:pt x="12666" y="8443"/>
                  <a:pt x="12508" y="8254"/>
                  <a:pt x="12256" y="8254"/>
                </a:cubicBezTo>
                <a:lnTo>
                  <a:pt x="11815" y="8254"/>
                </a:lnTo>
                <a:lnTo>
                  <a:pt x="11815" y="2394"/>
                </a:lnTo>
                <a:cubicBezTo>
                  <a:pt x="12288" y="2237"/>
                  <a:pt x="12666" y="1764"/>
                  <a:pt x="12666" y="1229"/>
                </a:cubicBezTo>
                <a:cubicBezTo>
                  <a:pt x="12666" y="567"/>
                  <a:pt x="12098" y="0"/>
                  <a:pt x="114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nvGrpSpPr>
          <p:cNvPr id="2635" name="Google Shape;2635;p104">
            <a:extLst>
              <a:ext uri="{FF2B5EF4-FFF2-40B4-BE49-F238E27FC236}">
                <a16:creationId xmlns:a16="http://schemas.microsoft.com/office/drawing/2014/main" id="{65A8CF36-E87B-8F46-5411-66A24EBB7B63}"/>
              </a:ext>
            </a:extLst>
          </p:cNvPr>
          <p:cNvGrpSpPr/>
          <p:nvPr/>
        </p:nvGrpSpPr>
        <p:grpSpPr>
          <a:xfrm>
            <a:off x="4389259" y="2996153"/>
            <a:ext cx="365529" cy="351279"/>
            <a:chOff x="-62890750" y="3747425"/>
            <a:chExt cx="330825" cy="317900"/>
          </a:xfrm>
        </p:grpSpPr>
        <p:sp>
          <p:nvSpPr>
            <p:cNvPr id="2636" name="Google Shape;2636;p104">
              <a:extLst>
                <a:ext uri="{FF2B5EF4-FFF2-40B4-BE49-F238E27FC236}">
                  <a16:creationId xmlns:a16="http://schemas.microsoft.com/office/drawing/2014/main" id="{C39F5816-37F3-E777-9B65-AC954D1582BF}"/>
                </a:ext>
              </a:extLst>
            </p:cNvPr>
            <p:cNvSpPr/>
            <p:nvPr/>
          </p:nvSpPr>
          <p:spPr>
            <a:xfrm>
              <a:off x="-62890750" y="3747425"/>
              <a:ext cx="313500" cy="195825"/>
            </a:xfrm>
            <a:custGeom>
              <a:avLst/>
              <a:gdLst/>
              <a:ahLst/>
              <a:cxnLst/>
              <a:rect l="l" t="t" r="r" b="b"/>
              <a:pathLst>
                <a:path w="12540" h="7833" extrusionOk="0">
                  <a:moveTo>
                    <a:pt x="6591" y="0"/>
                  </a:moveTo>
                  <a:cubicBezTo>
                    <a:pt x="4966" y="0"/>
                    <a:pt x="3342" y="616"/>
                    <a:pt x="2112" y="1846"/>
                  </a:cubicBezTo>
                  <a:cubicBezTo>
                    <a:pt x="663" y="3296"/>
                    <a:pt x="1" y="5438"/>
                    <a:pt x="379" y="7454"/>
                  </a:cubicBezTo>
                  <a:cubicBezTo>
                    <a:pt x="442" y="7675"/>
                    <a:pt x="568" y="7832"/>
                    <a:pt x="789" y="7832"/>
                  </a:cubicBezTo>
                  <a:lnTo>
                    <a:pt x="852" y="7832"/>
                  </a:lnTo>
                  <a:cubicBezTo>
                    <a:pt x="1104" y="7801"/>
                    <a:pt x="1198" y="7549"/>
                    <a:pt x="1167" y="7360"/>
                  </a:cubicBezTo>
                  <a:cubicBezTo>
                    <a:pt x="852" y="5596"/>
                    <a:pt x="1419" y="3737"/>
                    <a:pt x="2710" y="2477"/>
                  </a:cubicBezTo>
                  <a:cubicBezTo>
                    <a:pt x="3719" y="1437"/>
                    <a:pt x="5136" y="870"/>
                    <a:pt x="6617" y="870"/>
                  </a:cubicBezTo>
                  <a:cubicBezTo>
                    <a:pt x="7940" y="870"/>
                    <a:pt x="9200" y="1342"/>
                    <a:pt x="10177" y="2193"/>
                  </a:cubicBezTo>
                  <a:lnTo>
                    <a:pt x="9610" y="2792"/>
                  </a:lnTo>
                  <a:cubicBezTo>
                    <a:pt x="9484" y="2918"/>
                    <a:pt x="9452" y="3075"/>
                    <a:pt x="9484" y="3170"/>
                  </a:cubicBezTo>
                  <a:cubicBezTo>
                    <a:pt x="9515" y="3327"/>
                    <a:pt x="9641" y="3422"/>
                    <a:pt x="9799" y="3453"/>
                  </a:cubicBezTo>
                  <a:lnTo>
                    <a:pt x="12036" y="3926"/>
                  </a:lnTo>
                  <a:lnTo>
                    <a:pt x="12130" y="3926"/>
                  </a:lnTo>
                  <a:cubicBezTo>
                    <a:pt x="12225" y="3926"/>
                    <a:pt x="12319" y="3894"/>
                    <a:pt x="12382" y="3800"/>
                  </a:cubicBezTo>
                  <a:cubicBezTo>
                    <a:pt x="12508" y="3674"/>
                    <a:pt x="12540" y="3579"/>
                    <a:pt x="12508" y="3422"/>
                  </a:cubicBezTo>
                  <a:lnTo>
                    <a:pt x="12036" y="1153"/>
                  </a:lnTo>
                  <a:cubicBezTo>
                    <a:pt x="12004" y="1027"/>
                    <a:pt x="11878" y="901"/>
                    <a:pt x="11752" y="838"/>
                  </a:cubicBezTo>
                  <a:cubicBezTo>
                    <a:pt x="11715" y="831"/>
                    <a:pt x="11678" y="827"/>
                    <a:pt x="11642" y="827"/>
                  </a:cubicBezTo>
                  <a:cubicBezTo>
                    <a:pt x="11526" y="827"/>
                    <a:pt x="11422" y="868"/>
                    <a:pt x="11374" y="964"/>
                  </a:cubicBezTo>
                  <a:lnTo>
                    <a:pt x="10776" y="1563"/>
                  </a:lnTo>
                  <a:cubicBezTo>
                    <a:pt x="9583" y="521"/>
                    <a:pt x="8087" y="0"/>
                    <a:pt x="65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37" name="Google Shape;2637;p104">
              <a:extLst>
                <a:ext uri="{FF2B5EF4-FFF2-40B4-BE49-F238E27FC236}">
                  <a16:creationId xmlns:a16="http://schemas.microsoft.com/office/drawing/2014/main" id="{1062439F-9FEB-524C-4AA8-D2E57C7B660A}"/>
                </a:ext>
              </a:extLst>
            </p:cNvPr>
            <p:cNvSpPr/>
            <p:nvPr/>
          </p:nvSpPr>
          <p:spPr>
            <a:xfrm>
              <a:off x="-62874975" y="3869075"/>
              <a:ext cx="315050" cy="196250"/>
            </a:xfrm>
            <a:custGeom>
              <a:avLst/>
              <a:gdLst/>
              <a:ahLst/>
              <a:cxnLst/>
              <a:rect l="l" t="t" r="r" b="b"/>
              <a:pathLst>
                <a:path w="12602" h="7850" extrusionOk="0">
                  <a:moveTo>
                    <a:pt x="11779" y="0"/>
                  </a:moveTo>
                  <a:cubicBezTo>
                    <a:pt x="11759" y="0"/>
                    <a:pt x="11739" y="2"/>
                    <a:pt x="11720" y="5"/>
                  </a:cubicBezTo>
                  <a:cubicBezTo>
                    <a:pt x="11499" y="36"/>
                    <a:pt x="11373" y="288"/>
                    <a:pt x="11405" y="477"/>
                  </a:cubicBezTo>
                  <a:cubicBezTo>
                    <a:pt x="11720" y="2242"/>
                    <a:pt x="11184" y="4101"/>
                    <a:pt x="9861" y="5361"/>
                  </a:cubicBezTo>
                  <a:cubicBezTo>
                    <a:pt x="8853" y="6400"/>
                    <a:pt x="7435" y="6967"/>
                    <a:pt x="5986" y="6967"/>
                  </a:cubicBezTo>
                  <a:cubicBezTo>
                    <a:pt x="4631" y="6967"/>
                    <a:pt x="3371" y="6495"/>
                    <a:pt x="2394" y="5644"/>
                  </a:cubicBezTo>
                  <a:lnTo>
                    <a:pt x="2993" y="5046"/>
                  </a:lnTo>
                  <a:cubicBezTo>
                    <a:pt x="3088" y="4920"/>
                    <a:pt x="3151" y="4762"/>
                    <a:pt x="3088" y="4668"/>
                  </a:cubicBezTo>
                  <a:cubicBezTo>
                    <a:pt x="3056" y="4510"/>
                    <a:pt x="2962" y="4416"/>
                    <a:pt x="2772" y="4384"/>
                  </a:cubicBezTo>
                  <a:lnTo>
                    <a:pt x="536" y="3912"/>
                  </a:lnTo>
                  <a:cubicBezTo>
                    <a:pt x="498" y="3904"/>
                    <a:pt x="465" y="3900"/>
                    <a:pt x="433" y="3900"/>
                  </a:cubicBezTo>
                  <a:cubicBezTo>
                    <a:pt x="332" y="3900"/>
                    <a:pt x="254" y="3941"/>
                    <a:pt x="158" y="4038"/>
                  </a:cubicBezTo>
                  <a:cubicBezTo>
                    <a:pt x="32" y="4132"/>
                    <a:pt x="0" y="4258"/>
                    <a:pt x="32" y="4416"/>
                  </a:cubicBezTo>
                  <a:lnTo>
                    <a:pt x="504" y="6652"/>
                  </a:lnTo>
                  <a:cubicBezTo>
                    <a:pt x="536" y="6810"/>
                    <a:pt x="662" y="6936"/>
                    <a:pt x="788" y="6967"/>
                  </a:cubicBezTo>
                  <a:lnTo>
                    <a:pt x="882" y="6967"/>
                  </a:lnTo>
                  <a:cubicBezTo>
                    <a:pt x="1008" y="6967"/>
                    <a:pt x="1103" y="6936"/>
                    <a:pt x="1166" y="6873"/>
                  </a:cubicBezTo>
                  <a:lnTo>
                    <a:pt x="1764" y="6274"/>
                  </a:lnTo>
                  <a:cubicBezTo>
                    <a:pt x="2930" y="7346"/>
                    <a:pt x="4442" y="7850"/>
                    <a:pt x="5923" y="7850"/>
                  </a:cubicBezTo>
                  <a:cubicBezTo>
                    <a:pt x="7561" y="7850"/>
                    <a:pt x="9168" y="7220"/>
                    <a:pt x="10428" y="5991"/>
                  </a:cubicBezTo>
                  <a:cubicBezTo>
                    <a:pt x="11909" y="4510"/>
                    <a:pt x="12602" y="2368"/>
                    <a:pt x="12192" y="320"/>
                  </a:cubicBezTo>
                  <a:cubicBezTo>
                    <a:pt x="12164" y="122"/>
                    <a:pt x="11958" y="0"/>
                    <a:pt x="117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38" name="Google Shape;2638;p104">
              <a:extLst>
                <a:ext uri="{FF2B5EF4-FFF2-40B4-BE49-F238E27FC236}">
                  <a16:creationId xmlns:a16="http://schemas.microsoft.com/office/drawing/2014/main" id="{0E90BDB5-BAF3-F48C-E30F-288264D4F2A9}"/>
                </a:ext>
              </a:extLst>
            </p:cNvPr>
            <p:cNvSpPr/>
            <p:nvPr/>
          </p:nvSpPr>
          <p:spPr>
            <a:xfrm>
              <a:off x="-62751325" y="3834525"/>
              <a:ext cx="15775" cy="26800"/>
            </a:xfrm>
            <a:custGeom>
              <a:avLst/>
              <a:gdLst/>
              <a:ahLst/>
              <a:cxnLst/>
              <a:rect l="l" t="t" r="r" b="b"/>
              <a:pathLst>
                <a:path w="631" h="1072" extrusionOk="0">
                  <a:moveTo>
                    <a:pt x="630" y="1"/>
                  </a:moveTo>
                  <a:cubicBezTo>
                    <a:pt x="410" y="221"/>
                    <a:pt x="158" y="599"/>
                    <a:pt x="0" y="1072"/>
                  </a:cubicBezTo>
                  <a:lnTo>
                    <a:pt x="630" y="1072"/>
                  </a:lnTo>
                  <a:lnTo>
                    <a:pt x="630" y="1"/>
                  </a:ln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39" name="Google Shape;2639;p104">
              <a:extLst>
                <a:ext uri="{FF2B5EF4-FFF2-40B4-BE49-F238E27FC236}">
                  <a16:creationId xmlns:a16="http://schemas.microsoft.com/office/drawing/2014/main" id="{4D2ABCED-2E21-6B8F-9B20-063FFE3D0D07}"/>
                </a:ext>
              </a:extLst>
            </p:cNvPr>
            <p:cNvSpPr/>
            <p:nvPr/>
          </p:nvSpPr>
          <p:spPr>
            <a:xfrm>
              <a:off x="-62715100" y="3950300"/>
              <a:ext cx="15775" cy="26025"/>
            </a:xfrm>
            <a:custGeom>
              <a:avLst/>
              <a:gdLst/>
              <a:ahLst/>
              <a:cxnLst/>
              <a:rect l="l" t="t" r="r" b="b"/>
              <a:pathLst>
                <a:path w="631" h="1041" extrusionOk="0">
                  <a:moveTo>
                    <a:pt x="1" y="1"/>
                  </a:moveTo>
                  <a:lnTo>
                    <a:pt x="1" y="1041"/>
                  </a:lnTo>
                  <a:cubicBezTo>
                    <a:pt x="253" y="852"/>
                    <a:pt x="473" y="473"/>
                    <a:pt x="63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40" name="Google Shape;2640;p104">
              <a:extLst>
                <a:ext uri="{FF2B5EF4-FFF2-40B4-BE49-F238E27FC236}">
                  <a16:creationId xmlns:a16="http://schemas.microsoft.com/office/drawing/2014/main" id="{185CBFFF-8071-3549-7E57-9CCBCEEB622C}"/>
                </a:ext>
              </a:extLst>
            </p:cNvPr>
            <p:cNvSpPr/>
            <p:nvPr/>
          </p:nvSpPr>
          <p:spPr>
            <a:xfrm>
              <a:off x="-62751325" y="3950300"/>
              <a:ext cx="15775" cy="26025"/>
            </a:xfrm>
            <a:custGeom>
              <a:avLst/>
              <a:gdLst/>
              <a:ahLst/>
              <a:cxnLst/>
              <a:rect l="l" t="t" r="r" b="b"/>
              <a:pathLst>
                <a:path w="631" h="1041" extrusionOk="0">
                  <a:moveTo>
                    <a:pt x="0" y="1"/>
                  </a:moveTo>
                  <a:cubicBezTo>
                    <a:pt x="158" y="473"/>
                    <a:pt x="410" y="852"/>
                    <a:pt x="630" y="1041"/>
                  </a:cubicBezTo>
                  <a:lnTo>
                    <a:pt x="630" y="1"/>
                  </a:ln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41" name="Google Shape;2641;p104">
              <a:extLst>
                <a:ext uri="{FF2B5EF4-FFF2-40B4-BE49-F238E27FC236}">
                  <a16:creationId xmlns:a16="http://schemas.microsoft.com/office/drawing/2014/main" id="{828261A2-EC52-D62B-F221-C6903E5B0BA6}"/>
                </a:ext>
              </a:extLst>
            </p:cNvPr>
            <p:cNvSpPr/>
            <p:nvPr/>
          </p:nvSpPr>
          <p:spPr>
            <a:xfrm>
              <a:off x="-62822225" y="3881000"/>
              <a:ext cx="44125" cy="48075"/>
            </a:xfrm>
            <a:custGeom>
              <a:avLst/>
              <a:gdLst/>
              <a:ahLst/>
              <a:cxnLst/>
              <a:rect l="l" t="t" r="r" b="b"/>
              <a:pathLst>
                <a:path w="1765" h="1923" extrusionOk="0">
                  <a:moveTo>
                    <a:pt x="127" y="0"/>
                  </a:moveTo>
                  <a:cubicBezTo>
                    <a:pt x="32" y="316"/>
                    <a:pt x="1" y="631"/>
                    <a:pt x="1" y="977"/>
                  </a:cubicBezTo>
                  <a:cubicBezTo>
                    <a:pt x="1" y="1324"/>
                    <a:pt x="32" y="1670"/>
                    <a:pt x="127" y="1922"/>
                  </a:cubicBezTo>
                  <a:lnTo>
                    <a:pt x="1765" y="1922"/>
                  </a:lnTo>
                  <a:cubicBezTo>
                    <a:pt x="1734" y="1607"/>
                    <a:pt x="1702" y="1292"/>
                    <a:pt x="1702" y="977"/>
                  </a:cubicBezTo>
                  <a:cubicBezTo>
                    <a:pt x="1702" y="662"/>
                    <a:pt x="1734" y="316"/>
                    <a:pt x="17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42" name="Google Shape;2642;p104">
              <a:extLst>
                <a:ext uri="{FF2B5EF4-FFF2-40B4-BE49-F238E27FC236}">
                  <a16:creationId xmlns:a16="http://schemas.microsoft.com/office/drawing/2014/main" id="{B0061526-FDED-90AB-41D0-0971B051BFD6}"/>
                </a:ext>
              </a:extLst>
            </p:cNvPr>
            <p:cNvSpPr/>
            <p:nvPr/>
          </p:nvSpPr>
          <p:spPr>
            <a:xfrm>
              <a:off x="-62715100" y="3833750"/>
              <a:ext cx="15775" cy="26800"/>
            </a:xfrm>
            <a:custGeom>
              <a:avLst/>
              <a:gdLst/>
              <a:ahLst/>
              <a:cxnLst/>
              <a:rect l="l" t="t" r="r" b="b"/>
              <a:pathLst>
                <a:path w="631" h="1072" extrusionOk="0">
                  <a:moveTo>
                    <a:pt x="1" y="0"/>
                  </a:moveTo>
                  <a:lnTo>
                    <a:pt x="1" y="1071"/>
                  </a:lnTo>
                  <a:lnTo>
                    <a:pt x="631" y="1071"/>
                  </a:lnTo>
                  <a:cubicBezTo>
                    <a:pt x="505" y="599"/>
                    <a:pt x="253" y="189"/>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43" name="Google Shape;2643;p104">
              <a:extLst>
                <a:ext uri="{FF2B5EF4-FFF2-40B4-BE49-F238E27FC236}">
                  <a16:creationId xmlns:a16="http://schemas.microsoft.com/office/drawing/2014/main" id="{3F253E0A-3586-4F15-268B-5A50C6EFBE6F}"/>
                </a:ext>
              </a:extLst>
            </p:cNvPr>
            <p:cNvSpPr/>
            <p:nvPr/>
          </p:nvSpPr>
          <p:spPr>
            <a:xfrm>
              <a:off x="-62758425" y="3881000"/>
              <a:ext cx="22875" cy="48075"/>
            </a:xfrm>
            <a:custGeom>
              <a:avLst/>
              <a:gdLst/>
              <a:ahLst/>
              <a:cxnLst/>
              <a:rect l="l" t="t" r="r" b="b"/>
              <a:pathLst>
                <a:path w="915" h="1923" extrusionOk="0">
                  <a:moveTo>
                    <a:pt x="95" y="0"/>
                  </a:moveTo>
                  <a:cubicBezTo>
                    <a:pt x="64" y="316"/>
                    <a:pt x="1" y="631"/>
                    <a:pt x="1" y="977"/>
                  </a:cubicBezTo>
                  <a:cubicBezTo>
                    <a:pt x="1" y="1324"/>
                    <a:pt x="64" y="1670"/>
                    <a:pt x="95" y="1922"/>
                  </a:cubicBezTo>
                  <a:lnTo>
                    <a:pt x="914" y="1922"/>
                  </a:lnTo>
                  <a:lnTo>
                    <a:pt x="914" y="0"/>
                  </a:ln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44" name="Google Shape;2644;p104">
              <a:extLst>
                <a:ext uri="{FF2B5EF4-FFF2-40B4-BE49-F238E27FC236}">
                  <a16:creationId xmlns:a16="http://schemas.microsoft.com/office/drawing/2014/main" id="{AF67E46B-E4A5-FD10-AEAD-0A91AE5E813B}"/>
                </a:ext>
              </a:extLst>
            </p:cNvPr>
            <p:cNvSpPr/>
            <p:nvPr/>
          </p:nvSpPr>
          <p:spPr>
            <a:xfrm>
              <a:off x="-62715100" y="3809325"/>
              <a:ext cx="74850" cy="51225"/>
            </a:xfrm>
            <a:custGeom>
              <a:avLst/>
              <a:gdLst/>
              <a:ahLst/>
              <a:cxnLst/>
              <a:rect l="l" t="t" r="r" b="b"/>
              <a:pathLst>
                <a:path w="2994" h="2049" extrusionOk="0">
                  <a:moveTo>
                    <a:pt x="1" y="1"/>
                  </a:moveTo>
                  <a:lnTo>
                    <a:pt x="1" y="32"/>
                  </a:lnTo>
                  <a:cubicBezTo>
                    <a:pt x="631" y="253"/>
                    <a:pt x="1198" y="1009"/>
                    <a:pt x="1481" y="2048"/>
                  </a:cubicBezTo>
                  <a:lnTo>
                    <a:pt x="2994" y="2048"/>
                  </a:lnTo>
                  <a:cubicBezTo>
                    <a:pt x="2426" y="946"/>
                    <a:pt x="1324" y="158"/>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45" name="Google Shape;2645;p104">
              <a:extLst>
                <a:ext uri="{FF2B5EF4-FFF2-40B4-BE49-F238E27FC236}">
                  <a16:creationId xmlns:a16="http://schemas.microsoft.com/office/drawing/2014/main" id="{D74DB306-A05B-B401-E6C1-3CB295AEA5ED}"/>
                </a:ext>
              </a:extLst>
            </p:cNvPr>
            <p:cNvSpPr/>
            <p:nvPr/>
          </p:nvSpPr>
          <p:spPr>
            <a:xfrm>
              <a:off x="-62715875" y="3950300"/>
              <a:ext cx="75625" cy="51225"/>
            </a:xfrm>
            <a:custGeom>
              <a:avLst/>
              <a:gdLst/>
              <a:ahLst/>
              <a:cxnLst/>
              <a:rect l="l" t="t" r="r" b="b"/>
              <a:pathLst>
                <a:path w="3025" h="2049" extrusionOk="0">
                  <a:moveTo>
                    <a:pt x="1512" y="1"/>
                  </a:moveTo>
                  <a:cubicBezTo>
                    <a:pt x="1229" y="1009"/>
                    <a:pt x="662" y="1765"/>
                    <a:pt x="0" y="1986"/>
                  </a:cubicBezTo>
                  <a:lnTo>
                    <a:pt x="0" y="2049"/>
                  </a:lnTo>
                  <a:lnTo>
                    <a:pt x="32" y="2049"/>
                  </a:lnTo>
                  <a:cubicBezTo>
                    <a:pt x="1355" y="1891"/>
                    <a:pt x="2457" y="1104"/>
                    <a:pt x="302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46" name="Google Shape;2646;p104">
              <a:extLst>
                <a:ext uri="{FF2B5EF4-FFF2-40B4-BE49-F238E27FC236}">
                  <a16:creationId xmlns:a16="http://schemas.microsoft.com/office/drawing/2014/main" id="{5D56179B-DB5E-4F65-4558-E98127E4ED5B}"/>
                </a:ext>
              </a:extLst>
            </p:cNvPr>
            <p:cNvSpPr/>
            <p:nvPr/>
          </p:nvSpPr>
          <p:spPr>
            <a:xfrm>
              <a:off x="-62811200" y="3949525"/>
              <a:ext cx="75650" cy="52000"/>
            </a:xfrm>
            <a:custGeom>
              <a:avLst/>
              <a:gdLst/>
              <a:ahLst/>
              <a:cxnLst/>
              <a:rect l="l" t="t" r="r" b="b"/>
              <a:pathLst>
                <a:path w="3026" h="2080" extrusionOk="0">
                  <a:moveTo>
                    <a:pt x="1" y="0"/>
                  </a:moveTo>
                  <a:cubicBezTo>
                    <a:pt x="600" y="1166"/>
                    <a:pt x="1702" y="1954"/>
                    <a:pt x="3025" y="2080"/>
                  </a:cubicBezTo>
                  <a:lnTo>
                    <a:pt x="3025" y="2017"/>
                  </a:lnTo>
                  <a:cubicBezTo>
                    <a:pt x="2364" y="1796"/>
                    <a:pt x="1860" y="1040"/>
                    <a:pt x="15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47" name="Google Shape;2647;p104">
              <a:extLst>
                <a:ext uri="{FF2B5EF4-FFF2-40B4-BE49-F238E27FC236}">
                  <a16:creationId xmlns:a16="http://schemas.microsoft.com/office/drawing/2014/main" id="{B5AB2D83-1B43-70F6-CD1B-8D6CEE8E1F6F}"/>
                </a:ext>
              </a:extLst>
            </p:cNvPr>
            <p:cNvSpPr/>
            <p:nvPr/>
          </p:nvSpPr>
          <p:spPr>
            <a:xfrm>
              <a:off x="-62673350" y="3881000"/>
              <a:ext cx="44125" cy="48075"/>
            </a:xfrm>
            <a:custGeom>
              <a:avLst/>
              <a:gdLst/>
              <a:ahLst/>
              <a:cxnLst/>
              <a:rect l="l" t="t" r="r" b="b"/>
              <a:pathLst>
                <a:path w="1765" h="1923" extrusionOk="0">
                  <a:moveTo>
                    <a:pt x="0" y="0"/>
                  </a:moveTo>
                  <a:cubicBezTo>
                    <a:pt x="32" y="316"/>
                    <a:pt x="63" y="631"/>
                    <a:pt x="63" y="977"/>
                  </a:cubicBezTo>
                  <a:cubicBezTo>
                    <a:pt x="63" y="1324"/>
                    <a:pt x="32" y="1670"/>
                    <a:pt x="0" y="1922"/>
                  </a:cubicBezTo>
                  <a:lnTo>
                    <a:pt x="1639" y="1922"/>
                  </a:lnTo>
                  <a:cubicBezTo>
                    <a:pt x="1733" y="1670"/>
                    <a:pt x="1765" y="1292"/>
                    <a:pt x="1765" y="977"/>
                  </a:cubicBezTo>
                  <a:cubicBezTo>
                    <a:pt x="1765" y="662"/>
                    <a:pt x="1733" y="316"/>
                    <a:pt x="16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48" name="Google Shape;2648;p104">
              <a:extLst>
                <a:ext uri="{FF2B5EF4-FFF2-40B4-BE49-F238E27FC236}">
                  <a16:creationId xmlns:a16="http://schemas.microsoft.com/office/drawing/2014/main" id="{87FD19D7-F52D-004D-C9B3-8737A1EC54B9}"/>
                </a:ext>
              </a:extLst>
            </p:cNvPr>
            <p:cNvSpPr/>
            <p:nvPr/>
          </p:nvSpPr>
          <p:spPr>
            <a:xfrm>
              <a:off x="-62810400" y="3810125"/>
              <a:ext cx="75625" cy="51200"/>
            </a:xfrm>
            <a:custGeom>
              <a:avLst/>
              <a:gdLst/>
              <a:ahLst/>
              <a:cxnLst/>
              <a:rect l="l" t="t" r="r" b="b"/>
              <a:pathLst>
                <a:path w="3025" h="2048" extrusionOk="0">
                  <a:moveTo>
                    <a:pt x="2993" y="0"/>
                  </a:moveTo>
                  <a:cubicBezTo>
                    <a:pt x="1702" y="158"/>
                    <a:pt x="599" y="945"/>
                    <a:pt x="0" y="2048"/>
                  </a:cubicBezTo>
                  <a:lnTo>
                    <a:pt x="1544" y="2048"/>
                  </a:lnTo>
                  <a:cubicBezTo>
                    <a:pt x="1828" y="1008"/>
                    <a:pt x="2363" y="284"/>
                    <a:pt x="3025" y="32"/>
                  </a:cubicBezTo>
                  <a:lnTo>
                    <a:pt x="3025" y="0"/>
                  </a:ln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49" name="Google Shape;2649;p104">
              <a:extLst>
                <a:ext uri="{FF2B5EF4-FFF2-40B4-BE49-F238E27FC236}">
                  <a16:creationId xmlns:a16="http://schemas.microsoft.com/office/drawing/2014/main" id="{39FEB5C6-C9B4-DC32-B4BE-BE1765172C48}"/>
                </a:ext>
              </a:extLst>
            </p:cNvPr>
            <p:cNvSpPr/>
            <p:nvPr/>
          </p:nvSpPr>
          <p:spPr>
            <a:xfrm>
              <a:off x="-62715100" y="3881000"/>
              <a:ext cx="22850" cy="48075"/>
            </a:xfrm>
            <a:custGeom>
              <a:avLst/>
              <a:gdLst/>
              <a:ahLst/>
              <a:cxnLst/>
              <a:rect l="l" t="t" r="r" b="b"/>
              <a:pathLst>
                <a:path w="914" h="1923" extrusionOk="0">
                  <a:moveTo>
                    <a:pt x="1" y="0"/>
                  </a:moveTo>
                  <a:lnTo>
                    <a:pt x="1" y="1922"/>
                  </a:lnTo>
                  <a:lnTo>
                    <a:pt x="851" y="1922"/>
                  </a:lnTo>
                  <a:cubicBezTo>
                    <a:pt x="883" y="1607"/>
                    <a:pt x="914" y="1292"/>
                    <a:pt x="914" y="977"/>
                  </a:cubicBezTo>
                  <a:cubicBezTo>
                    <a:pt x="914" y="662"/>
                    <a:pt x="883" y="316"/>
                    <a:pt x="8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grpSp>
        <p:nvGrpSpPr>
          <p:cNvPr id="2650" name="Google Shape;2650;p104">
            <a:extLst>
              <a:ext uri="{FF2B5EF4-FFF2-40B4-BE49-F238E27FC236}">
                <a16:creationId xmlns:a16="http://schemas.microsoft.com/office/drawing/2014/main" id="{D08B2645-A3B2-802F-E239-3027B0DA7BAE}"/>
              </a:ext>
            </a:extLst>
          </p:cNvPr>
          <p:cNvGrpSpPr/>
          <p:nvPr/>
        </p:nvGrpSpPr>
        <p:grpSpPr>
          <a:xfrm>
            <a:off x="1697548" y="2991687"/>
            <a:ext cx="350405" cy="351258"/>
            <a:chOff x="-61783350" y="3743950"/>
            <a:chExt cx="316650" cy="317450"/>
          </a:xfrm>
        </p:grpSpPr>
        <p:sp>
          <p:nvSpPr>
            <p:cNvPr id="2651" name="Google Shape;2651;p104">
              <a:extLst>
                <a:ext uri="{FF2B5EF4-FFF2-40B4-BE49-F238E27FC236}">
                  <a16:creationId xmlns:a16="http://schemas.microsoft.com/office/drawing/2014/main" id="{E3323080-9E42-10EF-DF4F-F70F2BEBCF2E}"/>
                </a:ext>
              </a:extLst>
            </p:cNvPr>
            <p:cNvSpPr/>
            <p:nvPr/>
          </p:nvSpPr>
          <p:spPr>
            <a:xfrm>
              <a:off x="-61783350" y="3743950"/>
              <a:ext cx="316650" cy="317450"/>
            </a:xfrm>
            <a:custGeom>
              <a:avLst/>
              <a:gdLst/>
              <a:ahLst/>
              <a:cxnLst/>
              <a:rect l="l" t="t" r="r" b="b"/>
              <a:pathLst>
                <a:path w="12666" h="12698" extrusionOk="0">
                  <a:moveTo>
                    <a:pt x="379" y="1"/>
                  </a:moveTo>
                  <a:cubicBezTo>
                    <a:pt x="158" y="1"/>
                    <a:pt x="1" y="190"/>
                    <a:pt x="1" y="410"/>
                  </a:cubicBezTo>
                  <a:lnTo>
                    <a:pt x="1" y="12256"/>
                  </a:lnTo>
                  <a:cubicBezTo>
                    <a:pt x="1" y="12508"/>
                    <a:pt x="190" y="12697"/>
                    <a:pt x="379" y="12697"/>
                  </a:cubicBezTo>
                  <a:lnTo>
                    <a:pt x="12256" y="12697"/>
                  </a:lnTo>
                  <a:cubicBezTo>
                    <a:pt x="12477" y="12697"/>
                    <a:pt x="12666" y="12508"/>
                    <a:pt x="12666" y="12256"/>
                  </a:cubicBezTo>
                  <a:cubicBezTo>
                    <a:pt x="12634" y="12067"/>
                    <a:pt x="12477" y="11878"/>
                    <a:pt x="12256" y="11878"/>
                  </a:cubicBezTo>
                  <a:lnTo>
                    <a:pt x="820" y="11878"/>
                  </a:lnTo>
                  <a:lnTo>
                    <a:pt x="820" y="410"/>
                  </a:lnTo>
                  <a:cubicBezTo>
                    <a:pt x="820" y="158"/>
                    <a:pt x="631" y="1"/>
                    <a:pt x="3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52" name="Google Shape;2652;p104">
              <a:extLst>
                <a:ext uri="{FF2B5EF4-FFF2-40B4-BE49-F238E27FC236}">
                  <a16:creationId xmlns:a16="http://schemas.microsoft.com/office/drawing/2014/main" id="{4DC7469D-D335-CEC5-71FD-F8DA683DC14E}"/>
                </a:ext>
              </a:extLst>
            </p:cNvPr>
            <p:cNvSpPr/>
            <p:nvPr/>
          </p:nvSpPr>
          <p:spPr>
            <a:xfrm>
              <a:off x="-61739225" y="3833750"/>
              <a:ext cx="272525" cy="149675"/>
            </a:xfrm>
            <a:custGeom>
              <a:avLst/>
              <a:gdLst/>
              <a:ahLst/>
              <a:cxnLst/>
              <a:rect l="l" t="t" r="r" b="b"/>
              <a:pathLst>
                <a:path w="10901" h="5987" extrusionOk="0">
                  <a:moveTo>
                    <a:pt x="9641" y="0"/>
                  </a:moveTo>
                  <a:cubicBezTo>
                    <a:pt x="8979" y="0"/>
                    <a:pt x="8444" y="536"/>
                    <a:pt x="8444" y="1229"/>
                  </a:cubicBezTo>
                  <a:cubicBezTo>
                    <a:pt x="8444" y="1418"/>
                    <a:pt x="8475" y="1575"/>
                    <a:pt x="8538" y="1733"/>
                  </a:cubicBezTo>
                  <a:lnTo>
                    <a:pt x="6900" y="3403"/>
                  </a:lnTo>
                  <a:cubicBezTo>
                    <a:pt x="6742" y="3308"/>
                    <a:pt x="6553" y="3277"/>
                    <a:pt x="6396" y="3277"/>
                  </a:cubicBezTo>
                  <a:cubicBezTo>
                    <a:pt x="6238" y="3277"/>
                    <a:pt x="6018" y="3308"/>
                    <a:pt x="5860" y="3403"/>
                  </a:cubicBezTo>
                  <a:lnTo>
                    <a:pt x="5041" y="2552"/>
                  </a:lnTo>
                  <a:cubicBezTo>
                    <a:pt x="5136" y="2395"/>
                    <a:pt x="5167" y="2206"/>
                    <a:pt x="5167" y="2048"/>
                  </a:cubicBezTo>
                  <a:cubicBezTo>
                    <a:pt x="5167" y="1386"/>
                    <a:pt x="4600" y="819"/>
                    <a:pt x="3938" y="819"/>
                  </a:cubicBezTo>
                  <a:cubicBezTo>
                    <a:pt x="3277" y="819"/>
                    <a:pt x="2710" y="1386"/>
                    <a:pt x="2710" y="2048"/>
                  </a:cubicBezTo>
                  <a:cubicBezTo>
                    <a:pt x="2710" y="2237"/>
                    <a:pt x="2773" y="2395"/>
                    <a:pt x="2836" y="2552"/>
                  </a:cubicBezTo>
                  <a:lnTo>
                    <a:pt x="1733" y="3655"/>
                  </a:lnTo>
                  <a:cubicBezTo>
                    <a:pt x="1575" y="3592"/>
                    <a:pt x="1386" y="3560"/>
                    <a:pt x="1229" y="3560"/>
                  </a:cubicBezTo>
                  <a:cubicBezTo>
                    <a:pt x="567" y="3560"/>
                    <a:pt x="0" y="4096"/>
                    <a:pt x="0" y="4757"/>
                  </a:cubicBezTo>
                  <a:cubicBezTo>
                    <a:pt x="0" y="5451"/>
                    <a:pt x="567" y="5986"/>
                    <a:pt x="1229" y="5986"/>
                  </a:cubicBezTo>
                  <a:cubicBezTo>
                    <a:pt x="1891" y="5986"/>
                    <a:pt x="2458" y="5451"/>
                    <a:pt x="2458" y="4757"/>
                  </a:cubicBezTo>
                  <a:cubicBezTo>
                    <a:pt x="2458" y="4568"/>
                    <a:pt x="2395" y="4411"/>
                    <a:pt x="2332" y="4253"/>
                  </a:cubicBezTo>
                  <a:lnTo>
                    <a:pt x="3434" y="3151"/>
                  </a:lnTo>
                  <a:cubicBezTo>
                    <a:pt x="3592" y="3214"/>
                    <a:pt x="3781" y="3277"/>
                    <a:pt x="3938" y="3277"/>
                  </a:cubicBezTo>
                  <a:cubicBezTo>
                    <a:pt x="4096" y="3277"/>
                    <a:pt x="4285" y="3214"/>
                    <a:pt x="4442" y="3151"/>
                  </a:cubicBezTo>
                  <a:lnTo>
                    <a:pt x="5293" y="3970"/>
                  </a:lnTo>
                  <a:cubicBezTo>
                    <a:pt x="5199" y="4127"/>
                    <a:pt x="5167" y="4348"/>
                    <a:pt x="5167" y="4505"/>
                  </a:cubicBezTo>
                  <a:cubicBezTo>
                    <a:pt x="5167" y="5167"/>
                    <a:pt x="5703" y="5703"/>
                    <a:pt x="6396" y="5703"/>
                  </a:cubicBezTo>
                  <a:cubicBezTo>
                    <a:pt x="7057" y="5703"/>
                    <a:pt x="7593" y="5167"/>
                    <a:pt x="7593" y="4505"/>
                  </a:cubicBezTo>
                  <a:cubicBezTo>
                    <a:pt x="7593" y="4285"/>
                    <a:pt x="7561" y="4127"/>
                    <a:pt x="7498" y="3970"/>
                  </a:cubicBezTo>
                  <a:lnTo>
                    <a:pt x="9137" y="2332"/>
                  </a:lnTo>
                  <a:cubicBezTo>
                    <a:pt x="9294" y="2395"/>
                    <a:pt x="9483" y="2458"/>
                    <a:pt x="9641" y="2458"/>
                  </a:cubicBezTo>
                  <a:cubicBezTo>
                    <a:pt x="10334" y="2458"/>
                    <a:pt x="10901" y="1890"/>
                    <a:pt x="10901" y="1229"/>
                  </a:cubicBezTo>
                  <a:cubicBezTo>
                    <a:pt x="10901" y="536"/>
                    <a:pt x="10334" y="0"/>
                    <a:pt x="96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grpSp>
        <p:nvGrpSpPr>
          <p:cNvPr id="2653" name="Google Shape;2653;p104">
            <a:extLst>
              <a:ext uri="{FF2B5EF4-FFF2-40B4-BE49-F238E27FC236}">
                <a16:creationId xmlns:a16="http://schemas.microsoft.com/office/drawing/2014/main" id="{2DDEFDE6-DEC5-A772-2FCC-8B4E7D368713}"/>
              </a:ext>
            </a:extLst>
          </p:cNvPr>
          <p:cNvGrpSpPr/>
          <p:nvPr/>
        </p:nvGrpSpPr>
        <p:grpSpPr>
          <a:xfrm>
            <a:off x="7122357" y="1418745"/>
            <a:ext cx="297874" cy="338100"/>
            <a:chOff x="2423775" y="3226875"/>
            <a:chExt cx="259925" cy="295000"/>
          </a:xfrm>
        </p:grpSpPr>
        <p:sp>
          <p:nvSpPr>
            <p:cNvPr id="2654" name="Google Shape;2654;p104">
              <a:extLst>
                <a:ext uri="{FF2B5EF4-FFF2-40B4-BE49-F238E27FC236}">
                  <a16:creationId xmlns:a16="http://schemas.microsoft.com/office/drawing/2014/main" id="{0BEF97C7-313F-27CF-B59F-250C9735112E}"/>
                </a:ext>
              </a:extLst>
            </p:cNvPr>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55" name="Google Shape;2655;p104">
              <a:extLst>
                <a:ext uri="{FF2B5EF4-FFF2-40B4-BE49-F238E27FC236}">
                  <a16:creationId xmlns:a16="http://schemas.microsoft.com/office/drawing/2014/main" id="{2D885B9D-B594-A387-E042-D1B77E5481F8}"/>
                </a:ext>
              </a:extLst>
            </p:cNvPr>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56" name="Google Shape;2656;p104">
              <a:extLst>
                <a:ext uri="{FF2B5EF4-FFF2-40B4-BE49-F238E27FC236}">
                  <a16:creationId xmlns:a16="http://schemas.microsoft.com/office/drawing/2014/main" id="{D42E821B-9D59-E84E-3B88-3F844313762B}"/>
                </a:ext>
              </a:extLst>
            </p:cNvPr>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grpSp>
        <p:nvGrpSpPr>
          <p:cNvPr id="2657" name="Google Shape;2657;p104">
            <a:extLst>
              <a:ext uri="{FF2B5EF4-FFF2-40B4-BE49-F238E27FC236}">
                <a16:creationId xmlns:a16="http://schemas.microsoft.com/office/drawing/2014/main" id="{6735291C-0871-AFA4-7B60-119BEB7F2C22}"/>
              </a:ext>
            </a:extLst>
          </p:cNvPr>
          <p:cNvGrpSpPr/>
          <p:nvPr/>
        </p:nvGrpSpPr>
        <p:grpSpPr>
          <a:xfrm>
            <a:off x="7138142" y="2997693"/>
            <a:ext cx="266305" cy="349133"/>
            <a:chOff x="3167275" y="3227275"/>
            <a:chExt cx="225300" cy="295375"/>
          </a:xfrm>
        </p:grpSpPr>
        <p:sp>
          <p:nvSpPr>
            <p:cNvPr id="2658" name="Google Shape;2658;p104">
              <a:extLst>
                <a:ext uri="{FF2B5EF4-FFF2-40B4-BE49-F238E27FC236}">
                  <a16:creationId xmlns:a16="http://schemas.microsoft.com/office/drawing/2014/main" id="{256ED92F-B788-1F01-8150-263A0E544A04}"/>
                </a:ext>
              </a:extLst>
            </p:cNvPr>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59" name="Google Shape;2659;p104">
              <a:extLst>
                <a:ext uri="{FF2B5EF4-FFF2-40B4-BE49-F238E27FC236}">
                  <a16:creationId xmlns:a16="http://schemas.microsoft.com/office/drawing/2014/main" id="{DF7FE762-98ED-8A02-2E70-96AEECB4F64A}"/>
                </a:ext>
              </a:extLst>
            </p:cNvPr>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60" name="Google Shape;2660;p104">
              <a:extLst>
                <a:ext uri="{FF2B5EF4-FFF2-40B4-BE49-F238E27FC236}">
                  <a16:creationId xmlns:a16="http://schemas.microsoft.com/office/drawing/2014/main" id="{51D00067-2FB2-62A1-5C9D-F102C850A3DF}"/>
                </a:ext>
              </a:extLst>
            </p:cNvPr>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61" name="Google Shape;2661;p104">
              <a:extLst>
                <a:ext uri="{FF2B5EF4-FFF2-40B4-BE49-F238E27FC236}">
                  <a16:creationId xmlns:a16="http://schemas.microsoft.com/office/drawing/2014/main" id="{A0266CE4-53F4-5B9C-CA81-1E8B909A48B2}"/>
                </a:ext>
              </a:extLst>
            </p:cNvPr>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62" name="Google Shape;2662;p104">
              <a:extLst>
                <a:ext uri="{FF2B5EF4-FFF2-40B4-BE49-F238E27FC236}">
                  <a16:creationId xmlns:a16="http://schemas.microsoft.com/office/drawing/2014/main" id="{062F2840-6992-FE01-138F-124E1F96EA48}"/>
                </a:ext>
              </a:extLst>
            </p:cNvPr>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grpSp>
        <p:nvGrpSpPr>
          <p:cNvPr id="2663" name="Google Shape;2663;p104">
            <a:extLst>
              <a:ext uri="{FF2B5EF4-FFF2-40B4-BE49-F238E27FC236}">
                <a16:creationId xmlns:a16="http://schemas.microsoft.com/office/drawing/2014/main" id="{1CDF8DE4-AE22-6051-249A-437C2544476F}"/>
              </a:ext>
            </a:extLst>
          </p:cNvPr>
          <p:cNvGrpSpPr/>
          <p:nvPr/>
        </p:nvGrpSpPr>
        <p:grpSpPr>
          <a:xfrm>
            <a:off x="430650" y="1127738"/>
            <a:ext cx="8009275" cy="2114168"/>
            <a:chOff x="2384225" y="1275863"/>
            <a:chExt cx="8009275" cy="2114168"/>
          </a:xfrm>
        </p:grpSpPr>
        <p:sp>
          <p:nvSpPr>
            <p:cNvPr id="2664" name="Google Shape;2664;p104">
              <a:extLst>
                <a:ext uri="{FF2B5EF4-FFF2-40B4-BE49-F238E27FC236}">
                  <a16:creationId xmlns:a16="http://schemas.microsoft.com/office/drawing/2014/main" id="{1712D648-D0D9-5A64-60C5-D06D200E135C}"/>
                </a:ext>
              </a:extLst>
            </p:cNvPr>
            <p:cNvSpPr/>
            <p:nvPr/>
          </p:nvSpPr>
          <p:spPr>
            <a:xfrm>
              <a:off x="2384225" y="3139795"/>
              <a:ext cx="250781" cy="250235"/>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accent6"/>
            </a:solidFill>
            <a:ln>
              <a:noFill/>
            </a:ln>
            <a:effectLst>
              <a:outerShdw blurRad="57150" dist="57150" dir="5400000" algn="bl" rotWithShape="0">
                <a:schemeClr val="dk1">
                  <a:alpha val="16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665" name="Google Shape;2665;p104">
              <a:extLst>
                <a:ext uri="{FF2B5EF4-FFF2-40B4-BE49-F238E27FC236}">
                  <a16:creationId xmlns:a16="http://schemas.microsoft.com/office/drawing/2014/main" id="{FBC09960-35F2-4D77-BDEF-8D1734E4B0C0}"/>
                </a:ext>
              </a:extLst>
            </p:cNvPr>
            <p:cNvSpPr/>
            <p:nvPr/>
          </p:nvSpPr>
          <p:spPr>
            <a:xfrm>
              <a:off x="10142725" y="1275863"/>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accent5"/>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spTree>
    <p:extLst>
      <p:ext uri="{BB962C8B-B14F-4D97-AF65-F5344CB8AC3E}">
        <p14:creationId xmlns:p14="http://schemas.microsoft.com/office/powerpoint/2010/main" val="3573057686"/>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91"/>
        <p:cNvGrpSpPr/>
        <p:nvPr/>
      </p:nvGrpSpPr>
      <p:grpSpPr>
        <a:xfrm>
          <a:off x="0" y="0"/>
          <a:ext cx="0" cy="0"/>
          <a:chOff x="0" y="0"/>
          <a:chExt cx="0" cy="0"/>
        </a:xfrm>
      </p:grpSpPr>
      <p:sp>
        <p:nvSpPr>
          <p:cNvPr id="1592" name="Google Shape;1592;p78"/>
          <p:cNvSpPr/>
          <p:nvPr/>
        </p:nvSpPr>
        <p:spPr>
          <a:xfrm>
            <a:off x="1552658" y="887775"/>
            <a:ext cx="1159800" cy="808200"/>
          </a:xfrm>
          <a:prstGeom prst="wedgeRoundRectCallout">
            <a:avLst>
              <a:gd name="adj1" fmla="val -17374"/>
              <a:gd name="adj2" fmla="val 73101"/>
              <a:gd name="adj3" fmla="val 0"/>
            </a:avLst>
          </a:prstGeom>
          <a:solidFill>
            <a:schemeClr val="accent3"/>
          </a:solidFill>
          <a:ln>
            <a:noFill/>
          </a:ln>
          <a:effectLst>
            <a:outerShdw blurRad="57150" dist="47625" dir="5400000" algn="bl" rotWithShape="0">
              <a:schemeClr val="dk1">
                <a:alpha val="2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78"/>
          <p:cNvSpPr/>
          <p:nvPr/>
        </p:nvSpPr>
        <p:spPr>
          <a:xfrm>
            <a:off x="2846029" y="1695975"/>
            <a:ext cx="3459000" cy="2286196"/>
          </a:xfrm>
          <a:prstGeom prst="roundRect">
            <a:avLst>
              <a:gd name="adj" fmla="val 8896"/>
            </a:avLst>
          </a:prstGeom>
          <a:solidFill>
            <a:schemeClr val="lt2"/>
          </a:solidFill>
          <a:ln w="9525" cap="flat" cmpd="sng">
            <a:solidFill>
              <a:srgbClr val="D2D6FF"/>
            </a:solidFill>
            <a:prstDash val="solid"/>
            <a:round/>
            <a:headEnd type="none" w="sm" len="sm"/>
            <a:tailEnd type="none" w="sm" len="sm"/>
          </a:ln>
          <a:effectLst>
            <a:outerShdw blurRad="57150" dist="47625" dir="5400000" algn="bl" rotWithShape="0">
              <a:schemeClr val="dk1">
                <a:alpha val="2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78"/>
          <p:cNvSpPr txBox="1">
            <a:spLocks noGrp="1"/>
          </p:cNvSpPr>
          <p:nvPr>
            <p:ph type="subTitle" idx="1"/>
          </p:nvPr>
        </p:nvSpPr>
        <p:spPr>
          <a:xfrm>
            <a:off x="3196350" y="2205087"/>
            <a:ext cx="2751300" cy="1345991"/>
          </a:xfrm>
          <a:prstGeom prst="rect">
            <a:avLst/>
          </a:prstGeom>
        </p:spPr>
        <p:txBody>
          <a:bodyPr spcFirstLastPara="1" wrap="square" lIns="91425" tIns="91425" rIns="91425" bIns="91425" anchor="ctr" anchorCtr="0">
            <a:noAutofit/>
          </a:bodyPr>
          <a:lstStyle/>
          <a:p>
            <a:pPr marL="0" lvl="0" indent="0" algn="ctr" rtl="0">
              <a:spcBef>
                <a:spcPts val="0"/>
              </a:spcBef>
              <a:spcAft>
                <a:spcPts val="1200"/>
              </a:spcAft>
              <a:buNone/>
            </a:pPr>
            <a:r>
              <a:rPr lang="ar-SA" sz="3600" b="1" dirty="0">
                <a:latin typeface="Wahran" pitchFamily="50" charset="-78"/>
                <a:cs typeface="Wahran" pitchFamily="50" charset="-78"/>
              </a:rPr>
              <a:t>التقنيات المستخدمة</a:t>
            </a:r>
            <a:endParaRPr sz="3600" b="1" dirty="0">
              <a:latin typeface="Wahran" pitchFamily="50" charset="-78"/>
              <a:cs typeface="Wahran" pitchFamily="50" charset="-78"/>
            </a:endParaRPr>
          </a:p>
        </p:txBody>
      </p:sp>
      <p:grpSp>
        <p:nvGrpSpPr>
          <p:cNvPr id="1596" name="Google Shape;1596;p78"/>
          <p:cNvGrpSpPr/>
          <p:nvPr/>
        </p:nvGrpSpPr>
        <p:grpSpPr>
          <a:xfrm>
            <a:off x="6782222" y="3381976"/>
            <a:ext cx="1514782" cy="1006855"/>
            <a:chOff x="4981963" y="3755000"/>
            <a:chExt cx="1001575" cy="735575"/>
          </a:xfrm>
        </p:grpSpPr>
        <p:sp>
          <p:nvSpPr>
            <p:cNvPr id="1597" name="Google Shape;1597;p78"/>
            <p:cNvSpPr/>
            <p:nvPr/>
          </p:nvSpPr>
          <p:spPr>
            <a:xfrm>
              <a:off x="4981963" y="3755000"/>
              <a:ext cx="1001575" cy="735575"/>
            </a:xfrm>
            <a:custGeom>
              <a:avLst/>
              <a:gdLst/>
              <a:ahLst/>
              <a:cxnLst/>
              <a:rect l="l" t="t" r="r" b="b"/>
              <a:pathLst>
                <a:path w="40063" h="29423" extrusionOk="0">
                  <a:moveTo>
                    <a:pt x="1916" y="0"/>
                  </a:moveTo>
                  <a:cubicBezTo>
                    <a:pt x="852" y="0"/>
                    <a:pt x="1" y="882"/>
                    <a:pt x="1" y="1945"/>
                  </a:cubicBezTo>
                  <a:lnTo>
                    <a:pt x="1" y="27478"/>
                  </a:lnTo>
                  <a:cubicBezTo>
                    <a:pt x="1" y="28541"/>
                    <a:pt x="852" y="29423"/>
                    <a:pt x="1916" y="29423"/>
                  </a:cubicBezTo>
                  <a:lnTo>
                    <a:pt x="38148" y="29423"/>
                  </a:lnTo>
                  <a:cubicBezTo>
                    <a:pt x="39211" y="29423"/>
                    <a:pt x="40063" y="28541"/>
                    <a:pt x="40063" y="27478"/>
                  </a:cubicBezTo>
                  <a:lnTo>
                    <a:pt x="40063" y="1976"/>
                  </a:lnTo>
                  <a:cubicBezTo>
                    <a:pt x="40063" y="882"/>
                    <a:pt x="39211" y="0"/>
                    <a:pt x="38148" y="0"/>
                  </a:cubicBezTo>
                  <a:close/>
                </a:path>
              </a:pathLst>
            </a:custGeom>
            <a:solidFill>
              <a:schemeClr val="dk2"/>
            </a:solidFill>
            <a:ln>
              <a:noFill/>
            </a:ln>
            <a:effectLst>
              <a:outerShdw blurRad="57150" dist="76200" dir="5400000" algn="bl" rotWithShape="0">
                <a:schemeClr val="dk1">
                  <a:alpha val="1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78"/>
            <p:cNvSpPr/>
            <p:nvPr/>
          </p:nvSpPr>
          <p:spPr>
            <a:xfrm>
              <a:off x="5092913" y="3848450"/>
              <a:ext cx="357950" cy="289550"/>
            </a:xfrm>
            <a:custGeom>
              <a:avLst/>
              <a:gdLst/>
              <a:ahLst/>
              <a:cxnLst/>
              <a:rect l="l" t="t" r="r" b="b"/>
              <a:pathLst>
                <a:path w="14318" h="11582" extrusionOk="0">
                  <a:moveTo>
                    <a:pt x="791" y="1"/>
                  </a:moveTo>
                  <a:cubicBezTo>
                    <a:pt x="335" y="1"/>
                    <a:pt x="1" y="365"/>
                    <a:pt x="1" y="791"/>
                  </a:cubicBezTo>
                  <a:lnTo>
                    <a:pt x="1" y="10791"/>
                  </a:lnTo>
                  <a:cubicBezTo>
                    <a:pt x="1" y="11247"/>
                    <a:pt x="366" y="11581"/>
                    <a:pt x="791" y="11581"/>
                  </a:cubicBezTo>
                  <a:lnTo>
                    <a:pt x="13527" y="11581"/>
                  </a:lnTo>
                  <a:cubicBezTo>
                    <a:pt x="13952" y="11581"/>
                    <a:pt x="14287" y="11247"/>
                    <a:pt x="14317" y="10791"/>
                  </a:cubicBezTo>
                  <a:lnTo>
                    <a:pt x="14317" y="791"/>
                  </a:lnTo>
                  <a:cubicBezTo>
                    <a:pt x="14317" y="335"/>
                    <a:pt x="13952" y="1"/>
                    <a:pt x="13527" y="1"/>
                  </a:cubicBezTo>
                  <a:close/>
                </a:path>
              </a:pathLst>
            </a:custGeom>
            <a:solidFill>
              <a:schemeClr val="accent1"/>
            </a:solidFill>
            <a:ln>
              <a:noFill/>
            </a:ln>
            <a:effectLst>
              <a:outerShdw blurRad="57150" dist="7620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78"/>
            <p:cNvSpPr/>
            <p:nvPr/>
          </p:nvSpPr>
          <p:spPr>
            <a:xfrm>
              <a:off x="5092913" y="4207125"/>
              <a:ext cx="779675" cy="30425"/>
            </a:xfrm>
            <a:custGeom>
              <a:avLst/>
              <a:gdLst/>
              <a:ahLst/>
              <a:cxnLst/>
              <a:rect l="l" t="t" r="r" b="b"/>
              <a:pathLst>
                <a:path w="31187" h="1217" extrusionOk="0">
                  <a:moveTo>
                    <a:pt x="609" y="0"/>
                  </a:moveTo>
                  <a:cubicBezTo>
                    <a:pt x="274" y="0"/>
                    <a:pt x="1" y="274"/>
                    <a:pt x="1" y="608"/>
                  </a:cubicBezTo>
                  <a:cubicBezTo>
                    <a:pt x="1" y="973"/>
                    <a:pt x="274" y="1216"/>
                    <a:pt x="609" y="1216"/>
                  </a:cubicBezTo>
                  <a:lnTo>
                    <a:pt x="30579" y="1216"/>
                  </a:lnTo>
                  <a:cubicBezTo>
                    <a:pt x="30913" y="1216"/>
                    <a:pt x="31187" y="973"/>
                    <a:pt x="31187" y="608"/>
                  </a:cubicBezTo>
                  <a:cubicBezTo>
                    <a:pt x="31187" y="274"/>
                    <a:pt x="30913" y="0"/>
                    <a:pt x="30579" y="0"/>
                  </a:cubicBezTo>
                  <a:close/>
                </a:path>
              </a:pathLst>
            </a:custGeom>
            <a:solidFill>
              <a:schemeClr val="lt1"/>
            </a:solidFill>
            <a:ln>
              <a:noFill/>
            </a:ln>
            <a:effectLst>
              <a:outerShdw blurRad="57150" dist="57150" dir="5400000" algn="bl" rotWithShape="0">
                <a:schemeClr val="dk1">
                  <a:alpha val="2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78"/>
            <p:cNvSpPr/>
            <p:nvPr/>
          </p:nvSpPr>
          <p:spPr>
            <a:xfrm>
              <a:off x="5092913" y="4286900"/>
              <a:ext cx="779675" cy="30425"/>
            </a:xfrm>
            <a:custGeom>
              <a:avLst/>
              <a:gdLst/>
              <a:ahLst/>
              <a:cxnLst/>
              <a:rect l="l" t="t" r="r" b="b"/>
              <a:pathLst>
                <a:path w="31187" h="1217" extrusionOk="0">
                  <a:moveTo>
                    <a:pt x="609" y="1"/>
                  </a:moveTo>
                  <a:cubicBezTo>
                    <a:pt x="274" y="1"/>
                    <a:pt x="1" y="275"/>
                    <a:pt x="1" y="609"/>
                  </a:cubicBezTo>
                  <a:cubicBezTo>
                    <a:pt x="1" y="974"/>
                    <a:pt x="274" y="1217"/>
                    <a:pt x="609" y="1217"/>
                  </a:cubicBezTo>
                  <a:lnTo>
                    <a:pt x="30579" y="1217"/>
                  </a:lnTo>
                  <a:cubicBezTo>
                    <a:pt x="30913" y="1217"/>
                    <a:pt x="31187" y="913"/>
                    <a:pt x="31187" y="609"/>
                  </a:cubicBezTo>
                  <a:cubicBezTo>
                    <a:pt x="31187" y="275"/>
                    <a:pt x="30913" y="1"/>
                    <a:pt x="30579" y="1"/>
                  </a:cubicBezTo>
                  <a:close/>
                </a:path>
              </a:pathLst>
            </a:custGeom>
            <a:solidFill>
              <a:schemeClr val="lt1"/>
            </a:solidFill>
            <a:ln>
              <a:noFill/>
            </a:ln>
            <a:effectLst>
              <a:outerShdw blurRad="57150" dist="57150" dir="5400000" algn="bl" rotWithShape="0">
                <a:schemeClr val="dk1">
                  <a:alpha val="2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78"/>
            <p:cNvSpPr/>
            <p:nvPr/>
          </p:nvSpPr>
          <p:spPr>
            <a:xfrm>
              <a:off x="5092913" y="4365950"/>
              <a:ext cx="295625" cy="30400"/>
            </a:xfrm>
            <a:custGeom>
              <a:avLst/>
              <a:gdLst/>
              <a:ahLst/>
              <a:cxnLst/>
              <a:rect l="l" t="t" r="r" b="b"/>
              <a:pathLst>
                <a:path w="11825" h="1216" extrusionOk="0">
                  <a:moveTo>
                    <a:pt x="609" y="0"/>
                  </a:moveTo>
                  <a:cubicBezTo>
                    <a:pt x="274" y="0"/>
                    <a:pt x="1" y="274"/>
                    <a:pt x="1" y="608"/>
                  </a:cubicBezTo>
                  <a:cubicBezTo>
                    <a:pt x="1" y="942"/>
                    <a:pt x="274" y="1216"/>
                    <a:pt x="609" y="1216"/>
                  </a:cubicBezTo>
                  <a:lnTo>
                    <a:pt x="11217" y="1216"/>
                  </a:lnTo>
                  <a:cubicBezTo>
                    <a:pt x="11551" y="1216"/>
                    <a:pt x="11825" y="942"/>
                    <a:pt x="11825" y="608"/>
                  </a:cubicBezTo>
                  <a:cubicBezTo>
                    <a:pt x="11825" y="274"/>
                    <a:pt x="11551" y="0"/>
                    <a:pt x="11217" y="0"/>
                  </a:cubicBezTo>
                  <a:close/>
                </a:path>
              </a:pathLst>
            </a:custGeom>
            <a:solidFill>
              <a:schemeClr val="lt1"/>
            </a:solidFill>
            <a:ln>
              <a:noFill/>
            </a:ln>
            <a:effectLst>
              <a:outerShdw blurRad="57150" dist="57150" dir="5400000" algn="bl" rotWithShape="0">
                <a:schemeClr val="dk1">
                  <a:alpha val="2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78"/>
            <p:cNvSpPr/>
            <p:nvPr/>
          </p:nvSpPr>
          <p:spPr>
            <a:xfrm>
              <a:off x="5515413" y="3848450"/>
              <a:ext cx="357950" cy="289550"/>
            </a:xfrm>
            <a:custGeom>
              <a:avLst/>
              <a:gdLst/>
              <a:ahLst/>
              <a:cxnLst/>
              <a:rect l="l" t="t" r="r" b="b"/>
              <a:pathLst>
                <a:path w="14318" h="11582" extrusionOk="0">
                  <a:moveTo>
                    <a:pt x="791" y="1"/>
                  </a:moveTo>
                  <a:cubicBezTo>
                    <a:pt x="335" y="1"/>
                    <a:pt x="1" y="365"/>
                    <a:pt x="1" y="791"/>
                  </a:cubicBezTo>
                  <a:lnTo>
                    <a:pt x="1" y="10791"/>
                  </a:lnTo>
                  <a:cubicBezTo>
                    <a:pt x="1" y="11247"/>
                    <a:pt x="396" y="11581"/>
                    <a:pt x="791" y="11581"/>
                  </a:cubicBezTo>
                  <a:lnTo>
                    <a:pt x="13527" y="11581"/>
                  </a:lnTo>
                  <a:cubicBezTo>
                    <a:pt x="13952" y="11581"/>
                    <a:pt x="14287" y="11247"/>
                    <a:pt x="14317" y="10791"/>
                  </a:cubicBezTo>
                  <a:lnTo>
                    <a:pt x="14317" y="791"/>
                  </a:lnTo>
                  <a:cubicBezTo>
                    <a:pt x="14317" y="335"/>
                    <a:pt x="13952" y="1"/>
                    <a:pt x="13527" y="1"/>
                  </a:cubicBezTo>
                  <a:close/>
                </a:path>
              </a:pathLst>
            </a:custGeom>
            <a:solidFill>
              <a:schemeClr val="accent3"/>
            </a:solidFill>
            <a:ln>
              <a:noFill/>
            </a:ln>
            <a:effectLst>
              <a:outerShdw blurRad="57150" dist="7620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3" name="Google Shape;1603;p78"/>
          <p:cNvGrpSpPr/>
          <p:nvPr/>
        </p:nvGrpSpPr>
        <p:grpSpPr>
          <a:xfrm flipH="1">
            <a:off x="7908792" y="2620556"/>
            <a:ext cx="789081" cy="515055"/>
            <a:chOff x="4842900" y="2922987"/>
            <a:chExt cx="436632" cy="284986"/>
          </a:xfrm>
        </p:grpSpPr>
        <p:sp>
          <p:nvSpPr>
            <p:cNvPr id="1604" name="Google Shape;1604;p78"/>
            <p:cNvSpPr/>
            <p:nvPr/>
          </p:nvSpPr>
          <p:spPr>
            <a:xfrm>
              <a:off x="4842900" y="2922987"/>
              <a:ext cx="436632" cy="284986"/>
            </a:xfrm>
            <a:custGeom>
              <a:avLst/>
              <a:gdLst/>
              <a:ahLst/>
              <a:cxnLst/>
              <a:rect l="l" t="t" r="r" b="b"/>
              <a:pathLst>
                <a:path w="35922" h="23446" extrusionOk="0">
                  <a:moveTo>
                    <a:pt x="3448" y="1"/>
                  </a:moveTo>
                  <a:cubicBezTo>
                    <a:pt x="1555" y="1"/>
                    <a:pt x="0" y="1538"/>
                    <a:pt x="0" y="3432"/>
                  </a:cubicBezTo>
                  <a:lnTo>
                    <a:pt x="0" y="15552"/>
                  </a:lnTo>
                  <a:cubicBezTo>
                    <a:pt x="0" y="17446"/>
                    <a:pt x="1555" y="18983"/>
                    <a:pt x="3448" y="18983"/>
                  </a:cubicBezTo>
                  <a:lnTo>
                    <a:pt x="24950" y="18983"/>
                  </a:lnTo>
                  <a:lnTo>
                    <a:pt x="29074" y="23446"/>
                  </a:lnTo>
                  <a:lnTo>
                    <a:pt x="29074" y="18983"/>
                  </a:lnTo>
                  <a:lnTo>
                    <a:pt x="32473" y="18983"/>
                  </a:lnTo>
                  <a:cubicBezTo>
                    <a:pt x="34382" y="18983"/>
                    <a:pt x="35921" y="17446"/>
                    <a:pt x="35921" y="15552"/>
                  </a:cubicBezTo>
                  <a:lnTo>
                    <a:pt x="35921" y="3432"/>
                  </a:lnTo>
                  <a:cubicBezTo>
                    <a:pt x="35921" y="1538"/>
                    <a:pt x="34382" y="1"/>
                    <a:pt x="32473" y="1"/>
                  </a:cubicBezTo>
                  <a:close/>
                </a:path>
              </a:pathLst>
            </a:custGeom>
            <a:gradFill>
              <a:gsLst>
                <a:gs pos="0">
                  <a:srgbClr val="BBF6F4"/>
                </a:gs>
                <a:gs pos="100000">
                  <a:srgbClr val="4EE0DB"/>
                </a:gs>
              </a:gsLst>
              <a:lin ang="5400012" scaled="0"/>
            </a:gra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78"/>
            <p:cNvSpPr/>
            <p:nvPr/>
          </p:nvSpPr>
          <p:spPr>
            <a:xfrm>
              <a:off x="4917676" y="3006198"/>
              <a:ext cx="287065" cy="60824"/>
            </a:xfrm>
            <a:custGeom>
              <a:avLst/>
              <a:gdLst/>
              <a:ahLst/>
              <a:cxnLst/>
              <a:rect l="l" t="t" r="r" b="b"/>
              <a:pathLst>
                <a:path w="23617" h="5004" extrusionOk="0">
                  <a:moveTo>
                    <a:pt x="2503" y="0"/>
                  </a:moveTo>
                  <a:cubicBezTo>
                    <a:pt x="1117" y="0"/>
                    <a:pt x="1" y="1116"/>
                    <a:pt x="1" y="2502"/>
                  </a:cubicBezTo>
                  <a:cubicBezTo>
                    <a:pt x="1" y="3888"/>
                    <a:pt x="1117" y="5004"/>
                    <a:pt x="2503" y="5004"/>
                  </a:cubicBezTo>
                  <a:cubicBezTo>
                    <a:pt x="3873" y="5004"/>
                    <a:pt x="4988" y="3888"/>
                    <a:pt x="4988" y="2502"/>
                  </a:cubicBezTo>
                  <a:cubicBezTo>
                    <a:pt x="4988" y="1116"/>
                    <a:pt x="3873" y="0"/>
                    <a:pt x="2503" y="0"/>
                  </a:cubicBezTo>
                  <a:close/>
                  <a:moveTo>
                    <a:pt x="11817" y="0"/>
                  </a:moveTo>
                  <a:cubicBezTo>
                    <a:pt x="10431" y="0"/>
                    <a:pt x="9316" y="1116"/>
                    <a:pt x="9316" y="2502"/>
                  </a:cubicBezTo>
                  <a:cubicBezTo>
                    <a:pt x="9316" y="3888"/>
                    <a:pt x="10431" y="5004"/>
                    <a:pt x="11817" y="5004"/>
                  </a:cubicBezTo>
                  <a:cubicBezTo>
                    <a:pt x="13186" y="5004"/>
                    <a:pt x="14301" y="3888"/>
                    <a:pt x="14301" y="2502"/>
                  </a:cubicBezTo>
                  <a:cubicBezTo>
                    <a:pt x="14301" y="1116"/>
                    <a:pt x="13186" y="0"/>
                    <a:pt x="11817" y="0"/>
                  </a:cubicBezTo>
                  <a:close/>
                  <a:moveTo>
                    <a:pt x="21131" y="0"/>
                  </a:moveTo>
                  <a:cubicBezTo>
                    <a:pt x="19744" y="0"/>
                    <a:pt x="18629" y="1116"/>
                    <a:pt x="18629" y="2502"/>
                  </a:cubicBezTo>
                  <a:cubicBezTo>
                    <a:pt x="18629" y="3888"/>
                    <a:pt x="19744" y="5004"/>
                    <a:pt x="21131" y="5004"/>
                  </a:cubicBezTo>
                  <a:cubicBezTo>
                    <a:pt x="22500" y="5004"/>
                    <a:pt x="23616" y="3888"/>
                    <a:pt x="23616" y="2502"/>
                  </a:cubicBezTo>
                  <a:cubicBezTo>
                    <a:pt x="23616" y="1116"/>
                    <a:pt x="22500" y="0"/>
                    <a:pt x="21131" y="0"/>
                  </a:cubicBezTo>
                  <a:close/>
                </a:path>
              </a:pathLst>
            </a:custGeom>
            <a:solidFill>
              <a:srgbClr val="FFFFFF"/>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06" name="Google Shape;1606;p78"/>
          <p:cNvSpPr/>
          <p:nvPr/>
        </p:nvSpPr>
        <p:spPr>
          <a:xfrm>
            <a:off x="847750" y="4125125"/>
            <a:ext cx="356425" cy="355650"/>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78"/>
          <p:cNvSpPr/>
          <p:nvPr/>
        </p:nvSpPr>
        <p:spPr>
          <a:xfrm>
            <a:off x="8077075" y="801150"/>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78"/>
          <p:cNvSpPr txBox="1">
            <a:spLocks noGrp="1"/>
          </p:cNvSpPr>
          <p:nvPr>
            <p:ph type="title" idx="2"/>
          </p:nvPr>
        </p:nvSpPr>
        <p:spPr>
          <a:xfrm>
            <a:off x="1639207" y="935175"/>
            <a:ext cx="969000" cy="713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01</a:t>
            </a:r>
            <a:endParaRPr/>
          </a:p>
        </p:txBody>
      </p:sp>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61"/>
        <p:cNvGrpSpPr/>
        <p:nvPr/>
      </p:nvGrpSpPr>
      <p:grpSpPr>
        <a:xfrm>
          <a:off x="0" y="0"/>
          <a:ext cx="0" cy="0"/>
          <a:chOff x="0" y="0"/>
          <a:chExt cx="0" cy="0"/>
        </a:xfrm>
      </p:grpSpPr>
      <p:sp>
        <p:nvSpPr>
          <p:cNvPr id="2968" name="Google Shape;2968;p109"/>
          <p:cNvSpPr txBox="1">
            <a:spLocks noGrp="1"/>
          </p:cNvSpPr>
          <p:nvPr>
            <p:ph type="title"/>
          </p:nvPr>
        </p:nvSpPr>
        <p:spPr>
          <a:xfrm>
            <a:off x="720000" y="829458"/>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3600" dirty="0">
                <a:latin typeface="Wahran" pitchFamily="50" charset="-78"/>
                <a:cs typeface="Wahran" pitchFamily="50" charset="-78"/>
              </a:rPr>
              <a:t>سيرفر </a:t>
            </a:r>
            <a:r>
              <a:rPr lang="en-US" sz="3600" dirty="0">
                <a:latin typeface="Roboto Medium" panose="02000000000000000000" pitchFamily="2" charset="0"/>
                <a:ea typeface="Roboto Medium" panose="02000000000000000000" pitchFamily="2" charset="0"/>
                <a:cs typeface="Roboto Medium" panose="02000000000000000000" pitchFamily="2" charset="0"/>
              </a:rPr>
              <a:t>XAMPP</a:t>
            </a:r>
            <a:endParaRPr sz="3600" dirty="0">
              <a:latin typeface="Roboto Medium" panose="02000000000000000000" pitchFamily="2" charset="0"/>
              <a:ea typeface="Roboto Medium" panose="02000000000000000000" pitchFamily="2" charset="0"/>
              <a:cs typeface="Roboto Medium" panose="02000000000000000000" pitchFamily="2" charset="0"/>
            </a:endParaRPr>
          </a:p>
        </p:txBody>
      </p:sp>
      <p:grpSp>
        <p:nvGrpSpPr>
          <p:cNvPr id="2978" name="Google Shape;2978;p109"/>
          <p:cNvGrpSpPr/>
          <p:nvPr/>
        </p:nvGrpSpPr>
        <p:grpSpPr>
          <a:xfrm rot="10800000">
            <a:off x="880875" y="1466413"/>
            <a:ext cx="7475825" cy="3029275"/>
            <a:chOff x="4536100" y="1092775"/>
            <a:chExt cx="7475825" cy="3029275"/>
          </a:xfrm>
        </p:grpSpPr>
        <p:sp>
          <p:nvSpPr>
            <p:cNvPr id="2979" name="Google Shape;2979;p109"/>
            <p:cNvSpPr/>
            <p:nvPr/>
          </p:nvSpPr>
          <p:spPr>
            <a:xfrm>
              <a:off x="11655500" y="1092775"/>
              <a:ext cx="356425" cy="355650"/>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accent1"/>
            </a:solidFill>
            <a:ln>
              <a:noFill/>
            </a:ln>
            <a:effectLst>
              <a:outerShdw blurRad="57150" dist="5715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0" name="Google Shape;2980;p109"/>
            <p:cNvSpPr/>
            <p:nvPr/>
          </p:nvSpPr>
          <p:spPr>
            <a:xfrm>
              <a:off x="4536100" y="3871275"/>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dk1"/>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1" name="Google Shape;2981;p109"/>
          <p:cNvGrpSpPr/>
          <p:nvPr/>
        </p:nvGrpSpPr>
        <p:grpSpPr>
          <a:xfrm>
            <a:off x="880876" y="1987361"/>
            <a:ext cx="572266" cy="485128"/>
            <a:chOff x="5215992" y="1423628"/>
            <a:chExt cx="459836" cy="389787"/>
          </a:xfrm>
        </p:grpSpPr>
        <p:sp>
          <p:nvSpPr>
            <p:cNvPr id="2982" name="Google Shape;2982;p109"/>
            <p:cNvSpPr/>
            <p:nvPr/>
          </p:nvSpPr>
          <p:spPr>
            <a:xfrm>
              <a:off x="5215992" y="1423628"/>
              <a:ext cx="459836" cy="389787"/>
            </a:xfrm>
            <a:custGeom>
              <a:avLst/>
              <a:gdLst/>
              <a:ahLst/>
              <a:cxnLst/>
              <a:rect l="l" t="t" r="r" b="b"/>
              <a:pathLst>
                <a:path w="37831" h="32068" extrusionOk="0">
                  <a:moveTo>
                    <a:pt x="4445" y="0"/>
                  </a:moveTo>
                  <a:cubicBezTo>
                    <a:pt x="1995" y="0"/>
                    <a:pt x="0" y="1995"/>
                    <a:pt x="0" y="4446"/>
                  </a:cubicBezTo>
                  <a:lnTo>
                    <a:pt x="0" y="23868"/>
                  </a:lnTo>
                  <a:cubicBezTo>
                    <a:pt x="0" y="26320"/>
                    <a:pt x="1995" y="28314"/>
                    <a:pt x="4445" y="28314"/>
                  </a:cubicBezTo>
                  <a:lnTo>
                    <a:pt x="15162" y="28314"/>
                  </a:lnTo>
                  <a:lnTo>
                    <a:pt x="18915" y="32067"/>
                  </a:lnTo>
                  <a:lnTo>
                    <a:pt x="22667" y="28314"/>
                  </a:lnTo>
                  <a:lnTo>
                    <a:pt x="33384" y="28314"/>
                  </a:lnTo>
                  <a:cubicBezTo>
                    <a:pt x="35836" y="28314"/>
                    <a:pt x="37831" y="26320"/>
                    <a:pt x="37831" y="23868"/>
                  </a:cubicBezTo>
                  <a:lnTo>
                    <a:pt x="37831" y="4446"/>
                  </a:lnTo>
                  <a:cubicBezTo>
                    <a:pt x="37831" y="1995"/>
                    <a:pt x="35836" y="0"/>
                    <a:pt x="33384" y="0"/>
                  </a:cubicBezTo>
                  <a:close/>
                </a:path>
              </a:pathLst>
            </a:custGeom>
            <a:solidFill>
              <a:schemeClr val="accent3"/>
            </a:solidFill>
            <a:ln>
              <a:noFill/>
            </a:ln>
            <a:effectLst>
              <a:outerShdw blurRad="57150" dist="3810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3" name="Google Shape;2983;p109"/>
            <p:cNvSpPr/>
            <p:nvPr/>
          </p:nvSpPr>
          <p:spPr>
            <a:xfrm>
              <a:off x="5360634" y="1526348"/>
              <a:ext cx="170547" cy="138713"/>
            </a:xfrm>
            <a:custGeom>
              <a:avLst/>
              <a:gdLst/>
              <a:ahLst/>
              <a:cxnLst/>
              <a:rect l="l" t="t" r="r" b="b"/>
              <a:pathLst>
                <a:path w="14031" h="11412" extrusionOk="0">
                  <a:moveTo>
                    <a:pt x="3685" y="1"/>
                  </a:moveTo>
                  <a:cubicBezTo>
                    <a:pt x="1657" y="1"/>
                    <a:pt x="0" y="1641"/>
                    <a:pt x="0" y="3686"/>
                  </a:cubicBezTo>
                  <a:cubicBezTo>
                    <a:pt x="0" y="4565"/>
                    <a:pt x="0" y="6881"/>
                    <a:pt x="5004" y="10109"/>
                  </a:cubicBezTo>
                  <a:lnTo>
                    <a:pt x="7015" y="11412"/>
                  </a:lnTo>
                  <a:lnTo>
                    <a:pt x="9027" y="10109"/>
                  </a:lnTo>
                  <a:cubicBezTo>
                    <a:pt x="14030" y="6881"/>
                    <a:pt x="14030" y="4565"/>
                    <a:pt x="14030" y="3686"/>
                  </a:cubicBezTo>
                  <a:cubicBezTo>
                    <a:pt x="14030" y="1641"/>
                    <a:pt x="12390" y="1"/>
                    <a:pt x="10345" y="1"/>
                  </a:cubicBezTo>
                  <a:cubicBezTo>
                    <a:pt x="8874" y="1"/>
                    <a:pt x="7623" y="846"/>
                    <a:pt x="7015" y="2081"/>
                  </a:cubicBezTo>
                  <a:cubicBezTo>
                    <a:pt x="6424" y="846"/>
                    <a:pt x="5155" y="1"/>
                    <a:pt x="3685" y="1"/>
                  </a:cubicBezTo>
                  <a:close/>
                </a:path>
              </a:pathLst>
            </a:custGeom>
            <a:solidFill>
              <a:schemeClr val="lt1"/>
            </a:solidFill>
            <a:ln>
              <a:noFill/>
            </a:ln>
            <a:effectLst>
              <a:outerShdw blurRad="57150" dist="3810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4" name="Google Shape;2984;p109"/>
          <p:cNvGrpSpPr/>
          <p:nvPr/>
        </p:nvGrpSpPr>
        <p:grpSpPr>
          <a:xfrm>
            <a:off x="7504886" y="4036248"/>
            <a:ext cx="743279" cy="485160"/>
            <a:chOff x="4842900" y="2922987"/>
            <a:chExt cx="436632" cy="284986"/>
          </a:xfrm>
        </p:grpSpPr>
        <p:sp>
          <p:nvSpPr>
            <p:cNvPr id="2985" name="Google Shape;2985;p109"/>
            <p:cNvSpPr/>
            <p:nvPr/>
          </p:nvSpPr>
          <p:spPr>
            <a:xfrm>
              <a:off x="4842900" y="2922987"/>
              <a:ext cx="436632" cy="284986"/>
            </a:xfrm>
            <a:custGeom>
              <a:avLst/>
              <a:gdLst/>
              <a:ahLst/>
              <a:cxnLst/>
              <a:rect l="l" t="t" r="r" b="b"/>
              <a:pathLst>
                <a:path w="35922" h="23446" extrusionOk="0">
                  <a:moveTo>
                    <a:pt x="3448" y="1"/>
                  </a:moveTo>
                  <a:cubicBezTo>
                    <a:pt x="1555" y="1"/>
                    <a:pt x="0" y="1538"/>
                    <a:pt x="0" y="3432"/>
                  </a:cubicBezTo>
                  <a:lnTo>
                    <a:pt x="0" y="15552"/>
                  </a:lnTo>
                  <a:cubicBezTo>
                    <a:pt x="0" y="17446"/>
                    <a:pt x="1555" y="18983"/>
                    <a:pt x="3448" y="18983"/>
                  </a:cubicBezTo>
                  <a:lnTo>
                    <a:pt x="24950" y="18983"/>
                  </a:lnTo>
                  <a:lnTo>
                    <a:pt x="29074" y="23446"/>
                  </a:lnTo>
                  <a:lnTo>
                    <a:pt x="29074" y="18983"/>
                  </a:lnTo>
                  <a:lnTo>
                    <a:pt x="32473" y="18983"/>
                  </a:lnTo>
                  <a:cubicBezTo>
                    <a:pt x="34382" y="18983"/>
                    <a:pt x="35921" y="17446"/>
                    <a:pt x="35921" y="15552"/>
                  </a:cubicBezTo>
                  <a:lnTo>
                    <a:pt x="35921" y="3432"/>
                  </a:lnTo>
                  <a:cubicBezTo>
                    <a:pt x="35921" y="1538"/>
                    <a:pt x="34382" y="1"/>
                    <a:pt x="32473" y="1"/>
                  </a:cubicBezTo>
                  <a:close/>
                </a:path>
              </a:pathLst>
            </a:custGeom>
            <a:gradFill>
              <a:gsLst>
                <a:gs pos="0">
                  <a:srgbClr val="81EEEB"/>
                </a:gs>
                <a:gs pos="100000">
                  <a:srgbClr val="3AE4DF"/>
                </a:gs>
              </a:gsLst>
              <a:lin ang="8099331" scaled="0"/>
            </a:gradFill>
            <a:ln>
              <a:noFill/>
            </a:ln>
            <a:effectLst>
              <a:outerShdw blurRad="57150" dist="38100" dir="5400000" algn="bl" rotWithShape="0">
                <a:schemeClr val="dk1">
                  <a:alpha val="18000"/>
                </a:scheme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6" name="Google Shape;2986;p109"/>
            <p:cNvSpPr/>
            <p:nvPr/>
          </p:nvSpPr>
          <p:spPr>
            <a:xfrm>
              <a:off x="4917676" y="3006198"/>
              <a:ext cx="287065" cy="60824"/>
            </a:xfrm>
            <a:custGeom>
              <a:avLst/>
              <a:gdLst/>
              <a:ahLst/>
              <a:cxnLst/>
              <a:rect l="l" t="t" r="r" b="b"/>
              <a:pathLst>
                <a:path w="23617" h="5004" extrusionOk="0">
                  <a:moveTo>
                    <a:pt x="2503" y="0"/>
                  </a:moveTo>
                  <a:cubicBezTo>
                    <a:pt x="1117" y="0"/>
                    <a:pt x="1" y="1116"/>
                    <a:pt x="1" y="2502"/>
                  </a:cubicBezTo>
                  <a:cubicBezTo>
                    <a:pt x="1" y="3888"/>
                    <a:pt x="1117" y="5004"/>
                    <a:pt x="2503" y="5004"/>
                  </a:cubicBezTo>
                  <a:cubicBezTo>
                    <a:pt x="3873" y="5004"/>
                    <a:pt x="4988" y="3888"/>
                    <a:pt x="4988" y="2502"/>
                  </a:cubicBezTo>
                  <a:cubicBezTo>
                    <a:pt x="4988" y="1116"/>
                    <a:pt x="3873" y="0"/>
                    <a:pt x="2503" y="0"/>
                  </a:cubicBezTo>
                  <a:close/>
                  <a:moveTo>
                    <a:pt x="11817" y="0"/>
                  </a:moveTo>
                  <a:cubicBezTo>
                    <a:pt x="10431" y="0"/>
                    <a:pt x="9316" y="1116"/>
                    <a:pt x="9316" y="2502"/>
                  </a:cubicBezTo>
                  <a:cubicBezTo>
                    <a:pt x="9316" y="3888"/>
                    <a:pt x="10431" y="5004"/>
                    <a:pt x="11817" y="5004"/>
                  </a:cubicBezTo>
                  <a:cubicBezTo>
                    <a:pt x="13186" y="5004"/>
                    <a:pt x="14301" y="3888"/>
                    <a:pt x="14301" y="2502"/>
                  </a:cubicBezTo>
                  <a:cubicBezTo>
                    <a:pt x="14301" y="1116"/>
                    <a:pt x="13186" y="0"/>
                    <a:pt x="11817" y="0"/>
                  </a:cubicBezTo>
                  <a:close/>
                  <a:moveTo>
                    <a:pt x="21131" y="0"/>
                  </a:moveTo>
                  <a:cubicBezTo>
                    <a:pt x="19744" y="0"/>
                    <a:pt x="18629" y="1116"/>
                    <a:pt x="18629" y="2502"/>
                  </a:cubicBezTo>
                  <a:cubicBezTo>
                    <a:pt x="18629" y="3888"/>
                    <a:pt x="19744" y="5004"/>
                    <a:pt x="21131" y="5004"/>
                  </a:cubicBezTo>
                  <a:cubicBezTo>
                    <a:pt x="22500" y="5004"/>
                    <a:pt x="23616" y="3888"/>
                    <a:pt x="23616" y="2502"/>
                  </a:cubicBezTo>
                  <a:cubicBezTo>
                    <a:pt x="23616" y="1116"/>
                    <a:pt x="22500" y="0"/>
                    <a:pt x="21131" y="0"/>
                  </a:cubicBezTo>
                  <a:close/>
                </a:path>
              </a:pathLst>
            </a:custGeom>
            <a:solidFill>
              <a:srgbClr val="FFFFFF"/>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7" name="Google Shape;2987;p109"/>
          <p:cNvGrpSpPr/>
          <p:nvPr/>
        </p:nvGrpSpPr>
        <p:grpSpPr>
          <a:xfrm>
            <a:off x="7811500" y="3779225"/>
            <a:ext cx="612500" cy="296375"/>
            <a:chOff x="5658425" y="2734375"/>
            <a:chExt cx="612500" cy="296375"/>
          </a:xfrm>
        </p:grpSpPr>
        <p:sp>
          <p:nvSpPr>
            <p:cNvPr id="2988" name="Google Shape;2988;p109"/>
            <p:cNvSpPr/>
            <p:nvPr/>
          </p:nvSpPr>
          <p:spPr>
            <a:xfrm>
              <a:off x="5658425" y="2734375"/>
              <a:ext cx="612500" cy="296375"/>
            </a:xfrm>
            <a:custGeom>
              <a:avLst/>
              <a:gdLst/>
              <a:ahLst/>
              <a:cxnLst/>
              <a:rect l="l" t="t" r="r" b="b"/>
              <a:pathLst>
                <a:path w="24500" h="11855" extrusionOk="0">
                  <a:moveTo>
                    <a:pt x="18572" y="0"/>
                  </a:moveTo>
                  <a:lnTo>
                    <a:pt x="5928" y="0"/>
                  </a:lnTo>
                  <a:cubicBezTo>
                    <a:pt x="2645" y="0"/>
                    <a:pt x="1" y="2645"/>
                    <a:pt x="1" y="5928"/>
                  </a:cubicBezTo>
                  <a:lnTo>
                    <a:pt x="1" y="5928"/>
                  </a:lnTo>
                  <a:cubicBezTo>
                    <a:pt x="1" y="9180"/>
                    <a:pt x="2645" y="11855"/>
                    <a:pt x="5928" y="11855"/>
                  </a:cubicBezTo>
                  <a:lnTo>
                    <a:pt x="18572" y="11855"/>
                  </a:lnTo>
                  <a:cubicBezTo>
                    <a:pt x="21825" y="11855"/>
                    <a:pt x="24499" y="9180"/>
                    <a:pt x="24499" y="5928"/>
                  </a:cubicBezTo>
                  <a:lnTo>
                    <a:pt x="24499" y="5928"/>
                  </a:lnTo>
                  <a:cubicBezTo>
                    <a:pt x="24499" y="2645"/>
                    <a:pt x="21825" y="0"/>
                    <a:pt x="18572" y="0"/>
                  </a:cubicBezTo>
                  <a:close/>
                </a:path>
              </a:pathLst>
            </a:custGeom>
            <a:solidFill>
              <a:schemeClr val="lt2"/>
            </a:solidFill>
            <a:ln w="9525" cap="flat" cmpd="sng">
              <a:solidFill>
                <a:schemeClr val="lt1"/>
              </a:solidFill>
              <a:prstDash val="solid"/>
              <a:round/>
              <a:headEnd type="none" w="sm" len="sm"/>
              <a:tailEnd type="none" w="sm" len="sm"/>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9" name="Google Shape;2989;p109"/>
            <p:cNvSpPr/>
            <p:nvPr/>
          </p:nvSpPr>
          <p:spPr>
            <a:xfrm>
              <a:off x="5658425" y="2734375"/>
              <a:ext cx="612500" cy="296375"/>
            </a:xfrm>
            <a:custGeom>
              <a:avLst/>
              <a:gdLst/>
              <a:ahLst/>
              <a:cxnLst/>
              <a:rect l="l" t="t" r="r" b="b"/>
              <a:pathLst>
                <a:path w="24500" h="11855" fill="none" extrusionOk="0">
                  <a:moveTo>
                    <a:pt x="18572" y="0"/>
                  </a:moveTo>
                  <a:lnTo>
                    <a:pt x="5928" y="0"/>
                  </a:lnTo>
                  <a:cubicBezTo>
                    <a:pt x="2645" y="0"/>
                    <a:pt x="1" y="2645"/>
                    <a:pt x="1" y="5928"/>
                  </a:cubicBezTo>
                  <a:lnTo>
                    <a:pt x="1" y="5928"/>
                  </a:lnTo>
                  <a:cubicBezTo>
                    <a:pt x="1" y="9180"/>
                    <a:pt x="2645" y="11855"/>
                    <a:pt x="5928" y="11855"/>
                  </a:cubicBezTo>
                  <a:lnTo>
                    <a:pt x="18572" y="11855"/>
                  </a:lnTo>
                  <a:cubicBezTo>
                    <a:pt x="21825" y="11855"/>
                    <a:pt x="24499" y="9180"/>
                    <a:pt x="24499" y="5928"/>
                  </a:cubicBezTo>
                  <a:lnTo>
                    <a:pt x="24499" y="5928"/>
                  </a:lnTo>
                  <a:cubicBezTo>
                    <a:pt x="24499" y="2645"/>
                    <a:pt x="21825" y="0"/>
                    <a:pt x="18572" y="0"/>
                  </a:cubicBezTo>
                  <a:close/>
                </a:path>
              </a:pathLst>
            </a:custGeom>
            <a:no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90" name="Google Shape;2990;p109"/>
            <p:cNvSpPr/>
            <p:nvPr/>
          </p:nvSpPr>
          <p:spPr>
            <a:xfrm>
              <a:off x="5791400" y="2808075"/>
              <a:ext cx="140600" cy="134525"/>
            </a:xfrm>
            <a:custGeom>
              <a:avLst/>
              <a:gdLst/>
              <a:ahLst/>
              <a:cxnLst/>
              <a:rect l="l" t="t" r="r" b="b"/>
              <a:pathLst>
                <a:path w="5624" h="5381" extrusionOk="0">
                  <a:moveTo>
                    <a:pt x="2797" y="1"/>
                  </a:moveTo>
                  <a:lnTo>
                    <a:pt x="1916" y="1764"/>
                  </a:lnTo>
                  <a:lnTo>
                    <a:pt x="1" y="2068"/>
                  </a:lnTo>
                  <a:lnTo>
                    <a:pt x="1399" y="3435"/>
                  </a:lnTo>
                  <a:lnTo>
                    <a:pt x="1065" y="5381"/>
                  </a:lnTo>
                  <a:lnTo>
                    <a:pt x="2797" y="4469"/>
                  </a:lnTo>
                  <a:lnTo>
                    <a:pt x="4560" y="5381"/>
                  </a:lnTo>
                  <a:lnTo>
                    <a:pt x="4195" y="3435"/>
                  </a:lnTo>
                  <a:lnTo>
                    <a:pt x="5624" y="2068"/>
                  </a:lnTo>
                  <a:lnTo>
                    <a:pt x="3679" y="1764"/>
                  </a:lnTo>
                  <a:lnTo>
                    <a:pt x="2797" y="1"/>
                  </a:lnTo>
                  <a:close/>
                </a:path>
              </a:pathLst>
            </a:custGeom>
            <a:solidFill>
              <a:schemeClr val="accent1"/>
            </a:solid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91" name="Google Shape;2991;p109"/>
            <p:cNvSpPr/>
            <p:nvPr/>
          </p:nvSpPr>
          <p:spPr>
            <a:xfrm>
              <a:off x="5997350" y="2808075"/>
              <a:ext cx="140600" cy="134525"/>
            </a:xfrm>
            <a:custGeom>
              <a:avLst/>
              <a:gdLst/>
              <a:ahLst/>
              <a:cxnLst/>
              <a:rect l="l" t="t" r="r" b="b"/>
              <a:pathLst>
                <a:path w="5624" h="5381" extrusionOk="0">
                  <a:moveTo>
                    <a:pt x="2796" y="1"/>
                  </a:moveTo>
                  <a:lnTo>
                    <a:pt x="1945" y="1764"/>
                  </a:lnTo>
                  <a:lnTo>
                    <a:pt x="0" y="2068"/>
                  </a:lnTo>
                  <a:lnTo>
                    <a:pt x="1398" y="3435"/>
                  </a:lnTo>
                  <a:lnTo>
                    <a:pt x="1064" y="5381"/>
                  </a:lnTo>
                  <a:lnTo>
                    <a:pt x="2796" y="4469"/>
                  </a:lnTo>
                  <a:lnTo>
                    <a:pt x="4559" y="5381"/>
                  </a:lnTo>
                  <a:lnTo>
                    <a:pt x="4225" y="3435"/>
                  </a:lnTo>
                  <a:lnTo>
                    <a:pt x="5623" y="2068"/>
                  </a:lnTo>
                  <a:lnTo>
                    <a:pt x="3678" y="1764"/>
                  </a:lnTo>
                  <a:lnTo>
                    <a:pt x="2796" y="1"/>
                  </a:lnTo>
                  <a:close/>
                </a:path>
              </a:pathLst>
            </a:custGeom>
            <a:solidFill>
              <a:schemeClr val="accent1"/>
            </a:solid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pic>
        <p:nvPicPr>
          <p:cNvPr id="3074" name="Picture 2" descr="XAMPP Tutorial: How to use XAMPP to set up WordPress on localhost - Undsgn™">
            <a:extLst>
              <a:ext uri="{FF2B5EF4-FFF2-40B4-BE49-F238E27FC236}">
                <a16:creationId xmlns:a16="http://schemas.microsoft.com/office/drawing/2014/main" id="{EBA4293C-1656-26C0-0410-F897AE51F7B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921" b="25436"/>
          <a:stretch>
            <a:fillRect/>
          </a:stretch>
        </p:blipFill>
        <p:spPr bwMode="auto">
          <a:xfrm>
            <a:off x="1633149" y="2252667"/>
            <a:ext cx="5875283" cy="1655070"/>
          </a:xfrm>
          <a:prstGeom prst="roundRect">
            <a:avLst>
              <a:gd name="adj" fmla="val 9322"/>
            </a:avLst>
          </a:prstGeom>
          <a:noFill/>
          <a:effectLst>
            <a:outerShdw blurRad="63500" dist="63500" dir="5400000" algn="ctr" rotWithShape="0">
              <a:srgbClr val="000000">
                <a:alpha val="20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61">
          <a:extLst>
            <a:ext uri="{FF2B5EF4-FFF2-40B4-BE49-F238E27FC236}">
              <a16:creationId xmlns:a16="http://schemas.microsoft.com/office/drawing/2014/main" id="{1DED70EF-813E-C774-9574-CD09B089B4AA}"/>
            </a:ext>
          </a:extLst>
        </p:cNvPr>
        <p:cNvGrpSpPr/>
        <p:nvPr/>
      </p:nvGrpSpPr>
      <p:grpSpPr>
        <a:xfrm>
          <a:off x="0" y="0"/>
          <a:ext cx="0" cy="0"/>
          <a:chOff x="0" y="0"/>
          <a:chExt cx="0" cy="0"/>
        </a:xfrm>
      </p:grpSpPr>
      <p:sp>
        <p:nvSpPr>
          <p:cNvPr id="2968" name="Google Shape;2968;p109">
            <a:extLst>
              <a:ext uri="{FF2B5EF4-FFF2-40B4-BE49-F238E27FC236}">
                <a16:creationId xmlns:a16="http://schemas.microsoft.com/office/drawing/2014/main" id="{D29645E3-327D-8633-6CB9-54BA7D451B87}"/>
              </a:ext>
            </a:extLst>
          </p:cNvPr>
          <p:cNvSpPr txBox="1">
            <a:spLocks noGrp="1"/>
          </p:cNvSpPr>
          <p:nvPr>
            <p:ph type="title"/>
          </p:nvPr>
        </p:nvSpPr>
        <p:spPr>
          <a:xfrm>
            <a:off x="720000" y="829458"/>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3600" dirty="0">
                <a:latin typeface="Wahran" pitchFamily="50" charset="-78"/>
                <a:cs typeface="Wahran" pitchFamily="50" charset="-78"/>
              </a:rPr>
              <a:t>خادم </a:t>
            </a:r>
            <a:r>
              <a:rPr lang="en-US" sz="3600" dirty="0">
                <a:latin typeface="Roboto Medium" panose="02000000000000000000" pitchFamily="2" charset="0"/>
                <a:ea typeface="Roboto Medium" panose="02000000000000000000" pitchFamily="2" charset="0"/>
                <a:cs typeface="Roboto Medium" panose="02000000000000000000" pitchFamily="2" charset="0"/>
              </a:rPr>
              <a:t>Apache</a:t>
            </a:r>
            <a:endParaRPr sz="3600" dirty="0">
              <a:latin typeface="Roboto Medium" panose="02000000000000000000" pitchFamily="2" charset="0"/>
              <a:ea typeface="Roboto Medium" panose="02000000000000000000" pitchFamily="2" charset="0"/>
              <a:cs typeface="Roboto Medium" panose="02000000000000000000" pitchFamily="2" charset="0"/>
            </a:endParaRPr>
          </a:p>
        </p:txBody>
      </p:sp>
      <p:grpSp>
        <p:nvGrpSpPr>
          <p:cNvPr id="2978" name="Google Shape;2978;p109">
            <a:extLst>
              <a:ext uri="{FF2B5EF4-FFF2-40B4-BE49-F238E27FC236}">
                <a16:creationId xmlns:a16="http://schemas.microsoft.com/office/drawing/2014/main" id="{D5930309-D738-DAAA-80AC-73568C794FF4}"/>
              </a:ext>
            </a:extLst>
          </p:cNvPr>
          <p:cNvGrpSpPr/>
          <p:nvPr/>
        </p:nvGrpSpPr>
        <p:grpSpPr>
          <a:xfrm rot="10800000">
            <a:off x="880875" y="1466413"/>
            <a:ext cx="7475825" cy="3029275"/>
            <a:chOff x="4536100" y="1092775"/>
            <a:chExt cx="7475825" cy="3029275"/>
          </a:xfrm>
        </p:grpSpPr>
        <p:sp>
          <p:nvSpPr>
            <p:cNvPr id="2979" name="Google Shape;2979;p109">
              <a:extLst>
                <a:ext uri="{FF2B5EF4-FFF2-40B4-BE49-F238E27FC236}">
                  <a16:creationId xmlns:a16="http://schemas.microsoft.com/office/drawing/2014/main" id="{F8924E13-DDEC-D702-9E29-FFDEAE126320}"/>
                </a:ext>
              </a:extLst>
            </p:cNvPr>
            <p:cNvSpPr/>
            <p:nvPr/>
          </p:nvSpPr>
          <p:spPr>
            <a:xfrm>
              <a:off x="11655500" y="1092775"/>
              <a:ext cx="356425" cy="355650"/>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accent1"/>
            </a:solidFill>
            <a:ln>
              <a:noFill/>
            </a:ln>
            <a:effectLst>
              <a:outerShdw blurRad="57150" dist="5715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0" name="Google Shape;2980;p109">
              <a:extLst>
                <a:ext uri="{FF2B5EF4-FFF2-40B4-BE49-F238E27FC236}">
                  <a16:creationId xmlns:a16="http://schemas.microsoft.com/office/drawing/2014/main" id="{3FD1C873-CB75-364E-D5FB-961BF2DD4817}"/>
                </a:ext>
              </a:extLst>
            </p:cNvPr>
            <p:cNvSpPr/>
            <p:nvPr/>
          </p:nvSpPr>
          <p:spPr>
            <a:xfrm>
              <a:off x="4536100" y="3871275"/>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dk1"/>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1" name="Google Shape;2981;p109">
            <a:extLst>
              <a:ext uri="{FF2B5EF4-FFF2-40B4-BE49-F238E27FC236}">
                <a16:creationId xmlns:a16="http://schemas.microsoft.com/office/drawing/2014/main" id="{8492D609-8222-F0FE-ADB1-9D75F77CE12D}"/>
              </a:ext>
            </a:extLst>
          </p:cNvPr>
          <p:cNvGrpSpPr/>
          <p:nvPr/>
        </p:nvGrpSpPr>
        <p:grpSpPr>
          <a:xfrm>
            <a:off x="880876" y="1987361"/>
            <a:ext cx="572266" cy="485128"/>
            <a:chOff x="5215992" y="1423628"/>
            <a:chExt cx="459836" cy="389787"/>
          </a:xfrm>
        </p:grpSpPr>
        <p:sp>
          <p:nvSpPr>
            <p:cNvPr id="2982" name="Google Shape;2982;p109">
              <a:extLst>
                <a:ext uri="{FF2B5EF4-FFF2-40B4-BE49-F238E27FC236}">
                  <a16:creationId xmlns:a16="http://schemas.microsoft.com/office/drawing/2014/main" id="{82FB2A11-1315-3858-B121-8687697E2BBA}"/>
                </a:ext>
              </a:extLst>
            </p:cNvPr>
            <p:cNvSpPr/>
            <p:nvPr/>
          </p:nvSpPr>
          <p:spPr>
            <a:xfrm>
              <a:off x="5215992" y="1423628"/>
              <a:ext cx="459836" cy="389787"/>
            </a:xfrm>
            <a:custGeom>
              <a:avLst/>
              <a:gdLst/>
              <a:ahLst/>
              <a:cxnLst/>
              <a:rect l="l" t="t" r="r" b="b"/>
              <a:pathLst>
                <a:path w="37831" h="32068" extrusionOk="0">
                  <a:moveTo>
                    <a:pt x="4445" y="0"/>
                  </a:moveTo>
                  <a:cubicBezTo>
                    <a:pt x="1995" y="0"/>
                    <a:pt x="0" y="1995"/>
                    <a:pt x="0" y="4446"/>
                  </a:cubicBezTo>
                  <a:lnTo>
                    <a:pt x="0" y="23868"/>
                  </a:lnTo>
                  <a:cubicBezTo>
                    <a:pt x="0" y="26320"/>
                    <a:pt x="1995" y="28314"/>
                    <a:pt x="4445" y="28314"/>
                  </a:cubicBezTo>
                  <a:lnTo>
                    <a:pt x="15162" y="28314"/>
                  </a:lnTo>
                  <a:lnTo>
                    <a:pt x="18915" y="32067"/>
                  </a:lnTo>
                  <a:lnTo>
                    <a:pt x="22667" y="28314"/>
                  </a:lnTo>
                  <a:lnTo>
                    <a:pt x="33384" y="28314"/>
                  </a:lnTo>
                  <a:cubicBezTo>
                    <a:pt x="35836" y="28314"/>
                    <a:pt x="37831" y="26320"/>
                    <a:pt x="37831" y="23868"/>
                  </a:cubicBezTo>
                  <a:lnTo>
                    <a:pt x="37831" y="4446"/>
                  </a:lnTo>
                  <a:cubicBezTo>
                    <a:pt x="37831" y="1995"/>
                    <a:pt x="35836" y="0"/>
                    <a:pt x="33384" y="0"/>
                  </a:cubicBezTo>
                  <a:close/>
                </a:path>
              </a:pathLst>
            </a:custGeom>
            <a:solidFill>
              <a:schemeClr val="accent3"/>
            </a:solidFill>
            <a:ln>
              <a:noFill/>
            </a:ln>
            <a:effectLst>
              <a:outerShdw blurRad="57150" dist="3810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3" name="Google Shape;2983;p109">
              <a:extLst>
                <a:ext uri="{FF2B5EF4-FFF2-40B4-BE49-F238E27FC236}">
                  <a16:creationId xmlns:a16="http://schemas.microsoft.com/office/drawing/2014/main" id="{482F4879-B2C5-1B39-68C5-DEADB2FBFD43}"/>
                </a:ext>
              </a:extLst>
            </p:cNvPr>
            <p:cNvSpPr/>
            <p:nvPr/>
          </p:nvSpPr>
          <p:spPr>
            <a:xfrm>
              <a:off x="5360634" y="1526348"/>
              <a:ext cx="170547" cy="138713"/>
            </a:xfrm>
            <a:custGeom>
              <a:avLst/>
              <a:gdLst/>
              <a:ahLst/>
              <a:cxnLst/>
              <a:rect l="l" t="t" r="r" b="b"/>
              <a:pathLst>
                <a:path w="14031" h="11412" extrusionOk="0">
                  <a:moveTo>
                    <a:pt x="3685" y="1"/>
                  </a:moveTo>
                  <a:cubicBezTo>
                    <a:pt x="1657" y="1"/>
                    <a:pt x="0" y="1641"/>
                    <a:pt x="0" y="3686"/>
                  </a:cubicBezTo>
                  <a:cubicBezTo>
                    <a:pt x="0" y="4565"/>
                    <a:pt x="0" y="6881"/>
                    <a:pt x="5004" y="10109"/>
                  </a:cubicBezTo>
                  <a:lnTo>
                    <a:pt x="7015" y="11412"/>
                  </a:lnTo>
                  <a:lnTo>
                    <a:pt x="9027" y="10109"/>
                  </a:lnTo>
                  <a:cubicBezTo>
                    <a:pt x="14030" y="6881"/>
                    <a:pt x="14030" y="4565"/>
                    <a:pt x="14030" y="3686"/>
                  </a:cubicBezTo>
                  <a:cubicBezTo>
                    <a:pt x="14030" y="1641"/>
                    <a:pt x="12390" y="1"/>
                    <a:pt x="10345" y="1"/>
                  </a:cubicBezTo>
                  <a:cubicBezTo>
                    <a:pt x="8874" y="1"/>
                    <a:pt x="7623" y="846"/>
                    <a:pt x="7015" y="2081"/>
                  </a:cubicBezTo>
                  <a:cubicBezTo>
                    <a:pt x="6424" y="846"/>
                    <a:pt x="5155" y="1"/>
                    <a:pt x="3685" y="1"/>
                  </a:cubicBezTo>
                  <a:close/>
                </a:path>
              </a:pathLst>
            </a:custGeom>
            <a:solidFill>
              <a:schemeClr val="lt1"/>
            </a:solidFill>
            <a:ln>
              <a:noFill/>
            </a:ln>
            <a:effectLst>
              <a:outerShdw blurRad="57150" dist="3810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4" name="Google Shape;2984;p109">
            <a:extLst>
              <a:ext uri="{FF2B5EF4-FFF2-40B4-BE49-F238E27FC236}">
                <a16:creationId xmlns:a16="http://schemas.microsoft.com/office/drawing/2014/main" id="{426D409C-7791-221C-D100-6CB2C6759872}"/>
              </a:ext>
            </a:extLst>
          </p:cNvPr>
          <p:cNvGrpSpPr/>
          <p:nvPr/>
        </p:nvGrpSpPr>
        <p:grpSpPr>
          <a:xfrm>
            <a:off x="7504886" y="4036248"/>
            <a:ext cx="743279" cy="485160"/>
            <a:chOff x="4842900" y="2922987"/>
            <a:chExt cx="436632" cy="284986"/>
          </a:xfrm>
        </p:grpSpPr>
        <p:sp>
          <p:nvSpPr>
            <p:cNvPr id="2985" name="Google Shape;2985;p109">
              <a:extLst>
                <a:ext uri="{FF2B5EF4-FFF2-40B4-BE49-F238E27FC236}">
                  <a16:creationId xmlns:a16="http://schemas.microsoft.com/office/drawing/2014/main" id="{2D88F408-595A-ADA2-BABE-F756AD6FACA9}"/>
                </a:ext>
              </a:extLst>
            </p:cNvPr>
            <p:cNvSpPr/>
            <p:nvPr/>
          </p:nvSpPr>
          <p:spPr>
            <a:xfrm>
              <a:off x="4842900" y="2922987"/>
              <a:ext cx="436632" cy="284986"/>
            </a:xfrm>
            <a:custGeom>
              <a:avLst/>
              <a:gdLst/>
              <a:ahLst/>
              <a:cxnLst/>
              <a:rect l="l" t="t" r="r" b="b"/>
              <a:pathLst>
                <a:path w="35922" h="23446" extrusionOk="0">
                  <a:moveTo>
                    <a:pt x="3448" y="1"/>
                  </a:moveTo>
                  <a:cubicBezTo>
                    <a:pt x="1555" y="1"/>
                    <a:pt x="0" y="1538"/>
                    <a:pt x="0" y="3432"/>
                  </a:cubicBezTo>
                  <a:lnTo>
                    <a:pt x="0" y="15552"/>
                  </a:lnTo>
                  <a:cubicBezTo>
                    <a:pt x="0" y="17446"/>
                    <a:pt x="1555" y="18983"/>
                    <a:pt x="3448" y="18983"/>
                  </a:cubicBezTo>
                  <a:lnTo>
                    <a:pt x="24950" y="18983"/>
                  </a:lnTo>
                  <a:lnTo>
                    <a:pt x="29074" y="23446"/>
                  </a:lnTo>
                  <a:lnTo>
                    <a:pt x="29074" y="18983"/>
                  </a:lnTo>
                  <a:lnTo>
                    <a:pt x="32473" y="18983"/>
                  </a:lnTo>
                  <a:cubicBezTo>
                    <a:pt x="34382" y="18983"/>
                    <a:pt x="35921" y="17446"/>
                    <a:pt x="35921" y="15552"/>
                  </a:cubicBezTo>
                  <a:lnTo>
                    <a:pt x="35921" y="3432"/>
                  </a:lnTo>
                  <a:cubicBezTo>
                    <a:pt x="35921" y="1538"/>
                    <a:pt x="34382" y="1"/>
                    <a:pt x="32473" y="1"/>
                  </a:cubicBezTo>
                  <a:close/>
                </a:path>
              </a:pathLst>
            </a:custGeom>
            <a:gradFill>
              <a:gsLst>
                <a:gs pos="0">
                  <a:srgbClr val="81EEEB"/>
                </a:gs>
                <a:gs pos="100000">
                  <a:srgbClr val="3AE4DF"/>
                </a:gs>
              </a:gsLst>
              <a:lin ang="8099331" scaled="0"/>
            </a:gradFill>
            <a:ln>
              <a:noFill/>
            </a:ln>
            <a:effectLst>
              <a:outerShdw blurRad="57150" dist="38100" dir="5400000" algn="bl" rotWithShape="0">
                <a:schemeClr val="dk1">
                  <a:alpha val="18000"/>
                </a:scheme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6" name="Google Shape;2986;p109">
              <a:extLst>
                <a:ext uri="{FF2B5EF4-FFF2-40B4-BE49-F238E27FC236}">
                  <a16:creationId xmlns:a16="http://schemas.microsoft.com/office/drawing/2014/main" id="{1AC71D6A-1410-9BAF-1F92-EFFF50B3291E}"/>
                </a:ext>
              </a:extLst>
            </p:cNvPr>
            <p:cNvSpPr/>
            <p:nvPr/>
          </p:nvSpPr>
          <p:spPr>
            <a:xfrm>
              <a:off x="4917676" y="3006198"/>
              <a:ext cx="287065" cy="60824"/>
            </a:xfrm>
            <a:custGeom>
              <a:avLst/>
              <a:gdLst/>
              <a:ahLst/>
              <a:cxnLst/>
              <a:rect l="l" t="t" r="r" b="b"/>
              <a:pathLst>
                <a:path w="23617" h="5004" extrusionOk="0">
                  <a:moveTo>
                    <a:pt x="2503" y="0"/>
                  </a:moveTo>
                  <a:cubicBezTo>
                    <a:pt x="1117" y="0"/>
                    <a:pt x="1" y="1116"/>
                    <a:pt x="1" y="2502"/>
                  </a:cubicBezTo>
                  <a:cubicBezTo>
                    <a:pt x="1" y="3888"/>
                    <a:pt x="1117" y="5004"/>
                    <a:pt x="2503" y="5004"/>
                  </a:cubicBezTo>
                  <a:cubicBezTo>
                    <a:pt x="3873" y="5004"/>
                    <a:pt x="4988" y="3888"/>
                    <a:pt x="4988" y="2502"/>
                  </a:cubicBezTo>
                  <a:cubicBezTo>
                    <a:pt x="4988" y="1116"/>
                    <a:pt x="3873" y="0"/>
                    <a:pt x="2503" y="0"/>
                  </a:cubicBezTo>
                  <a:close/>
                  <a:moveTo>
                    <a:pt x="11817" y="0"/>
                  </a:moveTo>
                  <a:cubicBezTo>
                    <a:pt x="10431" y="0"/>
                    <a:pt x="9316" y="1116"/>
                    <a:pt x="9316" y="2502"/>
                  </a:cubicBezTo>
                  <a:cubicBezTo>
                    <a:pt x="9316" y="3888"/>
                    <a:pt x="10431" y="5004"/>
                    <a:pt x="11817" y="5004"/>
                  </a:cubicBezTo>
                  <a:cubicBezTo>
                    <a:pt x="13186" y="5004"/>
                    <a:pt x="14301" y="3888"/>
                    <a:pt x="14301" y="2502"/>
                  </a:cubicBezTo>
                  <a:cubicBezTo>
                    <a:pt x="14301" y="1116"/>
                    <a:pt x="13186" y="0"/>
                    <a:pt x="11817" y="0"/>
                  </a:cubicBezTo>
                  <a:close/>
                  <a:moveTo>
                    <a:pt x="21131" y="0"/>
                  </a:moveTo>
                  <a:cubicBezTo>
                    <a:pt x="19744" y="0"/>
                    <a:pt x="18629" y="1116"/>
                    <a:pt x="18629" y="2502"/>
                  </a:cubicBezTo>
                  <a:cubicBezTo>
                    <a:pt x="18629" y="3888"/>
                    <a:pt x="19744" y="5004"/>
                    <a:pt x="21131" y="5004"/>
                  </a:cubicBezTo>
                  <a:cubicBezTo>
                    <a:pt x="22500" y="5004"/>
                    <a:pt x="23616" y="3888"/>
                    <a:pt x="23616" y="2502"/>
                  </a:cubicBezTo>
                  <a:cubicBezTo>
                    <a:pt x="23616" y="1116"/>
                    <a:pt x="22500" y="0"/>
                    <a:pt x="21131" y="0"/>
                  </a:cubicBezTo>
                  <a:close/>
                </a:path>
              </a:pathLst>
            </a:custGeom>
            <a:solidFill>
              <a:srgbClr val="FFFFFF"/>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7" name="Google Shape;2987;p109">
            <a:extLst>
              <a:ext uri="{FF2B5EF4-FFF2-40B4-BE49-F238E27FC236}">
                <a16:creationId xmlns:a16="http://schemas.microsoft.com/office/drawing/2014/main" id="{17127906-0AEF-8158-80C4-3341C341BE3A}"/>
              </a:ext>
            </a:extLst>
          </p:cNvPr>
          <p:cNvGrpSpPr/>
          <p:nvPr/>
        </p:nvGrpSpPr>
        <p:grpSpPr>
          <a:xfrm>
            <a:off x="7811500" y="3779225"/>
            <a:ext cx="612500" cy="296375"/>
            <a:chOff x="5658425" y="2734375"/>
            <a:chExt cx="612500" cy="296375"/>
          </a:xfrm>
        </p:grpSpPr>
        <p:sp>
          <p:nvSpPr>
            <p:cNvPr id="2988" name="Google Shape;2988;p109">
              <a:extLst>
                <a:ext uri="{FF2B5EF4-FFF2-40B4-BE49-F238E27FC236}">
                  <a16:creationId xmlns:a16="http://schemas.microsoft.com/office/drawing/2014/main" id="{CCBEE78E-7E2B-772C-7B5A-2DDA99EC7FF4}"/>
                </a:ext>
              </a:extLst>
            </p:cNvPr>
            <p:cNvSpPr/>
            <p:nvPr/>
          </p:nvSpPr>
          <p:spPr>
            <a:xfrm>
              <a:off x="5658425" y="2734375"/>
              <a:ext cx="612500" cy="296375"/>
            </a:xfrm>
            <a:custGeom>
              <a:avLst/>
              <a:gdLst/>
              <a:ahLst/>
              <a:cxnLst/>
              <a:rect l="l" t="t" r="r" b="b"/>
              <a:pathLst>
                <a:path w="24500" h="11855" extrusionOk="0">
                  <a:moveTo>
                    <a:pt x="18572" y="0"/>
                  </a:moveTo>
                  <a:lnTo>
                    <a:pt x="5928" y="0"/>
                  </a:lnTo>
                  <a:cubicBezTo>
                    <a:pt x="2645" y="0"/>
                    <a:pt x="1" y="2645"/>
                    <a:pt x="1" y="5928"/>
                  </a:cubicBezTo>
                  <a:lnTo>
                    <a:pt x="1" y="5928"/>
                  </a:lnTo>
                  <a:cubicBezTo>
                    <a:pt x="1" y="9180"/>
                    <a:pt x="2645" y="11855"/>
                    <a:pt x="5928" y="11855"/>
                  </a:cubicBezTo>
                  <a:lnTo>
                    <a:pt x="18572" y="11855"/>
                  </a:lnTo>
                  <a:cubicBezTo>
                    <a:pt x="21825" y="11855"/>
                    <a:pt x="24499" y="9180"/>
                    <a:pt x="24499" y="5928"/>
                  </a:cubicBezTo>
                  <a:lnTo>
                    <a:pt x="24499" y="5928"/>
                  </a:lnTo>
                  <a:cubicBezTo>
                    <a:pt x="24499" y="2645"/>
                    <a:pt x="21825" y="0"/>
                    <a:pt x="18572" y="0"/>
                  </a:cubicBezTo>
                  <a:close/>
                </a:path>
              </a:pathLst>
            </a:custGeom>
            <a:solidFill>
              <a:schemeClr val="lt2"/>
            </a:solidFill>
            <a:ln w="9525" cap="flat" cmpd="sng">
              <a:solidFill>
                <a:schemeClr val="lt1"/>
              </a:solidFill>
              <a:prstDash val="solid"/>
              <a:round/>
              <a:headEnd type="none" w="sm" len="sm"/>
              <a:tailEnd type="none" w="sm" len="sm"/>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9" name="Google Shape;2989;p109">
              <a:extLst>
                <a:ext uri="{FF2B5EF4-FFF2-40B4-BE49-F238E27FC236}">
                  <a16:creationId xmlns:a16="http://schemas.microsoft.com/office/drawing/2014/main" id="{1AEC9699-36BE-DB78-D10D-EA7657ACB960}"/>
                </a:ext>
              </a:extLst>
            </p:cNvPr>
            <p:cNvSpPr/>
            <p:nvPr/>
          </p:nvSpPr>
          <p:spPr>
            <a:xfrm>
              <a:off x="5658425" y="2734375"/>
              <a:ext cx="612500" cy="296375"/>
            </a:xfrm>
            <a:custGeom>
              <a:avLst/>
              <a:gdLst/>
              <a:ahLst/>
              <a:cxnLst/>
              <a:rect l="l" t="t" r="r" b="b"/>
              <a:pathLst>
                <a:path w="24500" h="11855" fill="none" extrusionOk="0">
                  <a:moveTo>
                    <a:pt x="18572" y="0"/>
                  </a:moveTo>
                  <a:lnTo>
                    <a:pt x="5928" y="0"/>
                  </a:lnTo>
                  <a:cubicBezTo>
                    <a:pt x="2645" y="0"/>
                    <a:pt x="1" y="2645"/>
                    <a:pt x="1" y="5928"/>
                  </a:cubicBezTo>
                  <a:lnTo>
                    <a:pt x="1" y="5928"/>
                  </a:lnTo>
                  <a:cubicBezTo>
                    <a:pt x="1" y="9180"/>
                    <a:pt x="2645" y="11855"/>
                    <a:pt x="5928" y="11855"/>
                  </a:cubicBezTo>
                  <a:lnTo>
                    <a:pt x="18572" y="11855"/>
                  </a:lnTo>
                  <a:cubicBezTo>
                    <a:pt x="21825" y="11855"/>
                    <a:pt x="24499" y="9180"/>
                    <a:pt x="24499" y="5928"/>
                  </a:cubicBezTo>
                  <a:lnTo>
                    <a:pt x="24499" y="5928"/>
                  </a:lnTo>
                  <a:cubicBezTo>
                    <a:pt x="24499" y="2645"/>
                    <a:pt x="21825" y="0"/>
                    <a:pt x="18572" y="0"/>
                  </a:cubicBezTo>
                  <a:close/>
                </a:path>
              </a:pathLst>
            </a:custGeom>
            <a:no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90" name="Google Shape;2990;p109">
              <a:extLst>
                <a:ext uri="{FF2B5EF4-FFF2-40B4-BE49-F238E27FC236}">
                  <a16:creationId xmlns:a16="http://schemas.microsoft.com/office/drawing/2014/main" id="{61ADD886-43F2-300D-71D2-59DC4A770B5E}"/>
                </a:ext>
              </a:extLst>
            </p:cNvPr>
            <p:cNvSpPr/>
            <p:nvPr/>
          </p:nvSpPr>
          <p:spPr>
            <a:xfrm>
              <a:off x="5791400" y="2808075"/>
              <a:ext cx="140600" cy="134525"/>
            </a:xfrm>
            <a:custGeom>
              <a:avLst/>
              <a:gdLst/>
              <a:ahLst/>
              <a:cxnLst/>
              <a:rect l="l" t="t" r="r" b="b"/>
              <a:pathLst>
                <a:path w="5624" h="5381" extrusionOk="0">
                  <a:moveTo>
                    <a:pt x="2797" y="1"/>
                  </a:moveTo>
                  <a:lnTo>
                    <a:pt x="1916" y="1764"/>
                  </a:lnTo>
                  <a:lnTo>
                    <a:pt x="1" y="2068"/>
                  </a:lnTo>
                  <a:lnTo>
                    <a:pt x="1399" y="3435"/>
                  </a:lnTo>
                  <a:lnTo>
                    <a:pt x="1065" y="5381"/>
                  </a:lnTo>
                  <a:lnTo>
                    <a:pt x="2797" y="4469"/>
                  </a:lnTo>
                  <a:lnTo>
                    <a:pt x="4560" y="5381"/>
                  </a:lnTo>
                  <a:lnTo>
                    <a:pt x="4195" y="3435"/>
                  </a:lnTo>
                  <a:lnTo>
                    <a:pt x="5624" y="2068"/>
                  </a:lnTo>
                  <a:lnTo>
                    <a:pt x="3679" y="1764"/>
                  </a:lnTo>
                  <a:lnTo>
                    <a:pt x="2797" y="1"/>
                  </a:lnTo>
                  <a:close/>
                </a:path>
              </a:pathLst>
            </a:custGeom>
            <a:solidFill>
              <a:schemeClr val="accent1"/>
            </a:solid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91" name="Google Shape;2991;p109">
              <a:extLst>
                <a:ext uri="{FF2B5EF4-FFF2-40B4-BE49-F238E27FC236}">
                  <a16:creationId xmlns:a16="http://schemas.microsoft.com/office/drawing/2014/main" id="{B1B8B28D-8639-557F-63E1-FBFDFAD64D05}"/>
                </a:ext>
              </a:extLst>
            </p:cNvPr>
            <p:cNvSpPr/>
            <p:nvPr/>
          </p:nvSpPr>
          <p:spPr>
            <a:xfrm>
              <a:off x="5997350" y="2808075"/>
              <a:ext cx="140600" cy="134525"/>
            </a:xfrm>
            <a:custGeom>
              <a:avLst/>
              <a:gdLst/>
              <a:ahLst/>
              <a:cxnLst/>
              <a:rect l="l" t="t" r="r" b="b"/>
              <a:pathLst>
                <a:path w="5624" h="5381" extrusionOk="0">
                  <a:moveTo>
                    <a:pt x="2796" y="1"/>
                  </a:moveTo>
                  <a:lnTo>
                    <a:pt x="1945" y="1764"/>
                  </a:lnTo>
                  <a:lnTo>
                    <a:pt x="0" y="2068"/>
                  </a:lnTo>
                  <a:lnTo>
                    <a:pt x="1398" y="3435"/>
                  </a:lnTo>
                  <a:lnTo>
                    <a:pt x="1064" y="5381"/>
                  </a:lnTo>
                  <a:lnTo>
                    <a:pt x="2796" y="4469"/>
                  </a:lnTo>
                  <a:lnTo>
                    <a:pt x="4559" y="5381"/>
                  </a:lnTo>
                  <a:lnTo>
                    <a:pt x="4225" y="3435"/>
                  </a:lnTo>
                  <a:lnTo>
                    <a:pt x="5623" y="2068"/>
                  </a:lnTo>
                  <a:lnTo>
                    <a:pt x="3678" y="1764"/>
                  </a:lnTo>
                  <a:lnTo>
                    <a:pt x="2796" y="1"/>
                  </a:lnTo>
                  <a:close/>
                </a:path>
              </a:pathLst>
            </a:custGeom>
            <a:solidFill>
              <a:schemeClr val="accent1"/>
            </a:solid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pic>
        <p:nvPicPr>
          <p:cNvPr id="2" name="صورة 1">
            <a:extLst>
              <a:ext uri="{FF2B5EF4-FFF2-40B4-BE49-F238E27FC236}">
                <a16:creationId xmlns:a16="http://schemas.microsoft.com/office/drawing/2014/main" id="{58989606-50B6-EEFE-0A9B-727E5706081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7703" y="2011010"/>
            <a:ext cx="5268595" cy="2006600"/>
          </a:xfrm>
          <a:prstGeom prst="rect">
            <a:avLst/>
          </a:prstGeom>
          <a:noFill/>
        </p:spPr>
      </p:pic>
    </p:spTree>
    <p:extLst>
      <p:ext uri="{BB962C8B-B14F-4D97-AF65-F5344CB8AC3E}">
        <p14:creationId xmlns:p14="http://schemas.microsoft.com/office/powerpoint/2010/main" val="4018392616"/>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61">
          <a:extLst>
            <a:ext uri="{FF2B5EF4-FFF2-40B4-BE49-F238E27FC236}">
              <a16:creationId xmlns:a16="http://schemas.microsoft.com/office/drawing/2014/main" id="{7DB4CFAD-583D-5435-2421-CDF10FE4D681}"/>
            </a:ext>
          </a:extLst>
        </p:cNvPr>
        <p:cNvGrpSpPr/>
        <p:nvPr/>
      </p:nvGrpSpPr>
      <p:grpSpPr>
        <a:xfrm>
          <a:off x="0" y="0"/>
          <a:ext cx="0" cy="0"/>
          <a:chOff x="0" y="0"/>
          <a:chExt cx="0" cy="0"/>
        </a:xfrm>
      </p:grpSpPr>
      <p:sp>
        <p:nvSpPr>
          <p:cNvPr id="2968" name="Google Shape;2968;p109">
            <a:extLst>
              <a:ext uri="{FF2B5EF4-FFF2-40B4-BE49-F238E27FC236}">
                <a16:creationId xmlns:a16="http://schemas.microsoft.com/office/drawing/2014/main" id="{CF037798-BDF5-89E1-27D1-2BC5E1E329B6}"/>
              </a:ext>
            </a:extLst>
          </p:cNvPr>
          <p:cNvSpPr txBox="1">
            <a:spLocks noGrp="1"/>
          </p:cNvSpPr>
          <p:nvPr>
            <p:ph type="title"/>
          </p:nvPr>
        </p:nvSpPr>
        <p:spPr>
          <a:xfrm>
            <a:off x="720000" y="829458"/>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sz="3600" dirty="0">
                <a:latin typeface="Roboto Medium" panose="02000000000000000000" pitchFamily="2" charset="0"/>
                <a:ea typeface="Roboto Medium" panose="02000000000000000000" pitchFamily="2" charset="0"/>
                <a:cs typeface="Roboto Medium" panose="02000000000000000000" pitchFamily="2" charset="0"/>
              </a:rPr>
              <a:t>MySQL</a:t>
            </a:r>
            <a:endParaRPr sz="3600" dirty="0">
              <a:latin typeface="Roboto Medium" panose="02000000000000000000" pitchFamily="2" charset="0"/>
              <a:ea typeface="Roboto Medium" panose="02000000000000000000" pitchFamily="2" charset="0"/>
              <a:cs typeface="Roboto Medium" panose="02000000000000000000" pitchFamily="2" charset="0"/>
            </a:endParaRPr>
          </a:p>
        </p:txBody>
      </p:sp>
      <p:grpSp>
        <p:nvGrpSpPr>
          <p:cNvPr id="2978" name="Google Shape;2978;p109">
            <a:extLst>
              <a:ext uri="{FF2B5EF4-FFF2-40B4-BE49-F238E27FC236}">
                <a16:creationId xmlns:a16="http://schemas.microsoft.com/office/drawing/2014/main" id="{A58505BF-61C6-3838-77F3-F42609CB6375}"/>
              </a:ext>
            </a:extLst>
          </p:cNvPr>
          <p:cNvGrpSpPr/>
          <p:nvPr/>
        </p:nvGrpSpPr>
        <p:grpSpPr>
          <a:xfrm rot="10800000">
            <a:off x="880875" y="1466413"/>
            <a:ext cx="7475825" cy="3029275"/>
            <a:chOff x="4536100" y="1092775"/>
            <a:chExt cx="7475825" cy="3029275"/>
          </a:xfrm>
        </p:grpSpPr>
        <p:sp>
          <p:nvSpPr>
            <p:cNvPr id="2979" name="Google Shape;2979;p109">
              <a:extLst>
                <a:ext uri="{FF2B5EF4-FFF2-40B4-BE49-F238E27FC236}">
                  <a16:creationId xmlns:a16="http://schemas.microsoft.com/office/drawing/2014/main" id="{C7345F06-910C-296C-BAA2-74D756DE8D07}"/>
                </a:ext>
              </a:extLst>
            </p:cNvPr>
            <p:cNvSpPr/>
            <p:nvPr/>
          </p:nvSpPr>
          <p:spPr>
            <a:xfrm>
              <a:off x="11655500" y="1092775"/>
              <a:ext cx="356425" cy="355650"/>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accent1"/>
            </a:solidFill>
            <a:ln>
              <a:noFill/>
            </a:ln>
            <a:effectLst>
              <a:outerShdw blurRad="57150" dist="5715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0" name="Google Shape;2980;p109">
              <a:extLst>
                <a:ext uri="{FF2B5EF4-FFF2-40B4-BE49-F238E27FC236}">
                  <a16:creationId xmlns:a16="http://schemas.microsoft.com/office/drawing/2014/main" id="{A5EDCB42-B37E-8A24-E9F0-709B5271F070}"/>
                </a:ext>
              </a:extLst>
            </p:cNvPr>
            <p:cNvSpPr/>
            <p:nvPr/>
          </p:nvSpPr>
          <p:spPr>
            <a:xfrm>
              <a:off x="4536100" y="3871275"/>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dk1"/>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1" name="Google Shape;2981;p109">
            <a:extLst>
              <a:ext uri="{FF2B5EF4-FFF2-40B4-BE49-F238E27FC236}">
                <a16:creationId xmlns:a16="http://schemas.microsoft.com/office/drawing/2014/main" id="{C03C7B3D-CD0B-1B4D-2DF3-3134F217997A}"/>
              </a:ext>
            </a:extLst>
          </p:cNvPr>
          <p:cNvGrpSpPr/>
          <p:nvPr/>
        </p:nvGrpSpPr>
        <p:grpSpPr>
          <a:xfrm>
            <a:off x="880876" y="1987361"/>
            <a:ext cx="572266" cy="485128"/>
            <a:chOff x="5215992" y="1423628"/>
            <a:chExt cx="459836" cy="389787"/>
          </a:xfrm>
        </p:grpSpPr>
        <p:sp>
          <p:nvSpPr>
            <p:cNvPr id="2982" name="Google Shape;2982;p109">
              <a:extLst>
                <a:ext uri="{FF2B5EF4-FFF2-40B4-BE49-F238E27FC236}">
                  <a16:creationId xmlns:a16="http://schemas.microsoft.com/office/drawing/2014/main" id="{BAA0E725-A088-EF0E-CF5C-71AFE68AADB3}"/>
                </a:ext>
              </a:extLst>
            </p:cNvPr>
            <p:cNvSpPr/>
            <p:nvPr/>
          </p:nvSpPr>
          <p:spPr>
            <a:xfrm>
              <a:off x="5215992" y="1423628"/>
              <a:ext cx="459836" cy="389787"/>
            </a:xfrm>
            <a:custGeom>
              <a:avLst/>
              <a:gdLst/>
              <a:ahLst/>
              <a:cxnLst/>
              <a:rect l="l" t="t" r="r" b="b"/>
              <a:pathLst>
                <a:path w="37831" h="32068" extrusionOk="0">
                  <a:moveTo>
                    <a:pt x="4445" y="0"/>
                  </a:moveTo>
                  <a:cubicBezTo>
                    <a:pt x="1995" y="0"/>
                    <a:pt x="0" y="1995"/>
                    <a:pt x="0" y="4446"/>
                  </a:cubicBezTo>
                  <a:lnTo>
                    <a:pt x="0" y="23868"/>
                  </a:lnTo>
                  <a:cubicBezTo>
                    <a:pt x="0" y="26320"/>
                    <a:pt x="1995" y="28314"/>
                    <a:pt x="4445" y="28314"/>
                  </a:cubicBezTo>
                  <a:lnTo>
                    <a:pt x="15162" y="28314"/>
                  </a:lnTo>
                  <a:lnTo>
                    <a:pt x="18915" y="32067"/>
                  </a:lnTo>
                  <a:lnTo>
                    <a:pt x="22667" y="28314"/>
                  </a:lnTo>
                  <a:lnTo>
                    <a:pt x="33384" y="28314"/>
                  </a:lnTo>
                  <a:cubicBezTo>
                    <a:pt x="35836" y="28314"/>
                    <a:pt x="37831" y="26320"/>
                    <a:pt x="37831" y="23868"/>
                  </a:cubicBezTo>
                  <a:lnTo>
                    <a:pt x="37831" y="4446"/>
                  </a:lnTo>
                  <a:cubicBezTo>
                    <a:pt x="37831" y="1995"/>
                    <a:pt x="35836" y="0"/>
                    <a:pt x="33384" y="0"/>
                  </a:cubicBezTo>
                  <a:close/>
                </a:path>
              </a:pathLst>
            </a:custGeom>
            <a:solidFill>
              <a:schemeClr val="accent3"/>
            </a:solidFill>
            <a:ln>
              <a:noFill/>
            </a:ln>
            <a:effectLst>
              <a:outerShdw blurRad="57150" dist="3810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3" name="Google Shape;2983;p109">
              <a:extLst>
                <a:ext uri="{FF2B5EF4-FFF2-40B4-BE49-F238E27FC236}">
                  <a16:creationId xmlns:a16="http://schemas.microsoft.com/office/drawing/2014/main" id="{4C4E4CF1-F6B8-6090-C77F-C6CC5915D10A}"/>
                </a:ext>
              </a:extLst>
            </p:cNvPr>
            <p:cNvSpPr/>
            <p:nvPr/>
          </p:nvSpPr>
          <p:spPr>
            <a:xfrm>
              <a:off x="5360634" y="1526348"/>
              <a:ext cx="170547" cy="138713"/>
            </a:xfrm>
            <a:custGeom>
              <a:avLst/>
              <a:gdLst/>
              <a:ahLst/>
              <a:cxnLst/>
              <a:rect l="l" t="t" r="r" b="b"/>
              <a:pathLst>
                <a:path w="14031" h="11412" extrusionOk="0">
                  <a:moveTo>
                    <a:pt x="3685" y="1"/>
                  </a:moveTo>
                  <a:cubicBezTo>
                    <a:pt x="1657" y="1"/>
                    <a:pt x="0" y="1641"/>
                    <a:pt x="0" y="3686"/>
                  </a:cubicBezTo>
                  <a:cubicBezTo>
                    <a:pt x="0" y="4565"/>
                    <a:pt x="0" y="6881"/>
                    <a:pt x="5004" y="10109"/>
                  </a:cubicBezTo>
                  <a:lnTo>
                    <a:pt x="7015" y="11412"/>
                  </a:lnTo>
                  <a:lnTo>
                    <a:pt x="9027" y="10109"/>
                  </a:lnTo>
                  <a:cubicBezTo>
                    <a:pt x="14030" y="6881"/>
                    <a:pt x="14030" y="4565"/>
                    <a:pt x="14030" y="3686"/>
                  </a:cubicBezTo>
                  <a:cubicBezTo>
                    <a:pt x="14030" y="1641"/>
                    <a:pt x="12390" y="1"/>
                    <a:pt x="10345" y="1"/>
                  </a:cubicBezTo>
                  <a:cubicBezTo>
                    <a:pt x="8874" y="1"/>
                    <a:pt x="7623" y="846"/>
                    <a:pt x="7015" y="2081"/>
                  </a:cubicBezTo>
                  <a:cubicBezTo>
                    <a:pt x="6424" y="846"/>
                    <a:pt x="5155" y="1"/>
                    <a:pt x="3685" y="1"/>
                  </a:cubicBezTo>
                  <a:close/>
                </a:path>
              </a:pathLst>
            </a:custGeom>
            <a:solidFill>
              <a:schemeClr val="lt1"/>
            </a:solidFill>
            <a:ln>
              <a:noFill/>
            </a:ln>
            <a:effectLst>
              <a:outerShdw blurRad="57150" dist="3810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4" name="Google Shape;2984;p109">
            <a:extLst>
              <a:ext uri="{FF2B5EF4-FFF2-40B4-BE49-F238E27FC236}">
                <a16:creationId xmlns:a16="http://schemas.microsoft.com/office/drawing/2014/main" id="{C2785209-01FE-AAB1-93D8-5BB7562E36C2}"/>
              </a:ext>
            </a:extLst>
          </p:cNvPr>
          <p:cNvGrpSpPr/>
          <p:nvPr/>
        </p:nvGrpSpPr>
        <p:grpSpPr>
          <a:xfrm>
            <a:off x="7504886" y="4036248"/>
            <a:ext cx="743279" cy="485160"/>
            <a:chOff x="4842900" y="2922987"/>
            <a:chExt cx="436632" cy="284986"/>
          </a:xfrm>
        </p:grpSpPr>
        <p:sp>
          <p:nvSpPr>
            <p:cNvPr id="2985" name="Google Shape;2985;p109">
              <a:extLst>
                <a:ext uri="{FF2B5EF4-FFF2-40B4-BE49-F238E27FC236}">
                  <a16:creationId xmlns:a16="http://schemas.microsoft.com/office/drawing/2014/main" id="{ACD53AE0-9A32-FE39-79D5-E3EF4AFC58D9}"/>
                </a:ext>
              </a:extLst>
            </p:cNvPr>
            <p:cNvSpPr/>
            <p:nvPr/>
          </p:nvSpPr>
          <p:spPr>
            <a:xfrm>
              <a:off x="4842900" y="2922987"/>
              <a:ext cx="436632" cy="284986"/>
            </a:xfrm>
            <a:custGeom>
              <a:avLst/>
              <a:gdLst/>
              <a:ahLst/>
              <a:cxnLst/>
              <a:rect l="l" t="t" r="r" b="b"/>
              <a:pathLst>
                <a:path w="35922" h="23446" extrusionOk="0">
                  <a:moveTo>
                    <a:pt x="3448" y="1"/>
                  </a:moveTo>
                  <a:cubicBezTo>
                    <a:pt x="1555" y="1"/>
                    <a:pt x="0" y="1538"/>
                    <a:pt x="0" y="3432"/>
                  </a:cubicBezTo>
                  <a:lnTo>
                    <a:pt x="0" y="15552"/>
                  </a:lnTo>
                  <a:cubicBezTo>
                    <a:pt x="0" y="17446"/>
                    <a:pt x="1555" y="18983"/>
                    <a:pt x="3448" y="18983"/>
                  </a:cubicBezTo>
                  <a:lnTo>
                    <a:pt x="24950" y="18983"/>
                  </a:lnTo>
                  <a:lnTo>
                    <a:pt x="29074" y="23446"/>
                  </a:lnTo>
                  <a:lnTo>
                    <a:pt x="29074" y="18983"/>
                  </a:lnTo>
                  <a:lnTo>
                    <a:pt x="32473" y="18983"/>
                  </a:lnTo>
                  <a:cubicBezTo>
                    <a:pt x="34382" y="18983"/>
                    <a:pt x="35921" y="17446"/>
                    <a:pt x="35921" y="15552"/>
                  </a:cubicBezTo>
                  <a:lnTo>
                    <a:pt x="35921" y="3432"/>
                  </a:lnTo>
                  <a:cubicBezTo>
                    <a:pt x="35921" y="1538"/>
                    <a:pt x="34382" y="1"/>
                    <a:pt x="32473" y="1"/>
                  </a:cubicBezTo>
                  <a:close/>
                </a:path>
              </a:pathLst>
            </a:custGeom>
            <a:gradFill>
              <a:gsLst>
                <a:gs pos="0">
                  <a:srgbClr val="81EEEB"/>
                </a:gs>
                <a:gs pos="100000">
                  <a:srgbClr val="3AE4DF"/>
                </a:gs>
              </a:gsLst>
              <a:lin ang="8099331" scaled="0"/>
            </a:gradFill>
            <a:ln>
              <a:noFill/>
            </a:ln>
            <a:effectLst>
              <a:outerShdw blurRad="57150" dist="38100" dir="5400000" algn="bl" rotWithShape="0">
                <a:schemeClr val="dk1">
                  <a:alpha val="18000"/>
                </a:scheme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6" name="Google Shape;2986;p109">
              <a:extLst>
                <a:ext uri="{FF2B5EF4-FFF2-40B4-BE49-F238E27FC236}">
                  <a16:creationId xmlns:a16="http://schemas.microsoft.com/office/drawing/2014/main" id="{54D465B0-57F8-AF51-69DE-5A2D3ED0875A}"/>
                </a:ext>
              </a:extLst>
            </p:cNvPr>
            <p:cNvSpPr/>
            <p:nvPr/>
          </p:nvSpPr>
          <p:spPr>
            <a:xfrm>
              <a:off x="4917676" y="3006198"/>
              <a:ext cx="287065" cy="60824"/>
            </a:xfrm>
            <a:custGeom>
              <a:avLst/>
              <a:gdLst/>
              <a:ahLst/>
              <a:cxnLst/>
              <a:rect l="l" t="t" r="r" b="b"/>
              <a:pathLst>
                <a:path w="23617" h="5004" extrusionOk="0">
                  <a:moveTo>
                    <a:pt x="2503" y="0"/>
                  </a:moveTo>
                  <a:cubicBezTo>
                    <a:pt x="1117" y="0"/>
                    <a:pt x="1" y="1116"/>
                    <a:pt x="1" y="2502"/>
                  </a:cubicBezTo>
                  <a:cubicBezTo>
                    <a:pt x="1" y="3888"/>
                    <a:pt x="1117" y="5004"/>
                    <a:pt x="2503" y="5004"/>
                  </a:cubicBezTo>
                  <a:cubicBezTo>
                    <a:pt x="3873" y="5004"/>
                    <a:pt x="4988" y="3888"/>
                    <a:pt x="4988" y="2502"/>
                  </a:cubicBezTo>
                  <a:cubicBezTo>
                    <a:pt x="4988" y="1116"/>
                    <a:pt x="3873" y="0"/>
                    <a:pt x="2503" y="0"/>
                  </a:cubicBezTo>
                  <a:close/>
                  <a:moveTo>
                    <a:pt x="11817" y="0"/>
                  </a:moveTo>
                  <a:cubicBezTo>
                    <a:pt x="10431" y="0"/>
                    <a:pt x="9316" y="1116"/>
                    <a:pt x="9316" y="2502"/>
                  </a:cubicBezTo>
                  <a:cubicBezTo>
                    <a:pt x="9316" y="3888"/>
                    <a:pt x="10431" y="5004"/>
                    <a:pt x="11817" y="5004"/>
                  </a:cubicBezTo>
                  <a:cubicBezTo>
                    <a:pt x="13186" y="5004"/>
                    <a:pt x="14301" y="3888"/>
                    <a:pt x="14301" y="2502"/>
                  </a:cubicBezTo>
                  <a:cubicBezTo>
                    <a:pt x="14301" y="1116"/>
                    <a:pt x="13186" y="0"/>
                    <a:pt x="11817" y="0"/>
                  </a:cubicBezTo>
                  <a:close/>
                  <a:moveTo>
                    <a:pt x="21131" y="0"/>
                  </a:moveTo>
                  <a:cubicBezTo>
                    <a:pt x="19744" y="0"/>
                    <a:pt x="18629" y="1116"/>
                    <a:pt x="18629" y="2502"/>
                  </a:cubicBezTo>
                  <a:cubicBezTo>
                    <a:pt x="18629" y="3888"/>
                    <a:pt x="19744" y="5004"/>
                    <a:pt x="21131" y="5004"/>
                  </a:cubicBezTo>
                  <a:cubicBezTo>
                    <a:pt x="22500" y="5004"/>
                    <a:pt x="23616" y="3888"/>
                    <a:pt x="23616" y="2502"/>
                  </a:cubicBezTo>
                  <a:cubicBezTo>
                    <a:pt x="23616" y="1116"/>
                    <a:pt x="22500" y="0"/>
                    <a:pt x="21131" y="0"/>
                  </a:cubicBezTo>
                  <a:close/>
                </a:path>
              </a:pathLst>
            </a:custGeom>
            <a:solidFill>
              <a:srgbClr val="FFFFFF"/>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7" name="Google Shape;2987;p109">
            <a:extLst>
              <a:ext uri="{FF2B5EF4-FFF2-40B4-BE49-F238E27FC236}">
                <a16:creationId xmlns:a16="http://schemas.microsoft.com/office/drawing/2014/main" id="{3ED20924-5A87-D3F9-6614-43E03813B592}"/>
              </a:ext>
            </a:extLst>
          </p:cNvPr>
          <p:cNvGrpSpPr/>
          <p:nvPr/>
        </p:nvGrpSpPr>
        <p:grpSpPr>
          <a:xfrm>
            <a:off x="7811500" y="3779225"/>
            <a:ext cx="612500" cy="296375"/>
            <a:chOff x="5658425" y="2734375"/>
            <a:chExt cx="612500" cy="296375"/>
          </a:xfrm>
        </p:grpSpPr>
        <p:sp>
          <p:nvSpPr>
            <p:cNvPr id="2988" name="Google Shape;2988;p109">
              <a:extLst>
                <a:ext uri="{FF2B5EF4-FFF2-40B4-BE49-F238E27FC236}">
                  <a16:creationId xmlns:a16="http://schemas.microsoft.com/office/drawing/2014/main" id="{4E0188D7-E089-1EDD-C036-DA1244EECAE4}"/>
                </a:ext>
              </a:extLst>
            </p:cNvPr>
            <p:cNvSpPr/>
            <p:nvPr/>
          </p:nvSpPr>
          <p:spPr>
            <a:xfrm>
              <a:off x="5658425" y="2734375"/>
              <a:ext cx="612500" cy="296375"/>
            </a:xfrm>
            <a:custGeom>
              <a:avLst/>
              <a:gdLst/>
              <a:ahLst/>
              <a:cxnLst/>
              <a:rect l="l" t="t" r="r" b="b"/>
              <a:pathLst>
                <a:path w="24500" h="11855" extrusionOk="0">
                  <a:moveTo>
                    <a:pt x="18572" y="0"/>
                  </a:moveTo>
                  <a:lnTo>
                    <a:pt x="5928" y="0"/>
                  </a:lnTo>
                  <a:cubicBezTo>
                    <a:pt x="2645" y="0"/>
                    <a:pt x="1" y="2645"/>
                    <a:pt x="1" y="5928"/>
                  </a:cubicBezTo>
                  <a:lnTo>
                    <a:pt x="1" y="5928"/>
                  </a:lnTo>
                  <a:cubicBezTo>
                    <a:pt x="1" y="9180"/>
                    <a:pt x="2645" y="11855"/>
                    <a:pt x="5928" y="11855"/>
                  </a:cubicBezTo>
                  <a:lnTo>
                    <a:pt x="18572" y="11855"/>
                  </a:lnTo>
                  <a:cubicBezTo>
                    <a:pt x="21825" y="11855"/>
                    <a:pt x="24499" y="9180"/>
                    <a:pt x="24499" y="5928"/>
                  </a:cubicBezTo>
                  <a:lnTo>
                    <a:pt x="24499" y="5928"/>
                  </a:lnTo>
                  <a:cubicBezTo>
                    <a:pt x="24499" y="2645"/>
                    <a:pt x="21825" y="0"/>
                    <a:pt x="18572" y="0"/>
                  </a:cubicBezTo>
                  <a:close/>
                </a:path>
              </a:pathLst>
            </a:custGeom>
            <a:solidFill>
              <a:schemeClr val="lt2"/>
            </a:solidFill>
            <a:ln w="9525" cap="flat" cmpd="sng">
              <a:solidFill>
                <a:schemeClr val="lt1"/>
              </a:solidFill>
              <a:prstDash val="solid"/>
              <a:round/>
              <a:headEnd type="none" w="sm" len="sm"/>
              <a:tailEnd type="none" w="sm" len="sm"/>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9" name="Google Shape;2989;p109">
              <a:extLst>
                <a:ext uri="{FF2B5EF4-FFF2-40B4-BE49-F238E27FC236}">
                  <a16:creationId xmlns:a16="http://schemas.microsoft.com/office/drawing/2014/main" id="{4F2EB651-8D57-53B7-1C96-06A3F42B2956}"/>
                </a:ext>
              </a:extLst>
            </p:cNvPr>
            <p:cNvSpPr/>
            <p:nvPr/>
          </p:nvSpPr>
          <p:spPr>
            <a:xfrm>
              <a:off x="5658425" y="2734375"/>
              <a:ext cx="612500" cy="296375"/>
            </a:xfrm>
            <a:custGeom>
              <a:avLst/>
              <a:gdLst/>
              <a:ahLst/>
              <a:cxnLst/>
              <a:rect l="l" t="t" r="r" b="b"/>
              <a:pathLst>
                <a:path w="24500" h="11855" fill="none" extrusionOk="0">
                  <a:moveTo>
                    <a:pt x="18572" y="0"/>
                  </a:moveTo>
                  <a:lnTo>
                    <a:pt x="5928" y="0"/>
                  </a:lnTo>
                  <a:cubicBezTo>
                    <a:pt x="2645" y="0"/>
                    <a:pt x="1" y="2645"/>
                    <a:pt x="1" y="5928"/>
                  </a:cubicBezTo>
                  <a:lnTo>
                    <a:pt x="1" y="5928"/>
                  </a:lnTo>
                  <a:cubicBezTo>
                    <a:pt x="1" y="9180"/>
                    <a:pt x="2645" y="11855"/>
                    <a:pt x="5928" y="11855"/>
                  </a:cubicBezTo>
                  <a:lnTo>
                    <a:pt x="18572" y="11855"/>
                  </a:lnTo>
                  <a:cubicBezTo>
                    <a:pt x="21825" y="11855"/>
                    <a:pt x="24499" y="9180"/>
                    <a:pt x="24499" y="5928"/>
                  </a:cubicBezTo>
                  <a:lnTo>
                    <a:pt x="24499" y="5928"/>
                  </a:lnTo>
                  <a:cubicBezTo>
                    <a:pt x="24499" y="2645"/>
                    <a:pt x="21825" y="0"/>
                    <a:pt x="18572" y="0"/>
                  </a:cubicBezTo>
                  <a:close/>
                </a:path>
              </a:pathLst>
            </a:custGeom>
            <a:no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90" name="Google Shape;2990;p109">
              <a:extLst>
                <a:ext uri="{FF2B5EF4-FFF2-40B4-BE49-F238E27FC236}">
                  <a16:creationId xmlns:a16="http://schemas.microsoft.com/office/drawing/2014/main" id="{201DC745-164F-FF05-0D5C-CDAFBEFE3FE6}"/>
                </a:ext>
              </a:extLst>
            </p:cNvPr>
            <p:cNvSpPr/>
            <p:nvPr/>
          </p:nvSpPr>
          <p:spPr>
            <a:xfrm>
              <a:off x="5791400" y="2808075"/>
              <a:ext cx="140600" cy="134525"/>
            </a:xfrm>
            <a:custGeom>
              <a:avLst/>
              <a:gdLst/>
              <a:ahLst/>
              <a:cxnLst/>
              <a:rect l="l" t="t" r="r" b="b"/>
              <a:pathLst>
                <a:path w="5624" h="5381" extrusionOk="0">
                  <a:moveTo>
                    <a:pt x="2797" y="1"/>
                  </a:moveTo>
                  <a:lnTo>
                    <a:pt x="1916" y="1764"/>
                  </a:lnTo>
                  <a:lnTo>
                    <a:pt x="1" y="2068"/>
                  </a:lnTo>
                  <a:lnTo>
                    <a:pt x="1399" y="3435"/>
                  </a:lnTo>
                  <a:lnTo>
                    <a:pt x="1065" y="5381"/>
                  </a:lnTo>
                  <a:lnTo>
                    <a:pt x="2797" y="4469"/>
                  </a:lnTo>
                  <a:lnTo>
                    <a:pt x="4560" y="5381"/>
                  </a:lnTo>
                  <a:lnTo>
                    <a:pt x="4195" y="3435"/>
                  </a:lnTo>
                  <a:lnTo>
                    <a:pt x="5624" y="2068"/>
                  </a:lnTo>
                  <a:lnTo>
                    <a:pt x="3679" y="1764"/>
                  </a:lnTo>
                  <a:lnTo>
                    <a:pt x="2797" y="1"/>
                  </a:lnTo>
                  <a:close/>
                </a:path>
              </a:pathLst>
            </a:custGeom>
            <a:solidFill>
              <a:schemeClr val="accent1"/>
            </a:solid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91" name="Google Shape;2991;p109">
              <a:extLst>
                <a:ext uri="{FF2B5EF4-FFF2-40B4-BE49-F238E27FC236}">
                  <a16:creationId xmlns:a16="http://schemas.microsoft.com/office/drawing/2014/main" id="{30776224-D634-C8FF-53B0-D8B5BBF9B54C}"/>
                </a:ext>
              </a:extLst>
            </p:cNvPr>
            <p:cNvSpPr/>
            <p:nvPr/>
          </p:nvSpPr>
          <p:spPr>
            <a:xfrm>
              <a:off x="5997350" y="2808075"/>
              <a:ext cx="140600" cy="134525"/>
            </a:xfrm>
            <a:custGeom>
              <a:avLst/>
              <a:gdLst/>
              <a:ahLst/>
              <a:cxnLst/>
              <a:rect l="l" t="t" r="r" b="b"/>
              <a:pathLst>
                <a:path w="5624" h="5381" extrusionOk="0">
                  <a:moveTo>
                    <a:pt x="2796" y="1"/>
                  </a:moveTo>
                  <a:lnTo>
                    <a:pt x="1945" y="1764"/>
                  </a:lnTo>
                  <a:lnTo>
                    <a:pt x="0" y="2068"/>
                  </a:lnTo>
                  <a:lnTo>
                    <a:pt x="1398" y="3435"/>
                  </a:lnTo>
                  <a:lnTo>
                    <a:pt x="1064" y="5381"/>
                  </a:lnTo>
                  <a:lnTo>
                    <a:pt x="2796" y="4469"/>
                  </a:lnTo>
                  <a:lnTo>
                    <a:pt x="4559" y="5381"/>
                  </a:lnTo>
                  <a:lnTo>
                    <a:pt x="4225" y="3435"/>
                  </a:lnTo>
                  <a:lnTo>
                    <a:pt x="5623" y="2068"/>
                  </a:lnTo>
                  <a:lnTo>
                    <a:pt x="3678" y="1764"/>
                  </a:lnTo>
                  <a:lnTo>
                    <a:pt x="2796" y="1"/>
                  </a:lnTo>
                  <a:close/>
                </a:path>
              </a:pathLst>
            </a:custGeom>
            <a:solidFill>
              <a:schemeClr val="accent1"/>
            </a:solid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pic>
        <p:nvPicPr>
          <p:cNvPr id="4098" name="Picture 2" descr="What is MYSQL ? - Techorigine IT Solution">
            <a:extLst>
              <a:ext uri="{FF2B5EF4-FFF2-40B4-BE49-F238E27FC236}">
                <a16:creationId xmlns:a16="http://schemas.microsoft.com/office/drawing/2014/main" id="{68702432-B98F-2C2C-8230-7F4EDC622C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4515" y="1932017"/>
            <a:ext cx="3374970" cy="2245889"/>
          </a:xfrm>
          <a:prstGeom prst="roundRect">
            <a:avLst>
              <a:gd name="adj" fmla="val 5435"/>
            </a:avLst>
          </a:prstGeom>
          <a:noFill/>
          <a:effectLst>
            <a:outerShdw blurRad="63500" dist="63500" dir="5400000" sx="102000" sy="102000" algn="ctr"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407505"/>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61">
          <a:extLst>
            <a:ext uri="{FF2B5EF4-FFF2-40B4-BE49-F238E27FC236}">
              <a16:creationId xmlns:a16="http://schemas.microsoft.com/office/drawing/2014/main" id="{A319D4B4-3A31-E48A-D804-8FE006D11FA8}"/>
            </a:ext>
          </a:extLst>
        </p:cNvPr>
        <p:cNvGrpSpPr/>
        <p:nvPr/>
      </p:nvGrpSpPr>
      <p:grpSpPr>
        <a:xfrm>
          <a:off x="0" y="0"/>
          <a:ext cx="0" cy="0"/>
          <a:chOff x="0" y="0"/>
          <a:chExt cx="0" cy="0"/>
        </a:xfrm>
      </p:grpSpPr>
      <p:sp>
        <p:nvSpPr>
          <p:cNvPr id="2968" name="Google Shape;2968;p109">
            <a:extLst>
              <a:ext uri="{FF2B5EF4-FFF2-40B4-BE49-F238E27FC236}">
                <a16:creationId xmlns:a16="http://schemas.microsoft.com/office/drawing/2014/main" id="{C6E9C5BC-34B0-E188-6404-1E546A034D0C}"/>
              </a:ext>
            </a:extLst>
          </p:cNvPr>
          <p:cNvSpPr txBox="1">
            <a:spLocks noGrp="1"/>
          </p:cNvSpPr>
          <p:nvPr>
            <p:ph type="title"/>
          </p:nvPr>
        </p:nvSpPr>
        <p:spPr>
          <a:xfrm>
            <a:off x="720000" y="829458"/>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sz="3600" dirty="0">
                <a:latin typeface="Roboto Medium" panose="02000000000000000000" pitchFamily="2" charset="0"/>
                <a:ea typeface="Roboto Medium" panose="02000000000000000000" pitchFamily="2" charset="0"/>
                <a:cs typeface="Roboto Medium" panose="02000000000000000000" pitchFamily="2" charset="0"/>
              </a:rPr>
              <a:t>Php</a:t>
            </a:r>
            <a:endParaRPr sz="3600" dirty="0">
              <a:latin typeface="Roboto Medium" panose="02000000000000000000" pitchFamily="2" charset="0"/>
              <a:ea typeface="Roboto Medium" panose="02000000000000000000" pitchFamily="2" charset="0"/>
              <a:cs typeface="Roboto Medium" panose="02000000000000000000" pitchFamily="2" charset="0"/>
            </a:endParaRPr>
          </a:p>
        </p:txBody>
      </p:sp>
      <p:grpSp>
        <p:nvGrpSpPr>
          <p:cNvPr id="2978" name="Google Shape;2978;p109">
            <a:extLst>
              <a:ext uri="{FF2B5EF4-FFF2-40B4-BE49-F238E27FC236}">
                <a16:creationId xmlns:a16="http://schemas.microsoft.com/office/drawing/2014/main" id="{28E0D051-B291-8AB4-572E-0AC5B036CDD5}"/>
              </a:ext>
            </a:extLst>
          </p:cNvPr>
          <p:cNvGrpSpPr/>
          <p:nvPr/>
        </p:nvGrpSpPr>
        <p:grpSpPr>
          <a:xfrm rot="10800000">
            <a:off x="880875" y="1466413"/>
            <a:ext cx="7475825" cy="3029275"/>
            <a:chOff x="4536100" y="1092775"/>
            <a:chExt cx="7475825" cy="3029275"/>
          </a:xfrm>
        </p:grpSpPr>
        <p:sp>
          <p:nvSpPr>
            <p:cNvPr id="2979" name="Google Shape;2979;p109">
              <a:extLst>
                <a:ext uri="{FF2B5EF4-FFF2-40B4-BE49-F238E27FC236}">
                  <a16:creationId xmlns:a16="http://schemas.microsoft.com/office/drawing/2014/main" id="{3652E13A-08DA-A3C2-7546-676552587977}"/>
                </a:ext>
              </a:extLst>
            </p:cNvPr>
            <p:cNvSpPr/>
            <p:nvPr/>
          </p:nvSpPr>
          <p:spPr>
            <a:xfrm>
              <a:off x="11655500" y="1092775"/>
              <a:ext cx="356425" cy="355650"/>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accent1"/>
            </a:solidFill>
            <a:ln>
              <a:noFill/>
            </a:ln>
            <a:effectLst>
              <a:outerShdw blurRad="57150" dist="5715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0" name="Google Shape;2980;p109">
              <a:extLst>
                <a:ext uri="{FF2B5EF4-FFF2-40B4-BE49-F238E27FC236}">
                  <a16:creationId xmlns:a16="http://schemas.microsoft.com/office/drawing/2014/main" id="{7B74DA44-3DDB-ED9A-D0D6-26556CBC1299}"/>
                </a:ext>
              </a:extLst>
            </p:cNvPr>
            <p:cNvSpPr/>
            <p:nvPr/>
          </p:nvSpPr>
          <p:spPr>
            <a:xfrm>
              <a:off x="4536100" y="3871275"/>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dk1"/>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1" name="Google Shape;2981;p109">
            <a:extLst>
              <a:ext uri="{FF2B5EF4-FFF2-40B4-BE49-F238E27FC236}">
                <a16:creationId xmlns:a16="http://schemas.microsoft.com/office/drawing/2014/main" id="{823928DD-4C27-9688-B5C4-5A2F1186AECA}"/>
              </a:ext>
            </a:extLst>
          </p:cNvPr>
          <p:cNvGrpSpPr/>
          <p:nvPr/>
        </p:nvGrpSpPr>
        <p:grpSpPr>
          <a:xfrm>
            <a:off x="880876" y="1987361"/>
            <a:ext cx="572266" cy="485128"/>
            <a:chOff x="5215992" y="1423628"/>
            <a:chExt cx="459836" cy="389787"/>
          </a:xfrm>
        </p:grpSpPr>
        <p:sp>
          <p:nvSpPr>
            <p:cNvPr id="2982" name="Google Shape;2982;p109">
              <a:extLst>
                <a:ext uri="{FF2B5EF4-FFF2-40B4-BE49-F238E27FC236}">
                  <a16:creationId xmlns:a16="http://schemas.microsoft.com/office/drawing/2014/main" id="{B8C139A0-B07F-78B3-042B-5E0A56EFFF98}"/>
                </a:ext>
              </a:extLst>
            </p:cNvPr>
            <p:cNvSpPr/>
            <p:nvPr/>
          </p:nvSpPr>
          <p:spPr>
            <a:xfrm>
              <a:off x="5215992" y="1423628"/>
              <a:ext cx="459836" cy="389787"/>
            </a:xfrm>
            <a:custGeom>
              <a:avLst/>
              <a:gdLst/>
              <a:ahLst/>
              <a:cxnLst/>
              <a:rect l="l" t="t" r="r" b="b"/>
              <a:pathLst>
                <a:path w="37831" h="32068" extrusionOk="0">
                  <a:moveTo>
                    <a:pt x="4445" y="0"/>
                  </a:moveTo>
                  <a:cubicBezTo>
                    <a:pt x="1995" y="0"/>
                    <a:pt x="0" y="1995"/>
                    <a:pt x="0" y="4446"/>
                  </a:cubicBezTo>
                  <a:lnTo>
                    <a:pt x="0" y="23868"/>
                  </a:lnTo>
                  <a:cubicBezTo>
                    <a:pt x="0" y="26320"/>
                    <a:pt x="1995" y="28314"/>
                    <a:pt x="4445" y="28314"/>
                  </a:cubicBezTo>
                  <a:lnTo>
                    <a:pt x="15162" y="28314"/>
                  </a:lnTo>
                  <a:lnTo>
                    <a:pt x="18915" y="32067"/>
                  </a:lnTo>
                  <a:lnTo>
                    <a:pt x="22667" y="28314"/>
                  </a:lnTo>
                  <a:lnTo>
                    <a:pt x="33384" y="28314"/>
                  </a:lnTo>
                  <a:cubicBezTo>
                    <a:pt x="35836" y="28314"/>
                    <a:pt x="37831" y="26320"/>
                    <a:pt x="37831" y="23868"/>
                  </a:cubicBezTo>
                  <a:lnTo>
                    <a:pt x="37831" y="4446"/>
                  </a:lnTo>
                  <a:cubicBezTo>
                    <a:pt x="37831" y="1995"/>
                    <a:pt x="35836" y="0"/>
                    <a:pt x="33384" y="0"/>
                  </a:cubicBezTo>
                  <a:close/>
                </a:path>
              </a:pathLst>
            </a:custGeom>
            <a:solidFill>
              <a:schemeClr val="accent3"/>
            </a:solidFill>
            <a:ln>
              <a:noFill/>
            </a:ln>
            <a:effectLst>
              <a:outerShdw blurRad="57150" dist="3810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3" name="Google Shape;2983;p109">
              <a:extLst>
                <a:ext uri="{FF2B5EF4-FFF2-40B4-BE49-F238E27FC236}">
                  <a16:creationId xmlns:a16="http://schemas.microsoft.com/office/drawing/2014/main" id="{7865F123-C1F4-89D8-24A6-BEC645BD13A3}"/>
                </a:ext>
              </a:extLst>
            </p:cNvPr>
            <p:cNvSpPr/>
            <p:nvPr/>
          </p:nvSpPr>
          <p:spPr>
            <a:xfrm>
              <a:off x="5360634" y="1526348"/>
              <a:ext cx="170547" cy="138713"/>
            </a:xfrm>
            <a:custGeom>
              <a:avLst/>
              <a:gdLst/>
              <a:ahLst/>
              <a:cxnLst/>
              <a:rect l="l" t="t" r="r" b="b"/>
              <a:pathLst>
                <a:path w="14031" h="11412" extrusionOk="0">
                  <a:moveTo>
                    <a:pt x="3685" y="1"/>
                  </a:moveTo>
                  <a:cubicBezTo>
                    <a:pt x="1657" y="1"/>
                    <a:pt x="0" y="1641"/>
                    <a:pt x="0" y="3686"/>
                  </a:cubicBezTo>
                  <a:cubicBezTo>
                    <a:pt x="0" y="4565"/>
                    <a:pt x="0" y="6881"/>
                    <a:pt x="5004" y="10109"/>
                  </a:cubicBezTo>
                  <a:lnTo>
                    <a:pt x="7015" y="11412"/>
                  </a:lnTo>
                  <a:lnTo>
                    <a:pt x="9027" y="10109"/>
                  </a:lnTo>
                  <a:cubicBezTo>
                    <a:pt x="14030" y="6881"/>
                    <a:pt x="14030" y="4565"/>
                    <a:pt x="14030" y="3686"/>
                  </a:cubicBezTo>
                  <a:cubicBezTo>
                    <a:pt x="14030" y="1641"/>
                    <a:pt x="12390" y="1"/>
                    <a:pt x="10345" y="1"/>
                  </a:cubicBezTo>
                  <a:cubicBezTo>
                    <a:pt x="8874" y="1"/>
                    <a:pt x="7623" y="846"/>
                    <a:pt x="7015" y="2081"/>
                  </a:cubicBezTo>
                  <a:cubicBezTo>
                    <a:pt x="6424" y="846"/>
                    <a:pt x="5155" y="1"/>
                    <a:pt x="3685" y="1"/>
                  </a:cubicBezTo>
                  <a:close/>
                </a:path>
              </a:pathLst>
            </a:custGeom>
            <a:solidFill>
              <a:schemeClr val="lt1"/>
            </a:solidFill>
            <a:ln>
              <a:noFill/>
            </a:ln>
            <a:effectLst>
              <a:outerShdw blurRad="57150" dist="3810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4" name="Google Shape;2984;p109">
            <a:extLst>
              <a:ext uri="{FF2B5EF4-FFF2-40B4-BE49-F238E27FC236}">
                <a16:creationId xmlns:a16="http://schemas.microsoft.com/office/drawing/2014/main" id="{D59DFAB6-BAD6-FA9D-4B62-094536D44286}"/>
              </a:ext>
            </a:extLst>
          </p:cNvPr>
          <p:cNvGrpSpPr/>
          <p:nvPr/>
        </p:nvGrpSpPr>
        <p:grpSpPr>
          <a:xfrm>
            <a:off x="7504886" y="4036248"/>
            <a:ext cx="743279" cy="485160"/>
            <a:chOff x="4842900" y="2922987"/>
            <a:chExt cx="436632" cy="284986"/>
          </a:xfrm>
        </p:grpSpPr>
        <p:sp>
          <p:nvSpPr>
            <p:cNvPr id="2985" name="Google Shape;2985;p109">
              <a:extLst>
                <a:ext uri="{FF2B5EF4-FFF2-40B4-BE49-F238E27FC236}">
                  <a16:creationId xmlns:a16="http://schemas.microsoft.com/office/drawing/2014/main" id="{4E00AB9C-CE25-030C-BCC9-A92D1526C83C}"/>
                </a:ext>
              </a:extLst>
            </p:cNvPr>
            <p:cNvSpPr/>
            <p:nvPr/>
          </p:nvSpPr>
          <p:spPr>
            <a:xfrm>
              <a:off x="4842900" y="2922987"/>
              <a:ext cx="436632" cy="284986"/>
            </a:xfrm>
            <a:custGeom>
              <a:avLst/>
              <a:gdLst/>
              <a:ahLst/>
              <a:cxnLst/>
              <a:rect l="l" t="t" r="r" b="b"/>
              <a:pathLst>
                <a:path w="35922" h="23446" extrusionOk="0">
                  <a:moveTo>
                    <a:pt x="3448" y="1"/>
                  </a:moveTo>
                  <a:cubicBezTo>
                    <a:pt x="1555" y="1"/>
                    <a:pt x="0" y="1538"/>
                    <a:pt x="0" y="3432"/>
                  </a:cubicBezTo>
                  <a:lnTo>
                    <a:pt x="0" y="15552"/>
                  </a:lnTo>
                  <a:cubicBezTo>
                    <a:pt x="0" y="17446"/>
                    <a:pt x="1555" y="18983"/>
                    <a:pt x="3448" y="18983"/>
                  </a:cubicBezTo>
                  <a:lnTo>
                    <a:pt x="24950" y="18983"/>
                  </a:lnTo>
                  <a:lnTo>
                    <a:pt x="29074" y="23446"/>
                  </a:lnTo>
                  <a:lnTo>
                    <a:pt x="29074" y="18983"/>
                  </a:lnTo>
                  <a:lnTo>
                    <a:pt x="32473" y="18983"/>
                  </a:lnTo>
                  <a:cubicBezTo>
                    <a:pt x="34382" y="18983"/>
                    <a:pt x="35921" y="17446"/>
                    <a:pt x="35921" y="15552"/>
                  </a:cubicBezTo>
                  <a:lnTo>
                    <a:pt x="35921" y="3432"/>
                  </a:lnTo>
                  <a:cubicBezTo>
                    <a:pt x="35921" y="1538"/>
                    <a:pt x="34382" y="1"/>
                    <a:pt x="32473" y="1"/>
                  </a:cubicBezTo>
                  <a:close/>
                </a:path>
              </a:pathLst>
            </a:custGeom>
            <a:gradFill>
              <a:gsLst>
                <a:gs pos="0">
                  <a:srgbClr val="81EEEB"/>
                </a:gs>
                <a:gs pos="100000">
                  <a:srgbClr val="3AE4DF"/>
                </a:gs>
              </a:gsLst>
              <a:lin ang="8099331" scaled="0"/>
            </a:gradFill>
            <a:ln>
              <a:noFill/>
            </a:ln>
            <a:effectLst>
              <a:outerShdw blurRad="57150" dist="38100" dir="5400000" algn="bl" rotWithShape="0">
                <a:schemeClr val="dk1">
                  <a:alpha val="18000"/>
                </a:scheme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6" name="Google Shape;2986;p109">
              <a:extLst>
                <a:ext uri="{FF2B5EF4-FFF2-40B4-BE49-F238E27FC236}">
                  <a16:creationId xmlns:a16="http://schemas.microsoft.com/office/drawing/2014/main" id="{9209A8CB-4C6D-A5BB-8C73-5D32F80A3B1A}"/>
                </a:ext>
              </a:extLst>
            </p:cNvPr>
            <p:cNvSpPr/>
            <p:nvPr/>
          </p:nvSpPr>
          <p:spPr>
            <a:xfrm>
              <a:off x="4917676" y="3006198"/>
              <a:ext cx="287065" cy="60824"/>
            </a:xfrm>
            <a:custGeom>
              <a:avLst/>
              <a:gdLst/>
              <a:ahLst/>
              <a:cxnLst/>
              <a:rect l="l" t="t" r="r" b="b"/>
              <a:pathLst>
                <a:path w="23617" h="5004" extrusionOk="0">
                  <a:moveTo>
                    <a:pt x="2503" y="0"/>
                  </a:moveTo>
                  <a:cubicBezTo>
                    <a:pt x="1117" y="0"/>
                    <a:pt x="1" y="1116"/>
                    <a:pt x="1" y="2502"/>
                  </a:cubicBezTo>
                  <a:cubicBezTo>
                    <a:pt x="1" y="3888"/>
                    <a:pt x="1117" y="5004"/>
                    <a:pt x="2503" y="5004"/>
                  </a:cubicBezTo>
                  <a:cubicBezTo>
                    <a:pt x="3873" y="5004"/>
                    <a:pt x="4988" y="3888"/>
                    <a:pt x="4988" y="2502"/>
                  </a:cubicBezTo>
                  <a:cubicBezTo>
                    <a:pt x="4988" y="1116"/>
                    <a:pt x="3873" y="0"/>
                    <a:pt x="2503" y="0"/>
                  </a:cubicBezTo>
                  <a:close/>
                  <a:moveTo>
                    <a:pt x="11817" y="0"/>
                  </a:moveTo>
                  <a:cubicBezTo>
                    <a:pt x="10431" y="0"/>
                    <a:pt x="9316" y="1116"/>
                    <a:pt x="9316" y="2502"/>
                  </a:cubicBezTo>
                  <a:cubicBezTo>
                    <a:pt x="9316" y="3888"/>
                    <a:pt x="10431" y="5004"/>
                    <a:pt x="11817" y="5004"/>
                  </a:cubicBezTo>
                  <a:cubicBezTo>
                    <a:pt x="13186" y="5004"/>
                    <a:pt x="14301" y="3888"/>
                    <a:pt x="14301" y="2502"/>
                  </a:cubicBezTo>
                  <a:cubicBezTo>
                    <a:pt x="14301" y="1116"/>
                    <a:pt x="13186" y="0"/>
                    <a:pt x="11817" y="0"/>
                  </a:cubicBezTo>
                  <a:close/>
                  <a:moveTo>
                    <a:pt x="21131" y="0"/>
                  </a:moveTo>
                  <a:cubicBezTo>
                    <a:pt x="19744" y="0"/>
                    <a:pt x="18629" y="1116"/>
                    <a:pt x="18629" y="2502"/>
                  </a:cubicBezTo>
                  <a:cubicBezTo>
                    <a:pt x="18629" y="3888"/>
                    <a:pt x="19744" y="5004"/>
                    <a:pt x="21131" y="5004"/>
                  </a:cubicBezTo>
                  <a:cubicBezTo>
                    <a:pt x="22500" y="5004"/>
                    <a:pt x="23616" y="3888"/>
                    <a:pt x="23616" y="2502"/>
                  </a:cubicBezTo>
                  <a:cubicBezTo>
                    <a:pt x="23616" y="1116"/>
                    <a:pt x="22500" y="0"/>
                    <a:pt x="21131" y="0"/>
                  </a:cubicBezTo>
                  <a:close/>
                </a:path>
              </a:pathLst>
            </a:custGeom>
            <a:solidFill>
              <a:srgbClr val="FFFFFF"/>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7" name="Google Shape;2987;p109">
            <a:extLst>
              <a:ext uri="{FF2B5EF4-FFF2-40B4-BE49-F238E27FC236}">
                <a16:creationId xmlns:a16="http://schemas.microsoft.com/office/drawing/2014/main" id="{C01A1695-60BA-E4FF-57ED-85EB2078A5CE}"/>
              </a:ext>
            </a:extLst>
          </p:cNvPr>
          <p:cNvGrpSpPr/>
          <p:nvPr/>
        </p:nvGrpSpPr>
        <p:grpSpPr>
          <a:xfrm>
            <a:off x="7811500" y="3779225"/>
            <a:ext cx="612500" cy="296375"/>
            <a:chOff x="5658425" y="2734375"/>
            <a:chExt cx="612500" cy="296375"/>
          </a:xfrm>
        </p:grpSpPr>
        <p:sp>
          <p:nvSpPr>
            <p:cNvPr id="2988" name="Google Shape;2988;p109">
              <a:extLst>
                <a:ext uri="{FF2B5EF4-FFF2-40B4-BE49-F238E27FC236}">
                  <a16:creationId xmlns:a16="http://schemas.microsoft.com/office/drawing/2014/main" id="{A5FA8ECA-98C0-A9E1-88CC-379521FC1BE0}"/>
                </a:ext>
              </a:extLst>
            </p:cNvPr>
            <p:cNvSpPr/>
            <p:nvPr/>
          </p:nvSpPr>
          <p:spPr>
            <a:xfrm>
              <a:off x="5658425" y="2734375"/>
              <a:ext cx="612500" cy="296375"/>
            </a:xfrm>
            <a:custGeom>
              <a:avLst/>
              <a:gdLst/>
              <a:ahLst/>
              <a:cxnLst/>
              <a:rect l="l" t="t" r="r" b="b"/>
              <a:pathLst>
                <a:path w="24500" h="11855" extrusionOk="0">
                  <a:moveTo>
                    <a:pt x="18572" y="0"/>
                  </a:moveTo>
                  <a:lnTo>
                    <a:pt x="5928" y="0"/>
                  </a:lnTo>
                  <a:cubicBezTo>
                    <a:pt x="2645" y="0"/>
                    <a:pt x="1" y="2645"/>
                    <a:pt x="1" y="5928"/>
                  </a:cubicBezTo>
                  <a:lnTo>
                    <a:pt x="1" y="5928"/>
                  </a:lnTo>
                  <a:cubicBezTo>
                    <a:pt x="1" y="9180"/>
                    <a:pt x="2645" y="11855"/>
                    <a:pt x="5928" y="11855"/>
                  </a:cubicBezTo>
                  <a:lnTo>
                    <a:pt x="18572" y="11855"/>
                  </a:lnTo>
                  <a:cubicBezTo>
                    <a:pt x="21825" y="11855"/>
                    <a:pt x="24499" y="9180"/>
                    <a:pt x="24499" y="5928"/>
                  </a:cubicBezTo>
                  <a:lnTo>
                    <a:pt x="24499" y="5928"/>
                  </a:lnTo>
                  <a:cubicBezTo>
                    <a:pt x="24499" y="2645"/>
                    <a:pt x="21825" y="0"/>
                    <a:pt x="18572" y="0"/>
                  </a:cubicBezTo>
                  <a:close/>
                </a:path>
              </a:pathLst>
            </a:custGeom>
            <a:solidFill>
              <a:schemeClr val="lt2"/>
            </a:solidFill>
            <a:ln w="9525" cap="flat" cmpd="sng">
              <a:solidFill>
                <a:schemeClr val="lt1"/>
              </a:solidFill>
              <a:prstDash val="solid"/>
              <a:round/>
              <a:headEnd type="none" w="sm" len="sm"/>
              <a:tailEnd type="none" w="sm" len="sm"/>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9" name="Google Shape;2989;p109">
              <a:extLst>
                <a:ext uri="{FF2B5EF4-FFF2-40B4-BE49-F238E27FC236}">
                  <a16:creationId xmlns:a16="http://schemas.microsoft.com/office/drawing/2014/main" id="{AB0A8670-9DE8-CEBD-3295-74CF44CA974E}"/>
                </a:ext>
              </a:extLst>
            </p:cNvPr>
            <p:cNvSpPr/>
            <p:nvPr/>
          </p:nvSpPr>
          <p:spPr>
            <a:xfrm>
              <a:off x="5658425" y="2734375"/>
              <a:ext cx="612500" cy="296375"/>
            </a:xfrm>
            <a:custGeom>
              <a:avLst/>
              <a:gdLst/>
              <a:ahLst/>
              <a:cxnLst/>
              <a:rect l="l" t="t" r="r" b="b"/>
              <a:pathLst>
                <a:path w="24500" h="11855" fill="none" extrusionOk="0">
                  <a:moveTo>
                    <a:pt x="18572" y="0"/>
                  </a:moveTo>
                  <a:lnTo>
                    <a:pt x="5928" y="0"/>
                  </a:lnTo>
                  <a:cubicBezTo>
                    <a:pt x="2645" y="0"/>
                    <a:pt x="1" y="2645"/>
                    <a:pt x="1" y="5928"/>
                  </a:cubicBezTo>
                  <a:lnTo>
                    <a:pt x="1" y="5928"/>
                  </a:lnTo>
                  <a:cubicBezTo>
                    <a:pt x="1" y="9180"/>
                    <a:pt x="2645" y="11855"/>
                    <a:pt x="5928" y="11855"/>
                  </a:cubicBezTo>
                  <a:lnTo>
                    <a:pt x="18572" y="11855"/>
                  </a:lnTo>
                  <a:cubicBezTo>
                    <a:pt x="21825" y="11855"/>
                    <a:pt x="24499" y="9180"/>
                    <a:pt x="24499" y="5928"/>
                  </a:cubicBezTo>
                  <a:lnTo>
                    <a:pt x="24499" y="5928"/>
                  </a:lnTo>
                  <a:cubicBezTo>
                    <a:pt x="24499" y="2645"/>
                    <a:pt x="21825" y="0"/>
                    <a:pt x="18572" y="0"/>
                  </a:cubicBezTo>
                  <a:close/>
                </a:path>
              </a:pathLst>
            </a:custGeom>
            <a:no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90" name="Google Shape;2990;p109">
              <a:extLst>
                <a:ext uri="{FF2B5EF4-FFF2-40B4-BE49-F238E27FC236}">
                  <a16:creationId xmlns:a16="http://schemas.microsoft.com/office/drawing/2014/main" id="{ABEE4EC0-E699-D403-3DA8-A3F5BA581C9C}"/>
                </a:ext>
              </a:extLst>
            </p:cNvPr>
            <p:cNvSpPr/>
            <p:nvPr/>
          </p:nvSpPr>
          <p:spPr>
            <a:xfrm>
              <a:off x="5791400" y="2808075"/>
              <a:ext cx="140600" cy="134525"/>
            </a:xfrm>
            <a:custGeom>
              <a:avLst/>
              <a:gdLst/>
              <a:ahLst/>
              <a:cxnLst/>
              <a:rect l="l" t="t" r="r" b="b"/>
              <a:pathLst>
                <a:path w="5624" h="5381" extrusionOk="0">
                  <a:moveTo>
                    <a:pt x="2797" y="1"/>
                  </a:moveTo>
                  <a:lnTo>
                    <a:pt x="1916" y="1764"/>
                  </a:lnTo>
                  <a:lnTo>
                    <a:pt x="1" y="2068"/>
                  </a:lnTo>
                  <a:lnTo>
                    <a:pt x="1399" y="3435"/>
                  </a:lnTo>
                  <a:lnTo>
                    <a:pt x="1065" y="5381"/>
                  </a:lnTo>
                  <a:lnTo>
                    <a:pt x="2797" y="4469"/>
                  </a:lnTo>
                  <a:lnTo>
                    <a:pt x="4560" y="5381"/>
                  </a:lnTo>
                  <a:lnTo>
                    <a:pt x="4195" y="3435"/>
                  </a:lnTo>
                  <a:lnTo>
                    <a:pt x="5624" y="2068"/>
                  </a:lnTo>
                  <a:lnTo>
                    <a:pt x="3679" y="1764"/>
                  </a:lnTo>
                  <a:lnTo>
                    <a:pt x="2797" y="1"/>
                  </a:lnTo>
                  <a:close/>
                </a:path>
              </a:pathLst>
            </a:custGeom>
            <a:solidFill>
              <a:schemeClr val="accent1"/>
            </a:solid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91" name="Google Shape;2991;p109">
              <a:extLst>
                <a:ext uri="{FF2B5EF4-FFF2-40B4-BE49-F238E27FC236}">
                  <a16:creationId xmlns:a16="http://schemas.microsoft.com/office/drawing/2014/main" id="{0958BC28-7373-1CD4-321A-8724398FA4BC}"/>
                </a:ext>
              </a:extLst>
            </p:cNvPr>
            <p:cNvSpPr/>
            <p:nvPr/>
          </p:nvSpPr>
          <p:spPr>
            <a:xfrm>
              <a:off x="5997350" y="2808075"/>
              <a:ext cx="140600" cy="134525"/>
            </a:xfrm>
            <a:custGeom>
              <a:avLst/>
              <a:gdLst/>
              <a:ahLst/>
              <a:cxnLst/>
              <a:rect l="l" t="t" r="r" b="b"/>
              <a:pathLst>
                <a:path w="5624" h="5381" extrusionOk="0">
                  <a:moveTo>
                    <a:pt x="2796" y="1"/>
                  </a:moveTo>
                  <a:lnTo>
                    <a:pt x="1945" y="1764"/>
                  </a:lnTo>
                  <a:lnTo>
                    <a:pt x="0" y="2068"/>
                  </a:lnTo>
                  <a:lnTo>
                    <a:pt x="1398" y="3435"/>
                  </a:lnTo>
                  <a:lnTo>
                    <a:pt x="1064" y="5381"/>
                  </a:lnTo>
                  <a:lnTo>
                    <a:pt x="2796" y="4469"/>
                  </a:lnTo>
                  <a:lnTo>
                    <a:pt x="4559" y="5381"/>
                  </a:lnTo>
                  <a:lnTo>
                    <a:pt x="4225" y="3435"/>
                  </a:lnTo>
                  <a:lnTo>
                    <a:pt x="5623" y="2068"/>
                  </a:lnTo>
                  <a:lnTo>
                    <a:pt x="3678" y="1764"/>
                  </a:lnTo>
                  <a:lnTo>
                    <a:pt x="2796" y="1"/>
                  </a:lnTo>
                  <a:close/>
                </a:path>
              </a:pathLst>
            </a:custGeom>
            <a:solidFill>
              <a:schemeClr val="accent1"/>
            </a:solid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pic>
        <p:nvPicPr>
          <p:cNvPr id="2" name="صورة 1">
            <a:extLst>
              <a:ext uri="{FF2B5EF4-FFF2-40B4-BE49-F238E27FC236}">
                <a16:creationId xmlns:a16="http://schemas.microsoft.com/office/drawing/2014/main" id="{8E98265B-A9F4-A49F-F1F3-5F0D6A553AEE}"/>
              </a:ext>
            </a:extLst>
          </p:cNvPr>
          <p:cNvPicPr>
            <a:picLocks noChangeAspect="1"/>
          </p:cNvPicPr>
          <p:nvPr/>
        </p:nvPicPr>
        <p:blipFill>
          <a:blip r:embed="rId3"/>
          <a:srcRect t="14490" b="14869"/>
          <a:stretch>
            <a:fillRect/>
          </a:stretch>
        </p:blipFill>
        <p:spPr>
          <a:xfrm>
            <a:off x="1714500" y="2057075"/>
            <a:ext cx="5715000" cy="2018525"/>
          </a:xfrm>
          <a:prstGeom prst="roundRect">
            <a:avLst>
              <a:gd name="adj" fmla="val 6181"/>
            </a:avLst>
          </a:prstGeom>
          <a:effectLst>
            <a:outerShdw blurRad="63500" dist="63500" dir="5400000" sx="102000" sy="102000" algn="ctr" rotWithShape="0">
              <a:prstClr val="black">
                <a:alpha val="20000"/>
              </a:prstClr>
            </a:outerShdw>
          </a:effectLst>
        </p:spPr>
      </p:pic>
    </p:spTree>
    <p:extLst>
      <p:ext uri="{BB962C8B-B14F-4D97-AF65-F5344CB8AC3E}">
        <p14:creationId xmlns:p14="http://schemas.microsoft.com/office/powerpoint/2010/main" val="86117878"/>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61">
          <a:extLst>
            <a:ext uri="{FF2B5EF4-FFF2-40B4-BE49-F238E27FC236}">
              <a16:creationId xmlns:a16="http://schemas.microsoft.com/office/drawing/2014/main" id="{09C8239D-38B4-C860-C3FE-A099E53A7B8C}"/>
            </a:ext>
          </a:extLst>
        </p:cNvPr>
        <p:cNvGrpSpPr/>
        <p:nvPr/>
      </p:nvGrpSpPr>
      <p:grpSpPr>
        <a:xfrm>
          <a:off x="0" y="0"/>
          <a:ext cx="0" cy="0"/>
          <a:chOff x="0" y="0"/>
          <a:chExt cx="0" cy="0"/>
        </a:xfrm>
      </p:grpSpPr>
      <p:sp>
        <p:nvSpPr>
          <p:cNvPr id="2968" name="Google Shape;2968;p109">
            <a:extLst>
              <a:ext uri="{FF2B5EF4-FFF2-40B4-BE49-F238E27FC236}">
                <a16:creationId xmlns:a16="http://schemas.microsoft.com/office/drawing/2014/main" id="{4CA04A4C-41DC-2E35-6156-F00D4707AF49}"/>
              </a:ext>
            </a:extLst>
          </p:cNvPr>
          <p:cNvSpPr txBox="1">
            <a:spLocks noGrp="1"/>
          </p:cNvSpPr>
          <p:nvPr>
            <p:ph type="title"/>
          </p:nvPr>
        </p:nvSpPr>
        <p:spPr>
          <a:xfrm>
            <a:off x="720000" y="829458"/>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sz="3600" dirty="0">
                <a:latin typeface="Roboto Medium" panose="02000000000000000000" pitchFamily="2" charset="0"/>
                <a:ea typeface="Roboto Medium" panose="02000000000000000000" pitchFamily="2" charset="0"/>
                <a:cs typeface="Roboto Medium" panose="02000000000000000000" pitchFamily="2" charset="0"/>
              </a:rPr>
              <a:t>HTML</a:t>
            </a:r>
            <a:endParaRPr sz="3600" dirty="0">
              <a:latin typeface="Roboto Medium" panose="02000000000000000000" pitchFamily="2" charset="0"/>
              <a:ea typeface="Roboto Medium" panose="02000000000000000000" pitchFamily="2" charset="0"/>
              <a:cs typeface="Roboto Medium" panose="02000000000000000000" pitchFamily="2" charset="0"/>
            </a:endParaRPr>
          </a:p>
        </p:txBody>
      </p:sp>
      <p:grpSp>
        <p:nvGrpSpPr>
          <p:cNvPr id="2978" name="Google Shape;2978;p109">
            <a:extLst>
              <a:ext uri="{FF2B5EF4-FFF2-40B4-BE49-F238E27FC236}">
                <a16:creationId xmlns:a16="http://schemas.microsoft.com/office/drawing/2014/main" id="{77C7C96E-432A-97D8-7721-7CEAC8BB5779}"/>
              </a:ext>
            </a:extLst>
          </p:cNvPr>
          <p:cNvGrpSpPr/>
          <p:nvPr/>
        </p:nvGrpSpPr>
        <p:grpSpPr>
          <a:xfrm rot="10800000">
            <a:off x="880875" y="1466413"/>
            <a:ext cx="7475825" cy="3029275"/>
            <a:chOff x="4536100" y="1092775"/>
            <a:chExt cx="7475825" cy="3029275"/>
          </a:xfrm>
        </p:grpSpPr>
        <p:sp>
          <p:nvSpPr>
            <p:cNvPr id="2979" name="Google Shape;2979;p109">
              <a:extLst>
                <a:ext uri="{FF2B5EF4-FFF2-40B4-BE49-F238E27FC236}">
                  <a16:creationId xmlns:a16="http://schemas.microsoft.com/office/drawing/2014/main" id="{F3EBDB79-CF67-2CE4-4CFD-EFBC6A23D5F9}"/>
                </a:ext>
              </a:extLst>
            </p:cNvPr>
            <p:cNvSpPr/>
            <p:nvPr/>
          </p:nvSpPr>
          <p:spPr>
            <a:xfrm>
              <a:off x="11655500" y="1092775"/>
              <a:ext cx="356425" cy="355650"/>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accent1"/>
            </a:solidFill>
            <a:ln>
              <a:noFill/>
            </a:ln>
            <a:effectLst>
              <a:outerShdw blurRad="57150" dist="5715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0" name="Google Shape;2980;p109">
              <a:extLst>
                <a:ext uri="{FF2B5EF4-FFF2-40B4-BE49-F238E27FC236}">
                  <a16:creationId xmlns:a16="http://schemas.microsoft.com/office/drawing/2014/main" id="{CF01937A-DB4D-B377-55B6-52A5086703E9}"/>
                </a:ext>
              </a:extLst>
            </p:cNvPr>
            <p:cNvSpPr/>
            <p:nvPr/>
          </p:nvSpPr>
          <p:spPr>
            <a:xfrm>
              <a:off x="4536100" y="3871275"/>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dk1"/>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1" name="Google Shape;2981;p109">
            <a:extLst>
              <a:ext uri="{FF2B5EF4-FFF2-40B4-BE49-F238E27FC236}">
                <a16:creationId xmlns:a16="http://schemas.microsoft.com/office/drawing/2014/main" id="{E0DA34BD-EF2A-52BE-357D-8C35CD96CBBC}"/>
              </a:ext>
            </a:extLst>
          </p:cNvPr>
          <p:cNvGrpSpPr/>
          <p:nvPr/>
        </p:nvGrpSpPr>
        <p:grpSpPr>
          <a:xfrm>
            <a:off x="880876" y="1987361"/>
            <a:ext cx="572266" cy="485128"/>
            <a:chOff x="5215992" y="1423628"/>
            <a:chExt cx="459836" cy="389787"/>
          </a:xfrm>
        </p:grpSpPr>
        <p:sp>
          <p:nvSpPr>
            <p:cNvPr id="2982" name="Google Shape;2982;p109">
              <a:extLst>
                <a:ext uri="{FF2B5EF4-FFF2-40B4-BE49-F238E27FC236}">
                  <a16:creationId xmlns:a16="http://schemas.microsoft.com/office/drawing/2014/main" id="{72410923-FBCF-5215-59FB-DFE8E5D18BC3}"/>
                </a:ext>
              </a:extLst>
            </p:cNvPr>
            <p:cNvSpPr/>
            <p:nvPr/>
          </p:nvSpPr>
          <p:spPr>
            <a:xfrm>
              <a:off x="5215992" y="1423628"/>
              <a:ext cx="459836" cy="389787"/>
            </a:xfrm>
            <a:custGeom>
              <a:avLst/>
              <a:gdLst/>
              <a:ahLst/>
              <a:cxnLst/>
              <a:rect l="l" t="t" r="r" b="b"/>
              <a:pathLst>
                <a:path w="37831" h="32068" extrusionOk="0">
                  <a:moveTo>
                    <a:pt x="4445" y="0"/>
                  </a:moveTo>
                  <a:cubicBezTo>
                    <a:pt x="1995" y="0"/>
                    <a:pt x="0" y="1995"/>
                    <a:pt x="0" y="4446"/>
                  </a:cubicBezTo>
                  <a:lnTo>
                    <a:pt x="0" y="23868"/>
                  </a:lnTo>
                  <a:cubicBezTo>
                    <a:pt x="0" y="26320"/>
                    <a:pt x="1995" y="28314"/>
                    <a:pt x="4445" y="28314"/>
                  </a:cubicBezTo>
                  <a:lnTo>
                    <a:pt x="15162" y="28314"/>
                  </a:lnTo>
                  <a:lnTo>
                    <a:pt x="18915" y="32067"/>
                  </a:lnTo>
                  <a:lnTo>
                    <a:pt x="22667" y="28314"/>
                  </a:lnTo>
                  <a:lnTo>
                    <a:pt x="33384" y="28314"/>
                  </a:lnTo>
                  <a:cubicBezTo>
                    <a:pt x="35836" y="28314"/>
                    <a:pt x="37831" y="26320"/>
                    <a:pt x="37831" y="23868"/>
                  </a:cubicBezTo>
                  <a:lnTo>
                    <a:pt x="37831" y="4446"/>
                  </a:lnTo>
                  <a:cubicBezTo>
                    <a:pt x="37831" y="1995"/>
                    <a:pt x="35836" y="0"/>
                    <a:pt x="33384" y="0"/>
                  </a:cubicBezTo>
                  <a:close/>
                </a:path>
              </a:pathLst>
            </a:custGeom>
            <a:solidFill>
              <a:schemeClr val="accent3"/>
            </a:solidFill>
            <a:ln>
              <a:noFill/>
            </a:ln>
            <a:effectLst>
              <a:outerShdw blurRad="57150" dist="3810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3" name="Google Shape;2983;p109">
              <a:extLst>
                <a:ext uri="{FF2B5EF4-FFF2-40B4-BE49-F238E27FC236}">
                  <a16:creationId xmlns:a16="http://schemas.microsoft.com/office/drawing/2014/main" id="{A359812B-A18D-B0C6-7A3C-326843300544}"/>
                </a:ext>
              </a:extLst>
            </p:cNvPr>
            <p:cNvSpPr/>
            <p:nvPr/>
          </p:nvSpPr>
          <p:spPr>
            <a:xfrm>
              <a:off x="5360634" y="1526348"/>
              <a:ext cx="170547" cy="138713"/>
            </a:xfrm>
            <a:custGeom>
              <a:avLst/>
              <a:gdLst/>
              <a:ahLst/>
              <a:cxnLst/>
              <a:rect l="l" t="t" r="r" b="b"/>
              <a:pathLst>
                <a:path w="14031" h="11412" extrusionOk="0">
                  <a:moveTo>
                    <a:pt x="3685" y="1"/>
                  </a:moveTo>
                  <a:cubicBezTo>
                    <a:pt x="1657" y="1"/>
                    <a:pt x="0" y="1641"/>
                    <a:pt x="0" y="3686"/>
                  </a:cubicBezTo>
                  <a:cubicBezTo>
                    <a:pt x="0" y="4565"/>
                    <a:pt x="0" y="6881"/>
                    <a:pt x="5004" y="10109"/>
                  </a:cubicBezTo>
                  <a:lnTo>
                    <a:pt x="7015" y="11412"/>
                  </a:lnTo>
                  <a:lnTo>
                    <a:pt x="9027" y="10109"/>
                  </a:lnTo>
                  <a:cubicBezTo>
                    <a:pt x="14030" y="6881"/>
                    <a:pt x="14030" y="4565"/>
                    <a:pt x="14030" y="3686"/>
                  </a:cubicBezTo>
                  <a:cubicBezTo>
                    <a:pt x="14030" y="1641"/>
                    <a:pt x="12390" y="1"/>
                    <a:pt x="10345" y="1"/>
                  </a:cubicBezTo>
                  <a:cubicBezTo>
                    <a:pt x="8874" y="1"/>
                    <a:pt x="7623" y="846"/>
                    <a:pt x="7015" y="2081"/>
                  </a:cubicBezTo>
                  <a:cubicBezTo>
                    <a:pt x="6424" y="846"/>
                    <a:pt x="5155" y="1"/>
                    <a:pt x="3685" y="1"/>
                  </a:cubicBezTo>
                  <a:close/>
                </a:path>
              </a:pathLst>
            </a:custGeom>
            <a:solidFill>
              <a:schemeClr val="lt1"/>
            </a:solidFill>
            <a:ln>
              <a:noFill/>
            </a:ln>
            <a:effectLst>
              <a:outerShdw blurRad="57150" dist="3810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4" name="Google Shape;2984;p109">
            <a:extLst>
              <a:ext uri="{FF2B5EF4-FFF2-40B4-BE49-F238E27FC236}">
                <a16:creationId xmlns:a16="http://schemas.microsoft.com/office/drawing/2014/main" id="{037FB5C4-A1F3-D3D8-E635-788F556312ED}"/>
              </a:ext>
            </a:extLst>
          </p:cNvPr>
          <p:cNvGrpSpPr/>
          <p:nvPr/>
        </p:nvGrpSpPr>
        <p:grpSpPr>
          <a:xfrm>
            <a:off x="7504886" y="4036248"/>
            <a:ext cx="743279" cy="485160"/>
            <a:chOff x="4842900" y="2922987"/>
            <a:chExt cx="436632" cy="284986"/>
          </a:xfrm>
        </p:grpSpPr>
        <p:sp>
          <p:nvSpPr>
            <p:cNvPr id="2985" name="Google Shape;2985;p109">
              <a:extLst>
                <a:ext uri="{FF2B5EF4-FFF2-40B4-BE49-F238E27FC236}">
                  <a16:creationId xmlns:a16="http://schemas.microsoft.com/office/drawing/2014/main" id="{2DA015F8-B8BA-D3C4-4234-D673F0589912}"/>
                </a:ext>
              </a:extLst>
            </p:cNvPr>
            <p:cNvSpPr/>
            <p:nvPr/>
          </p:nvSpPr>
          <p:spPr>
            <a:xfrm>
              <a:off x="4842900" y="2922987"/>
              <a:ext cx="436632" cy="284986"/>
            </a:xfrm>
            <a:custGeom>
              <a:avLst/>
              <a:gdLst/>
              <a:ahLst/>
              <a:cxnLst/>
              <a:rect l="l" t="t" r="r" b="b"/>
              <a:pathLst>
                <a:path w="35922" h="23446" extrusionOk="0">
                  <a:moveTo>
                    <a:pt x="3448" y="1"/>
                  </a:moveTo>
                  <a:cubicBezTo>
                    <a:pt x="1555" y="1"/>
                    <a:pt x="0" y="1538"/>
                    <a:pt x="0" y="3432"/>
                  </a:cubicBezTo>
                  <a:lnTo>
                    <a:pt x="0" y="15552"/>
                  </a:lnTo>
                  <a:cubicBezTo>
                    <a:pt x="0" y="17446"/>
                    <a:pt x="1555" y="18983"/>
                    <a:pt x="3448" y="18983"/>
                  </a:cubicBezTo>
                  <a:lnTo>
                    <a:pt x="24950" y="18983"/>
                  </a:lnTo>
                  <a:lnTo>
                    <a:pt x="29074" y="23446"/>
                  </a:lnTo>
                  <a:lnTo>
                    <a:pt x="29074" y="18983"/>
                  </a:lnTo>
                  <a:lnTo>
                    <a:pt x="32473" y="18983"/>
                  </a:lnTo>
                  <a:cubicBezTo>
                    <a:pt x="34382" y="18983"/>
                    <a:pt x="35921" y="17446"/>
                    <a:pt x="35921" y="15552"/>
                  </a:cubicBezTo>
                  <a:lnTo>
                    <a:pt x="35921" y="3432"/>
                  </a:lnTo>
                  <a:cubicBezTo>
                    <a:pt x="35921" y="1538"/>
                    <a:pt x="34382" y="1"/>
                    <a:pt x="32473" y="1"/>
                  </a:cubicBezTo>
                  <a:close/>
                </a:path>
              </a:pathLst>
            </a:custGeom>
            <a:gradFill>
              <a:gsLst>
                <a:gs pos="0">
                  <a:srgbClr val="81EEEB"/>
                </a:gs>
                <a:gs pos="100000">
                  <a:srgbClr val="3AE4DF"/>
                </a:gs>
              </a:gsLst>
              <a:lin ang="8099331" scaled="0"/>
            </a:gradFill>
            <a:ln>
              <a:noFill/>
            </a:ln>
            <a:effectLst>
              <a:outerShdw blurRad="57150" dist="38100" dir="5400000" algn="bl" rotWithShape="0">
                <a:schemeClr val="dk1">
                  <a:alpha val="18000"/>
                </a:scheme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6" name="Google Shape;2986;p109">
              <a:extLst>
                <a:ext uri="{FF2B5EF4-FFF2-40B4-BE49-F238E27FC236}">
                  <a16:creationId xmlns:a16="http://schemas.microsoft.com/office/drawing/2014/main" id="{06D90FB7-66CB-B7AE-25FD-5D4B77C8C08D}"/>
                </a:ext>
              </a:extLst>
            </p:cNvPr>
            <p:cNvSpPr/>
            <p:nvPr/>
          </p:nvSpPr>
          <p:spPr>
            <a:xfrm>
              <a:off x="4917676" y="3006198"/>
              <a:ext cx="287065" cy="60824"/>
            </a:xfrm>
            <a:custGeom>
              <a:avLst/>
              <a:gdLst/>
              <a:ahLst/>
              <a:cxnLst/>
              <a:rect l="l" t="t" r="r" b="b"/>
              <a:pathLst>
                <a:path w="23617" h="5004" extrusionOk="0">
                  <a:moveTo>
                    <a:pt x="2503" y="0"/>
                  </a:moveTo>
                  <a:cubicBezTo>
                    <a:pt x="1117" y="0"/>
                    <a:pt x="1" y="1116"/>
                    <a:pt x="1" y="2502"/>
                  </a:cubicBezTo>
                  <a:cubicBezTo>
                    <a:pt x="1" y="3888"/>
                    <a:pt x="1117" y="5004"/>
                    <a:pt x="2503" y="5004"/>
                  </a:cubicBezTo>
                  <a:cubicBezTo>
                    <a:pt x="3873" y="5004"/>
                    <a:pt x="4988" y="3888"/>
                    <a:pt x="4988" y="2502"/>
                  </a:cubicBezTo>
                  <a:cubicBezTo>
                    <a:pt x="4988" y="1116"/>
                    <a:pt x="3873" y="0"/>
                    <a:pt x="2503" y="0"/>
                  </a:cubicBezTo>
                  <a:close/>
                  <a:moveTo>
                    <a:pt x="11817" y="0"/>
                  </a:moveTo>
                  <a:cubicBezTo>
                    <a:pt x="10431" y="0"/>
                    <a:pt x="9316" y="1116"/>
                    <a:pt x="9316" y="2502"/>
                  </a:cubicBezTo>
                  <a:cubicBezTo>
                    <a:pt x="9316" y="3888"/>
                    <a:pt x="10431" y="5004"/>
                    <a:pt x="11817" y="5004"/>
                  </a:cubicBezTo>
                  <a:cubicBezTo>
                    <a:pt x="13186" y="5004"/>
                    <a:pt x="14301" y="3888"/>
                    <a:pt x="14301" y="2502"/>
                  </a:cubicBezTo>
                  <a:cubicBezTo>
                    <a:pt x="14301" y="1116"/>
                    <a:pt x="13186" y="0"/>
                    <a:pt x="11817" y="0"/>
                  </a:cubicBezTo>
                  <a:close/>
                  <a:moveTo>
                    <a:pt x="21131" y="0"/>
                  </a:moveTo>
                  <a:cubicBezTo>
                    <a:pt x="19744" y="0"/>
                    <a:pt x="18629" y="1116"/>
                    <a:pt x="18629" y="2502"/>
                  </a:cubicBezTo>
                  <a:cubicBezTo>
                    <a:pt x="18629" y="3888"/>
                    <a:pt x="19744" y="5004"/>
                    <a:pt x="21131" y="5004"/>
                  </a:cubicBezTo>
                  <a:cubicBezTo>
                    <a:pt x="22500" y="5004"/>
                    <a:pt x="23616" y="3888"/>
                    <a:pt x="23616" y="2502"/>
                  </a:cubicBezTo>
                  <a:cubicBezTo>
                    <a:pt x="23616" y="1116"/>
                    <a:pt x="22500" y="0"/>
                    <a:pt x="21131" y="0"/>
                  </a:cubicBezTo>
                  <a:close/>
                </a:path>
              </a:pathLst>
            </a:custGeom>
            <a:solidFill>
              <a:srgbClr val="FFFFFF"/>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7" name="Google Shape;2987;p109">
            <a:extLst>
              <a:ext uri="{FF2B5EF4-FFF2-40B4-BE49-F238E27FC236}">
                <a16:creationId xmlns:a16="http://schemas.microsoft.com/office/drawing/2014/main" id="{3D13A34A-74C5-8EA3-1C2F-B0AD18DBF673}"/>
              </a:ext>
            </a:extLst>
          </p:cNvPr>
          <p:cNvGrpSpPr/>
          <p:nvPr/>
        </p:nvGrpSpPr>
        <p:grpSpPr>
          <a:xfrm>
            <a:off x="7811500" y="3779225"/>
            <a:ext cx="612500" cy="296375"/>
            <a:chOff x="5658425" y="2734375"/>
            <a:chExt cx="612500" cy="296375"/>
          </a:xfrm>
        </p:grpSpPr>
        <p:sp>
          <p:nvSpPr>
            <p:cNvPr id="2988" name="Google Shape;2988;p109">
              <a:extLst>
                <a:ext uri="{FF2B5EF4-FFF2-40B4-BE49-F238E27FC236}">
                  <a16:creationId xmlns:a16="http://schemas.microsoft.com/office/drawing/2014/main" id="{79EFE345-AE82-B7C2-D352-60C46D35C69F}"/>
                </a:ext>
              </a:extLst>
            </p:cNvPr>
            <p:cNvSpPr/>
            <p:nvPr/>
          </p:nvSpPr>
          <p:spPr>
            <a:xfrm>
              <a:off x="5658425" y="2734375"/>
              <a:ext cx="612500" cy="296375"/>
            </a:xfrm>
            <a:custGeom>
              <a:avLst/>
              <a:gdLst/>
              <a:ahLst/>
              <a:cxnLst/>
              <a:rect l="l" t="t" r="r" b="b"/>
              <a:pathLst>
                <a:path w="24500" h="11855" extrusionOk="0">
                  <a:moveTo>
                    <a:pt x="18572" y="0"/>
                  </a:moveTo>
                  <a:lnTo>
                    <a:pt x="5928" y="0"/>
                  </a:lnTo>
                  <a:cubicBezTo>
                    <a:pt x="2645" y="0"/>
                    <a:pt x="1" y="2645"/>
                    <a:pt x="1" y="5928"/>
                  </a:cubicBezTo>
                  <a:lnTo>
                    <a:pt x="1" y="5928"/>
                  </a:lnTo>
                  <a:cubicBezTo>
                    <a:pt x="1" y="9180"/>
                    <a:pt x="2645" y="11855"/>
                    <a:pt x="5928" y="11855"/>
                  </a:cubicBezTo>
                  <a:lnTo>
                    <a:pt x="18572" y="11855"/>
                  </a:lnTo>
                  <a:cubicBezTo>
                    <a:pt x="21825" y="11855"/>
                    <a:pt x="24499" y="9180"/>
                    <a:pt x="24499" y="5928"/>
                  </a:cubicBezTo>
                  <a:lnTo>
                    <a:pt x="24499" y="5928"/>
                  </a:lnTo>
                  <a:cubicBezTo>
                    <a:pt x="24499" y="2645"/>
                    <a:pt x="21825" y="0"/>
                    <a:pt x="18572" y="0"/>
                  </a:cubicBezTo>
                  <a:close/>
                </a:path>
              </a:pathLst>
            </a:custGeom>
            <a:solidFill>
              <a:schemeClr val="lt2"/>
            </a:solidFill>
            <a:ln w="9525" cap="flat" cmpd="sng">
              <a:solidFill>
                <a:schemeClr val="lt1"/>
              </a:solidFill>
              <a:prstDash val="solid"/>
              <a:round/>
              <a:headEnd type="none" w="sm" len="sm"/>
              <a:tailEnd type="none" w="sm" len="sm"/>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9" name="Google Shape;2989;p109">
              <a:extLst>
                <a:ext uri="{FF2B5EF4-FFF2-40B4-BE49-F238E27FC236}">
                  <a16:creationId xmlns:a16="http://schemas.microsoft.com/office/drawing/2014/main" id="{52444279-0E5C-C378-34AE-A41452D08CE9}"/>
                </a:ext>
              </a:extLst>
            </p:cNvPr>
            <p:cNvSpPr/>
            <p:nvPr/>
          </p:nvSpPr>
          <p:spPr>
            <a:xfrm>
              <a:off x="5658425" y="2734375"/>
              <a:ext cx="612500" cy="296375"/>
            </a:xfrm>
            <a:custGeom>
              <a:avLst/>
              <a:gdLst/>
              <a:ahLst/>
              <a:cxnLst/>
              <a:rect l="l" t="t" r="r" b="b"/>
              <a:pathLst>
                <a:path w="24500" h="11855" fill="none" extrusionOk="0">
                  <a:moveTo>
                    <a:pt x="18572" y="0"/>
                  </a:moveTo>
                  <a:lnTo>
                    <a:pt x="5928" y="0"/>
                  </a:lnTo>
                  <a:cubicBezTo>
                    <a:pt x="2645" y="0"/>
                    <a:pt x="1" y="2645"/>
                    <a:pt x="1" y="5928"/>
                  </a:cubicBezTo>
                  <a:lnTo>
                    <a:pt x="1" y="5928"/>
                  </a:lnTo>
                  <a:cubicBezTo>
                    <a:pt x="1" y="9180"/>
                    <a:pt x="2645" y="11855"/>
                    <a:pt x="5928" y="11855"/>
                  </a:cubicBezTo>
                  <a:lnTo>
                    <a:pt x="18572" y="11855"/>
                  </a:lnTo>
                  <a:cubicBezTo>
                    <a:pt x="21825" y="11855"/>
                    <a:pt x="24499" y="9180"/>
                    <a:pt x="24499" y="5928"/>
                  </a:cubicBezTo>
                  <a:lnTo>
                    <a:pt x="24499" y="5928"/>
                  </a:lnTo>
                  <a:cubicBezTo>
                    <a:pt x="24499" y="2645"/>
                    <a:pt x="21825" y="0"/>
                    <a:pt x="18572" y="0"/>
                  </a:cubicBezTo>
                  <a:close/>
                </a:path>
              </a:pathLst>
            </a:custGeom>
            <a:no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90" name="Google Shape;2990;p109">
              <a:extLst>
                <a:ext uri="{FF2B5EF4-FFF2-40B4-BE49-F238E27FC236}">
                  <a16:creationId xmlns:a16="http://schemas.microsoft.com/office/drawing/2014/main" id="{D11C45D6-1D7E-7658-BD27-82B39EB1F4FA}"/>
                </a:ext>
              </a:extLst>
            </p:cNvPr>
            <p:cNvSpPr/>
            <p:nvPr/>
          </p:nvSpPr>
          <p:spPr>
            <a:xfrm>
              <a:off x="5791400" y="2808075"/>
              <a:ext cx="140600" cy="134525"/>
            </a:xfrm>
            <a:custGeom>
              <a:avLst/>
              <a:gdLst/>
              <a:ahLst/>
              <a:cxnLst/>
              <a:rect l="l" t="t" r="r" b="b"/>
              <a:pathLst>
                <a:path w="5624" h="5381" extrusionOk="0">
                  <a:moveTo>
                    <a:pt x="2797" y="1"/>
                  </a:moveTo>
                  <a:lnTo>
                    <a:pt x="1916" y="1764"/>
                  </a:lnTo>
                  <a:lnTo>
                    <a:pt x="1" y="2068"/>
                  </a:lnTo>
                  <a:lnTo>
                    <a:pt x="1399" y="3435"/>
                  </a:lnTo>
                  <a:lnTo>
                    <a:pt x="1065" y="5381"/>
                  </a:lnTo>
                  <a:lnTo>
                    <a:pt x="2797" y="4469"/>
                  </a:lnTo>
                  <a:lnTo>
                    <a:pt x="4560" y="5381"/>
                  </a:lnTo>
                  <a:lnTo>
                    <a:pt x="4195" y="3435"/>
                  </a:lnTo>
                  <a:lnTo>
                    <a:pt x="5624" y="2068"/>
                  </a:lnTo>
                  <a:lnTo>
                    <a:pt x="3679" y="1764"/>
                  </a:lnTo>
                  <a:lnTo>
                    <a:pt x="2797" y="1"/>
                  </a:lnTo>
                  <a:close/>
                </a:path>
              </a:pathLst>
            </a:custGeom>
            <a:solidFill>
              <a:schemeClr val="accent1"/>
            </a:solid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91" name="Google Shape;2991;p109">
              <a:extLst>
                <a:ext uri="{FF2B5EF4-FFF2-40B4-BE49-F238E27FC236}">
                  <a16:creationId xmlns:a16="http://schemas.microsoft.com/office/drawing/2014/main" id="{8B633227-4F5B-B9DE-CC93-401B0FF93131}"/>
                </a:ext>
              </a:extLst>
            </p:cNvPr>
            <p:cNvSpPr/>
            <p:nvPr/>
          </p:nvSpPr>
          <p:spPr>
            <a:xfrm>
              <a:off x="5997350" y="2808075"/>
              <a:ext cx="140600" cy="134525"/>
            </a:xfrm>
            <a:custGeom>
              <a:avLst/>
              <a:gdLst/>
              <a:ahLst/>
              <a:cxnLst/>
              <a:rect l="l" t="t" r="r" b="b"/>
              <a:pathLst>
                <a:path w="5624" h="5381" extrusionOk="0">
                  <a:moveTo>
                    <a:pt x="2796" y="1"/>
                  </a:moveTo>
                  <a:lnTo>
                    <a:pt x="1945" y="1764"/>
                  </a:lnTo>
                  <a:lnTo>
                    <a:pt x="0" y="2068"/>
                  </a:lnTo>
                  <a:lnTo>
                    <a:pt x="1398" y="3435"/>
                  </a:lnTo>
                  <a:lnTo>
                    <a:pt x="1064" y="5381"/>
                  </a:lnTo>
                  <a:lnTo>
                    <a:pt x="2796" y="4469"/>
                  </a:lnTo>
                  <a:lnTo>
                    <a:pt x="4559" y="5381"/>
                  </a:lnTo>
                  <a:lnTo>
                    <a:pt x="4225" y="3435"/>
                  </a:lnTo>
                  <a:lnTo>
                    <a:pt x="5623" y="2068"/>
                  </a:lnTo>
                  <a:lnTo>
                    <a:pt x="3678" y="1764"/>
                  </a:lnTo>
                  <a:lnTo>
                    <a:pt x="2796" y="1"/>
                  </a:lnTo>
                  <a:close/>
                </a:path>
              </a:pathLst>
            </a:custGeom>
            <a:solidFill>
              <a:schemeClr val="accent1"/>
            </a:solid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pic>
        <p:nvPicPr>
          <p:cNvPr id="4" name="صورة 3">
            <a:extLst>
              <a:ext uri="{FF2B5EF4-FFF2-40B4-BE49-F238E27FC236}">
                <a16:creationId xmlns:a16="http://schemas.microsoft.com/office/drawing/2014/main" id="{506CC04C-65F8-D91B-388B-6DFC377999C7}"/>
              </a:ext>
            </a:extLst>
          </p:cNvPr>
          <p:cNvPicPr>
            <a:picLocks noChangeAspect="1"/>
          </p:cNvPicPr>
          <p:nvPr/>
        </p:nvPicPr>
        <p:blipFill>
          <a:blip r:embed="rId3"/>
          <a:stretch>
            <a:fillRect/>
          </a:stretch>
        </p:blipFill>
        <p:spPr>
          <a:xfrm>
            <a:off x="2610160" y="1987361"/>
            <a:ext cx="3923680" cy="2224147"/>
          </a:xfrm>
          <a:prstGeom prst="roundRect">
            <a:avLst>
              <a:gd name="adj" fmla="val 4486"/>
            </a:avLst>
          </a:prstGeom>
          <a:effectLst>
            <a:outerShdw blurRad="63500" dist="63500" dir="5400000" algn="ctr" rotWithShape="0">
              <a:srgbClr val="000000">
                <a:alpha val="20000"/>
              </a:srgbClr>
            </a:outerShdw>
          </a:effectLst>
        </p:spPr>
      </p:pic>
    </p:spTree>
    <p:extLst>
      <p:ext uri="{BB962C8B-B14F-4D97-AF65-F5344CB8AC3E}">
        <p14:creationId xmlns:p14="http://schemas.microsoft.com/office/powerpoint/2010/main" val="3129031992"/>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61">
          <a:extLst>
            <a:ext uri="{FF2B5EF4-FFF2-40B4-BE49-F238E27FC236}">
              <a16:creationId xmlns:a16="http://schemas.microsoft.com/office/drawing/2014/main" id="{09D7AE1D-FD55-1A38-2176-1038C30659EC}"/>
            </a:ext>
          </a:extLst>
        </p:cNvPr>
        <p:cNvGrpSpPr/>
        <p:nvPr/>
      </p:nvGrpSpPr>
      <p:grpSpPr>
        <a:xfrm>
          <a:off x="0" y="0"/>
          <a:ext cx="0" cy="0"/>
          <a:chOff x="0" y="0"/>
          <a:chExt cx="0" cy="0"/>
        </a:xfrm>
      </p:grpSpPr>
      <p:sp>
        <p:nvSpPr>
          <p:cNvPr id="2968" name="Google Shape;2968;p109">
            <a:extLst>
              <a:ext uri="{FF2B5EF4-FFF2-40B4-BE49-F238E27FC236}">
                <a16:creationId xmlns:a16="http://schemas.microsoft.com/office/drawing/2014/main" id="{694DF850-5DCF-EE1A-391B-2216036E0387}"/>
              </a:ext>
            </a:extLst>
          </p:cNvPr>
          <p:cNvSpPr txBox="1">
            <a:spLocks noGrp="1"/>
          </p:cNvSpPr>
          <p:nvPr>
            <p:ph type="title"/>
          </p:nvPr>
        </p:nvSpPr>
        <p:spPr>
          <a:xfrm>
            <a:off x="720000" y="829458"/>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sz="3600" dirty="0">
                <a:latin typeface="Roboto Medium" panose="02000000000000000000" pitchFamily="2" charset="0"/>
                <a:ea typeface="Roboto Medium" panose="02000000000000000000" pitchFamily="2" charset="0"/>
                <a:cs typeface="Roboto Medium" panose="02000000000000000000" pitchFamily="2" charset="0"/>
              </a:rPr>
              <a:t>CSS</a:t>
            </a:r>
            <a:endParaRPr sz="3600" dirty="0">
              <a:latin typeface="Roboto Medium" panose="02000000000000000000" pitchFamily="2" charset="0"/>
              <a:ea typeface="Roboto Medium" panose="02000000000000000000" pitchFamily="2" charset="0"/>
              <a:cs typeface="Roboto Medium" panose="02000000000000000000" pitchFamily="2" charset="0"/>
            </a:endParaRPr>
          </a:p>
        </p:txBody>
      </p:sp>
      <p:grpSp>
        <p:nvGrpSpPr>
          <p:cNvPr id="2978" name="Google Shape;2978;p109">
            <a:extLst>
              <a:ext uri="{FF2B5EF4-FFF2-40B4-BE49-F238E27FC236}">
                <a16:creationId xmlns:a16="http://schemas.microsoft.com/office/drawing/2014/main" id="{C62AA4B4-CDD6-8271-0711-4DF676BE348A}"/>
              </a:ext>
            </a:extLst>
          </p:cNvPr>
          <p:cNvGrpSpPr/>
          <p:nvPr/>
        </p:nvGrpSpPr>
        <p:grpSpPr>
          <a:xfrm rot="10800000">
            <a:off x="880875" y="1466413"/>
            <a:ext cx="7475825" cy="3029275"/>
            <a:chOff x="4536100" y="1092775"/>
            <a:chExt cx="7475825" cy="3029275"/>
          </a:xfrm>
        </p:grpSpPr>
        <p:sp>
          <p:nvSpPr>
            <p:cNvPr id="2979" name="Google Shape;2979;p109">
              <a:extLst>
                <a:ext uri="{FF2B5EF4-FFF2-40B4-BE49-F238E27FC236}">
                  <a16:creationId xmlns:a16="http://schemas.microsoft.com/office/drawing/2014/main" id="{B82FBEDE-9E24-3822-EBB9-F0730480FFC2}"/>
                </a:ext>
              </a:extLst>
            </p:cNvPr>
            <p:cNvSpPr/>
            <p:nvPr/>
          </p:nvSpPr>
          <p:spPr>
            <a:xfrm>
              <a:off x="11655500" y="1092775"/>
              <a:ext cx="356425" cy="355650"/>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accent1"/>
            </a:solidFill>
            <a:ln>
              <a:noFill/>
            </a:ln>
            <a:effectLst>
              <a:outerShdw blurRad="57150" dist="5715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0" name="Google Shape;2980;p109">
              <a:extLst>
                <a:ext uri="{FF2B5EF4-FFF2-40B4-BE49-F238E27FC236}">
                  <a16:creationId xmlns:a16="http://schemas.microsoft.com/office/drawing/2014/main" id="{C1D789F8-38BB-E15C-EB47-BC785FFB9506}"/>
                </a:ext>
              </a:extLst>
            </p:cNvPr>
            <p:cNvSpPr/>
            <p:nvPr/>
          </p:nvSpPr>
          <p:spPr>
            <a:xfrm>
              <a:off x="4536100" y="3871275"/>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dk1"/>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1" name="Google Shape;2981;p109">
            <a:extLst>
              <a:ext uri="{FF2B5EF4-FFF2-40B4-BE49-F238E27FC236}">
                <a16:creationId xmlns:a16="http://schemas.microsoft.com/office/drawing/2014/main" id="{05411B07-A679-58BF-E592-3B3E0560D92E}"/>
              </a:ext>
            </a:extLst>
          </p:cNvPr>
          <p:cNvGrpSpPr/>
          <p:nvPr/>
        </p:nvGrpSpPr>
        <p:grpSpPr>
          <a:xfrm>
            <a:off x="880876" y="1987361"/>
            <a:ext cx="572266" cy="485128"/>
            <a:chOff x="5215992" y="1423628"/>
            <a:chExt cx="459836" cy="389787"/>
          </a:xfrm>
        </p:grpSpPr>
        <p:sp>
          <p:nvSpPr>
            <p:cNvPr id="2982" name="Google Shape;2982;p109">
              <a:extLst>
                <a:ext uri="{FF2B5EF4-FFF2-40B4-BE49-F238E27FC236}">
                  <a16:creationId xmlns:a16="http://schemas.microsoft.com/office/drawing/2014/main" id="{3A0590E5-EB8B-F034-9D4E-1068A7876A10}"/>
                </a:ext>
              </a:extLst>
            </p:cNvPr>
            <p:cNvSpPr/>
            <p:nvPr/>
          </p:nvSpPr>
          <p:spPr>
            <a:xfrm>
              <a:off x="5215992" y="1423628"/>
              <a:ext cx="459836" cy="389787"/>
            </a:xfrm>
            <a:custGeom>
              <a:avLst/>
              <a:gdLst/>
              <a:ahLst/>
              <a:cxnLst/>
              <a:rect l="l" t="t" r="r" b="b"/>
              <a:pathLst>
                <a:path w="37831" h="32068" extrusionOk="0">
                  <a:moveTo>
                    <a:pt x="4445" y="0"/>
                  </a:moveTo>
                  <a:cubicBezTo>
                    <a:pt x="1995" y="0"/>
                    <a:pt x="0" y="1995"/>
                    <a:pt x="0" y="4446"/>
                  </a:cubicBezTo>
                  <a:lnTo>
                    <a:pt x="0" y="23868"/>
                  </a:lnTo>
                  <a:cubicBezTo>
                    <a:pt x="0" y="26320"/>
                    <a:pt x="1995" y="28314"/>
                    <a:pt x="4445" y="28314"/>
                  </a:cubicBezTo>
                  <a:lnTo>
                    <a:pt x="15162" y="28314"/>
                  </a:lnTo>
                  <a:lnTo>
                    <a:pt x="18915" y="32067"/>
                  </a:lnTo>
                  <a:lnTo>
                    <a:pt x="22667" y="28314"/>
                  </a:lnTo>
                  <a:lnTo>
                    <a:pt x="33384" y="28314"/>
                  </a:lnTo>
                  <a:cubicBezTo>
                    <a:pt x="35836" y="28314"/>
                    <a:pt x="37831" y="26320"/>
                    <a:pt x="37831" y="23868"/>
                  </a:cubicBezTo>
                  <a:lnTo>
                    <a:pt x="37831" y="4446"/>
                  </a:lnTo>
                  <a:cubicBezTo>
                    <a:pt x="37831" y="1995"/>
                    <a:pt x="35836" y="0"/>
                    <a:pt x="33384" y="0"/>
                  </a:cubicBezTo>
                  <a:close/>
                </a:path>
              </a:pathLst>
            </a:custGeom>
            <a:solidFill>
              <a:schemeClr val="accent3"/>
            </a:solidFill>
            <a:ln>
              <a:noFill/>
            </a:ln>
            <a:effectLst>
              <a:outerShdw blurRad="57150" dist="3810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3" name="Google Shape;2983;p109">
              <a:extLst>
                <a:ext uri="{FF2B5EF4-FFF2-40B4-BE49-F238E27FC236}">
                  <a16:creationId xmlns:a16="http://schemas.microsoft.com/office/drawing/2014/main" id="{BA495E9F-6E0E-1640-EDC1-3406EE6E09FF}"/>
                </a:ext>
              </a:extLst>
            </p:cNvPr>
            <p:cNvSpPr/>
            <p:nvPr/>
          </p:nvSpPr>
          <p:spPr>
            <a:xfrm>
              <a:off x="5360634" y="1526348"/>
              <a:ext cx="170547" cy="138713"/>
            </a:xfrm>
            <a:custGeom>
              <a:avLst/>
              <a:gdLst/>
              <a:ahLst/>
              <a:cxnLst/>
              <a:rect l="l" t="t" r="r" b="b"/>
              <a:pathLst>
                <a:path w="14031" h="11412" extrusionOk="0">
                  <a:moveTo>
                    <a:pt x="3685" y="1"/>
                  </a:moveTo>
                  <a:cubicBezTo>
                    <a:pt x="1657" y="1"/>
                    <a:pt x="0" y="1641"/>
                    <a:pt x="0" y="3686"/>
                  </a:cubicBezTo>
                  <a:cubicBezTo>
                    <a:pt x="0" y="4565"/>
                    <a:pt x="0" y="6881"/>
                    <a:pt x="5004" y="10109"/>
                  </a:cubicBezTo>
                  <a:lnTo>
                    <a:pt x="7015" y="11412"/>
                  </a:lnTo>
                  <a:lnTo>
                    <a:pt x="9027" y="10109"/>
                  </a:lnTo>
                  <a:cubicBezTo>
                    <a:pt x="14030" y="6881"/>
                    <a:pt x="14030" y="4565"/>
                    <a:pt x="14030" y="3686"/>
                  </a:cubicBezTo>
                  <a:cubicBezTo>
                    <a:pt x="14030" y="1641"/>
                    <a:pt x="12390" y="1"/>
                    <a:pt x="10345" y="1"/>
                  </a:cubicBezTo>
                  <a:cubicBezTo>
                    <a:pt x="8874" y="1"/>
                    <a:pt x="7623" y="846"/>
                    <a:pt x="7015" y="2081"/>
                  </a:cubicBezTo>
                  <a:cubicBezTo>
                    <a:pt x="6424" y="846"/>
                    <a:pt x="5155" y="1"/>
                    <a:pt x="3685" y="1"/>
                  </a:cubicBezTo>
                  <a:close/>
                </a:path>
              </a:pathLst>
            </a:custGeom>
            <a:solidFill>
              <a:schemeClr val="lt1"/>
            </a:solidFill>
            <a:ln>
              <a:noFill/>
            </a:ln>
            <a:effectLst>
              <a:outerShdw blurRad="57150" dist="3810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4" name="Google Shape;2984;p109">
            <a:extLst>
              <a:ext uri="{FF2B5EF4-FFF2-40B4-BE49-F238E27FC236}">
                <a16:creationId xmlns:a16="http://schemas.microsoft.com/office/drawing/2014/main" id="{9B4151C3-4F56-B2EB-B48B-46C7376EEA67}"/>
              </a:ext>
            </a:extLst>
          </p:cNvPr>
          <p:cNvGrpSpPr/>
          <p:nvPr/>
        </p:nvGrpSpPr>
        <p:grpSpPr>
          <a:xfrm>
            <a:off x="7504886" y="4036248"/>
            <a:ext cx="743279" cy="485160"/>
            <a:chOff x="4842900" y="2922987"/>
            <a:chExt cx="436632" cy="284986"/>
          </a:xfrm>
        </p:grpSpPr>
        <p:sp>
          <p:nvSpPr>
            <p:cNvPr id="2985" name="Google Shape;2985;p109">
              <a:extLst>
                <a:ext uri="{FF2B5EF4-FFF2-40B4-BE49-F238E27FC236}">
                  <a16:creationId xmlns:a16="http://schemas.microsoft.com/office/drawing/2014/main" id="{3445EBFE-118D-5139-AEF4-586937FAEFDE}"/>
                </a:ext>
              </a:extLst>
            </p:cNvPr>
            <p:cNvSpPr/>
            <p:nvPr/>
          </p:nvSpPr>
          <p:spPr>
            <a:xfrm>
              <a:off x="4842900" y="2922987"/>
              <a:ext cx="436632" cy="284986"/>
            </a:xfrm>
            <a:custGeom>
              <a:avLst/>
              <a:gdLst/>
              <a:ahLst/>
              <a:cxnLst/>
              <a:rect l="l" t="t" r="r" b="b"/>
              <a:pathLst>
                <a:path w="35922" h="23446" extrusionOk="0">
                  <a:moveTo>
                    <a:pt x="3448" y="1"/>
                  </a:moveTo>
                  <a:cubicBezTo>
                    <a:pt x="1555" y="1"/>
                    <a:pt x="0" y="1538"/>
                    <a:pt x="0" y="3432"/>
                  </a:cubicBezTo>
                  <a:lnTo>
                    <a:pt x="0" y="15552"/>
                  </a:lnTo>
                  <a:cubicBezTo>
                    <a:pt x="0" y="17446"/>
                    <a:pt x="1555" y="18983"/>
                    <a:pt x="3448" y="18983"/>
                  </a:cubicBezTo>
                  <a:lnTo>
                    <a:pt x="24950" y="18983"/>
                  </a:lnTo>
                  <a:lnTo>
                    <a:pt x="29074" y="23446"/>
                  </a:lnTo>
                  <a:lnTo>
                    <a:pt x="29074" y="18983"/>
                  </a:lnTo>
                  <a:lnTo>
                    <a:pt x="32473" y="18983"/>
                  </a:lnTo>
                  <a:cubicBezTo>
                    <a:pt x="34382" y="18983"/>
                    <a:pt x="35921" y="17446"/>
                    <a:pt x="35921" y="15552"/>
                  </a:cubicBezTo>
                  <a:lnTo>
                    <a:pt x="35921" y="3432"/>
                  </a:lnTo>
                  <a:cubicBezTo>
                    <a:pt x="35921" y="1538"/>
                    <a:pt x="34382" y="1"/>
                    <a:pt x="32473" y="1"/>
                  </a:cubicBezTo>
                  <a:close/>
                </a:path>
              </a:pathLst>
            </a:custGeom>
            <a:gradFill>
              <a:gsLst>
                <a:gs pos="0">
                  <a:srgbClr val="81EEEB"/>
                </a:gs>
                <a:gs pos="100000">
                  <a:srgbClr val="3AE4DF"/>
                </a:gs>
              </a:gsLst>
              <a:lin ang="8099331" scaled="0"/>
            </a:gradFill>
            <a:ln>
              <a:noFill/>
            </a:ln>
            <a:effectLst>
              <a:outerShdw blurRad="57150" dist="38100" dir="5400000" algn="bl" rotWithShape="0">
                <a:schemeClr val="dk1">
                  <a:alpha val="18000"/>
                </a:scheme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6" name="Google Shape;2986;p109">
              <a:extLst>
                <a:ext uri="{FF2B5EF4-FFF2-40B4-BE49-F238E27FC236}">
                  <a16:creationId xmlns:a16="http://schemas.microsoft.com/office/drawing/2014/main" id="{E594A622-F1AE-3FF2-92DF-83E4012C6E8E}"/>
                </a:ext>
              </a:extLst>
            </p:cNvPr>
            <p:cNvSpPr/>
            <p:nvPr/>
          </p:nvSpPr>
          <p:spPr>
            <a:xfrm>
              <a:off x="4917676" y="3006198"/>
              <a:ext cx="287065" cy="60824"/>
            </a:xfrm>
            <a:custGeom>
              <a:avLst/>
              <a:gdLst/>
              <a:ahLst/>
              <a:cxnLst/>
              <a:rect l="l" t="t" r="r" b="b"/>
              <a:pathLst>
                <a:path w="23617" h="5004" extrusionOk="0">
                  <a:moveTo>
                    <a:pt x="2503" y="0"/>
                  </a:moveTo>
                  <a:cubicBezTo>
                    <a:pt x="1117" y="0"/>
                    <a:pt x="1" y="1116"/>
                    <a:pt x="1" y="2502"/>
                  </a:cubicBezTo>
                  <a:cubicBezTo>
                    <a:pt x="1" y="3888"/>
                    <a:pt x="1117" y="5004"/>
                    <a:pt x="2503" y="5004"/>
                  </a:cubicBezTo>
                  <a:cubicBezTo>
                    <a:pt x="3873" y="5004"/>
                    <a:pt x="4988" y="3888"/>
                    <a:pt x="4988" y="2502"/>
                  </a:cubicBezTo>
                  <a:cubicBezTo>
                    <a:pt x="4988" y="1116"/>
                    <a:pt x="3873" y="0"/>
                    <a:pt x="2503" y="0"/>
                  </a:cubicBezTo>
                  <a:close/>
                  <a:moveTo>
                    <a:pt x="11817" y="0"/>
                  </a:moveTo>
                  <a:cubicBezTo>
                    <a:pt x="10431" y="0"/>
                    <a:pt x="9316" y="1116"/>
                    <a:pt x="9316" y="2502"/>
                  </a:cubicBezTo>
                  <a:cubicBezTo>
                    <a:pt x="9316" y="3888"/>
                    <a:pt x="10431" y="5004"/>
                    <a:pt x="11817" y="5004"/>
                  </a:cubicBezTo>
                  <a:cubicBezTo>
                    <a:pt x="13186" y="5004"/>
                    <a:pt x="14301" y="3888"/>
                    <a:pt x="14301" y="2502"/>
                  </a:cubicBezTo>
                  <a:cubicBezTo>
                    <a:pt x="14301" y="1116"/>
                    <a:pt x="13186" y="0"/>
                    <a:pt x="11817" y="0"/>
                  </a:cubicBezTo>
                  <a:close/>
                  <a:moveTo>
                    <a:pt x="21131" y="0"/>
                  </a:moveTo>
                  <a:cubicBezTo>
                    <a:pt x="19744" y="0"/>
                    <a:pt x="18629" y="1116"/>
                    <a:pt x="18629" y="2502"/>
                  </a:cubicBezTo>
                  <a:cubicBezTo>
                    <a:pt x="18629" y="3888"/>
                    <a:pt x="19744" y="5004"/>
                    <a:pt x="21131" y="5004"/>
                  </a:cubicBezTo>
                  <a:cubicBezTo>
                    <a:pt x="22500" y="5004"/>
                    <a:pt x="23616" y="3888"/>
                    <a:pt x="23616" y="2502"/>
                  </a:cubicBezTo>
                  <a:cubicBezTo>
                    <a:pt x="23616" y="1116"/>
                    <a:pt x="22500" y="0"/>
                    <a:pt x="21131" y="0"/>
                  </a:cubicBezTo>
                  <a:close/>
                </a:path>
              </a:pathLst>
            </a:custGeom>
            <a:solidFill>
              <a:srgbClr val="FFFFFF"/>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7" name="Google Shape;2987;p109">
            <a:extLst>
              <a:ext uri="{FF2B5EF4-FFF2-40B4-BE49-F238E27FC236}">
                <a16:creationId xmlns:a16="http://schemas.microsoft.com/office/drawing/2014/main" id="{10E00404-23D8-5C42-7C60-385053B3EED2}"/>
              </a:ext>
            </a:extLst>
          </p:cNvPr>
          <p:cNvGrpSpPr/>
          <p:nvPr/>
        </p:nvGrpSpPr>
        <p:grpSpPr>
          <a:xfrm>
            <a:off x="7811500" y="3779225"/>
            <a:ext cx="612500" cy="296375"/>
            <a:chOff x="5658425" y="2734375"/>
            <a:chExt cx="612500" cy="296375"/>
          </a:xfrm>
        </p:grpSpPr>
        <p:sp>
          <p:nvSpPr>
            <p:cNvPr id="2988" name="Google Shape;2988;p109">
              <a:extLst>
                <a:ext uri="{FF2B5EF4-FFF2-40B4-BE49-F238E27FC236}">
                  <a16:creationId xmlns:a16="http://schemas.microsoft.com/office/drawing/2014/main" id="{2579280A-8F15-6387-866C-03FB7FE0C0A3}"/>
                </a:ext>
              </a:extLst>
            </p:cNvPr>
            <p:cNvSpPr/>
            <p:nvPr/>
          </p:nvSpPr>
          <p:spPr>
            <a:xfrm>
              <a:off x="5658425" y="2734375"/>
              <a:ext cx="612500" cy="296375"/>
            </a:xfrm>
            <a:custGeom>
              <a:avLst/>
              <a:gdLst/>
              <a:ahLst/>
              <a:cxnLst/>
              <a:rect l="l" t="t" r="r" b="b"/>
              <a:pathLst>
                <a:path w="24500" h="11855" extrusionOk="0">
                  <a:moveTo>
                    <a:pt x="18572" y="0"/>
                  </a:moveTo>
                  <a:lnTo>
                    <a:pt x="5928" y="0"/>
                  </a:lnTo>
                  <a:cubicBezTo>
                    <a:pt x="2645" y="0"/>
                    <a:pt x="1" y="2645"/>
                    <a:pt x="1" y="5928"/>
                  </a:cubicBezTo>
                  <a:lnTo>
                    <a:pt x="1" y="5928"/>
                  </a:lnTo>
                  <a:cubicBezTo>
                    <a:pt x="1" y="9180"/>
                    <a:pt x="2645" y="11855"/>
                    <a:pt x="5928" y="11855"/>
                  </a:cubicBezTo>
                  <a:lnTo>
                    <a:pt x="18572" y="11855"/>
                  </a:lnTo>
                  <a:cubicBezTo>
                    <a:pt x="21825" y="11855"/>
                    <a:pt x="24499" y="9180"/>
                    <a:pt x="24499" y="5928"/>
                  </a:cubicBezTo>
                  <a:lnTo>
                    <a:pt x="24499" y="5928"/>
                  </a:lnTo>
                  <a:cubicBezTo>
                    <a:pt x="24499" y="2645"/>
                    <a:pt x="21825" y="0"/>
                    <a:pt x="18572" y="0"/>
                  </a:cubicBezTo>
                  <a:close/>
                </a:path>
              </a:pathLst>
            </a:custGeom>
            <a:solidFill>
              <a:schemeClr val="lt2"/>
            </a:solidFill>
            <a:ln w="9525" cap="flat" cmpd="sng">
              <a:solidFill>
                <a:schemeClr val="lt1"/>
              </a:solidFill>
              <a:prstDash val="solid"/>
              <a:round/>
              <a:headEnd type="none" w="sm" len="sm"/>
              <a:tailEnd type="none" w="sm" len="sm"/>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9" name="Google Shape;2989;p109">
              <a:extLst>
                <a:ext uri="{FF2B5EF4-FFF2-40B4-BE49-F238E27FC236}">
                  <a16:creationId xmlns:a16="http://schemas.microsoft.com/office/drawing/2014/main" id="{5676CB5F-6F92-CCA8-B0BC-10669C11E795}"/>
                </a:ext>
              </a:extLst>
            </p:cNvPr>
            <p:cNvSpPr/>
            <p:nvPr/>
          </p:nvSpPr>
          <p:spPr>
            <a:xfrm>
              <a:off x="5658425" y="2734375"/>
              <a:ext cx="612500" cy="296375"/>
            </a:xfrm>
            <a:custGeom>
              <a:avLst/>
              <a:gdLst/>
              <a:ahLst/>
              <a:cxnLst/>
              <a:rect l="l" t="t" r="r" b="b"/>
              <a:pathLst>
                <a:path w="24500" h="11855" fill="none" extrusionOk="0">
                  <a:moveTo>
                    <a:pt x="18572" y="0"/>
                  </a:moveTo>
                  <a:lnTo>
                    <a:pt x="5928" y="0"/>
                  </a:lnTo>
                  <a:cubicBezTo>
                    <a:pt x="2645" y="0"/>
                    <a:pt x="1" y="2645"/>
                    <a:pt x="1" y="5928"/>
                  </a:cubicBezTo>
                  <a:lnTo>
                    <a:pt x="1" y="5928"/>
                  </a:lnTo>
                  <a:cubicBezTo>
                    <a:pt x="1" y="9180"/>
                    <a:pt x="2645" y="11855"/>
                    <a:pt x="5928" y="11855"/>
                  </a:cubicBezTo>
                  <a:lnTo>
                    <a:pt x="18572" y="11855"/>
                  </a:lnTo>
                  <a:cubicBezTo>
                    <a:pt x="21825" y="11855"/>
                    <a:pt x="24499" y="9180"/>
                    <a:pt x="24499" y="5928"/>
                  </a:cubicBezTo>
                  <a:lnTo>
                    <a:pt x="24499" y="5928"/>
                  </a:lnTo>
                  <a:cubicBezTo>
                    <a:pt x="24499" y="2645"/>
                    <a:pt x="21825" y="0"/>
                    <a:pt x="18572" y="0"/>
                  </a:cubicBezTo>
                  <a:close/>
                </a:path>
              </a:pathLst>
            </a:custGeom>
            <a:no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90" name="Google Shape;2990;p109">
              <a:extLst>
                <a:ext uri="{FF2B5EF4-FFF2-40B4-BE49-F238E27FC236}">
                  <a16:creationId xmlns:a16="http://schemas.microsoft.com/office/drawing/2014/main" id="{717D370C-736C-BB09-6C48-4F922735F856}"/>
                </a:ext>
              </a:extLst>
            </p:cNvPr>
            <p:cNvSpPr/>
            <p:nvPr/>
          </p:nvSpPr>
          <p:spPr>
            <a:xfrm>
              <a:off x="5791400" y="2808075"/>
              <a:ext cx="140600" cy="134525"/>
            </a:xfrm>
            <a:custGeom>
              <a:avLst/>
              <a:gdLst/>
              <a:ahLst/>
              <a:cxnLst/>
              <a:rect l="l" t="t" r="r" b="b"/>
              <a:pathLst>
                <a:path w="5624" h="5381" extrusionOk="0">
                  <a:moveTo>
                    <a:pt x="2797" y="1"/>
                  </a:moveTo>
                  <a:lnTo>
                    <a:pt x="1916" y="1764"/>
                  </a:lnTo>
                  <a:lnTo>
                    <a:pt x="1" y="2068"/>
                  </a:lnTo>
                  <a:lnTo>
                    <a:pt x="1399" y="3435"/>
                  </a:lnTo>
                  <a:lnTo>
                    <a:pt x="1065" y="5381"/>
                  </a:lnTo>
                  <a:lnTo>
                    <a:pt x="2797" y="4469"/>
                  </a:lnTo>
                  <a:lnTo>
                    <a:pt x="4560" y="5381"/>
                  </a:lnTo>
                  <a:lnTo>
                    <a:pt x="4195" y="3435"/>
                  </a:lnTo>
                  <a:lnTo>
                    <a:pt x="5624" y="2068"/>
                  </a:lnTo>
                  <a:lnTo>
                    <a:pt x="3679" y="1764"/>
                  </a:lnTo>
                  <a:lnTo>
                    <a:pt x="2797" y="1"/>
                  </a:lnTo>
                  <a:close/>
                </a:path>
              </a:pathLst>
            </a:custGeom>
            <a:solidFill>
              <a:schemeClr val="accent1"/>
            </a:solid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91" name="Google Shape;2991;p109">
              <a:extLst>
                <a:ext uri="{FF2B5EF4-FFF2-40B4-BE49-F238E27FC236}">
                  <a16:creationId xmlns:a16="http://schemas.microsoft.com/office/drawing/2014/main" id="{535E270F-AEA5-479C-A66F-F4E9BAEC50DC}"/>
                </a:ext>
              </a:extLst>
            </p:cNvPr>
            <p:cNvSpPr/>
            <p:nvPr/>
          </p:nvSpPr>
          <p:spPr>
            <a:xfrm>
              <a:off x="5997350" y="2808075"/>
              <a:ext cx="140600" cy="134525"/>
            </a:xfrm>
            <a:custGeom>
              <a:avLst/>
              <a:gdLst/>
              <a:ahLst/>
              <a:cxnLst/>
              <a:rect l="l" t="t" r="r" b="b"/>
              <a:pathLst>
                <a:path w="5624" h="5381" extrusionOk="0">
                  <a:moveTo>
                    <a:pt x="2796" y="1"/>
                  </a:moveTo>
                  <a:lnTo>
                    <a:pt x="1945" y="1764"/>
                  </a:lnTo>
                  <a:lnTo>
                    <a:pt x="0" y="2068"/>
                  </a:lnTo>
                  <a:lnTo>
                    <a:pt x="1398" y="3435"/>
                  </a:lnTo>
                  <a:lnTo>
                    <a:pt x="1064" y="5381"/>
                  </a:lnTo>
                  <a:lnTo>
                    <a:pt x="2796" y="4469"/>
                  </a:lnTo>
                  <a:lnTo>
                    <a:pt x="4559" y="5381"/>
                  </a:lnTo>
                  <a:lnTo>
                    <a:pt x="4225" y="3435"/>
                  </a:lnTo>
                  <a:lnTo>
                    <a:pt x="5623" y="2068"/>
                  </a:lnTo>
                  <a:lnTo>
                    <a:pt x="3678" y="1764"/>
                  </a:lnTo>
                  <a:lnTo>
                    <a:pt x="2796" y="1"/>
                  </a:lnTo>
                  <a:close/>
                </a:path>
              </a:pathLst>
            </a:custGeom>
            <a:solidFill>
              <a:schemeClr val="accent1"/>
            </a:solid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pic>
        <p:nvPicPr>
          <p:cNvPr id="2" name="صورة 1">
            <a:extLst>
              <a:ext uri="{FF2B5EF4-FFF2-40B4-BE49-F238E27FC236}">
                <a16:creationId xmlns:a16="http://schemas.microsoft.com/office/drawing/2014/main" id="{E514A5EC-569A-841E-EB1D-19D64A546C21}"/>
              </a:ext>
            </a:extLst>
          </p:cNvPr>
          <p:cNvPicPr>
            <a:picLocks noChangeAspect="1"/>
          </p:cNvPicPr>
          <p:nvPr/>
        </p:nvPicPr>
        <p:blipFill>
          <a:blip r:embed="rId3"/>
          <a:stretch>
            <a:fillRect/>
          </a:stretch>
        </p:blipFill>
        <p:spPr>
          <a:xfrm>
            <a:off x="2549111" y="1912027"/>
            <a:ext cx="4045777" cy="2317652"/>
          </a:xfrm>
          <a:prstGeom prst="roundRect">
            <a:avLst>
              <a:gd name="adj" fmla="val 6073"/>
            </a:avLst>
          </a:prstGeom>
          <a:effectLst>
            <a:outerShdw blurRad="63500" dist="63500" dir="5400000" algn="ctr" rotWithShape="0">
              <a:srgbClr val="000000">
                <a:alpha val="20000"/>
              </a:srgbClr>
            </a:outerShdw>
          </a:effectLst>
        </p:spPr>
      </p:pic>
    </p:spTree>
    <p:extLst>
      <p:ext uri="{BB962C8B-B14F-4D97-AF65-F5344CB8AC3E}">
        <p14:creationId xmlns:p14="http://schemas.microsoft.com/office/powerpoint/2010/main" val="1244635324"/>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61">
          <a:extLst>
            <a:ext uri="{FF2B5EF4-FFF2-40B4-BE49-F238E27FC236}">
              <a16:creationId xmlns:a16="http://schemas.microsoft.com/office/drawing/2014/main" id="{CFC6E3EA-4AC5-E012-D9B6-36FA7A29494B}"/>
            </a:ext>
          </a:extLst>
        </p:cNvPr>
        <p:cNvGrpSpPr/>
        <p:nvPr/>
      </p:nvGrpSpPr>
      <p:grpSpPr>
        <a:xfrm>
          <a:off x="0" y="0"/>
          <a:ext cx="0" cy="0"/>
          <a:chOff x="0" y="0"/>
          <a:chExt cx="0" cy="0"/>
        </a:xfrm>
      </p:grpSpPr>
      <p:sp>
        <p:nvSpPr>
          <p:cNvPr id="2968" name="Google Shape;2968;p109">
            <a:extLst>
              <a:ext uri="{FF2B5EF4-FFF2-40B4-BE49-F238E27FC236}">
                <a16:creationId xmlns:a16="http://schemas.microsoft.com/office/drawing/2014/main" id="{ED967B37-6AA8-6F36-05BE-AE26FFE9728D}"/>
              </a:ext>
            </a:extLst>
          </p:cNvPr>
          <p:cNvSpPr txBox="1">
            <a:spLocks noGrp="1"/>
          </p:cNvSpPr>
          <p:nvPr>
            <p:ph type="title"/>
          </p:nvPr>
        </p:nvSpPr>
        <p:spPr>
          <a:xfrm>
            <a:off x="720000" y="829458"/>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sz="3600" dirty="0">
                <a:latin typeface="Roboto Medium" panose="02000000000000000000" pitchFamily="2" charset="0"/>
                <a:ea typeface="Roboto Medium" panose="02000000000000000000" pitchFamily="2" charset="0"/>
                <a:cs typeface="Roboto Medium" panose="02000000000000000000" pitchFamily="2" charset="0"/>
              </a:rPr>
              <a:t>Bootstrap</a:t>
            </a:r>
            <a:endParaRPr sz="3600" dirty="0">
              <a:latin typeface="Roboto Medium" panose="02000000000000000000" pitchFamily="2" charset="0"/>
              <a:ea typeface="Roboto Medium" panose="02000000000000000000" pitchFamily="2" charset="0"/>
              <a:cs typeface="Roboto Medium" panose="02000000000000000000" pitchFamily="2" charset="0"/>
            </a:endParaRPr>
          </a:p>
        </p:txBody>
      </p:sp>
      <p:grpSp>
        <p:nvGrpSpPr>
          <p:cNvPr id="2978" name="Google Shape;2978;p109">
            <a:extLst>
              <a:ext uri="{FF2B5EF4-FFF2-40B4-BE49-F238E27FC236}">
                <a16:creationId xmlns:a16="http://schemas.microsoft.com/office/drawing/2014/main" id="{CE0BECC9-23D0-A84F-9AE2-4A657CE45CD3}"/>
              </a:ext>
            </a:extLst>
          </p:cNvPr>
          <p:cNvGrpSpPr/>
          <p:nvPr/>
        </p:nvGrpSpPr>
        <p:grpSpPr>
          <a:xfrm rot="10800000">
            <a:off x="880875" y="1466413"/>
            <a:ext cx="7475825" cy="3029275"/>
            <a:chOff x="4536100" y="1092775"/>
            <a:chExt cx="7475825" cy="3029275"/>
          </a:xfrm>
        </p:grpSpPr>
        <p:sp>
          <p:nvSpPr>
            <p:cNvPr id="2979" name="Google Shape;2979;p109">
              <a:extLst>
                <a:ext uri="{FF2B5EF4-FFF2-40B4-BE49-F238E27FC236}">
                  <a16:creationId xmlns:a16="http://schemas.microsoft.com/office/drawing/2014/main" id="{EBED6230-E1A9-0759-3442-AF6721BAC482}"/>
                </a:ext>
              </a:extLst>
            </p:cNvPr>
            <p:cNvSpPr/>
            <p:nvPr/>
          </p:nvSpPr>
          <p:spPr>
            <a:xfrm>
              <a:off x="11655500" y="1092775"/>
              <a:ext cx="356425" cy="355650"/>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accent1"/>
            </a:solidFill>
            <a:ln>
              <a:noFill/>
            </a:ln>
            <a:effectLst>
              <a:outerShdw blurRad="57150" dist="5715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0" name="Google Shape;2980;p109">
              <a:extLst>
                <a:ext uri="{FF2B5EF4-FFF2-40B4-BE49-F238E27FC236}">
                  <a16:creationId xmlns:a16="http://schemas.microsoft.com/office/drawing/2014/main" id="{92B31B4A-B3B1-C7E5-2506-5199E2B3712D}"/>
                </a:ext>
              </a:extLst>
            </p:cNvPr>
            <p:cNvSpPr/>
            <p:nvPr/>
          </p:nvSpPr>
          <p:spPr>
            <a:xfrm>
              <a:off x="4536100" y="3871275"/>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dk1"/>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1" name="Google Shape;2981;p109">
            <a:extLst>
              <a:ext uri="{FF2B5EF4-FFF2-40B4-BE49-F238E27FC236}">
                <a16:creationId xmlns:a16="http://schemas.microsoft.com/office/drawing/2014/main" id="{F65E7B91-FB3F-50A9-B033-D63B445EF741}"/>
              </a:ext>
            </a:extLst>
          </p:cNvPr>
          <p:cNvGrpSpPr/>
          <p:nvPr/>
        </p:nvGrpSpPr>
        <p:grpSpPr>
          <a:xfrm>
            <a:off x="880876" y="1987361"/>
            <a:ext cx="572266" cy="485128"/>
            <a:chOff x="5215992" y="1423628"/>
            <a:chExt cx="459836" cy="389787"/>
          </a:xfrm>
        </p:grpSpPr>
        <p:sp>
          <p:nvSpPr>
            <p:cNvPr id="2982" name="Google Shape;2982;p109">
              <a:extLst>
                <a:ext uri="{FF2B5EF4-FFF2-40B4-BE49-F238E27FC236}">
                  <a16:creationId xmlns:a16="http://schemas.microsoft.com/office/drawing/2014/main" id="{98FE80A7-FC78-0BD8-574F-CB29826F1687}"/>
                </a:ext>
              </a:extLst>
            </p:cNvPr>
            <p:cNvSpPr/>
            <p:nvPr/>
          </p:nvSpPr>
          <p:spPr>
            <a:xfrm>
              <a:off x="5215992" y="1423628"/>
              <a:ext cx="459836" cy="389787"/>
            </a:xfrm>
            <a:custGeom>
              <a:avLst/>
              <a:gdLst/>
              <a:ahLst/>
              <a:cxnLst/>
              <a:rect l="l" t="t" r="r" b="b"/>
              <a:pathLst>
                <a:path w="37831" h="32068" extrusionOk="0">
                  <a:moveTo>
                    <a:pt x="4445" y="0"/>
                  </a:moveTo>
                  <a:cubicBezTo>
                    <a:pt x="1995" y="0"/>
                    <a:pt x="0" y="1995"/>
                    <a:pt x="0" y="4446"/>
                  </a:cubicBezTo>
                  <a:lnTo>
                    <a:pt x="0" y="23868"/>
                  </a:lnTo>
                  <a:cubicBezTo>
                    <a:pt x="0" y="26320"/>
                    <a:pt x="1995" y="28314"/>
                    <a:pt x="4445" y="28314"/>
                  </a:cubicBezTo>
                  <a:lnTo>
                    <a:pt x="15162" y="28314"/>
                  </a:lnTo>
                  <a:lnTo>
                    <a:pt x="18915" y="32067"/>
                  </a:lnTo>
                  <a:lnTo>
                    <a:pt x="22667" y="28314"/>
                  </a:lnTo>
                  <a:lnTo>
                    <a:pt x="33384" y="28314"/>
                  </a:lnTo>
                  <a:cubicBezTo>
                    <a:pt x="35836" y="28314"/>
                    <a:pt x="37831" y="26320"/>
                    <a:pt x="37831" y="23868"/>
                  </a:cubicBezTo>
                  <a:lnTo>
                    <a:pt x="37831" y="4446"/>
                  </a:lnTo>
                  <a:cubicBezTo>
                    <a:pt x="37831" y="1995"/>
                    <a:pt x="35836" y="0"/>
                    <a:pt x="33384" y="0"/>
                  </a:cubicBezTo>
                  <a:close/>
                </a:path>
              </a:pathLst>
            </a:custGeom>
            <a:solidFill>
              <a:schemeClr val="accent3"/>
            </a:solidFill>
            <a:ln>
              <a:noFill/>
            </a:ln>
            <a:effectLst>
              <a:outerShdw blurRad="57150" dist="3810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3" name="Google Shape;2983;p109">
              <a:extLst>
                <a:ext uri="{FF2B5EF4-FFF2-40B4-BE49-F238E27FC236}">
                  <a16:creationId xmlns:a16="http://schemas.microsoft.com/office/drawing/2014/main" id="{1790E914-7877-7AC2-42DD-1EE0B4030F94}"/>
                </a:ext>
              </a:extLst>
            </p:cNvPr>
            <p:cNvSpPr/>
            <p:nvPr/>
          </p:nvSpPr>
          <p:spPr>
            <a:xfrm>
              <a:off x="5360634" y="1526348"/>
              <a:ext cx="170547" cy="138713"/>
            </a:xfrm>
            <a:custGeom>
              <a:avLst/>
              <a:gdLst/>
              <a:ahLst/>
              <a:cxnLst/>
              <a:rect l="l" t="t" r="r" b="b"/>
              <a:pathLst>
                <a:path w="14031" h="11412" extrusionOk="0">
                  <a:moveTo>
                    <a:pt x="3685" y="1"/>
                  </a:moveTo>
                  <a:cubicBezTo>
                    <a:pt x="1657" y="1"/>
                    <a:pt x="0" y="1641"/>
                    <a:pt x="0" y="3686"/>
                  </a:cubicBezTo>
                  <a:cubicBezTo>
                    <a:pt x="0" y="4565"/>
                    <a:pt x="0" y="6881"/>
                    <a:pt x="5004" y="10109"/>
                  </a:cubicBezTo>
                  <a:lnTo>
                    <a:pt x="7015" y="11412"/>
                  </a:lnTo>
                  <a:lnTo>
                    <a:pt x="9027" y="10109"/>
                  </a:lnTo>
                  <a:cubicBezTo>
                    <a:pt x="14030" y="6881"/>
                    <a:pt x="14030" y="4565"/>
                    <a:pt x="14030" y="3686"/>
                  </a:cubicBezTo>
                  <a:cubicBezTo>
                    <a:pt x="14030" y="1641"/>
                    <a:pt x="12390" y="1"/>
                    <a:pt x="10345" y="1"/>
                  </a:cubicBezTo>
                  <a:cubicBezTo>
                    <a:pt x="8874" y="1"/>
                    <a:pt x="7623" y="846"/>
                    <a:pt x="7015" y="2081"/>
                  </a:cubicBezTo>
                  <a:cubicBezTo>
                    <a:pt x="6424" y="846"/>
                    <a:pt x="5155" y="1"/>
                    <a:pt x="3685" y="1"/>
                  </a:cubicBezTo>
                  <a:close/>
                </a:path>
              </a:pathLst>
            </a:custGeom>
            <a:solidFill>
              <a:schemeClr val="lt1"/>
            </a:solidFill>
            <a:ln>
              <a:noFill/>
            </a:ln>
            <a:effectLst>
              <a:outerShdw blurRad="57150" dist="3810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4" name="Google Shape;2984;p109">
            <a:extLst>
              <a:ext uri="{FF2B5EF4-FFF2-40B4-BE49-F238E27FC236}">
                <a16:creationId xmlns:a16="http://schemas.microsoft.com/office/drawing/2014/main" id="{B056A224-1440-EA77-EA4B-39FA0762EB8D}"/>
              </a:ext>
            </a:extLst>
          </p:cNvPr>
          <p:cNvGrpSpPr/>
          <p:nvPr/>
        </p:nvGrpSpPr>
        <p:grpSpPr>
          <a:xfrm>
            <a:off x="7504886" y="4036248"/>
            <a:ext cx="743279" cy="485160"/>
            <a:chOff x="4842900" y="2922987"/>
            <a:chExt cx="436632" cy="284986"/>
          </a:xfrm>
        </p:grpSpPr>
        <p:sp>
          <p:nvSpPr>
            <p:cNvPr id="2985" name="Google Shape;2985;p109">
              <a:extLst>
                <a:ext uri="{FF2B5EF4-FFF2-40B4-BE49-F238E27FC236}">
                  <a16:creationId xmlns:a16="http://schemas.microsoft.com/office/drawing/2014/main" id="{0561E26F-62AD-8E9B-6D25-96ADA7785950}"/>
                </a:ext>
              </a:extLst>
            </p:cNvPr>
            <p:cNvSpPr/>
            <p:nvPr/>
          </p:nvSpPr>
          <p:spPr>
            <a:xfrm>
              <a:off x="4842900" y="2922987"/>
              <a:ext cx="436632" cy="284986"/>
            </a:xfrm>
            <a:custGeom>
              <a:avLst/>
              <a:gdLst/>
              <a:ahLst/>
              <a:cxnLst/>
              <a:rect l="l" t="t" r="r" b="b"/>
              <a:pathLst>
                <a:path w="35922" h="23446" extrusionOk="0">
                  <a:moveTo>
                    <a:pt x="3448" y="1"/>
                  </a:moveTo>
                  <a:cubicBezTo>
                    <a:pt x="1555" y="1"/>
                    <a:pt x="0" y="1538"/>
                    <a:pt x="0" y="3432"/>
                  </a:cubicBezTo>
                  <a:lnTo>
                    <a:pt x="0" y="15552"/>
                  </a:lnTo>
                  <a:cubicBezTo>
                    <a:pt x="0" y="17446"/>
                    <a:pt x="1555" y="18983"/>
                    <a:pt x="3448" y="18983"/>
                  </a:cubicBezTo>
                  <a:lnTo>
                    <a:pt x="24950" y="18983"/>
                  </a:lnTo>
                  <a:lnTo>
                    <a:pt x="29074" y="23446"/>
                  </a:lnTo>
                  <a:lnTo>
                    <a:pt x="29074" y="18983"/>
                  </a:lnTo>
                  <a:lnTo>
                    <a:pt x="32473" y="18983"/>
                  </a:lnTo>
                  <a:cubicBezTo>
                    <a:pt x="34382" y="18983"/>
                    <a:pt x="35921" y="17446"/>
                    <a:pt x="35921" y="15552"/>
                  </a:cubicBezTo>
                  <a:lnTo>
                    <a:pt x="35921" y="3432"/>
                  </a:lnTo>
                  <a:cubicBezTo>
                    <a:pt x="35921" y="1538"/>
                    <a:pt x="34382" y="1"/>
                    <a:pt x="32473" y="1"/>
                  </a:cubicBezTo>
                  <a:close/>
                </a:path>
              </a:pathLst>
            </a:custGeom>
            <a:gradFill>
              <a:gsLst>
                <a:gs pos="0">
                  <a:srgbClr val="81EEEB"/>
                </a:gs>
                <a:gs pos="100000">
                  <a:srgbClr val="3AE4DF"/>
                </a:gs>
              </a:gsLst>
              <a:lin ang="8099331" scaled="0"/>
            </a:gradFill>
            <a:ln>
              <a:noFill/>
            </a:ln>
            <a:effectLst>
              <a:outerShdw blurRad="57150" dist="38100" dir="5400000" algn="bl" rotWithShape="0">
                <a:schemeClr val="dk1">
                  <a:alpha val="18000"/>
                </a:scheme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6" name="Google Shape;2986;p109">
              <a:extLst>
                <a:ext uri="{FF2B5EF4-FFF2-40B4-BE49-F238E27FC236}">
                  <a16:creationId xmlns:a16="http://schemas.microsoft.com/office/drawing/2014/main" id="{F818C5AF-3A12-4664-EACA-A340D7E479AB}"/>
                </a:ext>
              </a:extLst>
            </p:cNvPr>
            <p:cNvSpPr/>
            <p:nvPr/>
          </p:nvSpPr>
          <p:spPr>
            <a:xfrm>
              <a:off x="4917676" y="3006198"/>
              <a:ext cx="287065" cy="60824"/>
            </a:xfrm>
            <a:custGeom>
              <a:avLst/>
              <a:gdLst/>
              <a:ahLst/>
              <a:cxnLst/>
              <a:rect l="l" t="t" r="r" b="b"/>
              <a:pathLst>
                <a:path w="23617" h="5004" extrusionOk="0">
                  <a:moveTo>
                    <a:pt x="2503" y="0"/>
                  </a:moveTo>
                  <a:cubicBezTo>
                    <a:pt x="1117" y="0"/>
                    <a:pt x="1" y="1116"/>
                    <a:pt x="1" y="2502"/>
                  </a:cubicBezTo>
                  <a:cubicBezTo>
                    <a:pt x="1" y="3888"/>
                    <a:pt x="1117" y="5004"/>
                    <a:pt x="2503" y="5004"/>
                  </a:cubicBezTo>
                  <a:cubicBezTo>
                    <a:pt x="3873" y="5004"/>
                    <a:pt x="4988" y="3888"/>
                    <a:pt x="4988" y="2502"/>
                  </a:cubicBezTo>
                  <a:cubicBezTo>
                    <a:pt x="4988" y="1116"/>
                    <a:pt x="3873" y="0"/>
                    <a:pt x="2503" y="0"/>
                  </a:cubicBezTo>
                  <a:close/>
                  <a:moveTo>
                    <a:pt x="11817" y="0"/>
                  </a:moveTo>
                  <a:cubicBezTo>
                    <a:pt x="10431" y="0"/>
                    <a:pt x="9316" y="1116"/>
                    <a:pt x="9316" y="2502"/>
                  </a:cubicBezTo>
                  <a:cubicBezTo>
                    <a:pt x="9316" y="3888"/>
                    <a:pt x="10431" y="5004"/>
                    <a:pt x="11817" y="5004"/>
                  </a:cubicBezTo>
                  <a:cubicBezTo>
                    <a:pt x="13186" y="5004"/>
                    <a:pt x="14301" y="3888"/>
                    <a:pt x="14301" y="2502"/>
                  </a:cubicBezTo>
                  <a:cubicBezTo>
                    <a:pt x="14301" y="1116"/>
                    <a:pt x="13186" y="0"/>
                    <a:pt x="11817" y="0"/>
                  </a:cubicBezTo>
                  <a:close/>
                  <a:moveTo>
                    <a:pt x="21131" y="0"/>
                  </a:moveTo>
                  <a:cubicBezTo>
                    <a:pt x="19744" y="0"/>
                    <a:pt x="18629" y="1116"/>
                    <a:pt x="18629" y="2502"/>
                  </a:cubicBezTo>
                  <a:cubicBezTo>
                    <a:pt x="18629" y="3888"/>
                    <a:pt x="19744" y="5004"/>
                    <a:pt x="21131" y="5004"/>
                  </a:cubicBezTo>
                  <a:cubicBezTo>
                    <a:pt x="22500" y="5004"/>
                    <a:pt x="23616" y="3888"/>
                    <a:pt x="23616" y="2502"/>
                  </a:cubicBezTo>
                  <a:cubicBezTo>
                    <a:pt x="23616" y="1116"/>
                    <a:pt x="22500" y="0"/>
                    <a:pt x="21131" y="0"/>
                  </a:cubicBezTo>
                  <a:close/>
                </a:path>
              </a:pathLst>
            </a:custGeom>
            <a:solidFill>
              <a:srgbClr val="FFFFFF"/>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7" name="Google Shape;2987;p109">
            <a:extLst>
              <a:ext uri="{FF2B5EF4-FFF2-40B4-BE49-F238E27FC236}">
                <a16:creationId xmlns:a16="http://schemas.microsoft.com/office/drawing/2014/main" id="{3EB4D87A-6710-A8DA-E204-CCE8BCAD6FC2}"/>
              </a:ext>
            </a:extLst>
          </p:cNvPr>
          <p:cNvGrpSpPr/>
          <p:nvPr/>
        </p:nvGrpSpPr>
        <p:grpSpPr>
          <a:xfrm>
            <a:off x="7811500" y="3779225"/>
            <a:ext cx="612500" cy="296375"/>
            <a:chOff x="5658425" y="2734375"/>
            <a:chExt cx="612500" cy="296375"/>
          </a:xfrm>
        </p:grpSpPr>
        <p:sp>
          <p:nvSpPr>
            <p:cNvPr id="2988" name="Google Shape;2988;p109">
              <a:extLst>
                <a:ext uri="{FF2B5EF4-FFF2-40B4-BE49-F238E27FC236}">
                  <a16:creationId xmlns:a16="http://schemas.microsoft.com/office/drawing/2014/main" id="{5C45ACC5-66ED-FCDA-2F7B-CA859AD82FC0}"/>
                </a:ext>
              </a:extLst>
            </p:cNvPr>
            <p:cNvSpPr/>
            <p:nvPr/>
          </p:nvSpPr>
          <p:spPr>
            <a:xfrm>
              <a:off x="5658425" y="2734375"/>
              <a:ext cx="612500" cy="296375"/>
            </a:xfrm>
            <a:custGeom>
              <a:avLst/>
              <a:gdLst/>
              <a:ahLst/>
              <a:cxnLst/>
              <a:rect l="l" t="t" r="r" b="b"/>
              <a:pathLst>
                <a:path w="24500" h="11855" extrusionOk="0">
                  <a:moveTo>
                    <a:pt x="18572" y="0"/>
                  </a:moveTo>
                  <a:lnTo>
                    <a:pt x="5928" y="0"/>
                  </a:lnTo>
                  <a:cubicBezTo>
                    <a:pt x="2645" y="0"/>
                    <a:pt x="1" y="2645"/>
                    <a:pt x="1" y="5928"/>
                  </a:cubicBezTo>
                  <a:lnTo>
                    <a:pt x="1" y="5928"/>
                  </a:lnTo>
                  <a:cubicBezTo>
                    <a:pt x="1" y="9180"/>
                    <a:pt x="2645" y="11855"/>
                    <a:pt x="5928" y="11855"/>
                  </a:cubicBezTo>
                  <a:lnTo>
                    <a:pt x="18572" y="11855"/>
                  </a:lnTo>
                  <a:cubicBezTo>
                    <a:pt x="21825" y="11855"/>
                    <a:pt x="24499" y="9180"/>
                    <a:pt x="24499" y="5928"/>
                  </a:cubicBezTo>
                  <a:lnTo>
                    <a:pt x="24499" y="5928"/>
                  </a:lnTo>
                  <a:cubicBezTo>
                    <a:pt x="24499" y="2645"/>
                    <a:pt x="21825" y="0"/>
                    <a:pt x="18572" y="0"/>
                  </a:cubicBezTo>
                  <a:close/>
                </a:path>
              </a:pathLst>
            </a:custGeom>
            <a:solidFill>
              <a:schemeClr val="lt2"/>
            </a:solidFill>
            <a:ln w="9525" cap="flat" cmpd="sng">
              <a:solidFill>
                <a:schemeClr val="lt1"/>
              </a:solidFill>
              <a:prstDash val="solid"/>
              <a:round/>
              <a:headEnd type="none" w="sm" len="sm"/>
              <a:tailEnd type="none" w="sm" len="sm"/>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9" name="Google Shape;2989;p109">
              <a:extLst>
                <a:ext uri="{FF2B5EF4-FFF2-40B4-BE49-F238E27FC236}">
                  <a16:creationId xmlns:a16="http://schemas.microsoft.com/office/drawing/2014/main" id="{42BE0644-E21F-21D0-FC3D-813D5EC5158E}"/>
                </a:ext>
              </a:extLst>
            </p:cNvPr>
            <p:cNvSpPr/>
            <p:nvPr/>
          </p:nvSpPr>
          <p:spPr>
            <a:xfrm>
              <a:off x="5658425" y="2734375"/>
              <a:ext cx="612500" cy="296375"/>
            </a:xfrm>
            <a:custGeom>
              <a:avLst/>
              <a:gdLst/>
              <a:ahLst/>
              <a:cxnLst/>
              <a:rect l="l" t="t" r="r" b="b"/>
              <a:pathLst>
                <a:path w="24500" h="11855" fill="none" extrusionOk="0">
                  <a:moveTo>
                    <a:pt x="18572" y="0"/>
                  </a:moveTo>
                  <a:lnTo>
                    <a:pt x="5928" y="0"/>
                  </a:lnTo>
                  <a:cubicBezTo>
                    <a:pt x="2645" y="0"/>
                    <a:pt x="1" y="2645"/>
                    <a:pt x="1" y="5928"/>
                  </a:cubicBezTo>
                  <a:lnTo>
                    <a:pt x="1" y="5928"/>
                  </a:lnTo>
                  <a:cubicBezTo>
                    <a:pt x="1" y="9180"/>
                    <a:pt x="2645" y="11855"/>
                    <a:pt x="5928" y="11855"/>
                  </a:cubicBezTo>
                  <a:lnTo>
                    <a:pt x="18572" y="11855"/>
                  </a:lnTo>
                  <a:cubicBezTo>
                    <a:pt x="21825" y="11855"/>
                    <a:pt x="24499" y="9180"/>
                    <a:pt x="24499" y="5928"/>
                  </a:cubicBezTo>
                  <a:lnTo>
                    <a:pt x="24499" y="5928"/>
                  </a:lnTo>
                  <a:cubicBezTo>
                    <a:pt x="24499" y="2645"/>
                    <a:pt x="21825" y="0"/>
                    <a:pt x="18572" y="0"/>
                  </a:cubicBezTo>
                  <a:close/>
                </a:path>
              </a:pathLst>
            </a:custGeom>
            <a:no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90" name="Google Shape;2990;p109">
              <a:extLst>
                <a:ext uri="{FF2B5EF4-FFF2-40B4-BE49-F238E27FC236}">
                  <a16:creationId xmlns:a16="http://schemas.microsoft.com/office/drawing/2014/main" id="{D8CF9DFF-7C7E-27FA-EFEA-36B69EDDF9A9}"/>
                </a:ext>
              </a:extLst>
            </p:cNvPr>
            <p:cNvSpPr/>
            <p:nvPr/>
          </p:nvSpPr>
          <p:spPr>
            <a:xfrm>
              <a:off x="5791400" y="2808075"/>
              <a:ext cx="140600" cy="134525"/>
            </a:xfrm>
            <a:custGeom>
              <a:avLst/>
              <a:gdLst/>
              <a:ahLst/>
              <a:cxnLst/>
              <a:rect l="l" t="t" r="r" b="b"/>
              <a:pathLst>
                <a:path w="5624" h="5381" extrusionOk="0">
                  <a:moveTo>
                    <a:pt x="2797" y="1"/>
                  </a:moveTo>
                  <a:lnTo>
                    <a:pt x="1916" y="1764"/>
                  </a:lnTo>
                  <a:lnTo>
                    <a:pt x="1" y="2068"/>
                  </a:lnTo>
                  <a:lnTo>
                    <a:pt x="1399" y="3435"/>
                  </a:lnTo>
                  <a:lnTo>
                    <a:pt x="1065" y="5381"/>
                  </a:lnTo>
                  <a:lnTo>
                    <a:pt x="2797" y="4469"/>
                  </a:lnTo>
                  <a:lnTo>
                    <a:pt x="4560" y="5381"/>
                  </a:lnTo>
                  <a:lnTo>
                    <a:pt x="4195" y="3435"/>
                  </a:lnTo>
                  <a:lnTo>
                    <a:pt x="5624" y="2068"/>
                  </a:lnTo>
                  <a:lnTo>
                    <a:pt x="3679" y="1764"/>
                  </a:lnTo>
                  <a:lnTo>
                    <a:pt x="2797" y="1"/>
                  </a:lnTo>
                  <a:close/>
                </a:path>
              </a:pathLst>
            </a:custGeom>
            <a:solidFill>
              <a:schemeClr val="accent1"/>
            </a:solid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91" name="Google Shape;2991;p109">
              <a:extLst>
                <a:ext uri="{FF2B5EF4-FFF2-40B4-BE49-F238E27FC236}">
                  <a16:creationId xmlns:a16="http://schemas.microsoft.com/office/drawing/2014/main" id="{6A2E5B8F-C5C4-D608-676A-E58EF6F20475}"/>
                </a:ext>
              </a:extLst>
            </p:cNvPr>
            <p:cNvSpPr/>
            <p:nvPr/>
          </p:nvSpPr>
          <p:spPr>
            <a:xfrm>
              <a:off x="5997350" y="2808075"/>
              <a:ext cx="140600" cy="134525"/>
            </a:xfrm>
            <a:custGeom>
              <a:avLst/>
              <a:gdLst/>
              <a:ahLst/>
              <a:cxnLst/>
              <a:rect l="l" t="t" r="r" b="b"/>
              <a:pathLst>
                <a:path w="5624" h="5381" extrusionOk="0">
                  <a:moveTo>
                    <a:pt x="2796" y="1"/>
                  </a:moveTo>
                  <a:lnTo>
                    <a:pt x="1945" y="1764"/>
                  </a:lnTo>
                  <a:lnTo>
                    <a:pt x="0" y="2068"/>
                  </a:lnTo>
                  <a:lnTo>
                    <a:pt x="1398" y="3435"/>
                  </a:lnTo>
                  <a:lnTo>
                    <a:pt x="1064" y="5381"/>
                  </a:lnTo>
                  <a:lnTo>
                    <a:pt x="2796" y="4469"/>
                  </a:lnTo>
                  <a:lnTo>
                    <a:pt x="4559" y="5381"/>
                  </a:lnTo>
                  <a:lnTo>
                    <a:pt x="4225" y="3435"/>
                  </a:lnTo>
                  <a:lnTo>
                    <a:pt x="5623" y="2068"/>
                  </a:lnTo>
                  <a:lnTo>
                    <a:pt x="3678" y="1764"/>
                  </a:lnTo>
                  <a:lnTo>
                    <a:pt x="2796" y="1"/>
                  </a:lnTo>
                  <a:close/>
                </a:path>
              </a:pathLst>
            </a:custGeom>
            <a:solidFill>
              <a:schemeClr val="accent1"/>
            </a:solid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pic>
        <p:nvPicPr>
          <p:cNvPr id="3" name="صورة 2">
            <a:extLst>
              <a:ext uri="{FF2B5EF4-FFF2-40B4-BE49-F238E27FC236}">
                <a16:creationId xmlns:a16="http://schemas.microsoft.com/office/drawing/2014/main" id="{AA129FFD-011B-2424-991B-97AE55E588F7}"/>
              </a:ext>
            </a:extLst>
          </p:cNvPr>
          <p:cNvPicPr>
            <a:picLocks noChangeAspect="1"/>
          </p:cNvPicPr>
          <p:nvPr/>
        </p:nvPicPr>
        <p:blipFill>
          <a:blip r:embed="rId3"/>
          <a:stretch>
            <a:fillRect/>
          </a:stretch>
        </p:blipFill>
        <p:spPr>
          <a:xfrm>
            <a:off x="2192866" y="1993858"/>
            <a:ext cx="4758267" cy="2081742"/>
          </a:xfrm>
          <a:prstGeom prst="roundRect">
            <a:avLst>
              <a:gd name="adj" fmla="val 4872"/>
            </a:avLst>
          </a:prstGeom>
          <a:effectLst>
            <a:outerShdw blurRad="63500" dist="63500" dir="5400000" algn="ctr" rotWithShape="0">
              <a:srgbClr val="000000">
                <a:alpha val="20000"/>
              </a:srgbClr>
            </a:outerShdw>
          </a:effectLst>
        </p:spPr>
      </p:pic>
    </p:spTree>
    <p:extLst>
      <p:ext uri="{BB962C8B-B14F-4D97-AF65-F5344CB8AC3E}">
        <p14:creationId xmlns:p14="http://schemas.microsoft.com/office/powerpoint/2010/main" val="3179375248"/>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61">
          <a:extLst>
            <a:ext uri="{FF2B5EF4-FFF2-40B4-BE49-F238E27FC236}">
              <a16:creationId xmlns:a16="http://schemas.microsoft.com/office/drawing/2014/main" id="{1C44C8FB-4984-A4E3-FCC5-06D95C26C6E3}"/>
            </a:ext>
          </a:extLst>
        </p:cNvPr>
        <p:cNvGrpSpPr/>
        <p:nvPr/>
      </p:nvGrpSpPr>
      <p:grpSpPr>
        <a:xfrm>
          <a:off x="0" y="0"/>
          <a:ext cx="0" cy="0"/>
          <a:chOff x="0" y="0"/>
          <a:chExt cx="0" cy="0"/>
        </a:xfrm>
      </p:grpSpPr>
      <p:sp>
        <p:nvSpPr>
          <p:cNvPr id="2968" name="Google Shape;2968;p109">
            <a:extLst>
              <a:ext uri="{FF2B5EF4-FFF2-40B4-BE49-F238E27FC236}">
                <a16:creationId xmlns:a16="http://schemas.microsoft.com/office/drawing/2014/main" id="{2AB7D1A3-695D-BDE1-B1FD-D41494788D78}"/>
              </a:ext>
            </a:extLst>
          </p:cNvPr>
          <p:cNvSpPr txBox="1">
            <a:spLocks noGrp="1"/>
          </p:cNvSpPr>
          <p:nvPr>
            <p:ph type="title"/>
          </p:nvPr>
        </p:nvSpPr>
        <p:spPr>
          <a:xfrm>
            <a:off x="720000" y="829458"/>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sz="3600" dirty="0" err="1">
                <a:latin typeface="Roboto Medium" panose="02000000000000000000" pitchFamily="2" charset="0"/>
                <a:ea typeface="Roboto Medium" panose="02000000000000000000" pitchFamily="2" charset="0"/>
                <a:cs typeface="Roboto Medium" panose="02000000000000000000" pitchFamily="2" charset="0"/>
              </a:rPr>
              <a:t>Javascript</a:t>
            </a:r>
            <a:endParaRPr sz="3600" dirty="0">
              <a:latin typeface="Roboto Medium" panose="02000000000000000000" pitchFamily="2" charset="0"/>
              <a:ea typeface="Roboto Medium" panose="02000000000000000000" pitchFamily="2" charset="0"/>
              <a:cs typeface="Roboto Medium" panose="02000000000000000000" pitchFamily="2" charset="0"/>
            </a:endParaRPr>
          </a:p>
        </p:txBody>
      </p:sp>
      <p:grpSp>
        <p:nvGrpSpPr>
          <p:cNvPr id="2978" name="Google Shape;2978;p109">
            <a:extLst>
              <a:ext uri="{FF2B5EF4-FFF2-40B4-BE49-F238E27FC236}">
                <a16:creationId xmlns:a16="http://schemas.microsoft.com/office/drawing/2014/main" id="{ED468C23-C1C7-E0C8-C430-06BECE1DE573}"/>
              </a:ext>
            </a:extLst>
          </p:cNvPr>
          <p:cNvGrpSpPr/>
          <p:nvPr/>
        </p:nvGrpSpPr>
        <p:grpSpPr>
          <a:xfrm rot="10800000">
            <a:off x="880875" y="1466413"/>
            <a:ext cx="7475825" cy="3029275"/>
            <a:chOff x="4536100" y="1092775"/>
            <a:chExt cx="7475825" cy="3029275"/>
          </a:xfrm>
        </p:grpSpPr>
        <p:sp>
          <p:nvSpPr>
            <p:cNvPr id="2979" name="Google Shape;2979;p109">
              <a:extLst>
                <a:ext uri="{FF2B5EF4-FFF2-40B4-BE49-F238E27FC236}">
                  <a16:creationId xmlns:a16="http://schemas.microsoft.com/office/drawing/2014/main" id="{922DBE2E-6795-F42D-261F-AB8D15942270}"/>
                </a:ext>
              </a:extLst>
            </p:cNvPr>
            <p:cNvSpPr/>
            <p:nvPr/>
          </p:nvSpPr>
          <p:spPr>
            <a:xfrm>
              <a:off x="11655500" y="1092775"/>
              <a:ext cx="356425" cy="355650"/>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accent1"/>
            </a:solidFill>
            <a:ln>
              <a:noFill/>
            </a:ln>
            <a:effectLst>
              <a:outerShdw blurRad="57150" dist="5715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0" name="Google Shape;2980;p109">
              <a:extLst>
                <a:ext uri="{FF2B5EF4-FFF2-40B4-BE49-F238E27FC236}">
                  <a16:creationId xmlns:a16="http://schemas.microsoft.com/office/drawing/2014/main" id="{0B451F68-1D81-EE88-7529-A8215C97C658}"/>
                </a:ext>
              </a:extLst>
            </p:cNvPr>
            <p:cNvSpPr/>
            <p:nvPr/>
          </p:nvSpPr>
          <p:spPr>
            <a:xfrm>
              <a:off x="4536100" y="3871275"/>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dk1"/>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1" name="Google Shape;2981;p109">
            <a:extLst>
              <a:ext uri="{FF2B5EF4-FFF2-40B4-BE49-F238E27FC236}">
                <a16:creationId xmlns:a16="http://schemas.microsoft.com/office/drawing/2014/main" id="{5731FEBD-B81B-ACDB-A422-029F797A5344}"/>
              </a:ext>
            </a:extLst>
          </p:cNvPr>
          <p:cNvGrpSpPr/>
          <p:nvPr/>
        </p:nvGrpSpPr>
        <p:grpSpPr>
          <a:xfrm>
            <a:off x="880876" y="1987361"/>
            <a:ext cx="572266" cy="485128"/>
            <a:chOff x="5215992" y="1423628"/>
            <a:chExt cx="459836" cy="389787"/>
          </a:xfrm>
        </p:grpSpPr>
        <p:sp>
          <p:nvSpPr>
            <p:cNvPr id="2982" name="Google Shape;2982;p109">
              <a:extLst>
                <a:ext uri="{FF2B5EF4-FFF2-40B4-BE49-F238E27FC236}">
                  <a16:creationId xmlns:a16="http://schemas.microsoft.com/office/drawing/2014/main" id="{7C099763-CDCC-725A-94DA-45708B1793A8}"/>
                </a:ext>
              </a:extLst>
            </p:cNvPr>
            <p:cNvSpPr/>
            <p:nvPr/>
          </p:nvSpPr>
          <p:spPr>
            <a:xfrm>
              <a:off x="5215992" y="1423628"/>
              <a:ext cx="459836" cy="389787"/>
            </a:xfrm>
            <a:custGeom>
              <a:avLst/>
              <a:gdLst/>
              <a:ahLst/>
              <a:cxnLst/>
              <a:rect l="l" t="t" r="r" b="b"/>
              <a:pathLst>
                <a:path w="37831" h="32068" extrusionOk="0">
                  <a:moveTo>
                    <a:pt x="4445" y="0"/>
                  </a:moveTo>
                  <a:cubicBezTo>
                    <a:pt x="1995" y="0"/>
                    <a:pt x="0" y="1995"/>
                    <a:pt x="0" y="4446"/>
                  </a:cubicBezTo>
                  <a:lnTo>
                    <a:pt x="0" y="23868"/>
                  </a:lnTo>
                  <a:cubicBezTo>
                    <a:pt x="0" y="26320"/>
                    <a:pt x="1995" y="28314"/>
                    <a:pt x="4445" y="28314"/>
                  </a:cubicBezTo>
                  <a:lnTo>
                    <a:pt x="15162" y="28314"/>
                  </a:lnTo>
                  <a:lnTo>
                    <a:pt x="18915" y="32067"/>
                  </a:lnTo>
                  <a:lnTo>
                    <a:pt x="22667" y="28314"/>
                  </a:lnTo>
                  <a:lnTo>
                    <a:pt x="33384" y="28314"/>
                  </a:lnTo>
                  <a:cubicBezTo>
                    <a:pt x="35836" y="28314"/>
                    <a:pt x="37831" y="26320"/>
                    <a:pt x="37831" y="23868"/>
                  </a:cubicBezTo>
                  <a:lnTo>
                    <a:pt x="37831" y="4446"/>
                  </a:lnTo>
                  <a:cubicBezTo>
                    <a:pt x="37831" y="1995"/>
                    <a:pt x="35836" y="0"/>
                    <a:pt x="33384" y="0"/>
                  </a:cubicBezTo>
                  <a:close/>
                </a:path>
              </a:pathLst>
            </a:custGeom>
            <a:solidFill>
              <a:schemeClr val="accent3"/>
            </a:solidFill>
            <a:ln>
              <a:noFill/>
            </a:ln>
            <a:effectLst>
              <a:outerShdw blurRad="57150" dist="3810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3" name="Google Shape;2983;p109">
              <a:extLst>
                <a:ext uri="{FF2B5EF4-FFF2-40B4-BE49-F238E27FC236}">
                  <a16:creationId xmlns:a16="http://schemas.microsoft.com/office/drawing/2014/main" id="{8BAB0AD3-0279-3368-9B20-4B4015A06B06}"/>
                </a:ext>
              </a:extLst>
            </p:cNvPr>
            <p:cNvSpPr/>
            <p:nvPr/>
          </p:nvSpPr>
          <p:spPr>
            <a:xfrm>
              <a:off x="5360634" y="1526348"/>
              <a:ext cx="170547" cy="138713"/>
            </a:xfrm>
            <a:custGeom>
              <a:avLst/>
              <a:gdLst/>
              <a:ahLst/>
              <a:cxnLst/>
              <a:rect l="l" t="t" r="r" b="b"/>
              <a:pathLst>
                <a:path w="14031" h="11412" extrusionOk="0">
                  <a:moveTo>
                    <a:pt x="3685" y="1"/>
                  </a:moveTo>
                  <a:cubicBezTo>
                    <a:pt x="1657" y="1"/>
                    <a:pt x="0" y="1641"/>
                    <a:pt x="0" y="3686"/>
                  </a:cubicBezTo>
                  <a:cubicBezTo>
                    <a:pt x="0" y="4565"/>
                    <a:pt x="0" y="6881"/>
                    <a:pt x="5004" y="10109"/>
                  </a:cubicBezTo>
                  <a:lnTo>
                    <a:pt x="7015" y="11412"/>
                  </a:lnTo>
                  <a:lnTo>
                    <a:pt x="9027" y="10109"/>
                  </a:lnTo>
                  <a:cubicBezTo>
                    <a:pt x="14030" y="6881"/>
                    <a:pt x="14030" y="4565"/>
                    <a:pt x="14030" y="3686"/>
                  </a:cubicBezTo>
                  <a:cubicBezTo>
                    <a:pt x="14030" y="1641"/>
                    <a:pt x="12390" y="1"/>
                    <a:pt x="10345" y="1"/>
                  </a:cubicBezTo>
                  <a:cubicBezTo>
                    <a:pt x="8874" y="1"/>
                    <a:pt x="7623" y="846"/>
                    <a:pt x="7015" y="2081"/>
                  </a:cubicBezTo>
                  <a:cubicBezTo>
                    <a:pt x="6424" y="846"/>
                    <a:pt x="5155" y="1"/>
                    <a:pt x="3685" y="1"/>
                  </a:cubicBezTo>
                  <a:close/>
                </a:path>
              </a:pathLst>
            </a:custGeom>
            <a:solidFill>
              <a:schemeClr val="lt1"/>
            </a:solidFill>
            <a:ln>
              <a:noFill/>
            </a:ln>
            <a:effectLst>
              <a:outerShdw blurRad="57150" dist="3810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4" name="Google Shape;2984;p109">
            <a:extLst>
              <a:ext uri="{FF2B5EF4-FFF2-40B4-BE49-F238E27FC236}">
                <a16:creationId xmlns:a16="http://schemas.microsoft.com/office/drawing/2014/main" id="{AC3E1837-2F14-253E-30EB-48A8A88688AE}"/>
              </a:ext>
            </a:extLst>
          </p:cNvPr>
          <p:cNvGrpSpPr/>
          <p:nvPr/>
        </p:nvGrpSpPr>
        <p:grpSpPr>
          <a:xfrm>
            <a:off x="7504886" y="4036248"/>
            <a:ext cx="743279" cy="485160"/>
            <a:chOff x="4842900" y="2922987"/>
            <a:chExt cx="436632" cy="284986"/>
          </a:xfrm>
        </p:grpSpPr>
        <p:sp>
          <p:nvSpPr>
            <p:cNvPr id="2985" name="Google Shape;2985;p109">
              <a:extLst>
                <a:ext uri="{FF2B5EF4-FFF2-40B4-BE49-F238E27FC236}">
                  <a16:creationId xmlns:a16="http://schemas.microsoft.com/office/drawing/2014/main" id="{CB569727-6300-97BA-C78D-0B8558734FE7}"/>
                </a:ext>
              </a:extLst>
            </p:cNvPr>
            <p:cNvSpPr/>
            <p:nvPr/>
          </p:nvSpPr>
          <p:spPr>
            <a:xfrm>
              <a:off x="4842900" y="2922987"/>
              <a:ext cx="436632" cy="284986"/>
            </a:xfrm>
            <a:custGeom>
              <a:avLst/>
              <a:gdLst/>
              <a:ahLst/>
              <a:cxnLst/>
              <a:rect l="l" t="t" r="r" b="b"/>
              <a:pathLst>
                <a:path w="35922" h="23446" extrusionOk="0">
                  <a:moveTo>
                    <a:pt x="3448" y="1"/>
                  </a:moveTo>
                  <a:cubicBezTo>
                    <a:pt x="1555" y="1"/>
                    <a:pt x="0" y="1538"/>
                    <a:pt x="0" y="3432"/>
                  </a:cubicBezTo>
                  <a:lnTo>
                    <a:pt x="0" y="15552"/>
                  </a:lnTo>
                  <a:cubicBezTo>
                    <a:pt x="0" y="17446"/>
                    <a:pt x="1555" y="18983"/>
                    <a:pt x="3448" y="18983"/>
                  </a:cubicBezTo>
                  <a:lnTo>
                    <a:pt x="24950" y="18983"/>
                  </a:lnTo>
                  <a:lnTo>
                    <a:pt x="29074" y="23446"/>
                  </a:lnTo>
                  <a:lnTo>
                    <a:pt x="29074" y="18983"/>
                  </a:lnTo>
                  <a:lnTo>
                    <a:pt x="32473" y="18983"/>
                  </a:lnTo>
                  <a:cubicBezTo>
                    <a:pt x="34382" y="18983"/>
                    <a:pt x="35921" y="17446"/>
                    <a:pt x="35921" y="15552"/>
                  </a:cubicBezTo>
                  <a:lnTo>
                    <a:pt x="35921" y="3432"/>
                  </a:lnTo>
                  <a:cubicBezTo>
                    <a:pt x="35921" y="1538"/>
                    <a:pt x="34382" y="1"/>
                    <a:pt x="32473" y="1"/>
                  </a:cubicBezTo>
                  <a:close/>
                </a:path>
              </a:pathLst>
            </a:custGeom>
            <a:gradFill>
              <a:gsLst>
                <a:gs pos="0">
                  <a:srgbClr val="81EEEB"/>
                </a:gs>
                <a:gs pos="100000">
                  <a:srgbClr val="3AE4DF"/>
                </a:gs>
              </a:gsLst>
              <a:lin ang="8099331" scaled="0"/>
            </a:gradFill>
            <a:ln>
              <a:noFill/>
            </a:ln>
            <a:effectLst>
              <a:outerShdw blurRad="57150" dist="38100" dir="5400000" algn="bl" rotWithShape="0">
                <a:schemeClr val="dk1">
                  <a:alpha val="18000"/>
                </a:scheme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6" name="Google Shape;2986;p109">
              <a:extLst>
                <a:ext uri="{FF2B5EF4-FFF2-40B4-BE49-F238E27FC236}">
                  <a16:creationId xmlns:a16="http://schemas.microsoft.com/office/drawing/2014/main" id="{2177A3B2-8B1A-E8CA-50F1-485FD3D637C3}"/>
                </a:ext>
              </a:extLst>
            </p:cNvPr>
            <p:cNvSpPr/>
            <p:nvPr/>
          </p:nvSpPr>
          <p:spPr>
            <a:xfrm>
              <a:off x="4917676" y="3006198"/>
              <a:ext cx="287065" cy="60824"/>
            </a:xfrm>
            <a:custGeom>
              <a:avLst/>
              <a:gdLst/>
              <a:ahLst/>
              <a:cxnLst/>
              <a:rect l="l" t="t" r="r" b="b"/>
              <a:pathLst>
                <a:path w="23617" h="5004" extrusionOk="0">
                  <a:moveTo>
                    <a:pt x="2503" y="0"/>
                  </a:moveTo>
                  <a:cubicBezTo>
                    <a:pt x="1117" y="0"/>
                    <a:pt x="1" y="1116"/>
                    <a:pt x="1" y="2502"/>
                  </a:cubicBezTo>
                  <a:cubicBezTo>
                    <a:pt x="1" y="3888"/>
                    <a:pt x="1117" y="5004"/>
                    <a:pt x="2503" y="5004"/>
                  </a:cubicBezTo>
                  <a:cubicBezTo>
                    <a:pt x="3873" y="5004"/>
                    <a:pt x="4988" y="3888"/>
                    <a:pt x="4988" y="2502"/>
                  </a:cubicBezTo>
                  <a:cubicBezTo>
                    <a:pt x="4988" y="1116"/>
                    <a:pt x="3873" y="0"/>
                    <a:pt x="2503" y="0"/>
                  </a:cubicBezTo>
                  <a:close/>
                  <a:moveTo>
                    <a:pt x="11817" y="0"/>
                  </a:moveTo>
                  <a:cubicBezTo>
                    <a:pt x="10431" y="0"/>
                    <a:pt x="9316" y="1116"/>
                    <a:pt x="9316" y="2502"/>
                  </a:cubicBezTo>
                  <a:cubicBezTo>
                    <a:pt x="9316" y="3888"/>
                    <a:pt x="10431" y="5004"/>
                    <a:pt x="11817" y="5004"/>
                  </a:cubicBezTo>
                  <a:cubicBezTo>
                    <a:pt x="13186" y="5004"/>
                    <a:pt x="14301" y="3888"/>
                    <a:pt x="14301" y="2502"/>
                  </a:cubicBezTo>
                  <a:cubicBezTo>
                    <a:pt x="14301" y="1116"/>
                    <a:pt x="13186" y="0"/>
                    <a:pt x="11817" y="0"/>
                  </a:cubicBezTo>
                  <a:close/>
                  <a:moveTo>
                    <a:pt x="21131" y="0"/>
                  </a:moveTo>
                  <a:cubicBezTo>
                    <a:pt x="19744" y="0"/>
                    <a:pt x="18629" y="1116"/>
                    <a:pt x="18629" y="2502"/>
                  </a:cubicBezTo>
                  <a:cubicBezTo>
                    <a:pt x="18629" y="3888"/>
                    <a:pt x="19744" y="5004"/>
                    <a:pt x="21131" y="5004"/>
                  </a:cubicBezTo>
                  <a:cubicBezTo>
                    <a:pt x="22500" y="5004"/>
                    <a:pt x="23616" y="3888"/>
                    <a:pt x="23616" y="2502"/>
                  </a:cubicBezTo>
                  <a:cubicBezTo>
                    <a:pt x="23616" y="1116"/>
                    <a:pt x="22500" y="0"/>
                    <a:pt x="21131" y="0"/>
                  </a:cubicBezTo>
                  <a:close/>
                </a:path>
              </a:pathLst>
            </a:custGeom>
            <a:solidFill>
              <a:srgbClr val="FFFFFF"/>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7" name="Google Shape;2987;p109">
            <a:extLst>
              <a:ext uri="{FF2B5EF4-FFF2-40B4-BE49-F238E27FC236}">
                <a16:creationId xmlns:a16="http://schemas.microsoft.com/office/drawing/2014/main" id="{F4328E80-8250-4D2F-6F12-8DD905EE070A}"/>
              </a:ext>
            </a:extLst>
          </p:cNvPr>
          <p:cNvGrpSpPr/>
          <p:nvPr/>
        </p:nvGrpSpPr>
        <p:grpSpPr>
          <a:xfrm>
            <a:off x="7811500" y="3779225"/>
            <a:ext cx="612500" cy="296375"/>
            <a:chOff x="5658425" y="2734375"/>
            <a:chExt cx="612500" cy="296375"/>
          </a:xfrm>
        </p:grpSpPr>
        <p:sp>
          <p:nvSpPr>
            <p:cNvPr id="2988" name="Google Shape;2988;p109">
              <a:extLst>
                <a:ext uri="{FF2B5EF4-FFF2-40B4-BE49-F238E27FC236}">
                  <a16:creationId xmlns:a16="http://schemas.microsoft.com/office/drawing/2014/main" id="{515DA10B-E867-F546-C0BE-9C8F8121745E}"/>
                </a:ext>
              </a:extLst>
            </p:cNvPr>
            <p:cNvSpPr/>
            <p:nvPr/>
          </p:nvSpPr>
          <p:spPr>
            <a:xfrm>
              <a:off x="5658425" y="2734375"/>
              <a:ext cx="612500" cy="296375"/>
            </a:xfrm>
            <a:custGeom>
              <a:avLst/>
              <a:gdLst/>
              <a:ahLst/>
              <a:cxnLst/>
              <a:rect l="l" t="t" r="r" b="b"/>
              <a:pathLst>
                <a:path w="24500" h="11855" extrusionOk="0">
                  <a:moveTo>
                    <a:pt x="18572" y="0"/>
                  </a:moveTo>
                  <a:lnTo>
                    <a:pt x="5928" y="0"/>
                  </a:lnTo>
                  <a:cubicBezTo>
                    <a:pt x="2645" y="0"/>
                    <a:pt x="1" y="2645"/>
                    <a:pt x="1" y="5928"/>
                  </a:cubicBezTo>
                  <a:lnTo>
                    <a:pt x="1" y="5928"/>
                  </a:lnTo>
                  <a:cubicBezTo>
                    <a:pt x="1" y="9180"/>
                    <a:pt x="2645" y="11855"/>
                    <a:pt x="5928" y="11855"/>
                  </a:cubicBezTo>
                  <a:lnTo>
                    <a:pt x="18572" y="11855"/>
                  </a:lnTo>
                  <a:cubicBezTo>
                    <a:pt x="21825" y="11855"/>
                    <a:pt x="24499" y="9180"/>
                    <a:pt x="24499" y="5928"/>
                  </a:cubicBezTo>
                  <a:lnTo>
                    <a:pt x="24499" y="5928"/>
                  </a:lnTo>
                  <a:cubicBezTo>
                    <a:pt x="24499" y="2645"/>
                    <a:pt x="21825" y="0"/>
                    <a:pt x="18572" y="0"/>
                  </a:cubicBezTo>
                  <a:close/>
                </a:path>
              </a:pathLst>
            </a:custGeom>
            <a:solidFill>
              <a:schemeClr val="lt2"/>
            </a:solidFill>
            <a:ln w="9525" cap="flat" cmpd="sng">
              <a:solidFill>
                <a:schemeClr val="lt1"/>
              </a:solidFill>
              <a:prstDash val="solid"/>
              <a:round/>
              <a:headEnd type="none" w="sm" len="sm"/>
              <a:tailEnd type="none" w="sm" len="sm"/>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9" name="Google Shape;2989;p109">
              <a:extLst>
                <a:ext uri="{FF2B5EF4-FFF2-40B4-BE49-F238E27FC236}">
                  <a16:creationId xmlns:a16="http://schemas.microsoft.com/office/drawing/2014/main" id="{213A8E82-F205-751C-41B6-063F79DC1A5E}"/>
                </a:ext>
              </a:extLst>
            </p:cNvPr>
            <p:cNvSpPr/>
            <p:nvPr/>
          </p:nvSpPr>
          <p:spPr>
            <a:xfrm>
              <a:off x="5658425" y="2734375"/>
              <a:ext cx="612500" cy="296375"/>
            </a:xfrm>
            <a:custGeom>
              <a:avLst/>
              <a:gdLst/>
              <a:ahLst/>
              <a:cxnLst/>
              <a:rect l="l" t="t" r="r" b="b"/>
              <a:pathLst>
                <a:path w="24500" h="11855" fill="none" extrusionOk="0">
                  <a:moveTo>
                    <a:pt x="18572" y="0"/>
                  </a:moveTo>
                  <a:lnTo>
                    <a:pt x="5928" y="0"/>
                  </a:lnTo>
                  <a:cubicBezTo>
                    <a:pt x="2645" y="0"/>
                    <a:pt x="1" y="2645"/>
                    <a:pt x="1" y="5928"/>
                  </a:cubicBezTo>
                  <a:lnTo>
                    <a:pt x="1" y="5928"/>
                  </a:lnTo>
                  <a:cubicBezTo>
                    <a:pt x="1" y="9180"/>
                    <a:pt x="2645" y="11855"/>
                    <a:pt x="5928" y="11855"/>
                  </a:cubicBezTo>
                  <a:lnTo>
                    <a:pt x="18572" y="11855"/>
                  </a:lnTo>
                  <a:cubicBezTo>
                    <a:pt x="21825" y="11855"/>
                    <a:pt x="24499" y="9180"/>
                    <a:pt x="24499" y="5928"/>
                  </a:cubicBezTo>
                  <a:lnTo>
                    <a:pt x="24499" y="5928"/>
                  </a:lnTo>
                  <a:cubicBezTo>
                    <a:pt x="24499" y="2645"/>
                    <a:pt x="21825" y="0"/>
                    <a:pt x="18572" y="0"/>
                  </a:cubicBezTo>
                  <a:close/>
                </a:path>
              </a:pathLst>
            </a:custGeom>
            <a:no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90" name="Google Shape;2990;p109">
              <a:extLst>
                <a:ext uri="{FF2B5EF4-FFF2-40B4-BE49-F238E27FC236}">
                  <a16:creationId xmlns:a16="http://schemas.microsoft.com/office/drawing/2014/main" id="{B0C20FF2-9B53-934B-CC60-57D7A2D1DBBC}"/>
                </a:ext>
              </a:extLst>
            </p:cNvPr>
            <p:cNvSpPr/>
            <p:nvPr/>
          </p:nvSpPr>
          <p:spPr>
            <a:xfrm>
              <a:off x="5791400" y="2808075"/>
              <a:ext cx="140600" cy="134525"/>
            </a:xfrm>
            <a:custGeom>
              <a:avLst/>
              <a:gdLst/>
              <a:ahLst/>
              <a:cxnLst/>
              <a:rect l="l" t="t" r="r" b="b"/>
              <a:pathLst>
                <a:path w="5624" h="5381" extrusionOk="0">
                  <a:moveTo>
                    <a:pt x="2797" y="1"/>
                  </a:moveTo>
                  <a:lnTo>
                    <a:pt x="1916" y="1764"/>
                  </a:lnTo>
                  <a:lnTo>
                    <a:pt x="1" y="2068"/>
                  </a:lnTo>
                  <a:lnTo>
                    <a:pt x="1399" y="3435"/>
                  </a:lnTo>
                  <a:lnTo>
                    <a:pt x="1065" y="5381"/>
                  </a:lnTo>
                  <a:lnTo>
                    <a:pt x="2797" y="4469"/>
                  </a:lnTo>
                  <a:lnTo>
                    <a:pt x="4560" y="5381"/>
                  </a:lnTo>
                  <a:lnTo>
                    <a:pt x="4195" y="3435"/>
                  </a:lnTo>
                  <a:lnTo>
                    <a:pt x="5624" y="2068"/>
                  </a:lnTo>
                  <a:lnTo>
                    <a:pt x="3679" y="1764"/>
                  </a:lnTo>
                  <a:lnTo>
                    <a:pt x="2797" y="1"/>
                  </a:lnTo>
                  <a:close/>
                </a:path>
              </a:pathLst>
            </a:custGeom>
            <a:solidFill>
              <a:schemeClr val="accent1"/>
            </a:solid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91" name="Google Shape;2991;p109">
              <a:extLst>
                <a:ext uri="{FF2B5EF4-FFF2-40B4-BE49-F238E27FC236}">
                  <a16:creationId xmlns:a16="http://schemas.microsoft.com/office/drawing/2014/main" id="{AD25D90A-E77D-577F-8CFA-AD74770FEF53}"/>
                </a:ext>
              </a:extLst>
            </p:cNvPr>
            <p:cNvSpPr/>
            <p:nvPr/>
          </p:nvSpPr>
          <p:spPr>
            <a:xfrm>
              <a:off x="5997350" y="2808075"/>
              <a:ext cx="140600" cy="134525"/>
            </a:xfrm>
            <a:custGeom>
              <a:avLst/>
              <a:gdLst/>
              <a:ahLst/>
              <a:cxnLst/>
              <a:rect l="l" t="t" r="r" b="b"/>
              <a:pathLst>
                <a:path w="5624" h="5381" extrusionOk="0">
                  <a:moveTo>
                    <a:pt x="2796" y="1"/>
                  </a:moveTo>
                  <a:lnTo>
                    <a:pt x="1945" y="1764"/>
                  </a:lnTo>
                  <a:lnTo>
                    <a:pt x="0" y="2068"/>
                  </a:lnTo>
                  <a:lnTo>
                    <a:pt x="1398" y="3435"/>
                  </a:lnTo>
                  <a:lnTo>
                    <a:pt x="1064" y="5381"/>
                  </a:lnTo>
                  <a:lnTo>
                    <a:pt x="2796" y="4469"/>
                  </a:lnTo>
                  <a:lnTo>
                    <a:pt x="4559" y="5381"/>
                  </a:lnTo>
                  <a:lnTo>
                    <a:pt x="4225" y="3435"/>
                  </a:lnTo>
                  <a:lnTo>
                    <a:pt x="5623" y="2068"/>
                  </a:lnTo>
                  <a:lnTo>
                    <a:pt x="3678" y="1764"/>
                  </a:lnTo>
                  <a:lnTo>
                    <a:pt x="2796" y="1"/>
                  </a:lnTo>
                  <a:close/>
                </a:path>
              </a:pathLst>
            </a:custGeom>
            <a:solidFill>
              <a:schemeClr val="accent1"/>
            </a:solid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pic>
        <p:nvPicPr>
          <p:cNvPr id="2" name="صورة 1">
            <a:extLst>
              <a:ext uri="{FF2B5EF4-FFF2-40B4-BE49-F238E27FC236}">
                <a16:creationId xmlns:a16="http://schemas.microsoft.com/office/drawing/2014/main" id="{16A88FB8-BD94-D504-F708-0D3E9C816BE7}"/>
              </a:ext>
            </a:extLst>
          </p:cNvPr>
          <p:cNvPicPr>
            <a:picLocks noChangeAspect="1"/>
          </p:cNvPicPr>
          <p:nvPr/>
        </p:nvPicPr>
        <p:blipFill>
          <a:blip r:embed="rId3"/>
          <a:stretch>
            <a:fillRect/>
          </a:stretch>
        </p:blipFill>
        <p:spPr>
          <a:xfrm>
            <a:off x="2386541" y="1982416"/>
            <a:ext cx="4370917" cy="2093184"/>
          </a:xfrm>
          <a:prstGeom prst="roundRect">
            <a:avLst>
              <a:gd name="adj" fmla="val 4128"/>
            </a:avLst>
          </a:prstGeom>
          <a:effectLst>
            <a:outerShdw blurRad="63500" dist="63500" dir="5400000" algn="ctr" rotWithShape="0">
              <a:srgbClr val="000000">
                <a:alpha val="20000"/>
              </a:srgbClr>
            </a:outerShdw>
          </a:effectLst>
        </p:spPr>
      </p:pic>
    </p:spTree>
    <p:extLst>
      <p:ext uri="{BB962C8B-B14F-4D97-AF65-F5344CB8AC3E}">
        <p14:creationId xmlns:p14="http://schemas.microsoft.com/office/powerpoint/2010/main" val="3028811603"/>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61">
          <a:extLst>
            <a:ext uri="{FF2B5EF4-FFF2-40B4-BE49-F238E27FC236}">
              <a16:creationId xmlns:a16="http://schemas.microsoft.com/office/drawing/2014/main" id="{6E0ABB92-F0A2-D93E-F849-1AB40219B348}"/>
            </a:ext>
          </a:extLst>
        </p:cNvPr>
        <p:cNvGrpSpPr/>
        <p:nvPr/>
      </p:nvGrpSpPr>
      <p:grpSpPr>
        <a:xfrm>
          <a:off x="0" y="0"/>
          <a:ext cx="0" cy="0"/>
          <a:chOff x="0" y="0"/>
          <a:chExt cx="0" cy="0"/>
        </a:xfrm>
      </p:grpSpPr>
      <p:sp>
        <p:nvSpPr>
          <p:cNvPr id="2968" name="Google Shape;2968;p109">
            <a:extLst>
              <a:ext uri="{FF2B5EF4-FFF2-40B4-BE49-F238E27FC236}">
                <a16:creationId xmlns:a16="http://schemas.microsoft.com/office/drawing/2014/main" id="{27DCEB22-0CDA-D55B-EB03-76DE00164663}"/>
              </a:ext>
            </a:extLst>
          </p:cNvPr>
          <p:cNvSpPr txBox="1">
            <a:spLocks noGrp="1"/>
          </p:cNvSpPr>
          <p:nvPr>
            <p:ph type="title"/>
          </p:nvPr>
        </p:nvSpPr>
        <p:spPr>
          <a:xfrm>
            <a:off x="720000" y="829458"/>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en-US" sz="3600" dirty="0">
                <a:latin typeface="Roboto Medium" panose="02000000000000000000" pitchFamily="2" charset="0"/>
                <a:ea typeface="Roboto Medium" panose="02000000000000000000" pitchFamily="2" charset="0"/>
                <a:cs typeface="Roboto Medium" panose="02000000000000000000" pitchFamily="2" charset="0"/>
              </a:rPr>
              <a:t>Laravel</a:t>
            </a:r>
            <a:endParaRPr sz="3600" dirty="0">
              <a:latin typeface="Roboto Medium" panose="02000000000000000000" pitchFamily="2" charset="0"/>
              <a:ea typeface="Roboto Medium" panose="02000000000000000000" pitchFamily="2" charset="0"/>
              <a:cs typeface="Roboto Medium" panose="02000000000000000000" pitchFamily="2" charset="0"/>
            </a:endParaRPr>
          </a:p>
        </p:txBody>
      </p:sp>
      <p:grpSp>
        <p:nvGrpSpPr>
          <p:cNvPr id="2978" name="Google Shape;2978;p109">
            <a:extLst>
              <a:ext uri="{FF2B5EF4-FFF2-40B4-BE49-F238E27FC236}">
                <a16:creationId xmlns:a16="http://schemas.microsoft.com/office/drawing/2014/main" id="{8723983B-59B0-816E-5CCD-7F2C1B7BBB7B}"/>
              </a:ext>
            </a:extLst>
          </p:cNvPr>
          <p:cNvGrpSpPr/>
          <p:nvPr/>
        </p:nvGrpSpPr>
        <p:grpSpPr>
          <a:xfrm rot="10800000">
            <a:off x="880875" y="1466413"/>
            <a:ext cx="7475825" cy="3029275"/>
            <a:chOff x="4536100" y="1092775"/>
            <a:chExt cx="7475825" cy="3029275"/>
          </a:xfrm>
        </p:grpSpPr>
        <p:sp>
          <p:nvSpPr>
            <p:cNvPr id="2979" name="Google Shape;2979;p109">
              <a:extLst>
                <a:ext uri="{FF2B5EF4-FFF2-40B4-BE49-F238E27FC236}">
                  <a16:creationId xmlns:a16="http://schemas.microsoft.com/office/drawing/2014/main" id="{07EC3538-656A-DDCD-4BD8-03BE8AACFBF3}"/>
                </a:ext>
              </a:extLst>
            </p:cNvPr>
            <p:cNvSpPr/>
            <p:nvPr/>
          </p:nvSpPr>
          <p:spPr>
            <a:xfrm>
              <a:off x="11655500" y="1092775"/>
              <a:ext cx="356425" cy="355650"/>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accent1"/>
            </a:solidFill>
            <a:ln>
              <a:noFill/>
            </a:ln>
            <a:effectLst>
              <a:outerShdw blurRad="57150" dist="57150" dir="5400000" algn="bl" rotWithShape="0">
                <a:schemeClr val="dk1">
                  <a:alpha val="16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0" name="Google Shape;2980;p109">
              <a:extLst>
                <a:ext uri="{FF2B5EF4-FFF2-40B4-BE49-F238E27FC236}">
                  <a16:creationId xmlns:a16="http://schemas.microsoft.com/office/drawing/2014/main" id="{F7AA02E2-315D-C0AD-7250-BDFC0F497D51}"/>
                </a:ext>
              </a:extLst>
            </p:cNvPr>
            <p:cNvSpPr/>
            <p:nvPr/>
          </p:nvSpPr>
          <p:spPr>
            <a:xfrm>
              <a:off x="4536100" y="3871275"/>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dk1"/>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1" name="Google Shape;2981;p109">
            <a:extLst>
              <a:ext uri="{FF2B5EF4-FFF2-40B4-BE49-F238E27FC236}">
                <a16:creationId xmlns:a16="http://schemas.microsoft.com/office/drawing/2014/main" id="{A4160F7C-6715-6A03-1E4C-6425D38B1196}"/>
              </a:ext>
            </a:extLst>
          </p:cNvPr>
          <p:cNvGrpSpPr/>
          <p:nvPr/>
        </p:nvGrpSpPr>
        <p:grpSpPr>
          <a:xfrm>
            <a:off x="880876" y="1987361"/>
            <a:ext cx="572266" cy="485128"/>
            <a:chOff x="5215992" y="1423628"/>
            <a:chExt cx="459836" cy="389787"/>
          </a:xfrm>
        </p:grpSpPr>
        <p:sp>
          <p:nvSpPr>
            <p:cNvPr id="2982" name="Google Shape;2982;p109">
              <a:extLst>
                <a:ext uri="{FF2B5EF4-FFF2-40B4-BE49-F238E27FC236}">
                  <a16:creationId xmlns:a16="http://schemas.microsoft.com/office/drawing/2014/main" id="{1653DF20-9FBC-B0B6-E777-7BF0424EC520}"/>
                </a:ext>
              </a:extLst>
            </p:cNvPr>
            <p:cNvSpPr/>
            <p:nvPr/>
          </p:nvSpPr>
          <p:spPr>
            <a:xfrm>
              <a:off x="5215992" y="1423628"/>
              <a:ext cx="459836" cy="389787"/>
            </a:xfrm>
            <a:custGeom>
              <a:avLst/>
              <a:gdLst/>
              <a:ahLst/>
              <a:cxnLst/>
              <a:rect l="l" t="t" r="r" b="b"/>
              <a:pathLst>
                <a:path w="37831" h="32068" extrusionOk="0">
                  <a:moveTo>
                    <a:pt x="4445" y="0"/>
                  </a:moveTo>
                  <a:cubicBezTo>
                    <a:pt x="1995" y="0"/>
                    <a:pt x="0" y="1995"/>
                    <a:pt x="0" y="4446"/>
                  </a:cubicBezTo>
                  <a:lnTo>
                    <a:pt x="0" y="23868"/>
                  </a:lnTo>
                  <a:cubicBezTo>
                    <a:pt x="0" y="26320"/>
                    <a:pt x="1995" y="28314"/>
                    <a:pt x="4445" y="28314"/>
                  </a:cubicBezTo>
                  <a:lnTo>
                    <a:pt x="15162" y="28314"/>
                  </a:lnTo>
                  <a:lnTo>
                    <a:pt x="18915" y="32067"/>
                  </a:lnTo>
                  <a:lnTo>
                    <a:pt x="22667" y="28314"/>
                  </a:lnTo>
                  <a:lnTo>
                    <a:pt x="33384" y="28314"/>
                  </a:lnTo>
                  <a:cubicBezTo>
                    <a:pt x="35836" y="28314"/>
                    <a:pt x="37831" y="26320"/>
                    <a:pt x="37831" y="23868"/>
                  </a:cubicBezTo>
                  <a:lnTo>
                    <a:pt x="37831" y="4446"/>
                  </a:lnTo>
                  <a:cubicBezTo>
                    <a:pt x="37831" y="1995"/>
                    <a:pt x="35836" y="0"/>
                    <a:pt x="33384" y="0"/>
                  </a:cubicBezTo>
                  <a:close/>
                </a:path>
              </a:pathLst>
            </a:custGeom>
            <a:solidFill>
              <a:schemeClr val="accent3"/>
            </a:solidFill>
            <a:ln>
              <a:noFill/>
            </a:ln>
            <a:effectLst>
              <a:outerShdw blurRad="57150" dist="3810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3" name="Google Shape;2983;p109">
              <a:extLst>
                <a:ext uri="{FF2B5EF4-FFF2-40B4-BE49-F238E27FC236}">
                  <a16:creationId xmlns:a16="http://schemas.microsoft.com/office/drawing/2014/main" id="{E214852D-6A96-975A-FCEC-3E44B5B1DC37}"/>
                </a:ext>
              </a:extLst>
            </p:cNvPr>
            <p:cNvSpPr/>
            <p:nvPr/>
          </p:nvSpPr>
          <p:spPr>
            <a:xfrm>
              <a:off x="5360634" y="1526348"/>
              <a:ext cx="170547" cy="138713"/>
            </a:xfrm>
            <a:custGeom>
              <a:avLst/>
              <a:gdLst/>
              <a:ahLst/>
              <a:cxnLst/>
              <a:rect l="l" t="t" r="r" b="b"/>
              <a:pathLst>
                <a:path w="14031" h="11412" extrusionOk="0">
                  <a:moveTo>
                    <a:pt x="3685" y="1"/>
                  </a:moveTo>
                  <a:cubicBezTo>
                    <a:pt x="1657" y="1"/>
                    <a:pt x="0" y="1641"/>
                    <a:pt x="0" y="3686"/>
                  </a:cubicBezTo>
                  <a:cubicBezTo>
                    <a:pt x="0" y="4565"/>
                    <a:pt x="0" y="6881"/>
                    <a:pt x="5004" y="10109"/>
                  </a:cubicBezTo>
                  <a:lnTo>
                    <a:pt x="7015" y="11412"/>
                  </a:lnTo>
                  <a:lnTo>
                    <a:pt x="9027" y="10109"/>
                  </a:lnTo>
                  <a:cubicBezTo>
                    <a:pt x="14030" y="6881"/>
                    <a:pt x="14030" y="4565"/>
                    <a:pt x="14030" y="3686"/>
                  </a:cubicBezTo>
                  <a:cubicBezTo>
                    <a:pt x="14030" y="1641"/>
                    <a:pt x="12390" y="1"/>
                    <a:pt x="10345" y="1"/>
                  </a:cubicBezTo>
                  <a:cubicBezTo>
                    <a:pt x="8874" y="1"/>
                    <a:pt x="7623" y="846"/>
                    <a:pt x="7015" y="2081"/>
                  </a:cubicBezTo>
                  <a:cubicBezTo>
                    <a:pt x="6424" y="846"/>
                    <a:pt x="5155" y="1"/>
                    <a:pt x="3685" y="1"/>
                  </a:cubicBezTo>
                  <a:close/>
                </a:path>
              </a:pathLst>
            </a:custGeom>
            <a:solidFill>
              <a:schemeClr val="lt1"/>
            </a:solidFill>
            <a:ln>
              <a:noFill/>
            </a:ln>
            <a:effectLst>
              <a:outerShdw blurRad="57150" dist="3810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4" name="Google Shape;2984;p109">
            <a:extLst>
              <a:ext uri="{FF2B5EF4-FFF2-40B4-BE49-F238E27FC236}">
                <a16:creationId xmlns:a16="http://schemas.microsoft.com/office/drawing/2014/main" id="{214A0D08-F5E1-6885-05DE-CF66F2BA3B24}"/>
              </a:ext>
            </a:extLst>
          </p:cNvPr>
          <p:cNvGrpSpPr/>
          <p:nvPr/>
        </p:nvGrpSpPr>
        <p:grpSpPr>
          <a:xfrm>
            <a:off x="7504886" y="4036248"/>
            <a:ext cx="743279" cy="485160"/>
            <a:chOff x="4842900" y="2922987"/>
            <a:chExt cx="436632" cy="284986"/>
          </a:xfrm>
        </p:grpSpPr>
        <p:sp>
          <p:nvSpPr>
            <p:cNvPr id="2985" name="Google Shape;2985;p109">
              <a:extLst>
                <a:ext uri="{FF2B5EF4-FFF2-40B4-BE49-F238E27FC236}">
                  <a16:creationId xmlns:a16="http://schemas.microsoft.com/office/drawing/2014/main" id="{011BBCA8-C365-6B9D-A8AB-57209C979EDB}"/>
                </a:ext>
              </a:extLst>
            </p:cNvPr>
            <p:cNvSpPr/>
            <p:nvPr/>
          </p:nvSpPr>
          <p:spPr>
            <a:xfrm>
              <a:off x="4842900" y="2922987"/>
              <a:ext cx="436632" cy="284986"/>
            </a:xfrm>
            <a:custGeom>
              <a:avLst/>
              <a:gdLst/>
              <a:ahLst/>
              <a:cxnLst/>
              <a:rect l="l" t="t" r="r" b="b"/>
              <a:pathLst>
                <a:path w="35922" h="23446" extrusionOk="0">
                  <a:moveTo>
                    <a:pt x="3448" y="1"/>
                  </a:moveTo>
                  <a:cubicBezTo>
                    <a:pt x="1555" y="1"/>
                    <a:pt x="0" y="1538"/>
                    <a:pt x="0" y="3432"/>
                  </a:cubicBezTo>
                  <a:lnTo>
                    <a:pt x="0" y="15552"/>
                  </a:lnTo>
                  <a:cubicBezTo>
                    <a:pt x="0" y="17446"/>
                    <a:pt x="1555" y="18983"/>
                    <a:pt x="3448" y="18983"/>
                  </a:cubicBezTo>
                  <a:lnTo>
                    <a:pt x="24950" y="18983"/>
                  </a:lnTo>
                  <a:lnTo>
                    <a:pt x="29074" y="23446"/>
                  </a:lnTo>
                  <a:lnTo>
                    <a:pt x="29074" y="18983"/>
                  </a:lnTo>
                  <a:lnTo>
                    <a:pt x="32473" y="18983"/>
                  </a:lnTo>
                  <a:cubicBezTo>
                    <a:pt x="34382" y="18983"/>
                    <a:pt x="35921" y="17446"/>
                    <a:pt x="35921" y="15552"/>
                  </a:cubicBezTo>
                  <a:lnTo>
                    <a:pt x="35921" y="3432"/>
                  </a:lnTo>
                  <a:cubicBezTo>
                    <a:pt x="35921" y="1538"/>
                    <a:pt x="34382" y="1"/>
                    <a:pt x="32473" y="1"/>
                  </a:cubicBezTo>
                  <a:close/>
                </a:path>
              </a:pathLst>
            </a:custGeom>
            <a:gradFill>
              <a:gsLst>
                <a:gs pos="0">
                  <a:srgbClr val="81EEEB"/>
                </a:gs>
                <a:gs pos="100000">
                  <a:srgbClr val="3AE4DF"/>
                </a:gs>
              </a:gsLst>
              <a:lin ang="8099331" scaled="0"/>
            </a:gradFill>
            <a:ln>
              <a:noFill/>
            </a:ln>
            <a:effectLst>
              <a:outerShdw blurRad="57150" dist="38100" dir="5400000" algn="bl" rotWithShape="0">
                <a:schemeClr val="dk1">
                  <a:alpha val="18000"/>
                </a:scheme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6" name="Google Shape;2986;p109">
              <a:extLst>
                <a:ext uri="{FF2B5EF4-FFF2-40B4-BE49-F238E27FC236}">
                  <a16:creationId xmlns:a16="http://schemas.microsoft.com/office/drawing/2014/main" id="{3699FF3F-B78D-6773-551B-81B60EA38715}"/>
                </a:ext>
              </a:extLst>
            </p:cNvPr>
            <p:cNvSpPr/>
            <p:nvPr/>
          </p:nvSpPr>
          <p:spPr>
            <a:xfrm>
              <a:off x="4917676" y="3006198"/>
              <a:ext cx="287065" cy="60824"/>
            </a:xfrm>
            <a:custGeom>
              <a:avLst/>
              <a:gdLst/>
              <a:ahLst/>
              <a:cxnLst/>
              <a:rect l="l" t="t" r="r" b="b"/>
              <a:pathLst>
                <a:path w="23617" h="5004" extrusionOk="0">
                  <a:moveTo>
                    <a:pt x="2503" y="0"/>
                  </a:moveTo>
                  <a:cubicBezTo>
                    <a:pt x="1117" y="0"/>
                    <a:pt x="1" y="1116"/>
                    <a:pt x="1" y="2502"/>
                  </a:cubicBezTo>
                  <a:cubicBezTo>
                    <a:pt x="1" y="3888"/>
                    <a:pt x="1117" y="5004"/>
                    <a:pt x="2503" y="5004"/>
                  </a:cubicBezTo>
                  <a:cubicBezTo>
                    <a:pt x="3873" y="5004"/>
                    <a:pt x="4988" y="3888"/>
                    <a:pt x="4988" y="2502"/>
                  </a:cubicBezTo>
                  <a:cubicBezTo>
                    <a:pt x="4988" y="1116"/>
                    <a:pt x="3873" y="0"/>
                    <a:pt x="2503" y="0"/>
                  </a:cubicBezTo>
                  <a:close/>
                  <a:moveTo>
                    <a:pt x="11817" y="0"/>
                  </a:moveTo>
                  <a:cubicBezTo>
                    <a:pt x="10431" y="0"/>
                    <a:pt x="9316" y="1116"/>
                    <a:pt x="9316" y="2502"/>
                  </a:cubicBezTo>
                  <a:cubicBezTo>
                    <a:pt x="9316" y="3888"/>
                    <a:pt x="10431" y="5004"/>
                    <a:pt x="11817" y="5004"/>
                  </a:cubicBezTo>
                  <a:cubicBezTo>
                    <a:pt x="13186" y="5004"/>
                    <a:pt x="14301" y="3888"/>
                    <a:pt x="14301" y="2502"/>
                  </a:cubicBezTo>
                  <a:cubicBezTo>
                    <a:pt x="14301" y="1116"/>
                    <a:pt x="13186" y="0"/>
                    <a:pt x="11817" y="0"/>
                  </a:cubicBezTo>
                  <a:close/>
                  <a:moveTo>
                    <a:pt x="21131" y="0"/>
                  </a:moveTo>
                  <a:cubicBezTo>
                    <a:pt x="19744" y="0"/>
                    <a:pt x="18629" y="1116"/>
                    <a:pt x="18629" y="2502"/>
                  </a:cubicBezTo>
                  <a:cubicBezTo>
                    <a:pt x="18629" y="3888"/>
                    <a:pt x="19744" y="5004"/>
                    <a:pt x="21131" y="5004"/>
                  </a:cubicBezTo>
                  <a:cubicBezTo>
                    <a:pt x="22500" y="5004"/>
                    <a:pt x="23616" y="3888"/>
                    <a:pt x="23616" y="2502"/>
                  </a:cubicBezTo>
                  <a:cubicBezTo>
                    <a:pt x="23616" y="1116"/>
                    <a:pt x="22500" y="0"/>
                    <a:pt x="21131" y="0"/>
                  </a:cubicBezTo>
                  <a:close/>
                </a:path>
              </a:pathLst>
            </a:custGeom>
            <a:solidFill>
              <a:srgbClr val="FFFFFF"/>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grpSp>
        <p:nvGrpSpPr>
          <p:cNvPr id="2987" name="Google Shape;2987;p109">
            <a:extLst>
              <a:ext uri="{FF2B5EF4-FFF2-40B4-BE49-F238E27FC236}">
                <a16:creationId xmlns:a16="http://schemas.microsoft.com/office/drawing/2014/main" id="{58ECCEF7-F976-0799-B475-99A690FF3D55}"/>
              </a:ext>
            </a:extLst>
          </p:cNvPr>
          <p:cNvGrpSpPr/>
          <p:nvPr/>
        </p:nvGrpSpPr>
        <p:grpSpPr>
          <a:xfrm>
            <a:off x="7811500" y="3779225"/>
            <a:ext cx="612500" cy="296375"/>
            <a:chOff x="5658425" y="2734375"/>
            <a:chExt cx="612500" cy="296375"/>
          </a:xfrm>
        </p:grpSpPr>
        <p:sp>
          <p:nvSpPr>
            <p:cNvPr id="2988" name="Google Shape;2988;p109">
              <a:extLst>
                <a:ext uri="{FF2B5EF4-FFF2-40B4-BE49-F238E27FC236}">
                  <a16:creationId xmlns:a16="http://schemas.microsoft.com/office/drawing/2014/main" id="{BCAF622A-C005-5F1E-15F5-6BE89705A56E}"/>
                </a:ext>
              </a:extLst>
            </p:cNvPr>
            <p:cNvSpPr/>
            <p:nvPr/>
          </p:nvSpPr>
          <p:spPr>
            <a:xfrm>
              <a:off x="5658425" y="2734375"/>
              <a:ext cx="612500" cy="296375"/>
            </a:xfrm>
            <a:custGeom>
              <a:avLst/>
              <a:gdLst/>
              <a:ahLst/>
              <a:cxnLst/>
              <a:rect l="l" t="t" r="r" b="b"/>
              <a:pathLst>
                <a:path w="24500" h="11855" extrusionOk="0">
                  <a:moveTo>
                    <a:pt x="18572" y="0"/>
                  </a:moveTo>
                  <a:lnTo>
                    <a:pt x="5928" y="0"/>
                  </a:lnTo>
                  <a:cubicBezTo>
                    <a:pt x="2645" y="0"/>
                    <a:pt x="1" y="2645"/>
                    <a:pt x="1" y="5928"/>
                  </a:cubicBezTo>
                  <a:lnTo>
                    <a:pt x="1" y="5928"/>
                  </a:lnTo>
                  <a:cubicBezTo>
                    <a:pt x="1" y="9180"/>
                    <a:pt x="2645" y="11855"/>
                    <a:pt x="5928" y="11855"/>
                  </a:cubicBezTo>
                  <a:lnTo>
                    <a:pt x="18572" y="11855"/>
                  </a:lnTo>
                  <a:cubicBezTo>
                    <a:pt x="21825" y="11855"/>
                    <a:pt x="24499" y="9180"/>
                    <a:pt x="24499" y="5928"/>
                  </a:cubicBezTo>
                  <a:lnTo>
                    <a:pt x="24499" y="5928"/>
                  </a:lnTo>
                  <a:cubicBezTo>
                    <a:pt x="24499" y="2645"/>
                    <a:pt x="21825" y="0"/>
                    <a:pt x="18572" y="0"/>
                  </a:cubicBezTo>
                  <a:close/>
                </a:path>
              </a:pathLst>
            </a:custGeom>
            <a:solidFill>
              <a:schemeClr val="lt2"/>
            </a:solidFill>
            <a:ln w="9525" cap="flat" cmpd="sng">
              <a:solidFill>
                <a:schemeClr val="lt1"/>
              </a:solidFill>
              <a:prstDash val="solid"/>
              <a:round/>
              <a:headEnd type="none" w="sm" len="sm"/>
              <a:tailEnd type="none" w="sm" len="sm"/>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89" name="Google Shape;2989;p109">
              <a:extLst>
                <a:ext uri="{FF2B5EF4-FFF2-40B4-BE49-F238E27FC236}">
                  <a16:creationId xmlns:a16="http://schemas.microsoft.com/office/drawing/2014/main" id="{1454F2FB-D292-1AA3-3DA9-56F06DBC6A60}"/>
                </a:ext>
              </a:extLst>
            </p:cNvPr>
            <p:cNvSpPr/>
            <p:nvPr/>
          </p:nvSpPr>
          <p:spPr>
            <a:xfrm>
              <a:off x="5658425" y="2734375"/>
              <a:ext cx="612500" cy="296375"/>
            </a:xfrm>
            <a:custGeom>
              <a:avLst/>
              <a:gdLst/>
              <a:ahLst/>
              <a:cxnLst/>
              <a:rect l="l" t="t" r="r" b="b"/>
              <a:pathLst>
                <a:path w="24500" h="11855" fill="none" extrusionOk="0">
                  <a:moveTo>
                    <a:pt x="18572" y="0"/>
                  </a:moveTo>
                  <a:lnTo>
                    <a:pt x="5928" y="0"/>
                  </a:lnTo>
                  <a:cubicBezTo>
                    <a:pt x="2645" y="0"/>
                    <a:pt x="1" y="2645"/>
                    <a:pt x="1" y="5928"/>
                  </a:cubicBezTo>
                  <a:lnTo>
                    <a:pt x="1" y="5928"/>
                  </a:lnTo>
                  <a:cubicBezTo>
                    <a:pt x="1" y="9180"/>
                    <a:pt x="2645" y="11855"/>
                    <a:pt x="5928" y="11855"/>
                  </a:cubicBezTo>
                  <a:lnTo>
                    <a:pt x="18572" y="11855"/>
                  </a:lnTo>
                  <a:cubicBezTo>
                    <a:pt x="21825" y="11855"/>
                    <a:pt x="24499" y="9180"/>
                    <a:pt x="24499" y="5928"/>
                  </a:cubicBezTo>
                  <a:lnTo>
                    <a:pt x="24499" y="5928"/>
                  </a:lnTo>
                  <a:cubicBezTo>
                    <a:pt x="24499" y="2645"/>
                    <a:pt x="21825" y="0"/>
                    <a:pt x="18572" y="0"/>
                  </a:cubicBezTo>
                  <a:close/>
                </a:path>
              </a:pathLst>
            </a:custGeom>
            <a:no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90" name="Google Shape;2990;p109">
              <a:extLst>
                <a:ext uri="{FF2B5EF4-FFF2-40B4-BE49-F238E27FC236}">
                  <a16:creationId xmlns:a16="http://schemas.microsoft.com/office/drawing/2014/main" id="{842FA5D6-1D7B-DC09-5604-9F55DE7633E5}"/>
                </a:ext>
              </a:extLst>
            </p:cNvPr>
            <p:cNvSpPr/>
            <p:nvPr/>
          </p:nvSpPr>
          <p:spPr>
            <a:xfrm>
              <a:off x="5791400" y="2808075"/>
              <a:ext cx="140600" cy="134525"/>
            </a:xfrm>
            <a:custGeom>
              <a:avLst/>
              <a:gdLst/>
              <a:ahLst/>
              <a:cxnLst/>
              <a:rect l="l" t="t" r="r" b="b"/>
              <a:pathLst>
                <a:path w="5624" h="5381" extrusionOk="0">
                  <a:moveTo>
                    <a:pt x="2797" y="1"/>
                  </a:moveTo>
                  <a:lnTo>
                    <a:pt x="1916" y="1764"/>
                  </a:lnTo>
                  <a:lnTo>
                    <a:pt x="1" y="2068"/>
                  </a:lnTo>
                  <a:lnTo>
                    <a:pt x="1399" y="3435"/>
                  </a:lnTo>
                  <a:lnTo>
                    <a:pt x="1065" y="5381"/>
                  </a:lnTo>
                  <a:lnTo>
                    <a:pt x="2797" y="4469"/>
                  </a:lnTo>
                  <a:lnTo>
                    <a:pt x="4560" y="5381"/>
                  </a:lnTo>
                  <a:lnTo>
                    <a:pt x="4195" y="3435"/>
                  </a:lnTo>
                  <a:lnTo>
                    <a:pt x="5624" y="2068"/>
                  </a:lnTo>
                  <a:lnTo>
                    <a:pt x="3679" y="1764"/>
                  </a:lnTo>
                  <a:lnTo>
                    <a:pt x="2797" y="1"/>
                  </a:lnTo>
                  <a:close/>
                </a:path>
              </a:pathLst>
            </a:custGeom>
            <a:solidFill>
              <a:schemeClr val="accent1"/>
            </a:solid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sp>
          <p:nvSpPr>
            <p:cNvPr id="2991" name="Google Shape;2991;p109">
              <a:extLst>
                <a:ext uri="{FF2B5EF4-FFF2-40B4-BE49-F238E27FC236}">
                  <a16:creationId xmlns:a16="http://schemas.microsoft.com/office/drawing/2014/main" id="{1C640E0E-E7BE-2EE7-82BE-2E198BA2EFFE}"/>
                </a:ext>
              </a:extLst>
            </p:cNvPr>
            <p:cNvSpPr/>
            <p:nvPr/>
          </p:nvSpPr>
          <p:spPr>
            <a:xfrm>
              <a:off x="5997350" y="2808075"/>
              <a:ext cx="140600" cy="134525"/>
            </a:xfrm>
            <a:custGeom>
              <a:avLst/>
              <a:gdLst/>
              <a:ahLst/>
              <a:cxnLst/>
              <a:rect l="l" t="t" r="r" b="b"/>
              <a:pathLst>
                <a:path w="5624" h="5381" extrusionOk="0">
                  <a:moveTo>
                    <a:pt x="2796" y="1"/>
                  </a:moveTo>
                  <a:lnTo>
                    <a:pt x="1945" y="1764"/>
                  </a:lnTo>
                  <a:lnTo>
                    <a:pt x="0" y="2068"/>
                  </a:lnTo>
                  <a:lnTo>
                    <a:pt x="1398" y="3435"/>
                  </a:lnTo>
                  <a:lnTo>
                    <a:pt x="1064" y="5381"/>
                  </a:lnTo>
                  <a:lnTo>
                    <a:pt x="2796" y="4469"/>
                  </a:lnTo>
                  <a:lnTo>
                    <a:pt x="4559" y="5381"/>
                  </a:lnTo>
                  <a:lnTo>
                    <a:pt x="4225" y="3435"/>
                  </a:lnTo>
                  <a:lnTo>
                    <a:pt x="5623" y="2068"/>
                  </a:lnTo>
                  <a:lnTo>
                    <a:pt x="3678" y="1764"/>
                  </a:lnTo>
                  <a:lnTo>
                    <a:pt x="2796" y="1"/>
                  </a:lnTo>
                  <a:close/>
                </a:path>
              </a:pathLst>
            </a:custGeom>
            <a:solidFill>
              <a:schemeClr val="accent1"/>
            </a:solidFill>
            <a:ln>
              <a:noFill/>
            </a:ln>
            <a:effectLst>
              <a:outerShdw blurRad="57150" dist="57150" dir="5400000" algn="bl" rotWithShape="0">
                <a:schemeClr val="dk1">
                  <a:alpha val="1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Wahran" pitchFamily="50" charset="-78"/>
                <a:cs typeface="Wahran" pitchFamily="50" charset="-78"/>
              </a:endParaRPr>
            </a:p>
          </p:txBody>
        </p:sp>
      </p:grpSp>
      <p:pic>
        <p:nvPicPr>
          <p:cNvPr id="3" name="صورة 2">
            <a:extLst>
              <a:ext uri="{FF2B5EF4-FFF2-40B4-BE49-F238E27FC236}">
                <a16:creationId xmlns:a16="http://schemas.microsoft.com/office/drawing/2014/main" id="{A39C37B4-0586-967F-C3C9-8F92A35D64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982470" y="1987361"/>
            <a:ext cx="5179060" cy="2133600"/>
          </a:xfrm>
          <a:prstGeom prst="roundRect">
            <a:avLst>
              <a:gd name="adj" fmla="val 6350"/>
            </a:avLst>
          </a:prstGeom>
          <a:noFill/>
          <a:effectLst>
            <a:outerShdw blurRad="63500" dist="63500" dir="5400000" algn="ctr" rotWithShape="0">
              <a:srgbClr val="000000">
                <a:alpha val="20000"/>
              </a:srgbClr>
            </a:outerShdw>
          </a:effectLst>
        </p:spPr>
      </p:pic>
    </p:spTree>
    <p:extLst>
      <p:ext uri="{BB962C8B-B14F-4D97-AF65-F5344CB8AC3E}">
        <p14:creationId xmlns:p14="http://schemas.microsoft.com/office/powerpoint/2010/main" val="3777620783"/>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91">
          <a:extLst>
            <a:ext uri="{FF2B5EF4-FFF2-40B4-BE49-F238E27FC236}">
              <a16:creationId xmlns:a16="http://schemas.microsoft.com/office/drawing/2014/main" id="{CE3F6696-CCB1-71F1-D853-42E5F761B0FE}"/>
            </a:ext>
          </a:extLst>
        </p:cNvPr>
        <p:cNvGrpSpPr/>
        <p:nvPr/>
      </p:nvGrpSpPr>
      <p:grpSpPr>
        <a:xfrm>
          <a:off x="0" y="0"/>
          <a:ext cx="0" cy="0"/>
          <a:chOff x="0" y="0"/>
          <a:chExt cx="0" cy="0"/>
        </a:xfrm>
      </p:grpSpPr>
      <p:sp>
        <p:nvSpPr>
          <p:cNvPr id="1592" name="Google Shape;1592;p78">
            <a:extLst>
              <a:ext uri="{FF2B5EF4-FFF2-40B4-BE49-F238E27FC236}">
                <a16:creationId xmlns:a16="http://schemas.microsoft.com/office/drawing/2014/main" id="{23CBF6A6-9C11-D17E-118B-DB4FA1E81C14}"/>
              </a:ext>
            </a:extLst>
          </p:cNvPr>
          <p:cNvSpPr/>
          <p:nvPr/>
        </p:nvSpPr>
        <p:spPr>
          <a:xfrm>
            <a:off x="1552658" y="887775"/>
            <a:ext cx="1159800" cy="808200"/>
          </a:xfrm>
          <a:prstGeom prst="wedgeRoundRectCallout">
            <a:avLst>
              <a:gd name="adj1" fmla="val -17374"/>
              <a:gd name="adj2" fmla="val 73101"/>
              <a:gd name="adj3" fmla="val 0"/>
            </a:avLst>
          </a:prstGeom>
          <a:solidFill>
            <a:schemeClr val="accent3"/>
          </a:solidFill>
          <a:ln>
            <a:noFill/>
          </a:ln>
          <a:effectLst>
            <a:outerShdw blurRad="57150" dist="47625" dir="5400000" algn="bl" rotWithShape="0">
              <a:schemeClr val="dk1">
                <a:alpha val="2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78">
            <a:extLst>
              <a:ext uri="{FF2B5EF4-FFF2-40B4-BE49-F238E27FC236}">
                <a16:creationId xmlns:a16="http://schemas.microsoft.com/office/drawing/2014/main" id="{1ED64EE3-20B8-9552-4788-BDCE76FD9D6F}"/>
              </a:ext>
            </a:extLst>
          </p:cNvPr>
          <p:cNvSpPr/>
          <p:nvPr/>
        </p:nvSpPr>
        <p:spPr>
          <a:xfrm>
            <a:off x="2846029" y="1695975"/>
            <a:ext cx="3459000" cy="2286196"/>
          </a:xfrm>
          <a:prstGeom prst="roundRect">
            <a:avLst>
              <a:gd name="adj" fmla="val 8896"/>
            </a:avLst>
          </a:prstGeom>
          <a:solidFill>
            <a:schemeClr val="lt2"/>
          </a:solidFill>
          <a:ln w="9525" cap="flat" cmpd="sng">
            <a:solidFill>
              <a:srgbClr val="D2D6FF"/>
            </a:solidFill>
            <a:prstDash val="solid"/>
            <a:round/>
            <a:headEnd type="none" w="sm" len="sm"/>
            <a:tailEnd type="none" w="sm" len="sm"/>
          </a:ln>
          <a:effectLst>
            <a:outerShdw blurRad="57150" dist="47625" dir="5400000" algn="bl" rotWithShape="0">
              <a:schemeClr val="dk1">
                <a:alpha val="24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78">
            <a:extLst>
              <a:ext uri="{FF2B5EF4-FFF2-40B4-BE49-F238E27FC236}">
                <a16:creationId xmlns:a16="http://schemas.microsoft.com/office/drawing/2014/main" id="{C036DBB8-BD0A-A726-BD02-8DAC93963246}"/>
              </a:ext>
            </a:extLst>
          </p:cNvPr>
          <p:cNvSpPr txBox="1">
            <a:spLocks noGrp="1"/>
          </p:cNvSpPr>
          <p:nvPr>
            <p:ph type="subTitle" idx="1"/>
          </p:nvPr>
        </p:nvSpPr>
        <p:spPr>
          <a:xfrm>
            <a:off x="3196350" y="2205087"/>
            <a:ext cx="2751300" cy="1345991"/>
          </a:xfrm>
          <a:prstGeom prst="rect">
            <a:avLst/>
          </a:prstGeom>
        </p:spPr>
        <p:txBody>
          <a:bodyPr spcFirstLastPara="1" wrap="square" lIns="91425" tIns="91425" rIns="91425" bIns="91425" anchor="ctr" anchorCtr="0">
            <a:noAutofit/>
          </a:bodyPr>
          <a:lstStyle/>
          <a:p>
            <a:pPr marL="0" lvl="0" indent="0" algn="ctr" rtl="0">
              <a:spcBef>
                <a:spcPts val="0"/>
              </a:spcBef>
              <a:spcAft>
                <a:spcPts val="1200"/>
              </a:spcAft>
              <a:buNone/>
            </a:pPr>
            <a:r>
              <a:rPr lang="ar-SA" sz="3600" b="1" dirty="0">
                <a:latin typeface="Wahran" pitchFamily="50" charset="-78"/>
                <a:cs typeface="Wahran" pitchFamily="50" charset="-78"/>
              </a:rPr>
              <a:t>المخططات</a:t>
            </a:r>
            <a:endParaRPr sz="3600" b="1" dirty="0">
              <a:latin typeface="Wahran" pitchFamily="50" charset="-78"/>
              <a:cs typeface="Wahran" pitchFamily="50" charset="-78"/>
            </a:endParaRPr>
          </a:p>
        </p:txBody>
      </p:sp>
      <p:grpSp>
        <p:nvGrpSpPr>
          <p:cNvPr id="1596" name="Google Shape;1596;p78">
            <a:extLst>
              <a:ext uri="{FF2B5EF4-FFF2-40B4-BE49-F238E27FC236}">
                <a16:creationId xmlns:a16="http://schemas.microsoft.com/office/drawing/2014/main" id="{E325E8C1-2F9D-DDE8-15AA-85C6AFE5B595}"/>
              </a:ext>
            </a:extLst>
          </p:cNvPr>
          <p:cNvGrpSpPr/>
          <p:nvPr/>
        </p:nvGrpSpPr>
        <p:grpSpPr>
          <a:xfrm>
            <a:off x="6782222" y="3381976"/>
            <a:ext cx="1514782" cy="1006855"/>
            <a:chOff x="4981963" y="3755000"/>
            <a:chExt cx="1001575" cy="735575"/>
          </a:xfrm>
        </p:grpSpPr>
        <p:sp>
          <p:nvSpPr>
            <p:cNvPr id="1597" name="Google Shape;1597;p78">
              <a:extLst>
                <a:ext uri="{FF2B5EF4-FFF2-40B4-BE49-F238E27FC236}">
                  <a16:creationId xmlns:a16="http://schemas.microsoft.com/office/drawing/2014/main" id="{7FBCF205-2325-725E-13B1-EE0D1B33E0D5}"/>
                </a:ext>
              </a:extLst>
            </p:cNvPr>
            <p:cNvSpPr/>
            <p:nvPr/>
          </p:nvSpPr>
          <p:spPr>
            <a:xfrm>
              <a:off x="4981963" y="3755000"/>
              <a:ext cx="1001575" cy="735575"/>
            </a:xfrm>
            <a:custGeom>
              <a:avLst/>
              <a:gdLst/>
              <a:ahLst/>
              <a:cxnLst/>
              <a:rect l="l" t="t" r="r" b="b"/>
              <a:pathLst>
                <a:path w="40063" h="29423" extrusionOk="0">
                  <a:moveTo>
                    <a:pt x="1916" y="0"/>
                  </a:moveTo>
                  <a:cubicBezTo>
                    <a:pt x="852" y="0"/>
                    <a:pt x="1" y="882"/>
                    <a:pt x="1" y="1945"/>
                  </a:cubicBezTo>
                  <a:lnTo>
                    <a:pt x="1" y="27478"/>
                  </a:lnTo>
                  <a:cubicBezTo>
                    <a:pt x="1" y="28541"/>
                    <a:pt x="852" y="29423"/>
                    <a:pt x="1916" y="29423"/>
                  </a:cubicBezTo>
                  <a:lnTo>
                    <a:pt x="38148" y="29423"/>
                  </a:lnTo>
                  <a:cubicBezTo>
                    <a:pt x="39211" y="29423"/>
                    <a:pt x="40063" y="28541"/>
                    <a:pt x="40063" y="27478"/>
                  </a:cubicBezTo>
                  <a:lnTo>
                    <a:pt x="40063" y="1976"/>
                  </a:lnTo>
                  <a:cubicBezTo>
                    <a:pt x="40063" y="882"/>
                    <a:pt x="39211" y="0"/>
                    <a:pt x="38148" y="0"/>
                  </a:cubicBezTo>
                  <a:close/>
                </a:path>
              </a:pathLst>
            </a:custGeom>
            <a:solidFill>
              <a:schemeClr val="dk2"/>
            </a:solidFill>
            <a:ln>
              <a:noFill/>
            </a:ln>
            <a:effectLst>
              <a:outerShdw blurRad="57150" dist="76200" dir="5400000" algn="bl" rotWithShape="0">
                <a:schemeClr val="dk1">
                  <a:alpha val="1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78">
              <a:extLst>
                <a:ext uri="{FF2B5EF4-FFF2-40B4-BE49-F238E27FC236}">
                  <a16:creationId xmlns:a16="http://schemas.microsoft.com/office/drawing/2014/main" id="{ACF84741-C0FB-DF03-7A7C-A5875E426F7B}"/>
                </a:ext>
              </a:extLst>
            </p:cNvPr>
            <p:cNvSpPr/>
            <p:nvPr/>
          </p:nvSpPr>
          <p:spPr>
            <a:xfrm>
              <a:off x="5092913" y="3848450"/>
              <a:ext cx="357950" cy="289550"/>
            </a:xfrm>
            <a:custGeom>
              <a:avLst/>
              <a:gdLst/>
              <a:ahLst/>
              <a:cxnLst/>
              <a:rect l="l" t="t" r="r" b="b"/>
              <a:pathLst>
                <a:path w="14318" h="11582" extrusionOk="0">
                  <a:moveTo>
                    <a:pt x="791" y="1"/>
                  </a:moveTo>
                  <a:cubicBezTo>
                    <a:pt x="335" y="1"/>
                    <a:pt x="1" y="365"/>
                    <a:pt x="1" y="791"/>
                  </a:cubicBezTo>
                  <a:lnTo>
                    <a:pt x="1" y="10791"/>
                  </a:lnTo>
                  <a:cubicBezTo>
                    <a:pt x="1" y="11247"/>
                    <a:pt x="366" y="11581"/>
                    <a:pt x="791" y="11581"/>
                  </a:cubicBezTo>
                  <a:lnTo>
                    <a:pt x="13527" y="11581"/>
                  </a:lnTo>
                  <a:cubicBezTo>
                    <a:pt x="13952" y="11581"/>
                    <a:pt x="14287" y="11247"/>
                    <a:pt x="14317" y="10791"/>
                  </a:cubicBezTo>
                  <a:lnTo>
                    <a:pt x="14317" y="791"/>
                  </a:lnTo>
                  <a:cubicBezTo>
                    <a:pt x="14317" y="335"/>
                    <a:pt x="13952" y="1"/>
                    <a:pt x="13527" y="1"/>
                  </a:cubicBezTo>
                  <a:close/>
                </a:path>
              </a:pathLst>
            </a:custGeom>
            <a:solidFill>
              <a:schemeClr val="accent1"/>
            </a:solidFill>
            <a:ln>
              <a:noFill/>
            </a:ln>
            <a:effectLst>
              <a:outerShdw blurRad="57150" dist="7620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78">
              <a:extLst>
                <a:ext uri="{FF2B5EF4-FFF2-40B4-BE49-F238E27FC236}">
                  <a16:creationId xmlns:a16="http://schemas.microsoft.com/office/drawing/2014/main" id="{5602B424-3C8D-D8A4-9BEF-9A7451EC2CF4}"/>
                </a:ext>
              </a:extLst>
            </p:cNvPr>
            <p:cNvSpPr/>
            <p:nvPr/>
          </p:nvSpPr>
          <p:spPr>
            <a:xfrm>
              <a:off x="5092913" y="4207125"/>
              <a:ext cx="779675" cy="30425"/>
            </a:xfrm>
            <a:custGeom>
              <a:avLst/>
              <a:gdLst/>
              <a:ahLst/>
              <a:cxnLst/>
              <a:rect l="l" t="t" r="r" b="b"/>
              <a:pathLst>
                <a:path w="31187" h="1217" extrusionOk="0">
                  <a:moveTo>
                    <a:pt x="609" y="0"/>
                  </a:moveTo>
                  <a:cubicBezTo>
                    <a:pt x="274" y="0"/>
                    <a:pt x="1" y="274"/>
                    <a:pt x="1" y="608"/>
                  </a:cubicBezTo>
                  <a:cubicBezTo>
                    <a:pt x="1" y="973"/>
                    <a:pt x="274" y="1216"/>
                    <a:pt x="609" y="1216"/>
                  </a:cubicBezTo>
                  <a:lnTo>
                    <a:pt x="30579" y="1216"/>
                  </a:lnTo>
                  <a:cubicBezTo>
                    <a:pt x="30913" y="1216"/>
                    <a:pt x="31187" y="973"/>
                    <a:pt x="31187" y="608"/>
                  </a:cubicBezTo>
                  <a:cubicBezTo>
                    <a:pt x="31187" y="274"/>
                    <a:pt x="30913" y="0"/>
                    <a:pt x="30579" y="0"/>
                  </a:cubicBezTo>
                  <a:close/>
                </a:path>
              </a:pathLst>
            </a:custGeom>
            <a:solidFill>
              <a:schemeClr val="lt1"/>
            </a:solidFill>
            <a:ln>
              <a:noFill/>
            </a:ln>
            <a:effectLst>
              <a:outerShdw blurRad="57150" dist="57150" dir="5400000" algn="bl" rotWithShape="0">
                <a:schemeClr val="dk1">
                  <a:alpha val="2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78">
              <a:extLst>
                <a:ext uri="{FF2B5EF4-FFF2-40B4-BE49-F238E27FC236}">
                  <a16:creationId xmlns:a16="http://schemas.microsoft.com/office/drawing/2014/main" id="{304698A8-428C-66AD-94B4-C81BA684F16A}"/>
                </a:ext>
              </a:extLst>
            </p:cNvPr>
            <p:cNvSpPr/>
            <p:nvPr/>
          </p:nvSpPr>
          <p:spPr>
            <a:xfrm>
              <a:off x="5092913" y="4286900"/>
              <a:ext cx="779675" cy="30425"/>
            </a:xfrm>
            <a:custGeom>
              <a:avLst/>
              <a:gdLst/>
              <a:ahLst/>
              <a:cxnLst/>
              <a:rect l="l" t="t" r="r" b="b"/>
              <a:pathLst>
                <a:path w="31187" h="1217" extrusionOk="0">
                  <a:moveTo>
                    <a:pt x="609" y="1"/>
                  </a:moveTo>
                  <a:cubicBezTo>
                    <a:pt x="274" y="1"/>
                    <a:pt x="1" y="275"/>
                    <a:pt x="1" y="609"/>
                  </a:cubicBezTo>
                  <a:cubicBezTo>
                    <a:pt x="1" y="974"/>
                    <a:pt x="274" y="1217"/>
                    <a:pt x="609" y="1217"/>
                  </a:cubicBezTo>
                  <a:lnTo>
                    <a:pt x="30579" y="1217"/>
                  </a:lnTo>
                  <a:cubicBezTo>
                    <a:pt x="30913" y="1217"/>
                    <a:pt x="31187" y="913"/>
                    <a:pt x="31187" y="609"/>
                  </a:cubicBezTo>
                  <a:cubicBezTo>
                    <a:pt x="31187" y="275"/>
                    <a:pt x="30913" y="1"/>
                    <a:pt x="30579" y="1"/>
                  </a:cubicBezTo>
                  <a:close/>
                </a:path>
              </a:pathLst>
            </a:custGeom>
            <a:solidFill>
              <a:schemeClr val="lt1"/>
            </a:solidFill>
            <a:ln>
              <a:noFill/>
            </a:ln>
            <a:effectLst>
              <a:outerShdw blurRad="57150" dist="57150" dir="5400000" algn="bl" rotWithShape="0">
                <a:schemeClr val="dk1">
                  <a:alpha val="2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78">
              <a:extLst>
                <a:ext uri="{FF2B5EF4-FFF2-40B4-BE49-F238E27FC236}">
                  <a16:creationId xmlns:a16="http://schemas.microsoft.com/office/drawing/2014/main" id="{F48387C6-E8E5-7C13-576D-BB1C32038178}"/>
                </a:ext>
              </a:extLst>
            </p:cNvPr>
            <p:cNvSpPr/>
            <p:nvPr/>
          </p:nvSpPr>
          <p:spPr>
            <a:xfrm>
              <a:off x="5092913" y="4365950"/>
              <a:ext cx="295625" cy="30400"/>
            </a:xfrm>
            <a:custGeom>
              <a:avLst/>
              <a:gdLst/>
              <a:ahLst/>
              <a:cxnLst/>
              <a:rect l="l" t="t" r="r" b="b"/>
              <a:pathLst>
                <a:path w="11825" h="1216" extrusionOk="0">
                  <a:moveTo>
                    <a:pt x="609" y="0"/>
                  </a:moveTo>
                  <a:cubicBezTo>
                    <a:pt x="274" y="0"/>
                    <a:pt x="1" y="274"/>
                    <a:pt x="1" y="608"/>
                  </a:cubicBezTo>
                  <a:cubicBezTo>
                    <a:pt x="1" y="942"/>
                    <a:pt x="274" y="1216"/>
                    <a:pt x="609" y="1216"/>
                  </a:cubicBezTo>
                  <a:lnTo>
                    <a:pt x="11217" y="1216"/>
                  </a:lnTo>
                  <a:cubicBezTo>
                    <a:pt x="11551" y="1216"/>
                    <a:pt x="11825" y="942"/>
                    <a:pt x="11825" y="608"/>
                  </a:cubicBezTo>
                  <a:cubicBezTo>
                    <a:pt x="11825" y="274"/>
                    <a:pt x="11551" y="0"/>
                    <a:pt x="11217" y="0"/>
                  </a:cubicBezTo>
                  <a:close/>
                </a:path>
              </a:pathLst>
            </a:custGeom>
            <a:solidFill>
              <a:schemeClr val="lt1"/>
            </a:solidFill>
            <a:ln>
              <a:noFill/>
            </a:ln>
            <a:effectLst>
              <a:outerShdw blurRad="57150" dist="57150" dir="5400000" algn="bl" rotWithShape="0">
                <a:schemeClr val="dk1">
                  <a:alpha val="2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78">
              <a:extLst>
                <a:ext uri="{FF2B5EF4-FFF2-40B4-BE49-F238E27FC236}">
                  <a16:creationId xmlns:a16="http://schemas.microsoft.com/office/drawing/2014/main" id="{0A0AE5A9-6610-883A-22AA-0E928CC97A80}"/>
                </a:ext>
              </a:extLst>
            </p:cNvPr>
            <p:cNvSpPr/>
            <p:nvPr/>
          </p:nvSpPr>
          <p:spPr>
            <a:xfrm>
              <a:off x="5515413" y="3848450"/>
              <a:ext cx="357950" cy="289550"/>
            </a:xfrm>
            <a:custGeom>
              <a:avLst/>
              <a:gdLst/>
              <a:ahLst/>
              <a:cxnLst/>
              <a:rect l="l" t="t" r="r" b="b"/>
              <a:pathLst>
                <a:path w="14318" h="11582" extrusionOk="0">
                  <a:moveTo>
                    <a:pt x="791" y="1"/>
                  </a:moveTo>
                  <a:cubicBezTo>
                    <a:pt x="335" y="1"/>
                    <a:pt x="1" y="365"/>
                    <a:pt x="1" y="791"/>
                  </a:cubicBezTo>
                  <a:lnTo>
                    <a:pt x="1" y="10791"/>
                  </a:lnTo>
                  <a:cubicBezTo>
                    <a:pt x="1" y="11247"/>
                    <a:pt x="396" y="11581"/>
                    <a:pt x="791" y="11581"/>
                  </a:cubicBezTo>
                  <a:lnTo>
                    <a:pt x="13527" y="11581"/>
                  </a:lnTo>
                  <a:cubicBezTo>
                    <a:pt x="13952" y="11581"/>
                    <a:pt x="14287" y="11247"/>
                    <a:pt x="14317" y="10791"/>
                  </a:cubicBezTo>
                  <a:lnTo>
                    <a:pt x="14317" y="791"/>
                  </a:lnTo>
                  <a:cubicBezTo>
                    <a:pt x="14317" y="335"/>
                    <a:pt x="13952" y="1"/>
                    <a:pt x="13527" y="1"/>
                  </a:cubicBezTo>
                  <a:close/>
                </a:path>
              </a:pathLst>
            </a:custGeom>
            <a:solidFill>
              <a:schemeClr val="accent3"/>
            </a:solidFill>
            <a:ln>
              <a:noFill/>
            </a:ln>
            <a:effectLst>
              <a:outerShdw blurRad="57150" dist="7620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3" name="Google Shape;1603;p78">
            <a:extLst>
              <a:ext uri="{FF2B5EF4-FFF2-40B4-BE49-F238E27FC236}">
                <a16:creationId xmlns:a16="http://schemas.microsoft.com/office/drawing/2014/main" id="{B32A251F-EBCC-F90E-E759-3C9ABF06F835}"/>
              </a:ext>
            </a:extLst>
          </p:cNvPr>
          <p:cNvGrpSpPr/>
          <p:nvPr/>
        </p:nvGrpSpPr>
        <p:grpSpPr>
          <a:xfrm flipH="1">
            <a:off x="7908792" y="2620556"/>
            <a:ext cx="789081" cy="515055"/>
            <a:chOff x="4842900" y="2922987"/>
            <a:chExt cx="436632" cy="284986"/>
          </a:xfrm>
        </p:grpSpPr>
        <p:sp>
          <p:nvSpPr>
            <p:cNvPr id="1604" name="Google Shape;1604;p78">
              <a:extLst>
                <a:ext uri="{FF2B5EF4-FFF2-40B4-BE49-F238E27FC236}">
                  <a16:creationId xmlns:a16="http://schemas.microsoft.com/office/drawing/2014/main" id="{5EEED1EE-35EC-4234-CE4C-CD7BF0DE52E9}"/>
                </a:ext>
              </a:extLst>
            </p:cNvPr>
            <p:cNvSpPr/>
            <p:nvPr/>
          </p:nvSpPr>
          <p:spPr>
            <a:xfrm>
              <a:off x="4842900" y="2922987"/>
              <a:ext cx="436632" cy="284986"/>
            </a:xfrm>
            <a:custGeom>
              <a:avLst/>
              <a:gdLst/>
              <a:ahLst/>
              <a:cxnLst/>
              <a:rect l="l" t="t" r="r" b="b"/>
              <a:pathLst>
                <a:path w="35922" h="23446" extrusionOk="0">
                  <a:moveTo>
                    <a:pt x="3448" y="1"/>
                  </a:moveTo>
                  <a:cubicBezTo>
                    <a:pt x="1555" y="1"/>
                    <a:pt x="0" y="1538"/>
                    <a:pt x="0" y="3432"/>
                  </a:cubicBezTo>
                  <a:lnTo>
                    <a:pt x="0" y="15552"/>
                  </a:lnTo>
                  <a:cubicBezTo>
                    <a:pt x="0" y="17446"/>
                    <a:pt x="1555" y="18983"/>
                    <a:pt x="3448" y="18983"/>
                  </a:cubicBezTo>
                  <a:lnTo>
                    <a:pt x="24950" y="18983"/>
                  </a:lnTo>
                  <a:lnTo>
                    <a:pt x="29074" y="23446"/>
                  </a:lnTo>
                  <a:lnTo>
                    <a:pt x="29074" y="18983"/>
                  </a:lnTo>
                  <a:lnTo>
                    <a:pt x="32473" y="18983"/>
                  </a:lnTo>
                  <a:cubicBezTo>
                    <a:pt x="34382" y="18983"/>
                    <a:pt x="35921" y="17446"/>
                    <a:pt x="35921" y="15552"/>
                  </a:cubicBezTo>
                  <a:lnTo>
                    <a:pt x="35921" y="3432"/>
                  </a:lnTo>
                  <a:cubicBezTo>
                    <a:pt x="35921" y="1538"/>
                    <a:pt x="34382" y="1"/>
                    <a:pt x="32473" y="1"/>
                  </a:cubicBezTo>
                  <a:close/>
                </a:path>
              </a:pathLst>
            </a:custGeom>
            <a:gradFill>
              <a:gsLst>
                <a:gs pos="0">
                  <a:srgbClr val="BBF6F4"/>
                </a:gs>
                <a:gs pos="100000">
                  <a:srgbClr val="4EE0DB"/>
                </a:gs>
              </a:gsLst>
              <a:lin ang="5400012" scaled="0"/>
            </a:gra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78">
              <a:extLst>
                <a:ext uri="{FF2B5EF4-FFF2-40B4-BE49-F238E27FC236}">
                  <a16:creationId xmlns:a16="http://schemas.microsoft.com/office/drawing/2014/main" id="{F060D40D-2921-1C47-8271-BFB641F4A869}"/>
                </a:ext>
              </a:extLst>
            </p:cNvPr>
            <p:cNvSpPr/>
            <p:nvPr/>
          </p:nvSpPr>
          <p:spPr>
            <a:xfrm>
              <a:off x="4917676" y="3006198"/>
              <a:ext cx="287065" cy="60824"/>
            </a:xfrm>
            <a:custGeom>
              <a:avLst/>
              <a:gdLst/>
              <a:ahLst/>
              <a:cxnLst/>
              <a:rect l="l" t="t" r="r" b="b"/>
              <a:pathLst>
                <a:path w="23617" h="5004" extrusionOk="0">
                  <a:moveTo>
                    <a:pt x="2503" y="0"/>
                  </a:moveTo>
                  <a:cubicBezTo>
                    <a:pt x="1117" y="0"/>
                    <a:pt x="1" y="1116"/>
                    <a:pt x="1" y="2502"/>
                  </a:cubicBezTo>
                  <a:cubicBezTo>
                    <a:pt x="1" y="3888"/>
                    <a:pt x="1117" y="5004"/>
                    <a:pt x="2503" y="5004"/>
                  </a:cubicBezTo>
                  <a:cubicBezTo>
                    <a:pt x="3873" y="5004"/>
                    <a:pt x="4988" y="3888"/>
                    <a:pt x="4988" y="2502"/>
                  </a:cubicBezTo>
                  <a:cubicBezTo>
                    <a:pt x="4988" y="1116"/>
                    <a:pt x="3873" y="0"/>
                    <a:pt x="2503" y="0"/>
                  </a:cubicBezTo>
                  <a:close/>
                  <a:moveTo>
                    <a:pt x="11817" y="0"/>
                  </a:moveTo>
                  <a:cubicBezTo>
                    <a:pt x="10431" y="0"/>
                    <a:pt x="9316" y="1116"/>
                    <a:pt x="9316" y="2502"/>
                  </a:cubicBezTo>
                  <a:cubicBezTo>
                    <a:pt x="9316" y="3888"/>
                    <a:pt x="10431" y="5004"/>
                    <a:pt x="11817" y="5004"/>
                  </a:cubicBezTo>
                  <a:cubicBezTo>
                    <a:pt x="13186" y="5004"/>
                    <a:pt x="14301" y="3888"/>
                    <a:pt x="14301" y="2502"/>
                  </a:cubicBezTo>
                  <a:cubicBezTo>
                    <a:pt x="14301" y="1116"/>
                    <a:pt x="13186" y="0"/>
                    <a:pt x="11817" y="0"/>
                  </a:cubicBezTo>
                  <a:close/>
                  <a:moveTo>
                    <a:pt x="21131" y="0"/>
                  </a:moveTo>
                  <a:cubicBezTo>
                    <a:pt x="19744" y="0"/>
                    <a:pt x="18629" y="1116"/>
                    <a:pt x="18629" y="2502"/>
                  </a:cubicBezTo>
                  <a:cubicBezTo>
                    <a:pt x="18629" y="3888"/>
                    <a:pt x="19744" y="5004"/>
                    <a:pt x="21131" y="5004"/>
                  </a:cubicBezTo>
                  <a:cubicBezTo>
                    <a:pt x="22500" y="5004"/>
                    <a:pt x="23616" y="3888"/>
                    <a:pt x="23616" y="2502"/>
                  </a:cubicBezTo>
                  <a:cubicBezTo>
                    <a:pt x="23616" y="1116"/>
                    <a:pt x="22500" y="0"/>
                    <a:pt x="21131" y="0"/>
                  </a:cubicBezTo>
                  <a:close/>
                </a:path>
              </a:pathLst>
            </a:custGeom>
            <a:solidFill>
              <a:srgbClr val="FFFFFF"/>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06" name="Google Shape;1606;p78">
            <a:extLst>
              <a:ext uri="{FF2B5EF4-FFF2-40B4-BE49-F238E27FC236}">
                <a16:creationId xmlns:a16="http://schemas.microsoft.com/office/drawing/2014/main" id="{A285B509-D85C-9D8C-8DE8-7620319A2579}"/>
              </a:ext>
            </a:extLst>
          </p:cNvPr>
          <p:cNvSpPr/>
          <p:nvPr/>
        </p:nvSpPr>
        <p:spPr>
          <a:xfrm>
            <a:off x="847750" y="4125125"/>
            <a:ext cx="356425" cy="355650"/>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78">
            <a:extLst>
              <a:ext uri="{FF2B5EF4-FFF2-40B4-BE49-F238E27FC236}">
                <a16:creationId xmlns:a16="http://schemas.microsoft.com/office/drawing/2014/main" id="{739FE420-1F9E-6E4F-07FB-F57B3AF9C541}"/>
              </a:ext>
            </a:extLst>
          </p:cNvPr>
          <p:cNvSpPr/>
          <p:nvPr/>
        </p:nvSpPr>
        <p:spPr>
          <a:xfrm>
            <a:off x="8077075" y="801150"/>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78">
            <a:extLst>
              <a:ext uri="{FF2B5EF4-FFF2-40B4-BE49-F238E27FC236}">
                <a16:creationId xmlns:a16="http://schemas.microsoft.com/office/drawing/2014/main" id="{452E7DB1-C44C-95B4-1F72-4A47974715B4}"/>
              </a:ext>
            </a:extLst>
          </p:cNvPr>
          <p:cNvSpPr txBox="1">
            <a:spLocks noGrp="1"/>
          </p:cNvSpPr>
          <p:nvPr>
            <p:ph type="title" idx="2"/>
          </p:nvPr>
        </p:nvSpPr>
        <p:spPr>
          <a:xfrm>
            <a:off x="1639207" y="935175"/>
            <a:ext cx="969000" cy="713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dirty="0"/>
              <a:t>02</a:t>
            </a:r>
            <a:endParaRPr dirty="0"/>
          </a:p>
        </p:txBody>
      </p:sp>
    </p:spTree>
    <p:extLst>
      <p:ext uri="{BB962C8B-B14F-4D97-AF65-F5344CB8AC3E}">
        <p14:creationId xmlns:p14="http://schemas.microsoft.com/office/powerpoint/2010/main" val="1398465895"/>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46">
          <a:extLst>
            <a:ext uri="{FF2B5EF4-FFF2-40B4-BE49-F238E27FC236}">
              <a16:creationId xmlns:a16="http://schemas.microsoft.com/office/drawing/2014/main" id="{570CE477-5BB2-2334-7CD7-6825FA1F9548}"/>
            </a:ext>
          </a:extLst>
        </p:cNvPr>
        <p:cNvGrpSpPr/>
        <p:nvPr/>
      </p:nvGrpSpPr>
      <p:grpSpPr>
        <a:xfrm>
          <a:off x="0" y="0"/>
          <a:ext cx="0" cy="0"/>
          <a:chOff x="0" y="0"/>
          <a:chExt cx="0" cy="0"/>
        </a:xfrm>
      </p:grpSpPr>
      <p:sp>
        <p:nvSpPr>
          <p:cNvPr id="1471" name="Google Shape;1471;p74">
            <a:extLst>
              <a:ext uri="{FF2B5EF4-FFF2-40B4-BE49-F238E27FC236}">
                <a16:creationId xmlns:a16="http://schemas.microsoft.com/office/drawing/2014/main" id="{BAEF68D9-B3F7-1DB2-4BF9-88F25F767F34}"/>
              </a:ext>
            </a:extLst>
          </p:cNvPr>
          <p:cNvSpPr txBox="1">
            <a:spLocks noGrp="1"/>
          </p:cNvSpPr>
          <p:nvPr>
            <p:ph type="title"/>
          </p:nvPr>
        </p:nvSpPr>
        <p:spPr>
          <a:xfrm>
            <a:off x="720000" y="692400"/>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Wahran" pitchFamily="50" charset="-78"/>
                <a:cs typeface="Wahran" pitchFamily="50" charset="-78"/>
              </a:rPr>
              <a:t>مخطط استخدام النظام</a:t>
            </a:r>
            <a:endParaRPr dirty="0">
              <a:latin typeface="Wahran" pitchFamily="50" charset="-78"/>
              <a:cs typeface="Wahran" pitchFamily="50" charset="-78"/>
            </a:endParaRPr>
          </a:p>
        </p:txBody>
      </p:sp>
      <p:pic>
        <p:nvPicPr>
          <p:cNvPr id="2" name="صورة 1">
            <a:extLst>
              <a:ext uri="{FF2B5EF4-FFF2-40B4-BE49-F238E27FC236}">
                <a16:creationId xmlns:a16="http://schemas.microsoft.com/office/drawing/2014/main" id="{F3470EA7-F16D-B64E-5E35-ED82899A8082}"/>
              </a:ext>
            </a:extLst>
          </p:cNvPr>
          <p:cNvPicPr>
            <a:picLocks noChangeAspect="1"/>
          </p:cNvPicPr>
          <p:nvPr/>
        </p:nvPicPr>
        <p:blipFill>
          <a:blip r:embed="rId3"/>
          <a:stretch>
            <a:fillRect/>
          </a:stretch>
        </p:blipFill>
        <p:spPr>
          <a:xfrm rot="16200000">
            <a:off x="2919446" y="345904"/>
            <a:ext cx="3305108" cy="5143500"/>
          </a:xfrm>
          <a:prstGeom prst="roundRect">
            <a:avLst>
              <a:gd name="adj" fmla="val 3562"/>
            </a:avLst>
          </a:prstGeom>
          <a:effectLst>
            <a:outerShdw blurRad="63500" dist="63500" dir="5400000" algn="ctr" rotWithShape="0">
              <a:srgbClr val="000000">
                <a:alpha val="20000"/>
              </a:srgbClr>
            </a:outerShdw>
          </a:effectLst>
        </p:spPr>
      </p:pic>
    </p:spTree>
    <p:extLst>
      <p:ext uri="{BB962C8B-B14F-4D97-AF65-F5344CB8AC3E}">
        <p14:creationId xmlns:p14="http://schemas.microsoft.com/office/powerpoint/2010/main" val="1109263599"/>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46">
          <a:extLst>
            <a:ext uri="{FF2B5EF4-FFF2-40B4-BE49-F238E27FC236}">
              <a16:creationId xmlns:a16="http://schemas.microsoft.com/office/drawing/2014/main" id="{A890408E-6E56-96F1-9ED9-7AB0F31C4BCD}"/>
            </a:ext>
          </a:extLst>
        </p:cNvPr>
        <p:cNvGrpSpPr/>
        <p:nvPr/>
      </p:nvGrpSpPr>
      <p:grpSpPr>
        <a:xfrm>
          <a:off x="0" y="0"/>
          <a:ext cx="0" cy="0"/>
          <a:chOff x="0" y="0"/>
          <a:chExt cx="0" cy="0"/>
        </a:xfrm>
      </p:grpSpPr>
      <p:sp>
        <p:nvSpPr>
          <p:cNvPr id="1471" name="Google Shape;1471;p74">
            <a:extLst>
              <a:ext uri="{FF2B5EF4-FFF2-40B4-BE49-F238E27FC236}">
                <a16:creationId xmlns:a16="http://schemas.microsoft.com/office/drawing/2014/main" id="{98BA423B-AA64-171C-3AFD-AF5ED0D407E7}"/>
              </a:ext>
            </a:extLst>
          </p:cNvPr>
          <p:cNvSpPr txBox="1">
            <a:spLocks noGrp="1"/>
          </p:cNvSpPr>
          <p:nvPr>
            <p:ph type="title"/>
          </p:nvPr>
        </p:nvSpPr>
        <p:spPr>
          <a:xfrm>
            <a:off x="720000" y="692400"/>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Wahran" pitchFamily="50" charset="-78"/>
                <a:cs typeface="Wahran" pitchFamily="50" charset="-78"/>
              </a:rPr>
              <a:t>مخطط قاعدة البيانات</a:t>
            </a:r>
            <a:endParaRPr dirty="0">
              <a:latin typeface="Wahran" pitchFamily="50" charset="-78"/>
              <a:cs typeface="Wahran" pitchFamily="50" charset="-78"/>
            </a:endParaRPr>
          </a:p>
        </p:txBody>
      </p:sp>
      <p:pic>
        <p:nvPicPr>
          <p:cNvPr id="3" name="صورة 2">
            <a:extLst>
              <a:ext uri="{FF2B5EF4-FFF2-40B4-BE49-F238E27FC236}">
                <a16:creationId xmlns:a16="http://schemas.microsoft.com/office/drawing/2014/main" id="{00D7A6B7-D11A-0598-708D-E024552E77E7}"/>
              </a:ext>
            </a:extLst>
          </p:cNvPr>
          <p:cNvPicPr>
            <a:picLocks noChangeAspect="1"/>
          </p:cNvPicPr>
          <p:nvPr/>
        </p:nvPicPr>
        <p:blipFill>
          <a:blip r:embed="rId3"/>
          <a:stretch>
            <a:fillRect/>
          </a:stretch>
        </p:blipFill>
        <p:spPr>
          <a:xfrm>
            <a:off x="2084844" y="1265100"/>
            <a:ext cx="4974312" cy="3300873"/>
          </a:xfrm>
          <a:prstGeom prst="roundRect">
            <a:avLst>
              <a:gd name="adj" fmla="val 2087"/>
            </a:avLst>
          </a:prstGeom>
          <a:effectLst>
            <a:outerShdw blurRad="63500" dist="63500" dir="5400000" algn="ctr" rotWithShape="0">
              <a:srgbClr val="000000">
                <a:alpha val="20000"/>
              </a:srgbClr>
            </a:outerShdw>
          </a:effectLst>
        </p:spPr>
      </p:pic>
    </p:spTree>
    <p:extLst>
      <p:ext uri="{BB962C8B-B14F-4D97-AF65-F5344CB8AC3E}">
        <p14:creationId xmlns:p14="http://schemas.microsoft.com/office/powerpoint/2010/main" val="254150176"/>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47"/>
        <p:cNvGrpSpPr/>
        <p:nvPr/>
      </p:nvGrpSpPr>
      <p:grpSpPr>
        <a:xfrm>
          <a:off x="0" y="0"/>
          <a:ext cx="0" cy="0"/>
          <a:chOff x="0" y="0"/>
          <a:chExt cx="0" cy="0"/>
        </a:xfrm>
      </p:grpSpPr>
      <p:sp>
        <p:nvSpPr>
          <p:cNvPr id="2148" name="Google Shape;2148;p92"/>
          <p:cNvSpPr/>
          <p:nvPr/>
        </p:nvSpPr>
        <p:spPr>
          <a:xfrm>
            <a:off x="8055625" y="3820025"/>
            <a:ext cx="175718" cy="175335"/>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accent3"/>
          </a:solidFill>
          <a:ln>
            <a:noFill/>
          </a:ln>
          <a:effectLst>
            <a:outerShdw blurRad="57150" dist="57150" dir="5400000" algn="bl" rotWithShape="0">
              <a:schemeClr val="dk1">
                <a:alpha val="16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49" name="Google Shape;2149;p92"/>
          <p:cNvSpPr/>
          <p:nvPr/>
        </p:nvSpPr>
        <p:spPr>
          <a:xfrm>
            <a:off x="761550" y="4206925"/>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accent5"/>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50" name="Google Shape;2150;p92"/>
          <p:cNvSpPr/>
          <p:nvPr/>
        </p:nvSpPr>
        <p:spPr>
          <a:xfrm>
            <a:off x="1089937" y="1708725"/>
            <a:ext cx="1952400" cy="338100"/>
          </a:xfrm>
          <a:prstGeom prst="roundRect">
            <a:avLst>
              <a:gd name="adj" fmla="val 50000"/>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51" name="Google Shape;2151;p92"/>
          <p:cNvSpPr/>
          <p:nvPr/>
        </p:nvSpPr>
        <p:spPr>
          <a:xfrm>
            <a:off x="1089937" y="3040225"/>
            <a:ext cx="1952400" cy="338100"/>
          </a:xfrm>
          <a:prstGeom prst="roundRect">
            <a:avLst>
              <a:gd name="adj" fmla="val 50000"/>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52" name="Google Shape;2152;p92"/>
          <p:cNvSpPr/>
          <p:nvPr/>
        </p:nvSpPr>
        <p:spPr>
          <a:xfrm>
            <a:off x="6102512" y="1708725"/>
            <a:ext cx="1952400" cy="338100"/>
          </a:xfrm>
          <a:prstGeom prst="roundRect">
            <a:avLst>
              <a:gd name="adj" fmla="val 50000"/>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53" name="Google Shape;2153;p92"/>
          <p:cNvSpPr/>
          <p:nvPr/>
        </p:nvSpPr>
        <p:spPr>
          <a:xfrm>
            <a:off x="6102512" y="3040225"/>
            <a:ext cx="1952400" cy="338100"/>
          </a:xfrm>
          <a:prstGeom prst="roundRect">
            <a:avLst>
              <a:gd name="adj" fmla="val 50000"/>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54" name="Google Shape;2154;p92"/>
          <p:cNvSpPr txBox="1">
            <a:spLocks noGrp="1"/>
          </p:cNvSpPr>
          <p:nvPr>
            <p:ph type="title"/>
          </p:nvPr>
        </p:nvSpPr>
        <p:spPr>
          <a:xfrm>
            <a:off x="720000" y="692400"/>
            <a:ext cx="7704000" cy="5727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dirty="0">
                <a:latin typeface="Wahran" pitchFamily="50" charset="-78"/>
                <a:cs typeface="Wahran" pitchFamily="50" charset="-78"/>
              </a:rPr>
              <a:t>الآفاق المستقبلية</a:t>
            </a:r>
            <a:endParaRPr dirty="0">
              <a:latin typeface="Wahran" pitchFamily="50" charset="-78"/>
              <a:cs typeface="Wahran" pitchFamily="50" charset="-78"/>
            </a:endParaRPr>
          </a:p>
        </p:txBody>
      </p:sp>
      <p:sp>
        <p:nvSpPr>
          <p:cNvPr id="2155" name="Google Shape;2155;p92"/>
          <p:cNvSpPr txBox="1"/>
          <p:nvPr/>
        </p:nvSpPr>
        <p:spPr>
          <a:xfrm>
            <a:off x="1271354" y="1708725"/>
            <a:ext cx="1593900" cy="338100"/>
          </a:xfrm>
          <a:prstGeom prst="rect">
            <a:avLst/>
          </a:prstGeom>
          <a:noFill/>
          <a:ln>
            <a:noFill/>
          </a:ln>
        </p:spPr>
        <p:txBody>
          <a:bodyPr spcFirstLastPara="1" wrap="square" lIns="0" tIns="0" rIns="0" bIns="0" anchor="ctr" anchorCtr="0">
            <a:noAutofit/>
          </a:bodyPr>
          <a:lstStyle/>
          <a:p>
            <a:pPr marL="0" lvl="0" indent="0" algn="ctr" rtl="1">
              <a:spcBef>
                <a:spcPts val="0"/>
              </a:spcBef>
              <a:spcAft>
                <a:spcPts val="0"/>
              </a:spcAft>
              <a:buNone/>
            </a:pPr>
            <a:r>
              <a:rPr lang="ar-SA" sz="1800" b="1" dirty="0">
                <a:solidFill>
                  <a:schemeClr val="lt1"/>
                </a:solidFill>
                <a:latin typeface="Wahran" pitchFamily="50" charset="-78"/>
                <a:ea typeface="Orbitron"/>
                <a:cs typeface="Wahran" pitchFamily="50" charset="-78"/>
                <a:sym typeface="Orbitron"/>
              </a:rPr>
              <a:t>تنبيهات فورية</a:t>
            </a:r>
            <a:endParaRPr sz="1800" b="1" dirty="0">
              <a:solidFill>
                <a:schemeClr val="lt1"/>
              </a:solidFill>
              <a:latin typeface="Wahran" pitchFamily="50" charset="-78"/>
              <a:ea typeface="Orbitron"/>
              <a:cs typeface="Wahran" pitchFamily="50" charset="-78"/>
              <a:sym typeface="Orbitron"/>
            </a:endParaRPr>
          </a:p>
        </p:txBody>
      </p:sp>
      <p:sp>
        <p:nvSpPr>
          <p:cNvPr id="2156" name="Google Shape;2156;p92"/>
          <p:cNvSpPr txBox="1"/>
          <p:nvPr/>
        </p:nvSpPr>
        <p:spPr>
          <a:xfrm>
            <a:off x="1089088" y="2124403"/>
            <a:ext cx="1953177" cy="735600"/>
          </a:xfrm>
          <a:prstGeom prst="rect">
            <a:avLst/>
          </a:prstGeom>
          <a:noFill/>
          <a:ln>
            <a:noFill/>
          </a:ln>
        </p:spPr>
        <p:txBody>
          <a:bodyPr spcFirstLastPara="1" wrap="square" lIns="91425" tIns="0" rIns="91425" bIns="0" anchor="ctr" anchorCtr="0">
            <a:noAutofit/>
          </a:bodyPr>
          <a:lstStyle/>
          <a:p>
            <a:pPr marL="0" lvl="0" indent="0" algn="ctr" rtl="1">
              <a:spcBef>
                <a:spcPts val="0"/>
              </a:spcBef>
              <a:spcAft>
                <a:spcPts val="0"/>
              </a:spcAft>
              <a:buNone/>
            </a:pPr>
            <a:r>
              <a:rPr lang="ar-SA" dirty="0">
                <a:solidFill>
                  <a:schemeClr val="dk1"/>
                </a:solidFill>
                <a:latin typeface="Wahran Light" pitchFamily="50" charset="-78"/>
                <a:ea typeface="Quicksand"/>
                <a:cs typeface="Wahran Light" pitchFamily="50" charset="-78"/>
                <a:sym typeface="Quicksand"/>
              </a:rPr>
              <a:t>إنشاء نظام إشعارات فورية لتحذير المستخدمين من الأخبار الكاذبة بسرعة.</a:t>
            </a:r>
            <a:endParaRPr dirty="0">
              <a:solidFill>
                <a:schemeClr val="dk1"/>
              </a:solidFill>
              <a:latin typeface="Wahran Light" pitchFamily="50" charset="-78"/>
              <a:ea typeface="Quicksand"/>
              <a:cs typeface="Wahran Light" pitchFamily="50" charset="-78"/>
              <a:sym typeface="Quicksand"/>
            </a:endParaRPr>
          </a:p>
        </p:txBody>
      </p:sp>
      <p:sp>
        <p:nvSpPr>
          <p:cNvPr id="2157" name="Google Shape;2157;p92"/>
          <p:cNvSpPr txBox="1"/>
          <p:nvPr/>
        </p:nvSpPr>
        <p:spPr>
          <a:xfrm>
            <a:off x="1258339" y="3039928"/>
            <a:ext cx="1625738" cy="338100"/>
          </a:xfrm>
          <a:prstGeom prst="rect">
            <a:avLst/>
          </a:prstGeom>
          <a:noFill/>
          <a:ln>
            <a:noFill/>
          </a:ln>
        </p:spPr>
        <p:txBody>
          <a:bodyPr spcFirstLastPara="1" wrap="square" lIns="91425" tIns="0" rIns="91425" bIns="0" anchor="ctr" anchorCtr="0">
            <a:noAutofit/>
          </a:bodyPr>
          <a:lstStyle/>
          <a:p>
            <a:pPr marL="0" lvl="0" indent="0" algn="ctr" rtl="1">
              <a:spcBef>
                <a:spcPts val="0"/>
              </a:spcBef>
              <a:spcAft>
                <a:spcPts val="0"/>
              </a:spcAft>
              <a:buNone/>
            </a:pPr>
            <a:r>
              <a:rPr lang="ar-SA" sz="1800" b="1" dirty="0">
                <a:solidFill>
                  <a:schemeClr val="lt1"/>
                </a:solidFill>
                <a:latin typeface="Wahran" pitchFamily="50" charset="-78"/>
                <a:ea typeface="Orbitron"/>
                <a:cs typeface="Wahran" pitchFamily="50" charset="-78"/>
                <a:sym typeface="Orbitron"/>
              </a:rPr>
              <a:t>التكامل الاجتماعي</a:t>
            </a:r>
            <a:endParaRPr sz="1800" b="1" dirty="0">
              <a:solidFill>
                <a:schemeClr val="lt1"/>
              </a:solidFill>
              <a:latin typeface="Wahran" pitchFamily="50" charset="-78"/>
              <a:ea typeface="Orbitron"/>
              <a:cs typeface="Wahran" pitchFamily="50" charset="-78"/>
              <a:sym typeface="Orbitron"/>
            </a:endParaRPr>
          </a:p>
        </p:txBody>
      </p:sp>
      <p:sp>
        <p:nvSpPr>
          <p:cNvPr id="2158" name="Google Shape;2158;p92"/>
          <p:cNvSpPr txBox="1"/>
          <p:nvPr/>
        </p:nvSpPr>
        <p:spPr>
          <a:xfrm>
            <a:off x="1141282" y="3455992"/>
            <a:ext cx="1900342" cy="735600"/>
          </a:xfrm>
          <a:prstGeom prst="rect">
            <a:avLst/>
          </a:prstGeom>
          <a:noFill/>
          <a:ln>
            <a:noFill/>
          </a:ln>
        </p:spPr>
        <p:txBody>
          <a:bodyPr spcFirstLastPara="1" wrap="square" lIns="91425" tIns="0" rIns="91425" bIns="0" anchor="ctr" anchorCtr="0">
            <a:noAutofit/>
          </a:bodyPr>
          <a:lstStyle/>
          <a:p>
            <a:pPr marL="0" lvl="0" indent="0" algn="ctr" rtl="1">
              <a:spcBef>
                <a:spcPts val="0"/>
              </a:spcBef>
              <a:spcAft>
                <a:spcPts val="0"/>
              </a:spcAft>
              <a:buNone/>
            </a:pPr>
            <a:r>
              <a:rPr lang="ar-SA" dirty="0">
                <a:solidFill>
                  <a:schemeClr val="dk1"/>
                </a:solidFill>
                <a:latin typeface="Wahran Light" pitchFamily="50" charset="-78"/>
                <a:ea typeface="Quicksand"/>
                <a:cs typeface="Wahran Light" pitchFamily="50" charset="-78"/>
                <a:sym typeface="Quicksand"/>
              </a:rPr>
              <a:t>توسيع المنصة لتكامل مع منصات التواصل الاجتماعي عبر واجهات برمجية.</a:t>
            </a:r>
            <a:endParaRPr dirty="0">
              <a:solidFill>
                <a:schemeClr val="dk1"/>
              </a:solidFill>
              <a:latin typeface="Wahran Light" pitchFamily="50" charset="-78"/>
              <a:ea typeface="Quicksand"/>
              <a:cs typeface="Wahran Light" pitchFamily="50" charset="-78"/>
              <a:sym typeface="Quicksand"/>
            </a:endParaRPr>
          </a:p>
        </p:txBody>
      </p:sp>
      <p:sp>
        <p:nvSpPr>
          <p:cNvPr id="2159" name="Google Shape;2159;p92"/>
          <p:cNvSpPr txBox="1"/>
          <p:nvPr/>
        </p:nvSpPr>
        <p:spPr>
          <a:xfrm>
            <a:off x="6348350" y="1708725"/>
            <a:ext cx="1460700" cy="338100"/>
          </a:xfrm>
          <a:prstGeom prst="rect">
            <a:avLst/>
          </a:prstGeom>
          <a:noFill/>
          <a:ln>
            <a:noFill/>
          </a:ln>
        </p:spPr>
        <p:txBody>
          <a:bodyPr spcFirstLastPara="1" wrap="square" lIns="0" tIns="0" rIns="0" bIns="0" anchor="ctr" anchorCtr="0">
            <a:noAutofit/>
          </a:bodyPr>
          <a:lstStyle/>
          <a:p>
            <a:pPr marL="0" lvl="0" indent="0" algn="ctr" rtl="1">
              <a:spcBef>
                <a:spcPts val="0"/>
              </a:spcBef>
              <a:spcAft>
                <a:spcPts val="0"/>
              </a:spcAft>
              <a:buNone/>
            </a:pPr>
            <a:r>
              <a:rPr lang="ar-SA" sz="1800" b="1" dirty="0">
                <a:solidFill>
                  <a:schemeClr val="lt1"/>
                </a:solidFill>
                <a:latin typeface="Wahran" pitchFamily="50" charset="-78"/>
                <a:ea typeface="Orbitron"/>
                <a:cs typeface="Wahran" pitchFamily="50" charset="-78"/>
                <a:sym typeface="Orbitron"/>
              </a:rPr>
              <a:t>الذكاء الاصطناعي</a:t>
            </a:r>
            <a:endParaRPr sz="1800" b="1" dirty="0">
              <a:solidFill>
                <a:schemeClr val="lt1"/>
              </a:solidFill>
              <a:latin typeface="Wahran" pitchFamily="50" charset="-78"/>
              <a:ea typeface="Orbitron"/>
              <a:cs typeface="Wahran" pitchFamily="50" charset="-78"/>
              <a:sym typeface="Orbitron"/>
            </a:endParaRPr>
          </a:p>
        </p:txBody>
      </p:sp>
      <p:sp>
        <p:nvSpPr>
          <p:cNvPr id="2160" name="Google Shape;2160;p92"/>
          <p:cNvSpPr txBox="1"/>
          <p:nvPr/>
        </p:nvSpPr>
        <p:spPr>
          <a:xfrm>
            <a:off x="6109679" y="2124403"/>
            <a:ext cx="1945233" cy="735600"/>
          </a:xfrm>
          <a:prstGeom prst="rect">
            <a:avLst/>
          </a:prstGeom>
          <a:noFill/>
          <a:ln>
            <a:noFill/>
          </a:ln>
        </p:spPr>
        <p:txBody>
          <a:bodyPr spcFirstLastPara="1" wrap="square" lIns="91425" tIns="0" rIns="91425" bIns="0" anchor="ctr" anchorCtr="0">
            <a:noAutofit/>
          </a:bodyPr>
          <a:lstStyle/>
          <a:p>
            <a:pPr marL="0" lvl="0" indent="0" algn="ctr" rtl="1">
              <a:spcBef>
                <a:spcPts val="0"/>
              </a:spcBef>
              <a:spcAft>
                <a:spcPts val="0"/>
              </a:spcAft>
              <a:buNone/>
            </a:pPr>
            <a:r>
              <a:rPr lang="ar-SA" dirty="0">
                <a:solidFill>
                  <a:schemeClr val="dk1"/>
                </a:solidFill>
                <a:latin typeface="Wahran Light" pitchFamily="50" charset="-78"/>
                <a:ea typeface="Quicksand"/>
                <a:cs typeface="Wahran Light" pitchFamily="50" charset="-78"/>
                <a:sym typeface="Quicksand"/>
              </a:rPr>
              <a:t>دمج تقنيات الذكاء للكشف التلقائي عن الأخبار المزيفة وتحليل الأنماط.</a:t>
            </a:r>
            <a:endParaRPr dirty="0">
              <a:solidFill>
                <a:schemeClr val="dk1"/>
              </a:solidFill>
              <a:latin typeface="Wahran Light" pitchFamily="50" charset="-78"/>
              <a:ea typeface="Quicksand"/>
              <a:cs typeface="Wahran Light" pitchFamily="50" charset="-78"/>
              <a:sym typeface="Quicksand"/>
            </a:endParaRPr>
          </a:p>
        </p:txBody>
      </p:sp>
      <p:sp>
        <p:nvSpPr>
          <p:cNvPr id="2161" name="Google Shape;2161;p92"/>
          <p:cNvSpPr txBox="1"/>
          <p:nvPr/>
        </p:nvSpPr>
        <p:spPr>
          <a:xfrm>
            <a:off x="6348350" y="3040225"/>
            <a:ext cx="1460700" cy="338100"/>
          </a:xfrm>
          <a:prstGeom prst="rect">
            <a:avLst/>
          </a:prstGeom>
          <a:noFill/>
          <a:ln>
            <a:noFill/>
          </a:ln>
        </p:spPr>
        <p:txBody>
          <a:bodyPr spcFirstLastPara="1" wrap="square" lIns="91425" tIns="0" rIns="91425" bIns="0" anchor="ctr" anchorCtr="0">
            <a:noAutofit/>
          </a:bodyPr>
          <a:lstStyle/>
          <a:p>
            <a:pPr marL="0" lvl="0" indent="0" algn="ctr" rtl="1">
              <a:spcBef>
                <a:spcPts val="0"/>
              </a:spcBef>
              <a:spcAft>
                <a:spcPts val="0"/>
              </a:spcAft>
              <a:buNone/>
            </a:pPr>
            <a:r>
              <a:rPr lang="ar-SA" sz="1800" b="1" dirty="0">
                <a:solidFill>
                  <a:schemeClr val="lt1"/>
                </a:solidFill>
                <a:latin typeface="Wahran" pitchFamily="50" charset="-78"/>
                <a:ea typeface="Orbitron"/>
                <a:cs typeface="Wahran" pitchFamily="50" charset="-78"/>
                <a:sym typeface="Orbitron"/>
              </a:rPr>
              <a:t>تحليل البيانات</a:t>
            </a:r>
            <a:endParaRPr sz="1800" b="1" dirty="0">
              <a:solidFill>
                <a:schemeClr val="lt1"/>
              </a:solidFill>
              <a:latin typeface="Wahran" pitchFamily="50" charset="-78"/>
              <a:ea typeface="Orbitron"/>
              <a:cs typeface="Wahran" pitchFamily="50" charset="-78"/>
              <a:sym typeface="Orbitron"/>
            </a:endParaRPr>
          </a:p>
        </p:txBody>
      </p:sp>
      <p:sp>
        <p:nvSpPr>
          <p:cNvPr id="2162" name="Google Shape;2162;p92"/>
          <p:cNvSpPr txBox="1"/>
          <p:nvPr/>
        </p:nvSpPr>
        <p:spPr>
          <a:xfrm>
            <a:off x="6109679" y="3455992"/>
            <a:ext cx="1945233" cy="735600"/>
          </a:xfrm>
          <a:prstGeom prst="rect">
            <a:avLst/>
          </a:prstGeom>
          <a:noFill/>
          <a:ln>
            <a:noFill/>
          </a:ln>
        </p:spPr>
        <p:txBody>
          <a:bodyPr spcFirstLastPara="1" wrap="square" lIns="91425" tIns="0" rIns="91425" bIns="0" anchor="ctr" anchorCtr="0">
            <a:noAutofit/>
          </a:bodyPr>
          <a:lstStyle/>
          <a:p>
            <a:pPr marL="0" lvl="0" indent="0" algn="ctr" rtl="1">
              <a:spcBef>
                <a:spcPts val="0"/>
              </a:spcBef>
              <a:spcAft>
                <a:spcPts val="0"/>
              </a:spcAft>
              <a:buNone/>
            </a:pPr>
            <a:r>
              <a:rPr lang="ar-SA" dirty="0">
                <a:solidFill>
                  <a:schemeClr val="dk1"/>
                </a:solidFill>
                <a:latin typeface="Wahran Light" pitchFamily="50" charset="-78"/>
                <a:ea typeface="Quicksand"/>
                <a:cs typeface="Wahran Light" pitchFamily="50" charset="-78"/>
                <a:sym typeface="Quicksand"/>
              </a:rPr>
              <a:t>تطوير نظام إحصائيات لعرض بيانات الشائعات وتحليل مصادر انتشارها.</a:t>
            </a:r>
            <a:endParaRPr dirty="0">
              <a:solidFill>
                <a:schemeClr val="dk1"/>
              </a:solidFill>
              <a:latin typeface="Wahran Light" pitchFamily="50" charset="-78"/>
              <a:ea typeface="Quicksand"/>
              <a:cs typeface="Wahran Light" pitchFamily="50" charset="-78"/>
              <a:sym typeface="Quicksand"/>
            </a:endParaRPr>
          </a:p>
        </p:txBody>
      </p:sp>
      <p:grpSp>
        <p:nvGrpSpPr>
          <p:cNvPr id="2163" name="Google Shape;2163;p92"/>
          <p:cNvGrpSpPr/>
          <p:nvPr/>
        </p:nvGrpSpPr>
        <p:grpSpPr>
          <a:xfrm>
            <a:off x="3842038" y="1418445"/>
            <a:ext cx="1460701" cy="2954571"/>
            <a:chOff x="3842038" y="1418445"/>
            <a:chExt cx="1460701" cy="2954571"/>
          </a:xfrm>
        </p:grpSpPr>
        <p:sp>
          <p:nvSpPr>
            <p:cNvPr id="2164" name="Google Shape;2164;p92"/>
            <p:cNvSpPr/>
            <p:nvPr/>
          </p:nvSpPr>
          <p:spPr>
            <a:xfrm>
              <a:off x="3842038" y="1418445"/>
              <a:ext cx="1460701" cy="2954571"/>
            </a:xfrm>
            <a:custGeom>
              <a:avLst/>
              <a:gdLst/>
              <a:ahLst/>
              <a:cxnLst/>
              <a:rect l="l" t="t" r="r" b="b"/>
              <a:pathLst>
                <a:path w="50732" h="102616" extrusionOk="0">
                  <a:moveTo>
                    <a:pt x="5715" y="0"/>
                  </a:moveTo>
                  <a:cubicBezTo>
                    <a:pt x="2554" y="0"/>
                    <a:pt x="1" y="2554"/>
                    <a:pt x="1" y="5684"/>
                  </a:cubicBezTo>
                  <a:lnTo>
                    <a:pt x="1" y="96932"/>
                  </a:lnTo>
                  <a:cubicBezTo>
                    <a:pt x="1" y="100063"/>
                    <a:pt x="2554" y="102616"/>
                    <a:pt x="5715" y="102616"/>
                  </a:cubicBezTo>
                  <a:lnTo>
                    <a:pt x="45047" y="102616"/>
                  </a:lnTo>
                  <a:cubicBezTo>
                    <a:pt x="48178" y="102616"/>
                    <a:pt x="50731" y="100063"/>
                    <a:pt x="50731" y="96932"/>
                  </a:cubicBezTo>
                  <a:lnTo>
                    <a:pt x="50731" y="5684"/>
                  </a:lnTo>
                  <a:cubicBezTo>
                    <a:pt x="50731" y="2554"/>
                    <a:pt x="48178" y="0"/>
                    <a:pt x="45047" y="0"/>
                  </a:cubicBezTo>
                  <a:close/>
                </a:path>
              </a:pathLst>
            </a:custGeom>
            <a:solidFill>
              <a:schemeClr val="lt1"/>
            </a:solidFill>
            <a:ln>
              <a:noFill/>
            </a:ln>
            <a:effectLst>
              <a:outerShdw blurRad="57150" dist="47625" dir="5400000" algn="bl" rotWithShape="0">
                <a:schemeClr val="dk1">
                  <a:alpha val="16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65" name="Google Shape;2165;p92"/>
            <p:cNvSpPr/>
            <p:nvPr/>
          </p:nvSpPr>
          <p:spPr>
            <a:xfrm>
              <a:off x="3872255" y="2339329"/>
              <a:ext cx="1400294" cy="1993468"/>
            </a:xfrm>
            <a:custGeom>
              <a:avLst/>
              <a:gdLst/>
              <a:ahLst/>
              <a:cxnLst/>
              <a:rect l="l" t="t" r="r" b="b"/>
              <a:pathLst>
                <a:path w="48634" h="46384" extrusionOk="0">
                  <a:moveTo>
                    <a:pt x="0" y="0"/>
                  </a:moveTo>
                  <a:lnTo>
                    <a:pt x="0" y="41429"/>
                  </a:lnTo>
                  <a:cubicBezTo>
                    <a:pt x="0" y="44165"/>
                    <a:pt x="2219" y="46384"/>
                    <a:pt x="4955" y="46384"/>
                  </a:cubicBezTo>
                  <a:lnTo>
                    <a:pt x="43709" y="46384"/>
                  </a:lnTo>
                  <a:cubicBezTo>
                    <a:pt x="46415" y="46384"/>
                    <a:pt x="48634" y="44165"/>
                    <a:pt x="48634" y="41429"/>
                  </a:cubicBezTo>
                  <a:lnTo>
                    <a:pt x="48634" y="0"/>
                  </a:lnTo>
                  <a:close/>
                </a:path>
              </a:pathLst>
            </a:custGeom>
            <a:gradFill>
              <a:gsLst>
                <a:gs pos="0">
                  <a:schemeClr val="lt1"/>
                </a:gs>
                <a:gs pos="100000">
                  <a:srgbClr val="66BEE9">
                    <a:alpha val="34509"/>
                  </a:srgbClr>
                </a:gs>
              </a:gsLst>
              <a:lin ang="5400012" scaled="0"/>
            </a:gradFill>
            <a:ln>
              <a:noFill/>
            </a:ln>
            <a:effectLst>
              <a:outerShdw blurRad="57150" dist="47625" dir="5400000" algn="bl" rotWithShape="0">
                <a:schemeClr val="dk1">
                  <a:alpha val="16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66" name="Google Shape;2166;p92"/>
            <p:cNvSpPr/>
            <p:nvPr/>
          </p:nvSpPr>
          <p:spPr>
            <a:xfrm>
              <a:off x="3872242" y="1459590"/>
              <a:ext cx="1400294" cy="207421"/>
            </a:xfrm>
            <a:custGeom>
              <a:avLst/>
              <a:gdLst/>
              <a:ahLst/>
              <a:cxnLst/>
              <a:rect l="l" t="t" r="r" b="b"/>
              <a:pathLst>
                <a:path w="48634" h="7204" extrusionOk="0">
                  <a:moveTo>
                    <a:pt x="4955" y="0"/>
                  </a:moveTo>
                  <a:cubicBezTo>
                    <a:pt x="2219" y="0"/>
                    <a:pt x="0" y="2219"/>
                    <a:pt x="0" y="4954"/>
                  </a:cubicBezTo>
                  <a:lnTo>
                    <a:pt x="0" y="7204"/>
                  </a:lnTo>
                  <a:lnTo>
                    <a:pt x="48634" y="7204"/>
                  </a:lnTo>
                  <a:lnTo>
                    <a:pt x="48634" y="4954"/>
                  </a:lnTo>
                  <a:cubicBezTo>
                    <a:pt x="48634" y="2219"/>
                    <a:pt x="46415" y="0"/>
                    <a:pt x="43709" y="0"/>
                  </a:cubicBezTo>
                  <a:lnTo>
                    <a:pt x="26718" y="0"/>
                  </a:lnTo>
                  <a:cubicBezTo>
                    <a:pt x="25989" y="0"/>
                    <a:pt x="25381" y="456"/>
                    <a:pt x="25168" y="1125"/>
                  </a:cubicBezTo>
                  <a:cubicBezTo>
                    <a:pt x="25047" y="1459"/>
                    <a:pt x="24712" y="1702"/>
                    <a:pt x="24317" y="1702"/>
                  </a:cubicBezTo>
                  <a:cubicBezTo>
                    <a:pt x="23952" y="1702"/>
                    <a:pt x="23588" y="1489"/>
                    <a:pt x="23496" y="1125"/>
                  </a:cubicBezTo>
                  <a:cubicBezTo>
                    <a:pt x="23253" y="426"/>
                    <a:pt x="22615" y="0"/>
                    <a:pt x="21916" y="0"/>
                  </a:cubicBezTo>
                  <a:close/>
                </a:path>
              </a:pathLst>
            </a:custGeom>
            <a:solidFill>
              <a:schemeClr val="accent1"/>
            </a:solidFill>
            <a:ln>
              <a:noFill/>
            </a:ln>
            <a:effectLst>
              <a:outerShdw blurRad="57150" dist="47625" dir="5400000" algn="bl" rotWithShape="0">
                <a:schemeClr val="dk1">
                  <a:alpha val="16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nvGrpSpPr>
            <p:cNvPr id="2167" name="Google Shape;2167;p92"/>
            <p:cNvGrpSpPr/>
            <p:nvPr/>
          </p:nvGrpSpPr>
          <p:grpSpPr>
            <a:xfrm>
              <a:off x="3872255" y="1665227"/>
              <a:ext cx="1400294" cy="674102"/>
              <a:chOff x="3871800" y="1665227"/>
              <a:chExt cx="1400294" cy="674102"/>
            </a:xfrm>
          </p:grpSpPr>
          <p:sp>
            <p:nvSpPr>
              <p:cNvPr id="2168" name="Google Shape;2168;p92"/>
              <p:cNvSpPr/>
              <p:nvPr/>
            </p:nvSpPr>
            <p:spPr>
              <a:xfrm>
                <a:off x="3871800" y="1665227"/>
                <a:ext cx="1400294" cy="674102"/>
              </a:xfrm>
              <a:custGeom>
                <a:avLst/>
                <a:gdLst/>
                <a:ahLst/>
                <a:cxnLst/>
                <a:rect l="l" t="t" r="r" b="b"/>
                <a:pathLst>
                  <a:path w="48634" h="46203" extrusionOk="0">
                    <a:moveTo>
                      <a:pt x="0" y="1"/>
                    </a:moveTo>
                    <a:lnTo>
                      <a:pt x="0" y="46202"/>
                    </a:lnTo>
                    <a:lnTo>
                      <a:pt x="48634" y="46202"/>
                    </a:lnTo>
                    <a:lnTo>
                      <a:pt x="48634" y="1"/>
                    </a:lnTo>
                    <a:close/>
                  </a:path>
                </a:pathLst>
              </a:custGeom>
              <a:solidFill>
                <a:schemeClr val="dk2"/>
              </a:solidFill>
              <a:ln>
                <a:noFill/>
              </a:ln>
              <a:effectLst>
                <a:outerShdw blurRad="57150" dist="47625" dir="5400000" algn="bl" rotWithShape="0">
                  <a:schemeClr val="dk1">
                    <a:alpha val="16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69" name="Google Shape;2169;p92"/>
              <p:cNvSpPr/>
              <p:nvPr/>
            </p:nvSpPr>
            <p:spPr>
              <a:xfrm>
                <a:off x="3983904" y="1784897"/>
                <a:ext cx="338622" cy="338113"/>
              </a:xfrm>
              <a:custGeom>
                <a:avLst/>
                <a:gdLst/>
                <a:ahLst/>
                <a:cxnLst/>
                <a:rect l="l" t="t" r="r" b="b"/>
                <a:pathLst>
                  <a:path w="20610" h="20579" extrusionOk="0">
                    <a:moveTo>
                      <a:pt x="10305" y="1"/>
                    </a:moveTo>
                    <a:cubicBezTo>
                      <a:pt x="4651" y="1"/>
                      <a:pt x="1" y="4621"/>
                      <a:pt x="1" y="10305"/>
                    </a:cubicBezTo>
                    <a:cubicBezTo>
                      <a:pt x="1" y="15958"/>
                      <a:pt x="4651" y="20579"/>
                      <a:pt x="10305" y="20579"/>
                    </a:cubicBezTo>
                    <a:cubicBezTo>
                      <a:pt x="16019" y="20579"/>
                      <a:pt x="20609" y="15958"/>
                      <a:pt x="20609" y="10305"/>
                    </a:cubicBezTo>
                    <a:cubicBezTo>
                      <a:pt x="20609" y="4621"/>
                      <a:pt x="15959" y="1"/>
                      <a:pt x="10305" y="1"/>
                    </a:cubicBezTo>
                    <a:close/>
                  </a:path>
                </a:pathLst>
              </a:custGeom>
              <a:solidFill>
                <a:schemeClr val="accent1"/>
              </a:solidFill>
              <a:ln>
                <a:noFill/>
              </a:ln>
              <a:effectLst>
                <a:outerShdw blurRad="57150" dist="47625" dir="5400000" algn="bl" rotWithShape="0">
                  <a:schemeClr val="dk1">
                    <a:alpha val="16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70" name="Google Shape;2170;p92"/>
              <p:cNvSpPr/>
              <p:nvPr/>
            </p:nvSpPr>
            <p:spPr>
              <a:xfrm>
                <a:off x="4086786" y="1833084"/>
                <a:ext cx="133362" cy="121204"/>
              </a:xfrm>
              <a:custGeom>
                <a:avLst/>
                <a:gdLst/>
                <a:ahLst/>
                <a:cxnLst/>
                <a:rect l="l" t="t" r="r" b="b"/>
                <a:pathLst>
                  <a:path w="8117" h="7377" extrusionOk="0">
                    <a:moveTo>
                      <a:pt x="4017" y="0"/>
                    </a:moveTo>
                    <a:cubicBezTo>
                      <a:pt x="2363" y="0"/>
                      <a:pt x="870" y="1135"/>
                      <a:pt x="456" y="2843"/>
                    </a:cubicBezTo>
                    <a:cubicBezTo>
                      <a:pt x="0" y="4819"/>
                      <a:pt x="1216" y="6794"/>
                      <a:pt x="3192" y="7281"/>
                    </a:cubicBezTo>
                    <a:cubicBezTo>
                      <a:pt x="3472" y="7345"/>
                      <a:pt x="3753" y="7376"/>
                      <a:pt x="4030" y="7376"/>
                    </a:cubicBezTo>
                    <a:cubicBezTo>
                      <a:pt x="5706" y="7376"/>
                      <a:pt x="7238" y="6241"/>
                      <a:pt x="7630" y="4545"/>
                    </a:cubicBezTo>
                    <a:cubicBezTo>
                      <a:pt x="8116" y="2539"/>
                      <a:pt x="6870" y="563"/>
                      <a:pt x="4894" y="107"/>
                    </a:cubicBezTo>
                    <a:cubicBezTo>
                      <a:pt x="4600" y="35"/>
                      <a:pt x="4306" y="0"/>
                      <a:pt x="4017" y="0"/>
                    </a:cubicBezTo>
                    <a:close/>
                  </a:path>
                </a:pathLst>
              </a:custGeom>
              <a:solidFill>
                <a:schemeClr val="lt1"/>
              </a:solidFill>
              <a:ln>
                <a:noFill/>
              </a:ln>
              <a:effectLst>
                <a:outerShdw blurRad="57150" dist="47625" dir="5400000" algn="bl" rotWithShape="0">
                  <a:schemeClr val="dk1">
                    <a:alpha val="16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71" name="Google Shape;2171;p92"/>
              <p:cNvSpPr/>
              <p:nvPr/>
            </p:nvSpPr>
            <p:spPr>
              <a:xfrm>
                <a:off x="4037349" y="1979667"/>
                <a:ext cx="232238" cy="132853"/>
              </a:xfrm>
              <a:custGeom>
                <a:avLst/>
                <a:gdLst/>
                <a:ahLst/>
                <a:cxnLst/>
                <a:rect l="l" t="t" r="r" b="b"/>
                <a:pathLst>
                  <a:path w="14135" h="8086" extrusionOk="0">
                    <a:moveTo>
                      <a:pt x="7052" y="0"/>
                    </a:moveTo>
                    <a:cubicBezTo>
                      <a:pt x="3800" y="0"/>
                      <a:pt x="1003" y="2097"/>
                      <a:pt x="0" y="5015"/>
                    </a:cubicBezTo>
                    <a:cubicBezTo>
                      <a:pt x="1763" y="6900"/>
                      <a:pt x="4286" y="8085"/>
                      <a:pt x="7052" y="8085"/>
                    </a:cubicBezTo>
                    <a:cubicBezTo>
                      <a:pt x="9818" y="8085"/>
                      <a:pt x="12341" y="6900"/>
                      <a:pt x="14134" y="5015"/>
                    </a:cubicBezTo>
                    <a:cubicBezTo>
                      <a:pt x="13101" y="2097"/>
                      <a:pt x="10335" y="0"/>
                      <a:pt x="7052" y="0"/>
                    </a:cubicBezTo>
                    <a:close/>
                  </a:path>
                </a:pathLst>
              </a:custGeom>
              <a:solidFill>
                <a:schemeClr val="lt1"/>
              </a:solidFill>
              <a:ln>
                <a:noFill/>
              </a:ln>
              <a:effectLst>
                <a:outerShdw blurRad="57150" dist="47625" dir="5400000" algn="bl" rotWithShape="0">
                  <a:schemeClr val="dk1">
                    <a:alpha val="16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72" name="Google Shape;2172;p92"/>
              <p:cNvSpPr/>
              <p:nvPr/>
            </p:nvSpPr>
            <p:spPr>
              <a:xfrm>
                <a:off x="4461224" y="1883910"/>
                <a:ext cx="468224" cy="39417"/>
              </a:xfrm>
              <a:custGeom>
                <a:avLst/>
                <a:gdLst/>
                <a:ahLst/>
                <a:cxnLst/>
                <a:rect l="l" t="t" r="r" b="b"/>
                <a:pathLst>
                  <a:path w="16262" h="1369" extrusionOk="0">
                    <a:moveTo>
                      <a:pt x="699" y="1"/>
                    </a:moveTo>
                    <a:cubicBezTo>
                      <a:pt x="304" y="1"/>
                      <a:pt x="0" y="305"/>
                      <a:pt x="0" y="670"/>
                    </a:cubicBezTo>
                    <a:cubicBezTo>
                      <a:pt x="0" y="1065"/>
                      <a:pt x="304" y="1369"/>
                      <a:pt x="699" y="1369"/>
                    </a:cubicBezTo>
                    <a:lnTo>
                      <a:pt x="15593" y="1369"/>
                    </a:lnTo>
                    <a:cubicBezTo>
                      <a:pt x="15958" y="1369"/>
                      <a:pt x="16262" y="1065"/>
                      <a:pt x="16262" y="670"/>
                    </a:cubicBezTo>
                    <a:cubicBezTo>
                      <a:pt x="16262" y="305"/>
                      <a:pt x="15958" y="1"/>
                      <a:pt x="15563" y="1"/>
                    </a:cubicBezTo>
                    <a:close/>
                  </a:path>
                </a:pathLst>
              </a:custGeom>
              <a:solidFill>
                <a:schemeClr val="lt1"/>
              </a:solidFill>
              <a:ln>
                <a:noFill/>
              </a:ln>
              <a:effectLst>
                <a:outerShdw blurRad="57150" dist="47625" dir="5400000" algn="bl" rotWithShape="0">
                  <a:schemeClr val="dk1">
                    <a:alpha val="16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73" name="Google Shape;2173;p92"/>
              <p:cNvSpPr/>
              <p:nvPr/>
            </p:nvSpPr>
            <p:spPr>
              <a:xfrm>
                <a:off x="4461224" y="1983678"/>
                <a:ext cx="280093" cy="40310"/>
              </a:xfrm>
              <a:custGeom>
                <a:avLst/>
                <a:gdLst/>
                <a:ahLst/>
                <a:cxnLst/>
                <a:rect l="l" t="t" r="r" b="b"/>
                <a:pathLst>
                  <a:path w="9728" h="1400" extrusionOk="0">
                    <a:moveTo>
                      <a:pt x="670" y="1"/>
                    </a:moveTo>
                    <a:cubicBezTo>
                      <a:pt x="305" y="1"/>
                      <a:pt x="1" y="335"/>
                      <a:pt x="1" y="700"/>
                    </a:cubicBezTo>
                    <a:cubicBezTo>
                      <a:pt x="1" y="1095"/>
                      <a:pt x="305" y="1399"/>
                      <a:pt x="670" y="1399"/>
                    </a:cubicBezTo>
                    <a:lnTo>
                      <a:pt x="9028" y="1399"/>
                    </a:lnTo>
                    <a:cubicBezTo>
                      <a:pt x="9424" y="1399"/>
                      <a:pt x="9728" y="1095"/>
                      <a:pt x="9728" y="700"/>
                    </a:cubicBezTo>
                    <a:cubicBezTo>
                      <a:pt x="9728" y="335"/>
                      <a:pt x="9424" y="1"/>
                      <a:pt x="9028" y="1"/>
                    </a:cubicBezTo>
                    <a:close/>
                  </a:path>
                </a:pathLst>
              </a:custGeom>
              <a:solidFill>
                <a:schemeClr val="lt1"/>
              </a:solidFill>
              <a:ln>
                <a:noFill/>
              </a:ln>
              <a:effectLst>
                <a:outerShdw blurRad="57150" dist="47625" dir="5400000" algn="bl" rotWithShape="0">
                  <a:schemeClr val="dk1">
                    <a:alpha val="16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grpSp>
          <p:nvGrpSpPr>
            <p:cNvPr id="2174" name="Google Shape;2174;p92"/>
            <p:cNvGrpSpPr/>
            <p:nvPr/>
          </p:nvGrpSpPr>
          <p:grpSpPr>
            <a:xfrm>
              <a:off x="3947224" y="2450182"/>
              <a:ext cx="1250356" cy="572711"/>
              <a:chOff x="3946638" y="2450182"/>
              <a:chExt cx="1250356" cy="572711"/>
            </a:xfrm>
          </p:grpSpPr>
          <p:grpSp>
            <p:nvGrpSpPr>
              <p:cNvPr id="2175" name="Google Shape;2175;p92"/>
              <p:cNvGrpSpPr/>
              <p:nvPr/>
            </p:nvGrpSpPr>
            <p:grpSpPr>
              <a:xfrm>
                <a:off x="3946638" y="2450182"/>
                <a:ext cx="572731" cy="572711"/>
                <a:chOff x="3169259" y="4128125"/>
                <a:chExt cx="468223" cy="468207"/>
              </a:xfrm>
            </p:grpSpPr>
            <p:sp>
              <p:nvSpPr>
                <p:cNvPr id="2176" name="Google Shape;2176;p92"/>
                <p:cNvSpPr/>
                <p:nvPr/>
              </p:nvSpPr>
              <p:spPr>
                <a:xfrm>
                  <a:off x="3169259" y="4128125"/>
                  <a:ext cx="468223" cy="468207"/>
                </a:xfrm>
                <a:custGeom>
                  <a:avLst/>
                  <a:gdLst/>
                  <a:ahLst/>
                  <a:cxnLst/>
                  <a:rect l="l" t="t" r="r" b="b"/>
                  <a:pathLst>
                    <a:path w="28300" h="28299" extrusionOk="0">
                      <a:moveTo>
                        <a:pt x="25260" y="28298"/>
                      </a:moveTo>
                      <a:lnTo>
                        <a:pt x="3040" y="28298"/>
                      </a:lnTo>
                      <a:cubicBezTo>
                        <a:pt x="1369" y="28298"/>
                        <a:pt x="1" y="26931"/>
                        <a:pt x="1" y="25259"/>
                      </a:cubicBezTo>
                      <a:lnTo>
                        <a:pt x="1" y="3040"/>
                      </a:lnTo>
                      <a:cubicBezTo>
                        <a:pt x="1" y="1368"/>
                        <a:pt x="1369" y="0"/>
                        <a:pt x="3040" y="0"/>
                      </a:cubicBezTo>
                      <a:lnTo>
                        <a:pt x="25260" y="0"/>
                      </a:lnTo>
                      <a:cubicBezTo>
                        <a:pt x="26931" y="0"/>
                        <a:pt x="28299" y="1368"/>
                        <a:pt x="28299" y="3040"/>
                      </a:cubicBezTo>
                      <a:lnTo>
                        <a:pt x="28299" y="25259"/>
                      </a:lnTo>
                      <a:cubicBezTo>
                        <a:pt x="28299" y="26931"/>
                        <a:pt x="26931" y="28298"/>
                        <a:pt x="25260" y="28298"/>
                      </a:cubicBezTo>
                      <a:close/>
                    </a:path>
                  </a:pathLst>
                </a:custGeom>
                <a:gradFill>
                  <a:gsLst>
                    <a:gs pos="0">
                      <a:schemeClr val="lt1"/>
                    </a:gs>
                    <a:gs pos="100000">
                      <a:schemeClr val="lt2"/>
                    </a:gs>
                  </a:gsLst>
                  <a:lin ang="5400012" scaled="0"/>
                </a:gradFill>
                <a:ln>
                  <a:noFill/>
                </a:ln>
                <a:effectLst>
                  <a:outerShdw blurRad="57150"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nvGrpSpPr>
                <p:cNvPr id="2177" name="Google Shape;2177;p92"/>
                <p:cNvGrpSpPr/>
                <p:nvPr/>
              </p:nvGrpSpPr>
              <p:grpSpPr>
                <a:xfrm rot="10800000">
                  <a:off x="3197403" y="4206377"/>
                  <a:ext cx="416424" cy="228450"/>
                  <a:chOff x="5092913" y="4207125"/>
                  <a:chExt cx="779675" cy="189224"/>
                </a:xfrm>
              </p:grpSpPr>
              <p:sp>
                <p:nvSpPr>
                  <p:cNvPr id="2178" name="Google Shape;2178;p92"/>
                  <p:cNvSpPr/>
                  <p:nvPr/>
                </p:nvSpPr>
                <p:spPr>
                  <a:xfrm>
                    <a:off x="5092913" y="4207125"/>
                    <a:ext cx="779675" cy="30425"/>
                  </a:xfrm>
                  <a:custGeom>
                    <a:avLst/>
                    <a:gdLst/>
                    <a:ahLst/>
                    <a:cxnLst/>
                    <a:rect l="l" t="t" r="r" b="b"/>
                    <a:pathLst>
                      <a:path w="31187" h="1217" extrusionOk="0">
                        <a:moveTo>
                          <a:pt x="609" y="0"/>
                        </a:moveTo>
                        <a:cubicBezTo>
                          <a:pt x="274" y="0"/>
                          <a:pt x="1" y="274"/>
                          <a:pt x="1" y="608"/>
                        </a:cubicBezTo>
                        <a:cubicBezTo>
                          <a:pt x="1" y="973"/>
                          <a:pt x="274" y="1216"/>
                          <a:pt x="609" y="1216"/>
                        </a:cubicBezTo>
                        <a:lnTo>
                          <a:pt x="30579" y="1216"/>
                        </a:lnTo>
                        <a:cubicBezTo>
                          <a:pt x="30913" y="1216"/>
                          <a:pt x="31187" y="973"/>
                          <a:pt x="31187" y="608"/>
                        </a:cubicBezTo>
                        <a:cubicBezTo>
                          <a:pt x="31187" y="274"/>
                          <a:pt x="30913" y="0"/>
                          <a:pt x="30579" y="0"/>
                        </a:cubicBezTo>
                        <a:close/>
                      </a:path>
                    </a:pathLst>
                  </a:custGeom>
                  <a:solidFill>
                    <a:schemeClr val="lt1"/>
                  </a:solidFill>
                  <a:ln>
                    <a:noFill/>
                  </a:ln>
                  <a:effectLst>
                    <a:outerShdw blurRad="57150" dist="28575" dir="5400000" algn="bl" rotWithShape="0">
                      <a:schemeClr val="dk1">
                        <a:alpha val="21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79" name="Google Shape;2179;p92"/>
                  <p:cNvSpPr/>
                  <p:nvPr/>
                </p:nvSpPr>
                <p:spPr>
                  <a:xfrm>
                    <a:off x="5092913" y="4286900"/>
                    <a:ext cx="779675" cy="30425"/>
                  </a:xfrm>
                  <a:custGeom>
                    <a:avLst/>
                    <a:gdLst/>
                    <a:ahLst/>
                    <a:cxnLst/>
                    <a:rect l="l" t="t" r="r" b="b"/>
                    <a:pathLst>
                      <a:path w="31187" h="1217" extrusionOk="0">
                        <a:moveTo>
                          <a:pt x="609" y="1"/>
                        </a:moveTo>
                        <a:cubicBezTo>
                          <a:pt x="274" y="1"/>
                          <a:pt x="1" y="275"/>
                          <a:pt x="1" y="609"/>
                        </a:cubicBezTo>
                        <a:cubicBezTo>
                          <a:pt x="1" y="974"/>
                          <a:pt x="274" y="1217"/>
                          <a:pt x="609" y="1217"/>
                        </a:cubicBezTo>
                        <a:lnTo>
                          <a:pt x="30579" y="1217"/>
                        </a:lnTo>
                        <a:cubicBezTo>
                          <a:pt x="30913" y="1217"/>
                          <a:pt x="31187" y="913"/>
                          <a:pt x="31187" y="609"/>
                        </a:cubicBezTo>
                        <a:cubicBezTo>
                          <a:pt x="31187" y="275"/>
                          <a:pt x="30913" y="1"/>
                          <a:pt x="30579" y="1"/>
                        </a:cubicBezTo>
                        <a:close/>
                      </a:path>
                    </a:pathLst>
                  </a:custGeom>
                  <a:solidFill>
                    <a:schemeClr val="lt1"/>
                  </a:solidFill>
                  <a:ln>
                    <a:noFill/>
                  </a:ln>
                  <a:effectLst>
                    <a:outerShdw blurRad="57150" dist="28575" dir="5400000" algn="bl" rotWithShape="0">
                      <a:schemeClr val="dk1">
                        <a:alpha val="21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80" name="Google Shape;2180;p92"/>
                  <p:cNvSpPr/>
                  <p:nvPr/>
                </p:nvSpPr>
                <p:spPr>
                  <a:xfrm>
                    <a:off x="5092919" y="4365952"/>
                    <a:ext cx="489052" cy="30397"/>
                  </a:xfrm>
                  <a:custGeom>
                    <a:avLst/>
                    <a:gdLst/>
                    <a:ahLst/>
                    <a:cxnLst/>
                    <a:rect l="l" t="t" r="r" b="b"/>
                    <a:pathLst>
                      <a:path w="11825" h="1216" extrusionOk="0">
                        <a:moveTo>
                          <a:pt x="609" y="0"/>
                        </a:moveTo>
                        <a:cubicBezTo>
                          <a:pt x="274" y="0"/>
                          <a:pt x="1" y="274"/>
                          <a:pt x="1" y="608"/>
                        </a:cubicBezTo>
                        <a:cubicBezTo>
                          <a:pt x="1" y="942"/>
                          <a:pt x="274" y="1216"/>
                          <a:pt x="609" y="1216"/>
                        </a:cubicBezTo>
                        <a:lnTo>
                          <a:pt x="11217" y="1216"/>
                        </a:lnTo>
                        <a:cubicBezTo>
                          <a:pt x="11551" y="1216"/>
                          <a:pt x="11825" y="942"/>
                          <a:pt x="11825" y="608"/>
                        </a:cubicBezTo>
                        <a:cubicBezTo>
                          <a:pt x="11825" y="274"/>
                          <a:pt x="11551" y="0"/>
                          <a:pt x="11217" y="0"/>
                        </a:cubicBezTo>
                        <a:close/>
                      </a:path>
                    </a:pathLst>
                  </a:custGeom>
                  <a:solidFill>
                    <a:schemeClr val="lt1"/>
                  </a:solidFill>
                  <a:ln>
                    <a:noFill/>
                  </a:ln>
                  <a:effectLst>
                    <a:outerShdw blurRad="57150" dist="28575" dir="5400000" algn="bl" rotWithShape="0">
                      <a:schemeClr val="dk1">
                        <a:alpha val="21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sp>
              <p:nvSpPr>
                <p:cNvPr id="2181" name="Google Shape;2181;p92"/>
                <p:cNvSpPr/>
                <p:nvPr/>
              </p:nvSpPr>
              <p:spPr>
                <a:xfrm rot="10800000">
                  <a:off x="3197236" y="4495710"/>
                  <a:ext cx="416424" cy="36732"/>
                </a:xfrm>
                <a:custGeom>
                  <a:avLst/>
                  <a:gdLst/>
                  <a:ahLst/>
                  <a:cxnLst/>
                  <a:rect l="l" t="t" r="r" b="b"/>
                  <a:pathLst>
                    <a:path w="31187" h="1217" extrusionOk="0">
                      <a:moveTo>
                        <a:pt x="609" y="0"/>
                      </a:moveTo>
                      <a:cubicBezTo>
                        <a:pt x="274" y="0"/>
                        <a:pt x="1" y="274"/>
                        <a:pt x="1" y="608"/>
                      </a:cubicBezTo>
                      <a:cubicBezTo>
                        <a:pt x="1" y="973"/>
                        <a:pt x="274" y="1216"/>
                        <a:pt x="609" y="1216"/>
                      </a:cubicBezTo>
                      <a:lnTo>
                        <a:pt x="30579" y="1216"/>
                      </a:lnTo>
                      <a:cubicBezTo>
                        <a:pt x="30913" y="1216"/>
                        <a:pt x="31187" y="973"/>
                        <a:pt x="31187" y="608"/>
                      </a:cubicBezTo>
                      <a:cubicBezTo>
                        <a:pt x="31187" y="274"/>
                        <a:pt x="30913" y="0"/>
                        <a:pt x="30579" y="0"/>
                      </a:cubicBezTo>
                      <a:close/>
                    </a:path>
                  </a:pathLst>
                </a:custGeom>
                <a:solidFill>
                  <a:schemeClr val="lt1"/>
                </a:solidFill>
                <a:ln>
                  <a:noFill/>
                </a:ln>
                <a:effectLst>
                  <a:outerShdw blurRad="57150" dist="28575" dir="5400000" algn="bl" rotWithShape="0">
                    <a:schemeClr val="dk1">
                      <a:alpha val="21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82" name="Google Shape;2182;p92"/>
                <p:cNvSpPr/>
                <p:nvPr/>
              </p:nvSpPr>
              <p:spPr>
                <a:xfrm>
                  <a:off x="3205475" y="4163700"/>
                  <a:ext cx="122191" cy="121221"/>
                </a:xfrm>
                <a:custGeom>
                  <a:avLst/>
                  <a:gdLst/>
                  <a:ahLst/>
                  <a:cxnLst/>
                  <a:rect l="l" t="t" r="r" b="b"/>
                  <a:pathLst>
                    <a:path w="3587" h="3558" extrusionOk="0">
                      <a:moveTo>
                        <a:pt x="0" y="1"/>
                      </a:moveTo>
                      <a:lnTo>
                        <a:pt x="0" y="3557"/>
                      </a:lnTo>
                      <a:lnTo>
                        <a:pt x="3587" y="3557"/>
                      </a:lnTo>
                      <a:lnTo>
                        <a:pt x="3587" y="1"/>
                      </a:lnTo>
                      <a:close/>
                    </a:path>
                  </a:pathLst>
                </a:custGeom>
                <a:gradFill>
                  <a:gsLst>
                    <a:gs pos="0">
                      <a:srgbClr val="FEE1E7"/>
                    </a:gs>
                    <a:gs pos="100000">
                      <a:srgbClr val="F76585"/>
                    </a:gs>
                  </a:gsLst>
                  <a:lin ang="5400012" scaled="0"/>
                </a:gra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grpSp>
            <p:nvGrpSpPr>
              <p:cNvPr id="2183" name="Google Shape;2183;p92"/>
              <p:cNvGrpSpPr/>
              <p:nvPr/>
            </p:nvGrpSpPr>
            <p:grpSpPr>
              <a:xfrm>
                <a:off x="4624263" y="2450182"/>
                <a:ext cx="572731" cy="572711"/>
                <a:chOff x="3169259" y="4128125"/>
                <a:chExt cx="468223" cy="468207"/>
              </a:xfrm>
            </p:grpSpPr>
            <p:sp>
              <p:nvSpPr>
                <p:cNvPr id="2184" name="Google Shape;2184;p92"/>
                <p:cNvSpPr/>
                <p:nvPr/>
              </p:nvSpPr>
              <p:spPr>
                <a:xfrm>
                  <a:off x="3169259" y="4128125"/>
                  <a:ext cx="468223" cy="468207"/>
                </a:xfrm>
                <a:custGeom>
                  <a:avLst/>
                  <a:gdLst/>
                  <a:ahLst/>
                  <a:cxnLst/>
                  <a:rect l="l" t="t" r="r" b="b"/>
                  <a:pathLst>
                    <a:path w="28300" h="28299" extrusionOk="0">
                      <a:moveTo>
                        <a:pt x="25260" y="28298"/>
                      </a:moveTo>
                      <a:lnTo>
                        <a:pt x="3040" y="28298"/>
                      </a:lnTo>
                      <a:cubicBezTo>
                        <a:pt x="1369" y="28298"/>
                        <a:pt x="1" y="26931"/>
                        <a:pt x="1" y="25259"/>
                      </a:cubicBezTo>
                      <a:lnTo>
                        <a:pt x="1" y="3040"/>
                      </a:lnTo>
                      <a:cubicBezTo>
                        <a:pt x="1" y="1368"/>
                        <a:pt x="1369" y="0"/>
                        <a:pt x="3040" y="0"/>
                      </a:cubicBezTo>
                      <a:lnTo>
                        <a:pt x="25260" y="0"/>
                      </a:lnTo>
                      <a:cubicBezTo>
                        <a:pt x="26931" y="0"/>
                        <a:pt x="28299" y="1368"/>
                        <a:pt x="28299" y="3040"/>
                      </a:cubicBezTo>
                      <a:lnTo>
                        <a:pt x="28299" y="25259"/>
                      </a:lnTo>
                      <a:cubicBezTo>
                        <a:pt x="28299" y="26931"/>
                        <a:pt x="26931" y="28298"/>
                        <a:pt x="25260" y="28298"/>
                      </a:cubicBezTo>
                      <a:close/>
                    </a:path>
                  </a:pathLst>
                </a:custGeom>
                <a:gradFill>
                  <a:gsLst>
                    <a:gs pos="0">
                      <a:schemeClr val="lt1"/>
                    </a:gs>
                    <a:gs pos="100000">
                      <a:schemeClr val="lt2"/>
                    </a:gs>
                  </a:gsLst>
                  <a:lin ang="5400012" scaled="0"/>
                </a:gradFill>
                <a:ln>
                  <a:noFill/>
                </a:ln>
                <a:effectLst>
                  <a:outerShdw blurRad="57150"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nvGrpSpPr>
                <p:cNvPr id="2185" name="Google Shape;2185;p92"/>
                <p:cNvGrpSpPr/>
                <p:nvPr/>
              </p:nvGrpSpPr>
              <p:grpSpPr>
                <a:xfrm rot="10800000">
                  <a:off x="3197403" y="4206377"/>
                  <a:ext cx="416424" cy="228450"/>
                  <a:chOff x="5092913" y="4207125"/>
                  <a:chExt cx="779675" cy="189224"/>
                </a:xfrm>
              </p:grpSpPr>
              <p:sp>
                <p:nvSpPr>
                  <p:cNvPr id="2186" name="Google Shape;2186;p92"/>
                  <p:cNvSpPr/>
                  <p:nvPr/>
                </p:nvSpPr>
                <p:spPr>
                  <a:xfrm>
                    <a:off x="5092913" y="4207125"/>
                    <a:ext cx="779675" cy="30425"/>
                  </a:xfrm>
                  <a:custGeom>
                    <a:avLst/>
                    <a:gdLst/>
                    <a:ahLst/>
                    <a:cxnLst/>
                    <a:rect l="l" t="t" r="r" b="b"/>
                    <a:pathLst>
                      <a:path w="31187" h="1217" extrusionOk="0">
                        <a:moveTo>
                          <a:pt x="609" y="0"/>
                        </a:moveTo>
                        <a:cubicBezTo>
                          <a:pt x="274" y="0"/>
                          <a:pt x="1" y="274"/>
                          <a:pt x="1" y="608"/>
                        </a:cubicBezTo>
                        <a:cubicBezTo>
                          <a:pt x="1" y="973"/>
                          <a:pt x="274" y="1216"/>
                          <a:pt x="609" y="1216"/>
                        </a:cubicBezTo>
                        <a:lnTo>
                          <a:pt x="30579" y="1216"/>
                        </a:lnTo>
                        <a:cubicBezTo>
                          <a:pt x="30913" y="1216"/>
                          <a:pt x="31187" y="973"/>
                          <a:pt x="31187" y="608"/>
                        </a:cubicBezTo>
                        <a:cubicBezTo>
                          <a:pt x="31187" y="274"/>
                          <a:pt x="30913" y="0"/>
                          <a:pt x="30579" y="0"/>
                        </a:cubicBezTo>
                        <a:close/>
                      </a:path>
                    </a:pathLst>
                  </a:custGeom>
                  <a:solidFill>
                    <a:schemeClr val="lt1"/>
                  </a:solidFill>
                  <a:ln>
                    <a:noFill/>
                  </a:ln>
                  <a:effectLst>
                    <a:outerShdw blurRad="57150" dist="9525" dir="5400000" algn="bl" rotWithShape="0">
                      <a:schemeClr val="dk1">
                        <a:alpha val="21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87" name="Google Shape;2187;p92"/>
                  <p:cNvSpPr/>
                  <p:nvPr/>
                </p:nvSpPr>
                <p:spPr>
                  <a:xfrm>
                    <a:off x="5092913" y="4286900"/>
                    <a:ext cx="779675" cy="30425"/>
                  </a:xfrm>
                  <a:custGeom>
                    <a:avLst/>
                    <a:gdLst/>
                    <a:ahLst/>
                    <a:cxnLst/>
                    <a:rect l="l" t="t" r="r" b="b"/>
                    <a:pathLst>
                      <a:path w="31187" h="1217" extrusionOk="0">
                        <a:moveTo>
                          <a:pt x="609" y="1"/>
                        </a:moveTo>
                        <a:cubicBezTo>
                          <a:pt x="274" y="1"/>
                          <a:pt x="1" y="275"/>
                          <a:pt x="1" y="609"/>
                        </a:cubicBezTo>
                        <a:cubicBezTo>
                          <a:pt x="1" y="974"/>
                          <a:pt x="274" y="1217"/>
                          <a:pt x="609" y="1217"/>
                        </a:cubicBezTo>
                        <a:lnTo>
                          <a:pt x="30579" y="1217"/>
                        </a:lnTo>
                        <a:cubicBezTo>
                          <a:pt x="30913" y="1217"/>
                          <a:pt x="31187" y="913"/>
                          <a:pt x="31187" y="609"/>
                        </a:cubicBezTo>
                        <a:cubicBezTo>
                          <a:pt x="31187" y="275"/>
                          <a:pt x="30913" y="1"/>
                          <a:pt x="30579" y="1"/>
                        </a:cubicBezTo>
                        <a:close/>
                      </a:path>
                    </a:pathLst>
                  </a:custGeom>
                  <a:solidFill>
                    <a:schemeClr val="lt1"/>
                  </a:solidFill>
                  <a:ln>
                    <a:noFill/>
                  </a:ln>
                  <a:effectLst>
                    <a:outerShdw blurRad="57150" dist="9525" dir="5400000" algn="bl" rotWithShape="0">
                      <a:schemeClr val="dk1">
                        <a:alpha val="21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88" name="Google Shape;2188;p92"/>
                  <p:cNvSpPr/>
                  <p:nvPr/>
                </p:nvSpPr>
                <p:spPr>
                  <a:xfrm>
                    <a:off x="5092919" y="4365952"/>
                    <a:ext cx="489052" cy="30397"/>
                  </a:xfrm>
                  <a:custGeom>
                    <a:avLst/>
                    <a:gdLst/>
                    <a:ahLst/>
                    <a:cxnLst/>
                    <a:rect l="l" t="t" r="r" b="b"/>
                    <a:pathLst>
                      <a:path w="11825" h="1216" extrusionOk="0">
                        <a:moveTo>
                          <a:pt x="609" y="0"/>
                        </a:moveTo>
                        <a:cubicBezTo>
                          <a:pt x="274" y="0"/>
                          <a:pt x="1" y="274"/>
                          <a:pt x="1" y="608"/>
                        </a:cubicBezTo>
                        <a:cubicBezTo>
                          <a:pt x="1" y="942"/>
                          <a:pt x="274" y="1216"/>
                          <a:pt x="609" y="1216"/>
                        </a:cubicBezTo>
                        <a:lnTo>
                          <a:pt x="11217" y="1216"/>
                        </a:lnTo>
                        <a:cubicBezTo>
                          <a:pt x="11551" y="1216"/>
                          <a:pt x="11825" y="942"/>
                          <a:pt x="11825" y="608"/>
                        </a:cubicBezTo>
                        <a:cubicBezTo>
                          <a:pt x="11825" y="274"/>
                          <a:pt x="11551" y="0"/>
                          <a:pt x="11217" y="0"/>
                        </a:cubicBezTo>
                        <a:close/>
                      </a:path>
                    </a:pathLst>
                  </a:custGeom>
                  <a:solidFill>
                    <a:schemeClr val="lt1"/>
                  </a:solidFill>
                  <a:ln>
                    <a:noFill/>
                  </a:ln>
                  <a:effectLst>
                    <a:outerShdw blurRad="57150" dist="9525" dir="5400000" algn="bl" rotWithShape="0">
                      <a:schemeClr val="dk1">
                        <a:alpha val="21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sp>
              <p:nvSpPr>
                <p:cNvPr id="2189" name="Google Shape;2189;p92"/>
                <p:cNvSpPr/>
                <p:nvPr/>
              </p:nvSpPr>
              <p:spPr>
                <a:xfrm rot="10800000">
                  <a:off x="3197236" y="4495710"/>
                  <a:ext cx="416424" cy="36732"/>
                </a:xfrm>
                <a:custGeom>
                  <a:avLst/>
                  <a:gdLst/>
                  <a:ahLst/>
                  <a:cxnLst/>
                  <a:rect l="l" t="t" r="r" b="b"/>
                  <a:pathLst>
                    <a:path w="31187" h="1217" extrusionOk="0">
                      <a:moveTo>
                        <a:pt x="609" y="0"/>
                      </a:moveTo>
                      <a:cubicBezTo>
                        <a:pt x="274" y="0"/>
                        <a:pt x="1" y="274"/>
                        <a:pt x="1" y="608"/>
                      </a:cubicBezTo>
                      <a:cubicBezTo>
                        <a:pt x="1" y="973"/>
                        <a:pt x="274" y="1216"/>
                        <a:pt x="609" y="1216"/>
                      </a:cubicBezTo>
                      <a:lnTo>
                        <a:pt x="30579" y="1216"/>
                      </a:lnTo>
                      <a:cubicBezTo>
                        <a:pt x="30913" y="1216"/>
                        <a:pt x="31187" y="973"/>
                        <a:pt x="31187" y="608"/>
                      </a:cubicBezTo>
                      <a:cubicBezTo>
                        <a:pt x="31187" y="274"/>
                        <a:pt x="30913" y="0"/>
                        <a:pt x="30579" y="0"/>
                      </a:cubicBezTo>
                      <a:close/>
                    </a:path>
                  </a:pathLst>
                </a:custGeom>
                <a:solidFill>
                  <a:schemeClr val="lt1"/>
                </a:solidFill>
                <a:ln>
                  <a:noFill/>
                </a:ln>
                <a:effectLst>
                  <a:outerShdw blurRad="57150" dist="9525" dir="5400000" algn="bl" rotWithShape="0">
                    <a:schemeClr val="dk1">
                      <a:alpha val="21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90" name="Google Shape;2190;p92"/>
                <p:cNvSpPr/>
                <p:nvPr/>
              </p:nvSpPr>
              <p:spPr>
                <a:xfrm>
                  <a:off x="3205475" y="4163700"/>
                  <a:ext cx="122191" cy="121221"/>
                </a:xfrm>
                <a:custGeom>
                  <a:avLst/>
                  <a:gdLst/>
                  <a:ahLst/>
                  <a:cxnLst/>
                  <a:rect l="l" t="t" r="r" b="b"/>
                  <a:pathLst>
                    <a:path w="3587" h="3558" extrusionOk="0">
                      <a:moveTo>
                        <a:pt x="0" y="1"/>
                      </a:moveTo>
                      <a:lnTo>
                        <a:pt x="0" y="3557"/>
                      </a:lnTo>
                      <a:lnTo>
                        <a:pt x="3587" y="3557"/>
                      </a:lnTo>
                      <a:lnTo>
                        <a:pt x="3587" y="1"/>
                      </a:lnTo>
                      <a:close/>
                    </a:path>
                  </a:pathLst>
                </a:custGeom>
                <a:gradFill>
                  <a:gsLst>
                    <a:gs pos="0">
                      <a:srgbClr val="FEE1E7"/>
                    </a:gs>
                    <a:gs pos="100000">
                      <a:srgbClr val="F76585"/>
                    </a:gs>
                  </a:gsLst>
                  <a:lin ang="5400012" scaled="0"/>
                </a:gra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grpSp>
        <p:grpSp>
          <p:nvGrpSpPr>
            <p:cNvPr id="2191" name="Google Shape;2191;p92"/>
            <p:cNvGrpSpPr/>
            <p:nvPr/>
          </p:nvGrpSpPr>
          <p:grpSpPr>
            <a:xfrm>
              <a:off x="3940559" y="3072950"/>
              <a:ext cx="1263687" cy="691367"/>
              <a:chOff x="3933325" y="3072950"/>
              <a:chExt cx="1263687" cy="691367"/>
            </a:xfrm>
          </p:grpSpPr>
          <p:sp>
            <p:nvSpPr>
              <p:cNvPr id="2192" name="Google Shape;2192;p92"/>
              <p:cNvSpPr/>
              <p:nvPr/>
            </p:nvSpPr>
            <p:spPr>
              <a:xfrm>
                <a:off x="3933325" y="3072950"/>
                <a:ext cx="1263687" cy="691367"/>
              </a:xfrm>
              <a:custGeom>
                <a:avLst/>
                <a:gdLst/>
                <a:ahLst/>
                <a:cxnLst/>
                <a:rect l="l" t="t" r="r" b="b"/>
                <a:pathLst>
                  <a:path w="40063" h="29423" extrusionOk="0">
                    <a:moveTo>
                      <a:pt x="1916" y="0"/>
                    </a:moveTo>
                    <a:cubicBezTo>
                      <a:pt x="852" y="0"/>
                      <a:pt x="1" y="882"/>
                      <a:pt x="1" y="1945"/>
                    </a:cubicBezTo>
                    <a:lnTo>
                      <a:pt x="1" y="27478"/>
                    </a:lnTo>
                    <a:cubicBezTo>
                      <a:pt x="1" y="28541"/>
                      <a:pt x="852" y="29423"/>
                      <a:pt x="1916" y="29423"/>
                    </a:cubicBezTo>
                    <a:lnTo>
                      <a:pt x="38148" y="29423"/>
                    </a:lnTo>
                    <a:cubicBezTo>
                      <a:pt x="39211" y="29423"/>
                      <a:pt x="40063" y="28541"/>
                      <a:pt x="40063" y="27478"/>
                    </a:cubicBezTo>
                    <a:lnTo>
                      <a:pt x="40063" y="1976"/>
                    </a:lnTo>
                    <a:cubicBezTo>
                      <a:pt x="40063" y="882"/>
                      <a:pt x="39211" y="0"/>
                      <a:pt x="38148" y="0"/>
                    </a:cubicBezTo>
                    <a:close/>
                  </a:path>
                </a:pathLst>
              </a:custGeom>
              <a:gradFill>
                <a:gsLst>
                  <a:gs pos="0">
                    <a:srgbClr val="66BEE9">
                      <a:alpha val="34509"/>
                    </a:srgbClr>
                  </a:gs>
                  <a:gs pos="100000">
                    <a:srgbClr val="4EB3E4">
                      <a:alpha val="57647"/>
                    </a:srgbClr>
                  </a:gs>
                </a:gsLst>
                <a:lin ang="5400012" scaled="0"/>
              </a:gradFill>
              <a:ln>
                <a:noFill/>
              </a:ln>
              <a:effectLst>
                <a:outerShdw blurRad="57150" dist="76200" dir="5400000" algn="bl" rotWithShape="0">
                  <a:schemeClr val="dk1">
                    <a:alpha val="17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93" name="Google Shape;2193;p92"/>
              <p:cNvSpPr/>
              <p:nvPr/>
            </p:nvSpPr>
            <p:spPr>
              <a:xfrm>
                <a:off x="3999600" y="3133752"/>
                <a:ext cx="1116558" cy="454457"/>
              </a:xfrm>
              <a:custGeom>
                <a:avLst/>
                <a:gdLst/>
                <a:ahLst/>
                <a:cxnLst/>
                <a:rect l="l" t="t" r="r" b="b"/>
                <a:pathLst>
                  <a:path w="20700" h="11430" extrusionOk="0">
                    <a:moveTo>
                      <a:pt x="19180" y="11430"/>
                    </a:moveTo>
                    <a:lnTo>
                      <a:pt x="1520" y="11430"/>
                    </a:lnTo>
                    <a:cubicBezTo>
                      <a:pt x="669" y="11430"/>
                      <a:pt x="0" y="10761"/>
                      <a:pt x="0" y="9910"/>
                    </a:cubicBezTo>
                    <a:lnTo>
                      <a:pt x="0" y="1521"/>
                    </a:lnTo>
                    <a:cubicBezTo>
                      <a:pt x="0" y="670"/>
                      <a:pt x="669" y="1"/>
                      <a:pt x="1520" y="1"/>
                    </a:cubicBezTo>
                    <a:lnTo>
                      <a:pt x="19180" y="1"/>
                    </a:lnTo>
                    <a:cubicBezTo>
                      <a:pt x="20031" y="1"/>
                      <a:pt x="20700" y="670"/>
                      <a:pt x="20700" y="1521"/>
                    </a:cubicBezTo>
                    <a:lnTo>
                      <a:pt x="20700" y="9910"/>
                    </a:lnTo>
                    <a:cubicBezTo>
                      <a:pt x="20700" y="10761"/>
                      <a:pt x="20031" y="11430"/>
                      <a:pt x="19180" y="11430"/>
                    </a:cubicBezTo>
                    <a:close/>
                  </a:path>
                </a:pathLst>
              </a:custGeom>
              <a:solidFill>
                <a:schemeClr val="lt1"/>
              </a:solidFill>
              <a:ln>
                <a:noFill/>
              </a:ln>
              <a:effectLst>
                <a:outerShdw blurRad="57150" dist="19050" dir="5400000" algn="bl" rotWithShape="0">
                  <a:schemeClr val="dk1">
                    <a:alpha val="16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94" name="Google Shape;2194;p92"/>
              <p:cNvSpPr/>
              <p:nvPr/>
            </p:nvSpPr>
            <p:spPr>
              <a:xfrm>
                <a:off x="3999630" y="3133752"/>
                <a:ext cx="1116558" cy="454457"/>
              </a:xfrm>
              <a:custGeom>
                <a:avLst/>
                <a:gdLst/>
                <a:ahLst/>
                <a:cxnLst/>
                <a:rect l="l" t="t" r="r" b="b"/>
                <a:pathLst>
                  <a:path w="20700" h="11430" fill="none" extrusionOk="0">
                    <a:moveTo>
                      <a:pt x="19180" y="11430"/>
                    </a:moveTo>
                    <a:lnTo>
                      <a:pt x="1520" y="11430"/>
                    </a:lnTo>
                    <a:cubicBezTo>
                      <a:pt x="669" y="11430"/>
                      <a:pt x="0" y="10761"/>
                      <a:pt x="0" y="9910"/>
                    </a:cubicBezTo>
                    <a:lnTo>
                      <a:pt x="0" y="1521"/>
                    </a:lnTo>
                    <a:cubicBezTo>
                      <a:pt x="0" y="670"/>
                      <a:pt x="669" y="1"/>
                      <a:pt x="1520" y="1"/>
                    </a:cubicBezTo>
                    <a:lnTo>
                      <a:pt x="19180" y="1"/>
                    </a:lnTo>
                    <a:cubicBezTo>
                      <a:pt x="20031" y="1"/>
                      <a:pt x="20700" y="670"/>
                      <a:pt x="20700" y="1521"/>
                    </a:cubicBezTo>
                    <a:lnTo>
                      <a:pt x="20700" y="9910"/>
                    </a:lnTo>
                    <a:cubicBezTo>
                      <a:pt x="20700" y="10761"/>
                      <a:pt x="20031" y="11430"/>
                      <a:pt x="19180" y="11430"/>
                    </a:cubicBezTo>
                    <a:close/>
                  </a:path>
                </a:pathLst>
              </a:custGeom>
              <a:noFill/>
              <a:ln w="9875" cap="flat" cmpd="sng">
                <a:solidFill>
                  <a:schemeClr val="lt1"/>
                </a:solidFill>
                <a:prstDash val="solid"/>
                <a:miter lim="30395"/>
                <a:headEnd type="none" w="sm" len="sm"/>
                <a:tailEnd type="none" w="sm" len="sm"/>
              </a:ln>
              <a:effectLst>
                <a:outerShdw blurRad="57150" dist="19050" dir="5400000" algn="bl" rotWithShape="0">
                  <a:schemeClr val="dk1">
                    <a:alpha val="16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195" name="Google Shape;2195;p92"/>
              <p:cNvSpPr/>
              <p:nvPr/>
            </p:nvSpPr>
            <p:spPr>
              <a:xfrm>
                <a:off x="4526038" y="3291562"/>
                <a:ext cx="95896" cy="112717"/>
              </a:xfrm>
              <a:custGeom>
                <a:avLst/>
                <a:gdLst/>
                <a:ahLst/>
                <a:cxnLst/>
                <a:rect l="l" t="t" r="r" b="b"/>
                <a:pathLst>
                  <a:path w="3466" h="4074" extrusionOk="0">
                    <a:moveTo>
                      <a:pt x="3222" y="1703"/>
                    </a:moveTo>
                    <a:lnTo>
                      <a:pt x="578" y="152"/>
                    </a:lnTo>
                    <a:cubicBezTo>
                      <a:pt x="304" y="0"/>
                      <a:pt x="0" y="183"/>
                      <a:pt x="0" y="487"/>
                    </a:cubicBezTo>
                    <a:lnTo>
                      <a:pt x="0" y="3557"/>
                    </a:lnTo>
                    <a:cubicBezTo>
                      <a:pt x="0" y="3861"/>
                      <a:pt x="304" y="4073"/>
                      <a:pt x="578" y="3921"/>
                    </a:cubicBezTo>
                    <a:lnTo>
                      <a:pt x="3222" y="2341"/>
                    </a:lnTo>
                    <a:cubicBezTo>
                      <a:pt x="3466" y="2250"/>
                      <a:pt x="3466" y="1855"/>
                      <a:pt x="3222" y="1703"/>
                    </a:cubicBezTo>
                    <a:close/>
                  </a:path>
                </a:pathLst>
              </a:custGeom>
              <a:solidFill>
                <a:schemeClr val="accent3"/>
              </a:solidFill>
              <a:ln>
                <a:noFill/>
              </a:ln>
              <a:effectLst>
                <a:outerShdw blurRad="57150" dist="19050" dir="5400000" algn="bl" rotWithShape="0">
                  <a:schemeClr val="dk1">
                    <a:alpha val="16000"/>
                  </a:scheme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cxnSp>
            <p:nvCxnSpPr>
              <p:cNvPr id="2196" name="Google Shape;2196;p92"/>
              <p:cNvCxnSpPr/>
              <p:nvPr/>
            </p:nvCxnSpPr>
            <p:spPr>
              <a:xfrm>
                <a:off x="3999600" y="3655950"/>
                <a:ext cx="1116600" cy="0"/>
              </a:xfrm>
              <a:prstGeom prst="straightConnector1">
                <a:avLst/>
              </a:prstGeom>
              <a:noFill/>
              <a:ln w="19050" cap="rnd" cmpd="sng">
                <a:solidFill>
                  <a:schemeClr val="lt1"/>
                </a:solidFill>
                <a:prstDash val="solid"/>
                <a:round/>
                <a:headEnd type="none" w="med" len="med"/>
                <a:tailEnd type="none" w="med" len="med"/>
              </a:ln>
              <a:effectLst>
                <a:outerShdw blurRad="57150" dist="28575" dir="5400000" algn="bl" rotWithShape="0">
                  <a:schemeClr val="dk1">
                    <a:alpha val="17000"/>
                  </a:schemeClr>
                </a:outerShdw>
              </a:effectLst>
            </p:spPr>
          </p:cxnSp>
          <p:cxnSp>
            <p:nvCxnSpPr>
              <p:cNvPr id="2197" name="Google Shape;2197;p92"/>
              <p:cNvCxnSpPr/>
              <p:nvPr/>
            </p:nvCxnSpPr>
            <p:spPr>
              <a:xfrm>
                <a:off x="3999600" y="3655950"/>
                <a:ext cx="392100" cy="0"/>
              </a:xfrm>
              <a:prstGeom prst="straightConnector1">
                <a:avLst/>
              </a:prstGeom>
              <a:noFill/>
              <a:ln w="19050" cap="rnd" cmpd="sng">
                <a:solidFill>
                  <a:schemeClr val="accent3"/>
                </a:solidFill>
                <a:prstDash val="solid"/>
                <a:round/>
                <a:headEnd type="none" w="med" len="med"/>
                <a:tailEnd type="none" w="med" len="med"/>
              </a:ln>
            </p:spPr>
          </p:cxnSp>
          <p:sp>
            <p:nvSpPr>
              <p:cNvPr id="2198" name="Google Shape;2198;p92"/>
              <p:cNvSpPr/>
              <p:nvPr/>
            </p:nvSpPr>
            <p:spPr>
              <a:xfrm>
                <a:off x="4352789" y="3621042"/>
                <a:ext cx="69833" cy="69833"/>
              </a:xfrm>
              <a:custGeom>
                <a:avLst/>
                <a:gdLst/>
                <a:ahLst/>
                <a:cxnLst/>
                <a:rect l="l" t="t" r="r" b="b"/>
                <a:pathLst>
                  <a:path w="2524" h="2524" extrusionOk="0">
                    <a:moveTo>
                      <a:pt x="2524" y="1277"/>
                    </a:moveTo>
                    <a:cubicBezTo>
                      <a:pt x="2524" y="1976"/>
                      <a:pt x="1977" y="2524"/>
                      <a:pt x="1277" y="2524"/>
                    </a:cubicBezTo>
                    <a:cubicBezTo>
                      <a:pt x="578" y="2524"/>
                      <a:pt x="1" y="1976"/>
                      <a:pt x="1" y="1277"/>
                    </a:cubicBezTo>
                    <a:cubicBezTo>
                      <a:pt x="1" y="578"/>
                      <a:pt x="578" y="1"/>
                      <a:pt x="1277" y="1"/>
                    </a:cubicBezTo>
                    <a:cubicBezTo>
                      <a:pt x="1977" y="1"/>
                      <a:pt x="2524" y="578"/>
                      <a:pt x="2524" y="1277"/>
                    </a:cubicBezTo>
                    <a:close/>
                  </a:path>
                </a:pathLst>
              </a:custGeom>
              <a:solidFill>
                <a:schemeClr val="accent3"/>
              </a:solidFill>
              <a:ln>
                <a:noFill/>
              </a:ln>
              <a:effectLst>
                <a:outerShdw blurRad="57150" dist="28575" dir="5400000" algn="bl" rotWithShape="0">
                  <a:schemeClr val="dk1">
                    <a:alpha val="17000"/>
                  </a:scheme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grpSp>
          <p:nvGrpSpPr>
            <p:cNvPr id="2199" name="Google Shape;2199;p92"/>
            <p:cNvGrpSpPr/>
            <p:nvPr/>
          </p:nvGrpSpPr>
          <p:grpSpPr>
            <a:xfrm>
              <a:off x="3941675" y="3805000"/>
              <a:ext cx="1261265" cy="278125"/>
              <a:chOff x="3941675" y="3805000"/>
              <a:chExt cx="1261265" cy="278125"/>
            </a:xfrm>
          </p:grpSpPr>
          <p:grpSp>
            <p:nvGrpSpPr>
              <p:cNvPr id="2200" name="Google Shape;2200;p92"/>
              <p:cNvGrpSpPr/>
              <p:nvPr/>
            </p:nvGrpSpPr>
            <p:grpSpPr>
              <a:xfrm>
                <a:off x="4603813" y="3813725"/>
                <a:ext cx="599127" cy="260675"/>
                <a:chOff x="3946650" y="3813725"/>
                <a:chExt cx="572724" cy="260675"/>
              </a:xfrm>
            </p:grpSpPr>
            <p:sp>
              <p:nvSpPr>
                <p:cNvPr id="2201" name="Google Shape;2201;p92"/>
                <p:cNvSpPr/>
                <p:nvPr/>
              </p:nvSpPr>
              <p:spPr>
                <a:xfrm>
                  <a:off x="3946650" y="3813725"/>
                  <a:ext cx="270247" cy="30425"/>
                </a:xfrm>
                <a:custGeom>
                  <a:avLst/>
                  <a:gdLst/>
                  <a:ahLst/>
                  <a:cxnLst/>
                  <a:rect l="l" t="t" r="r" b="b"/>
                  <a:pathLst>
                    <a:path w="12737" h="1217" extrusionOk="0">
                      <a:moveTo>
                        <a:pt x="12098" y="1216"/>
                      </a:moveTo>
                      <a:lnTo>
                        <a:pt x="609" y="1216"/>
                      </a:lnTo>
                      <a:cubicBezTo>
                        <a:pt x="275" y="1216"/>
                        <a:pt x="1" y="943"/>
                        <a:pt x="1" y="608"/>
                      </a:cubicBezTo>
                      <a:lnTo>
                        <a:pt x="1" y="608"/>
                      </a:lnTo>
                      <a:cubicBezTo>
                        <a:pt x="1" y="244"/>
                        <a:pt x="275" y="1"/>
                        <a:pt x="609" y="1"/>
                      </a:cubicBezTo>
                      <a:lnTo>
                        <a:pt x="12098" y="1"/>
                      </a:lnTo>
                      <a:cubicBezTo>
                        <a:pt x="12433" y="1"/>
                        <a:pt x="12706" y="244"/>
                        <a:pt x="12706" y="608"/>
                      </a:cubicBezTo>
                      <a:lnTo>
                        <a:pt x="12706" y="608"/>
                      </a:lnTo>
                      <a:cubicBezTo>
                        <a:pt x="12737" y="943"/>
                        <a:pt x="12433" y="1216"/>
                        <a:pt x="12098" y="1216"/>
                      </a:cubicBezTo>
                      <a:close/>
                    </a:path>
                  </a:pathLst>
                </a:custGeom>
                <a:solidFill>
                  <a:schemeClr val="lt1"/>
                </a:solidFill>
                <a:ln>
                  <a:noFill/>
                </a:ln>
                <a:effectLst>
                  <a:outerShdw blurRad="57150"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202" name="Google Shape;2202;p92"/>
                <p:cNvSpPr/>
                <p:nvPr/>
              </p:nvSpPr>
              <p:spPr>
                <a:xfrm>
                  <a:off x="3946650" y="3888200"/>
                  <a:ext cx="572724" cy="30425"/>
                </a:xfrm>
                <a:custGeom>
                  <a:avLst/>
                  <a:gdLst/>
                  <a:ahLst/>
                  <a:cxnLst/>
                  <a:rect l="l" t="t" r="r" b="b"/>
                  <a:pathLst>
                    <a:path w="26993" h="1217" extrusionOk="0">
                      <a:moveTo>
                        <a:pt x="26384" y="1216"/>
                      </a:moveTo>
                      <a:lnTo>
                        <a:pt x="609" y="1216"/>
                      </a:lnTo>
                      <a:cubicBezTo>
                        <a:pt x="275" y="1216"/>
                        <a:pt x="1" y="973"/>
                        <a:pt x="1" y="608"/>
                      </a:cubicBezTo>
                      <a:lnTo>
                        <a:pt x="1" y="608"/>
                      </a:lnTo>
                      <a:cubicBezTo>
                        <a:pt x="1" y="274"/>
                        <a:pt x="275" y="0"/>
                        <a:pt x="609" y="0"/>
                      </a:cubicBezTo>
                      <a:lnTo>
                        <a:pt x="26384" y="0"/>
                      </a:lnTo>
                      <a:cubicBezTo>
                        <a:pt x="26719" y="0"/>
                        <a:pt x="26992" y="274"/>
                        <a:pt x="26992" y="608"/>
                      </a:cubicBezTo>
                      <a:lnTo>
                        <a:pt x="26992" y="608"/>
                      </a:lnTo>
                      <a:cubicBezTo>
                        <a:pt x="26992" y="973"/>
                        <a:pt x="26719" y="1216"/>
                        <a:pt x="26384" y="1216"/>
                      </a:cubicBezTo>
                      <a:close/>
                    </a:path>
                  </a:pathLst>
                </a:custGeom>
                <a:solidFill>
                  <a:schemeClr val="lt1"/>
                </a:solidFill>
                <a:ln>
                  <a:noFill/>
                </a:ln>
                <a:effectLst>
                  <a:outerShdw blurRad="57150"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203" name="Google Shape;2203;p92"/>
                <p:cNvSpPr/>
                <p:nvPr/>
              </p:nvSpPr>
              <p:spPr>
                <a:xfrm>
                  <a:off x="3946650" y="3967225"/>
                  <a:ext cx="572724" cy="30425"/>
                </a:xfrm>
                <a:custGeom>
                  <a:avLst/>
                  <a:gdLst/>
                  <a:ahLst/>
                  <a:cxnLst/>
                  <a:rect l="l" t="t" r="r" b="b"/>
                  <a:pathLst>
                    <a:path w="26993" h="1217" extrusionOk="0">
                      <a:moveTo>
                        <a:pt x="26384" y="1216"/>
                      </a:moveTo>
                      <a:lnTo>
                        <a:pt x="609" y="1216"/>
                      </a:lnTo>
                      <a:cubicBezTo>
                        <a:pt x="275" y="1216"/>
                        <a:pt x="1" y="943"/>
                        <a:pt x="1" y="608"/>
                      </a:cubicBezTo>
                      <a:lnTo>
                        <a:pt x="1" y="608"/>
                      </a:lnTo>
                      <a:cubicBezTo>
                        <a:pt x="1" y="274"/>
                        <a:pt x="275" y="0"/>
                        <a:pt x="609" y="0"/>
                      </a:cubicBezTo>
                      <a:lnTo>
                        <a:pt x="26384" y="0"/>
                      </a:lnTo>
                      <a:cubicBezTo>
                        <a:pt x="26719" y="0"/>
                        <a:pt x="26992" y="274"/>
                        <a:pt x="26992" y="608"/>
                      </a:cubicBezTo>
                      <a:lnTo>
                        <a:pt x="26992" y="608"/>
                      </a:lnTo>
                      <a:cubicBezTo>
                        <a:pt x="26992" y="943"/>
                        <a:pt x="26719" y="1216"/>
                        <a:pt x="26384" y="1216"/>
                      </a:cubicBezTo>
                      <a:close/>
                    </a:path>
                  </a:pathLst>
                </a:custGeom>
                <a:solidFill>
                  <a:schemeClr val="lt1"/>
                </a:solidFill>
                <a:ln>
                  <a:noFill/>
                </a:ln>
                <a:effectLst>
                  <a:outerShdw blurRad="57150"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204" name="Google Shape;2204;p92"/>
                <p:cNvSpPr/>
                <p:nvPr/>
              </p:nvSpPr>
              <p:spPr>
                <a:xfrm>
                  <a:off x="3946650" y="4043975"/>
                  <a:ext cx="495323" cy="30425"/>
                </a:xfrm>
                <a:custGeom>
                  <a:avLst/>
                  <a:gdLst/>
                  <a:ahLst/>
                  <a:cxnLst/>
                  <a:rect l="l" t="t" r="r" b="b"/>
                  <a:pathLst>
                    <a:path w="23345" h="1217" extrusionOk="0">
                      <a:moveTo>
                        <a:pt x="22676" y="1216"/>
                      </a:moveTo>
                      <a:lnTo>
                        <a:pt x="609" y="1216"/>
                      </a:lnTo>
                      <a:cubicBezTo>
                        <a:pt x="275" y="1216"/>
                        <a:pt x="1" y="973"/>
                        <a:pt x="1" y="608"/>
                      </a:cubicBezTo>
                      <a:lnTo>
                        <a:pt x="1" y="608"/>
                      </a:lnTo>
                      <a:cubicBezTo>
                        <a:pt x="1" y="274"/>
                        <a:pt x="275" y="0"/>
                        <a:pt x="609" y="0"/>
                      </a:cubicBezTo>
                      <a:lnTo>
                        <a:pt x="22676" y="0"/>
                      </a:lnTo>
                      <a:cubicBezTo>
                        <a:pt x="23011" y="0"/>
                        <a:pt x="23284" y="274"/>
                        <a:pt x="23284" y="608"/>
                      </a:cubicBezTo>
                      <a:lnTo>
                        <a:pt x="23284" y="608"/>
                      </a:lnTo>
                      <a:cubicBezTo>
                        <a:pt x="23345" y="943"/>
                        <a:pt x="23071" y="1216"/>
                        <a:pt x="22676" y="1216"/>
                      </a:cubicBezTo>
                      <a:close/>
                    </a:path>
                  </a:pathLst>
                </a:custGeom>
                <a:solidFill>
                  <a:schemeClr val="lt1"/>
                </a:solidFill>
                <a:ln>
                  <a:noFill/>
                </a:ln>
                <a:effectLst>
                  <a:outerShdw blurRad="57150"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grpSp>
            <p:nvGrpSpPr>
              <p:cNvPr id="2205" name="Google Shape;2205;p92"/>
              <p:cNvGrpSpPr/>
              <p:nvPr/>
            </p:nvGrpSpPr>
            <p:grpSpPr>
              <a:xfrm>
                <a:off x="3941675" y="3805000"/>
                <a:ext cx="599146" cy="278125"/>
                <a:chOff x="4597860" y="3805000"/>
                <a:chExt cx="599146" cy="278125"/>
              </a:xfrm>
            </p:grpSpPr>
            <p:sp>
              <p:nvSpPr>
                <p:cNvPr id="2206" name="Google Shape;2206;p92"/>
                <p:cNvSpPr/>
                <p:nvPr/>
              </p:nvSpPr>
              <p:spPr>
                <a:xfrm>
                  <a:off x="4597860" y="3805000"/>
                  <a:ext cx="258712" cy="278125"/>
                </a:xfrm>
                <a:custGeom>
                  <a:avLst/>
                  <a:gdLst/>
                  <a:ahLst/>
                  <a:cxnLst/>
                  <a:rect l="l" t="t" r="r" b="b"/>
                  <a:pathLst>
                    <a:path w="11125" h="11125" extrusionOk="0">
                      <a:moveTo>
                        <a:pt x="9301" y="11125"/>
                      </a:moveTo>
                      <a:lnTo>
                        <a:pt x="1824" y="11125"/>
                      </a:lnTo>
                      <a:cubicBezTo>
                        <a:pt x="821" y="11125"/>
                        <a:pt x="0" y="10335"/>
                        <a:pt x="0" y="9301"/>
                      </a:cubicBezTo>
                      <a:lnTo>
                        <a:pt x="0" y="1824"/>
                      </a:lnTo>
                      <a:cubicBezTo>
                        <a:pt x="0" y="821"/>
                        <a:pt x="790" y="0"/>
                        <a:pt x="1824" y="0"/>
                      </a:cubicBezTo>
                      <a:lnTo>
                        <a:pt x="9301" y="0"/>
                      </a:lnTo>
                      <a:cubicBezTo>
                        <a:pt x="10304" y="0"/>
                        <a:pt x="11125" y="790"/>
                        <a:pt x="11125" y="1824"/>
                      </a:cubicBezTo>
                      <a:lnTo>
                        <a:pt x="11125" y="9301"/>
                      </a:lnTo>
                      <a:cubicBezTo>
                        <a:pt x="11095" y="10335"/>
                        <a:pt x="10304" y="11125"/>
                        <a:pt x="9301" y="11125"/>
                      </a:cubicBezTo>
                      <a:close/>
                    </a:path>
                  </a:pathLst>
                </a:custGeom>
                <a:gradFill>
                  <a:gsLst>
                    <a:gs pos="0">
                      <a:srgbClr val="66BEE9">
                        <a:alpha val="34509"/>
                      </a:srgbClr>
                    </a:gs>
                    <a:gs pos="100000">
                      <a:schemeClr val="lt2"/>
                    </a:gs>
                  </a:gsLst>
                  <a:lin ang="5400012" scaled="0"/>
                </a:gradFill>
                <a:ln>
                  <a:noFill/>
                </a:ln>
                <a:effectLst>
                  <a:outerShdw blurRad="57150"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207" name="Google Shape;2207;p92"/>
                <p:cNvSpPr/>
                <p:nvPr/>
              </p:nvSpPr>
              <p:spPr>
                <a:xfrm>
                  <a:off x="4887389" y="3817900"/>
                  <a:ext cx="309617" cy="62350"/>
                </a:xfrm>
                <a:custGeom>
                  <a:avLst/>
                  <a:gdLst/>
                  <a:ahLst/>
                  <a:cxnLst/>
                  <a:rect l="l" t="t" r="r" b="b"/>
                  <a:pathLst>
                    <a:path w="13314" h="2494" extrusionOk="0">
                      <a:moveTo>
                        <a:pt x="12736" y="2493"/>
                      </a:moveTo>
                      <a:lnTo>
                        <a:pt x="547" y="2493"/>
                      </a:lnTo>
                      <a:cubicBezTo>
                        <a:pt x="243" y="2493"/>
                        <a:pt x="0" y="2250"/>
                        <a:pt x="0" y="1946"/>
                      </a:cubicBezTo>
                      <a:lnTo>
                        <a:pt x="0" y="548"/>
                      </a:lnTo>
                      <a:cubicBezTo>
                        <a:pt x="0" y="244"/>
                        <a:pt x="243" y="1"/>
                        <a:pt x="547" y="1"/>
                      </a:cubicBezTo>
                      <a:lnTo>
                        <a:pt x="12736" y="1"/>
                      </a:lnTo>
                      <a:cubicBezTo>
                        <a:pt x="13040" y="1"/>
                        <a:pt x="13253" y="244"/>
                        <a:pt x="13253" y="548"/>
                      </a:cubicBezTo>
                      <a:lnTo>
                        <a:pt x="13253" y="1946"/>
                      </a:lnTo>
                      <a:cubicBezTo>
                        <a:pt x="13313" y="2250"/>
                        <a:pt x="13040" y="2493"/>
                        <a:pt x="12736" y="2493"/>
                      </a:cubicBezTo>
                      <a:close/>
                    </a:path>
                  </a:pathLst>
                </a:custGeom>
                <a:solidFill>
                  <a:schemeClr val="lt1"/>
                </a:solidFill>
                <a:ln>
                  <a:noFill/>
                </a:ln>
                <a:effectLst>
                  <a:outerShdw blurRad="57150"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208" name="Google Shape;2208;p92"/>
                <p:cNvSpPr/>
                <p:nvPr/>
              </p:nvSpPr>
              <p:spPr>
                <a:xfrm>
                  <a:off x="4887389" y="3933400"/>
                  <a:ext cx="309617" cy="26625"/>
                </a:xfrm>
                <a:custGeom>
                  <a:avLst/>
                  <a:gdLst/>
                  <a:ahLst/>
                  <a:cxnLst/>
                  <a:rect l="l" t="t" r="r" b="b"/>
                  <a:pathLst>
                    <a:path w="13314" h="1065" extrusionOk="0">
                      <a:moveTo>
                        <a:pt x="12736" y="1065"/>
                      </a:moveTo>
                      <a:lnTo>
                        <a:pt x="547" y="1065"/>
                      </a:lnTo>
                      <a:cubicBezTo>
                        <a:pt x="243" y="1065"/>
                        <a:pt x="0" y="822"/>
                        <a:pt x="0" y="518"/>
                      </a:cubicBezTo>
                      <a:lnTo>
                        <a:pt x="0" y="518"/>
                      </a:lnTo>
                      <a:cubicBezTo>
                        <a:pt x="0" y="214"/>
                        <a:pt x="243" y="1"/>
                        <a:pt x="547" y="1"/>
                      </a:cubicBezTo>
                      <a:lnTo>
                        <a:pt x="12736" y="1"/>
                      </a:lnTo>
                      <a:cubicBezTo>
                        <a:pt x="13040" y="1"/>
                        <a:pt x="13253" y="214"/>
                        <a:pt x="13253" y="518"/>
                      </a:cubicBezTo>
                      <a:lnTo>
                        <a:pt x="13253" y="518"/>
                      </a:lnTo>
                      <a:cubicBezTo>
                        <a:pt x="13313" y="822"/>
                        <a:pt x="13040" y="1065"/>
                        <a:pt x="12736" y="1065"/>
                      </a:cubicBezTo>
                      <a:close/>
                    </a:path>
                  </a:pathLst>
                </a:custGeom>
                <a:solidFill>
                  <a:schemeClr val="lt1"/>
                </a:solidFill>
                <a:ln>
                  <a:noFill/>
                </a:ln>
                <a:effectLst>
                  <a:outerShdw blurRad="57150"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209" name="Google Shape;2209;p92"/>
                <p:cNvSpPr/>
                <p:nvPr/>
              </p:nvSpPr>
              <p:spPr>
                <a:xfrm>
                  <a:off x="4888784" y="3990400"/>
                  <a:ext cx="252387" cy="26625"/>
                </a:xfrm>
                <a:custGeom>
                  <a:avLst/>
                  <a:gdLst/>
                  <a:ahLst/>
                  <a:cxnLst/>
                  <a:rect l="l" t="t" r="r" b="b"/>
                  <a:pathLst>
                    <a:path w="10853" h="1065" extrusionOk="0">
                      <a:moveTo>
                        <a:pt x="10335" y="1065"/>
                      </a:moveTo>
                      <a:lnTo>
                        <a:pt x="518" y="1065"/>
                      </a:lnTo>
                      <a:cubicBezTo>
                        <a:pt x="214" y="1065"/>
                        <a:pt x="1" y="821"/>
                        <a:pt x="1" y="517"/>
                      </a:cubicBezTo>
                      <a:lnTo>
                        <a:pt x="1" y="517"/>
                      </a:lnTo>
                      <a:cubicBezTo>
                        <a:pt x="1" y="213"/>
                        <a:pt x="214" y="1"/>
                        <a:pt x="518" y="1"/>
                      </a:cubicBezTo>
                      <a:lnTo>
                        <a:pt x="10335" y="1"/>
                      </a:lnTo>
                      <a:cubicBezTo>
                        <a:pt x="10639" y="1"/>
                        <a:pt x="10852" y="213"/>
                        <a:pt x="10852" y="517"/>
                      </a:cubicBezTo>
                      <a:lnTo>
                        <a:pt x="10852" y="517"/>
                      </a:lnTo>
                      <a:cubicBezTo>
                        <a:pt x="10852" y="791"/>
                        <a:pt x="10639" y="1065"/>
                        <a:pt x="10335" y="1065"/>
                      </a:cubicBezTo>
                      <a:close/>
                    </a:path>
                  </a:pathLst>
                </a:custGeom>
                <a:solidFill>
                  <a:schemeClr val="lt1"/>
                </a:solidFill>
                <a:ln>
                  <a:noFill/>
                </a:ln>
                <a:effectLst>
                  <a:outerShdw blurRad="57150" dist="28575" dir="5400000" algn="bl" rotWithShape="0">
                    <a:schemeClr val="dk1">
                      <a:alpha val="18000"/>
                    </a:schemeClr>
                  </a:outerShdw>
                </a:effectLst>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grpSp>
        <p:grpSp>
          <p:nvGrpSpPr>
            <p:cNvPr id="2210" name="Google Shape;2210;p92"/>
            <p:cNvGrpSpPr/>
            <p:nvPr/>
          </p:nvGrpSpPr>
          <p:grpSpPr>
            <a:xfrm>
              <a:off x="4209927" y="4123775"/>
              <a:ext cx="724950" cy="152000"/>
              <a:chOff x="4209938" y="4123775"/>
              <a:chExt cx="724950" cy="152000"/>
            </a:xfrm>
          </p:grpSpPr>
          <p:sp>
            <p:nvSpPr>
              <p:cNvPr id="2211" name="Google Shape;2211;p92"/>
              <p:cNvSpPr/>
              <p:nvPr/>
            </p:nvSpPr>
            <p:spPr>
              <a:xfrm>
                <a:off x="4494138" y="4123775"/>
                <a:ext cx="152750" cy="152000"/>
              </a:xfrm>
              <a:custGeom>
                <a:avLst/>
                <a:gdLst/>
                <a:ahLst/>
                <a:cxnLst/>
                <a:rect l="l" t="t" r="r" b="b"/>
                <a:pathLst>
                  <a:path w="6110" h="6080" extrusionOk="0">
                    <a:moveTo>
                      <a:pt x="4955" y="6079"/>
                    </a:moveTo>
                    <a:lnTo>
                      <a:pt x="1095" y="6079"/>
                    </a:lnTo>
                    <a:cubicBezTo>
                      <a:pt x="487" y="6079"/>
                      <a:pt x="0" y="5593"/>
                      <a:pt x="0" y="4985"/>
                    </a:cubicBezTo>
                    <a:lnTo>
                      <a:pt x="0" y="1094"/>
                    </a:lnTo>
                    <a:cubicBezTo>
                      <a:pt x="0" y="486"/>
                      <a:pt x="487" y="0"/>
                      <a:pt x="1095" y="0"/>
                    </a:cubicBezTo>
                    <a:lnTo>
                      <a:pt x="4955" y="0"/>
                    </a:lnTo>
                    <a:cubicBezTo>
                      <a:pt x="5563" y="0"/>
                      <a:pt x="6079" y="486"/>
                      <a:pt x="6079" y="1094"/>
                    </a:cubicBezTo>
                    <a:lnTo>
                      <a:pt x="6079" y="4985"/>
                    </a:lnTo>
                    <a:cubicBezTo>
                      <a:pt x="6110" y="5593"/>
                      <a:pt x="5563" y="6079"/>
                      <a:pt x="4955" y="6079"/>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212" name="Google Shape;2212;p92"/>
              <p:cNvSpPr/>
              <p:nvPr/>
            </p:nvSpPr>
            <p:spPr>
              <a:xfrm>
                <a:off x="4886988" y="4164800"/>
                <a:ext cx="47900" cy="79800"/>
              </a:xfrm>
              <a:custGeom>
                <a:avLst/>
                <a:gdLst/>
                <a:ahLst/>
                <a:cxnLst/>
                <a:rect l="l" t="t" r="r" b="b"/>
                <a:pathLst>
                  <a:path w="1916" h="3192" extrusionOk="0">
                    <a:moveTo>
                      <a:pt x="487" y="3192"/>
                    </a:moveTo>
                    <a:cubicBezTo>
                      <a:pt x="426" y="3192"/>
                      <a:pt x="396" y="3131"/>
                      <a:pt x="305" y="3101"/>
                    </a:cubicBezTo>
                    <a:cubicBezTo>
                      <a:pt x="183" y="3010"/>
                      <a:pt x="183" y="2858"/>
                      <a:pt x="274" y="2736"/>
                    </a:cubicBezTo>
                    <a:lnTo>
                      <a:pt x="1308" y="1551"/>
                    </a:lnTo>
                    <a:lnTo>
                      <a:pt x="1308" y="1520"/>
                    </a:lnTo>
                    <a:lnTo>
                      <a:pt x="122" y="487"/>
                    </a:lnTo>
                    <a:cubicBezTo>
                      <a:pt x="1" y="365"/>
                      <a:pt x="1" y="213"/>
                      <a:pt x="62" y="92"/>
                    </a:cubicBezTo>
                    <a:cubicBezTo>
                      <a:pt x="183" y="0"/>
                      <a:pt x="335" y="0"/>
                      <a:pt x="457" y="61"/>
                    </a:cubicBezTo>
                    <a:lnTo>
                      <a:pt x="1642" y="1095"/>
                    </a:lnTo>
                    <a:cubicBezTo>
                      <a:pt x="1855" y="1277"/>
                      <a:pt x="1916" y="1672"/>
                      <a:pt x="1673" y="1885"/>
                    </a:cubicBezTo>
                    <a:lnTo>
                      <a:pt x="639" y="3070"/>
                    </a:lnTo>
                    <a:cubicBezTo>
                      <a:pt x="639" y="3162"/>
                      <a:pt x="578" y="3192"/>
                      <a:pt x="487" y="3192"/>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sp>
            <p:nvSpPr>
              <p:cNvPr id="2213" name="Google Shape;2213;p92"/>
              <p:cNvSpPr/>
              <p:nvPr/>
            </p:nvSpPr>
            <p:spPr>
              <a:xfrm>
                <a:off x="4209938" y="4164800"/>
                <a:ext cx="47125" cy="79800"/>
              </a:xfrm>
              <a:custGeom>
                <a:avLst/>
                <a:gdLst/>
                <a:ahLst/>
                <a:cxnLst/>
                <a:rect l="l" t="t" r="r" b="b"/>
                <a:pathLst>
                  <a:path w="1885" h="3192" extrusionOk="0">
                    <a:moveTo>
                      <a:pt x="1399" y="0"/>
                    </a:moveTo>
                    <a:cubicBezTo>
                      <a:pt x="1490" y="0"/>
                      <a:pt x="1520" y="31"/>
                      <a:pt x="1581" y="61"/>
                    </a:cubicBezTo>
                    <a:cubicBezTo>
                      <a:pt x="1702" y="183"/>
                      <a:pt x="1702" y="335"/>
                      <a:pt x="1642" y="456"/>
                    </a:cubicBezTo>
                    <a:lnTo>
                      <a:pt x="608" y="1642"/>
                    </a:lnTo>
                    <a:lnTo>
                      <a:pt x="608" y="1672"/>
                    </a:lnTo>
                    <a:lnTo>
                      <a:pt x="1794" y="2706"/>
                    </a:lnTo>
                    <a:cubicBezTo>
                      <a:pt x="1885" y="2797"/>
                      <a:pt x="1885" y="2949"/>
                      <a:pt x="1824" y="3070"/>
                    </a:cubicBezTo>
                    <a:cubicBezTo>
                      <a:pt x="1702" y="3192"/>
                      <a:pt x="1550" y="3192"/>
                      <a:pt x="1429" y="3101"/>
                    </a:cubicBezTo>
                    <a:lnTo>
                      <a:pt x="274" y="2098"/>
                    </a:lnTo>
                    <a:cubicBezTo>
                      <a:pt x="31" y="1885"/>
                      <a:pt x="0" y="1520"/>
                      <a:pt x="213" y="1277"/>
                    </a:cubicBezTo>
                    <a:lnTo>
                      <a:pt x="1247" y="122"/>
                    </a:lnTo>
                    <a:cubicBezTo>
                      <a:pt x="1277" y="31"/>
                      <a:pt x="1338" y="0"/>
                      <a:pt x="1399" y="0"/>
                    </a:cubicBez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Wahran" pitchFamily="50" charset="-78"/>
                  <a:cs typeface="Wahran" pitchFamily="50" charset="-78"/>
                </a:endParaRPr>
              </a:p>
            </p:txBody>
          </p:sp>
        </p:grpSp>
      </p:grpSp>
      <p:cxnSp>
        <p:nvCxnSpPr>
          <p:cNvPr id="2214" name="Google Shape;2214;p92"/>
          <p:cNvCxnSpPr>
            <a:stCxn id="2150" idx="3"/>
          </p:cNvCxnSpPr>
          <p:nvPr/>
        </p:nvCxnSpPr>
        <p:spPr>
          <a:xfrm>
            <a:off x="3042337" y="1877775"/>
            <a:ext cx="907200" cy="135900"/>
          </a:xfrm>
          <a:prstGeom prst="bentConnector3">
            <a:avLst>
              <a:gd name="adj1" fmla="val 50000"/>
            </a:avLst>
          </a:prstGeom>
          <a:noFill/>
          <a:ln w="19050" cap="flat" cmpd="sng">
            <a:solidFill>
              <a:schemeClr val="dk1"/>
            </a:solidFill>
            <a:prstDash val="solid"/>
            <a:round/>
            <a:headEnd type="none" w="med" len="med"/>
            <a:tailEnd type="oval" w="med" len="med"/>
          </a:ln>
        </p:spPr>
      </p:cxnSp>
      <p:cxnSp>
        <p:nvCxnSpPr>
          <p:cNvPr id="2215" name="Google Shape;2215;p92"/>
          <p:cNvCxnSpPr>
            <a:stCxn id="2151" idx="3"/>
          </p:cNvCxnSpPr>
          <p:nvPr/>
        </p:nvCxnSpPr>
        <p:spPr>
          <a:xfrm>
            <a:off x="3042337" y="3209275"/>
            <a:ext cx="1004100" cy="249900"/>
          </a:xfrm>
          <a:prstGeom prst="bentConnector3">
            <a:avLst>
              <a:gd name="adj1" fmla="val 50000"/>
            </a:avLst>
          </a:prstGeom>
          <a:noFill/>
          <a:ln w="19050" cap="flat" cmpd="sng">
            <a:solidFill>
              <a:schemeClr val="dk1"/>
            </a:solidFill>
            <a:prstDash val="solid"/>
            <a:round/>
            <a:headEnd type="none" w="med" len="med"/>
            <a:tailEnd type="oval" w="med" len="med"/>
          </a:ln>
        </p:spPr>
      </p:cxnSp>
      <p:cxnSp>
        <p:nvCxnSpPr>
          <p:cNvPr id="2216" name="Google Shape;2216;p92"/>
          <p:cNvCxnSpPr>
            <a:stCxn id="2152" idx="1"/>
          </p:cNvCxnSpPr>
          <p:nvPr/>
        </p:nvCxnSpPr>
        <p:spPr>
          <a:xfrm flipH="1">
            <a:off x="5175812" y="1877775"/>
            <a:ext cx="926700" cy="903600"/>
          </a:xfrm>
          <a:prstGeom prst="bentConnector3">
            <a:avLst>
              <a:gd name="adj1" fmla="val 50000"/>
            </a:avLst>
          </a:prstGeom>
          <a:noFill/>
          <a:ln w="19050" cap="flat" cmpd="sng">
            <a:solidFill>
              <a:schemeClr val="dk1"/>
            </a:solidFill>
            <a:prstDash val="solid"/>
            <a:round/>
            <a:headEnd type="none" w="med" len="med"/>
            <a:tailEnd type="oval" w="med" len="med"/>
          </a:ln>
        </p:spPr>
      </p:cxnSp>
      <p:cxnSp>
        <p:nvCxnSpPr>
          <p:cNvPr id="2217" name="Google Shape;2217;p92"/>
          <p:cNvCxnSpPr/>
          <p:nvPr/>
        </p:nvCxnSpPr>
        <p:spPr>
          <a:xfrm flipH="1">
            <a:off x="4930412" y="3209275"/>
            <a:ext cx="1172100" cy="985500"/>
          </a:xfrm>
          <a:prstGeom prst="bentConnector3">
            <a:avLst>
              <a:gd name="adj1" fmla="val 50000"/>
            </a:avLst>
          </a:prstGeom>
          <a:noFill/>
          <a:ln w="19050" cap="flat" cmpd="sng">
            <a:solidFill>
              <a:schemeClr val="dk1"/>
            </a:solidFill>
            <a:prstDash val="solid"/>
            <a:round/>
            <a:headEnd type="none" w="med" len="med"/>
            <a:tailEnd type="oval" w="med" len="med"/>
          </a:ln>
        </p:spPr>
      </p:cxnSp>
    </p:spTree>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32"/>
        <p:cNvGrpSpPr/>
        <p:nvPr/>
      </p:nvGrpSpPr>
      <p:grpSpPr>
        <a:xfrm>
          <a:off x="0" y="0"/>
          <a:ext cx="0" cy="0"/>
          <a:chOff x="0" y="0"/>
          <a:chExt cx="0" cy="0"/>
        </a:xfrm>
      </p:grpSpPr>
      <p:sp>
        <p:nvSpPr>
          <p:cNvPr id="1533" name="Google Shape;1533;p76"/>
          <p:cNvSpPr/>
          <p:nvPr/>
        </p:nvSpPr>
        <p:spPr>
          <a:xfrm>
            <a:off x="2565875" y="3551325"/>
            <a:ext cx="4019100" cy="373200"/>
          </a:xfrm>
          <a:prstGeom prst="roundRect">
            <a:avLst>
              <a:gd name="adj" fmla="val 50000"/>
            </a:avLst>
          </a:prstGeom>
          <a:solidFill>
            <a:schemeClr val="lt2"/>
          </a:solidFill>
          <a:ln w="9525" cap="flat" cmpd="sng">
            <a:solidFill>
              <a:srgbClr val="D2D6FF"/>
            </a:solidFill>
            <a:prstDash val="solid"/>
            <a:round/>
            <a:headEnd type="none" w="sm" len="sm"/>
            <a:tailEnd type="none" w="sm" len="sm"/>
          </a:ln>
          <a:effectLst>
            <a:outerShdw blurRad="57150" dist="38100" dir="5400000" algn="bl" rotWithShape="0">
              <a:schemeClr val="dk1">
                <a:alpha val="22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76"/>
          <p:cNvSpPr txBox="1">
            <a:spLocks noGrp="1"/>
          </p:cNvSpPr>
          <p:nvPr>
            <p:ph type="title"/>
          </p:nvPr>
        </p:nvSpPr>
        <p:spPr>
          <a:xfrm>
            <a:off x="2866621" y="3590050"/>
            <a:ext cx="3414000" cy="2940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Wahran" pitchFamily="50" charset="-78"/>
                <a:cs typeface="Wahran" pitchFamily="50" charset="-78"/>
              </a:rPr>
              <a:t>الخاتمة</a:t>
            </a:r>
            <a:endParaRPr dirty="0">
              <a:latin typeface="Wahran" pitchFamily="50" charset="-78"/>
              <a:cs typeface="Wahran" pitchFamily="50" charset="-78"/>
            </a:endParaRPr>
          </a:p>
        </p:txBody>
      </p:sp>
      <p:sp>
        <p:nvSpPr>
          <p:cNvPr id="1535" name="Google Shape;1535;p76"/>
          <p:cNvSpPr txBox="1">
            <a:spLocks noGrp="1"/>
          </p:cNvSpPr>
          <p:nvPr>
            <p:ph type="subTitle" idx="1"/>
          </p:nvPr>
        </p:nvSpPr>
        <p:spPr>
          <a:xfrm>
            <a:off x="1724684" y="1464950"/>
            <a:ext cx="5694633" cy="1989600"/>
          </a:xfrm>
          <a:prstGeom prst="rect">
            <a:avLst/>
          </a:prstGeom>
        </p:spPr>
        <p:txBody>
          <a:bodyPr spcFirstLastPara="1" wrap="square" lIns="91425" tIns="91425" rIns="91425" bIns="91425" anchor="ctr" anchorCtr="0">
            <a:noAutofit/>
          </a:bodyPr>
          <a:lstStyle/>
          <a:p>
            <a:pPr marL="0" lvl="0" indent="0">
              <a:spcAft>
                <a:spcPts val="1200"/>
              </a:spcAft>
            </a:pPr>
            <a:r>
              <a:rPr lang="ar-SA" dirty="0">
                <a:latin typeface="Wahran Light" pitchFamily="50" charset="-78"/>
                <a:cs typeface="Wahran Light" pitchFamily="50" charset="-78"/>
              </a:rPr>
              <a:t>تم بنجاح تطوير منصة الأخبار الرسمية لمكافحة الأخبار المزيفة لتوفير قناة موثوقة لنشر الأخبار والتحقق من الحقائق. المنصة تدعم اللغة العربية وتساهم في تعزيز الوعي المجتمعي وإعادة بناء الثقة بين المواطن والمؤسسات.</a:t>
            </a:r>
            <a:endParaRPr dirty="0">
              <a:latin typeface="Wahran Light" pitchFamily="50" charset="-78"/>
              <a:cs typeface="Wahran Light" pitchFamily="50" charset="-78"/>
            </a:endParaRPr>
          </a:p>
        </p:txBody>
      </p:sp>
      <p:grpSp>
        <p:nvGrpSpPr>
          <p:cNvPr id="1536" name="Google Shape;1536;p76"/>
          <p:cNvGrpSpPr/>
          <p:nvPr/>
        </p:nvGrpSpPr>
        <p:grpSpPr>
          <a:xfrm>
            <a:off x="6468174" y="3326300"/>
            <a:ext cx="577500" cy="402300"/>
            <a:chOff x="7526575" y="2029150"/>
            <a:chExt cx="577500" cy="402300"/>
          </a:xfrm>
        </p:grpSpPr>
        <p:sp>
          <p:nvSpPr>
            <p:cNvPr id="1537" name="Google Shape;1537;p76"/>
            <p:cNvSpPr/>
            <p:nvPr/>
          </p:nvSpPr>
          <p:spPr>
            <a:xfrm>
              <a:off x="7526575" y="2029150"/>
              <a:ext cx="577500" cy="402300"/>
            </a:xfrm>
            <a:prstGeom prst="wedgeRoundRectCallout">
              <a:avLst>
                <a:gd name="adj1" fmla="val -17374"/>
                <a:gd name="adj2" fmla="val 73101"/>
                <a:gd name="adj3" fmla="val 0"/>
              </a:avLst>
            </a:prstGeom>
            <a:solidFill>
              <a:schemeClr val="accent4"/>
            </a:solidFill>
            <a:ln>
              <a:noFill/>
            </a:ln>
            <a:effectLst>
              <a:outerShdw blurRad="57150" dist="19050" dir="5400000" algn="bl" rotWithShape="0">
                <a:srgbClr val="5352EE">
                  <a:alpha val="3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76"/>
            <p:cNvSpPr/>
            <p:nvPr/>
          </p:nvSpPr>
          <p:spPr>
            <a:xfrm>
              <a:off x="7702784" y="2142466"/>
              <a:ext cx="216050" cy="190761"/>
            </a:xfrm>
            <a:custGeom>
              <a:avLst/>
              <a:gdLst/>
              <a:ahLst/>
              <a:cxnLst/>
              <a:rect l="l" t="t" r="r" b="b"/>
              <a:pathLst>
                <a:path w="19273" h="17017" extrusionOk="0">
                  <a:moveTo>
                    <a:pt x="5119" y="1"/>
                  </a:moveTo>
                  <a:cubicBezTo>
                    <a:pt x="2198" y="1"/>
                    <a:pt x="0" y="2389"/>
                    <a:pt x="0" y="5554"/>
                  </a:cubicBezTo>
                  <a:cubicBezTo>
                    <a:pt x="0" y="8974"/>
                    <a:pt x="2744" y="11311"/>
                    <a:pt x="6902" y="14855"/>
                  </a:cubicBezTo>
                  <a:cubicBezTo>
                    <a:pt x="7607" y="15458"/>
                    <a:pt x="8408" y="16138"/>
                    <a:pt x="9239" y="16867"/>
                  </a:cubicBezTo>
                  <a:cubicBezTo>
                    <a:pt x="9352" y="16966"/>
                    <a:pt x="9493" y="17016"/>
                    <a:pt x="9635" y="17016"/>
                  </a:cubicBezTo>
                  <a:cubicBezTo>
                    <a:pt x="9776" y="17016"/>
                    <a:pt x="9918" y="16966"/>
                    <a:pt x="10031" y="16867"/>
                  </a:cubicBezTo>
                  <a:cubicBezTo>
                    <a:pt x="10862" y="16138"/>
                    <a:pt x="11663" y="15458"/>
                    <a:pt x="12370" y="14855"/>
                  </a:cubicBezTo>
                  <a:cubicBezTo>
                    <a:pt x="16526" y="11314"/>
                    <a:pt x="19272" y="8974"/>
                    <a:pt x="19272" y="5554"/>
                  </a:cubicBezTo>
                  <a:cubicBezTo>
                    <a:pt x="19272" y="2389"/>
                    <a:pt x="17071" y="1"/>
                    <a:pt x="14153" y="1"/>
                  </a:cubicBezTo>
                  <a:cubicBezTo>
                    <a:pt x="13105" y="1"/>
                    <a:pt x="12148" y="332"/>
                    <a:pt x="11301" y="986"/>
                  </a:cubicBezTo>
                  <a:cubicBezTo>
                    <a:pt x="10491" y="1612"/>
                    <a:pt x="9952" y="2410"/>
                    <a:pt x="9636" y="2991"/>
                  </a:cubicBezTo>
                  <a:cubicBezTo>
                    <a:pt x="9317" y="2410"/>
                    <a:pt x="8778" y="1612"/>
                    <a:pt x="7968" y="986"/>
                  </a:cubicBezTo>
                  <a:cubicBezTo>
                    <a:pt x="7122" y="332"/>
                    <a:pt x="6164" y="1"/>
                    <a:pt x="5119" y="1"/>
                  </a:cubicBezTo>
                  <a:close/>
                </a:path>
              </a:pathLst>
            </a:custGeom>
            <a:solidFill>
              <a:schemeClr val="lt1"/>
            </a:solidFill>
            <a:ln>
              <a:noFill/>
            </a:ln>
            <a:effectLst>
              <a:outerShdw blurRad="57150" dist="19050" dir="5400000" algn="bl" rotWithShape="0">
                <a:srgbClr val="5352EE">
                  <a:alpha val="38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539" name="Google Shape;1539;p76"/>
          <p:cNvGrpSpPr/>
          <p:nvPr/>
        </p:nvGrpSpPr>
        <p:grpSpPr>
          <a:xfrm>
            <a:off x="759795" y="1727733"/>
            <a:ext cx="814886" cy="531898"/>
            <a:chOff x="4842900" y="2922987"/>
            <a:chExt cx="436632" cy="284986"/>
          </a:xfrm>
        </p:grpSpPr>
        <p:sp>
          <p:nvSpPr>
            <p:cNvPr id="1540" name="Google Shape;1540;p76"/>
            <p:cNvSpPr/>
            <p:nvPr/>
          </p:nvSpPr>
          <p:spPr>
            <a:xfrm>
              <a:off x="4842900" y="2922987"/>
              <a:ext cx="436632" cy="284986"/>
            </a:xfrm>
            <a:custGeom>
              <a:avLst/>
              <a:gdLst/>
              <a:ahLst/>
              <a:cxnLst/>
              <a:rect l="l" t="t" r="r" b="b"/>
              <a:pathLst>
                <a:path w="35922" h="23446" extrusionOk="0">
                  <a:moveTo>
                    <a:pt x="3448" y="1"/>
                  </a:moveTo>
                  <a:cubicBezTo>
                    <a:pt x="1555" y="1"/>
                    <a:pt x="0" y="1538"/>
                    <a:pt x="0" y="3432"/>
                  </a:cubicBezTo>
                  <a:lnTo>
                    <a:pt x="0" y="15552"/>
                  </a:lnTo>
                  <a:cubicBezTo>
                    <a:pt x="0" y="17446"/>
                    <a:pt x="1555" y="18983"/>
                    <a:pt x="3448" y="18983"/>
                  </a:cubicBezTo>
                  <a:lnTo>
                    <a:pt x="24950" y="18983"/>
                  </a:lnTo>
                  <a:lnTo>
                    <a:pt x="29074" y="23446"/>
                  </a:lnTo>
                  <a:lnTo>
                    <a:pt x="29074" y="18983"/>
                  </a:lnTo>
                  <a:lnTo>
                    <a:pt x="32473" y="18983"/>
                  </a:lnTo>
                  <a:cubicBezTo>
                    <a:pt x="34382" y="18983"/>
                    <a:pt x="35921" y="17446"/>
                    <a:pt x="35921" y="15552"/>
                  </a:cubicBezTo>
                  <a:lnTo>
                    <a:pt x="35921" y="3432"/>
                  </a:lnTo>
                  <a:cubicBezTo>
                    <a:pt x="35921" y="1538"/>
                    <a:pt x="34382" y="1"/>
                    <a:pt x="32473" y="1"/>
                  </a:cubicBezTo>
                  <a:close/>
                </a:path>
              </a:pathLst>
            </a:custGeom>
            <a:gradFill>
              <a:gsLst>
                <a:gs pos="0">
                  <a:srgbClr val="F3A7E0"/>
                </a:gs>
                <a:gs pos="100000">
                  <a:srgbClr val="DC3BB4"/>
                </a:gs>
              </a:gsLst>
              <a:lin ang="5400012" scaled="0"/>
            </a:gradFill>
            <a:ln>
              <a:noFill/>
            </a:ln>
            <a:effectLst>
              <a:outerShdw blurRad="57150" dist="47625" dir="5400000" algn="bl" rotWithShape="0">
                <a:schemeClr val="dk1">
                  <a:alpha val="18000"/>
                </a:scheme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76"/>
            <p:cNvSpPr/>
            <p:nvPr/>
          </p:nvSpPr>
          <p:spPr>
            <a:xfrm>
              <a:off x="4917676" y="3006198"/>
              <a:ext cx="287065" cy="60824"/>
            </a:xfrm>
            <a:custGeom>
              <a:avLst/>
              <a:gdLst/>
              <a:ahLst/>
              <a:cxnLst/>
              <a:rect l="l" t="t" r="r" b="b"/>
              <a:pathLst>
                <a:path w="23617" h="5004" extrusionOk="0">
                  <a:moveTo>
                    <a:pt x="2503" y="0"/>
                  </a:moveTo>
                  <a:cubicBezTo>
                    <a:pt x="1117" y="0"/>
                    <a:pt x="1" y="1116"/>
                    <a:pt x="1" y="2502"/>
                  </a:cubicBezTo>
                  <a:cubicBezTo>
                    <a:pt x="1" y="3888"/>
                    <a:pt x="1117" y="5004"/>
                    <a:pt x="2503" y="5004"/>
                  </a:cubicBezTo>
                  <a:cubicBezTo>
                    <a:pt x="3873" y="5004"/>
                    <a:pt x="4988" y="3888"/>
                    <a:pt x="4988" y="2502"/>
                  </a:cubicBezTo>
                  <a:cubicBezTo>
                    <a:pt x="4988" y="1116"/>
                    <a:pt x="3873" y="0"/>
                    <a:pt x="2503" y="0"/>
                  </a:cubicBezTo>
                  <a:close/>
                  <a:moveTo>
                    <a:pt x="11817" y="0"/>
                  </a:moveTo>
                  <a:cubicBezTo>
                    <a:pt x="10431" y="0"/>
                    <a:pt x="9316" y="1116"/>
                    <a:pt x="9316" y="2502"/>
                  </a:cubicBezTo>
                  <a:cubicBezTo>
                    <a:pt x="9316" y="3888"/>
                    <a:pt x="10431" y="5004"/>
                    <a:pt x="11817" y="5004"/>
                  </a:cubicBezTo>
                  <a:cubicBezTo>
                    <a:pt x="13186" y="5004"/>
                    <a:pt x="14301" y="3888"/>
                    <a:pt x="14301" y="2502"/>
                  </a:cubicBezTo>
                  <a:cubicBezTo>
                    <a:pt x="14301" y="1116"/>
                    <a:pt x="13186" y="0"/>
                    <a:pt x="11817" y="0"/>
                  </a:cubicBezTo>
                  <a:close/>
                  <a:moveTo>
                    <a:pt x="21131" y="0"/>
                  </a:moveTo>
                  <a:cubicBezTo>
                    <a:pt x="19744" y="0"/>
                    <a:pt x="18629" y="1116"/>
                    <a:pt x="18629" y="2502"/>
                  </a:cubicBezTo>
                  <a:cubicBezTo>
                    <a:pt x="18629" y="3888"/>
                    <a:pt x="19744" y="5004"/>
                    <a:pt x="21131" y="5004"/>
                  </a:cubicBezTo>
                  <a:cubicBezTo>
                    <a:pt x="22500" y="5004"/>
                    <a:pt x="23616" y="3888"/>
                    <a:pt x="23616" y="2502"/>
                  </a:cubicBezTo>
                  <a:cubicBezTo>
                    <a:pt x="23616" y="1116"/>
                    <a:pt x="22500" y="0"/>
                    <a:pt x="21131" y="0"/>
                  </a:cubicBezTo>
                  <a:close/>
                </a:path>
              </a:pathLst>
            </a:custGeom>
            <a:solidFill>
              <a:srgbClr val="FFFFFF"/>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32"/>
        <p:cNvGrpSpPr/>
        <p:nvPr/>
      </p:nvGrpSpPr>
      <p:grpSpPr>
        <a:xfrm>
          <a:off x="0" y="0"/>
          <a:ext cx="0" cy="0"/>
          <a:chOff x="0" y="0"/>
          <a:chExt cx="0" cy="0"/>
        </a:xfrm>
      </p:grpSpPr>
      <p:pic>
        <p:nvPicPr>
          <p:cNvPr id="3" name="صورة 2" descr="صورة تحتوي على شخص, فنجان قهوة, صحن, كوب&#10;&#10;قد يكون المحتوى الذي تم إنشاؤه بواسطة الذكاء الاصطناعي غير صحيح.">
            <a:extLst>
              <a:ext uri="{FF2B5EF4-FFF2-40B4-BE49-F238E27FC236}">
                <a16:creationId xmlns:a16="http://schemas.microsoft.com/office/drawing/2014/main" id="{6BA668B7-12AC-FEC5-B712-24041A5E3100}"/>
              </a:ext>
            </a:extLst>
          </p:cNvPr>
          <p:cNvPicPr>
            <a:picLocks noChangeAspect="1"/>
          </p:cNvPicPr>
          <p:nvPr/>
        </p:nvPicPr>
        <p:blipFill rotWithShape="1">
          <a:blip r:embed="rId4"/>
          <a:srcRect t="7813" b="7813"/>
          <a:stretch>
            <a:fillRect/>
          </a:stretch>
        </p:blipFill>
        <p:spPr>
          <a:xfrm>
            <a:off x="0" y="0"/>
            <a:ext cx="9144000" cy="5143500"/>
          </a:xfrm>
          <a:prstGeom prst="rect">
            <a:avLst/>
          </a:prstGeom>
        </p:spPr>
      </p:pic>
      <p:grpSp>
        <p:nvGrpSpPr>
          <p:cNvPr id="1733" name="Google Shape;1733;p81"/>
          <p:cNvGrpSpPr/>
          <p:nvPr/>
        </p:nvGrpSpPr>
        <p:grpSpPr>
          <a:xfrm>
            <a:off x="719925" y="2873100"/>
            <a:ext cx="4139569" cy="1730324"/>
            <a:chOff x="3704375" y="2814064"/>
            <a:chExt cx="4955787" cy="2071500"/>
          </a:xfrm>
        </p:grpSpPr>
        <p:sp>
          <p:nvSpPr>
            <p:cNvPr id="1734" name="Google Shape;1734;p81"/>
            <p:cNvSpPr/>
            <p:nvPr/>
          </p:nvSpPr>
          <p:spPr>
            <a:xfrm>
              <a:off x="3704375" y="2814064"/>
              <a:ext cx="4954800" cy="2071500"/>
            </a:xfrm>
            <a:prstGeom prst="roundRect">
              <a:avLst>
                <a:gd name="adj" fmla="val 752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81"/>
            <p:cNvSpPr/>
            <p:nvPr/>
          </p:nvSpPr>
          <p:spPr>
            <a:xfrm>
              <a:off x="3705363" y="2814064"/>
              <a:ext cx="4954800" cy="2071500"/>
            </a:xfrm>
            <a:prstGeom prst="roundRect">
              <a:avLst>
                <a:gd name="adj" fmla="val 7784"/>
              </a:avLst>
            </a:prstGeom>
            <a:gradFill>
              <a:gsLst>
                <a:gs pos="0">
                  <a:schemeClr val="lt1"/>
                </a:gs>
                <a:gs pos="100000">
                  <a:srgbClr val="66BEE9">
                    <a:alpha val="34509"/>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36" name="Google Shape;1736;p81"/>
            <p:cNvGrpSpPr/>
            <p:nvPr/>
          </p:nvGrpSpPr>
          <p:grpSpPr>
            <a:xfrm rot="10800000" flipH="1">
              <a:off x="5767768" y="4657459"/>
              <a:ext cx="825589" cy="93999"/>
              <a:chOff x="5656279" y="809024"/>
              <a:chExt cx="830071" cy="94500"/>
            </a:xfrm>
          </p:grpSpPr>
          <p:sp>
            <p:nvSpPr>
              <p:cNvPr id="1737" name="Google Shape;1737;p81"/>
              <p:cNvSpPr/>
              <p:nvPr/>
            </p:nvSpPr>
            <p:spPr>
              <a:xfrm>
                <a:off x="5656279" y="809024"/>
                <a:ext cx="94500" cy="94500"/>
              </a:xfrm>
              <a:prstGeom prst="ellipse">
                <a:avLst/>
              </a:prstGeom>
              <a:solidFill>
                <a:schemeClr val="accent6"/>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81"/>
              <p:cNvSpPr/>
              <p:nvPr/>
            </p:nvSpPr>
            <p:spPr>
              <a:xfrm>
                <a:off x="5901470" y="809024"/>
                <a:ext cx="94500" cy="94500"/>
              </a:xfrm>
              <a:prstGeom prst="ellipse">
                <a:avLst/>
              </a:prstGeom>
              <a:solidFill>
                <a:srgbClr val="E27B83">
                  <a:alpha val="44200"/>
                </a:srgbClr>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81"/>
              <p:cNvSpPr/>
              <p:nvPr/>
            </p:nvSpPr>
            <p:spPr>
              <a:xfrm>
                <a:off x="6146660" y="809024"/>
                <a:ext cx="94500" cy="94500"/>
              </a:xfrm>
              <a:prstGeom prst="ellipse">
                <a:avLst/>
              </a:prstGeom>
              <a:solidFill>
                <a:srgbClr val="E27B83">
                  <a:alpha val="44200"/>
                </a:srgbClr>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81"/>
              <p:cNvSpPr/>
              <p:nvPr/>
            </p:nvSpPr>
            <p:spPr>
              <a:xfrm>
                <a:off x="6391850" y="809024"/>
                <a:ext cx="94500" cy="94500"/>
              </a:xfrm>
              <a:prstGeom prst="ellipse">
                <a:avLst/>
              </a:prstGeom>
              <a:solidFill>
                <a:srgbClr val="E27B83">
                  <a:alpha val="44200"/>
                </a:srgbClr>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1" name="Google Shape;1741;p81"/>
            <p:cNvGrpSpPr/>
            <p:nvPr/>
          </p:nvGrpSpPr>
          <p:grpSpPr>
            <a:xfrm>
              <a:off x="3932900" y="2921650"/>
              <a:ext cx="4491000" cy="262500"/>
              <a:chOff x="3646108" y="2908014"/>
              <a:chExt cx="4491000" cy="262500"/>
            </a:xfrm>
          </p:grpSpPr>
          <p:sp>
            <p:nvSpPr>
              <p:cNvPr id="1742" name="Google Shape;1742;p81"/>
              <p:cNvSpPr/>
              <p:nvPr/>
            </p:nvSpPr>
            <p:spPr>
              <a:xfrm>
                <a:off x="3646108" y="2908014"/>
                <a:ext cx="4491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43" name="Google Shape;1743;p81"/>
              <p:cNvGrpSpPr/>
              <p:nvPr/>
            </p:nvGrpSpPr>
            <p:grpSpPr>
              <a:xfrm rot="10800000" flipH="1">
                <a:off x="3850212" y="2998288"/>
                <a:ext cx="429322" cy="93999"/>
                <a:chOff x="9164898" y="-1783530"/>
                <a:chExt cx="431653" cy="94500"/>
              </a:xfrm>
            </p:grpSpPr>
            <p:sp>
              <p:nvSpPr>
                <p:cNvPr id="1744" name="Google Shape;1744;p81"/>
                <p:cNvSpPr/>
                <p:nvPr/>
              </p:nvSpPr>
              <p:spPr>
                <a:xfrm>
                  <a:off x="9164898" y="-1783530"/>
                  <a:ext cx="94500" cy="94500"/>
                </a:xfrm>
                <a:prstGeom prst="ellipse">
                  <a:avLst/>
                </a:prstGeom>
                <a:solidFill>
                  <a:schemeClr val="accent2"/>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81"/>
                <p:cNvSpPr/>
                <p:nvPr/>
              </p:nvSpPr>
              <p:spPr>
                <a:xfrm>
                  <a:off x="9333475" y="-1783530"/>
                  <a:ext cx="94500" cy="94500"/>
                </a:xfrm>
                <a:prstGeom prst="ellipse">
                  <a:avLst/>
                </a:prstGeom>
                <a:solidFill>
                  <a:schemeClr val="accent4"/>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81"/>
                <p:cNvSpPr/>
                <p:nvPr/>
              </p:nvSpPr>
              <p:spPr>
                <a:xfrm>
                  <a:off x="9502051" y="-1783530"/>
                  <a:ext cx="94500" cy="94500"/>
                </a:xfrm>
                <a:prstGeom prst="ellipse">
                  <a:avLst/>
                </a:prstGeom>
                <a:solidFill>
                  <a:schemeClr val="lt1"/>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747" name="Google Shape;1747;p81"/>
          <p:cNvSpPr txBox="1">
            <a:spLocks noGrp="1"/>
          </p:cNvSpPr>
          <p:nvPr>
            <p:ph type="title"/>
          </p:nvPr>
        </p:nvSpPr>
        <p:spPr>
          <a:xfrm>
            <a:off x="892810" y="3310675"/>
            <a:ext cx="3793800" cy="951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A" sz="3600" dirty="0">
                <a:latin typeface="Wahran" pitchFamily="50" charset="-78"/>
                <a:cs typeface="Wahran" pitchFamily="50" charset="-78"/>
              </a:rPr>
              <a:t>شكرًا لحسن استماعكم</a:t>
            </a:r>
            <a:endParaRPr sz="3600" dirty="0">
              <a:latin typeface="Wahran" pitchFamily="50" charset="-78"/>
              <a:cs typeface="Wahran" pitchFamily="50" charset="-78"/>
            </a:endParaRPr>
          </a:p>
        </p:txBody>
      </p:sp>
    </p:spTree>
  </p:cSld>
  <p:clrMapOvr>
    <a:masterClrMapping/>
  </p:clrMapOvr>
  <p:transition spd="slow">
    <p:push dir="u"/>
  </p:transition>
</p:sld>
</file>

<file path=ppt/theme/theme1.xml><?xml version="1.0" encoding="utf-8"?>
<a:theme xmlns:a="http://schemas.openxmlformats.org/drawingml/2006/main" name=" Online News App by Slidesgo">
  <a:themeElements>
    <a:clrScheme name="Simple Light">
      <a:dk1>
        <a:srgbClr val="17336B"/>
      </a:dk1>
      <a:lt1>
        <a:srgbClr val="F9F8FF"/>
      </a:lt1>
      <a:dk2>
        <a:srgbClr val="66BEE9"/>
      </a:dk2>
      <a:lt2>
        <a:srgbClr val="4EB3E4"/>
      </a:lt2>
      <a:accent1>
        <a:srgbClr val="FFD65F"/>
      </a:accent1>
      <a:accent2>
        <a:srgbClr val="FDA0B4"/>
      </a:accent2>
      <a:accent3>
        <a:srgbClr val="E951C2"/>
      </a:accent3>
      <a:accent4>
        <a:srgbClr val="60D8F4"/>
      </a:accent4>
      <a:accent5>
        <a:srgbClr val="81EEEB"/>
      </a:accent5>
      <a:accent6>
        <a:srgbClr val="DF5F69"/>
      </a:accent6>
      <a:hlink>
        <a:srgbClr val="0D285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TotalTime>
  <Words>416</Words>
  <Application>Microsoft Office PowerPoint</Application>
  <PresentationFormat>عرض على الشاشة (16:9)</PresentationFormat>
  <Paragraphs>81</Paragraphs>
  <Slides>23</Slides>
  <Notes>23</Notes>
  <HiddenSlides>0</HiddenSlides>
  <MMClips>0</MMClips>
  <ScaleCrop>false</ScaleCrop>
  <HeadingPairs>
    <vt:vector size="6" baseType="variant">
      <vt:variant>
        <vt:lpstr>الخطوط المستخدمة</vt:lpstr>
      </vt:variant>
      <vt:variant>
        <vt:i4>8</vt:i4>
      </vt:variant>
      <vt:variant>
        <vt:lpstr>نسق</vt:lpstr>
      </vt:variant>
      <vt:variant>
        <vt:i4>1</vt:i4>
      </vt:variant>
      <vt:variant>
        <vt:lpstr>عناوين الشرائح</vt:lpstr>
      </vt:variant>
      <vt:variant>
        <vt:i4>23</vt:i4>
      </vt:variant>
    </vt:vector>
  </HeadingPairs>
  <TitlesOfParts>
    <vt:vector size="32" baseType="lpstr">
      <vt:lpstr>Fira Sans Extra Condensed</vt:lpstr>
      <vt:lpstr>Denk One</vt:lpstr>
      <vt:lpstr>Arial</vt:lpstr>
      <vt:lpstr>Orbitron</vt:lpstr>
      <vt:lpstr>Wahran Light</vt:lpstr>
      <vt:lpstr>Roboto Medium</vt:lpstr>
      <vt:lpstr>Quicksand</vt:lpstr>
      <vt:lpstr>Wahran</vt:lpstr>
      <vt:lpstr> Online News App by Slidesgo</vt:lpstr>
      <vt:lpstr>منصة الأخبار الرسمية لمكافحة الأخبار المزيفة في سوريا بعد التحرير</vt:lpstr>
      <vt:lpstr>مقدمة</vt:lpstr>
      <vt:lpstr>أهمية المشروع</vt:lpstr>
      <vt:lpstr>02</vt:lpstr>
      <vt:lpstr>الدراسات السابقة</vt:lpstr>
      <vt:lpstr>المتطلبات الوظيفية</vt:lpstr>
      <vt:lpstr>المتطلبات غير الوظيفية</vt:lpstr>
      <vt:lpstr>01</vt:lpstr>
      <vt:lpstr>سيرفر XAMPP</vt:lpstr>
      <vt:lpstr>خادم Apache</vt:lpstr>
      <vt:lpstr>MySQL</vt:lpstr>
      <vt:lpstr>Php</vt:lpstr>
      <vt:lpstr>HTML</vt:lpstr>
      <vt:lpstr>CSS</vt:lpstr>
      <vt:lpstr>Bootstrap</vt:lpstr>
      <vt:lpstr>Javascript</vt:lpstr>
      <vt:lpstr>Laravel</vt:lpstr>
      <vt:lpstr>02</vt:lpstr>
      <vt:lpstr>مخطط استخدام النظام</vt:lpstr>
      <vt:lpstr>مخطط قاعدة البيانات</vt:lpstr>
      <vt:lpstr>الآفاق المستقبلية</vt:lpstr>
      <vt:lpstr>الخاتمة</vt:lpstr>
      <vt:lpstr>شكرًا لحسن استماعكم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Dunai Dhemesh</dc:creator>
  <cp:lastModifiedBy>Dunia Dhemesh</cp:lastModifiedBy>
  <cp:revision>4</cp:revision>
  <dcterms:modified xsi:type="dcterms:W3CDTF">2025-07-15T18:26:27Z</dcterms:modified>
</cp:coreProperties>
</file>