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3" r:id="rId1"/>
  </p:sldMasterIdLst>
  <p:notesMasterIdLst>
    <p:notesMasterId r:id="rId18"/>
  </p:notesMasterIdLst>
  <p:sldIdLst>
    <p:sldId id="256" r:id="rId2"/>
    <p:sldId id="261" r:id="rId3"/>
    <p:sldId id="259" r:id="rId4"/>
    <p:sldId id="258" r:id="rId5"/>
    <p:sldId id="257" r:id="rId6"/>
    <p:sldId id="262" r:id="rId7"/>
    <p:sldId id="266" r:id="rId8"/>
    <p:sldId id="265" r:id="rId9"/>
    <p:sldId id="270" r:id="rId10"/>
    <p:sldId id="305" r:id="rId11"/>
    <p:sldId id="307" r:id="rId12"/>
    <p:sldId id="306" r:id="rId13"/>
    <p:sldId id="275" r:id="rId14"/>
    <p:sldId id="308" r:id="rId15"/>
    <p:sldId id="269" r:id="rId16"/>
    <p:sldId id="309" r:id="rId17"/>
  </p:sldIdLst>
  <p:sldSz cx="9144000" cy="5143500" type="screen16x9"/>
  <p:notesSz cx="6858000" cy="9144000"/>
  <p:embeddedFontLst>
    <p:embeddedFont>
      <p:font typeface="Aldrich" panose="020B0604020202020204" charset="0"/>
      <p:regular r:id="rId19"/>
    </p:embeddedFont>
    <p:embeddedFont>
      <p:font typeface="Cairo ExtraBold" pitchFamily="2" charset="-78"/>
      <p:bold r:id="rId20"/>
    </p:embeddedFont>
    <p:embeddedFont>
      <p:font typeface="Cairo Medium" pitchFamily="2" charset="-78"/>
      <p:regular r:id="rId21"/>
    </p:embeddedFont>
    <p:embeddedFont>
      <p:font typeface="Cambria Math" panose="02040503050406030204" pitchFamily="18" charset="0"/>
      <p:regular r:id="rId22"/>
    </p:embeddedFont>
    <p:embeddedFont>
      <p:font typeface="Hind" panose="02000000000000000000" pitchFamily="2" charset="0"/>
      <p:regular r:id="rId23"/>
      <p:bold r:id="rId2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81616"/>
    <a:srgbClr val="46C7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68FE1819-447F-4E47-B27D-CA2507FD7C24}">
  <a:tblStyle styleId="{68FE1819-447F-4E47-B27D-CA2507FD7C24}"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2600A181-54B7-4017-8884-4FFE0EC0D7E2}" styleName="Table_1">
    <a:wholeTbl>
      <a:tcTxStyle>
        <a:font>
          <a:latin typeface="Arial"/>
          <a:ea typeface="Arial"/>
          <a:cs typeface="Arial"/>
        </a:font>
        <a:srgbClr val="000000"/>
      </a:tcTxStyle>
      <a:tcStyle>
        <a:tcBdr>
          <a:left>
            <a:ln w="9525" cap="flat" cmpd="sng">
              <a:solidFill>
                <a:srgbClr val="000000"/>
              </a:solidFill>
              <a:prstDash val="solid"/>
              <a:round/>
              <a:headEnd type="none" w="sm" len="sm"/>
              <a:tailEnd type="none" w="sm" len="sm"/>
            </a:ln>
          </a:left>
          <a:right>
            <a:ln w="9525" cap="flat" cmpd="sng">
              <a:solidFill>
                <a:srgbClr val="000000"/>
              </a:solidFill>
              <a:prstDash val="solid"/>
              <a:round/>
              <a:headEnd type="none" w="sm" len="sm"/>
              <a:tailEnd type="none" w="sm" len="sm"/>
            </a:ln>
          </a:right>
          <a:top>
            <a:ln w="9525" cap="flat" cmpd="sng">
              <a:solidFill>
                <a:srgbClr val="000000"/>
              </a:solidFill>
              <a:prstDash val="solid"/>
              <a:round/>
              <a:headEnd type="none" w="sm" len="sm"/>
              <a:tailEnd type="none" w="sm" len="sm"/>
            </a:ln>
          </a:top>
          <a:bottom>
            <a:ln w="9525" cap="flat" cmpd="sng">
              <a:solidFill>
                <a:srgbClr val="000000"/>
              </a:solidFill>
              <a:prstDash val="solid"/>
              <a:round/>
              <a:headEnd type="none" w="sm" len="sm"/>
              <a:tailEnd type="none" w="sm" len="sm"/>
            </a:ln>
          </a:bottom>
          <a:insideH>
            <a:ln w="9525" cap="flat" cmpd="sng">
              <a:solidFill>
                <a:srgbClr val="000000"/>
              </a:solidFill>
              <a:prstDash val="solid"/>
              <a:round/>
              <a:headEnd type="none" w="sm" len="sm"/>
              <a:tailEnd type="none" w="sm" len="sm"/>
            </a:ln>
          </a:insideH>
          <a:insideV>
            <a:ln w="9525" cap="flat" cmpd="sng">
              <a:solidFill>
                <a:srgbClr val="000000"/>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0" d="100"/>
          <a:sy n="100" d="100"/>
        </p:scale>
        <p:origin x="1834" y="67"/>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font" Target="fonts/font3.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6.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5.fntdata"/><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4.fntdata"/><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7"/>
        <p:cNvGrpSpPr/>
        <p:nvPr/>
      </p:nvGrpSpPr>
      <p:grpSpPr>
        <a:xfrm>
          <a:off x="0" y="0"/>
          <a:ext cx="0" cy="0"/>
          <a:chOff x="0" y="0"/>
          <a:chExt cx="0" cy="0"/>
        </a:xfrm>
      </p:grpSpPr>
      <p:sp>
        <p:nvSpPr>
          <p:cNvPr id="358" name="Google Shape;358;g246225a635f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9" name="Google Shape;359;g246225a635f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4"/>
        <p:cNvGrpSpPr/>
        <p:nvPr/>
      </p:nvGrpSpPr>
      <p:grpSpPr>
        <a:xfrm>
          <a:off x="0" y="0"/>
          <a:ext cx="0" cy="0"/>
          <a:chOff x="0" y="0"/>
          <a:chExt cx="0" cy="0"/>
        </a:xfrm>
      </p:grpSpPr>
      <p:sp>
        <p:nvSpPr>
          <p:cNvPr id="405" name="Google Shape;405;gbd6c00e730_0_20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6" name="Google Shape;406;gbd6c00e730_0_20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0"/>
        <p:cNvGrpSpPr/>
        <p:nvPr/>
      </p:nvGrpSpPr>
      <p:grpSpPr>
        <a:xfrm>
          <a:off x="0" y="0"/>
          <a:ext cx="0" cy="0"/>
          <a:chOff x="0" y="0"/>
          <a:chExt cx="0" cy="0"/>
        </a:xfrm>
      </p:grpSpPr>
      <p:sp>
        <p:nvSpPr>
          <p:cNvPr id="391" name="Google Shape;391;g99f2f57a71_0_17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2" name="Google Shape;392;g99f2f57a71_0_17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3"/>
        <p:cNvGrpSpPr/>
        <p:nvPr/>
      </p:nvGrpSpPr>
      <p:grpSpPr>
        <a:xfrm>
          <a:off x="0" y="0"/>
          <a:ext cx="0" cy="0"/>
          <a:chOff x="0" y="0"/>
          <a:chExt cx="0" cy="0"/>
        </a:xfrm>
      </p:grpSpPr>
      <p:sp>
        <p:nvSpPr>
          <p:cNvPr id="374" name="Google Shape;374;g13e65845f0e_1_36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5" name="Google Shape;375;g13e65845f0e_1_36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4"/>
        <p:cNvGrpSpPr/>
        <p:nvPr/>
      </p:nvGrpSpPr>
      <p:grpSpPr>
        <a:xfrm>
          <a:off x="0" y="0"/>
          <a:ext cx="0" cy="0"/>
          <a:chOff x="0" y="0"/>
          <a:chExt cx="0" cy="0"/>
        </a:xfrm>
      </p:grpSpPr>
      <p:sp>
        <p:nvSpPr>
          <p:cNvPr id="365" name="Google Shape;365;g127ae41f31c_0_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6" name="Google Shape;366;g127ae41f31c_0_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4"/>
        <p:cNvGrpSpPr/>
        <p:nvPr/>
      </p:nvGrpSpPr>
      <p:grpSpPr>
        <a:xfrm>
          <a:off x="0" y="0"/>
          <a:ext cx="0" cy="0"/>
          <a:chOff x="0" y="0"/>
          <a:chExt cx="0" cy="0"/>
        </a:xfrm>
      </p:grpSpPr>
      <p:sp>
        <p:nvSpPr>
          <p:cNvPr id="415" name="Google Shape;415;g13e65845f0e_1_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6" name="Google Shape;416;g13e65845f0e_1_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2"/>
        <p:cNvGrpSpPr/>
        <p:nvPr/>
      </p:nvGrpSpPr>
      <p:grpSpPr>
        <a:xfrm>
          <a:off x="0" y="0"/>
          <a:ext cx="0" cy="0"/>
          <a:chOff x="0" y="0"/>
          <a:chExt cx="0" cy="0"/>
        </a:xfrm>
      </p:grpSpPr>
      <p:sp>
        <p:nvSpPr>
          <p:cNvPr id="463" name="Google Shape;463;g2479bf838a2_1_2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64" name="Google Shape;464;g2479bf838a2_1_2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5"/>
        <p:cNvGrpSpPr/>
        <p:nvPr/>
      </p:nvGrpSpPr>
      <p:grpSpPr>
        <a:xfrm>
          <a:off x="0" y="0"/>
          <a:ext cx="0" cy="0"/>
          <a:chOff x="0" y="0"/>
          <a:chExt cx="0" cy="0"/>
        </a:xfrm>
      </p:grpSpPr>
      <p:sp>
        <p:nvSpPr>
          <p:cNvPr id="456" name="Google Shape;456;gbd6c00e730_0_17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7" name="Google Shape;457;gbd6c00e730_0_17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5"/>
        <p:cNvGrpSpPr/>
        <p:nvPr/>
      </p:nvGrpSpPr>
      <p:grpSpPr>
        <a:xfrm>
          <a:off x="0" y="0"/>
          <a:ext cx="0" cy="0"/>
          <a:chOff x="0" y="0"/>
          <a:chExt cx="0" cy="0"/>
        </a:xfrm>
      </p:grpSpPr>
      <p:sp>
        <p:nvSpPr>
          <p:cNvPr id="526" name="Google Shape;526;g2479bf838a2_1_24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7" name="Google Shape;527;g2479bf838a2_1_24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5">
          <a:extLst>
            <a:ext uri="{FF2B5EF4-FFF2-40B4-BE49-F238E27FC236}">
              <a16:creationId xmlns:a16="http://schemas.microsoft.com/office/drawing/2014/main" id="{AC986192-D054-0844-AB73-46A73F39BA76}"/>
            </a:ext>
          </a:extLst>
        </p:cNvPr>
        <p:cNvGrpSpPr/>
        <p:nvPr/>
      </p:nvGrpSpPr>
      <p:grpSpPr>
        <a:xfrm>
          <a:off x="0" y="0"/>
          <a:ext cx="0" cy="0"/>
          <a:chOff x="0" y="0"/>
          <a:chExt cx="0" cy="0"/>
        </a:xfrm>
      </p:grpSpPr>
      <p:sp>
        <p:nvSpPr>
          <p:cNvPr id="526" name="Google Shape;526;g2479bf838a2_1_247:notes">
            <a:extLst>
              <a:ext uri="{FF2B5EF4-FFF2-40B4-BE49-F238E27FC236}">
                <a16:creationId xmlns:a16="http://schemas.microsoft.com/office/drawing/2014/main" id="{7774B51A-24FF-6D39-8A02-00586FBF101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7" name="Google Shape;527;g2479bf838a2_1_247:notes">
            <a:extLst>
              <a:ext uri="{FF2B5EF4-FFF2-40B4-BE49-F238E27FC236}">
                <a16:creationId xmlns:a16="http://schemas.microsoft.com/office/drawing/2014/main" id="{D1C3293F-7BD2-CCFC-EBEA-CE2F61828D99}"/>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08348426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5">
          <a:extLst>
            <a:ext uri="{FF2B5EF4-FFF2-40B4-BE49-F238E27FC236}">
              <a16:creationId xmlns:a16="http://schemas.microsoft.com/office/drawing/2014/main" id="{051FC20C-87B5-1727-9C8A-A4E2A73AC840}"/>
            </a:ext>
          </a:extLst>
        </p:cNvPr>
        <p:cNvGrpSpPr/>
        <p:nvPr/>
      </p:nvGrpSpPr>
      <p:grpSpPr>
        <a:xfrm>
          <a:off x="0" y="0"/>
          <a:ext cx="0" cy="0"/>
          <a:chOff x="0" y="0"/>
          <a:chExt cx="0" cy="0"/>
        </a:xfrm>
      </p:grpSpPr>
      <p:sp>
        <p:nvSpPr>
          <p:cNvPr id="526" name="Google Shape;526;g2479bf838a2_1_247:notes">
            <a:extLst>
              <a:ext uri="{FF2B5EF4-FFF2-40B4-BE49-F238E27FC236}">
                <a16:creationId xmlns:a16="http://schemas.microsoft.com/office/drawing/2014/main" id="{680A5687-A97B-C3BA-1F7E-38BC57DCBC54}"/>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7" name="Google Shape;527;g2479bf838a2_1_247:notes">
            <a:extLst>
              <a:ext uri="{FF2B5EF4-FFF2-40B4-BE49-F238E27FC236}">
                <a16:creationId xmlns:a16="http://schemas.microsoft.com/office/drawing/2014/main" id="{AE88170E-0271-CFF7-D644-31FFC815A3B3}"/>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21344568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5">
          <a:extLst>
            <a:ext uri="{FF2B5EF4-FFF2-40B4-BE49-F238E27FC236}">
              <a16:creationId xmlns:a16="http://schemas.microsoft.com/office/drawing/2014/main" id="{05954B56-F0EF-16C6-1FA6-2CF797BEAA73}"/>
            </a:ext>
          </a:extLst>
        </p:cNvPr>
        <p:cNvGrpSpPr/>
        <p:nvPr/>
      </p:nvGrpSpPr>
      <p:grpSpPr>
        <a:xfrm>
          <a:off x="0" y="0"/>
          <a:ext cx="0" cy="0"/>
          <a:chOff x="0" y="0"/>
          <a:chExt cx="0" cy="0"/>
        </a:xfrm>
      </p:grpSpPr>
      <p:sp>
        <p:nvSpPr>
          <p:cNvPr id="526" name="Google Shape;526;g2479bf838a2_1_247:notes">
            <a:extLst>
              <a:ext uri="{FF2B5EF4-FFF2-40B4-BE49-F238E27FC236}">
                <a16:creationId xmlns:a16="http://schemas.microsoft.com/office/drawing/2014/main" id="{72A2A28A-31FB-8E5F-2413-A586B3330E2D}"/>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7" name="Google Shape;527;g2479bf838a2_1_247:notes">
            <a:extLst>
              <a:ext uri="{FF2B5EF4-FFF2-40B4-BE49-F238E27FC236}">
                <a16:creationId xmlns:a16="http://schemas.microsoft.com/office/drawing/2014/main" id="{C6E8EDE3-8B11-5DF8-DEB0-BE5E16F7C79F}"/>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27046775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5"/>
        <p:cNvGrpSpPr/>
        <p:nvPr/>
      </p:nvGrpSpPr>
      <p:grpSpPr>
        <a:xfrm>
          <a:off x="0" y="0"/>
          <a:ext cx="0" cy="0"/>
          <a:chOff x="0" y="0"/>
          <a:chExt cx="0" cy="0"/>
        </a:xfrm>
      </p:grpSpPr>
      <p:sp>
        <p:nvSpPr>
          <p:cNvPr id="606" name="Google Shape;606;g99f2f57a71_0_19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7" name="Google Shape;607;g99f2f57a71_0_19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5">
          <a:extLst>
            <a:ext uri="{FF2B5EF4-FFF2-40B4-BE49-F238E27FC236}">
              <a16:creationId xmlns:a16="http://schemas.microsoft.com/office/drawing/2014/main" id="{A05E38CF-4D94-B492-67CB-FFEFF5FD7211}"/>
            </a:ext>
          </a:extLst>
        </p:cNvPr>
        <p:cNvGrpSpPr/>
        <p:nvPr/>
      </p:nvGrpSpPr>
      <p:grpSpPr>
        <a:xfrm>
          <a:off x="0" y="0"/>
          <a:ext cx="0" cy="0"/>
          <a:chOff x="0" y="0"/>
          <a:chExt cx="0" cy="0"/>
        </a:xfrm>
      </p:grpSpPr>
      <p:sp>
        <p:nvSpPr>
          <p:cNvPr id="606" name="Google Shape;606;g99f2f57a71_0_191:notes">
            <a:extLst>
              <a:ext uri="{FF2B5EF4-FFF2-40B4-BE49-F238E27FC236}">
                <a16:creationId xmlns:a16="http://schemas.microsoft.com/office/drawing/2014/main" id="{F1EE2318-9F94-F4D6-44AE-BCF4EA23DD04}"/>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7" name="Google Shape;607;g99f2f57a71_0_191:notes">
            <a:extLst>
              <a:ext uri="{FF2B5EF4-FFF2-40B4-BE49-F238E27FC236}">
                <a16:creationId xmlns:a16="http://schemas.microsoft.com/office/drawing/2014/main" id="{CAB03A54-08D4-00C0-32A7-1052C71086BE}"/>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93370660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6"/>
        <p:cNvGrpSpPr/>
        <p:nvPr/>
      </p:nvGrpSpPr>
      <p:grpSpPr>
        <a:xfrm>
          <a:off x="0" y="0"/>
          <a:ext cx="0" cy="0"/>
          <a:chOff x="0" y="0"/>
          <a:chExt cx="0" cy="0"/>
        </a:xfrm>
      </p:grpSpPr>
      <p:sp>
        <p:nvSpPr>
          <p:cNvPr id="497" name="Google Shape;497;g2479bf838a2_1_24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98" name="Google Shape;498;g2479bf838a2_1_2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0">
          <a:extLst>
            <a:ext uri="{FF2B5EF4-FFF2-40B4-BE49-F238E27FC236}">
              <a16:creationId xmlns:a16="http://schemas.microsoft.com/office/drawing/2014/main" id="{47A2DA08-6562-A080-237A-52E8A9959681}"/>
            </a:ext>
          </a:extLst>
        </p:cNvPr>
        <p:cNvGrpSpPr/>
        <p:nvPr/>
      </p:nvGrpSpPr>
      <p:grpSpPr>
        <a:xfrm>
          <a:off x="0" y="0"/>
          <a:ext cx="0" cy="0"/>
          <a:chOff x="0" y="0"/>
          <a:chExt cx="0" cy="0"/>
        </a:xfrm>
      </p:grpSpPr>
      <p:sp>
        <p:nvSpPr>
          <p:cNvPr id="391" name="Google Shape;391;g99f2f57a71_0_177:notes">
            <a:extLst>
              <a:ext uri="{FF2B5EF4-FFF2-40B4-BE49-F238E27FC236}">
                <a16:creationId xmlns:a16="http://schemas.microsoft.com/office/drawing/2014/main" id="{06FF5DD9-D090-24FC-D95D-F20C2C24158E}"/>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2" name="Google Shape;392;g99f2f57a71_0_177:notes">
            <a:extLst>
              <a:ext uri="{FF2B5EF4-FFF2-40B4-BE49-F238E27FC236}">
                <a16:creationId xmlns:a16="http://schemas.microsoft.com/office/drawing/2014/main" id="{FAC7590F-C00D-8C60-C3EC-3869A7803902}"/>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29807382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hyperlink" Target="https://bit.ly/3A1uf1Q" TargetMode="External"/><Relationship Id="rId2" Type="http://schemas.openxmlformats.org/officeDocument/2006/relationships/image" Target="../media/image1.jpg"/><Relationship Id="rId1" Type="http://schemas.openxmlformats.org/officeDocument/2006/relationships/slideMaster" Target="../slideMasters/slideMaster1.xml"/><Relationship Id="rId5" Type="http://schemas.openxmlformats.org/officeDocument/2006/relationships/hyperlink" Target="http://bit.ly/2TtBDfr" TargetMode="External"/><Relationship Id="rId4" Type="http://schemas.openxmlformats.org/officeDocument/2006/relationships/hyperlink" Target="http://bit.ly/2TyoMsr" TargetMode="Externa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8"/>
        <p:cNvGrpSpPr/>
        <p:nvPr/>
      </p:nvGrpSpPr>
      <p:grpSpPr>
        <a:xfrm>
          <a:off x="0" y="0"/>
          <a:ext cx="0" cy="0"/>
          <a:chOff x="0" y="0"/>
          <a:chExt cx="0" cy="0"/>
        </a:xfrm>
      </p:grpSpPr>
      <p:pic>
        <p:nvPicPr>
          <p:cNvPr id="9" name="Google Shape;9;p2"/>
          <p:cNvPicPr preferRelativeResize="0"/>
          <p:nvPr/>
        </p:nvPicPr>
        <p:blipFill>
          <a:blip r:embed="rId2">
            <a:alphaModFix amt="20000"/>
          </a:blip>
          <a:stretch>
            <a:fillRect/>
          </a:stretch>
        </p:blipFill>
        <p:spPr>
          <a:xfrm>
            <a:off x="0" y="0"/>
            <a:ext cx="9144000" cy="5143500"/>
          </a:xfrm>
          <a:prstGeom prst="rect">
            <a:avLst/>
          </a:prstGeom>
          <a:noFill/>
          <a:ln>
            <a:noFill/>
          </a:ln>
        </p:spPr>
      </p:pic>
      <p:sp>
        <p:nvSpPr>
          <p:cNvPr id="10" name="Google Shape;10;p2"/>
          <p:cNvSpPr>
            <a:spLocks noGrp="1"/>
          </p:cNvSpPr>
          <p:nvPr>
            <p:ph type="pic" idx="2"/>
          </p:nvPr>
        </p:nvSpPr>
        <p:spPr>
          <a:xfrm>
            <a:off x="-1" y="0"/>
            <a:ext cx="9144000" cy="5143500"/>
          </a:xfrm>
          <a:prstGeom prst="rect">
            <a:avLst/>
          </a:prstGeom>
          <a:noFill/>
          <a:ln>
            <a:noFill/>
          </a:ln>
        </p:spPr>
      </p:sp>
      <p:sp>
        <p:nvSpPr>
          <p:cNvPr id="11" name="Google Shape;11;p2"/>
          <p:cNvSpPr txBox="1">
            <a:spLocks noGrp="1"/>
          </p:cNvSpPr>
          <p:nvPr>
            <p:ph type="ctrTitle"/>
          </p:nvPr>
        </p:nvSpPr>
        <p:spPr>
          <a:xfrm>
            <a:off x="2417300" y="2690250"/>
            <a:ext cx="6013800" cy="1913700"/>
          </a:xfrm>
          <a:prstGeom prst="rect">
            <a:avLst/>
          </a:prstGeom>
          <a:ln>
            <a:noFill/>
          </a:ln>
        </p:spPr>
        <p:txBody>
          <a:bodyPr spcFirstLastPara="1" wrap="square" lIns="91425" tIns="91425" rIns="91425" bIns="91425" anchor="b" anchorCtr="0">
            <a:noAutofit/>
          </a:bodyPr>
          <a:lstStyle>
            <a:lvl1pPr lvl="0" algn="r">
              <a:spcBef>
                <a:spcPts val="0"/>
              </a:spcBef>
              <a:spcAft>
                <a:spcPts val="0"/>
              </a:spcAft>
              <a:buSzPts val="5200"/>
              <a:buNone/>
              <a:defRPr sz="5000">
                <a:latin typeface="Aldrich"/>
                <a:ea typeface="Aldrich"/>
                <a:cs typeface="Aldrich"/>
                <a:sym typeface="Aldrich"/>
              </a:defRPr>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2" name="Google Shape;12;p2"/>
          <p:cNvSpPr txBox="1">
            <a:spLocks noGrp="1"/>
          </p:cNvSpPr>
          <p:nvPr>
            <p:ph type="subTitle" idx="1"/>
          </p:nvPr>
        </p:nvSpPr>
        <p:spPr>
          <a:xfrm>
            <a:off x="6573675" y="539550"/>
            <a:ext cx="1857300" cy="631500"/>
          </a:xfrm>
          <a:prstGeom prst="rect">
            <a:avLst/>
          </a:prstGeom>
          <a:ln>
            <a:noFill/>
          </a:ln>
        </p:spPr>
        <p:txBody>
          <a:bodyPr spcFirstLastPara="1" wrap="square" lIns="91425" tIns="91425" rIns="91425" bIns="91425" anchor="t" anchorCtr="0">
            <a:noAutofit/>
          </a:bodyPr>
          <a:lstStyle>
            <a:lvl1pPr lvl="0" algn="r">
              <a:lnSpc>
                <a:spcPct val="100000"/>
              </a:lnSpc>
              <a:spcBef>
                <a:spcPts val="0"/>
              </a:spcBef>
              <a:spcAft>
                <a:spcPts val="0"/>
              </a:spcAft>
              <a:buSzPts val="1000"/>
              <a:buNone/>
              <a:defRPr sz="1400">
                <a:solidFill>
                  <a:schemeClr val="dk1"/>
                </a:solidFill>
              </a:defRPr>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a:endParaRPr/>
          </a:p>
        </p:txBody>
      </p:sp>
      <p:grpSp>
        <p:nvGrpSpPr>
          <p:cNvPr id="13" name="Google Shape;13;p2"/>
          <p:cNvGrpSpPr/>
          <p:nvPr/>
        </p:nvGrpSpPr>
        <p:grpSpPr>
          <a:xfrm>
            <a:off x="41438" y="269351"/>
            <a:ext cx="795000" cy="1856500"/>
            <a:chOff x="-25237" y="2016226"/>
            <a:chExt cx="795000" cy="1856500"/>
          </a:xfrm>
        </p:grpSpPr>
        <p:sp>
          <p:nvSpPr>
            <p:cNvPr id="14" name="Google Shape;14;p2"/>
            <p:cNvSpPr/>
            <p:nvPr/>
          </p:nvSpPr>
          <p:spPr>
            <a:xfrm rot="2700000">
              <a:off x="91188" y="2663401"/>
              <a:ext cx="562150" cy="562150"/>
            </a:xfrm>
            <a:prstGeom prst="mathPlus">
              <a:avLst>
                <a:gd name="adj1" fmla="val 23520"/>
              </a:avLst>
            </a:prstGeom>
            <a:noFill/>
            <a:ln w="1905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Hind"/>
                <a:ea typeface="Hind"/>
                <a:cs typeface="Hind"/>
                <a:sym typeface="Hind"/>
              </a:endParaRPr>
            </a:p>
          </p:txBody>
        </p:sp>
        <p:sp>
          <p:nvSpPr>
            <p:cNvPr id="15" name="Google Shape;15;p2"/>
            <p:cNvSpPr/>
            <p:nvPr/>
          </p:nvSpPr>
          <p:spPr>
            <a:xfrm rot="2700000">
              <a:off x="91188" y="2132651"/>
              <a:ext cx="562150" cy="562150"/>
            </a:xfrm>
            <a:prstGeom prst="mathPlus">
              <a:avLst>
                <a:gd name="adj1" fmla="val 23520"/>
              </a:avLst>
            </a:prstGeom>
            <a:solidFill>
              <a:schemeClr val="accent1"/>
            </a:solidFill>
            <a:ln w="1905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Hind"/>
                <a:ea typeface="Hind"/>
                <a:cs typeface="Hind"/>
                <a:sym typeface="Hind"/>
              </a:endParaRPr>
            </a:p>
          </p:txBody>
        </p:sp>
        <p:sp>
          <p:nvSpPr>
            <p:cNvPr id="16" name="Google Shape;16;p2"/>
            <p:cNvSpPr/>
            <p:nvPr/>
          </p:nvSpPr>
          <p:spPr>
            <a:xfrm rot="2700000">
              <a:off x="91188" y="3194151"/>
              <a:ext cx="562150" cy="562150"/>
            </a:xfrm>
            <a:prstGeom prst="mathPlus">
              <a:avLst>
                <a:gd name="adj1" fmla="val 23520"/>
              </a:avLst>
            </a:prstGeom>
            <a:solidFill>
              <a:schemeClr val="accent1"/>
            </a:solidFill>
            <a:ln w="1905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Hind"/>
                <a:ea typeface="Hind"/>
                <a:cs typeface="Hind"/>
                <a:sym typeface="Hind"/>
              </a:endParaRPr>
            </a:p>
          </p:txBody>
        </p:sp>
      </p:grpSp>
      <p:pic>
        <p:nvPicPr>
          <p:cNvPr id="17" name="Google Shape;17;p2"/>
          <p:cNvPicPr preferRelativeResize="0"/>
          <p:nvPr/>
        </p:nvPicPr>
        <p:blipFill>
          <a:blip r:embed="rId3">
            <a:alphaModFix/>
          </a:blip>
          <a:stretch>
            <a:fillRect/>
          </a:stretch>
        </p:blipFill>
        <p:spPr>
          <a:xfrm>
            <a:off x="8240268" y="1347549"/>
            <a:ext cx="1718225" cy="1698000"/>
          </a:xfrm>
          <a:prstGeom prst="rect">
            <a:avLst/>
          </a:prstGeom>
          <a:noFill/>
          <a:ln>
            <a:noFill/>
          </a:ln>
        </p:spPr>
      </p:pic>
    </p:spTree>
  </p:cSld>
  <p:clrMapOvr>
    <a:masterClrMapping/>
  </p:clrMapOvr>
  <p:transition spd="slow">
    <p:push dir="u"/>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47"/>
        <p:cNvGrpSpPr/>
        <p:nvPr/>
      </p:nvGrpSpPr>
      <p:grpSpPr>
        <a:xfrm>
          <a:off x="0" y="0"/>
          <a:ext cx="0" cy="0"/>
          <a:chOff x="0" y="0"/>
          <a:chExt cx="0" cy="0"/>
        </a:xfrm>
      </p:grpSpPr>
      <p:pic>
        <p:nvPicPr>
          <p:cNvPr id="48" name="Google Shape;48;p5"/>
          <p:cNvPicPr preferRelativeResize="0"/>
          <p:nvPr/>
        </p:nvPicPr>
        <p:blipFill>
          <a:blip r:embed="rId2">
            <a:alphaModFix amt="20000"/>
          </a:blip>
          <a:stretch>
            <a:fillRect/>
          </a:stretch>
        </p:blipFill>
        <p:spPr>
          <a:xfrm>
            <a:off x="0" y="0"/>
            <a:ext cx="9144000" cy="5143500"/>
          </a:xfrm>
          <a:prstGeom prst="rect">
            <a:avLst/>
          </a:prstGeom>
          <a:noFill/>
          <a:ln>
            <a:noFill/>
          </a:ln>
        </p:spPr>
      </p:pic>
      <p:sp>
        <p:nvSpPr>
          <p:cNvPr id="49" name="Google Shape;49;p5"/>
          <p:cNvSpPr txBox="1">
            <a:spLocks noGrp="1"/>
          </p:cNvSpPr>
          <p:nvPr>
            <p:ph type="title"/>
          </p:nvPr>
        </p:nvSpPr>
        <p:spPr>
          <a:xfrm>
            <a:off x="713400" y="539550"/>
            <a:ext cx="7717500" cy="6129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700"/>
              <a:buNone/>
              <a:defRPr/>
            </a:lvl1pPr>
            <a:lvl2pPr lvl="1" rtl="0">
              <a:spcBef>
                <a:spcPts val="0"/>
              </a:spcBef>
              <a:spcAft>
                <a:spcPts val="0"/>
              </a:spcAft>
              <a:buSzPts val="2700"/>
              <a:buNone/>
              <a:defRPr/>
            </a:lvl2pPr>
            <a:lvl3pPr lvl="2" rtl="0">
              <a:spcBef>
                <a:spcPts val="0"/>
              </a:spcBef>
              <a:spcAft>
                <a:spcPts val="0"/>
              </a:spcAft>
              <a:buSzPts val="2700"/>
              <a:buNone/>
              <a:defRPr/>
            </a:lvl3pPr>
            <a:lvl4pPr lvl="3" rtl="0">
              <a:spcBef>
                <a:spcPts val="0"/>
              </a:spcBef>
              <a:spcAft>
                <a:spcPts val="0"/>
              </a:spcAft>
              <a:buSzPts val="2700"/>
              <a:buNone/>
              <a:defRPr/>
            </a:lvl4pPr>
            <a:lvl5pPr lvl="4" rtl="0">
              <a:spcBef>
                <a:spcPts val="0"/>
              </a:spcBef>
              <a:spcAft>
                <a:spcPts val="0"/>
              </a:spcAft>
              <a:buSzPts val="2700"/>
              <a:buNone/>
              <a:defRPr/>
            </a:lvl5pPr>
            <a:lvl6pPr lvl="5" rtl="0">
              <a:spcBef>
                <a:spcPts val="0"/>
              </a:spcBef>
              <a:spcAft>
                <a:spcPts val="0"/>
              </a:spcAft>
              <a:buSzPts val="2700"/>
              <a:buNone/>
              <a:defRPr/>
            </a:lvl6pPr>
            <a:lvl7pPr lvl="6" rtl="0">
              <a:spcBef>
                <a:spcPts val="0"/>
              </a:spcBef>
              <a:spcAft>
                <a:spcPts val="0"/>
              </a:spcAft>
              <a:buSzPts val="2700"/>
              <a:buNone/>
              <a:defRPr/>
            </a:lvl7pPr>
            <a:lvl8pPr lvl="7" rtl="0">
              <a:spcBef>
                <a:spcPts val="0"/>
              </a:spcBef>
              <a:spcAft>
                <a:spcPts val="0"/>
              </a:spcAft>
              <a:buSzPts val="2700"/>
              <a:buNone/>
              <a:defRPr/>
            </a:lvl8pPr>
            <a:lvl9pPr lvl="8" rtl="0">
              <a:spcBef>
                <a:spcPts val="0"/>
              </a:spcBef>
              <a:spcAft>
                <a:spcPts val="0"/>
              </a:spcAft>
              <a:buSzPts val="2700"/>
              <a:buNone/>
              <a:defRPr/>
            </a:lvl9pPr>
          </a:lstStyle>
          <a:p>
            <a:endParaRPr/>
          </a:p>
        </p:txBody>
      </p:sp>
      <p:sp>
        <p:nvSpPr>
          <p:cNvPr id="50" name="Google Shape;50;p5"/>
          <p:cNvSpPr txBox="1">
            <a:spLocks noGrp="1"/>
          </p:cNvSpPr>
          <p:nvPr>
            <p:ph type="subTitle" idx="1"/>
          </p:nvPr>
        </p:nvSpPr>
        <p:spPr>
          <a:xfrm>
            <a:off x="713413" y="2508638"/>
            <a:ext cx="2840400" cy="1433400"/>
          </a:xfrm>
          <a:prstGeom prst="rect">
            <a:avLst/>
          </a:prstGeom>
        </p:spPr>
        <p:txBody>
          <a:bodyPr spcFirstLastPara="1" wrap="square" lIns="91425" tIns="91425" rIns="91425" bIns="91425" anchor="t" anchorCtr="0">
            <a:noAutofit/>
          </a:bodyPr>
          <a:lstStyle>
            <a:lvl1pPr lvl="0" algn="r" rtl="0">
              <a:lnSpc>
                <a:spcPct val="100000"/>
              </a:lnSpc>
              <a:spcBef>
                <a:spcPts val="0"/>
              </a:spcBef>
              <a:spcAft>
                <a:spcPts val="0"/>
              </a:spcAft>
              <a:buSzPts val="2800"/>
              <a:buNone/>
              <a:defRPr b="0">
                <a:solidFill>
                  <a:schemeClr val="dk1"/>
                </a:solidFill>
              </a:defRPr>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51" name="Google Shape;51;p5"/>
          <p:cNvSpPr txBox="1">
            <a:spLocks noGrp="1"/>
          </p:cNvSpPr>
          <p:nvPr>
            <p:ph type="subTitle" idx="2"/>
          </p:nvPr>
        </p:nvSpPr>
        <p:spPr>
          <a:xfrm>
            <a:off x="5590487" y="2508626"/>
            <a:ext cx="2840400" cy="14334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2800"/>
              <a:buNone/>
              <a:defRPr b="0">
                <a:solidFill>
                  <a:schemeClr val="dk1"/>
                </a:solidFill>
              </a:defRPr>
            </a:lvl1pPr>
            <a:lvl2pPr lvl="1" algn="r" rtl="0">
              <a:lnSpc>
                <a:spcPct val="100000"/>
              </a:lnSpc>
              <a:spcBef>
                <a:spcPts val="0"/>
              </a:spcBef>
              <a:spcAft>
                <a:spcPts val="0"/>
              </a:spcAft>
              <a:buSzPts val="2800"/>
              <a:buNone/>
              <a:defRPr sz="2800"/>
            </a:lvl2pPr>
            <a:lvl3pPr lvl="2" algn="r" rtl="0">
              <a:lnSpc>
                <a:spcPct val="100000"/>
              </a:lnSpc>
              <a:spcBef>
                <a:spcPts val="0"/>
              </a:spcBef>
              <a:spcAft>
                <a:spcPts val="0"/>
              </a:spcAft>
              <a:buSzPts val="2800"/>
              <a:buNone/>
              <a:defRPr sz="2800"/>
            </a:lvl3pPr>
            <a:lvl4pPr lvl="3" algn="r" rtl="0">
              <a:lnSpc>
                <a:spcPct val="100000"/>
              </a:lnSpc>
              <a:spcBef>
                <a:spcPts val="0"/>
              </a:spcBef>
              <a:spcAft>
                <a:spcPts val="0"/>
              </a:spcAft>
              <a:buSzPts val="2800"/>
              <a:buNone/>
              <a:defRPr sz="2800"/>
            </a:lvl4pPr>
            <a:lvl5pPr lvl="4" algn="r" rtl="0">
              <a:lnSpc>
                <a:spcPct val="100000"/>
              </a:lnSpc>
              <a:spcBef>
                <a:spcPts val="0"/>
              </a:spcBef>
              <a:spcAft>
                <a:spcPts val="0"/>
              </a:spcAft>
              <a:buSzPts val="2800"/>
              <a:buNone/>
              <a:defRPr sz="2800"/>
            </a:lvl5pPr>
            <a:lvl6pPr lvl="5" algn="r" rtl="0">
              <a:lnSpc>
                <a:spcPct val="100000"/>
              </a:lnSpc>
              <a:spcBef>
                <a:spcPts val="0"/>
              </a:spcBef>
              <a:spcAft>
                <a:spcPts val="0"/>
              </a:spcAft>
              <a:buSzPts val="2800"/>
              <a:buNone/>
              <a:defRPr sz="2800"/>
            </a:lvl6pPr>
            <a:lvl7pPr lvl="6" algn="r" rtl="0">
              <a:lnSpc>
                <a:spcPct val="100000"/>
              </a:lnSpc>
              <a:spcBef>
                <a:spcPts val="0"/>
              </a:spcBef>
              <a:spcAft>
                <a:spcPts val="0"/>
              </a:spcAft>
              <a:buSzPts val="2800"/>
              <a:buNone/>
              <a:defRPr sz="2800"/>
            </a:lvl7pPr>
            <a:lvl8pPr lvl="7" algn="r" rtl="0">
              <a:lnSpc>
                <a:spcPct val="100000"/>
              </a:lnSpc>
              <a:spcBef>
                <a:spcPts val="0"/>
              </a:spcBef>
              <a:spcAft>
                <a:spcPts val="0"/>
              </a:spcAft>
              <a:buSzPts val="2800"/>
              <a:buNone/>
              <a:defRPr sz="2800"/>
            </a:lvl8pPr>
            <a:lvl9pPr lvl="8" algn="r" rtl="0">
              <a:lnSpc>
                <a:spcPct val="100000"/>
              </a:lnSpc>
              <a:spcBef>
                <a:spcPts val="0"/>
              </a:spcBef>
              <a:spcAft>
                <a:spcPts val="0"/>
              </a:spcAft>
              <a:buSzPts val="2800"/>
              <a:buNone/>
              <a:defRPr sz="2800"/>
            </a:lvl9pPr>
          </a:lstStyle>
          <a:p>
            <a:endParaRPr/>
          </a:p>
        </p:txBody>
      </p:sp>
      <p:sp>
        <p:nvSpPr>
          <p:cNvPr id="52" name="Google Shape;52;p5"/>
          <p:cNvSpPr txBox="1">
            <a:spLocks noGrp="1"/>
          </p:cNvSpPr>
          <p:nvPr>
            <p:ph type="subTitle" idx="3"/>
          </p:nvPr>
        </p:nvSpPr>
        <p:spPr>
          <a:xfrm>
            <a:off x="713412" y="2190025"/>
            <a:ext cx="2840400" cy="406200"/>
          </a:xfrm>
          <a:prstGeom prst="rect">
            <a:avLst/>
          </a:prstGeom>
        </p:spPr>
        <p:txBody>
          <a:bodyPr spcFirstLastPara="1" wrap="square" lIns="91425" tIns="91425" rIns="91425" bIns="91425" anchor="b" anchorCtr="0">
            <a:noAutofit/>
          </a:bodyPr>
          <a:lstStyle>
            <a:lvl1pPr lvl="0" algn="r" rtl="0">
              <a:lnSpc>
                <a:spcPct val="100000"/>
              </a:lnSpc>
              <a:spcBef>
                <a:spcPts val="0"/>
              </a:spcBef>
              <a:spcAft>
                <a:spcPts val="0"/>
              </a:spcAft>
              <a:buSzPts val="1800"/>
              <a:buFont typeface="Aldrich"/>
              <a:buNone/>
              <a:defRPr sz="1800">
                <a:solidFill>
                  <a:schemeClr val="dk1"/>
                </a:solidFill>
                <a:latin typeface="Aldrich"/>
                <a:ea typeface="Aldrich"/>
                <a:cs typeface="Aldrich"/>
                <a:sym typeface="Aldrich"/>
              </a:defRPr>
            </a:lvl1pPr>
            <a:lvl2pPr lvl="1" rtl="0">
              <a:lnSpc>
                <a:spcPct val="100000"/>
              </a:lnSpc>
              <a:spcBef>
                <a:spcPts val="0"/>
              </a:spcBef>
              <a:spcAft>
                <a:spcPts val="0"/>
              </a:spcAft>
              <a:buSzPts val="1800"/>
              <a:buFont typeface="Aldrich"/>
              <a:buNone/>
              <a:defRPr sz="1800" b="1">
                <a:latin typeface="Aldrich"/>
                <a:ea typeface="Aldrich"/>
                <a:cs typeface="Aldrich"/>
                <a:sym typeface="Aldrich"/>
              </a:defRPr>
            </a:lvl2pPr>
            <a:lvl3pPr lvl="2" rtl="0">
              <a:lnSpc>
                <a:spcPct val="100000"/>
              </a:lnSpc>
              <a:spcBef>
                <a:spcPts val="0"/>
              </a:spcBef>
              <a:spcAft>
                <a:spcPts val="0"/>
              </a:spcAft>
              <a:buSzPts val="1800"/>
              <a:buFont typeface="Aldrich"/>
              <a:buNone/>
              <a:defRPr sz="1800" b="1">
                <a:latin typeface="Aldrich"/>
                <a:ea typeface="Aldrich"/>
                <a:cs typeface="Aldrich"/>
                <a:sym typeface="Aldrich"/>
              </a:defRPr>
            </a:lvl3pPr>
            <a:lvl4pPr lvl="3" rtl="0">
              <a:lnSpc>
                <a:spcPct val="100000"/>
              </a:lnSpc>
              <a:spcBef>
                <a:spcPts val="0"/>
              </a:spcBef>
              <a:spcAft>
                <a:spcPts val="0"/>
              </a:spcAft>
              <a:buSzPts val="1800"/>
              <a:buFont typeface="Aldrich"/>
              <a:buNone/>
              <a:defRPr sz="1800" b="1">
                <a:latin typeface="Aldrich"/>
                <a:ea typeface="Aldrich"/>
                <a:cs typeface="Aldrich"/>
                <a:sym typeface="Aldrich"/>
              </a:defRPr>
            </a:lvl4pPr>
            <a:lvl5pPr lvl="4" rtl="0">
              <a:lnSpc>
                <a:spcPct val="100000"/>
              </a:lnSpc>
              <a:spcBef>
                <a:spcPts val="0"/>
              </a:spcBef>
              <a:spcAft>
                <a:spcPts val="0"/>
              </a:spcAft>
              <a:buSzPts val="1800"/>
              <a:buFont typeface="Aldrich"/>
              <a:buNone/>
              <a:defRPr sz="1800" b="1">
                <a:latin typeface="Aldrich"/>
                <a:ea typeface="Aldrich"/>
                <a:cs typeface="Aldrich"/>
                <a:sym typeface="Aldrich"/>
              </a:defRPr>
            </a:lvl5pPr>
            <a:lvl6pPr lvl="5" rtl="0">
              <a:lnSpc>
                <a:spcPct val="100000"/>
              </a:lnSpc>
              <a:spcBef>
                <a:spcPts val="0"/>
              </a:spcBef>
              <a:spcAft>
                <a:spcPts val="0"/>
              </a:spcAft>
              <a:buSzPts val="1800"/>
              <a:buFont typeface="Aldrich"/>
              <a:buNone/>
              <a:defRPr sz="1800" b="1">
                <a:latin typeface="Aldrich"/>
                <a:ea typeface="Aldrich"/>
                <a:cs typeface="Aldrich"/>
                <a:sym typeface="Aldrich"/>
              </a:defRPr>
            </a:lvl6pPr>
            <a:lvl7pPr lvl="6" rtl="0">
              <a:lnSpc>
                <a:spcPct val="100000"/>
              </a:lnSpc>
              <a:spcBef>
                <a:spcPts val="0"/>
              </a:spcBef>
              <a:spcAft>
                <a:spcPts val="0"/>
              </a:spcAft>
              <a:buSzPts val="1800"/>
              <a:buFont typeface="Aldrich"/>
              <a:buNone/>
              <a:defRPr sz="1800" b="1">
                <a:latin typeface="Aldrich"/>
                <a:ea typeface="Aldrich"/>
                <a:cs typeface="Aldrich"/>
                <a:sym typeface="Aldrich"/>
              </a:defRPr>
            </a:lvl7pPr>
            <a:lvl8pPr lvl="7" rtl="0">
              <a:lnSpc>
                <a:spcPct val="100000"/>
              </a:lnSpc>
              <a:spcBef>
                <a:spcPts val="0"/>
              </a:spcBef>
              <a:spcAft>
                <a:spcPts val="0"/>
              </a:spcAft>
              <a:buSzPts val="1800"/>
              <a:buFont typeface="Aldrich"/>
              <a:buNone/>
              <a:defRPr sz="1800" b="1">
                <a:latin typeface="Aldrich"/>
                <a:ea typeface="Aldrich"/>
                <a:cs typeface="Aldrich"/>
                <a:sym typeface="Aldrich"/>
              </a:defRPr>
            </a:lvl8pPr>
            <a:lvl9pPr lvl="8" rtl="0">
              <a:lnSpc>
                <a:spcPct val="100000"/>
              </a:lnSpc>
              <a:spcBef>
                <a:spcPts val="0"/>
              </a:spcBef>
              <a:spcAft>
                <a:spcPts val="0"/>
              </a:spcAft>
              <a:buSzPts val="1800"/>
              <a:buFont typeface="Aldrich"/>
              <a:buNone/>
              <a:defRPr sz="1800" b="1">
                <a:latin typeface="Aldrich"/>
                <a:ea typeface="Aldrich"/>
                <a:cs typeface="Aldrich"/>
                <a:sym typeface="Aldrich"/>
              </a:defRPr>
            </a:lvl9pPr>
          </a:lstStyle>
          <a:p>
            <a:endParaRPr/>
          </a:p>
        </p:txBody>
      </p:sp>
      <p:sp>
        <p:nvSpPr>
          <p:cNvPr id="53" name="Google Shape;53;p5"/>
          <p:cNvSpPr txBox="1">
            <a:spLocks noGrp="1"/>
          </p:cNvSpPr>
          <p:nvPr>
            <p:ph type="subTitle" idx="4"/>
          </p:nvPr>
        </p:nvSpPr>
        <p:spPr>
          <a:xfrm>
            <a:off x="5590497" y="2190025"/>
            <a:ext cx="2840400" cy="4062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1800"/>
              <a:buFont typeface="Aldrich"/>
              <a:buNone/>
              <a:defRPr sz="1800">
                <a:solidFill>
                  <a:schemeClr val="dk1"/>
                </a:solidFill>
                <a:latin typeface="Aldrich"/>
                <a:ea typeface="Aldrich"/>
                <a:cs typeface="Aldrich"/>
                <a:sym typeface="Aldrich"/>
              </a:defRPr>
            </a:lvl1pPr>
            <a:lvl2pPr lvl="1" algn="r" rtl="0">
              <a:lnSpc>
                <a:spcPct val="100000"/>
              </a:lnSpc>
              <a:spcBef>
                <a:spcPts val="0"/>
              </a:spcBef>
              <a:spcAft>
                <a:spcPts val="0"/>
              </a:spcAft>
              <a:buSzPts val="1800"/>
              <a:buFont typeface="Aldrich"/>
              <a:buNone/>
              <a:defRPr sz="1800" b="1">
                <a:latin typeface="Aldrich"/>
                <a:ea typeface="Aldrich"/>
                <a:cs typeface="Aldrich"/>
                <a:sym typeface="Aldrich"/>
              </a:defRPr>
            </a:lvl2pPr>
            <a:lvl3pPr lvl="2" algn="r" rtl="0">
              <a:lnSpc>
                <a:spcPct val="100000"/>
              </a:lnSpc>
              <a:spcBef>
                <a:spcPts val="0"/>
              </a:spcBef>
              <a:spcAft>
                <a:spcPts val="0"/>
              </a:spcAft>
              <a:buSzPts val="1800"/>
              <a:buFont typeface="Aldrich"/>
              <a:buNone/>
              <a:defRPr sz="1800" b="1">
                <a:latin typeface="Aldrich"/>
                <a:ea typeface="Aldrich"/>
                <a:cs typeface="Aldrich"/>
                <a:sym typeface="Aldrich"/>
              </a:defRPr>
            </a:lvl3pPr>
            <a:lvl4pPr lvl="3" algn="r" rtl="0">
              <a:lnSpc>
                <a:spcPct val="100000"/>
              </a:lnSpc>
              <a:spcBef>
                <a:spcPts val="0"/>
              </a:spcBef>
              <a:spcAft>
                <a:spcPts val="0"/>
              </a:spcAft>
              <a:buSzPts val="1800"/>
              <a:buFont typeface="Aldrich"/>
              <a:buNone/>
              <a:defRPr sz="1800" b="1">
                <a:latin typeface="Aldrich"/>
                <a:ea typeface="Aldrich"/>
                <a:cs typeface="Aldrich"/>
                <a:sym typeface="Aldrich"/>
              </a:defRPr>
            </a:lvl4pPr>
            <a:lvl5pPr lvl="4" algn="r" rtl="0">
              <a:lnSpc>
                <a:spcPct val="100000"/>
              </a:lnSpc>
              <a:spcBef>
                <a:spcPts val="0"/>
              </a:spcBef>
              <a:spcAft>
                <a:spcPts val="0"/>
              </a:spcAft>
              <a:buSzPts val="1800"/>
              <a:buFont typeface="Aldrich"/>
              <a:buNone/>
              <a:defRPr sz="1800" b="1">
                <a:latin typeface="Aldrich"/>
                <a:ea typeface="Aldrich"/>
                <a:cs typeface="Aldrich"/>
                <a:sym typeface="Aldrich"/>
              </a:defRPr>
            </a:lvl5pPr>
            <a:lvl6pPr lvl="5" algn="r" rtl="0">
              <a:lnSpc>
                <a:spcPct val="100000"/>
              </a:lnSpc>
              <a:spcBef>
                <a:spcPts val="0"/>
              </a:spcBef>
              <a:spcAft>
                <a:spcPts val="0"/>
              </a:spcAft>
              <a:buSzPts val="1800"/>
              <a:buFont typeface="Aldrich"/>
              <a:buNone/>
              <a:defRPr sz="1800" b="1">
                <a:latin typeface="Aldrich"/>
                <a:ea typeface="Aldrich"/>
                <a:cs typeface="Aldrich"/>
                <a:sym typeface="Aldrich"/>
              </a:defRPr>
            </a:lvl6pPr>
            <a:lvl7pPr lvl="6" algn="r" rtl="0">
              <a:lnSpc>
                <a:spcPct val="100000"/>
              </a:lnSpc>
              <a:spcBef>
                <a:spcPts val="0"/>
              </a:spcBef>
              <a:spcAft>
                <a:spcPts val="0"/>
              </a:spcAft>
              <a:buSzPts val="1800"/>
              <a:buFont typeface="Aldrich"/>
              <a:buNone/>
              <a:defRPr sz="1800" b="1">
                <a:latin typeface="Aldrich"/>
                <a:ea typeface="Aldrich"/>
                <a:cs typeface="Aldrich"/>
                <a:sym typeface="Aldrich"/>
              </a:defRPr>
            </a:lvl7pPr>
            <a:lvl8pPr lvl="7" algn="r" rtl="0">
              <a:lnSpc>
                <a:spcPct val="100000"/>
              </a:lnSpc>
              <a:spcBef>
                <a:spcPts val="0"/>
              </a:spcBef>
              <a:spcAft>
                <a:spcPts val="0"/>
              </a:spcAft>
              <a:buSzPts val="1800"/>
              <a:buFont typeface="Aldrich"/>
              <a:buNone/>
              <a:defRPr sz="1800" b="1">
                <a:latin typeface="Aldrich"/>
                <a:ea typeface="Aldrich"/>
                <a:cs typeface="Aldrich"/>
                <a:sym typeface="Aldrich"/>
              </a:defRPr>
            </a:lvl8pPr>
            <a:lvl9pPr lvl="8" algn="r" rtl="0">
              <a:lnSpc>
                <a:spcPct val="100000"/>
              </a:lnSpc>
              <a:spcBef>
                <a:spcPts val="0"/>
              </a:spcBef>
              <a:spcAft>
                <a:spcPts val="0"/>
              </a:spcAft>
              <a:buSzPts val="1800"/>
              <a:buFont typeface="Aldrich"/>
              <a:buNone/>
              <a:defRPr sz="1800" b="1">
                <a:latin typeface="Aldrich"/>
                <a:ea typeface="Aldrich"/>
                <a:cs typeface="Aldrich"/>
                <a:sym typeface="Aldrich"/>
              </a:defRPr>
            </a:lvl9pPr>
          </a:lstStyle>
          <a:p>
            <a:endParaRPr/>
          </a:p>
        </p:txBody>
      </p:sp>
      <p:pic>
        <p:nvPicPr>
          <p:cNvPr id="54" name="Google Shape;54;p5"/>
          <p:cNvPicPr preferRelativeResize="0"/>
          <p:nvPr/>
        </p:nvPicPr>
        <p:blipFill>
          <a:blip r:embed="rId3">
            <a:alphaModFix/>
          </a:blip>
          <a:stretch>
            <a:fillRect/>
          </a:stretch>
        </p:blipFill>
        <p:spPr>
          <a:xfrm>
            <a:off x="8512918" y="1244474"/>
            <a:ext cx="1718225" cy="1698000"/>
          </a:xfrm>
          <a:prstGeom prst="rect">
            <a:avLst/>
          </a:prstGeom>
          <a:noFill/>
          <a:ln>
            <a:noFill/>
          </a:ln>
        </p:spPr>
      </p:pic>
      <p:grpSp>
        <p:nvGrpSpPr>
          <p:cNvPr id="55" name="Google Shape;55;p5"/>
          <p:cNvGrpSpPr/>
          <p:nvPr/>
        </p:nvGrpSpPr>
        <p:grpSpPr>
          <a:xfrm>
            <a:off x="-138674" y="748259"/>
            <a:ext cx="962238" cy="962238"/>
            <a:chOff x="1337825" y="-50856"/>
            <a:chExt cx="1319400" cy="1319400"/>
          </a:xfrm>
        </p:grpSpPr>
        <p:sp>
          <p:nvSpPr>
            <p:cNvPr id="56" name="Google Shape;56;p5"/>
            <p:cNvSpPr/>
            <p:nvPr/>
          </p:nvSpPr>
          <p:spPr>
            <a:xfrm>
              <a:off x="1531025" y="142375"/>
              <a:ext cx="933000" cy="933000"/>
            </a:xfrm>
            <a:prstGeom prst="mathPlus">
              <a:avLst>
                <a:gd name="adj1" fmla="val 4857"/>
              </a:avLst>
            </a:prstGeom>
            <a:solidFill>
              <a:schemeClr val="accent1"/>
            </a:solidFill>
            <a:ln w="1905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Hind"/>
                <a:ea typeface="Hind"/>
                <a:cs typeface="Hind"/>
                <a:sym typeface="Hind"/>
              </a:endParaRPr>
            </a:p>
          </p:txBody>
        </p:sp>
        <p:sp>
          <p:nvSpPr>
            <p:cNvPr id="57" name="Google Shape;57;p5"/>
            <p:cNvSpPr/>
            <p:nvPr/>
          </p:nvSpPr>
          <p:spPr>
            <a:xfrm rot="2700000">
              <a:off x="1531047" y="142366"/>
              <a:ext cx="932957" cy="932957"/>
            </a:xfrm>
            <a:prstGeom prst="mathPlus">
              <a:avLst>
                <a:gd name="adj1" fmla="val 4857"/>
              </a:avLst>
            </a:prstGeom>
            <a:solidFill>
              <a:schemeClr val="accent1"/>
            </a:solidFill>
            <a:ln w="1905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Hind"/>
                <a:ea typeface="Hind"/>
                <a:cs typeface="Hind"/>
                <a:sym typeface="Hind"/>
              </a:endParaRPr>
            </a:p>
          </p:txBody>
        </p:sp>
      </p:grpSp>
      <p:grpSp>
        <p:nvGrpSpPr>
          <p:cNvPr id="58" name="Google Shape;58;p5"/>
          <p:cNvGrpSpPr/>
          <p:nvPr/>
        </p:nvGrpSpPr>
        <p:grpSpPr>
          <a:xfrm rot="10800000">
            <a:off x="-2821686" y="1558772"/>
            <a:ext cx="3473745" cy="1787666"/>
            <a:chOff x="5006244" y="1847850"/>
            <a:chExt cx="2263616" cy="1164907"/>
          </a:xfrm>
        </p:grpSpPr>
        <p:grpSp>
          <p:nvGrpSpPr>
            <p:cNvPr id="59" name="Google Shape;59;p5"/>
            <p:cNvGrpSpPr/>
            <p:nvPr/>
          </p:nvGrpSpPr>
          <p:grpSpPr>
            <a:xfrm>
              <a:off x="5006244" y="1847850"/>
              <a:ext cx="2263616" cy="1164907"/>
              <a:chOff x="5006244" y="1847850"/>
              <a:chExt cx="2263616" cy="1164907"/>
            </a:xfrm>
          </p:grpSpPr>
          <p:sp>
            <p:nvSpPr>
              <p:cNvPr id="60" name="Google Shape;60;p5"/>
              <p:cNvSpPr/>
              <p:nvPr/>
            </p:nvSpPr>
            <p:spPr>
              <a:xfrm>
                <a:off x="5006244" y="1847850"/>
                <a:ext cx="2263616" cy="1164907"/>
              </a:xfrm>
              <a:custGeom>
                <a:avLst/>
                <a:gdLst/>
                <a:ahLst/>
                <a:cxnLst/>
                <a:rect l="l" t="t" r="r" b="b"/>
                <a:pathLst>
                  <a:path w="2263616" h="1164907" extrusionOk="0">
                    <a:moveTo>
                      <a:pt x="2263616" y="0"/>
                    </a:moveTo>
                    <a:lnTo>
                      <a:pt x="2263616" y="13811"/>
                    </a:lnTo>
                    <a:lnTo>
                      <a:pt x="582073" y="13811"/>
                    </a:lnTo>
                    <a:cubicBezTo>
                      <a:pt x="430340" y="13811"/>
                      <a:pt x="287655" y="72962"/>
                      <a:pt x="180308" y="180404"/>
                    </a:cubicBezTo>
                    <a:cubicBezTo>
                      <a:pt x="72962" y="287846"/>
                      <a:pt x="13811" y="430625"/>
                      <a:pt x="13811" y="582454"/>
                    </a:cubicBezTo>
                    <a:cubicBezTo>
                      <a:pt x="13811" y="734282"/>
                      <a:pt x="72962" y="877062"/>
                      <a:pt x="180308" y="984504"/>
                    </a:cubicBezTo>
                    <a:cubicBezTo>
                      <a:pt x="287655" y="1091946"/>
                      <a:pt x="430340" y="1151096"/>
                      <a:pt x="582073" y="1151096"/>
                    </a:cubicBezTo>
                    <a:lnTo>
                      <a:pt x="1157288" y="1151096"/>
                    </a:lnTo>
                    <a:lnTo>
                      <a:pt x="1157288" y="1164908"/>
                    </a:lnTo>
                    <a:lnTo>
                      <a:pt x="582073" y="1164908"/>
                    </a:lnTo>
                    <a:cubicBezTo>
                      <a:pt x="426720" y="1164908"/>
                      <a:pt x="280511" y="1104329"/>
                      <a:pt x="170593" y="994220"/>
                    </a:cubicBezTo>
                    <a:cubicBezTo>
                      <a:pt x="60579" y="884206"/>
                      <a:pt x="0" y="737902"/>
                      <a:pt x="0" y="582454"/>
                    </a:cubicBezTo>
                    <a:cubicBezTo>
                      <a:pt x="0" y="427006"/>
                      <a:pt x="60579" y="280702"/>
                      <a:pt x="170593" y="170688"/>
                    </a:cubicBezTo>
                    <a:cubicBezTo>
                      <a:pt x="280607" y="60579"/>
                      <a:pt x="426720" y="0"/>
                      <a:pt x="582073" y="0"/>
                    </a:cubicBezTo>
                    <a:lnTo>
                      <a:pt x="2263521" y="0"/>
                    </a:ln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1" name="Google Shape;61;p5"/>
              <p:cNvSpPr/>
              <p:nvPr/>
            </p:nvSpPr>
            <p:spPr>
              <a:xfrm>
                <a:off x="5084921" y="1926526"/>
                <a:ext cx="2184939" cy="1007554"/>
              </a:xfrm>
              <a:custGeom>
                <a:avLst/>
                <a:gdLst/>
                <a:ahLst/>
                <a:cxnLst/>
                <a:rect l="l" t="t" r="r" b="b"/>
                <a:pathLst>
                  <a:path w="2184939" h="1007554" extrusionOk="0">
                    <a:moveTo>
                      <a:pt x="2184940" y="95"/>
                    </a:moveTo>
                    <a:lnTo>
                      <a:pt x="2184940" y="13907"/>
                    </a:lnTo>
                    <a:lnTo>
                      <a:pt x="503396" y="13907"/>
                    </a:lnTo>
                    <a:cubicBezTo>
                      <a:pt x="372713" y="13907"/>
                      <a:pt x="249746" y="64865"/>
                      <a:pt x="157258" y="157448"/>
                    </a:cubicBezTo>
                    <a:cubicBezTo>
                      <a:pt x="64770" y="250031"/>
                      <a:pt x="13811" y="372999"/>
                      <a:pt x="13811" y="503777"/>
                    </a:cubicBezTo>
                    <a:cubicBezTo>
                      <a:pt x="13811" y="773906"/>
                      <a:pt x="233458" y="993743"/>
                      <a:pt x="503396" y="993743"/>
                    </a:cubicBezTo>
                    <a:lnTo>
                      <a:pt x="503396" y="1007555"/>
                    </a:lnTo>
                    <a:cubicBezTo>
                      <a:pt x="225838" y="1007555"/>
                      <a:pt x="0" y="781622"/>
                      <a:pt x="0" y="503777"/>
                    </a:cubicBezTo>
                    <a:cubicBezTo>
                      <a:pt x="0" y="369284"/>
                      <a:pt x="52388" y="242792"/>
                      <a:pt x="147542" y="147638"/>
                    </a:cubicBezTo>
                    <a:cubicBezTo>
                      <a:pt x="242697" y="52483"/>
                      <a:pt x="369094" y="0"/>
                      <a:pt x="503396" y="0"/>
                    </a:cubicBezTo>
                    <a:lnTo>
                      <a:pt x="2184845" y="0"/>
                    </a:ln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2" name="Google Shape;62;p5"/>
              <p:cNvSpPr/>
              <p:nvPr/>
            </p:nvSpPr>
            <p:spPr>
              <a:xfrm>
                <a:off x="5163597" y="2005298"/>
                <a:ext cx="2106263" cy="850010"/>
              </a:xfrm>
              <a:custGeom>
                <a:avLst/>
                <a:gdLst/>
                <a:ahLst/>
                <a:cxnLst/>
                <a:rect l="l" t="t" r="r" b="b"/>
                <a:pathLst>
                  <a:path w="2106263" h="850010" extrusionOk="0">
                    <a:moveTo>
                      <a:pt x="2106263" y="0"/>
                    </a:moveTo>
                    <a:lnTo>
                      <a:pt x="2106263" y="13811"/>
                    </a:lnTo>
                    <a:lnTo>
                      <a:pt x="424720" y="13811"/>
                    </a:lnTo>
                    <a:cubicBezTo>
                      <a:pt x="314992" y="13811"/>
                      <a:pt x="211836" y="56578"/>
                      <a:pt x="134207" y="134302"/>
                    </a:cubicBezTo>
                    <a:cubicBezTo>
                      <a:pt x="56579" y="211836"/>
                      <a:pt x="13811" y="315087"/>
                      <a:pt x="13811" y="425006"/>
                    </a:cubicBezTo>
                    <a:cubicBezTo>
                      <a:pt x="13811" y="651700"/>
                      <a:pt x="198120" y="836200"/>
                      <a:pt x="424720" y="836200"/>
                    </a:cubicBezTo>
                    <a:lnTo>
                      <a:pt x="424720" y="850011"/>
                    </a:lnTo>
                    <a:cubicBezTo>
                      <a:pt x="190500" y="850011"/>
                      <a:pt x="0" y="659321"/>
                      <a:pt x="0" y="425006"/>
                    </a:cubicBezTo>
                    <a:cubicBezTo>
                      <a:pt x="0" y="311372"/>
                      <a:pt x="44196" y="204692"/>
                      <a:pt x="124492" y="124492"/>
                    </a:cubicBezTo>
                    <a:cubicBezTo>
                      <a:pt x="204692" y="44196"/>
                      <a:pt x="311372" y="0"/>
                      <a:pt x="424720" y="0"/>
                    </a:cubicBezTo>
                    <a:lnTo>
                      <a:pt x="2106168" y="0"/>
                    </a:ln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3" name="Google Shape;63;p5"/>
              <p:cNvSpPr/>
              <p:nvPr/>
            </p:nvSpPr>
            <p:spPr>
              <a:xfrm>
                <a:off x="5242274" y="2084069"/>
                <a:ext cx="2027586" cy="692562"/>
              </a:xfrm>
              <a:custGeom>
                <a:avLst/>
                <a:gdLst/>
                <a:ahLst/>
                <a:cxnLst/>
                <a:rect l="l" t="t" r="r" b="b"/>
                <a:pathLst>
                  <a:path w="2027586" h="692562" extrusionOk="0">
                    <a:moveTo>
                      <a:pt x="2027587" y="0"/>
                    </a:moveTo>
                    <a:lnTo>
                      <a:pt x="2027587" y="13811"/>
                    </a:lnTo>
                    <a:lnTo>
                      <a:pt x="346043" y="13811"/>
                    </a:lnTo>
                    <a:cubicBezTo>
                      <a:pt x="257270" y="13811"/>
                      <a:pt x="173831" y="48387"/>
                      <a:pt x="111157" y="111252"/>
                    </a:cubicBezTo>
                    <a:cubicBezTo>
                      <a:pt x="48387" y="173927"/>
                      <a:pt x="13811" y="257461"/>
                      <a:pt x="13811" y="346329"/>
                    </a:cubicBezTo>
                    <a:cubicBezTo>
                      <a:pt x="13811" y="529685"/>
                      <a:pt x="162878" y="678752"/>
                      <a:pt x="346043" y="678752"/>
                    </a:cubicBezTo>
                    <a:lnTo>
                      <a:pt x="346043" y="692563"/>
                    </a:lnTo>
                    <a:cubicBezTo>
                      <a:pt x="155258" y="692563"/>
                      <a:pt x="0" y="537210"/>
                      <a:pt x="0" y="346329"/>
                    </a:cubicBezTo>
                    <a:cubicBezTo>
                      <a:pt x="0" y="253746"/>
                      <a:pt x="36004" y="166783"/>
                      <a:pt x="101441" y="101537"/>
                    </a:cubicBezTo>
                    <a:cubicBezTo>
                      <a:pt x="166688" y="36100"/>
                      <a:pt x="253556" y="95"/>
                      <a:pt x="346043" y="95"/>
                    </a:cubicBezTo>
                    <a:lnTo>
                      <a:pt x="2027492" y="95"/>
                    </a:ln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4" name="Google Shape;64;p5"/>
              <p:cNvSpPr/>
              <p:nvPr/>
            </p:nvSpPr>
            <p:spPr>
              <a:xfrm>
                <a:off x="5320950" y="2162746"/>
                <a:ext cx="1948910" cy="535114"/>
              </a:xfrm>
              <a:custGeom>
                <a:avLst/>
                <a:gdLst/>
                <a:ahLst/>
                <a:cxnLst/>
                <a:rect l="l" t="t" r="r" b="b"/>
                <a:pathLst>
                  <a:path w="1948910" h="535114" extrusionOk="0">
                    <a:moveTo>
                      <a:pt x="1948910" y="0"/>
                    </a:moveTo>
                    <a:lnTo>
                      <a:pt x="1948910" y="13811"/>
                    </a:lnTo>
                    <a:lnTo>
                      <a:pt x="267367" y="13811"/>
                    </a:lnTo>
                    <a:cubicBezTo>
                      <a:pt x="199549" y="13811"/>
                      <a:pt x="135922" y="40195"/>
                      <a:pt x="88106" y="88201"/>
                    </a:cubicBezTo>
                    <a:cubicBezTo>
                      <a:pt x="40196" y="136017"/>
                      <a:pt x="13811" y="199739"/>
                      <a:pt x="13811" y="267557"/>
                    </a:cubicBezTo>
                    <a:cubicBezTo>
                      <a:pt x="13811" y="335375"/>
                      <a:pt x="40196" y="399097"/>
                      <a:pt x="88106" y="446913"/>
                    </a:cubicBezTo>
                    <a:cubicBezTo>
                      <a:pt x="135922" y="494919"/>
                      <a:pt x="199549" y="521303"/>
                      <a:pt x="267367" y="521303"/>
                    </a:cubicBezTo>
                    <a:lnTo>
                      <a:pt x="842581" y="521303"/>
                    </a:lnTo>
                    <a:lnTo>
                      <a:pt x="842581" y="535114"/>
                    </a:lnTo>
                    <a:lnTo>
                      <a:pt x="267367" y="535114"/>
                    </a:lnTo>
                    <a:cubicBezTo>
                      <a:pt x="195834" y="535114"/>
                      <a:pt x="128683" y="507301"/>
                      <a:pt x="78296" y="456724"/>
                    </a:cubicBezTo>
                    <a:cubicBezTo>
                      <a:pt x="27813" y="406337"/>
                      <a:pt x="0" y="339185"/>
                      <a:pt x="0" y="267557"/>
                    </a:cubicBezTo>
                    <a:cubicBezTo>
                      <a:pt x="0" y="195929"/>
                      <a:pt x="27813" y="128778"/>
                      <a:pt x="78391" y="78391"/>
                    </a:cubicBezTo>
                    <a:cubicBezTo>
                      <a:pt x="128778" y="27813"/>
                      <a:pt x="195929" y="0"/>
                      <a:pt x="267367" y="0"/>
                    </a:cubicBezTo>
                    <a:lnTo>
                      <a:pt x="1948815" y="0"/>
                    </a:ln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5" name="Google Shape;65;p5"/>
              <p:cNvSpPr/>
              <p:nvPr/>
            </p:nvSpPr>
            <p:spPr>
              <a:xfrm>
                <a:off x="5399627" y="2241422"/>
                <a:ext cx="1870233" cy="377666"/>
              </a:xfrm>
              <a:custGeom>
                <a:avLst/>
                <a:gdLst/>
                <a:ahLst/>
                <a:cxnLst/>
                <a:rect l="l" t="t" r="r" b="b"/>
                <a:pathLst>
                  <a:path w="1870233" h="377666" extrusionOk="0">
                    <a:moveTo>
                      <a:pt x="1870234" y="95"/>
                    </a:moveTo>
                    <a:lnTo>
                      <a:pt x="1870234" y="13906"/>
                    </a:lnTo>
                    <a:lnTo>
                      <a:pt x="188690" y="13906"/>
                    </a:lnTo>
                    <a:cubicBezTo>
                      <a:pt x="141922" y="13906"/>
                      <a:pt x="98012" y="32099"/>
                      <a:pt x="65056" y="65151"/>
                    </a:cubicBezTo>
                    <a:cubicBezTo>
                      <a:pt x="32004" y="98107"/>
                      <a:pt x="13811" y="142018"/>
                      <a:pt x="13811" y="188881"/>
                    </a:cubicBezTo>
                    <a:cubicBezTo>
                      <a:pt x="13811" y="285369"/>
                      <a:pt x="92297" y="363855"/>
                      <a:pt x="188690" y="363855"/>
                    </a:cubicBezTo>
                    <a:lnTo>
                      <a:pt x="188690" y="377666"/>
                    </a:lnTo>
                    <a:cubicBezTo>
                      <a:pt x="84677" y="377666"/>
                      <a:pt x="0" y="292989"/>
                      <a:pt x="0" y="188881"/>
                    </a:cubicBezTo>
                    <a:cubicBezTo>
                      <a:pt x="0" y="138303"/>
                      <a:pt x="19621" y="90964"/>
                      <a:pt x="55340" y="55340"/>
                    </a:cubicBezTo>
                    <a:cubicBezTo>
                      <a:pt x="90868" y="19717"/>
                      <a:pt x="138208" y="0"/>
                      <a:pt x="188690" y="0"/>
                    </a:cubicBezTo>
                    <a:lnTo>
                      <a:pt x="1870139" y="0"/>
                    </a:ln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
          <p:nvSpPr>
            <p:cNvPr id="66" name="Google Shape;66;p5"/>
            <p:cNvSpPr/>
            <p:nvPr/>
          </p:nvSpPr>
          <p:spPr>
            <a:xfrm>
              <a:off x="5588317" y="2605373"/>
              <a:ext cx="575214" cy="13811"/>
            </a:xfrm>
            <a:custGeom>
              <a:avLst/>
              <a:gdLst/>
              <a:ahLst/>
              <a:cxnLst/>
              <a:rect l="l" t="t" r="r" b="b"/>
              <a:pathLst>
                <a:path w="575214" h="13811" extrusionOk="0">
                  <a:moveTo>
                    <a:pt x="0" y="0"/>
                  </a:moveTo>
                  <a:lnTo>
                    <a:pt x="575215" y="0"/>
                  </a:lnTo>
                  <a:lnTo>
                    <a:pt x="575215" y="13811"/>
                  </a:lnTo>
                  <a:lnTo>
                    <a:pt x="0" y="13811"/>
                  </a:ln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7" name="Google Shape;67;p5"/>
            <p:cNvSpPr/>
            <p:nvPr/>
          </p:nvSpPr>
          <p:spPr>
            <a:xfrm>
              <a:off x="5588317" y="2762821"/>
              <a:ext cx="575214" cy="13811"/>
            </a:xfrm>
            <a:custGeom>
              <a:avLst/>
              <a:gdLst/>
              <a:ahLst/>
              <a:cxnLst/>
              <a:rect l="l" t="t" r="r" b="b"/>
              <a:pathLst>
                <a:path w="575214" h="13811" extrusionOk="0">
                  <a:moveTo>
                    <a:pt x="0" y="0"/>
                  </a:moveTo>
                  <a:lnTo>
                    <a:pt x="575215" y="0"/>
                  </a:lnTo>
                  <a:lnTo>
                    <a:pt x="575215" y="13811"/>
                  </a:lnTo>
                  <a:lnTo>
                    <a:pt x="0" y="13811"/>
                  </a:ln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8" name="Google Shape;68;p5"/>
            <p:cNvSpPr/>
            <p:nvPr/>
          </p:nvSpPr>
          <p:spPr>
            <a:xfrm>
              <a:off x="5588317" y="2841498"/>
              <a:ext cx="575214" cy="13811"/>
            </a:xfrm>
            <a:custGeom>
              <a:avLst/>
              <a:gdLst/>
              <a:ahLst/>
              <a:cxnLst/>
              <a:rect l="l" t="t" r="r" b="b"/>
              <a:pathLst>
                <a:path w="575214" h="13811" extrusionOk="0">
                  <a:moveTo>
                    <a:pt x="0" y="0"/>
                  </a:moveTo>
                  <a:lnTo>
                    <a:pt x="575215" y="0"/>
                  </a:lnTo>
                  <a:lnTo>
                    <a:pt x="575215" y="13811"/>
                  </a:lnTo>
                  <a:lnTo>
                    <a:pt x="0" y="13811"/>
                  </a:ln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9" name="Google Shape;69;p5"/>
            <p:cNvSpPr/>
            <p:nvPr/>
          </p:nvSpPr>
          <p:spPr>
            <a:xfrm>
              <a:off x="5588317" y="2920269"/>
              <a:ext cx="575214" cy="13811"/>
            </a:xfrm>
            <a:custGeom>
              <a:avLst/>
              <a:gdLst/>
              <a:ahLst/>
              <a:cxnLst/>
              <a:rect l="l" t="t" r="r" b="b"/>
              <a:pathLst>
                <a:path w="575214" h="13811" extrusionOk="0">
                  <a:moveTo>
                    <a:pt x="0" y="0"/>
                  </a:moveTo>
                  <a:lnTo>
                    <a:pt x="575215" y="0"/>
                  </a:lnTo>
                  <a:lnTo>
                    <a:pt x="575215" y="13811"/>
                  </a:lnTo>
                  <a:lnTo>
                    <a:pt x="0" y="13811"/>
                  </a:ln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
        <p:nvSpPr>
          <p:cNvPr id="70" name="Google Shape;70;p5"/>
          <p:cNvSpPr>
            <a:spLocks noGrp="1"/>
          </p:cNvSpPr>
          <p:nvPr>
            <p:ph type="pic" idx="5"/>
          </p:nvPr>
        </p:nvSpPr>
        <p:spPr>
          <a:xfrm>
            <a:off x="3697375" y="2269675"/>
            <a:ext cx="1749600" cy="2863200"/>
          </a:xfrm>
          <a:prstGeom prst="rect">
            <a:avLst/>
          </a:prstGeom>
          <a:noFill/>
          <a:ln>
            <a:noFill/>
          </a:ln>
        </p:spPr>
      </p:sp>
    </p:spTree>
  </p:cSld>
  <p:clrMapOvr>
    <a:masterClrMapping/>
  </p:clrMapOvr>
  <p:transition spd="slow">
    <p:push dir="u"/>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71"/>
        <p:cNvGrpSpPr/>
        <p:nvPr/>
      </p:nvGrpSpPr>
      <p:grpSpPr>
        <a:xfrm>
          <a:off x="0" y="0"/>
          <a:ext cx="0" cy="0"/>
          <a:chOff x="0" y="0"/>
          <a:chExt cx="0" cy="0"/>
        </a:xfrm>
      </p:grpSpPr>
      <p:pic>
        <p:nvPicPr>
          <p:cNvPr id="72" name="Google Shape;72;p6"/>
          <p:cNvPicPr preferRelativeResize="0"/>
          <p:nvPr/>
        </p:nvPicPr>
        <p:blipFill>
          <a:blip r:embed="rId2">
            <a:alphaModFix amt="20000"/>
          </a:blip>
          <a:stretch>
            <a:fillRect/>
          </a:stretch>
        </p:blipFill>
        <p:spPr>
          <a:xfrm>
            <a:off x="0" y="0"/>
            <a:ext cx="9144000" cy="5143500"/>
          </a:xfrm>
          <a:prstGeom prst="rect">
            <a:avLst/>
          </a:prstGeom>
          <a:noFill/>
          <a:ln>
            <a:noFill/>
          </a:ln>
        </p:spPr>
      </p:pic>
      <p:sp>
        <p:nvSpPr>
          <p:cNvPr id="73" name="Google Shape;73;p6"/>
          <p:cNvSpPr txBox="1">
            <a:spLocks noGrp="1"/>
          </p:cNvSpPr>
          <p:nvPr>
            <p:ph type="title"/>
          </p:nvPr>
        </p:nvSpPr>
        <p:spPr>
          <a:xfrm>
            <a:off x="713400" y="539550"/>
            <a:ext cx="7717500" cy="611700"/>
          </a:xfrm>
          <a:prstGeom prst="rect">
            <a:avLst/>
          </a:prstGeom>
          <a:ln>
            <a:noFill/>
          </a:ln>
        </p:spPr>
        <p:txBody>
          <a:bodyPr spcFirstLastPara="1" wrap="square" lIns="91425" tIns="91425" rIns="91425" bIns="91425" anchor="t" anchorCtr="0">
            <a:noAutofit/>
          </a:bodyPr>
          <a:lstStyle>
            <a:lvl1pPr lvl="0" algn="ctr" rtl="0">
              <a:spcBef>
                <a:spcPts val="0"/>
              </a:spcBef>
              <a:spcAft>
                <a:spcPts val="0"/>
              </a:spcAft>
              <a:buSzPts val="2700"/>
              <a:buNone/>
              <a:defRPr/>
            </a:lvl1pPr>
            <a:lvl2pPr lvl="1" rtl="0">
              <a:spcBef>
                <a:spcPts val="0"/>
              </a:spcBef>
              <a:spcAft>
                <a:spcPts val="0"/>
              </a:spcAft>
              <a:buSzPts val="2700"/>
              <a:buNone/>
              <a:defRPr/>
            </a:lvl2pPr>
            <a:lvl3pPr lvl="2" rtl="0">
              <a:spcBef>
                <a:spcPts val="0"/>
              </a:spcBef>
              <a:spcAft>
                <a:spcPts val="0"/>
              </a:spcAft>
              <a:buSzPts val="2700"/>
              <a:buNone/>
              <a:defRPr/>
            </a:lvl3pPr>
            <a:lvl4pPr lvl="3" rtl="0">
              <a:spcBef>
                <a:spcPts val="0"/>
              </a:spcBef>
              <a:spcAft>
                <a:spcPts val="0"/>
              </a:spcAft>
              <a:buSzPts val="2700"/>
              <a:buNone/>
              <a:defRPr/>
            </a:lvl4pPr>
            <a:lvl5pPr lvl="4" rtl="0">
              <a:spcBef>
                <a:spcPts val="0"/>
              </a:spcBef>
              <a:spcAft>
                <a:spcPts val="0"/>
              </a:spcAft>
              <a:buSzPts val="2700"/>
              <a:buNone/>
              <a:defRPr/>
            </a:lvl5pPr>
            <a:lvl6pPr lvl="5" rtl="0">
              <a:spcBef>
                <a:spcPts val="0"/>
              </a:spcBef>
              <a:spcAft>
                <a:spcPts val="0"/>
              </a:spcAft>
              <a:buSzPts val="2700"/>
              <a:buNone/>
              <a:defRPr/>
            </a:lvl6pPr>
            <a:lvl7pPr lvl="6" rtl="0">
              <a:spcBef>
                <a:spcPts val="0"/>
              </a:spcBef>
              <a:spcAft>
                <a:spcPts val="0"/>
              </a:spcAft>
              <a:buSzPts val="2700"/>
              <a:buNone/>
              <a:defRPr/>
            </a:lvl7pPr>
            <a:lvl8pPr lvl="7" rtl="0">
              <a:spcBef>
                <a:spcPts val="0"/>
              </a:spcBef>
              <a:spcAft>
                <a:spcPts val="0"/>
              </a:spcAft>
              <a:buSzPts val="2700"/>
              <a:buNone/>
              <a:defRPr/>
            </a:lvl8pPr>
            <a:lvl9pPr lvl="8" rtl="0">
              <a:spcBef>
                <a:spcPts val="0"/>
              </a:spcBef>
              <a:spcAft>
                <a:spcPts val="0"/>
              </a:spcAft>
              <a:buSzPts val="2700"/>
              <a:buNone/>
              <a:defRPr/>
            </a:lvl9pPr>
          </a:lstStyle>
          <a:p>
            <a:endParaRPr/>
          </a:p>
        </p:txBody>
      </p:sp>
      <p:grpSp>
        <p:nvGrpSpPr>
          <p:cNvPr id="74" name="Google Shape;74;p6"/>
          <p:cNvGrpSpPr/>
          <p:nvPr/>
        </p:nvGrpSpPr>
        <p:grpSpPr>
          <a:xfrm>
            <a:off x="5725659" y="4655636"/>
            <a:ext cx="3473745" cy="1787666"/>
            <a:chOff x="5006244" y="1847850"/>
            <a:chExt cx="2263616" cy="1164907"/>
          </a:xfrm>
        </p:grpSpPr>
        <p:grpSp>
          <p:nvGrpSpPr>
            <p:cNvPr id="75" name="Google Shape;75;p6"/>
            <p:cNvGrpSpPr/>
            <p:nvPr/>
          </p:nvGrpSpPr>
          <p:grpSpPr>
            <a:xfrm>
              <a:off x="5006244" y="1847850"/>
              <a:ext cx="2263616" cy="1164907"/>
              <a:chOff x="5006244" y="1847850"/>
              <a:chExt cx="2263616" cy="1164907"/>
            </a:xfrm>
          </p:grpSpPr>
          <p:sp>
            <p:nvSpPr>
              <p:cNvPr id="76" name="Google Shape;76;p6"/>
              <p:cNvSpPr/>
              <p:nvPr/>
            </p:nvSpPr>
            <p:spPr>
              <a:xfrm>
                <a:off x="5006244" y="1847850"/>
                <a:ext cx="2263616" cy="1164907"/>
              </a:xfrm>
              <a:custGeom>
                <a:avLst/>
                <a:gdLst/>
                <a:ahLst/>
                <a:cxnLst/>
                <a:rect l="l" t="t" r="r" b="b"/>
                <a:pathLst>
                  <a:path w="2263616" h="1164907" extrusionOk="0">
                    <a:moveTo>
                      <a:pt x="2263616" y="0"/>
                    </a:moveTo>
                    <a:lnTo>
                      <a:pt x="2263616" y="13811"/>
                    </a:lnTo>
                    <a:lnTo>
                      <a:pt x="582073" y="13811"/>
                    </a:lnTo>
                    <a:cubicBezTo>
                      <a:pt x="430340" y="13811"/>
                      <a:pt x="287655" y="72962"/>
                      <a:pt x="180308" y="180404"/>
                    </a:cubicBezTo>
                    <a:cubicBezTo>
                      <a:pt x="72962" y="287846"/>
                      <a:pt x="13811" y="430625"/>
                      <a:pt x="13811" y="582454"/>
                    </a:cubicBezTo>
                    <a:cubicBezTo>
                      <a:pt x="13811" y="734282"/>
                      <a:pt x="72962" y="877062"/>
                      <a:pt x="180308" y="984504"/>
                    </a:cubicBezTo>
                    <a:cubicBezTo>
                      <a:pt x="287655" y="1091946"/>
                      <a:pt x="430340" y="1151096"/>
                      <a:pt x="582073" y="1151096"/>
                    </a:cubicBezTo>
                    <a:lnTo>
                      <a:pt x="1157288" y="1151096"/>
                    </a:lnTo>
                    <a:lnTo>
                      <a:pt x="1157288" y="1164908"/>
                    </a:lnTo>
                    <a:lnTo>
                      <a:pt x="582073" y="1164908"/>
                    </a:lnTo>
                    <a:cubicBezTo>
                      <a:pt x="426720" y="1164908"/>
                      <a:pt x="280511" y="1104329"/>
                      <a:pt x="170593" y="994220"/>
                    </a:cubicBezTo>
                    <a:cubicBezTo>
                      <a:pt x="60579" y="884206"/>
                      <a:pt x="0" y="737902"/>
                      <a:pt x="0" y="582454"/>
                    </a:cubicBezTo>
                    <a:cubicBezTo>
                      <a:pt x="0" y="427006"/>
                      <a:pt x="60579" y="280702"/>
                      <a:pt x="170593" y="170688"/>
                    </a:cubicBezTo>
                    <a:cubicBezTo>
                      <a:pt x="280607" y="60579"/>
                      <a:pt x="426720" y="0"/>
                      <a:pt x="582073" y="0"/>
                    </a:cubicBezTo>
                    <a:lnTo>
                      <a:pt x="2263521" y="0"/>
                    </a:ln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7" name="Google Shape;77;p6"/>
              <p:cNvSpPr/>
              <p:nvPr/>
            </p:nvSpPr>
            <p:spPr>
              <a:xfrm>
                <a:off x="5084921" y="1926526"/>
                <a:ext cx="2184939" cy="1007554"/>
              </a:xfrm>
              <a:custGeom>
                <a:avLst/>
                <a:gdLst/>
                <a:ahLst/>
                <a:cxnLst/>
                <a:rect l="l" t="t" r="r" b="b"/>
                <a:pathLst>
                  <a:path w="2184939" h="1007554" extrusionOk="0">
                    <a:moveTo>
                      <a:pt x="2184940" y="95"/>
                    </a:moveTo>
                    <a:lnTo>
                      <a:pt x="2184940" y="13907"/>
                    </a:lnTo>
                    <a:lnTo>
                      <a:pt x="503396" y="13907"/>
                    </a:lnTo>
                    <a:cubicBezTo>
                      <a:pt x="372713" y="13907"/>
                      <a:pt x="249746" y="64865"/>
                      <a:pt x="157258" y="157448"/>
                    </a:cubicBezTo>
                    <a:cubicBezTo>
                      <a:pt x="64770" y="250031"/>
                      <a:pt x="13811" y="372999"/>
                      <a:pt x="13811" y="503777"/>
                    </a:cubicBezTo>
                    <a:cubicBezTo>
                      <a:pt x="13811" y="773906"/>
                      <a:pt x="233458" y="993743"/>
                      <a:pt x="503396" y="993743"/>
                    </a:cubicBezTo>
                    <a:lnTo>
                      <a:pt x="503396" y="1007555"/>
                    </a:lnTo>
                    <a:cubicBezTo>
                      <a:pt x="225838" y="1007555"/>
                      <a:pt x="0" y="781622"/>
                      <a:pt x="0" y="503777"/>
                    </a:cubicBezTo>
                    <a:cubicBezTo>
                      <a:pt x="0" y="369284"/>
                      <a:pt x="52388" y="242792"/>
                      <a:pt x="147542" y="147638"/>
                    </a:cubicBezTo>
                    <a:cubicBezTo>
                      <a:pt x="242697" y="52483"/>
                      <a:pt x="369094" y="0"/>
                      <a:pt x="503396" y="0"/>
                    </a:cubicBezTo>
                    <a:lnTo>
                      <a:pt x="2184845" y="0"/>
                    </a:ln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8" name="Google Shape;78;p6"/>
              <p:cNvSpPr/>
              <p:nvPr/>
            </p:nvSpPr>
            <p:spPr>
              <a:xfrm>
                <a:off x="5163597" y="2005298"/>
                <a:ext cx="2106263" cy="850010"/>
              </a:xfrm>
              <a:custGeom>
                <a:avLst/>
                <a:gdLst/>
                <a:ahLst/>
                <a:cxnLst/>
                <a:rect l="l" t="t" r="r" b="b"/>
                <a:pathLst>
                  <a:path w="2106263" h="850010" extrusionOk="0">
                    <a:moveTo>
                      <a:pt x="2106263" y="0"/>
                    </a:moveTo>
                    <a:lnTo>
                      <a:pt x="2106263" y="13811"/>
                    </a:lnTo>
                    <a:lnTo>
                      <a:pt x="424720" y="13811"/>
                    </a:lnTo>
                    <a:cubicBezTo>
                      <a:pt x="314992" y="13811"/>
                      <a:pt x="211836" y="56578"/>
                      <a:pt x="134207" y="134302"/>
                    </a:cubicBezTo>
                    <a:cubicBezTo>
                      <a:pt x="56579" y="211836"/>
                      <a:pt x="13811" y="315087"/>
                      <a:pt x="13811" y="425006"/>
                    </a:cubicBezTo>
                    <a:cubicBezTo>
                      <a:pt x="13811" y="651700"/>
                      <a:pt x="198120" y="836200"/>
                      <a:pt x="424720" y="836200"/>
                    </a:cubicBezTo>
                    <a:lnTo>
                      <a:pt x="424720" y="850011"/>
                    </a:lnTo>
                    <a:cubicBezTo>
                      <a:pt x="190500" y="850011"/>
                      <a:pt x="0" y="659321"/>
                      <a:pt x="0" y="425006"/>
                    </a:cubicBezTo>
                    <a:cubicBezTo>
                      <a:pt x="0" y="311372"/>
                      <a:pt x="44196" y="204692"/>
                      <a:pt x="124492" y="124492"/>
                    </a:cubicBezTo>
                    <a:cubicBezTo>
                      <a:pt x="204692" y="44196"/>
                      <a:pt x="311372" y="0"/>
                      <a:pt x="424720" y="0"/>
                    </a:cubicBezTo>
                    <a:lnTo>
                      <a:pt x="2106168" y="0"/>
                    </a:ln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9" name="Google Shape;79;p6"/>
              <p:cNvSpPr/>
              <p:nvPr/>
            </p:nvSpPr>
            <p:spPr>
              <a:xfrm>
                <a:off x="5242274" y="2084069"/>
                <a:ext cx="2027586" cy="692562"/>
              </a:xfrm>
              <a:custGeom>
                <a:avLst/>
                <a:gdLst/>
                <a:ahLst/>
                <a:cxnLst/>
                <a:rect l="l" t="t" r="r" b="b"/>
                <a:pathLst>
                  <a:path w="2027586" h="692562" extrusionOk="0">
                    <a:moveTo>
                      <a:pt x="2027587" y="0"/>
                    </a:moveTo>
                    <a:lnTo>
                      <a:pt x="2027587" y="13811"/>
                    </a:lnTo>
                    <a:lnTo>
                      <a:pt x="346043" y="13811"/>
                    </a:lnTo>
                    <a:cubicBezTo>
                      <a:pt x="257270" y="13811"/>
                      <a:pt x="173831" y="48387"/>
                      <a:pt x="111157" y="111252"/>
                    </a:cubicBezTo>
                    <a:cubicBezTo>
                      <a:pt x="48387" y="173927"/>
                      <a:pt x="13811" y="257461"/>
                      <a:pt x="13811" y="346329"/>
                    </a:cubicBezTo>
                    <a:cubicBezTo>
                      <a:pt x="13811" y="529685"/>
                      <a:pt x="162878" y="678752"/>
                      <a:pt x="346043" y="678752"/>
                    </a:cubicBezTo>
                    <a:lnTo>
                      <a:pt x="346043" y="692563"/>
                    </a:lnTo>
                    <a:cubicBezTo>
                      <a:pt x="155258" y="692563"/>
                      <a:pt x="0" y="537210"/>
                      <a:pt x="0" y="346329"/>
                    </a:cubicBezTo>
                    <a:cubicBezTo>
                      <a:pt x="0" y="253746"/>
                      <a:pt x="36004" y="166783"/>
                      <a:pt x="101441" y="101537"/>
                    </a:cubicBezTo>
                    <a:cubicBezTo>
                      <a:pt x="166688" y="36100"/>
                      <a:pt x="253556" y="95"/>
                      <a:pt x="346043" y="95"/>
                    </a:cubicBezTo>
                    <a:lnTo>
                      <a:pt x="2027492" y="95"/>
                    </a:ln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0" name="Google Shape;80;p6"/>
              <p:cNvSpPr/>
              <p:nvPr/>
            </p:nvSpPr>
            <p:spPr>
              <a:xfrm>
                <a:off x="5320950" y="2162746"/>
                <a:ext cx="1948910" cy="535114"/>
              </a:xfrm>
              <a:custGeom>
                <a:avLst/>
                <a:gdLst/>
                <a:ahLst/>
                <a:cxnLst/>
                <a:rect l="l" t="t" r="r" b="b"/>
                <a:pathLst>
                  <a:path w="1948910" h="535114" extrusionOk="0">
                    <a:moveTo>
                      <a:pt x="1948910" y="0"/>
                    </a:moveTo>
                    <a:lnTo>
                      <a:pt x="1948910" y="13811"/>
                    </a:lnTo>
                    <a:lnTo>
                      <a:pt x="267367" y="13811"/>
                    </a:lnTo>
                    <a:cubicBezTo>
                      <a:pt x="199549" y="13811"/>
                      <a:pt x="135922" y="40195"/>
                      <a:pt x="88106" y="88201"/>
                    </a:cubicBezTo>
                    <a:cubicBezTo>
                      <a:pt x="40196" y="136017"/>
                      <a:pt x="13811" y="199739"/>
                      <a:pt x="13811" y="267557"/>
                    </a:cubicBezTo>
                    <a:cubicBezTo>
                      <a:pt x="13811" y="335375"/>
                      <a:pt x="40196" y="399097"/>
                      <a:pt x="88106" y="446913"/>
                    </a:cubicBezTo>
                    <a:cubicBezTo>
                      <a:pt x="135922" y="494919"/>
                      <a:pt x="199549" y="521303"/>
                      <a:pt x="267367" y="521303"/>
                    </a:cubicBezTo>
                    <a:lnTo>
                      <a:pt x="842581" y="521303"/>
                    </a:lnTo>
                    <a:lnTo>
                      <a:pt x="842581" y="535114"/>
                    </a:lnTo>
                    <a:lnTo>
                      <a:pt x="267367" y="535114"/>
                    </a:lnTo>
                    <a:cubicBezTo>
                      <a:pt x="195834" y="535114"/>
                      <a:pt x="128683" y="507301"/>
                      <a:pt x="78296" y="456724"/>
                    </a:cubicBezTo>
                    <a:cubicBezTo>
                      <a:pt x="27813" y="406337"/>
                      <a:pt x="0" y="339185"/>
                      <a:pt x="0" y="267557"/>
                    </a:cubicBezTo>
                    <a:cubicBezTo>
                      <a:pt x="0" y="195929"/>
                      <a:pt x="27813" y="128778"/>
                      <a:pt x="78391" y="78391"/>
                    </a:cubicBezTo>
                    <a:cubicBezTo>
                      <a:pt x="128778" y="27813"/>
                      <a:pt x="195929" y="0"/>
                      <a:pt x="267367" y="0"/>
                    </a:cubicBezTo>
                    <a:lnTo>
                      <a:pt x="1948815" y="0"/>
                    </a:ln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1" name="Google Shape;81;p6"/>
              <p:cNvSpPr/>
              <p:nvPr/>
            </p:nvSpPr>
            <p:spPr>
              <a:xfrm>
                <a:off x="5399627" y="2241422"/>
                <a:ext cx="1870233" cy="377666"/>
              </a:xfrm>
              <a:custGeom>
                <a:avLst/>
                <a:gdLst/>
                <a:ahLst/>
                <a:cxnLst/>
                <a:rect l="l" t="t" r="r" b="b"/>
                <a:pathLst>
                  <a:path w="1870233" h="377666" extrusionOk="0">
                    <a:moveTo>
                      <a:pt x="1870234" y="95"/>
                    </a:moveTo>
                    <a:lnTo>
                      <a:pt x="1870234" y="13906"/>
                    </a:lnTo>
                    <a:lnTo>
                      <a:pt x="188690" y="13906"/>
                    </a:lnTo>
                    <a:cubicBezTo>
                      <a:pt x="141922" y="13906"/>
                      <a:pt x="98012" y="32099"/>
                      <a:pt x="65056" y="65151"/>
                    </a:cubicBezTo>
                    <a:cubicBezTo>
                      <a:pt x="32004" y="98107"/>
                      <a:pt x="13811" y="142018"/>
                      <a:pt x="13811" y="188881"/>
                    </a:cubicBezTo>
                    <a:cubicBezTo>
                      <a:pt x="13811" y="285369"/>
                      <a:pt x="92297" y="363855"/>
                      <a:pt x="188690" y="363855"/>
                    </a:cubicBezTo>
                    <a:lnTo>
                      <a:pt x="188690" y="377666"/>
                    </a:lnTo>
                    <a:cubicBezTo>
                      <a:pt x="84677" y="377666"/>
                      <a:pt x="0" y="292989"/>
                      <a:pt x="0" y="188881"/>
                    </a:cubicBezTo>
                    <a:cubicBezTo>
                      <a:pt x="0" y="138303"/>
                      <a:pt x="19621" y="90964"/>
                      <a:pt x="55340" y="55340"/>
                    </a:cubicBezTo>
                    <a:cubicBezTo>
                      <a:pt x="90868" y="19717"/>
                      <a:pt x="138208" y="0"/>
                      <a:pt x="188690" y="0"/>
                    </a:cubicBezTo>
                    <a:lnTo>
                      <a:pt x="1870139" y="0"/>
                    </a:ln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
          <p:nvSpPr>
            <p:cNvPr id="82" name="Google Shape;82;p6"/>
            <p:cNvSpPr/>
            <p:nvPr/>
          </p:nvSpPr>
          <p:spPr>
            <a:xfrm>
              <a:off x="5588317" y="2605373"/>
              <a:ext cx="575214" cy="13811"/>
            </a:xfrm>
            <a:custGeom>
              <a:avLst/>
              <a:gdLst/>
              <a:ahLst/>
              <a:cxnLst/>
              <a:rect l="l" t="t" r="r" b="b"/>
              <a:pathLst>
                <a:path w="575214" h="13811" extrusionOk="0">
                  <a:moveTo>
                    <a:pt x="0" y="0"/>
                  </a:moveTo>
                  <a:lnTo>
                    <a:pt x="575215" y="0"/>
                  </a:lnTo>
                  <a:lnTo>
                    <a:pt x="575215" y="13811"/>
                  </a:lnTo>
                  <a:lnTo>
                    <a:pt x="0" y="13811"/>
                  </a:ln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3" name="Google Shape;83;p6"/>
            <p:cNvSpPr/>
            <p:nvPr/>
          </p:nvSpPr>
          <p:spPr>
            <a:xfrm>
              <a:off x="5588317" y="2762821"/>
              <a:ext cx="575214" cy="13811"/>
            </a:xfrm>
            <a:custGeom>
              <a:avLst/>
              <a:gdLst/>
              <a:ahLst/>
              <a:cxnLst/>
              <a:rect l="l" t="t" r="r" b="b"/>
              <a:pathLst>
                <a:path w="575214" h="13811" extrusionOk="0">
                  <a:moveTo>
                    <a:pt x="0" y="0"/>
                  </a:moveTo>
                  <a:lnTo>
                    <a:pt x="575215" y="0"/>
                  </a:lnTo>
                  <a:lnTo>
                    <a:pt x="575215" y="13811"/>
                  </a:lnTo>
                  <a:lnTo>
                    <a:pt x="0" y="13811"/>
                  </a:ln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4" name="Google Shape;84;p6"/>
            <p:cNvSpPr/>
            <p:nvPr/>
          </p:nvSpPr>
          <p:spPr>
            <a:xfrm>
              <a:off x="5588317" y="2841498"/>
              <a:ext cx="575214" cy="13811"/>
            </a:xfrm>
            <a:custGeom>
              <a:avLst/>
              <a:gdLst/>
              <a:ahLst/>
              <a:cxnLst/>
              <a:rect l="l" t="t" r="r" b="b"/>
              <a:pathLst>
                <a:path w="575214" h="13811" extrusionOk="0">
                  <a:moveTo>
                    <a:pt x="0" y="0"/>
                  </a:moveTo>
                  <a:lnTo>
                    <a:pt x="575215" y="0"/>
                  </a:lnTo>
                  <a:lnTo>
                    <a:pt x="575215" y="13811"/>
                  </a:lnTo>
                  <a:lnTo>
                    <a:pt x="0" y="13811"/>
                  </a:ln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5" name="Google Shape;85;p6"/>
            <p:cNvSpPr/>
            <p:nvPr/>
          </p:nvSpPr>
          <p:spPr>
            <a:xfrm>
              <a:off x="5588317" y="2920269"/>
              <a:ext cx="575214" cy="13811"/>
            </a:xfrm>
            <a:custGeom>
              <a:avLst/>
              <a:gdLst/>
              <a:ahLst/>
              <a:cxnLst/>
              <a:rect l="l" t="t" r="r" b="b"/>
              <a:pathLst>
                <a:path w="575214" h="13811" extrusionOk="0">
                  <a:moveTo>
                    <a:pt x="0" y="0"/>
                  </a:moveTo>
                  <a:lnTo>
                    <a:pt x="575215" y="0"/>
                  </a:lnTo>
                  <a:lnTo>
                    <a:pt x="575215" y="13811"/>
                  </a:lnTo>
                  <a:lnTo>
                    <a:pt x="0" y="13811"/>
                  </a:ln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Tree>
  </p:cSld>
  <p:clrMapOvr>
    <a:masterClrMapping/>
  </p:clrMapOvr>
  <p:transition spd="slow">
    <p:push dir="u"/>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86"/>
        <p:cNvGrpSpPr/>
        <p:nvPr/>
      </p:nvGrpSpPr>
      <p:grpSpPr>
        <a:xfrm>
          <a:off x="0" y="0"/>
          <a:ext cx="0" cy="0"/>
          <a:chOff x="0" y="0"/>
          <a:chExt cx="0" cy="0"/>
        </a:xfrm>
      </p:grpSpPr>
      <p:pic>
        <p:nvPicPr>
          <p:cNvPr id="87" name="Google Shape;87;p7"/>
          <p:cNvPicPr preferRelativeResize="0"/>
          <p:nvPr/>
        </p:nvPicPr>
        <p:blipFill>
          <a:blip r:embed="rId2">
            <a:alphaModFix amt="20000"/>
          </a:blip>
          <a:stretch>
            <a:fillRect/>
          </a:stretch>
        </p:blipFill>
        <p:spPr>
          <a:xfrm>
            <a:off x="0" y="0"/>
            <a:ext cx="9144000" cy="5143500"/>
          </a:xfrm>
          <a:prstGeom prst="rect">
            <a:avLst/>
          </a:prstGeom>
          <a:noFill/>
          <a:ln>
            <a:noFill/>
          </a:ln>
        </p:spPr>
      </p:pic>
      <p:sp>
        <p:nvSpPr>
          <p:cNvPr id="88" name="Google Shape;88;p7"/>
          <p:cNvSpPr txBox="1">
            <a:spLocks noGrp="1"/>
          </p:cNvSpPr>
          <p:nvPr>
            <p:ph type="body" idx="1"/>
          </p:nvPr>
        </p:nvSpPr>
        <p:spPr>
          <a:xfrm>
            <a:off x="713250" y="1930019"/>
            <a:ext cx="4181700" cy="1855800"/>
          </a:xfrm>
          <a:prstGeom prst="rect">
            <a:avLst/>
          </a:prstGeom>
        </p:spPr>
        <p:txBody>
          <a:bodyPr spcFirstLastPara="1" wrap="square" lIns="91425" tIns="91425" rIns="91425" bIns="91425" anchor="t" anchorCtr="0">
            <a:noAutofit/>
          </a:bodyPr>
          <a:lstStyle>
            <a:lvl1pPr marL="457200" lvl="0" indent="-304800" rtl="0">
              <a:lnSpc>
                <a:spcPct val="100000"/>
              </a:lnSpc>
              <a:spcBef>
                <a:spcPts val="0"/>
              </a:spcBef>
              <a:spcAft>
                <a:spcPts val="0"/>
              </a:spcAft>
              <a:buSzPts val="1200"/>
              <a:buChar char="●"/>
              <a:defRPr/>
            </a:lvl1pPr>
            <a:lvl2pPr marL="914400" lvl="1" indent="-304800" rtl="0">
              <a:lnSpc>
                <a:spcPct val="115000"/>
              </a:lnSpc>
              <a:spcBef>
                <a:spcPts val="0"/>
              </a:spcBef>
              <a:spcAft>
                <a:spcPts val="0"/>
              </a:spcAft>
              <a:buSzPts val="1200"/>
              <a:buChar char="○"/>
              <a:defRPr/>
            </a:lvl2pPr>
            <a:lvl3pPr marL="1371600" lvl="2" indent="-304800" rtl="0">
              <a:lnSpc>
                <a:spcPct val="115000"/>
              </a:lnSpc>
              <a:spcBef>
                <a:spcPts val="1600"/>
              </a:spcBef>
              <a:spcAft>
                <a:spcPts val="0"/>
              </a:spcAft>
              <a:buSzPts val="1200"/>
              <a:buChar char="■"/>
              <a:defRPr/>
            </a:lvl3pPr>
            <a:lvl4pPr marL="1828800" lvl="3" indent="-304800" rtl="0">
              <a:lnSpc>
                <a:spcPct val="115000"/>
              </a:lnSpc>
              <a:spcBef>
                <a:spcPts val="1600"/>
              </a:spcBef>
              <a:spcAft>
                <a:spcPts val="0"/>
              </a:spcAft>
              <a:buSzPts val="1200"/>
              <a:buChar char="●"/>
              <a:defRPr/>
            </a:lvl4pPr>
            <a:lvl5pPr marL="2286000" lvl="4" indent="-304800" rtl="0">
              <a:lnSpc>
                <a:spcPct val="115000"/>
              </a:lnSpc>
              <a:spcBef>
                <a:spcPts val="1600"/>
              </a:spcBef>
              <a:spcAft>
                <a:spcPts val="0"/>
              </a:spcAft>
              <a:buSzPts val="1200"/>
              <a:buChar char="○"/>
              <a:defRPr/>
            </a:lvl5pPr>
            <a:lvl6pPr marL="2743200" lvl="5" indent="-304800" rtl="0">
              <a:lnSpc>
                <a:spcPct val="115000"/>
              </a:lnSpc>
              <a:spcBef>
                <a:spcPts val="1600"/>
              </a:spcBef>
              <a:spcAft>
                <a:spcPts val="0"/>
              </a:spcAft>
              <a:buSzPts val="1200"/>
              <a:buChar char="■"/>
              <a:defRPr/>
            </a:lvl6pPr>
            <a:lvl7pPr marL="3200400" lvl="6" indent="-304800" rtl="0">
              <a:lnSpc>
                <a:spcPct val="115000"/>
              </a:lnSpc>
              <a:spcBef>
                <a:spcPts val="1600"/>
              </a:spcBef>
              <a:spcAft>
                <a:spcPts val="0"/>
              </a:spcAft>
              <a:buSzPts val="1200"/>
              <a:buChar char="●"/>
              <a:defRPr/>
            </a:lvl7pPr>
            <a:lvl8pPr marL="3657600" lvl="7" indent="-304800" rtl="0">
              <a:lnSpc>
                <a:spcPct val="115000"/>
              </a:lnSpc>
              <a:spcBef>
                <a:spcPts val="1600"/>
              </a:spcBef>
              <a:spcAft>
                <a:spcPts val="0"/>
              </a:spcAft>
              <a:buSzPts val="1200"/>
              <a:buChar char="○"/>
              <a:defRPr/>
            </a:lvl8pPr>
            <a:lvl9pPr marL="4114800" lvl="8" indent="-304800" rtl="0">
              <a:lnSpc>
                <a:spcPct val="115000"/>
              </a:lnSpc>
              <a:spcBef>
                <a:spcPts val="1600"/>
              </a:spcBef>
              <a:spcAft>
                <a:spcPts val="1600"/>
              </a:spcAft>
              <a:buSzPts val="1200"/>
              <a:buChar char="■"/>
              <a:defRPr/>
            </a:lvl9pPr>
          </a:lstStyle>
          <a:p>
            <a:endParaRPr/>
          </a:p>
        </p:txBody>
      </p:sp>
      <p:sp>
        <p:nvSpPr>
          <p:cNvPr id="89" name="Google Shape;89;p7"/>
          <p:cNvSpPr txBox="1">
            <a:spLocks noGrp="1"/>
          </p:cNvSpPr>
          <p:nvPr>
            <p:ph type="title"/>
          </p:nvPr>
        </p:nvSpPr>
        <p:spPr>
          <a:xfrm>
            <a:off x="713250" y="1345250"/>
            <a:ext cx="4181700" cy="584700"/>
          </a:xfrm>
          <a:prstGeom prst="rect">
            <a:avLst/>
          </a:prstGeom>
        </p:spPr>
        <p:txBody>
          <a:bodyPr spcFirstLastPara="1" wrap="square" lIns="91425" tIns="91425" rIns="91425" bIns="91425" anchor="b" anchorCtr="0">
            <a:noAutofit/>
          </a:bodyPr>
          <a:lstStyle>
            <a:lvl1pPr lvl="0" rtl="0">
              <a:spcBef>
                <a:spcPts val="0"/>
              </a:spcBef>
              <a:spcAft>
                <a:spcPts val="0"/>
              </a:spcAft>
              <a:buSzPts val="2700"/>
              <a:buNone/>
              <a:defRPr/>
            </a:lvl1pPr>
            <a:lvl2pPr lvl="1" rtl="0">
              <a:spcBef>
                <a:spcPts val="0"/>
              </a:spcBef>
              <a:spcAft>
                <a:spcPts val="0"/>
              </a:spcAft>
              <a:buSzPts val="2700"/>
              <a:buNone/>
              <a:defRPr/>
            </a:lvl2pPr>
            <a:lvl3pPr lvl="2" rtl="0">
              <a:spcBef>
                <a:spcPts val="0"/>
              </a:spcBef>
              <a:spcAft>
                <a:spcPts val="0"/>
              </a:spcAft>
              <a:buSzPts val="2700"/>
              <a:buNone/>
              <a:defRPr/>
            </a:lvl3pPr>
            <a:lvl4pPr lvl="3" rtl="0">
              <a:spcBef>
                <a:spcPts val="0"/>
              </a:spcBef>
              <a:spcAft>
                <a:spcPts val="0"/>
              </a:spcAft>
              <a:buSzPts val="2700"/>
              <a:buNone/>
              <a:defRPr/>
            </a:lvl4pPr>
            <a:lvl5pPr lvl="4" rtl="0">
              <a:spcBef>
                <a:spcPts val="0"/>
              </a:spcBef>
              <a:spcAft>
                <a:spcPts val="0"/>
              </a:spcAft>
              <a:buSzPts val="2700"/>
              <a:buNone/>
              <a:defRPr/>
            </a:lvl5pPr>
            <a:lvl6pPr lvl="5" rtl="0">
              <a:spcBef>
                <a:spcPts val="0"/>
              </a:spcBef>
              <a:spcAft>
                <a:spcPts val="0"/>
              </a:spcAft>
              <a:buSzPts val="2700"/>
              <a:buNone/>
              <a:defRPr/>
            </a:lvl6pPr>
            <a:lvl7pPr lvl="6" rtl="0">
              <a:spcBef>
                <a:spcPts val="0"/>
              </a:spcBef>
              <a:spcAft>
                <a:spcPts val="0"/>
              </a:spcAft>
              <a:buSzPts val="2700"/>
              <a:buNone/>
              <a:defRPr/>
            </a:lvl7pPr>
            <a:lvl8pPr lvl="7" rtl="0">
              <a:spcBef>
                <a:spcPts val="0"/>
              </a:spcBef>
              <a:spcAft>
                <a:spcPts val="0"/>
              </a:spcAft>
              <a:buSzPts val="2700"/>
              <a:buNone/>
              <a:defRPr/>
            </a:lvl8pPr>
            <a:lvl9pPr lvl="8" rtl="0">
              <a:spcBef>
                <a:spcPts val="0"/>
              </a:spcBef>
              <a:spcAft>
                <a:spcPts val="0"/>
              </a:spcAft>
              <a:buSzPts val="2700"/>
              <a:buNone/>
              <a:defRPr/>
            </a:lvl9pPr>
          </a:lstStyle>
          <a:p>
            <a:endParaRPr/>
          </a:p>
        </p:txBody>
      </p:sp>
      <p:sp>
        <p:nvSpPr>
          <p:cNvPr id="90" name="Google Shape;90;p7"/>
          <p:cNvSpPr>
            <a:spLocks noGrp="1"/>
          </p:cNvSpPr>
          <p:nvPr>
            <p:ph type="pic" idx="2"/>
          </p:nvPr>
        </p:nvSpPr>
        <p:spPr>
          <a:xfrm flipH="1">
            <a:off x="5148001" y="-1"/>
            <a:ext cx="3996000" cy="5143500"/>
          </a:xfrm>
          <a:prstGeom prst="rect">
            <a:avLst/>
          </a:prstGeom>
          <a:noFill/>
          <a:ln>
            <a:noFill/>
          </a:ln>
        </p:spPr>
      </p:sp>
      <p:grpSp>
        <p:nvGrpSpPr>
          <p:cNvPr id="91" name="Google Shape;91;p7"/>
          <p:cNvGrpSpPr/>
          <p:nvPr/>
        </p:nvGrpSpPr>
        <p:grpSpPr>
          <a:xfrm rot="10800000">
            <a:off x="-2821686" y="92072"/>
            <a:ext cx="3473745" cy="1787666"/>
            <a:chOff x="5006244" y="1847850"/>
            <a:chExt cx="2263616" cy="1164907"/>
          </a:xfrm>
        </p:grpSpPr>
        <p:grpSp>
          <p:nvGrpSpPr>
            <p:cNvPr id="92" name="Google Shape;92;p7"/>
            <p:cNvGrpSpPr/>
            <p:nvPr/>
          </p:nvGrpSpPr>
          <p:grpSpPr>
            <a:xfrm>
              <a:off x="5006244" y="1847850"/>
              <a:ext cx="2263616" cy="1164907"/>
              <a:chOff x="5006244" y="1847850"/>
              <a:chExt cx="2263616" cy="1164907"/>
            </a:xfrm>
          </p:grpSpPr>
          <p:sp>
            <p:nvSpPr>
              <p:cNvPr id="93" name="Google Shape;93;p7"/>
              <p:cNvSpPr/>
              <p:nvPr/>
            </p:nvSpPr>
            <p:spPr>
              <a:xfrm>
                <a:off x="5006244" y="1847850"/>
                <a:ext cx="2263616" cy="1164907"/>
              </a:xfrm>
              <a:custGeom>
                <a:avLst/>
                <a:gdLst/>
                <a:ahLst/>
                <a:cxnLst/>
                <a:rect l="l" t="t" r="r" b="b"/>
                <a:pathLst>
                  <a:path w="2263616" h="1164907" extrusionOk="0">
                    <a:moveTo>
                      <a:pt x="2263616" y="0"/>
                    </a:moveTo>
                    <a:lnTo>
                      <a:pt x="2263616" y="13811"/>
                    </a:lnTo>
                    <a:lnTo>
                      <a:pt x="582073" y="13811"/>
                    </a:lnTo>
                    <a:cubicBezTo>
                      <a:pt x="430340" y="13811"/>
                      <a:pt x="287655" y="72962"/>
                      <a:pt x="180308" y="180404"/>
                    </a:cubicBezTo>
                    <a:cubicBezTo>
                      <a:pt x="72962" y="287846"/>
                      <a:pt x="13811" y="430625"/>
                      <a:pt x="13811" y="582454"/>
                    </a:cubicBezTo>
                    <a:cubicBezTo>
                      <a:pt x="13811" y="734282"/>
                      <a:pt x="72962" y="877062"/>
                      <a:pt x="180308" y="984504"/>
                    </a:cubicBezTo>
                    <a:cubicBezTo>
                      <a:pt x="287655" y="1091946"/>
                      <a:pt x="430340" y="1151096"/>
                      <a:pt x="582073" y="1151096"/>
                    </a:cubicBezTo>
                    <a:lnTo>
                      <a:pt x="1157288" y="1151096"/>
                    </a:lnTo>
                    <a:lnTo>
                      <a:pt x="1157288" y="1164908"/>
                    </a:lnTo>
                    <a:lnTo>
                      <a:pt x="582073" y="1164908"/>
                    </a:lnTo>
                    <a:cubicBezTo>
                      <a:pt x="426720" y="1164908"/>
                      <a:pt x="280511" y="1104329"/>
                      <a:pt x="170593" y="994220"/>
                    </a:cubicBezTo>
                    <a:cubicBezTo>
                      <a:pt x="60579" y="884206"/>
                      <a:pt x="0" y="737902"/>
                      <a:pt x="0" y="582454"/>
                    </a:cubicBezTo>
                    <a:cubicBezTo>
                      <a:pt x="0" y="427006"/>
                      <a:pt x="60579" y="280702"/>
                      <a:pt x="170593" y="170688"/>
                    </a:cubicBezTo>
                    <a:cubicBezTo>
                      <a:pt x="280607" y="60579"/>
                      <a:pt x="426720" y="0"/>
                      <a:pt x="582073" y="0"/>
                    </a:cubicBezTo>
                    <a:lnTo>
                      <a:pt x="2263521" y="0"/>
                    </a:ln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4" name="Google Shape;94;p7"/>
              <p:cNvSpPr/>
              <p:nvPr/>
            </p:nvSpPr>
            <p:spPr>
              <a:xfrm>
                <a:off x="5084921" y="1926526"/>
                <a:ext cx="2184939" cy="1007554"/>
              </a:xfrm>
              <a:custGeom>
                <a:avLst/>
                <a:gdLst/>
                <a:ahLst/>
                <a:cxnLst/>
                <a:rect l="l" t="t" r="r" b="b"/>
                <a:pathLst>
                  <a:path w="2184939" h="1007554" extrusionOk="0">
                    <a:moveTo>
                      <a:pt x="2184940" y="95"/>
                    </a:moveTo>
                    <a:lnTo>
                      <a:pt x="2184940" y="13907"/>
                    </a:lnTo>
                    <a:lnTo>
                      <a:pt x="503396" y="13907"/>
                    </a:lnTo>
                    <a:cubicBezTo>
                      <a:pt x="372713" y="13907"/>
                      <a:pt x="249746" y="64865"/>
                      <a:pt x="157258" y="157448"/>
                    </a:cubicBezTo>
                    <a:cubicBezTo>
                      <a:pt x="64770" y="250031"/>
                      <a:pt x="13811" y="372999"/>
                      <a:pt x="13811" y="503777"/>
                    </a:cubicBezTo>
                    <a:cubicBezTo>
                      <a:pt x="13811" y="773906"/>
                      <a:pt x="233458" y="993743"/>
                      <a:pt x="503396" y="993743"/>
                    </a:cubicBezTo>
                    <a:lnTo>
                      <a:pt x="503396" y="1007555"/>
                    </a:lnTo>
                    <a:cubicBezTo>
                      <a:pt x="225838" y="1007555"/>
                      <a:pt x="0" y="781622"/>
                      <a:pt x="0" y="503777"/>
                    </a:cubicBezTo>
                    <a:cubicBezTo>
                      <a:pt x="0" y="369284"/>
                      <a:pt x="52388" y="242792"/>
                      <a:pt x="147542" y="147638"/>
                    </a:cubicBezTo>
                    <a:cubicBezTo>
                      <a:pt x="242697" y="52483"/>
                      <a:pt x="369094" y="0"/>
                      <a:pt x="503396" y="0"/>
                    </a:cubicBezTo>
                    <a:lnTo>
                      <a:pt x="2184845" y="0"/>
                    </a:ln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5" name="Google Shape;95;p7"/>
              <p:cNvSpPr/>
              <p:nvPr/>
            </p:nvSpPr>
            <p:spPr>
              <a:xfrm>
                <a:off x="5163597" y="2005298"/>
                <a:ext cx="2106263" cy="850010"/>
              </a:xfrm>
              <a:custGeom>
                <a:avLst/>
                <a:gdLst/>
                <a:ahLst/>
                <a:cxnLst/>
                <a:rect l="l" t="t" r="r" b="b"/>
                <a:pathLst>
                  <a:path w="2106263" h="850010" extrusionOk="0">
                    <a:moveTo>
                      <a:pt x="2106263" y="0"/>
                    </a:moveTo>
                    <a:lnTo>
                      <a:pt x="2106263" y="13811"/>
                    </a:lnTo>
                    <a:lnTo>
                      <a:pt x="424720" y="13811"/>
                    </a:lnTo>
                    <a:cubicBezTo>
                      <a:pt x="314992" y="13811"/>
                      <a:pt x="211836" y="56578"/>
                      <a:pt x="134207" y="134302"/>
                    </a:cubicBezTo>
                    <a:cubicBezTo>
                      <a:pt x="56579" y="211836"/>
                      <a:pt x="13811" y="315087"/>
                      <a:pt x="13811" y="425006"/>
                    </a:cubicBezTo>
                    <a:cubicBezTo>
                      <a:pt x="13811" y="651700"/>
                      <a:pt x="198120" y="836200"/>
                      <a:pt x="424720" y="836200"/>
                    </a:cubicBezTo>
                    <a:lnTo>
                      <a:pt x="424720" y="850011"/>
                    </a:lnTo>
                    <a:cubicBezTo>
                      <a:pt x="190500" y="850011"/>
                      <a:pt x="0" y="659321"/>
                      <a:pt x="0" y="425006"/>
                    </a:cubicBezTo>
                    <a:cubicBezTo>
                      <a:pt x="0" y="311372"/>
                      <a:pt x="44196" y="204692"/>
                      <a:pt x="124492" y="124492"/>
                    </a:cubicBezTo>
                    <a:cubicBezTo>
                      <a:pt x="204692" y="44196"/>
                      <a:pt x="311372" y="0"/>
                      <a:pt x="424720" y="0"/>
                    </a:cubicBezTo>
                    <a:lnTo>
                      <a:pt x="2106168" y="0"/>
                    </a:ln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6" name="Google Shape;96;p7"/>
              <p:cNvSpPr/>
              <p:nvPr/>
            </p:nvSpPr>
            <p:spPr>
              <a:xfrm>
                <a:off x="5242274" y="2084069"/>
                <a:ext cx="2027586" cy="692562"/>
              </a:xfrm>
              <a:custGeom>
                <a:avLst/>
                <a:gdLst/>
                <a:ahLst/>
                <a:cxnLst/>
                <a:rect l="l" t="t" r="r" b="b"/>
                <a:pathLst>
                  <a:path w="2027586" h="692562" extrusionOk="0">
                    <a:moveTo>
                      <a:pt x="2027587" y="0"/>
                    </a:moveTo>
                    <a:lnTo>
                      <a:pt x="2027587" y="13811"/>
                    </a:lnTo>
                    <a:lnTo>
                      <a:pt x="346043" y="13811"/>
                    </a:lnTo>
                    <a:cubicBezTo>
                      <a:pt x="257270" y="13811"/>
                      <a:pt x="173831" y="48387"/>
                      <a:pt x="111157" y="111252"/>
                    </a:cubicBezTo>
                    <a:cubicBezTo>
                      <a:pt x="48387" y="173927"/>
                      <a:pt x="13811" y="257461"/>
                      <a:pt x="13811" y="346329"/>
                    </a:cubicBezTo>
                    <a:cubicBezTo>
                      <a:pt x="13811" y="529685"/>
                      <a:pt x="162878" y="678752"/>
                      <a:pt x="346043" y="678752"/>
                    </a:cubicBezTo>
                    <a:lnTo>
                      <a:pt x="346043" y="692563"/>
                    </a:lnTo>
                    <a:cubicBezTo>
                      <a:pt x="155258" y="692563"/>
                      <a:pt x="0" y="537210"/>
                      <a:pt x="0" y="346329"/>
                    </a:cubicBezTo>
                    <a:cubicBezTo>
                      <a:pt x="0" y="253746"/>
                      <a:pt x="36004" y="166783"/>
                      <a:pt x="101441" y="101537"/>
                    </a:cubicBezTo>
                    <a:cubicBezTo>
                      <a:pt x="166688" y="36100"/>
                      <a:pt x="253556" y="95"/>
                      <a:pt x="346043" y="95"/>
                    </a:cubicBezTo>
                    <a:lnTo>
                      <a:pt x="2027492" y="95"/>
                    </a:ln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7" name="Google Shape;97;p7"/>
              <p:cNvSpPr/>
              <p:nvPr/>
            </p:nvSpPr>
            <p:spPr>
              <a:xfrm>
                <a:off x="5320950" y="2162746"/>
                <a:ext cx="1948910" cy="535114"/>
              </a:xfrm>
              <a:custGeom>
                <a:avLst/>
                <a:gdLst/>
                <a:ahLst/>
                <a:cxnLst/>
                <a:rect l="l" t="t" r="r" b="b"/>
                <a:pathLst>
                  <a:path w="1948910" h="535114" extrusionOk="0">
                    <a:moveTo>
                      <a:pt x="1948910" y="0"/>
                    </a:moveTo>
                    <a:lnTo>
                      <a:pt x="1948910" y="13811"/>
                    </a:lnTo>
                    <a:lnTo>
                      <a:pt x="267367" y="13811"/>
                    </a:lnTo>
                    <a:cubicBezTo>
                      <a:pt x="199549" y="13811"/>
                      <a:pt x="135922" y="40195"/>
                      <a:pt x="88106" y="88201"/>
                    </a:cubicBezTo>
                    <a:cubicBezTo>
                      <a:pt x="40196" y="136017"/>
                      <a:pt x="13811" y="199739"/>
                      <a:pt x="13811" y="267557"/>
                    </a:cubicBezTo>
                    <a:cubicBezTo>
                      <a:pt x="13811" y="335375"/>
                      <a:pt x="40196" y="399097"/>
                      <a:pt x="88106" y="446913"/>
                    </a:cubicBezTo>
                    <a:cubicBezTo>
                      <a:pt x="135922" y="494919"/>
                      <a:pt x="199549" y="521303"/>
                      <a:pt x="267367" y="521303"/>
                    </a:cubicBezTo>
                    <a:lnTo>
                      <a:pt x="842581" y="521303"/>
                    </a:lnTo>
                    <a:lnTo>
                      <a:pt x="842581" y="535114"/>
                    </a:lnTo>
                    <a:lnTo>
                      <a:pt x="267367" y="535114"/>
                    </a:lnTo>
                    <a:cubicBezTo>
                      <a:pt x="195834" y="535114"/>
                      <a:pt x="128683" y="507301"/>
                      <a:pt x="78296" y="456724"/>
                    </a:cubicBezTo>
                    <a:cubicBezTo>
                      <a:pt x="27813" y="406337"/>
                      <a:pt x="0" y="339185"/>
                      <a:pt x="0" y="267557"/>
                    </a:cubicBezTo>
                    <a:cubicBezTo>
                      <a:pt x="0" y="195929"/>
                      <a:pt x="27813" y="128778"/>
                      <a:pt x="78391" y="78391"/>
                    </a:cubicBezTo>
                    <a:cubicBezTo>
                      <a:pt x="128778" y="27813"/>
                      <a:pt x="195929" y="0"/>
                      <a:pt x="267367" y="0"/>
                    </a:cubicBezTo>
                    <a:lnTo>
                      <a:pt x="1948815" y="0"/>
                    </a:ln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8" name="Google Shape;98;p7"/>
              <p:cNvSpPr/>
              <p:nvPr/>
            </p:nvSpPr>
            <p:spPr>
              <a:xfrm>
                <a:off x="5399627" y="2241422"/>
                <a:ext cx="1870233" cy="377666"/>
              </a:xfrm>
              <a:custGeom>
                <a:avLst/>
                <a:gdLst/>
                <a:ahLst/>
                <a:cxnLst/>
                <a:rect l="l" t="t" r="r" b="b"/>
                <a:pathLst>
                  <a:path w="1870233" h="377666" extrusionOk="0">
                    <a:moveTo>
                      <a:pt x="1870234" y="95"/>
                    </a:moveTo>
                    <a:lnTo>
                      <a:pt x="1870234" y="13906"/>
                    </a:lnTo>
                    <a:lnTo>
                      <a:pt x="188690" y="13906"/>
                    </a:lnTo>
                    <a:cubicBezTo>
                      <a:pt x="141922" y="13906"/>
                      <a:pt x="98012" y="32099"/>
                      <a:pt x="65056" y="65151"/>
                    </a:cubicBezTo>
                    <a:cubicBezTo>
                      <a:pt x="32004" y="98107"/>
                      <a:pt x="13811" y="142018"/>
                      <a:pt x="13811" y="188881"/>
                    </a:cubicBezTo>
                    <a:cubicBezTo>
                      <a:pt x="13811" y="285369"/>
                      <a:pt x="92297" y="363855"/>
                      <a:pt x="188690" y="363855"/>
                    </a:cubicBezTo>
                    <a:lnTo>
                      <a:pt x="188690" y="377666"/>
                    </a:lnTo>
                    <a:cubicBezTo>
                      <a:pt x="84677" y="377666"/>
                      <a:pt x="0" y="292989"/>
                      <a:pt x="0" y="188881"/>
                    </a:cubicBezTo>
                    <a:cubicBezTo>
                      <a:pt x="0" y="138303"/>
                      <a:pt x="19621" y="90964"/>
                      <a:pt x="55340" y="55340"/>
                    </a:cubicBezTo>
                    <a:cubicBezTo>
                      <a:pt x="90868" y="19717"/>
                      <a:pt x="138208" y="0"/>
                      <a:pt x="188690" y="0"/>
                    </a:cubicBezTo>
                    <a:lnTo>
                      <a:pt x="1870139" y="0"/>
                    </a:ln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
          <p:nvSpPr>
            <p:cNvPr id="99" name="Google Shape;99;p7"/>
            <p:cNvSpPr/>
            <p:nvPr/>
          </p:nvSpPr>
          <p:spPr>
            <a:xfrm>
              <a:off x="5588317" y="2605373"/>
              <a:ext cx="575214" cy="13811"/>
            </a:xfrm>
            <a:custGeom>
              <a:avLst/>
              <a:gdLst/>
              <a:ahLst/>
              <a:cxnLst/>
              <a:rect l="l" t="t" r="r" b="b"/>
              <a:pathLst>
                <a:path w="575214" h="13811" extrusionOk="0">
                  <a:moveTo>
                    <a:pt x="0" y="0"/>
                  </a:moveTo>
                  <a:lnTo>
                    <a:pt x="575215" y="0"/>
                  </a:lnTo>
                  <a:lnTo>
                    <a:pt x="575215" y="13811"/>
                  </a:lnTo>
                  <a:lnTo>
                    <a:pt x="0" y="13811"/>
                  </a:ln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0" name="Google Shape;100;p7"/>
            <p:cNvSpPr/>
            <p:nvPr/>
          </p:nvSpPr>
          <p:spPr>
            <a:xfrm>
              <a:off x="5588317" y="2762821"/>
              <a:ext cx="575214" cy="13811"/>
            </a:xfrm>
            <a:custGeom>
              <a:avLst/>
              <a:gdLst/>
              <a:ahLst/>
              <a:cxnLst/>
              <a:rect l="l" t="t" r="r" b="b"/>
              <a:pathLst>
                <a:path w="575214" h="13811" extrusionOk="0">
                  <a:moveTo>
                    <a:pt x="0" y="0"/>
                  </a:moveTo>
                  <a:lnTo>
                    <a:pt x="575215" y="0"/>
                  </a:lnTo>
                  <a:lnTo>
                    <a:pt x="575215" y="13811"/>
                  </a:lnTo>
                  <a:lnTo>
                    <a:pt x="0" y="13811"/>
                  </a:ln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1" name="Google Shape;101;p7"/>
            <p:cNvSpPr/>
            <p:nvPr/>
          </p:nvSpPr>
          <p:spPr>
            <a:xfrm>
              <a:off x="5588317" y="2841498"/>
              <a:ext cx="575214" cy="13811"/>
            </a:xfrm>
            <a:custGeom>
              <a:avLst/>
              <a:gdLst/>
              <a:ahLst/>
              <a:cxnLst/>
              <a:rect l="l" t="t" r="r" b="b"/>
              <a:pathLst>
                <a:path w="575214" h="13811" extrusionOk="0">
                  <a:moveTo>
                    <a:pt x="0" y="0"/>
                  </a:moveTo>
                  <a:lnTo>
                    <a:pt x="575215" y="0"/>
                  </a:lnTo>
                  <a:lnTo>
                    <a:pt x="575215" y="13811"/>
                  </a:lnTo>
                  <a:lnTo>
                    <a:pt x="0" y="13811"/>
                  </a:ln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2" name="Google Shape;102;p7"/>
            <p:cNvSpPr/>
            <p:nvPr/>
          </p:nvSpPr>
          <p:spPr>
            <a:xfrm>
              <a:off x="5588317" y="2920269"/>
              <a:ext cx="575214" cy="13811"/>
            </a:xfrm>
            <a:custGeom>
              <a:avLst/>
              <a:gdLst/>
              <a:ahLst/>
              <a:cxnLst/>
              <a:rect l="l" t="t" r="r" b="b"/>
              <a:pathLst>
                <a:path w="575214" h="13811" extrusionOk="0">
                  <a:moveTo>
                    <a:pt x="0" y="0"/>
                  </a:moveTo>
                  <a:lnTo>
                    <a:pt x="575215" y="0"/>
                  </a:lnTo>
                  <a:lnTo>
                    <a:pt x="575215" y="13811"/>
                  </a:lnTo>
                  <a:lnTo>
                    <a:pt x="0" y="13811"/>
                  </a:ln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103" name="Google Shape;103;p7"/>
          <p:cNvGrpSpPr/>
          <p:nvPr/>
        </p:nvGrpSpPr>
        <p:grpSpPr>
          <a:xfrm>
            <a:off x="-21837" y="4153902"/>
            <a:ext cx="962238" cy="962238"/>
            <a:chOff x="1337825" y="-50856"/>
            <a:chExt cx="1319400" cy="1319400"/>
          </a:xfrm>
        </p:grpSpPr>
        <p:sp>
          <p:nvSpPr>
            <p:cNvPr id="104" name="Google Shape;104;p7"/>
            <p:cNvSpPr/>
            <p:nvPr/>
          </p:nvSpPr>
          <p:spPr>
            <a:xfrm>
              <a:off x="1531025" y="142375"/>
              <a:ext cx="933000" cy="933000"/>
            </a:xfrm>
            <a:prstGeom prst="mathPlus">
              <a:avLst>
                <a:gd name="adj1" fmla="val 4857"/>
              </a:avLst>
            </a:prstGeom>
            <a:solidFill>
              <a:schemeClr val="accent1"/>
            </a:solidFill>
            <a:ln w="1905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Hind"/>
                <a:ea typeface="Hind"/>
                <a:cs typeface="Hind"/>
                <a:sym typeface="Hind"/>
              </a:endParaRPr>
            </a:p>
          </p:txBody>
        </p:sp>
        <p:sp>
          <p:nvSpPr>
            <p:cNvPr id="105" name="Google Shape;105;p7"/>
            <p:cNvSpPr/>
            <p:nvPr/>
          </p:nvSpPr>
          <p:spPr>
            <a:xfrm rot="2700000">
              <a:off x="1531047" y="142366"/>
              <a:ext cx="932957" cy="932957"/>
            </a:xfrm>
            <a:prstGeom prst="mathPlus">
              <a:avLst>
                <a:gd name="adj1" fmla="val 4857"/>
              </a:avLst>
            </a:prstGeom>
            <a:solidFill>
              <a:schemeClr val="accent1"/>
            </a:solidFill>
            <a:ln w="1905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Hind"/>
                <a:ea typeface="Hind"/>
                <a:cs typeface="Hind"/>
                <a:sym typeface="Hind"/>
              </a:endParaRPr>
            </a:p>
          </p:txBody>
        </p:sp>
      </p:grpSp>
    </p:spTree>
  </p:cSld>
  <p:clrMapOvr>
    <a:masterClrMapping/>
  </p:clrMapOvr>
  <p:transition spd="slow">
    <p:push dir="u"/>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106"/>
        <p:cNvGrpSpPr/>
        <p:nvPr/>
      </p:nvGrpSpPr>
      <p:grpSpPr>
        <a:xfrm>
          <a:off x="0" y="0"/>
          <a:ext cx="0" cy="0"/>
          <a:chOff x="0" y="0"/>
          <a:chExt cx="0" cy="0"/>
        </a:xfrm>
      </p:grpSpPr>
      <p:pic>
        <p:nvPicPr>
          <p:cNvPr id="107" name="Google Shape;107;p8"/>
          <p:cNvPicPr preferRelativeResize="0"/>
          <p:nvPr/>
        </p:nvPicPr>
        <p:blipFill>
          <a:blip r:embed="rId2">
            <a:alphaModFix amt="20000"/>
          </a:blip>
          <a:stretch>
            <a:fillRect/>
          </a:stretch>
        </p:blipFill>
        <p:spPr>
          <a:xfrm>
            <a:off x="0" y="0"/>
            <a:ext cx="9144000" cy="5143500"/>
          </a:xfrm>
          <a:prstGeom prst="rect">
            <a:avLst/>
          </a:prstGeom>
          <a:noFill/>
          <a:ln>
            <a:noFill/>
          </a:ln>
        </p:spPr>
      </p:pic>
      <p:sp>
        <p:nvSpPr>
          <p:cNvPr id="108" name="Google Shape;108;p8"/>
          <p:cNvSpPr>
            <a:spLocks noGrp="1"/>
          </p:cNvSpPr>
          <p:nvPr>
            <p:ph type="pic" idx="2"/>
          </p:nvPr>
        </p:nvSpPr>
        <p:spPr>
          <a:xfrm>
            <a:off x="0" y="0"/>
            <a:ext cx="9144000" cy="5143500"/>
          </a:xfrm>
          <a:prstGeom prst="rect">
            <a:avLst/>
          </a:prstGeom>
          <a:noFill/>
          <a:ln>
            <a:noFill/>
          </a:ln>
        </p:spPr>
      </p:sp>
      <p:sp>
        <p:nvSpPr>
          <p:cNvPr id="109" name="Google Shape;109;p8"/>
          <p:cNvSpPr txBox="1">
            <a:spLocks noGrp="1"/>
          </p:cNvSpPr>
          <p:nvPr>
            <p:ph type="title"/>
          </p:nvPr>
        </p:nvSpPr>
        <p:spPr>
          <a:xfrm>
            <a:off x="2317950" y="1450550"/>
            <a:ext cx="4508100" cy="2242500"/>
          </a:xfrm>
          <a:prstGeom prst="rect">
            <a:avLst/>
          </a:prstGeom>
        </p:spPr>
        <p:txBody>
          <a:bodyPr spcFirstLastPara="1" wrap="square" lIns="91425" tIns="91425" rIns="91425" bIns="91425" anchor="ctr" anchorCtr="0">
            <a:noAutofit/>
          </a:bodyPr>
          <a:lstStyle>
            <a:lvl1pPr lvl="0" algn="ctr">
              <a:lnSpc>
                <a:spcPct val="80000"/>
              </a:lnSpc>
              <a:spcBef>
                <a:spcPts val="0"/>
              </a:spcBef>
              <a:spcAft>
                <a:spcPts val="0"/>
              </a:spcAft>
              <a:buSzPts val="4800"/>
              <a:buNone/>
              <a:defRPr sz="60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grpSp>
        <p:nvGrpSpPr>
          <p:cNvPr id="110" name="Google Shape;110;p8"/>
          <p:cNvGrpSpPr/>
          <p:nvPr/>
        </p:nvGrpSpPr>
        <p:grpSpPr>
          <a:xfrm flipH="1">
            <a:off x="8401494" y="269351"/>
            <a:ext cx="795000" cy="1856500"/>
            <a:chOff x="-25237" y="2016226"/>
            <a:chExt cx="795000" cy="1856500"/>
          </a:xfrm>
        </p:grpSpPr>
        <p:sp>
          <p:nvSpPr>
            <p:cNvPr id="111" name="Google Shape;111;p8"/>
            <p:cNvSpPr/>
            <p:nvPr/>
          </p:nvSpPr>
          <p:spPr>
            <a:xfrm rot="2700000">
              <a:off x="91188" y="2663401"/>
              <a:ext cx="562150" cy="562150"/>
            </a:xfrm>
            <a:prstGeom prst="mathPlus">
              <a:avLst>
                <a:gd name="adj1" fmla="val 23520"/>
              </a:avLst>
            </a:prstGeom>
            <a:noFill/>
            <a:ln w="1905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Hind"/>
                <a:ea typeface="Hind"/>
                <a:cs typeface="Hind"/>
                <a:sym typeface="Hind"/>
              </a:endParaRPr>
            </a:p>
          </p:txBody>
        </p:sp>
        <p:sp>
          <p:nvSpPr>
            <p:cNvPr id="112" name="Google Shape;112;p8"/>
            <p:cNvSpPr/>
            <p:nvPr/>
          </p:nvSpPr>
          <p:spPr>
            <a:xfrm rot="2700000">
              <a:off x="91188" y="2132651"/>
              <a:ext cx="562150" cy="562150"/>
            </a:xfrm>
            <a:prstGeom prst="mathPlus">
              <a:avLst>
                <a:gd name="adj1" fmla="val 23520"/>
              </a:avLst>
            </a:prstGeom>
            <a:solidFill>
              <a:schemeClr val="accent1"/>
            </a:solidFill>
            <a:ln w="1905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Hind"/>
                <a:ea typeface="Hind"/>
                <a:cs typeface="Hind"/>
                <a:sym typeface="Hind"/>
              </a:endParaRPr>
            </a:p>
          </p:txBody>
        </p:sp>
        <p:sp>
          <p:nvSpPr>
            <p:cNvPr id="113" name="Google Shape;113;p8"/>
            <p:cNvSpPr/>
            <p:nvPr/>
          </p:nvSpPr>
          <p:spPr>
            <a:xfrm rot="2700000">
              <a:off x="91188" y="3194151"/>
              <a:ext cx="562150" cy="562150"/>
            </a:xfrm>
            <a:prstGeom prst="mathPlus">
              <a:avLst>
                <a:gd name="adj1" fmla="val 23520"/>
              </a:avLst>
            </a:prstGeom>
            <a:solidFill>
              <a:schemeClr val="accent1"/>
            </a:solidFill>
            <a:ln w="1905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Hind"/>
                <a:ea typeface="Hind"/>
                <a:cs typeface="Hind"/>
                <a:sym typeface="Hind"/>
              </a:endParaRPr>
            </a:p>
          </p:txBody>
        </p:sp>
      </p:grpSp>
      <p:pic>
        <p:nvPicPr>
          <p:cNvPr id="114" name="Google Shape;114;p8"/>
          <p:cNvPicPr preferRelativeResize="0"/>
          <p:nvPr/>
        </p:nvPicPr>
        <p:blipFill>
          <a:blip r:embed="rId3">
            <a:alphaModFix/>
          </a:blip>
          <a:stretch>
            <a:fillRect/>
          </a:stretch>
        </p:blipFill>
        <p:spPr>
          <a:xfrm flipH="1">
            <a:off x="-720562" y="1347549"/>
            <a:ext cx="1718225" cy="1698000"/>
          </a:xfrm>
          <a:prstGeom prst="rect">
            <a:avLst/>
          </a:prstGeom>
          <a:noFill/>
          <a:ln>
            <a:noFill/>
          </a:ln>
        </p:spPr>
      </p:pic>
    </p:spTree>
  </p:cSld>
  <p:clrMapOvr>
    <a:masterClrMapping/>
  </p:clrMapOvr>
  <p:transition spd="slow">
    <p:push dir="u"/>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115"/>
        <p:cNvGrpSpPr/>
        <p:nvPr/>
      </p:nvGrpSpPr>
      <p:grpSpPr>
        <a:xfrm>
          <a:off x="0" y="0"/>
          <a:ext cx="0" cy="0"/>
          <a:chOff x="0" y="0"/>
          <a:chExt cx="0" cy="0"/>
        </a:xfrm>
      </p:grpSpPr>
      <p:pic>
        <p:nvPicPr>
          <p:cNvPr id="116" name="Google Shape;116;p9"/>
          <p:cNvPicPr preferRelativeResize="0"/>
          <p:nvPr/>
        </p:nvPicPr>
        <p:blipFill>
          <a:blip r:embed="rId2">
            <a:alphaModFix amt="20000"/>
          </a:blip>
          <a:stretch>
            <a:fillRect/>
          </a:stretch>
        </p:blipFill>
        <p:spPr>
          <a:xfrm>
            <a:off x="0" y="0"/>
            <a:ext cx="9144000" cy="5143500"/>
          </a:xfrm>
          <a:prstGeom prst="rect">
            <a:avLst/>
          </a:prstGeom>
          <a:noFill/>
          <a:ln>
            <a:noFill/>
          </a:ln>
        </p:spPr>
      </p:pic>
      <p:sp>
        <p:nvSpPr>
          <p:cNvPr id="117" name="Google Shape;117;p9"/>
          <p:cNvSpPr>
            <a:spLocks noGrp="1"/>
          </p:cNvSpPr>
          <p:nvPr>
            <p:ph type="pic" idx="2"/>
          </p:nvPr>
        </p:nvSpPr>
        <p:spPr>
          <a:xfrm>
            <a:off x="0" y="0"/>
            <a:ext cx="9144000" cy="5143500"/>
          </a:xfrm>
          <a:prstGeom prst="rect">
            <a:avLst/>
          </a:prstGeom>
          <a:noFill/>
          <a:ln>
            <a:noFill/>
          </a:ln>
        </p:spPr>
      </p:sp>
      <p:sp>
        <p:nvSpPr>
          <p:cNvPr id="118" name="Google Shape;118;p9"/>
          <p:cNvSpPr txBox="1">
            <a:spLocks noGrp="1"/>
          </p:cNvSpPr>
          <p:nvPr>
            <p:ph type="title"/>
          </p:nvPr>
        </p:nvSpPr>
        <p:spPr>
          <a:xfrm>
            <a:off x="2241450" y="1520250"/>
            <a:ext cx="4661100" cy="8418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3600"/>
              <a:buNone/>
              <a:defRPr sz="4500"/>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119" name="Google Shape;119;p9"/>
          <p:cNvSpPr txBox="1">
            <a:spLocks noGrp="1"/>
          </p:cNvSpPr>
          <p:nvPr>
            <p:ph type="subTitle" idx="1"/>
          </p:nvPr>
        </p:nvSpPr>
        <p:spPr>
          <a:xfrm>
            <a:off x="2241550" y="2362050"/>
            <a:ext cx="4661100" cy="12612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solidFill>
                  <a:schemeClr val="dk1"/>
                </a:solidFill>
              </a:defRPr>
            </a:lvl1pPr>
            <a:lvl2pPr lvl="1" algn="ctr" rtl="0">
              <a:lnSpc>
                <a:spcPct val="100000"/>
              </a:lnSpc>
              <a:spcBef>
                <a:spcPts val="0"/>
              </a:spcBef>
              <a:spcAft>
                <a:spcPts val="0"/>
              </a:spcAft>
              <a:buSzPts val="1400"/>
              <a:buNone/>
              <a:defRPr sz="1400"/>
            </a:lvl2pPr>
            <a:lvl3pPr lvl="2" algn="ctr" rtl="0">
              <a:lnSpc>
                <a:spcPct val="100000"/>
              </a:lnSpc>
              <a:spcBef>
                <a:spcPts val="1600"/>
              </a:spcBef>
              <a:spcAft>
                <a:spcPts val="0"/>
              </a:spcAft>
              <a:buSzPts val="1400"/>
              <a:buNone/>
              <a:defRPr sz="1400"/>
            </a:lvl3pPr>
            <a:lvl4pPr lvl="3" algn="ctr" rtl="0">
              <a:lnSpc>
                <a:spcPct val="100000"/>
              </a:lnSpc>
              <a:spcBef>
                <a:spcPts val="1600"/>
              </a:spcBef>
              <a:spcAft>
                <a:spcPts val="0"/>
              </a:spcAft>
              <a:buSzPts val="1400"/>
              <a:buNone/>
              <a:defRPr sz="1400"/>
            </a:lvl4pPr>
            <a:lvl5pPr lvl="4" algn="ctr" rtl="0">
              <a:lnSpc>
                <a:spcPct val="100000"/>
              </a:lnSpc>
              <a:spcBef>
                <a:spcPts val="1600"/>
              </a:spcBef>
              <a:spcAft>
                <a:spcPts val="0"/>
              </a:spcAft>
              <a:buSzPts val="1400"/>
              <a:buNone/>
              <a:defRPr sz="1400"/>
            </a:lvl5pPr>
            <a:lvl6pPr lvl="5" algn="ctr" rtl="0">
              <a:lnSpc>
                <a:spcPct val="100000"/>
              </a:lnSpc>
              <a:spcBef>
                <a:spcPts val="1600"/>
              </a:spcBef>
              <a:spcAft>
                <a:spcPts val="0"/>
              </a:spcAft>
              <a:buSzPts val="1400"/>
              <a:buNone/>
              <a:defRPr sz="1400"/>
            </a:lvl6pPr>
            <a:lvl7pPr lvl="6" algn="ctr" rtl="0">
              <a:lnSpc>
                <a:spcPct val="100000"/>
              </a:lnSpc>
              <a:spcBef>
                <a:spcPts val="1600"/>
              </a:spcBef>
              <a:spcAft>
                <a:spcPts val="0"/>
              </a:spcAft>
              <a:buSzPts val="1400"/>
              <a:buNone/>
              <a:defRPr sz="1400"/>
            </a:lvl7pPr>
            <a:lvl8pPr lvl="7" algn="ctr" rtl="0">
              <a:lnSpc>
                <a:spcPct val="100000"/>
              </a:lnSpc>
              <a:spcBef>
                <a:spcPts val="1600"/>
              </a:spcBef>
              <a:spcAft>
                <a:spcPts val="0"/>
              </a:spcAft>
              <a:buSzPts val="1400"/>
              <a:buNone/>
              <a:defRPr sz="1400"/>
            </a:lvl8pPr>
            <a:lvl9pPr lvl="8" algn="ctr" rtl="0">
              <a:lnSpc>
                <a:spcPct val="100000"/>
              </a:lnSpc>
              <a:spcBef>
                <a:spcPts val="1600"/>
              </a:spcBef>
              <a:spcAft>
                <a:spcPts val="1600"/>
              </a:spcAft>
              <a:buSzPts val="1400"/>
              <a:buNone/>
              <a:defRPr sz="1400"/>
            </a:lvl9pPr>
          </a:lstStyle>
          <a:p>
            <a:endParaRPr/>
          </a:p>
        </p:txBody>
      </p:sp>
      <p:pic>
        <p:nvPicPr>
          <p:cNvPr id="120" name="Google Shape;120;p9"/>
          <p:cNvPicPr preferRelativeResize="0"/>
          <p:nvPr/>
        </p:nvPicPr>
        <p:blipFill>
          <a:blip r:embed="rId3">
            <a:alphaModFix/>
          </a:blip>
          <a:stretch>
            <a:fillRect/>
          </a:stretch>
        </p:blipFill>
        <p:spPr>
          <a:xfrm>
            <a:off x="555201" y="-923250"/>
            <a:ext cx="1985525" cy="1962150"/>
          </a:xfrm>
          <a:prstGeom prst="rect">
            <a:avLst/>
          </a:prstGeom>
          <a:noFill/>
          <a:ln>
            <a:noFill/>
          </a:ln>
        </p:spPr>
      </p:pic>
      <p:grpSp>
        <p:nvGrpSpPr>
          <p:cNvPr id="121" name="Google Shape;121;p9"/>
          <p:cNvGrpSpPr/>
          <p:nvPr/>
        </p:nvGrpSpPr>
        <p:grpSpPr>
          <a:xfrm rot="5400000">
            <a:off x="4174488" y="3817751"/>
            <a:ext cx="795000" cy="1856500"/>
            <a:chOff x="-25237" y="2016226"/>
            <a:chExt cx="795000" cy="1856500"/>
          </a:xfrm>
        </p:grpSpPr>
        <p:sp>
          <p:nvSpPr>
            <p:cNvPr id="122" name="Google Shape;122;p9"/>
            <p:cNvSpPr/>
            <p:nvPr/>
          </p:nvSpPr>
          <p:spPr>
            <a:xfrm rot="2700000">
              <a:off x="91188" y="2663401"/>
              <a:ext cx="562150" cy="562150"/>
            </a:xfrm>
            <a:prstGeom prst="mathPlus">
              <a:avLst>
                <a:gd name="adj1" fmla="val 23520"/>
              </a:avLst>
            </a:prstGeom>
            <a:noFill/>
            <a:ln w="1905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Hind"/>
                <a:ea typeface="Hind"/>
                <a:cs typeface="Hind"/>
                <a:sym typeface="Hind"/>
              </a:endParaRPr>
            </a:p>
          </p:txBody>
        </p:sp>
        <p:sp>
          <p:nvSpPr>
            <p:cNvPr id="123" name="Google Shape;123;p9"/>
            <p:cNvSpPr/>
            <p:nvPr/>
          </p:nvSpPr>
          <p:spPr>
            <a:xfrm rot="2700000">
              <a:off x="91188" y="2132651"/>
              <a:ext cx="562150" cy="562150"/>
            </a:xfrm>
            <a:prstGeom prst="mathPlus">
              <a:avLst>
                <a:gd name="adj1" fmla="val 23520"/>
              </a:avLst>
            </a:prstGeom>
            <a:solidFill>
              <a:schemeClr val="accent1"/>
            </a:solidFill>
            <a:ln w="1905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Hind"/>
                <a:ea typeface="Hind"/>
                <a:cs typeface="Hind"/>
                <a:sym typeface="Hind"/>
              </a:endParaRPr>
            </a:p>
          </p:txBody>
        </p:sp>
        <p:sp>
          <p:nvSpPr>
            <p:cNvPr id="124" name="Google Shape;124;p9"/>
            <p:cNvSpPr/>
            <p:nvPr/>
          </p:nvSpPr>
          <p:spPr>
            <a:xfrm rot="2700000">
              <a:off x="91188" y="3194151"/>
              <a:ext cx="562150" cy="562150"/>
            </a:xfrm>
            <a:prstGeom prst="mathPlus">
              <a:avLst>
                <a:gd name="adj1" fmla="val 23520"/>
              </a:avLst>
            </a:prstGeom>
            <a:solidFill>
              <a:schemeClr val="accent1"/>
            </a:solidFill>
            <a:ln w="1905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Hind"/>
                <a:ea typeface="Hind"/>
                <a:cs typeface="Hind"/>
                <a:sym typeface="Hind"/>
              </a:endParaRPr>
            </a:p>
          </p:txBody>
        </p:sp>
      </p:grpSp>
    </p:spTree>
  </p:cSld>
  <p:clrMapOvr>
    <a:masterClrMapping/>
  </p:clrMapOvr>
  <p:transition spd="slow">
    <p:push dir="u"/>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125"/>
        <p:cNvGrpSpPr/>
        <p:nvPr/>
      </p:nvGrpSpPr>
      <p:grpSpPr>
        <a:xfrm>
          <a:off x="0" y="0"/>
          <a:ext cx="0" cy="0"/>
          <a:chOff x="0" y="0"/>
          <a:chExt cx="0" cy="0"/>
        </a:xfrm>
      </p:grpSpPr>
      <p:pic>
        <p:nvPicPr>
          <p:cNvPr id="126" name="Google Shape;126;p10"/>
          <p:cNvPicPr preferRelativeResize="0"/>
          <p:nvPr/>
        </p:nvPicPr>
        <p:blipFill>
          <a:blip r:embed="rId2">
            <a:alphaModFix amt="20000"/>
          </a:blip>
          <a:stretch>
            <a:fillRect/>
          </a:stretch>
        </p:blipFill>
        <p:spPr>
          <a:xfrm>
            <a:off x="0" y="0"/>
            <a:ext cx="9144000" cy="5143500"/>
          </a:xfrm>
          <a:prstGeom prst="rect">
            <a:avLst/>
          </a:prstGeom>
          <a:noFill/>
          <a:ln>
            <a:noFill/>
          </a:ln>
        </p:spPr>
      </p:pic>
      <p:sp>
        <p:nvSpPr>
          <p:cNvPr id="127" name="Google Shape;127;p10"/>
          <p:cNvSpPr>
            <a:spLocks noGrp="1"/>
          </p:cNvSpPr>
          <p:nvPr>
            <p:ph type="pic" idx="2"/>
          </p:nvPr>
        </p:nvSpPr>
        <p:spPr>
          <a:xfrm>
            <a:off x="0" y="0"/>
            <a:ext cx="9144000" cy="5143500"/>
          </a:xfrm>
          <a:prstGeom prst="rect">
            <a:avLst/>
          </a:prstGeom>
          <a:noFill/>
          <a:ln>
            <a:noFill/>
          </a:ln>
        </p:spPr>
      </p:sp>
      <p:sp>
        <p:nvSpPr>
          <p:cNvPr id="128" name="Google Shape;128;p10"/>
          <p:cNvSpPr txBox="1">
            <a:spLocks noGrp="1"/>
          </p:cNvSpPr>
          <p:nvPr>
            <p:ph type="title"/>
          </p:nvPr>
        </p:nvSpPr>
        <p:spPr>
          <a:xfrm>
            <a:off x="720000" y="3862050"/>
            <a:ext cx="7704000" cy="572700"/>
          </a:xfrm>
          <a:prstGeom prst="rect">
            <a:avLst/>
          </a:pr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t" anchorCtr="0">
            <a:noAutofit/>
          </a:bodyPr>
          <a:lstStyle>
            <a:lvl1pPr lvl="0" algn="ctr" rtl="0">
              <a:spcBef>
                <a:spcPts val="0"/>
              </a:spcBef>
              <a:spcAft>
                <a:spcPts val="0"/>
              </a:spcAft>
              <a:buSzPts val="2700"/>
              <a:buNone/>
              <a:defRPr/>
            </a:lvl1pPr>
            <a:lvl2pPr lvl="1" algn="ctr" rtl="0">
              <a:spcBef>
                <a:spcPts val="0"/>
              </a:spcBef>
              <a:spcAft>
                <a:spcPts val="0"/>
              </a:spcAft>
              <a:buSzPts val="2700"/>
              <a:buNone/>
              <a:defRPr/>
            </a:lvl2pPr>
            <a:lvl3pPr lvl="2" algn="ctr" rtl="0">
              <a:spcBef>
                <a:spcPts val="0"/>
              </a:spcBef>
              <a:spcAft>
                <a:spcPts val="0"/>
              </a:spcAft>
              <a:buSzPts val="2700"/>
              <a:buNone/>
              <a:defRPr/>
            </a:lvl3pPr>
            <a:lvl4pPr lvl="3" algn="ctr" rtl="0">
              <a:spcBef>
                <a:spcPts val="0"/>
              </a:spcBef>
              <a:spcAft>
                <a:spcPts val="0"/>
              </a:spcAft>
              <a:buSzPts val="2700"/>
              <a:buNone/>
              <a:defRPr/>
            </a:lvl4pPr>
            <a:lvl5pPr lvl="4" algn="ctr" rtl="0">
              <a:spcBef>
                <a:spcPts val="0"/>
              </a:spcBef>
              <a:spcAft>
                <a:spcPts val="0"/>
              </a:spcAft>
              <a:buSzPts val="2700"/>
              <a:buNone/>
              <a:defRPr/>
            </a:lvl5pPr>
            <a:lvl6pPr lvl="5" algn="ctr" rtl="0">
              <a:spcBef>
                <a:spcPts val="0"/>
              </a:spcBef>
              <a:spcAft>
                <a:spcPts val="0"/>
              </a:spcAft>
              <a:buSzPts val="2700"/>
              <a:buNone/>
              <a:defRPr/>
            </a:lvl6pPr>
            <a:lvl7pPr lvl="6" algn="ctr" rtl="0">
              <a:spcBef>
                <a:spcPts val="0"/>
              </a:spcBef>
              <a:spcAft>
                <a:spcPts val="0"/>
              </a:spcAft>
              <a:buSzPts val="2700"/>
              <a:buNone/>
              <a:defRPr/>
            </a:lvl7pPr>
            <a:lvl8pPr lvl="7" algn="ctr" rtl="0">
              <a:spcBef>
                <a:spcPts val="0"/>
              </a:spcBef>
              <a:spcAft>
                <a:spcPts val="0"/>
              </a:spcAft>
              <a:buSzPts val="2700"/>
              <a:buNone/>
              <a:defRPr/>
            </a:lvl8pPr>
            <a:lvl9pPr lvl="8" algn="ctr" rtl="0">
              <a:spcBef>
                <a:spcPts val="0"/>
              </a:spcBef>
              <a:spcAft>
                <a:spcPts val="0"/>
              </a:spcAft>
              <a:buSzPts val="2700"/>
              <a:buNone/>
              <a:defRPr/>
            </a:lvl9pPr>
          </a:lstStyle>
          <a:p>
            <a:endParaRPr/>
          </a:p>
        </p:txBody>
      </p:sp>
    </p:spTree>
  </p:cSld>
  <p:clrMapOvr>
    <a:masterClrMapping/>
  </p:clrMapOvr>
  <p:transition spd="slow">
    <p:push dir="u"/>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129"/>
        <p:cNvGrpSpPr/>
        <p:nvPr/>
      </p:nvGrpSpPr>
      <p:grpSpPr>
        <a:xfrm>
          <a:off x="0" y="0"/>
          <a:ext cx="0" cy="0"/>
          <a:chOff x="0" y="0"/>
          <a:chExt cx="0" cy="0"/>
        </a:xfrm>
      </p:grpSpPr>
      <p:pic>
        <p:nvPicPr>
          <p:cNvPr id="130" name="Google Shape;130;p11"/>
          <p:cNvPicPr preferRelativeResize="0"/>
          <p:nvPr/>
        </p:nvPicPr>
        <p:blipFill>
          <a:blip r:embed="rId2">
            <a:alphaModFix amt="20000"/>
          </a:blip>
          <a:stretch>
            <a:fillRect/>
          </a:stretch>
        </p:blipFill>
        <p:spPr>
          <a:xfrm>
            <a:off x="0" y="0"/>
            <a:ext cx="9144000" cy="5143500"/>
          </a:xfrm>
          <a:prstGeom prst="rect">
            <a:avLst/>
          </a:prstGeom>
          <a:noFill/>
          <a:ln>
            <a:noFill/>
          </a:ln>
        </p:spPr>
      </p:pic>
      <p:sp>
        <p:nvSpPr>
          <p:cNvPr id="131" name="Google Shape;131;p11"/>
          <p:cNvSpPr>
            <a:spLocks noGrp="1"/>
          </p:cNvSpPr>
          <p:nvPr>
            <p:ph type="pic" idx="2"/>
          </p:nvPr>
        </p:nvSpPr>
        <p:spPr>
          <a:xfrm>
            <a:off x="0" y="0"/>
            <a:ext cx="9144000" cy="5143500"/>
          </a:xfrm>
          <a:prstGeom prst="rect">
            <a:avLst/>
          </a:prstGeom>
          <a:noFill/>
          <a:ln>
            <a:noFill/>
          </a:ln>
        </p:spPr>
      </p:sp>
      <p:sp>
        <p:nvSpPr>
          <p:cNvPr id="132" name="Google Shape;132;p11"/>
          <p:cNvSpPr txBox="1">
            <a:spLocks noGrp="1"/>
          </p:cNvSpPr>
          <p:nvPr>
            <p:ph type="title" hasCustomPrompt="1"/>
          </p:nvPr>
        </p:nvSpPr>
        <p:spPr>
          <a:xfrm>
            <a:off x="705625" y="3538350"/>
            <a:ext cx="4992900" cy="1065600"/>
          </a:xfrm>
          <a:prstGeom prst="rect">
            <a:avLst/>
          </a:prstGeom>
        </p:spPr>
        <p:txBody>
          <a:bodyPr spcFirstLastPara="1" wrap="square" lIns="91425" tIns="91425" rIns="91425" bIns="91425" anchor="b" anchorCtr="0">
            <a:noAutofit/>
          </a:bodyPr>
          <a:lstStyle>
            <a:lvl1pPr lvl="0">
              <a:spcBef>
                <a:spcPts val="0"/>
              </a:spcBef>
              <a:spcAft>
                <a:spcPts val="0"/>
              </a:spcAft>
              <a:buSzPts val="9600"/>
              <a:buNone/>
              <a:defRPr sz="6000"/>
            </a:lvl1pPr>
            <a:lvl2pPr lvl="1" algn="ctr">
              <a:spcBef>
                <a:spcPts val="0"/>
              </a:spcBef>
              <a:spcAft>
                <a:spcPts val="0"/>
              </a:spcAft>
              <a:buSzPts val="9600"/>
              <a:buNone/>
              <a:defRPr sz="9600"/>
            </a:lvl2pPr>
            <a:lvl3pPr lvl="2" algn="ctr">
              <a:spcBef>
                <a:spcPts val="0"/>
              </a:spcBef>
              <a:spcAft>
                <a:spcPts val="0"/>
              </a:spcAft>
              <a:buSzPts val="9600"/>
              <a:buNone/>
              <a:defRPr sz="9600"/>
            </a:lvl3pPr>
            <a:lvl4pPr lvl="3" algn="ctr">
              <a:spcBef>
                <a:spcPts val="0"/>
              </a:spcBef>
              <a:spcAft>
                <a:spcPts val="0"/>
              </a:spcAft>
              <a:buSzPts val="9600"/>
              <a:buNone/>
              <a:defRPr sz="9600"/>
            </a:lvl4pPr>
            <a:lvl5pPr lvl="4" algn="ctr">
              <a:spcBef>
                <a:spcPts val="0"/>
              </a:spcBef>
              <a:spcAft>
                <a:spcPts val="0"/>
              </a:spcAft>
              <a:buSzPts val="9600"/>
              <a:buNone/>
              <a:defRPr sz="9600"/>
            </a:lvl5pPr>
            <a:lvl6pPr lvl="5" algn="ctr">
              <a:spcBef>
                <a:spcPts val="0"/>
              </a:spcBef>
              <a:spcAft>
                <a:spcPts val="0"/>
              </a:spcAft>
              <a:buSzPts val="9600"/>
              <a:buNone/>
              <a:defRPr sz="9600"/>
            </a:lvl6pPr>
            <a:lvl7pPr lvl="6" algn="ctr">
              <a:spcBef>
                <a:spcPts val="0"/>
              </a:spcBef>
              <a:spcAft>
                <a:spcPts val="0"/>
              </a:spcAft>
              <a:buSzPts val="9600"/>
              <a:buNone/>
              <a:defRPr sz="9600"/>
            </a:lvl7pPr>
            <a:lvl8pPr lvl="7" algn="ctr">
              <a:spcBef>
                <a:spcPts val="0"/>
              </a:spcBef>
              <a:spcAft>
                <a:spcPts val="0"/>
              </a:spcAft>
              <a:buSzPts val="9600"/>
              <a:buNone/>
              <a:defRPr sz="9600"/>
            </a:lvl8pPr>
            <a:lvl9pPr lvl="8" algn="ctr">
              <a:spcBef>
                <a:spcPts val="0"/>
              </a:spcBef>
              <a:spcAft>
                <a:spcPts val="0"/>
              </a:spcAft>
              <a:buSzPts val="9600"/>
              <a:buNone/>
              <a:defRPr sz="9600"/>
            </a:lvl9pPr>
          </a:lstStyle>
          <a:p>
            <a:r>
              <a:t>xx%</a:t>
            </a:r>
          </a:p>
        </p:txBody>
      </p:sp>
      <p:sp>
        <p:nvSpPr>
          <p:cNvPr id="133" name="Google Shape;133;p11"/>
          <p:cNvSpPr txBox="1">
            <a:spLocks noGrp="1"/>
          </p:cNvSpPr>
          <p:nvPr>
            <p:ph type="subTitle" idx="1"/>
          </p:nvPr>
        </p:nvSpPr>
        <p:spPr>
          <a:xfrm>
            <a:off x="705627" y="539550"/>
            <a:ext cx="1977000" cy="848700"/>
          </a:xfrm>
          <a:prstGeom prst="rect">
            <a:avLst/>
          </a:prstGeom>
          <a:ln>
            <a:noFill/>
          </a:ln>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400">
                <a:solidFill>
                  <a:schemeClr val="dk1"/>
                </a:solidFill>
              </a:defRPr>
            </a:lvl1pPr>
            <a:lvl2pPr lvl="1" algn="ctr" rtl="0">
              <a:lnSpc>
                <a:spcPct val="100000"/>
              </a:lnSpc>
              <a:spcBef>
                <a:spcPts val="0"/>
              </a:spcBef>
              <a:spcAft>
                <a:spcPts val="0"/>
              </a:spcAft>
              <a:buSzPts val="1400"/>
              <a:buNone/>
              <a:defRPr sz="1400"/>
            </a:lvl2pPr>
            <a:lvl3pPr lvl="2" algn="ctr" rtl="0">
              <a:lnSpc>
                <a:spcPct val="100000"/>
              </a:lnSpc>
              <a:spcBef>
                <a:spcPts val="1600"/>
              </a:spcBef>
              <a:spcAft>
                <a:spcPts val="0"/>
              </a:spcAft>
              <a:buSzPts val="1400"/>
              <a:buNone/>
              <a:defRPr sz="1400"/>
            </a:lvl3pPr>
            <a:lvl4pPr lvl="3" algn="ctr" rtl="0">
              <a:lnSpc>
                <a:spcPct val="100000"/>
              </a:lnSpc>
              <a:spcBef>
                <a:spcPts val="1600"/>
              </a:spcBef>
              <a:spcAft>
                <a:spcPts val="0"/>
              </a:spcAft>
              <a:buSzPts val="1400"/>
              <a:buNone/>
              <a:defRPr sz="1400"/>
            </a:lvl4pPr>
            <a:lvl5pPr lvl="4" algn="ctr" rtl="0">
              <a:lnSpc>
                <a:spcPct val="100000"/>
              </a:lnSpc>
              <a:spcBef>
                <a:spcPts val="1600"/>
              </a:spcBef>
              <a:spcAft>
                <a:spcPts val="0"/>
              </a:spcAft>
              <a:buSzPts val="1400"/>
              <a:buNone/>
              <a:defRPr sz="1400"/>
            </a:lvl5pPr>
            <a:lvl6pPr lvl="5" algn="ctr" rtl="0">
              <a:lnSpc>
                <a:spcPct val="100000"/>
              </a:lnSpc>
              <a:spcBef>
                <a:spcPts val="1600"/>
              </a:spcBef>
              <a:spcAft>
                <a:spcPts val="0"/>
              </a:spcAft>
              <a:buSzPts val="1400"/>
              <a:buNone/>
              <a:defRPr sz="1400"/>
            </a:lvl6pPr>
            <a:lvl7pPr lvl="6" algn="ctr" rtl="0">
              <a:lnSpc>
                <a:spcPct val="100000"/>
              </a:lnSpc>
              <a:spcBef>
                <a:spcPts val="1600"/>
              </a:spcBef>
              <a:spcAft>
                <a:spcPts val="0"/>
              </a:spcAft>
              <a:buSzPts val="1400"/>
              <a:buNone/>
              <a:defRPr sz="1400"/>
            </a:lvl7pPr>
            <a:lvl8pPr lvl="7" algn="ctr" rtl="0">
              <a:lnSpc>
                <a:spcPct val="100000"/>
              </a:lnSpc>
              <a:spcBef>
                <a:spcPts val="1600"/>
              </a:spcBef>
              <a:spcAft>
                <a:spcPts val="0"/>
              </a:spcAft>
              <a:buSzPts val="1400"/>
              <a:buNone/>
              <a:defRPr sz="1400"/>
            </a:lvl8pPr>
            <a:lvl9pPr lvl="8" algn="ctr" rtl="0">
              <a:lnSpc>
                <a:spcPct val="100000"/>
              </a:lnSpc>
              <a:spcBef>
                <a:spcPts val="1600"/>
              </a:spcBef>
              <a:spcAft>
                <a:spcPts val="1600"/>
              </a:spcAft>
              <a:buSzPts val="1400"/>
              <a:buNone/>
              <a:defRPr sz="1400"/>
            </a:lvl9pPr>
          </a:lstStyle>
          <a:p>
            <a:endParaRPr/>
          </a:p>
        </p:txBody>
      </p:sp>
      <p:grpSp>
        <p:nvGrpSpPr>
          <p:cNvPr id="134" name="Google Shape;134;p11"/>
          <p:cNvGrpSpPr/>
          <p:nvPr/>
        </p:nvGrpSpPr>
        <p:grpSpPr>
          <a:xfrm flipH="1">
            <a:off x="-294141" y="4655636"/>
            <a:ext cx="3473745" cy="1787666"/>
            <a:chOff x="5006244" y="1847850"/>
            <a:chExt cx="2263616" cy="1164907"/>
          </a:xfrm>
        </p:grpSpPr>
        <p:grpSp>
          <p:nvGrpSpPr>
            <p:cNvPr id="135" name="Google Shape;135;p11"/>
            <p:cNvGrpSpPr/>
            <p:nvPr/>
          </p:nvGrpSpPr>
          <p:grpSpPr>
            <a:xfrm>
              <a:off x="5006244" y="1847850"/>
              <a:ext cx="2263616" cy="1164907"/>
              <a:chOff x="5006244" y="1847850"/>
              <a:chExt cx="2263616" cy="1164907"/>
            </a:xfrm>
          </p:grpSpPr>
          <p:sp>
            <p:nvSpPr>
              <p:cNvPr id="136" name="Google Shape;136;p11"/>
              <p:cNvSpPr/>
              <p:nvPr/>
            </p:nvSpPr>
            <p:spPr>
              <a:xfrm>
                <a:off x="5006244" y="1847850"/>
                <a:ext cx="2263616" cy="1164907"/>
              </a:xfrm>
              <a:custGeom>
                <a:avLst/>
                <a:gdLst/>
                <a:ahLst/>
                <a:cxnLst/>
                <a:rect l="l" t="t" r="r" b="b"/>
                <a:pathLst>
                  <a:path w="2263616" h="1164907" extrusionOk="0">
                    <a:moveTo>
                      <a:pt x="2263616" y="0"/>
                    </a:moveTo>
                    <a:lnTo>
                      <a:pt x="2263616" y="13811"/>
                    </a:lnTo>
                    <a:lnTo>
                      <a:pt x="582073" y="13811"/>
                    </a:lnTo>
                    <a:cubicBezTo>
                      <a:pt x="430340" y="13811"/>
                      <a:pt x="287655" y="72962"/>
                      <a:pt x="180308" y="180404"/>
                    </a:cubicBezTo>
                    <a:cubicBezTo>
                      <a:pt x="72962" y="287846"/>
                      <a:pt x="13811" y="430625"/>
                      <a:pt x="13811" y="582454"/>
                    </a:cubicBezTo>
                    <a:cubicBezTo>
                      <a:pt x="13811" y="734282"/>
                      <a:pt x="72962" y="877062"/>
                      <a:pt x="180308" y="984504"/>
                    </a:cubicBezTo>
                    <a:cubicBezTo>
                      <a:pt x="287655" y="1091946"/>
                      <a:pt x="430340" y="1151096"/>
                      <a:pt x="582073" y="1151096"/>
                    </a:cubicBezTo>
                    <a:lnTo>
                      <a:pt x="1157288" y="1151096"/>
                    </a:lnTo>
                    <a:lnTo>
                      <a:pt x="1157288" y="1164908"/>
                    </a:lnTo>
                    <a:lnTo>
                      <a:pt x="582073" y="1164908"/>
                    </a:lnTo>
                    <a:cubicBezTo>
                      <a:pt x="426720" y="1164908"/>
                      <a:pt x="280511" y="1104329"/>
                      <a:pt x="170593" y="994220"/>
                    </a:cubicBezTo>
                    <a:cubicBezTo>
                      <a:pt x="60579" y="884206"/>
                      <a:pt x="0" y="737902"/>
                      <a:pt x="0" y="582454"/>
                    </a:cubicBezTo>
                    <a:cubicBezTo>
                      <a:pt x="0" y="427006"/>
                      <a:pt x="60579" y="280702"/>
                      <a:pt x="170593" y="170688"/>
                    </a:cubicBezTo>
                    <a:cubicBezTo>
                      <a:pt x="280607" y="60579"/>
                      <a:pt x="426720" y="0"/>
                      <a:pt x="582073" y="0"/>
                    </a:cubicBezTo>
                    <a:lnTo>
                      <a:pt x="2263521" y="0"/>
                    </a:ln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7" name="Google Shape;137;p11"/>
              <p:cNvSpPr/>
              <p:nvPr/>
            </p:nvSpPr>
            <p:spPr>
              <a:xfrm>
                <a:off x="5084921" y="1926526"/>
                <a:ext cx="2184939" cy="1007554"/>
              </a:xfrm>
              <a:custGeom>
                <a:avLst/>
                <a:gdLst/>
                <a:ahLst/>
                <a:cxnLst/>
                <a:rect l="l" t="t" r="r" b="b"/>
                <a:pathLst>
                  <a:path w="2184939" h="1007554" extrusionOk="0">
                    <a:moveTo>
                      <a:pt x="2184940" y="95"/>
                    </a:moveTo>
                    <a:lnTo>
                      <a:pt x="2184940" y="13907"/>
                    </a:lnTo>
                    <a:lnTo>
                      <a:pt x="503396" y="13907"/>
                    </a:lnTo>
                    <a:cubicBezTo>
                      <a:pt x="372713" y="13907"/>
                      <a:pt x="249746" y="64865"/>
                      <a:pt x="157258" y="157448"/>
                    </a:cubicBezTo>
                    <a:cubicBezTo>
                      <a:pt x="64770" y="250031"/>
                      <a:pt x="13811" y="372999"/>
                      <a:pt x="13811" y="503777"/>
                    </a:cubicBezTo>
                    <a:cubicBezTo>
                      <a:pt x="13811" y="773906"/>
                      <a:pt x="233458" y="993743"/>
                      <a:pt x="503396" y="993743"/>
                    </a:cubicBezTo>
                    <a:lnTo>
                      <a:pt x="503396" y="1007555"/>
                    </a:lnTo>
                    <a:cubicBezTo>
                      <a:pt x="225838" y="1007555"/>
                      <a:pt x="0" y="781622"/>
                      <a:pt x="0" y="503777"/>
                    </a:cubicBezTo>
                    <a:cubicBezTo>
                      <a:pt x="0" y="369284"/>
                      <a:pt x="52388" y="242792"/>
                      <a:pt x="147542" y="147638"/>
                    </a:cubicBezTo>
                    <a:cubicBezTo>
                      <a:pt x="242697" y="52483"/>
                      <a:pt x="369094" y="0"/>
                      <a:pt x="503396" y="0"/>
                    </a:cubicBezTo>
                    <a:lnTo>
                      <a:pt x="2184845" y="0"/>
                    </a:ln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8" name="Google Shape;138;p11"/>
              <p:cNvSpPr/>
              <p:nvPr/>
            </p:nvSpPr>
            <p:spPr>
              <a:xfrm>
                <a:off x="5163597" y="2005298"/>
                <a:ext cx="2106263" cy="850010"/>
              </a:xfrm>
              <a:custGeom>
                <a:avLst/>
                <a:gdLst/>
                <a:ahLst/>
                <a:cxnLst/>
                <a:rect l="l" t="t" r="r" b="b"/>
                <a:pathLst>
                  <a:path w="2106263" h="850010" extrusionOk="0">
                    <a:moveTo>
                      <a:pt x="2106263" y="0"/>
                    </a:moveTo>
                    <a:lnTo>
                      <a:pt x="2106263" y="13811"/>
                    </a:lnTo>
                    <a:lnTo>
                      <a:pt x="424720" y="13811"/>
                    </a:lnTo>
                    <a:cubicBezTo>
                      <a:pt x="314992" y="13811"/>
                      <a:pt x="211836" y="56578"/>
                      <a:pt x="134207" y="134302"/>
                    </a:cubicBezTo>
                    <a:cubicBezTo>
                      <a:pt x="56579" y="211836"/>
                      <a:pt x="13811" y="315087"/>
                      <a:pt x="13811" y="425006"/>
                    </a:cubicBezTo>
                    <a:cubicBezTo>
                      <a:pt x="13811" y="651700"/>
                      <a:pt x="198120" y="836200"/>
                      <a:pt x="424720" y="836200"/>
                    </a:cubicBezTo>
                    <a:lnTo>
                      <a:pt x="424720" y="850011"/>
                    </a:lnTo>
                    <a:cubicBezTo>
                      <a:pt x="190500" y="850011"/>
                      <a:pt x="0" y="659321"/>
                      <a:pt x="0" y="425006"/>
                    </a:cubicBezTo>
                    <a:cubicBezTo>
                      <a:pt x="0" y="311372"/>
                      <a:pt x="44196" y="204692"/>
                      <a:pt x="124492" y="124492"/>
                    </a:cubicBezTo>
                    <a:cubicBezTo>
                      <a:pt x="204692" y="44196"/>
                      <a:pt x="311372" y="0"/>
                      <a:pt x="424720" y="0"/>
                    </a:cubicBezTo>
                    <a:lnTo>
                      <a:pt x="2106168" y="0"/>
                    </a:ln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9" name="Google Shape;139;p11"/>
              <p:cNvSpPr/>
              <p:nvPr/>
            </p:nvSpPr>
            <p:spPr>
              <a:xfrm>
                <a:off x="5242274" y="2084069"/>
                <a:ext cx="2027586" cy="692562"/>
              </a:xfrm>
              <a:custGeom>
                <a:avLst/>
                <a:gdLst/>
                <a:ahLst/>
                <a:cxnLst/>
                <a:rect l="l" t="t" r="r" b="b"/>
                <a:pathLst>
                  <a:path w="2027586" h="692562" extrusionOk="0">
                    <a:moveTo>
                      <a:pt x="2027587" y="0"/>
                    </a:moveTo>
                    <a:lnTo>
                      <a:pt x="2027587" y="13811"/>
                    </a:lnTo>
                    <a:lnTo>
                      <a:pt x="346043" y="13811"/>
                    </a:lnTo>
                    <a:cubicBezTo>
                      <a:pt x="257270" y="13811"/>
                      <a:pt x="173831" y="48387"/>
                      <a:pt x="111157" y="111252"/>
                    </a:cubicBezTo>
                    <a:cubicBezTo>
                      <a:pt x="48387" y="173927"/>
                      <a:pt x="13811" y="257461"/>
                      <a:pt x="13811" y="346329"/>
                    </a:cubicBezTo>
                    <a:cubicBezTo>
                      <a:pt x="13811" y="529685"/>
                      <a:pt x="162878" y="678752"/>
                      <a:pt x="346043" y="678752"/>
                    </a:cubicBezTo>
                    <a:lnTo>
                      <a:pt x="346043" y="692563"/>
                    </a:lnTo>
                    <a:cubicBezTo>
                      <a:pt x="155258" y="692563"/>
                      <a:pt x="0" y="537210"/>
                      <a:pt x="0" y="346329"/>
                    </a:cubicBezTo>
                    <a:cubicBezTo>
                      <a:pt x="0" y="253746"/>
                      <a:pt x="36004" y="166783"/>
                      <a:pt x="101441" y="101537"/>
                    </a:cubicBezTo>
                    <a:cubicBezTo>
                      <a:pt x="166688" y="36100"/>
                      <a:pt x="253556" y="95"/>
                      <a:pt x="346043" y="95"/>
                    </a:cubicBezTo>
                    <a:lnTo>
                      <a:pt x="2027492" y="95"/>
                    </a:ln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0" name="Google Shape;140;p11"/>
              <p:cNvSpPr/>
              <p:nvPr/>
            </p:nvSpPr>
            <p:spPr>
              <a:xfrm>
                <a:off x="5320950" y="2162746"/>
                <a:ext cx="1948910" cy="535114"/>
              </a:xfrm>
              <a:custGeom>
                <a:avLst/>
                <a:gdLst/>
                <a:ahLst/>
                <a:cxnLst/>
                <a:rect l="l" t="t" r="r" b="b"/>
                <a:pathLst>
                  <a:path w="1948910" h="535114" extrusionOk="0">
                    <a:moveTo>
                      <a:pt x="1948910" y="0"/>
                    </a:moveTo>
                    <a:lnTo>
                      <a:pt x="1948910" y="13811"/>
                    </a:lnTo>
                    <a:lnTo>
                      <a:pt x="267367" y="13811"/>
                    </a:lnTo>
                    <a:cubicBezTo>
                      <a:pt x="199549" y="13811"/>
                      <a:pt x="135922" y="40195"/>
                      <a:pt x="88106" y="88201"/>
                    </a:cubicBezTo>
                    <a:cubicBezTo>
                      <a:pt x="40196" y="136017"/>
                      <a:pt x="13811" y="199739"/>
                      <a:pt x="13811" y="267557"/>
                    </a:cubicBezTo>
                    <a:cubicBezTo>
                      <a:pt x="13811" y="335375"/>
                      <a:pt x="40196" y="399097"/>
                      <a:pt x="88106" y="446913"/>
                    </a:cubicBezTo>
                    <a:cubicBezTo>
                      <a:pt x="135922" y="494919"/>
                      <a:pt x="199549" y="521303"/>
                      <a:pt x="267367" y="521303"/>
                    </a:cubicBezTo>
                    <a:lnTo>
                      <a:pt x="842581" y="521303"/>
                    </a:lnTo>
                    <a:lnTo>
                      <a:pt x="842581" y="535114"/>
                    </a:lnTo>
                    <a:lnTo>
                      <a:pt x="267367" y="535114"/>
                    </a:lnTo>
                    <a:cubicBezTo>
                      <a:pt x="195834" y="535114"/>
                      <a:pt x="128683" y="507301"/>
                      <a:pt x="78296" y="456724"/>
                    </a:cubicBezTo>
                    <a:cubicBezTo>
                      <a:pt x="27813" y="406337"/>
                      <a:pt x="0" y="339185"/>
                      <a:pt x="0" y="267557"/>
                    </a:cubicBezTo>
                    <a:cubicBezTo>
                      <a:pt x="0" y="195929"/>
                      <a:pt x="27813" y="128778"/>
                      <a:pt x="78391" y="78391"/>
                    </a:cubicBezTo>
                    <a:cubicBezTo>
                      <a:pt x="128778" y="27813"/>
                      <a:pt x="195929" y="0"/>
                      <a:pt x="267367" y="0"/>
                    </a:cubicBezTo>
                    <a:lnTo>
                      <a:pt x="1948815" y="0"/>
                    </a:ln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1" name="Google Shape;141;p11"/>
              <p:cNvSpPr/>
              <p:nvPr/>
            </p:nvSpPr>
            <p:spPr>
              <a:xfrm>
                <a:off x="5399627" y="2241422"/>
                <a:ext cx="1870233" cy="377666"/>
              </a:xfrm>
              <a:custGeom>
                <a:avLst/>
                <a:gdLst/>
                <a:ahLst/>
                <a:cxnLst/>
                <a:rect l="l" t="t" r="r" b="b"/>
                <a:pathLst>
                  <a:path w="1870233" h="377666" extrusionOk="0">
                    <a:moveTo>
                      <a:pt x="1870234" y="95"/>
                    </a:moveTo>
                    <a:lnTo>
                      <a:pt x="1870234" y="13906"/>
                    </a:lnTo>
                    <a:lnTo>
                      <a:pt x="188690" y="13906"/>
                    </a:lnTo>
                    <a:cubicBezTo>
                      <a:pt x="141922" y="13906"/>
                      <a:pt x="98012" y="32099"/>
                      <a:pt x="65056" y="65151"/>
                    </a:cubicBezTo>
                    <a:cubicBezTo>
                      <a:pt x="32004" y="98107"/>
                      <a:pt x="13811" y="142018"/>
                      <a:pt x="13811" y="188881"/>
                    </a:cubicBezTo>
                    <a:cubicBezTo>
                      <a:pt x="13811" y="285369"/>
                      <a:pt x="92297" y="363855"/>
                      <a:pt x="188690" y="363855"/>
                    </a:cubicBezTo>
                    <a:lnTo>
                      <a:pt x="188690" y="377666"/>
                    </a:lnTo>
                    <a:cubicBezTo>
                      <a:pt x="84677" y="377666"/>
                      <a:pt x="0" y="292989"/>
                      <a:pt x="0" y="188881"/>
                    </a:cubicBezTo>
                    <a:cubicBezTo>
                      <a:pt x="0" y="138303"/>
                      <a:pt x="19621" y="90964"/>
                      <a:pt x="55340" y="55340"/>
                    </a:cubicBezTo>
                    <a:cubicBezTo>
                      <a:pt x="90868" y="19717"/>
                      <a:pt x="138208" y="0"/>
                      <a:pt x="188690" y="0"/>
                    </a:cubicBezTo>
                    <a:lnTo>
                      <a:pt x="1870139" y="0"/>
                    </a:ln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
          <p:nvSpPr>
            <p:cNvPr id="142" name="Google Shape;142;p11"/>
            <p:cNvSpPr/>
            <p:nvPr/>
          </p:nvSpPr>
          <p:spPr>
            <a:xfrm>
              <a:off x="5588317" y="2605373"/>
              <a:ext cx="575214" cy="13811"/>
            </a:xfrm>
            <a:custGeom>
              <a:avLst/>
              <a:gdLst/>
              <a:ahLst/>
              <a:cxnLst/>
              <a:rect l="l" t="t" r="r" b="b"/>
              <a:pathLst>
                <a:path w="575214" h="13811" extrusionOk="0">
                  <a:moveTo>
                    <a:pt x="0" y="0"/>
                  </a:moveTo>
                  <a:lnTo>
                    <a:pt x="575215" y="0"/>
                  </a:lnTo>
                  <a:lnTo>
                    <a:pt x="575215" y="13811"/>
                  </a:lnTo>
                  <a:lnTo>
                    <a:pt x="0" y="13811"/>
                  </a:ln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3" name="Google Shape;143;p11"/>
            <p:cNvSpPr/>
            <p:nvPr/>
          </p:nvSpPr>
          <p:spPr>
            <a:xfrm>
              <a:off x="5588317" y="2762821"/>
              <a:ext cx="575214" cy="13811"/>
            </a:xfrm>
            <a:custGeom>
              <a:avLst/>
              <a:gdLst/>
              <a:ahLst/>
              <a:cxnLst/>
              <a:rect l="l" t="t" r="r" b="b"/>
              <a:pathLst>
                <a:path w="575214" h="13811" extrusionOk="0">
                  <a:moveTo>
                    <a:pt x="0" y="0"/>
                  </a:moveTo>
                  <a:lnTo>
                    <a:pt x="575215" y="0"/>
                  </a:lnTo>
                  <a:lnTo>
                    <a:pt x="575215" y="13811"/>
                  </a:lnTo>
                  <a:lnTo>
                    <a:pt x="0" y="13811"/>
                  </a:ln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4" name="Google Shape;144;p11"/>
            <p:cNvSpPr/>
            <p:nvPr/>
          </p:nvSpPr>
          <p:spPr>
            <a:xfrm>
              <a:off x="5588317" y="2841498"/>
              <a:ext cx="575214" cy="13811"/>
            </a:xfrm>
            <a:custGeom>
              <a:avLst/>
              <a:gdLst/>
              <a:ahLst/>
              <a:cxnLst/>
              <a:rect l="l" t="t" r="r" b="b"/>
              <a:pathLst>
                <a:path w="575214" h="13811" extrusionOk="0">
                  <a:moveTo>
                    <a:pt x="0" y="0"/>
                  </a:moveTo>
                  <a:lnTo>
                    <a:pt x="575215" y="0"/>
                  </a:lnTo>
                  <a:lnTo>
                    <a:pt x="575215" y="13811"/>
                  </a:lnTo>
                  <a:lnTo>
                    <a:pt x="0" y="13811"/>
                  </a:ln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5" name="Google Shape;145;p11"/>
            <p:cNvSpPr/>
            <p:nvPr/>
          </p:nvSpPr>
          <p:spPr>
            <a:xfrm>
              <a:off x="5588317" y="2920269"/>
              <a:ext cx="575214" cy="13811"/>
            </a:xfrm>
            <a:custGeom>
              <a:avLst/>
              <a:gdLst/>
              <a:ahLst/>
              <a:cxnLst/>
              <a:rect l="l" t="t" r="r" b="b"/>
              <a:pathLst>
                <a:path w="575214" h="13811" extrusionOk="0">
                  <a:moveTo>
                    <a:pt x="0" y="0"/>
                  </a:moveTo>
                  <a:lnTo>
                    <a:pt x="575215" y="0"/>
                  </a:lnTo>
                  <a:lnTo>
                    <a:pt x="575215" y="13811"/>
                  </a:lnTo>
                  <a:lnTo>
                    <a:pt x="0" y="13811"/>
                  </a:ln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146" name="Google Shape;146;p11"/>
          <p:cNvGrpSpPr/>
          <p:nvPr/>
        </p:nvGrpSpPr>
        <p:grpSpPr>
          <a:xfrm>
            <a:off x="8112351" y="58434"/>
            <a:ext cx="962238" cy="962238"/>
            <a:chOff x="1337825" y="-50856"/>
            <a:chExt cx="1319400" cy="1319400"/>
          </a:xfrm>
        </p:grpSpPr>
        <p:sp>
          <p:nvSpPr>
            <p:cNvPr id="147" name="Google Shape;147;p11"/>
            <p:cNvSpPr/>
            <p:nvPr/>
          </p:nvSpPr>
          <p:spPr>
            <a:xfrm>
              <a:off x="1531025" y="142375"/>
              <a:ext cx="933000" cy="933000"/>
            </a:xfrm>
            <a:prstGeom prst="mathPlus">
              <a:avLst>
                <a:gd name="adj1" fmla="val 4857"/>
              </a:avLst>
            </a:prstGeom>
            <a:solidFill>
              <a:schemeClr val="accent1"/>
            </a:solidFill>
            <a:ln w="1905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Hind"/>
                <a:ea typeface="Hind"/>
                <a:cs typeface="Hind"/>
                <a:sym typeface="Hind"/>
              </a:endParaRPr>
            </a:p>
          </p:txBody>
        </p:sp>
        <p:sp>
          <p:nvSpPr>
            <p:cNvPr id="148" name="Google Shape;148;p11"/>
            <p:cNvSpPr/>
            <p:nvPr/>
          </p:nvSpPr>
          <p:spPr>
            <a:xfrm rot="2700000">
              <a:off x="1531047" y="142366"/>
              <a:ext cx="932957" cy="932957"/>
            </a:xfrm>
            <a:prstGeom prst="mathPlus">
              <a:avLst>
                <a:gd name="adj1" fmla="val 4857"/>
              </a:avLst>
            </a:prstGeom>
            <a:solidFill>
              <a:schemeClr val="accent1"/>
            </a:solidFill>
            <a:ln w="1905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Hind"/>
                <a:ea typeface="Hind"/>
                <a:cs typeface="Hind"/>
                <a:sym typeface="Hind"/>
              </a:endParaRPr>
            </a:p>
          </p:txBody>
        </p:sp>
      </p:grpSp>
    </p:spTree>
  </p:cSld>
  <p:clrMapOvr>
    <a:masterClrMapping/>
  </p:clrMapOvr>
  <p:transition spd="slow">
    <p:push dir="u"/>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lank" type="blank">
  <p:cSld name="BLANK">
    <p:bg>
      <p:bgPr>
        <a:solidFill>
          <a:srgbClr val="FFFFFF"/>
        </a:solidFill>
        <a:effectLst/>
      </p:bgPr>
    </p:bg>
    <p:spTree>
      <p:nvGrpSpPr>
        <p:cNvPr id="1" name="Shape 149"/>
        <p:cNvGrpSpPr/>
        <p:nvPr/>
      </p:nvGrpSpPr>
      <p:grpSpPr>
        <a:xfrm>
          <a:off x="0" y="0"/>
          <a:ext cx="0" cy="0"/>
          <a:chOff x="0" y="0"/>
          <a:chExt cx="0" cy="0"/>
        </a:xfrm>
      </p:grpSpPr>
    </p:spTree>
  </p:cSld>
  <p:clrMapOvr>
    <a:masterClrMapping/>
  </p:clrMapOvr>
  <p:transition spd="slow">
    <p:push dir="u"/>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able of contents">
  <p:cSld name="BLANK_1_1_1_1_1_1_1">
    <p:spTree>
      <p:nvGrpSpPr>
        <p:cNvPr id="1" name="Shape 150"/>
        <p:cNvGrpSpPr/>
        <p:nvPr/>
      </p:nvGrpSpPr>
      <p:grpSpPr>
        <a:xfrm>
          <a:off x="0" y="0"/>
          <a:ext cx="0" cy="0"/>
          <a:chOff x="0" y="0"/>
          <a:chExt cx="0" cy="0"/>
        </a:xfrm>
      </p:grpSpPr>
      <p:pic>
        <p:nvPicPr>
          <p:cNvPr id="151" name="Google Shape;151;p13"/>
          <p:cNvPicPr preferRelativeResize="0"/>
          <p:nvPr/>
        </p:nvPicPr>
        <p:blipFill>
          <a:blip r:embed="rId2">
            <a:alphaModFix amt="20000"/>
          </a:blip>
          <a:stretch>
            <a:fillRect/>
          </a:stretch>
        </p:blipFill>
        <p:spPr>
          <a:xfrm>
            <a:off x="0" y="0"/>
            <a:ext cx="9144000" cy="5143500"/>
          </a:xfrm>
          <a:prstGeom prst="rect">
            <a:avLst/>
          </a:prstGeom>
          <a:noFill/>
          <a:ln>
            <a:noFill/>
          </a:ln>
        </p:spPr>
      </p:pic>
      <p:sp>
        <p:nvSpPr>
          <p:cNvPr id="152" name="Google Shape;152;p13"/>
          <p:cNvSpPr txBox="1">
            <a:spLocks noGrp="1"/>
          </p:cNvSpPr>
          <p:nvPr>
            <p:ph type="title"/>
          </p:nvPr>
        </p:nvSpPr>
        <p:spPr>
          <a:xfrm>
            <a:off x="712200" y="539550"/>
            <a:ext cx="7718700" cy="609300"/>
          </a:xfrm>
          <a:prstGeom prst="rect">
            <a:avLst/>
          </a:prstGeom>
          <a:ln>
            <a:noFill/>
          </a:ln>
        </p:spPr>
        <p:txBody>
          <a:bodyPr spcFirstLastPara="1" wrap="square" lIns="91425" tIns="91425" rIns="91425" bIns="91425" anchor="t" anchorCtr="0">
            <a:noAutofit/>
          </a:bodyPr>
          <a:lstStyle>
            <a:lvl1pPr lvl="0" algn="ctr" rtl="0">
              <a:spcBef>
                <a:spcPts val="0"/>
              </a:spcBef>
              <a:spcAft>
                <a:spcPts val="0"/>
              </a:spcAft>
              <a:buSzPts val="2700"/>
              <a:buNone/>
              <a:defRPr/>
            </a:lvl1pPr>
            <a:lvl2pPr lvl="1" rtl="0">
              <a:spcBef>
                <a:spcPts val="0"/>
              </a:spcBef>
              <a:spcAft>
                <a:spcPts val="0"/>
              </a:spcAft>
              <a:buSzPts val="2700"/>
              <a:buNone/>
              <a:defRPr/>
            </a:lvl2pPr>
            <a:lvl3pPr lvl="2" rtl="0">
              <a:spcBef>
                <a:spcPts val="0"/>
              </a:spcBef>
              <a:spcAft>
                <a:spcPts val="0"/>
              </a:spcAft>
              <a:buSzPts val="2700"/>
              <a:buNone/>
              <a:defRPr/>
            </a:lvl3pPr>
            <a:lvl4pPr lvl="3" rtl="0">
              <a:spcBef>
                <a:spcPts val="0"/>
              </a:spcBef>
              <a:spcAft>
                <a:spcPts val="0"/>
              </a:spcAft>
              <a:buSzPts val="2700"/>
              <a:buNone/>
              <a:defRPr/>
            </a:lvl4pPr>
            <a:lvl5pPr lvl="4" rtl="0">
              <a:spcBef>
                <a:spcPts val="0"/>
              </a:spcBef>
              <a:spcAft>
                <a:spcPts val="0"/>
              </a:spcAft>
              <a:buSzPts val="2700"/>
              <a:buNone/>
              <a:defRPr/>
            </a:lvl5pPr>
            <a:lvl6pPr lvl="5" rtl="0">
              <a:spcBef>
                <a:spcPts val="0"/>
              </a:spcBef>
              <a:spcAft>
                <a:spcPts val="0"/>
              </a:spcAft>
              <a:buSzPts val="2700"/>
              <a:buNone/>
              <a:defRPr/>
            </a:lvl6pPr>
            <a:lvl7pPr lvl="6" rtl="0">
              <a:spcBef>
                <a:spcPts val="0"/>
              </a:spcBef>
              <a:spcAft>
                <a:spcPts val="0"/>
              </a:spcAft>
              <a:buSzPts val="2700"/>
              <a:buNone/>
              <a:defRPr/>
            </a:lvl7pPr>
            <a:lvl8pPr lvl="7" rtl="0">
              <a:spcBef>
                <a:spcPts val="0"/>
              </a:spcBef>
              <a:spcAft>
                <a:spcPts val="0"/>
              </a:spcAft>
              <a:buSzPts val="2700"/>
              <a:buNone/>
              <a:defRPr/>
            </a:lvl8pPr>
            <a:lvl9pPr lvl="8" rtl="0">
              <a:spcBef>
                <a:spcPts val="0"/>
              </a:spcBef>
              <a:spcAft>
                <a:spcPts val="0"/>
              </a:spcAft>
              <a:buSzPts val="2700"/>
              <a:buNone/>
              <a:defRPr/>
            </a:lvl9pPr>
          </a:lstStyle>
          <a:p>
            <a:endParaRPr/>
          </a:p>
        </p:txBody>
      </p:sp>
      <p:sp>
        <p:nvSpPr>
          <p:cNvPr id="153" name="Google Shape;153;p13"/>
          <p:cNvSpPr txBox="1">
            <a:spLocks noGrp="1"/>
          </p:cNvSpPr>
          <p:nvPr>
            <p:ph type="title" idx="2" hasCustomPrompt="1"/>
          </p:nvPr>
        </p:nvSpPr>
        <p:spPr>
          <a:xfrm>
            <a:off x="1532475" y="1361099"/>
            <a:ext cx="906600" cy="580800"/>
          </a:xfrm>
          <a:prstGeom prst="rect">
            <a:avLst/>
          </a:prstGeom>
          <a:ln>
            <a:noFill/>
          </a:ln>
        </p:spPr>
        <p:txBody>
          <a:bodyPr spcFirstLastPara="1" wrap="square" lIns="91425" tIns="91425" rIns="91425" bIns="91425" anchor="b" anchorCtr="0">
            <a:noAutofit/>
          </a:bodyPr>
          <a:lstStyle>
            <a:lvl1pPr lvl="0" algn="ctr" rtl="0">
              <a:spcBef>
                <a:spcPts val="0"/>
              </a:spcBef>
              <a:spcAft>
                <a:spcPts val="0"/>
              </a:spcAft>
              <a:buSzPts val="2400"/>
              <a:buNone/>
              <a:defRPr sz="3000">
                <a:solidFill>
                  <a:schemeClr val="accent1"/>
                </a:solidFill>
              </a:defRPr>
            </a:lvl1pPr>
            <a:lvl2pPr lvl="1" algn="ctr" rtl="0">
              <a:spcBef>
                <a:spcPts val="0"/>
              </a:spcBef>
              <a:spcAft>
                <a:spcPts val="0"/>
              </a:spcAft>
              <a:buSzPts val="2400"/>
              <a:buNone/>
              <a:defRPr sz="2400"/>
            </a:lvl2pPr>
            <a:lvl3pPr lvl="2" algn="ctr" rtl="0">
              <a:spcBef>
                <a:spcPts val="0"/>
              </a:spcBef>
              <a:spcAft>
                <a:spcPts val="0"/>
              </a:spcAft>
              <a:buSzPts val="2400"/>
              <a:buNone/>
              <a:defRPr sz="2400"/>
            </a:lvl3pPr>
            <a:lvl4pPr lvl="3" algn="ctr" rtl="0">
              <a:spcBef>
                <a:spcPts val="0"/>
              </a:spcBef>
              <a:spcAft>
                <a:spcPts val="0"/>
              </a:spcAft>
              <a:buSzPts val="2400"/>
              <a:buNone/>
              <a:defRPr sz="2400"/>
            </a:lvl4pPr>
            <a:lvl5pPr lvl="4" algn="ctr" rtl="0">
              <a:spcBef>
                <a:spcPts val="0"/>
              </a:spcBef>
              <a:spcAft>
                <a:spcPts val="0"/>
              </a:spcAft>
              <a:buSzPts val="2400"/>
              <a:buNone/>
              <a:defRPr sz="2400"/>
            </a:lvl5pPr>
            <a:lvl6pPr lvl="5" algn="ctr" rtl="0">
              <a:spcBef>
                <a:spcPts val="0"/>
              </a:spcBef>
              <a:spcAft>
                <a:spcPts val="0"/>
              </a:spcAft>
              <a:buSzPts val="2400"/>
              <a:buNone/>
              <a:defRPr sz="2400"/>
            </a:lvl6pPr>
            <a:lvl7pPr lvl="6" algn="ctr" rtl="0">
              <a:spcBef>
                <a:spcPts val="0"/>
              </a:spcBef>
              <a:spcAft>
                <a:spcPts val="0"/>
              </a:spcAft>
              <a:buSzPts val="2400"/>
              <a:buNone/>
              <a:defRPr sz="2400"/>
            </a:lvl7pPr>
            <a:lvl8pPr lvl="7" algn="ctr" rtl="0">
              <a:spcBef>
                <a:spcPts val="0"/>
              </a:spcBef>
              <a:spcAft>
                <a:spcPts val="0"/>
              </a:spcAft>
              <a:buSzPts val="2400"/>
              <a:buNone/>
              <a:defRPr sz="2400"/>
            </a:lvl8pPr>
            <a:lvl9pPr lvl="8" algn="ctr" rtl="0">
              <a:spcBef>
                <a:spcPts val="0"/>
              </a:spcBef>
              <a:spcAft>
                <a:spcPts val="0"/>
              </a:spcAft>
              <a:buSzPts val="2400"/>
              <a:buNone/>
              <a:defRPr sz="2400"/>
            </a:lvl9pPr>
          </a:lstStyle>
          <a:p>
            <a:r>
              <a:t>xx%</a:t>
            </a:r>
          </a:p>
        </p:txBody>
      </p:sp>
      <p:sp>
        <p:nvSpPr>
          <p:cNvPr id="154" name="Google Shape;154;p13"/>
          <p:cNvSpPr txBox="1">
            <a:spLocks noGrp="1"/>
          </p:cNvSpPr>
          <p:nvPr>
            <p:ph type="title" idx="3" hasCustomPrompt="1"/>
          </p:nvPr>
        </p:nvSpPr>
        <p:spPr>
          <a:xfrm>
            <a:off x="1532475" y="3104600"/>
            <a:ext cx="906600" cy="580800"/>
          </a:xfrm>
          <a:prstGeom prst="rect">
            <a:avLst/>
          </a:prstGeom>
          <a:ln>
            <a:noFill/>
          </a:ln>
        </p:spPr>
        <p:txBody>
          <a:bodyPr spcFirstLastPara="1" wrap="square" lIns="91425" tIns="91425" rIns="91425" bIns="91425" anchor="b" anchorCtr="0">
            <a:noAutofit/>
          </a:bodyPr>
          <a:lstStyle>
            <a:lvl1pPr lvl="0" algn="ctr" rtl="0">
              <a:spcBef>
                <a:spcPts val="0"/>
              </a:spcBef>
              <a:spcAft>
                <a:spcPts val="0"/>
              </a:spcAft>
              <a:buSzPts val="2400"/>
              <a:buNone/>
              <a:defRPr sz="3000">
                <a:solidFill>
                  <a:schemeClr val="accent1"/>
                </a:solidFill>
              </a:defRPr>
            </a:lvl1pPr>
            <a:lvl2pPr lvl="1" algn="ctr" rtl="0">
              <a:spcBef>
                <a:spcPts val="0"/>
              </a:spcBef>
              <a:spcAft>
                <a:spcPts val="0"/>
              </a:spcAft>
              <a:buSzPts val="2400"/>
              <a:buNone/>
              <a:defRPr sz="2400"/>
            </a:lvl2pPr>
            <a:lvl3pPr lvl="2" algn="ctr" rtl="0">
              <a:spcBef>
                <a:spcPts val="0"/>
              </a:spcBef>
              <a:spcAft>
                <a:spcPts val="0"/>
              </a:spcAft>
              <a:buSzPts val="2400"/>
              <a:buNone/>
              <a:defRPr sz="2400"/>
            </a:lvl3pPr>
            <a:lvl4pPr lvl="3" algn="ctr" rtl="0">
              <a:spcBef>
                <a:spcPts val="0"/>
              </a:spcBef>
              <a:spcAft>
                <a:spcPts val="0"/>
              </a:spcAft>
              <a:buSzPts val="2400"/>
              <a:buNone/>
              <a:defRPr sz="2400"/>
            </a:lvl4pPr>
            <a:lvl5pPr lvl="4" algn="ctr" rtl="0">
              <a:spcBef>
                <a:spcPts val="0"/>
              </a:spcBef>
              <a:spcAft>
                <a:spcPts val="0"/>
              </a:spcAft>
              <a:buSzPts val="2400"/>
              <a:buNone/>
              <a:defRPr sz="2400"/>
            </a:lvl5pPr>
            <a:lvl6pPr lvl="5" algn="ctr" rtl="0">
              <a:spcBef>
                <a:spcPts val="0"/>
              </a:spcBef>
              <a:spcAft>
                <a:spcPts val="0"/>
              </a:spcAft>
              <a:buSzPts val="2400"/>
              <a:buNone/>
              <a:defRPr sz="2400"/>
            </a:lvl6pPr>
            <a:lvl7pPr lvl="6" algn="ctr" rtl="0">
              <a:spcBef>
                <a:spcPts val="0"/>
              </a:spcBef>
              <a:spcAft>
                <a:spcPts val="0"/>
              </a:spcAft>
              <a:buSzPts val="2400"/>
              <a:buNone/>
              <a:defRPr sz="2400"/>
            </a:lvl7pPr>
            <a:lvl8pPr lvl="7" algn="ctr" rtl="0">
              <a:spcBef>
                <a:spcPts val="0"/>
              </a:spcBef>
              <a:spcAft>
                <a:spcPts val="0"/>
              </a:spcAft>
              <a:buSzPts val="2400"/>
              <a:buNone/>
              <a:defRPr sz="2400"/>
            </a:lvl8pPr>
            <a:lvl9pPr lvl="8" algn="ctr" rtl="0">
              <a:spcBef>
                <a:spcPts val="0"/>
              </a:spcBef>
              <a:spcAft>
                <a:spcPts val="0"/>
              </a:spcAft>
              <a:buSzPts val="2400"/>
              <a:buNone/>
              <a:defRPr sz="2400"/>
            </a:lvl9pPr>
          </a:lstStyle>
          <a:p>
            <a:r>
              <a:t>xx%</a:t>
            </a:r>
          </a:p>
        </p:txBody>
      </p:sp>
      <p:sp>
        <p:nvSpPr>
          <p:cNvPr id="155" name="Google Shape;155;p13"/>
          <p:cNvSpPr txBox="1">
            <a:spLocks noGrp="1"/>
          </p:cNvSpPr>
          <p:nvPr>
            <p:ph type="title" idx="4" hasCustomPrompt="1"/>
          </p:nvPr>
        </p:nvSpPr>
        <p:spPr>
          <a:xfrm>
            <a:off x="4118700" y="1361113"/>
            <a:ext cx="906600" cy="580800"/>
          </a:xfrm>
          <a:prstGeom prst="rect">
            <a:avLst/>
          </a:prstGeom>
          <a:ln>
            <a:noFill/>
          </a:ln>
        </p:spPr>
        <p:txBody>
          <a:bodyPr spcFirstLastPara="1" wrap="square" lIns="91425" tIns="91425" rIns="91425" bIns="91425" anchor="b" anchorCtr="0">
            <a:noAutofit/>
          </a:bodyPr>
          <a:lstStyle>
            <a:lvl1pPr lvl="0" algn="ctr" rtl="0">
              <a:spcBef>
                <a:spcPts val="0"/>
              </a:spcBef>
              <a:spcAft>
                <a:spcPts val="0"/>
              </a:spcAft>
              <a:buSzPts val="2400"/>
              <a:buNone/>
              <a:defRPr sz="3000">
                <a:solidFill>
                  <a:schemeClr val="accent1"/>
                </a:solidFill>
              </a:defRPr>
            </a:lvl1pPr>
            <a:lvl2pPr lvl="1" algn="ctr" rtl="0">
              <a:spcBef>
                <a:spcPts val="0"/>
              </a:spcBef>
              <a:spcAft>
                <a:spcPts val="0"/>
              </a:spcAft>
              <a:buSzPts val="2400"/>
              <a:buNone/>
              <a:defRPr sz="2400"/>
            </a:lvl2pPr>
            <a:lvl3pPr lvl="2" algn="ctr" rtl="0">
              <a:spcBef>
                <a:spcPts val="0"/>
              </a:spcBef>
              <a:spcAft>
                <a:spcPts val="0"/>
              </a:spcAft>
              <a:buSzPts val="2400"/>
              <a:buNone/>
              <a:defRPr sz="2400"/>
            </a:lvl3pPr>
            <a:lvl4pPr lvl="3" algn="ctr" rtl="0">
              <a:spcBef>
                <a:spcPts val="0"/>
              </a:spcBef>
              <a:spcAft>
                <a:spcPts val="0"/>
              </a:spcAft>
              <a:buSzPts val="2400"/>
              <a:buNone/>
              <a:defRPr sz="2400"/>
            </a:lvl4pPr>
            <a:lvl5pPr lvl="4" algn="ctr" rtl="0">
              <a:spcBef>
                <a:spcPts val="0"/>
              </a:spcBef>
              <a:spcAft>
                <a:spcPts val="0"/>
              </a:spcAft>
              <a:buSzPts val="2400"/>
              <a:buNone/>
              <a:defRPr sz="2400"/>
            </a:lvl5pPr>
            <a:lvl6pPr lvl="5" algn="ctr" rtl="0">
              <a:spcBef>
                <a:spcPts val="0"/>
              </a:spcBef>
              <a:spcAft>
                <a:spcPts val="0"/>
              </a:spcAft>
              <a:buSzPts val="2400"/>
              <a:buNone/>
              <a:defRPr sz="2400"/>
            </a:lvl6pPr>
            <a:lvl7pPr lvl="6" algn="ctr" rtl="0">
              <a:spcBef>
                <a:spcPts val="0"/>
              </a:spcBef>
              <a:spcAft>
                <a:spcPts val="0"/>
              </a:spcAft>
              <a:buSzPts val="2400"/>
              <a:buNone/>
              <a:defRPr sz="2400"/>
            </a:lvl7pPr>
            <a:lvl8pPr lvl="7" algn="ctr" rtl="0">
              <a:spcBef>
                <a:spcPts val="0"/>
              </a:spcBef>
              <a:spcAft>
                <a:spcPts val="0"/>
              </a:spcAft>
              <a:buSzPts val="2400"/>
              <a:buNone/>
              <a:defRPr sz="2400"/>
            </a:lvl8pPr>
            <a:lvl9pPr lvl="8" algn="ctr" rtl="0">
              <a:spcBef>
                <a:spcPts val="0"/>
              </a:spcBef>
              <a:spcAft>
                <a:spcPts val="0"/>
              </a:spcAft>
              <a:buSzPts val="2400"/>
              <a:buNone/>
              <a:defRPr sz="2400"/>
            </a:lvl9pPr>
          </a:lstStyle>
          <a:p>
            <a:r>
              <a:t>xx%</a:t>
            </a:r>
          </a:p>
        </p:txBody>
      </p:sp>
      <p:sp>
        <p:nvSpPr>
          <p:cNvPr id="156" name="Google Shape;156;p13"/>
          <p:cNvSpPr txBox="1">
            <a:spLocks noGrp="1"/>
          </p:cNvSpPr>
          <p:nvPr>
            <p:ph type="title" idx="5" hasCustomPrompt="1"/>
          </p:nvPr>
        </p:nvSpPr>
        <p:spPr>
          <a:xfrm>
            <a:off x="4118700" y="3104600"/>
            <a:ext cx="906600" cy="580800"/>
          </a:xfrm>
          <a:prstGeom prst="rect">
            <a:avLst/>
          </a:prstGeom>
          <a:ln>
            <a:noFill/>
          </a:ln>
        </p:spPr>
        <p:txBody>
          <a:bodyPr spcFirstLastPara="1" wrap="square" lIns="91425" tIns="91425" rIns="91425" bIns="91425" anchor="b" anchorCtr="0">
            <a:noAutofit/>
          </a:bodyPr>
          <a:lstStyle>
            <a:lvl1pPr lvl="0" algn="ctr" rtl="0">
              <a:spcBef>
                <a:spcPts val="0"/>
              </a:spcBef>
              <a:spcAft>
                <a:spcPts val="0"/>
              </a:spcAft>
              <a:buSzPts val="2400"/>
              <a:buNone/>
              <a:defRPr sz="3000">
                <a:solidFill>
                  <a:schemeClr val="accent1"/>
                </a:solidFill>
              </a:defRPr>
            </a:lvl1pPr>
            <a:lvl2pPr lvl="1" algn="ctr" rtl="0">
              <a:spcBef>
                <a:spcPts val="0"/>
              </a:spcBef>
              <a:spcAft>
                <a:spcPts val="0"/>
              </a:spcAft>
              <a:buSzPts val="2400"/>
              <a:buNone/>
              <a:defRPr sz="2400"/>
            </a:lvl2pPr>
            <a:lvl3pPr lvl="2" algn="ctr" rtl="0">
              <a:spcBef>
                <a:spcPts val="0"/>
              </a:spcBef>
              <a:spcAft>
                <a:spcPts val="0"/>
              </a:spcAft>
              <a:buSzPts val="2400"/>
              <a:buNone/>
              <a:defRPr sz="2400"/>
            </a:lvl3pPr>
            <a:lvl4pPr lvl="3" algn="ctr" rtl="0">
              <a:spcBef>
                <a:spcPts val="0"/>
              </a:spcBef>
              <a:spcAft>
                <a:spcPts val="0"/>
              </a:spcAft>
              <a:buSzPts val="2400"/>
              <a:buNone/>
              <a:defRPr sz="2400"/>
            </a:lvl4pPr>
            <a:lvl5pPr lvl="4" algn="ctr" rtl="0">
              <a:spcBef>
                <a:spcPts val="0"/>
              </a:spcBef>
              <a:spcAft>
                <a:spcPts val="0"/>
              </a:spcAft>
              <a:buSzPts val="2400"/>
              <a:buNone/>
              <a:defRPr sz="2400"/>
            </a:lvl5pPr>
            <a:lvl6pPr lvl="5" algn="ctr" rtl="0">
              <a:spcBef>
                <a:spcPts val="0"/>
              </a:spcBef>
              <a:spcAft>
                <a:spcPts val="0"/>
              </a:spcAft>
              <a:buSzPts val="2400"/>
              <a:buNone/>
              <a:defRPr sz="2400"/>
            </a:lvl6pPr>
            <a:lvl7pPr lvl="6" algn="ctr" rtl="0">
              <a:spcBef>
                <a:spcPts val="0"/>
              </a:spcBef>
              <a:spcAft>
                <a:spcPts val="0"/>
              </a:spcAft>
              <a:buSzPts val="2400"/>
              <a:buNone/>
              <a:defRPr sz="2400"/>
            </a:lvl7pPr>
            <a:lvl8pPr lvl="7" algn="ctr" rtl="0">
              <a:spcBef>
                <a:spcPts val="0"/>
              </a:spcBef>
              <a:spcAft>
                <a:spcPts val="0"/>
              </a:spcAft>
              <a:buSzPts val="2400"/>
              <a:buNone/>
              <a:defRPr sz="2400"/>
            </a:lvl8pPr>
            <a:lvl9pPr lvl="8" algn="ctr" rtl="0">
              <a:spcBef>
                <a:spcPts val="0"/>
              </a:spcBef>
              <a:spcAft>
                <a:spcPts val="0"/>
              </a:spcAft>
              <a:buSzPts val="2400"/>
              <a:buNone/>
              <a:defRPr sz="2400"/>
            </a:lvl9pPr>
          </a:lstStyle>
          <a:p>
            <a:r>
              <a:t>xx%</a:t>
            </a:r>
          </a:p>
        </p:txBody>
      </p:sp>
      <p:sp>
        <p:nvSpPr>
          <p:cNvPr id="157" name="Google Shape;157;p13"/>
          <p:cNvSpPr txBox="1">
            <a:spLocks noGrp="1"/>
          </p:cNvSpPr>
          <p:nvPr>
            <p:ph type="subTitle" idx="1"/>
          </p:nvPr>
        </p:nvSpPr>
        <p:spPr>
          <a:xfrm>
            <a:off x="784975" y="1941875"/>
            <a:ext cx="2399100" cy="759900"/>
          </a:xfrm>
          <a:prstGeom prst="rect">
            <a:avLst/>
          </a:prstGeom>
          <a:ln>
            <a:noFill/>
          </a:ln>
        </p:spPr>
        <p:txBody>
          <a:bodyPr spcFirstLastPara="1" wrap="square" lIns="91425" tIns="91425" rIns="91425" bIns="91425" anchor="t" anchorCtr="0">
            <a:noAutofit/>
          </a:bodyPr>
          <a:lstStyle>
            <a:lvl1pPr lvl="0" algn="ctr" rtl="0">
              <a:lnSpc>
                <a:spcPct val="100000"/>
              </a:lnSpc>
              <a:spcBef>
                <a:spcPts val="0"/>
              </a:spcBef>
              <a:spcAft>
                <a:spcPts val="0"/>
              </a:spcAft>
              <a:buSzPts val="2000"/>
              <a:buFont typeface="Aldrich"/>
              <a:buNone/>
              <a:defRPr sz="1800">
                <a:solidFill>
                  <a:schemeClr val="dk1"/>
                </a:solidFill>
                <a:latin typeface="Aldrich"/>
                <a:ea typeface="Aldrich"/>
                <a:cs typeface="Aldrich"/>
                <a:sym typeface="Aldrich"/>
              </a:defRPr>
            </a:lvl1pPr>
            <a:lvl2pPr lvl="1" rtl="0">
              <a:lnSpc>
                <a:spcPct val="100000"/>
              </a:lnSpc>
              <a:spcBef>
                <a:spcPts val="0"/>
              </a:spcBef>
              <a:spcAft>
                <a:spcPts val="0"/>
              </a:spcAft>
              <a:buSzPts val="2000"/>
              <a:buFont typeface="Aldrich"/>
              <a:buNone/>
              <a:defRPr sz="2000">
                <a:latin typeface="Aldrich"/>
                <a:ea typeface="Aldrich"/>
                <a:cs typeface="Aldrich"/>
                <a:sym typeface="Aldrich"/>
              </a:defRPr>
            </a:lvl2pPr>
            <a:lvl3pPr lvl="2" rtl="0">
              <a:lnSpc>
                <a:spcPct val="100000"/>
              </a:lnSpc>
              <a:spcBef>
                <a:spcPts val="0"/>
              </a:spcBef>
              <a:spcAft>
                <a:spcPts val="0"/>
              </a:spcAft>
              <a:buSzPts val="2000"/>
              <a:buFont typeface="Aldrich"/>
              <a:buNone/>
              <a:defRPr sz="2000">
                <a:latin typeface="Aldrich"/>
                <a:ea typeface="Aldrich"/>
                <a:cs typeface="Aldrich"/>
                <a:sym typeface="Aldrich"/>
              </a:defRPr>
            </a:lvl3pPr>
            <a:lvl4pPr lvl="3" rtl="0">
              <a:lnSpc>
                <a:spcPct val="100000"/>
              </a:lnSpc>
              <a:spcBef>
                <a:spcPts val="0"/>
              </a:spcBef>
              <a:spcAft>
                <a:spcPts val="0"/>
              </a:spcAft>
              <a:buSzPts val="2000"/>
              <a:buFont typeface="Aldrich"/>
              <a:buNone/>
              <a:defRPr sz="2000">
                <a:latin typeface="Aldrich"/>
                <a:ea typeface="Aldrich"/>
                <a:cs typeface="Aldrich"/>
                <a:sym typeface="Aldrich"/>
              </a:defRPr>
            </a:lvl4pPr>
            <a:lvl5pPr lvl="4" rtl="0">
              <a:lnSpc>
                <a:spcPct val="100000"/>
              </a:lnSpc>
              <a:spcBef>
                <a:spcPts val="0"/>
              </a:spcBef>
              <a:spcAft>
                <a:spcPts val="0"/>
              </a:spcAft>
              <a:buSzPts val="2000"/>
              <a:buFont typeface="Aldrich"/>
              <a:buNone/>
              <a:defRPr sz="2000">
                <a:latin typeface="Aldrich"/>
                <a:ea typeface="Aldrich"/>
                <a:cs typeface="Aldrich"/>
                <a:sym typeface="Aldrich"/>
              </a:defRPr>
            </a:lvl5pPr>
            <a:lvl6pPr lvl="5" rtl="0">
              <a:lnSpc>
                <a:spcPct val="100000"/>
              </a:lnSpc>
              <a:spcBef>
                <a:spcPts val="0"/>
              </a:spcBef>
              <a:spcAft>
                <a:spcPts val="0"/>
              </a:spcAft>
              <a:buSzPts val="2000"/>
              <a:buFont typeface="Aldrich"/>
              <a:buNone/>
              <a:defRPr sz="2000">
                <a:latin typeface="Aldrich"/>
                <a:ea typeface="Aldrich"/>
                <a:cs typeface="Aldrich"/>
                <a:sym typeface="Aldrich"/>
              </a:defRPr>
            </a:lvl6pPr>
            <a:lvl7pPr lvl="6" rtl="0">
              <a:lnSpc>
                <a:spcPct val="100000"/>
              </a:lnSpc>
              <a:spcBef>
                <a:spcPts val="0"/>
              </a:spcBef>
              <a:spcAft>
                <a:spcPts val="0"/>
              </a:spcAft>
              <a:buSzPts val="2000"/>
              <a:buFont typeface="Aldrich"/>
              <a:buNone/>
              <a:defRPr sz="2000">
                <a:latin typeface="Aldrich"/>
                <a:ea typeface="Aldrich"/>
                <a:cs typeface="Aldrich"/>
                <a:sym typeface="Aldrich"/>
              </a:defRPr>
            </a:lvl7pPr>
            <a:lvl8pPr lvl="7" rtl="0">
              <a:lnSpc>
                <a:spcPct val="100000"/>
              </a:lnSpc>
              <a:spcBef>
                <a:spcPts val="0"/>
              </a:spcBef>
              <a:spcAft>
                <a:spcPts val="0"/>
              </a:spcAft>
              <a:buSzPts val="2000"/>
              <a:buFont typeface="Aldrich"/>
              <a:buNone/>
              <a:defRPr sz="2000">
                <a:latin typeface="Aldrich"/>
                <a:ea typeface="Aldrich"/>
                <a:cs typeface="Aldrich"/>
                <a:sym typeface="Aldrich"/>
              </a:defRPr>
            </a:lvl8pPr>
            <a:lvl9pPr lvl="8" rtl="0">
              <a:lnSpc>
                <a:spcPct val="100000"/>
              </a:lnSpc>
              <a:spcBef>
                <a:spcPts val="0"/>
              </a:spcBef>
              <a:spcAft>
                <a:spcPts val="0"/>
              </a:spcAft>
              <a:buSzPts val="2000"/>
              <a:buFont typeface="Aldrich"/>
              <a:buNone/>
              <a:defRPr sz="2000">
                <a:latin typeface="Aldrich"/>
                <a:ea typeface="Aldrich"/>
                <a:cs typeface="Aldrich"/>
                <a:sym typeface="Aldrich"/>
              </a:defRPr>
            </a:lvl9pPr>
          </a:lstStyle>
          <a:p>
            <a:endParaRPr/>
          </a:p>
        </p:txBody>
      </p:sp>
      <p:sp>
        <p:nvSpPr>
          <p:cNvPr id="158" name="Google Shape;158;p13"/>
          <p:cNvSpPr txBox="1">
            <a:spLocks noGrp="1"/>
          </p:cNvSpPr>
          <p:nvPr>
            <p:ph type="subTitle" idx="6"/>
          </p:nvPr>
        </p:nvSpPr>
        <p:spPr>
          <a:xfrm>
            <a:off x="3372374" y="1941898"/>
            <a:ext cx="2399100" cy="759900"/>
          </a:xfrm>
          <a:prstGeom prst="rect">
            <a:avLst/>
          </a:prstGeom>
          <a:ln>
            <a:noFill/>
          </a:ln>
        </p:spPr>
        <p:txBody>
          <a:bodyPr spcFirstLastPara="1" wrap="square" lIns="91425" tIns="91425" rIns="91425" bIns="91425" anchor="t" anchorCtr="0">
            <a:noAutofit/>
          </a:bodyPr>
          <a:lstStyle>
            <a:lvl1pPr lvl="0" algn="ctr" rtl="0">
              <a:lnSpc>
                <a:spcPct val="100000"/>
              </a:lnSpc>
              <a:spcBef>
                <a:spcPts val="0"/>
              </a:spcBef>
              <a:spcAft>
                <a:spcPts val="0"/>
              </a:spcAft>
              <a:buSzPts val="2000"/>
              <a:buFont typeface="Aldrich"/>
              <a:buNone/>
              <a:defRPr sz="1800">
                <a:solidFill>
                  <a:schemeClr val="dk1"/>
                </a:solidFill>
                <a:latin typeface="Aldrich"/>
                <a:ea typeface="Aldrich"/>
                <a:cs typeface="Aldrich"/>
                <a:sym typeface="Aldrich"/>
              </a:defRPr>
            </a:lvl1pPr>
            <a:lvl2pPr lvl="1" rtl="0">
              <a:lnSpc>
                <a:spcPct val="100000"/>
              </a:lnSpc>
              <a:spcBef>
                <a:spcPts val="0"/>
              </a:spcBef>
              <a:spcAft>
                <a:spcPts val="0"/>
              </a:spcAft>
              <a:buSzPts val="2000"/>
              <a:buFont typeface="Aldrich"/>
              <a:buNone/>
              <a:defRPr sz="2000">
                <a:latin typeface="Aldrich"/>
                <a:ea typeface="Aldrich"/>
                <a:cs typeface="Aldrich"/>
                <a:sym typeface="Aldrich"/>
              </a:defRPr>
            </a:lvl2pPr>
            <a:lvl3pPr lvl="2" rtl="0">
              <a:lnSpc>
                <a:spcPct val="100000"/>
              </a:lnSpc>
              <a:spcBef>
                <a:spcPts val="0"/>
              </a:spcBef>
              <a:spcAft>
                <a:spcPts val="0"/>
              </a:spcAft>
              <a:buSzPts val="2000"/>
              <a:buFont typeface="Aldrich"/>
              <a:buNone/>
              <a:defRPr sz="2000">
                <a:latin typeface="Aldrich"/>
                <a:ea typeface="Aldrich"/>
                <a:cs typeface="Aldrich"/>
                <a:sym typeface="Aldrich"/>
              </a:defRPr>
            </a:lvl3pPr>
            <a:lvl4pPr lvl="3" rtl="0">
              <a:lnSpc>
                <a:spcPct val="100000"/>
              </a:lnSpc>
              <a:spcBef>
                <a:spcPts val="0"/>
              </a:spcBef>
              <a:spcAft>
                <a:spcPts val="0"/>
              </a:spcAft>
              <a:buSzPts val="2000"/>
              <a:buFont typeface="Aldrich"/>
              <a:buNone/>
              <a:defRPr sz="2000">
                <a:latin typeface="Aldrich"/>
                <a:ea typeface="Aldrich"/>
                <a:cs typeface="Aldrich"/>
                <a:sym typeface="Aldrich"/>
              </a:defRPr>
            </a:lvl4pPr>
            <a:lvl5pPr lvl="4" rtl="0">
              <a:lnSpc>
                <a:spcPct val="100000"/>
              </a:lnSpc>
              <a:spcBef>
                <a:spcPts val="0"/>
              </a:spcBef>
              <a:spcAft>
                <a:spcPts val="0"/>
              </a:spcAft>
              <a:buSzPts val="2000"/>
              <a:buFont typeface="Aldrich"/>
              <a:buNone/>
              <a:defRPr sz="2000">
                <a:latin typeface="Aldrich"/>
                <a:ea typeface="Aldrich"/>
                <a:cs typeface="Aldrich"/>
                <a:sym typeface="Aldrich"/>
              </a:defRPr>
            </a:lvl5pPr>
            <a:lvl6pPr lvl="5" rtl="0">
              <a:lnSpc>
                <a:spcPct val="100000"/>
              </a:lnSpc>
              <a:spcBef>
                <a:spcPts val="0"/>
              </a:spcBef>
              <a:spcAft>
                <a:spcPts val="0"/>
              </a:spcAft>
              <a:buSzPts val="2000"/>
              <a:buFont typeface="Aldrich"/>
              <a:buNone/>
              <a:defRPr sz="2000">
                <a:latin typeface="Aldrich"/>
                <a:ea typeface="Aldrich"/>
                <a:cs typeface="Aldrich"/>
                <a:sym typeface="Aldrich"/>
              </a:defRPr>
            </a:lvl6pPr>
            <a:lvl7pPr lvl="6" rtl="0">
              <a:lnSpc>
                <a:spcPct val="100000"/>
              </a:lnSpc>
              <a:spcBef>
                <a:spcPts val="0"/>
              </a:spcBef>
              <a:spcAft>
                <a:spcPts val="0"/>
              </a:spcAft>
              <a:buSzPts val="2000"/>
              <a:buFont typeface="Aldrich"/>
              <a:buNone/>
              <a:defRPr sz="2000">
                <a:latin typeface="Aldrich"/>
                <a:ea typeface="Aldrich"/>
                <a:cs typeface="Aldrich"/>
                <a:sym typeface="Aldrich"/>
              </a:defRPr>
            </a:lvl7pPr>
            <a:lvl8pPr lvl="7" rtl="0">
              <a:lnSpc>
                <a:spcPct val="100000"/>
              </a:lnSpc>
              <a:spcBef>
                <a:spcPts val="0"/>
              </a:spcBef>
              <a:spcAft>
                <a:spcPts val="0"/>
              </a:spcAft>
              <a:buSzPts val="2000"/>
              <a:buFont typeface="Aldrich"/>
              <a:buNone/>
              <a:defRPr sz="2000">
                <a:latin typeface="Aldrich"/>
                <a:ea typeface="Aldrich"/>
                <a:cs typeface="Aldrich"/>
                <a:sym typeface="Aldrich"/>
              </a:defRPr>
            </a:lvl8pPr>
            <a:lvl9pPr lvl="8" rtl="0">
              <a:lnSpc>
                <a:spcPct val="100000"/>
              </a:lnSpc>
              <a:spcBef>
                <a:spcPts val="0"/>
              </a:spcBef>
              <a:spcAft>
                <a:spcPts val="0"/>
              </a:spcAft>
              <a:buSzPts val="2000"/>
              <a:buFont typeface="Aldrich"/>
              <a:buNone/>
              <a:defRPr sz="2000">
                <a:latin typeface="Aldrich"/>
                <a:ea typeface="Aldrich"/>
                <a:cs typeface="Aldrich"/>
                <a:sym typeface="Aldrich"/>
              </a:defRPr>
            </a:lvl9pPr>
          </a:lstStyle>
          <a:p>
            <a:endParaRPr/>
          </a:p>
        </p:txBody>
      </p:sp>
      <p:sp>
        <p:nvSpPr>
          <p:cNvPr id="159" name="Google Shape;159;p13"/>
          <p:cNvSpPr txBox="1">
            <a:spLocks noGrp="1"/>
          </p:cNvSpPr>
          <p:nvPr>
            <p:ph type="subTitle" idx="7"/>
          </p:nvPr>
        </p:nvSpPr>
        <p:spPr>
          <a:xfrm>
            <a:off x="784975" y="3685275"/>
            <a:ext cx="2399100" cy="759900"/>
          </a:xfrm>
          <a:prstGeom prst="rect">
            <a:avLst/>
          </a:prstGeom>
          <a:ln>
            <a:noFill/>
          </a:ln>
        </p:spPr>
        <p:txBody>
          <a:bodyPr spcFirstLastPara="1" wrap="square" lIns="91425" tIns="91425" rIns="91425" bIns="91425" anchor="t" anchorCtr="0">
            <a:noAutofit/>
          </a:bodyPr>
          <a:lstStyle>
            <a:lvl1pPr lvl="0" algn="ctr" rtl="0">
              <a:lnSpc>
                <a:spcPct val="100000"/>
              </a:lnSpc>
              <a:spcBef>
                <a:spcPts val="0"/>
              </a:spcBef>
              <a:spcAft>
                <a:spcPts val="0"/>
              </a:spcAft>
              <a:buSzPts val="2000"/>
              <a:buFont typeface="Aldrich"/>
              <a:buNone/>
              <a:defRPr sz="1800">
                <a:solidFill>
                  <a:schemeClr val="dk1"/>
                </a:solidFill>
                <a:latin typeface="Aldrich"/>
                <a:ea typeface="Aldrich"/>
                <a:cs typeface="Aldrich"/>
                <a:sym typeface="Aldrich"/>
              </a:defRPr>
            </a:lvl1pPr>
            <a:lvl2pPr lvl="1" rtl="0">
              <a:lnSpc>
                <a:spcPct val="100000"/>
              </a:lnSpc>
              <a:spcBef>
                <a:spcPts val="0"/>
              </a:spcBef>
              <a:spcAft>
                <a:spcPts val="0"/>
              </a:spcAft>
              <a:buSzPts val="2000"/>
              <a:buFont typeface="Aldrich"/>
              <a:buNone/>
              <a:defRPr sz="2000">
                <a:latin typeface="Aldrich"/>
                <a:ea typeface="Aldrich"/>
                <a:cs typeface="Aldrich"/>
                <a:sym typeface="Aldrich"/>
              </a:defRPr>
            </a:lvl2pPr>
            <a:lvl3pPr lvl="2" rtl="0">
              <a:lnSpc>
                <a:spcPct val="100000"/>
              </a:lnSpc>
              <a:spcBef>
                <a:spcPts val="0"/>
              </a:spcBef>
              <a:spcAft>
                <a:spcPts val="0"/>
              </a:spcAft>
              <a:buSzPts val="2000"/>
              <a:buFont typeface="Aldrich"/>
              <a:buNone/>
              <a:defRPr sz="2000">
                <a:latin typeface="Aldrich"/>
                <a:ea typeface="Aldrich"/>
                <a:cs typeface="Aldrich"/>
                <a:sym typeface="Aldrich"/>
              </a:defRPr>
            </a:lvl3pPr>
            <a:lvl4pPr lvl="3" rtl="0">
              <a:lnSpc>
                <a:spcPct val="100000"/>
              </a:lnSpc>
              <a:spcBef>
                <a:spcPts val="0"/>
              </a:spcBef>
              <a:spcAft>
                <a:spcPts val="0"/>
              </a:spcAft>
              <a:buSzPts val="2000"/>
              <a:buFont typeface="Aldrich"/>
              <a:buNone/>
              <a:defRPr sz="2000">
                <a:latin typeface="Aldrich"/>
                <a:ea typeface="Aldrich"/>
                <a:cs typeface="Aldrich"/>
                <a:sym typeface="Aldrich"/>
              </a:defRPr>
            </a:lvl4pPr>
            <a:lvl5pPr lvl="4" rtl="0">
              <a:lnSpc>
                <a:spcPct val="100000"/>
              </a:lnSpc>
              <a:spcBef>
                <a:spcPts val="0"/>
              </a:spcBef>
              <a:spcAft>
                <a:spcPts val="0"/>
              </a:spcAft>
              <a:buSzPts val="2000"/>
              <a:buFont typeface="Aldrich"/>
              <a:buNone/>
              <a:defRPr sz="2000">
                <a:latin typeface="Aldrich"/>
                <a:ea typeface="Aldrich"/>
                <a:cs typeface="Aldrich"/>
                <a:sym typeface="Aldrich"/>
              </a:defRPr>
            </a:lvl5pPr>
            <a:lvl6pPr lvl="5" rtl="0">
              <a:lnSpc>
                <a:spcPct val="100000"/>
              </a:lnSpc>
              <a:spcBef>
                <a:spcPts val="0"/>
              </a:spcBef>
              <a:spcAft>
                <a:spcPts val="0"/>
              </a:spcAft>
              <a:buSzPts val="2000"/>
              <a:buFont typeface="Aldrich"/>
              <a:buNone/>
              <a:defRPr sz="2000">
                <a:latin typeface="Aldrich"/>
                <a:ea typeface="Aldrich"/>
                <a:cs typeface="Aldrich"/>
                <a:sym typeface="Aldrich"/>
              </a:defRPr>
            </a:lvl6pPr>
            <a:lvl7pPr lvl="6" rtl="0">
              <a:lnSpc>
                <a:spcPct val="100000"/>
              </a:lnSpc>
              <a:spcBef>
                <a:spcPts val="0"/>
              </a:spcBef>
              <a:spcAft>
                <a:spcPts val="0"/>
              </a:spcAft>
              <a:buSzPts val="2000"/>
              <a:buFont typeface="Aldrich"/>
              <a:buNone/>
              <a:defRPr sz="2000">
                <a:latin typeface="Aldrich"/>
                <a:ea typeface="Aldrich"/>
                <a:cs typeface="Aldrich"/>
                <a:sym typeface="Aldrich"/>
              </a:defRPr>
            </a:lvl7pPr>
            <a:lvl8pPr lvl="7" rtl="0">
              <a:lnSpc>
                <a:spcPct val="100000"/>
              </a:lnSpc>
              <a:spcBef>
                <a:spcPts val="0"/>
              </a:spcBef>
              <a:spcAft>
                <a:spcPts val="0"/>
              </a:spcAft>
              <a:buSzPts val="2000"/>
              <a:buFont typeface="Aldrich"/>
              <a:buNone/>
              <a:defRPr sz="2000">
                <a:latin typeface="Aldrich"/>
                <a:ea typeface="Aldrich"/>
                <a:cs typeface="Aldrich"/>
                <a:sym typeface="Aldrich"/>
              </a:defRPr>
            </a:lvl8pPr>
            <a:lvl9pPr lvl="8" rtl="0">
              <a:lnSpc>
                <a:spcPct val="100000"/>
              </a:lnSpc>
              <a:spcBef>
                <a:spcPts val="0"/>
              </a:spcBef>
              <a:spcAft>
                <a:spcPts val="0"/>
              </a:spcAft>
              <a:buSzPts val="2000"/>
              <a:buFont typeface="Aldrich"/>
              <a:buNone/>
              <a:defRPr sz="2000">
                <a:latin typeface="Aldrich"/>
                <a:ea typeface="Aldrich"/>
                <a:cs typeface="Aldrich"/>
                <a:sym typeface="Aldrich"/>
              </a:defRPr>
            </a:lvl9pPr>
          </a:lstStyle>
          <a:p>
            <a:endParaRPr/>
          </a:p>
        </p:txBody>
      </p:sp>
      <p:sp>
        <p:nvSpPr>
          <p:cNvPr id="160" name="Google Shape;160;p13"/>
          <p:cNvSpPr txBox="1">
            <a:spLocks noGrp="1"/>
          </p:cNvSpPr>
          <p:nvPr>
            <p:ph type="subTitle" idx="8"/>
          </p:nvPr>
        </p:nvSpPr>
        <p:spPr>
          <a:xfrm>
            <a:off x="3371302" y="3685275"/>
            <a:ext cx="2399100" cy="759900"/>
          </a:xfrm>
          <a:prstGeom prst="rect">
            <a:avLst/>
          </a:prstGeom>
          <a:ln>
            <a:noFill/>
          </a:ln>
        </p:spPr>
        <p:txBody>
          <a:bodyPr spcFirstLastPara="1" wrap="square" lIns="91425" tIns="91425" rIns="91425" bIns="91425" anchor="t" anchorCtr="0">
            <a:noAutofit/>
          </a:bodyPr>
          <a:lstStyle>
            <a:lvl1pPr lvl="0" algn="ctr" rtl="0">
              <a:lnSpc>
                <a:spcPct val="100000"/>
              </a:lnSpc>
              <a:spcBef>
                <a:spcPts val="0"/>
              </a:spcBef>
              <a:spcAft>
                <a:spcPts val="0"/>
              </a:spcAft>
              <a:buSzPts val="2000"/>
              <a:buFont typeface="Aldrich"/>
              <a:buNone/>
              <a:defRPr sz="1800">
                <a:solidFill>
                  <a:schemeClr val="dk1"/>
                </a:solidFill>
                <a:latin typeface="Aldrich"/>
                <a:ea typeface="Aldrich"/>
                <a:cs typeface="Aldrich"/>
                <a:sym typeface="Aldrich"/>
              </a:defRPr>
            </a:lvl1pPr>
            <a:lvl2pPr lvl="1" rtl="0">
              <a:lnSpc>
                <a:spcPct val="100000"/>
              </a:lnSpc>
              <a:spcBef>
                <a:spcPts val="0"/>
              </a:spcBef>
              <a:spcAft>
                <a:spcPts val="0"/>
              </a:spcAft>
              <a:buSzPts val="2000"/>
              <a:buFont typeface="Aldrich"/>
              <a:buNone/>
              <a:defRPr sz="2000">
                <a:latin typeface="Aldrich"/>
                <a:ea typeface="Aldrich"/>
                <a:cs typeface="Aldrich"/>
                <a:sym typeface="Aldrich"/>
              </a:defRPr>
            </a:lvl2pPr>
            <a:lvl3pPr lvl="2" rtl="0">
              <a:lnSpc>
                <a:spcPct val="100000"/>
              </a:lnSpc>
              <a:spcBef>
                <a:spcPts val="0"/>
              </a:spcBef>
              <a:spcAft>
                <a:spcPts val="0"/>
              </a:spcAft>
              <a:buSzPts val="2000"/>
              <a:buFont typeface="Aldrich"/>
              <a:buNone/>
              <a:defRPr sz="2000">
                <a:latin typeface="Aldrich"/>
                <a:ea typeface="Aldrich"/>
                <a:cs typeface="Aldrich"/>
                <a:sym typeface="Aldrich"/>
              </a:defRPr>
            </a:lvl3pPr>
            <a:lvl4pPr lvl="3" rtl="0">
              <a:lnSpc>
                <a:spcPct val="100000"/>
              </a:lnSpc>
              <a:spcBef>
                <a:spcPts val="0"/>
              </a:spcBef>
              <a:spcAft>
                <a:spcPts val="0"/>
              </a:spcAft>
              <a:buSzPts val="2000"/>
              <a:buFont typeface="Aldrich"/>
              <a:buNone/>
              <a:defRPr sz="2000">
                <a:latin typeface="Aldrich"/>
                <a:ea typeface="Aldrich"/>
                <a:cs typeface="Aldrich"/>
                <a:sym typeface="Aldrich"/>
              </a:defRPr>
            </a:lvl4pPr>
            <a:lvl5pPr lvl="4" rtl="0">
              <a:lnSpc>
                <a:spcPct val="100000"/>
              </a:lnSpc>
              <a:spcBef>
                <a:spcPts val="0"/>
              </a:spcBef>
              <a:spcAft>
                <a:spcPts val="0"/>
              </a:spcAft>
              <a:buSzPts val="2000"/>
              <a:buFont typeface="Aldrich"/>
              <a:buNone/>
              <a:defRPr sz="2000">
                <a:latin typeface="Aldrich"/>
                <a:ea typeface="Aldrich"/>
                <a:cs typeface="Aldrich"/>
                <a:sym typeface="Aldrich"/>
              </a:defRPr>
            </a:lvl5pPr>
            <a:lvl6pPr lvl="5" rtl="0">
              <a:lnSpc>
                <a:spcPct val="100000"/>
              </a:lnSpc>
              <a:spcBef>
                <a:spcPts val="0"/>
              </a:spcBef>
              <a:spcAft>
                <a:spcPts val="0"/>
              </a:spcAft>
              <a:buSzPts val="2000"/>
              <a:buFont typeface="Aldrich"/>
              <a:buNone/>
              <a:defRPr sz="2000">
                <a:latin typeface="Aldrich"/>
                <a:ea typeface="Aldrich"/>
                <a:cs typeface="Aldrich"/>
                <a:sym typeface="Aldrich"/>
              </a:defRPr>
            </a:lvl6pPr>
            <a:lvl7pPr lvl="6" rtl="0">
              <a:lnSpc>
                <a:spcPct val="100000"/>
              </a:lnSpc>
              <a:spcBef>
                <a:spcPts val="0"/>
              </a:spcBef>
              <a:spcAft>
                <a:spcPts val="0"/>
              </a:spcAft>
              <a:buSzPts val="2000"/>
              <a:buFont typeface="Aldrich"/>
              <a:buNone/>
              <a:defRPr sz="2000">
                <a:latin typeface="Aldrich"/>
                <a:ea typeface="Aldrich"/>
                <a:cs typeface="Aldrich"/>
                <a:sym typeface="Aldrich"/>
              </a:defRPr>
            </a:lvl7pPr>
            <a:lvl8pPr lvl="7" rtl="0">
              <a:lnSpc>
                <a:spcPct val="100000"/>
              </a:lnSpc>
              <a:spcBef>
                <a:spcPts val="0"/>
              </a:spcBef>
              <a:spcAft>
                <a:spcPts val="0"/>
              </a:spcAft>
              <a:buSzPts val="2000"/>
              <a:buFont typeface="Aldrich"/>
              <a:buNone/>
              <a:defRPr sz="2000">
                <a:latin typeface="Aldrich"/>
                <a:ea typeface="Aldrich"/>
                <a:cs typeface="Aldrich"/>
                <a:sym typeface="Aldrich"/>
              </a:defRPr>
            </a:lvl8pPr>
            <a:lvl9pPr lvl="8" rtl="0">
              <a:lnSpc>
                <a:spcPct val="100000"/>
              </a:lnSpc>
              <a:spcBef>
                <a:spcPts val="0"/>
              </a:spcBef>
              <a:spcAft>
                <a:spcPts val="0"/>
              </a:spcAft>
              <a:buSzPts val="2000"/>
              <a:buFont typeface="Aldrich"/>
              <a:buNone/>
              <a:defRPr sz="2000">
                <a:latin typeface="Aldrich"/>
                <a:ea typeface="Aldrich"/>
                <a:cs typeface="Aldrich"/>
                <a:sym typeface="Aldrich"/>
              </a:defRPr>
            </a:lvl9pPr>
          </a:lstStyle>
          <a:p>
            <a:endParaRPr/>
          </a:p>
        </p:txBody>
      </p:sp>
      <p:sp>
        <p:nvSpPr>
          <p:cNvPr id="161" name="Google Shape;161;p13"/>
          <p:cNvSpPr txBox="1">
            <a:spLocks noGrp="1"/>
          </p:cNvSpPr>
          <p:nvPr>
            <p:ph type="title" idx="9" hasCustomPrompt="1"/>
          </p:nvPr>
        </p:nvSpPr>
        <p:spPr>
          <a:xfrm>
            <a:off x="6704950" y="1361113"/>
            <a:ext cx="906600" cy="580800"/>
          </a:xfrm>
          <a:prstGeom prst="rect">
            <a:avLst/>
          </a:prstGeom>
          <a:ln>
            <a:noFill/>
          </a:ln>
        </p:spPr>
        <p:txBody>
          <a:bodyPr spcFirstLastPara="1" wrap="square" lIns="91425" tIns="91425" rIns="91425" bIns="91425" anchor="b" anchorCtr="0">
            <a:noAutofit/>
          </a:bodyPr>
          <a:lstStyle>
            <a:lvl1pPr lvl="0" algn="ctr" rtl="0">
              <a:spcBef>
                <a:spcPts val="0"/>
              </a:spcBef>
              <a:spcAft>
                <a:spcPts val="0"/>
              </a:spcAft>
              <a:buSzPts val="2400"/>
              <a:buNone/>
              <a:defRPr sz="3000">
                <a:solidFill>
                  <a:schemeClr val="accent1"/>
                </a:solidFill>
              </a:defRPr>
            </a:lvl1pPr>
            <a:lvl2pPr lvl="1" algn="ctr" rtl="0">
              <a:spcBef>
                <a:spcPts val="0"/>
              </a:spcBef>
              <a:spcAft>
                <a:spcPts val="0"/>
              </a:spcAft>
              <a:buSzPts val="2400"/>
              <a:buNone/>
              <a:defRPr sz="2400"/>
            </a:lvl2pPr>
            <a:lvl3pPr lvl="2" algn="ctr" rtl="0">
              <a:spcBef>
                <a:spcPts val="0"/>
              </a:spcBef>
              <a:spcAft>
                <a:spcPts val="0"/>
              </a:spcAft>
              <a:buSzPts val="2400"/>
              <a:buNone/>
              <a:defRPr sz="2400"/>
            </a:lvl3pPr>
            <a:lvl4pPr lvl="3" algn="ctr" rtl="0">
              <a:spcBef>
                <a:spcPts val="0"/>
              </a:spcBef>
              <a:spcAft>
                <a:spcPts val="0"/>
              </a:spcAft>
              <a:buSzPts val="2400"/>
              <a:buNone/>
              <a:defRPr sz="2400"/>
            </a:lvl4pPr>
            <a:lvl5pPr lvl="4" algn="ctr" rtl="0">
              <a:spcBef>
                <a:spcPts val="0"/>
              </a:spcBef>
              <a:spcAft>
                <a:spcPts val="0"/>
              </a:spcAft>
              <a:buSzPts val="2400"/>
              <a:buNone/>
              <a:defRPr sz="2400"/>
            </a:lvl5pPr>
            <a:lvl6pPr lvl="5" algn="ctr" rtl="0">
              <a:spcBef>
                <a:spcPts val="0"/>
              </a:spcBef>
              <a:spcAft>
                <a:spcPts val="0"/>
              </a:spcAft>
              <a:buSzPts val="2400"/>
              <a:buNone/>
              <a:defRPr sz="2400"/>
            </a:lvl6pPr>
            <a:lvl7pPr lvl="6" algn="ctr" rtl="0">
              <a:spcBef>
                <a:spcPts val="0"/>
              </a:spcBef>
              <a:spcAft>
                <a:spcPts val="0"/>
              </a:spcAft>
              <a:buSzPts val="2400"/>
              <a:buNone/>
              <a:defRPr sz="2400"/>
            </a:lvl7pPr>
            <a:lvl8pPr lvl="7" algn="ctr" rtl="0">
              <a:spcBef>
                <a:spcPts val="0"/>
              </a:spcBef>
              <a:spcAft>
                <a:spcPts val="0"/>
              </a:spcAft>
              <a:buSzPts val="2400"/>
              <a:buNone/>
              <a:defRPr sz="2400"/>
            </a:lvl8pPr>
            <a:lvl9pPr lvl="8" algn="ctr" rtl="0">
              <a:spcBef>
                <a:spcPts val="0"/>
              </a:spcBef>
              <a:spcAft>
                <a:spcPts val="0"/>
              </a:spcAft>
              <a:buSzPts val="2400"/>
              <a:buNone/>
              <a:defRPr sz="2400"/>
            </a:lvl9pPr>
          </a:lstStyle>
          <a:p>
            <a:r>
              <a:t>xx%</a:t>
            </a:r>
          </a:p>
        </p:txBody>
      </p:sp>
      <p:sp>
        <p:nvSpPr>
          <p:cNvPr id="162" name="Google Shape;162;p13"/>
          <p:cNvSpPr txBox="1">
            <a:spLocks noGrp="1"/>
          </p:cNvSpPr>
          <p:nvPr>
            <p:ph type="title" idx="13" hasCustomPrompt="1"/>
          </p:nvPr>
        </p:nvSpPr>
        <p:spPr>
          <a:xfrm>
            <a:off x="6704950" y="3104600"/>
            <a:ext cx="906600" cy="580800"/>
          </a:xfrm>
          <a:prstGeom prst="rect">
            <a:avLst/>
          </a:prstGeom>
          <a:ln>
            <a:noFill/>
          </a:ln>
        </p:spPr>
        <p:txBody>
          <a:bodyPr spcFirstLastPara="1" wrap="square" lIns="91425" tIns="91425" rIns="91425" bIns="91425" anchor="b" anchorCtr="0">
            <a:noAutofit/>
          </a:bodyPr>
          <a:lstStyle>
            <a:lvl1pPr lvl="0" algn="ctr" rtl="0">
              <a:spcBef>
                <a:spcPts val="0"/>
              </a:spcBef>
              <a:spcAft>
                <a:spcPts val="0"/>
              </a:spcAft>
              <a:buSzPts val="2400"/>
              <a:buNone/>
              <a:defRPr sz="3000">
                <a:solidFill>
                  <a:schemeClr val="accent1"/>
                </a:solidFill>
              </a:defRPr>
            </a:lvl1pPr>
            <a:lvl2pPr lvl="1" algn="ctr" rtl="0">
              <a:spcBef>
                <a:spcPts val="0"/>
              </a:spcBef>
              <a:spcAft>
                <a:spcPts val="0"/>
              </a:spcAft>
              <a:buSzPts val="2400"/>
              <a:buNone/>
              <a:defRPr sz="2400"/>
            </a:lvl2pPr>
            <a:lvl3pPr lvl="2" algn="ctr" rtl="0">
              <a:spcBef>
                <a:spcPts val="0"/>
              </a:spcBef>
              <a:spcAft>
                <a:spcPts val="0"/>
              </a:spcAft>
              <a:buSzPts val="2400"/>
              <a:buNone/>
              <a:defRPr sz="2400"/>
            </a:lvl3pPr>
            <a:lvl4pPr lvl="3" algn="ctr" rtl="0">
              <a:spcBef>
                <a:spcPts val="0"/>
              </a:spcBef>
              <a:spcAft>
                <a:spcPts val="0"/>
              </a:spcAft>
              <a:buSzPts val="2400"/>
              <a:buNone/>
              <a:defRPr sz="2400"/>
            </a:lvl4pPr>
            <a:lvl5pPr lvl="4" algn="ctr" rtl="0">
              <a:spcBef>
                <a:spcPts val="0"/>
              </a:spcBef>
              <a:spcAft>
                <a:spcPts val="0"/>
              </a:spcAft>
              <a:buSzPts val="2400"/>
              <a:buNone/>
              <a:defRPr sz="2400"/>
            </a:lvl5pPr>
            <a:lvl6pPr lvl="5" algn="ctr" rtl="0">
              <a:spcBef>
                <a:spcPts val="0"/>
              </a:spcBef>
              <a:spcAft>
                <a:spcPts val="0"/>
              </a:spcAft>
              <a:buSzPts val="2400"/>
              <a:buNone/>
              <a:defRPr sz="2400"/>
            </a:lvl6pPr>
            <a:lvl7pPr lvl="6" algn="ctr" rtl="0">
              <a:spcBef>
                <a:spcPts val="0"/>
              </a:spcBef>
              <a:spcAft>
                <a:spcPts val="0"/>
              </a:spcAft>
              <a:buSzPts val="2400"/>
              <a:buNone/>
              <a:defRPr sz="2400"/>
            </a:lvl7pPr>
            <a:lvl8pPr lvl="7" algn="ctr" rtl="0">
              <a:spcBef>
                <a:spcPts val="0"/>
              </a:spcBef>
              <a:spcAft>
                <a:spcPts val="0"/>
              </a:spcAft>
              <a:buSzPts val="2400"/>
              <a:buNone/>
              <a:defRPr sz="2400"/>
            </a:lvl8pPr>
            <a:lvl9pPr lvl="8" algn="ctr" rtl="0">
              <a:spcBef>
                <a:spcPts val="0"/>
              </a:spcBef>
              <a:spcAft>
                <a:spcPts val="0"/>
              </a:spcAft>
              <a:buSzPts val="2400"/>
              <a:buNone/>
              <a:defRPr sz="2400"/>
            </a:lvl9pPr>
          </a:lstStyle>
          <a:p>
            <a:r>
              <a:t>xx%</a:t>
            </a:r>
          </a:p>
        </p:txBody>
      </p:sp>
      <p:sp>
        <p:nvSpPr>
          <p:cNvPr id="163" name="Google Shape;163;p13"/>
          <p:cNvSpPr txBox="1">
            <a:spLocks noGrp="1"/>
          </p:cNvSpPr>
          <p:nvPr>
            <p:ph type="subTitle" idx="14"/>
          </p:nvPr>
        </p:nvSpPr>
        <p:spPr>
          <a:xfrm>
            <a:off x="5959771" y="1941898"/>
            <a:ext cx="2399100" cy="759900"/>
          </a:xfrm>
          <a:prstGeom prst="rect">
            <a:avLst/>
          </a:prstGeom>
          <a:ln>
            <a:noFill/>
          </a:ln>
        </p:spPr>
        <p:txBody>
          <a:bodyPr spcFirstLastPara="1" wrap="square" lIns="91425" tIns="91425" rIns="91425" bIns="91425" anchor="t" anchorCtr="0">
            <a:noAutofit/>
          </a:bodyPr>
          <a:lstStyle>
            <a:lvl1pPr lvl="0" algn="ctr" rtl="0">
              <a:lnSpc>
                <a:spcPct val="100000"/>
              </a:lnSpc>
              <a:spcBef>
                <a:spcPts val="0"/>
              </a:spcBef>
              <a:spcAft>
                <a:spcPts val="0"/>
              </a:spcAft>
              <a:buSzPts val="2000"/>
              <a:buFont typeface="Aldrich"/>
              <a:buNone/>
              <a:defRPr sz="1800">
                <a:solidFill>
                  <a:schemeClr val="dk1"/>
                </a:solidFill>
                <a:latin typeface="Aldrich"/>
                <a:ea typeface="Aldrich"/>
                <a:cs typeface="Aldrich"/>
                <a:sym typeface="Aldrich"/>
              </a:defRPr>
            </a:lvl1pPr>
            <a:lvl2pPr lvl="1" rtl="0">
              <a:lnSpc>
                <a:spcPct val="100000"/>
              </a:lnSpc>
              <a:spcBef>
                <a:spcPts val="0"/>
              </a:spcBef>
              <a:spcAft>
                <a:spcPts val="0"/>
              </a:spcAft>
              <a:buSzPts val="2000"/>
              <a:buFont typeface="Aldrich"/>
              <a:buNone/>
              <a:defRPr sz="2000">
                <a:latin typeface="Aldrich"/>
                <a:ea typeface="Aldrich"/>
                <a:cs typeface="Aldrich"/>
                <a:sym typeface="Aldrich"/>
              </a:defRPr>
            </a:lvl2pPr>
            <a:lvl3pPr lvl="2" rtl="0">
              <a:lnSpc>
                <a:spcPct val="100000"/>
              </a:lnSpc>
              <a:spcBef>
                <a:spcPts val="0"/>
              </a:spcBef>
              <a:spcAft>
                <a:spcPts val="0"/>
              </a:spcAft>
              <a:buSzPts val="2000"/>
              <a:buFont typeface="Aldrich"/>
              <a:buNone/>
              <a:defRPr sz="2000">
                <a:latin typeface="Aldrich"/>
                <a:ea typeface="Aldrich"/>
                <a:cs typeface="Aldrich"/>
                <a:sym typeface="Aldrich"/>
              </a:defRPr>
            </a:lvl3pPr>
            <a:lvl4pPr lvl="3" rtl="0">
              <a:lnSpc>
                <a:spcPct val="100000"/>
              </a:lnSpc>
              <a:spcBef>
                <a:spcPts val="0"/>
              </a:spcBef>
              <a:spcAft>
                <a:spcPts val="0"/>
              </a:spcAft>
              <a:buSzPts val="2000"/>
              <a:buFont typeface="Aldrich"/>
              <a:buNone/>
              <a:defRPr sz="2000">
                <a:latin typeface="Aldrich"/>
                <a:ea typeface="Aldrich"/>
                <a:cs typeface="Aldrich"/>
                <a:sym typeface="Aldrich"/>
              </a:defRPr>
            </a:lvl4pPr>
            <a:lvl5pPr lvl="4" rtl="0">
              <a:lnSpc>
                <a:spcPct val="100000"/>
              </a:lnSpc>
              <a:spcBef>
                <a:spcPts val="0"/>
              </a:spcBef>
              <a:spcAft>
                <a:spcPts val="0"/>
              </a:spcAft>
              <a:buSzPts val="2000"/>
              <a:buFont typeface="Aldrich"/>
              <a:buNone/>
              <a:defRPr sz="2000">
                <a:latin typeface="Aldrich"/>
                <a:ea typeface="Aldrich"/>
                <a:cs typeface="Aldrich"/>
                <a:sym typeface="Aldrich"/>
              </a:defRPr>
            </a:lvl5pPr>
            <a:lvl6pPr lvl="5" rtl="0">
              <a:lnSpc>
                <a:spcPct val="100000"/>
              </a:lnSpc>
              <a:spcBef>
                <a:spcPts val="0"/>
              </a:spcBef>
              <a:spcAft>
                <a:spcPts val="0"/>
              </a:spcAft>
              <a:buSzPts val="2000"/>
              <a:buFont typeface="Aldrich"/>
              <a:buNone/>
              <a:defRPr sz="2000">
                <a:latin typeface="Aldrich"/>
                <a:ea typeface="Aldrich"/>
                <a:cs typeface="Aldrich"/>
                <a:sym typeface="Aldrich"/>
              </a:defRPr>
            </a:lvl6pPr>
            <a:lvl7pPr lvl="6" rtl="0">
              <a:lnSpc>
                <a:spcPct val="100000"/>
              </a:lnSpc>
              <a:spcBef>
                <a:spcPts val="0"/>
              </a:spcBef>
              <a:spcAft>
                <a:spcPts val="0"/>
              </a:spcAft>
              <a:buSzPts val="2000"/>
              <a:buFont typeface="Aldrich"/>
              <a:buNone/>
              <a:defRPr sz="2000">
                <a:latin typeface="Aldrich"/>
                <a:ea typeface="Aldrich"/>
                <a:cs typeface="Aldrich"/>
                <a:sym typeface="Aldrich"/>
              </a:defRPr>
            </a:lvl7pPr>
            <a:lvl8pPr lvl="7" rtl="0">
              <a:lnSpc>
                <a:spcPct val="100000"/>
              </a:lnSpc>
              <a:spcBef>
                <a:spcPts val="0"/>
              </a:spcBef>
              <a:spcAft>
                <a:spcPts val="0"/>
              </a:spcAft>
              <a:buSzPts val="2000"/>
              <a:buFont typeface="Aldrich"/>
              <a:buNone/>
              <a:defRPr sz="2000">
                <a:latin typeface="Aldrich"/>
                <a:ea typeface="Aldrich"/>
                <a:cs typeface="Aldrich"/>
                <a:sym typeface="Aldrich"/>
              </a:defRPr>
            </a:lvl8pPr>
            <a:lvl9pPr lvl="8" rtl="0">
              <a:lnSpc>
                <a:spcPct val="100000"/>
              </a:lnSpc>
              <a:spcBef>
                <a:spcPts val="0"/>
              </a:spcBef>
              <a:spcAft>
                <a:spcPts val="0"/>
              </a:spcAft>
              <a:buSzPts val="2000"/>
              <a:buFont typeface="Aldrich"/>
              <a:buNone/>
              <a:defRPr sz="2000">
                <a:latin typeface="Aldrich"/>
                <a:ea typeface="Aldrich"/>
                <a:cs typeface="Aldrich"/>
                <a:sym typeface="Aldrich"/>
              </a:defRPr>
            </a:lvl9pPr>
          </a:lstStyle>
          <a:p>
            <a:endParaRPr/>
          </a:p>
        </p:txBody>
      </p:sp>
      <p:sp>
        <p:nvSpPr>
          <p:cNvPr id="164" name="Google Shape;164;p13"/>
          <p:cNvSpPr txBox="1">
            <a:spLocks noGrp="1"/>
          </p:cNvSpPr>
          <p:nvPr>
            <p:ph type="subTitle" idx="15"/>
          </p:nvPr>
        </p:nvSpPr>
        <p:spPr>
          <a:xfrm>
            <a:off x="5957629" y="3685275"/>
            <a:ext cx="2399100" cy="759900"/>
          </a:xfrm>
          <a:prstGeom prst="rect">
            <a:avLst/>
          </a:prstGeom>
          <a:ln>
            <a:noFill/>
          </a:ln>
        </p:spPr>
        <p:txBody>
          <a:bodyPr spcFirstLastPara="1" wrap="square" lIns="91425" tIns="91425" rIns="91425" bIns="91425" anchor="t" anchorCtr="0">
            <a:noAutofit/>
          </a:bodyPr>
          <a:lstStyle>
            <a:lvl1pPr lvl="0" algn="ctr" rtl="0">
              <a:lnSpc>
                <a:spcPct val="100000"/>
              </a:lnSpc>
              <a:spcBef>
                <a:spcPts val="0"/>
              </a:spcBef>
              <a:spcAft>
                <a:spcPts val="0"/>
              </a:spcAft>
              <a:buSzPts val="2000"/>
              <a:buFont typeface="Aldrich"/>
              <a:buNone/>
              <a:defRPr sz="1800">
                <a:solidFill>
                  <a:schemeClr val="dk1"/>
                </a:solidFill>
                <a:latin typeface="Aldrich"/>
                <a:ea typeface="Aldrich"/>
                <a:cs typeface="Aldrich"/>
                <a:sym typeface="Aldrich"/>
              </a:defRPr>
            </a:lvl1pPr>
            <a:lvl2pPr lvl="1" rtl="0">
              <a:lnSpc>
                <a:spcPct val="100000"/>
              </a:lnSpc>
              <a:spcBef>
                <a:spcPts val="0"/>
              </a:spcBef>
              <a:spcAft>
                <a:spcPts val="0"/>
              </a:spcAft>
              <a:buSzPts val="2000"/>
              <a:buFont typeface="Aldrich"/>
              <a:buNone/>
              <a:defRPr sz="2000">
                <a:latin typeface="Aldrich"/>
                <a:ea typeface="Aldrich"/>
                <a:cs typeface="Aldrich"/>
                <a:sym typeface="Aldrich"/>
              </a:defRPr>
            </a:lvl2pPr>
            <a:lvl3pPr lvl="2" rtl="0">
              <a:lnSpc>
                <a:spcPct val="100000"/>
              </a:lnSpc>
              <a:spcBef>
                <a:spcPts val="0"/>
              </a:spcBef>
              <a:spcAft>
                <a:spcPts val="0"/>
              </a:spcAft>
              <a:buSzPts val="2000"/>
              <a:buFont typeface="Aldrich"/>
              <a:buNone/>
              <a:defRPr sz="2000">
                <a:latin typeface="Aldrich"/>
                <a:ea typeface="Aldrich"/>
                <a:cs typeface="Aldrich"/>
                <a:sym typeface="Aldrich"/>
              </a:defRPr>
            </a:lvl3pPr>
            <a:lvl4pPr lvl="3" rtl="0">
              <a:lnSpc>
                <a:spcPct val="100000"/>
              </a:lnSpc>
              <a:spcBef>
                <a:spcPts val="0"/>
              </a:spcBef>
              <a:spcAft>
                <a:spcPts val="0"/>
              </a:spcAft>
              <a:buSzPts val="2000"/>
              <a:buFont typeface="Aldrich"/>
              <a:buNone/>
              <a:defRPr sz="2000">
                <a:latin typeface="Aldrich"/>
                <a:ea typeface="Aldrich"/>
                <a:cs typeface="Aldrich"/>
                <a:sym typeface="Aldrich"/>
              </a:defRPr>
            </a:lvl4pPr>
            <a:lvl5pPr lvl="4" rtl="0">
              <a:lnSpc>
                <a:spcPct val="100000"/>
              </a:lnSpc>
              <a:spcBef>
                <a:spcPts val="0"/>
              </a:spcBef>
              <a:spcAft>
                <a:spcPts val="0"/>
              </a:spcAft>
              <a:buSzPts val="2000"/>
              <a:buFont typeface="Aldrich"/>
              <a:buNone/>
              <a:defRPr sz="2000">
                <a:latin typeface="Aldrich"/>
                <a:ea typeface="Aldrich"/>
                <a:cs typeface="Aldrich"/>
                <a:sym typeface="Aldrich"/>
              </a:defRPr>
            </a:lvl5pPr>
            <a:lvl6pPr lvl="5" rtl="0">
              <a:lnSpc>
                <a:spcPct val="100000"/>
              </a:lnSpc>
              <a:spcBef>
                <a:spcPts val="0"/>
              </a:spcBef>
              <a:spcAft>
                <a:spcPts val="0"/>
              </a:spcAft>
              <a:buSzPts val="2000"/>
              <a:buFont typeface="Aldrich"/>
              <a:buNone/>
              <a:defRPr sz="2000">
                <a:latin typeface="Aldrich"/>
                <a:ea typeface="Aldrich"/>
                <a:cs typeface="Aldrich"/>
                <a:sym typeface="Aldrich"/>
              </a:defRPr>
            </a:lvl6pPr>
            <a:lvl7pPr lvl="6" rtl="0">
              <a:lnSpc>
                <a:spcPct val="100000"/>
              </a:lnSpc>
              <a:spcBef>
                <a:spcPts val="0"/>
              </a:spcBef>
              <a:spcAft>
                <a:spcPts val="0"/>
              </a:spcAft>
              <a:buSzPts val="2000"/>
              <a:buFont typeface="Aldrich"/>
              <a:buNone/>
              <a:defRPr sz="2000">
                <a:latin typeface="Aldrich"/>
                <a:ea typeface="Aldrich"/>
                <a:cs typeface="Aldrich"/>
                <a:sym typeface="Aldrich"/>
              </a:defRPr>
            </a:lvl7pPr>
            <a:lvl8pPr lvl="7" rtl="0">
              <a:lnSpc>
                <a:spcPct val="100000"/>
              </a:lnSpc>
              <a:spcBef>
                <a:spcPts val="0"/>
              </a:spcBef>
              <a:spcAft>
                <a:spcPts val="0"/>
              </a:spcAft>
              <a:buSzPts val="2000"/>
              <a:buFont typeface="Aldrich"/>
              <a:buNone/>
              <a:defRPr sz="2000">
                <a:latin typeface="Aldrich"/>
                <a:ea typeface="Aldrich"/>
                <a:cs typeface="Aldrich"/>
                <a:sym typeface="Aldrich"/>
              </a:defRPr>
            </a:lvl8pPr>
            <a:lvl9pPr lvl="8" rtl="0">
              <a:lnSpc>
                <a:spcPct val="100000"/>
              </a:lnSpc>
              <a:spcBef>
                <a:spcPts val="0"/>
              </a:spcBef>
              <a:spcAft>
                <a:spcPts val="0"/>
              </a:spcAft>
              <a:buSzPts val="2000"/>
              <a:buFont typeface="Aldrich"/>
              <a:buNone/>
              <a:defRPr sz="2000">
                <a:latin typeface="Aldrich"/>
                <a:ea typeface="Aldrich"/>
                <a:cs typeface="Aldrich"/>
                <a:sym typeface="Aldrich"/>
              </a:defRPr>
            </a:lvl9pPr>
          </a:lstStyle>
          <a:p>
            <a:endParaRPr/>
          </a:p>
        </p:txBody>
      </p:sp>
      <p:pic>
        <p:nvPicPr>
          <p:cNvPr id="165" name="Google Shape;165;p13"/>
          <p:cNvPicPr preferRelativeResize="0"/>
          <p:nvPr/>
        </p:nvPicPr>
        <p:blipFill>
          <a:blip r:embed="rId3">
            <a:alphaModFix/>
          </a:blip>
          <a:stretch>
            <a:fillRect/>
          </a:stretch>
        </p:blipFill>
        <p:spPr>
          <a:xfrm>
            <a:off x="-1005132" y="2701774"/>
            <a:ext cx="1718225" cy="1698000"/>
          </a:xfrm>
          <a:prstGeom prst="rect">
            <a:avLst/>
          </a:prstGeom>
          <a:noFill/>
          <a:ln>
            <a:noFill/>
          </a:ln>
        </p:spPr>
      </p:pic>
      <p:grpSp>
        <p:nvGrpSpPr>
          <p:cNvPr id="166" name="Google Shape;166;p13"/>
          <p:cNvGrpSpPr/>
          <p:nvPr/>
        </p:nvGrpSpPr>
        <p:grpSpPr>
          <a:xfrm rot="-5400000">
            <a:off x="8083613" y="4135105"/>
            <a:ext cx="795000" cy="1325750"/>
            <a:chOff x="-25237" y="2546976"/>
            <a:chExt cx="795000" cy="1325750"/>
          </a:xfrm>
        </p:grpSpPr>
        <p:sp>
          <p:nvSpPr>
            <p:cNvPr id="167" name="Google Shape;167;p13"/>
            <p:cNvSpPr/>
            <p:nvPr/>
          </p:nvSpPr>
          <p:spPr>
            <a:xfrm rot="2700000">
              <a:off x="91188" y="2663401"/>
              <a:ext cx="562150" cy="562150"/>
            </a:xfrm>
            <a:prstGeom prst="mathPlus">
              <a:avLst>
                <a:gd name="adj1" fmla="val 23520"/>
              </a:avLst>
            </a:prstGeom>
            <a:noFill/>
            <a:ln w="1905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Hind"/>
                <a:ea typeface="Hind"/>
                <a:cs typeface="Hind"/>
                <a:sym typeface="Hind"/>
              </a:endParaRPr>
            </a:p>
          </p:txBody>
        </p:sp>
        <p:sp>
          <p:nvSpPr>
            <p:cNvPr id="168" name="Google Shape;168;p13"/>
            <p:cNvSpPr/>
            <p:nvPr/>
          </p:nvSpPr>
          <p:spPr>
            <a:xfrm rot="2700000">
              <a:off x="91188" y="3194151"/>
              <a:ext cx="562150" cy="562150"/>
            </a:xfrm>
            <a:prstGeom prst="mathPlus">
              <a:avLst>
                <a:gd name="adj1" fmla="val 23520"/>
              </a:avLst>
            </a:prstGeom>
            <a:solidFill>
              <a:schemeClr val="accent1"/>
            </a:solidFill>
            <a:ln w="1905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Hind"/>
                <a:ea typeface="Hind"/>
                <a:cs typeface="Hind"/>
                <a:sym typeface="Hind"/>
              </a:endParaRPr>
            </a:p>
          </p:txBody>
        </p:sp>
      </p:grpSp>
    </p:spTree>
  </p:cSld>
  <p:clrMapOvr>
    <a:masterClrMapping/>
  </p:clrMapOvr>
  <p:transition spd="slow">
    <p:push dir="u"/>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and three columns">
  <p:cSld name="CUSTOM_6_3">
    <p:spTree>
      <p:nvGrpSpPr>
        <p:cNvPr id="1" name="Shape 208"/>
        <p:cNvGrpSpPr/>
        <p:nvPr/>
      </p:nvGrpSpPr>
      <p:grpSpPr>
        <a:xfrm>
          <a:off x="0" y="0"/>
          <a:ext cx="0" cy="0"/>
          <a:chOff x="0" y="0"/>
          <a:chExt cx="0" cy="0"/>
        </a:xfrm>
      </p:grpSpPr>
      <p:pic>
        <p:nvPicPr>
          <p:cNvPr id="209" name="Google Shape;209;p16"/>
          <p:cNvPicPr preferRelativeResize="0"/>
          <p:nvPr/>
        </p:nvPicPr>
        <p:blipFill>
          <a:blip r:embed="rId2">
            <a:alphaModFix amt="20000"/>
          </a:blip>
          <a:stretch>
            <a:fillRect/>
          </a:stretch>
        </p:blipFill>
        <p:spPr>
          <a:xfrm>
            <a:off x="0" y="0"/>
            <a:ext cx="9144000" cy="5143500"/>
          </a:xfrm>
          <a:prstGeom prst="rect">
            <a:avLst/>
          </a:prstGeom>
          <a:noFill/>
          <a:ln>
            <a:noFill/>
          </a:ln>
        </p:spPr>
      </p:pic>
      <p:sp>
        <p:nvSpPr>
          <p:cNvPr id="210" name="Google Shape;210;p16"/>
          <p:cNvSpPr txBox="1">
            <a:spLocks noGrp="1"/>
          </p:cNvSpPr>
          <p:nvPr>
            <p:ph type="subTitle" idx="1"/>
          </p:nvPr>
        </p:nvSpPr>
        <p:spPr>
          <a:xfrm>
            <a:off x="962200" y="2505456"/>
            <a:ext cx="2215500" cy="1551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dk1"/>
              </a:buClr>
              <a:buSzPts val="1400"/>
              <a:buNone/>
              <a:defRPr>
                <a:solidFill>
                  <a:schemeClr val="dk1"/>
                </a:solidFill>
              </a:defRPr>
            </a:lvl1pPr>
            <a:lvl2pPr lvl="1" algn="ctr" rtl="0">
              <a:lnSpc>
                <a:spcPct val="100000"/>
              </a:lnSpc>
              <a:spcBef>
                <a:spcPts val="0"/>
              </a:spcBef>
              <a:spcAft>
                <a:spcPts val="0"/>
              </a:spcAft>
              <a:buClr>
                <a:schemeClr val="dk1"/>
              </a:buClr>
              <a:buSzPts val="1200"/>
              <a:buNone/>
              <a:defRPr>
                <a:solidFill>
                  <a:schemeClr val="dk1"/>
                </a:solidFill>
              </a:defRPr>
            </a:lvl2pPr>
            <a:lvl3pPr lvl="2" algn="ctr" rtl="0">
              <a:lnSpc>
                <a:spcPct val="100000"/>
              </a:lnSpc>
              <a:spcBef>
                <a:spcPts val="1600"/>
              </a:spcBef>
              <a:spcAft>
                <a:spcPts val="0"/>
              </a:spcAft>
              <a:buClr>
                <a:schemeClr val="dk1"/>
              </a:buClr>
              <a:buSzPts val="1200"/>
              <a:buNone/>
              <a:defRPr>
                <a:solidFill>
                  <a:schemeClr val="dk1"/>
                </a:solidFill>
              </a:defRPr>
            </a:lvl3pPr>
            <a:lvl4pPr lvl="3" algn="ctr" rtl="0">
              <a:lnSpc>
                <a:spcPct val="100000"/>
              </a:lnSpc>
              <a:spcBef>
                <a:spcPts val="1600"/>
              </a:spcBef>
              <a:spcAft>
                <a:spcPts val="0"/>
              </a:spcAft>
              <a:buClr>
                <a:schemeClr val="dk1"/>
              </a:buClr>
              <a:buSzPts val="1200"/>
              <a:buNone/>
              <a:defRPr>
                <a:solidFill>
                  <a:schemeClr val="dk1"/>
                </a:solidFill>
              </a:defRPr>
            </a:lvl4pPr>
            <a:lvl5pPr lvl="4" algn="ctr" rtl="0">
              <a:lnSpc>
                <a:spcPct val="100000"/>
              </a:lnSpc>
              <a:spcBef>
                <a:spcPts val="1600"/>
              </a:spcBef>
              <a:spcAft>
                <a:spcPts val="0"/>
              </a:spcAft>
              <a:buClr>
                <a:schemeClr val="dk1"/>
              </a:buClr>
              <a:buSzPts val="1200"/>
              <a:buNone/>
              <a:defRPr>
                <a:solidFill>
                  <a:schemeClr val="dk1"/>
                </a:solidFill>
              </a:defRPr>
            </a:lvl5pPr>
            <a:lvl6pPr lvl="5" algn="ctr" rtl="0">
              <a:lnSpc>
                <a:spcPct val="100000"/>
              </a:lnSpc>
              <a:spcBef>
                <a:spcPts val="1600"/>
              </a:spcBef>
              <a:spcAft>
                <a:spcPts val="0"/>
              </a:spcAft>
              <a:buClr>
                <a:schemeClr val="dk1"/>
              </a:buClr>
              <a:buSzPts val="1200"/>
              <a:buNone/>
              <a:defRPr>
                <a:solidFill>
                  <a:schemeClr val="dk1"/>
                </a:solidFill>
              </a:defRPr>
            </a:lvl6pPr>
            <a:lvl7pPr lvl="6" algn="ctr" rtl="0">
              <a:lnSpc>
                <a:spcPct val="100000"/>
              </a:lnSpc>
              <a:spcBef>
                <a:spcPts val="1600"/>
              </a:spcBef>
              <a:spcAft>
                <a:spcPts val="0"/>
              </a:spcAft>
              <a:buClr>
                <a:schemeClr val="dk1"/>
              </a:buClr>
              <a:buSzPts val="1200"/>
              <a:buNone/>
              <a:defRPr>
                <a:solidFill>
                  <a:schemeClr val="dk1"/>
                </a:solidFill>
              </a:defRPr>
            </a:lvl7pPr>
            <a:lvl8pPr lvl="7" algn="ctr" rtl="0">
              <a:lnSpc>
                <a:spcPct val="100000"/>
              </a:lnSpc>
              <a:spcBef>
                <a:spcPts val="1600"/>
              </a:spcBef>
              <a:spcAft>
                <a:spcPts val="0"/>
              </a:spcAft>
              <a:buClr>
                <a:schemeClr val="dk1"/>
              </a:buClr>
              <a:buSzPts val="1200"/>
              <a:buNone/>
              <a:defRPr>
                <a:solidFill>
                  <a:schemeClr val="dk1"/>
                </a:solidFill>
              </a:defRPr>
            </a:lvl8pPr>
            <a:lvl9pPr lvl="8" algn="ctr" rtl="0">
              <a:lnSpc>
                <a:spcPct val="100000"/>
              </a:lnSpc>
              <a:spcBef>
                <a:spcPts val="1600"/>
              </a:spcBef>
              <a:spcAft>
                <a:spcPts val="1600"/>
              </a:spcAft>
              <a:buClr>
                <a:schemeClr val="dk1"/>
              </a:buClr>
              <a:buSzPts val="1200"/>
              <a:buNone/>
              <a:defRPr>
                <a:solidFill>
                  <a:schemeClr val="dk1"/>
                </a:solidFill>
              </a:defRPr>
            </a:lvl9pPr>
          </a:lstStyle>
          <a:p>
            <a:endParaRPr/>
          </a:p>
        </p:txBody>
      </p:sp>
      <p:sp>
        <p:nvSpPr>
          <p:cNvPr id="211" name="Google Shape;211;p16"/>
          <p:cNvSpPr txBox="1">
            <a:spLocks noGrp="1"/>
          </p:cNvSpPr>
          <p:nvPr>
            <p:ph type="subTitle" idx="2"/>
          </p:nvPr>
        </p:nvSpPr>
        <p:spPr>
          <a:xfrm>
            <a:off x="3464187" y="2505456"/>
            <a:ext cx="2215500" cy="1551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dk1"/>
              </a:buClr>
              <a:buSzPts val="1400"/>
              <a:buNone/>
              <a:defRPr>
                <a:solidFill>
                  <a:schemeClr val="dk1"/>
                </a:solidFill>
              </a:defRPr>
            </a:lvl1pPr>
            <a:lvl2pPr lvl="1" algn="ctr" rtl="0">
              <a:lnSpc>
                <a:spcPct val="100000"/>
              </a:lnSpc>
              <a:spcBef>
                <a:spcPts val="0"/>
              </a:spcBef>
              <a:spcAft>
                <a:spcPts val="0"/>
              </a:spcAft>
              <a:buClr>
                <a:schemeClr val="dk1"/>
              </a:buClr>
              <a:buSzPts val="1200"/>
              <a:buNone/>
              <a:defRPr>
                <a:solidFill>
                  <a:schemeClr val="dk1"/>
                </a:solidFill>
              </a:defRPr>
            </a:lvl2pPr>
            <a:lvl3pPr lvl="2" algn="ctr" rtl="0">
              <a:lnSpc>
                <a:spcPct val="100000"/>
              </a:lnSpc>
              <a:spcBef>
                <a:spcPts val="1600"/>
              </a:spcBef>
              <a:spcAft>
                <a:spcPts val="0"/>
              </a:spcAft>
              <a:buClr>
                <a:schemeClr val="dk1"/>
              </a:buClr>
              <a:buSzPts val="1200"/>
              <a:buNone/>
              <a:defRPr>
                <a:solidFill>
                  <a:schemeClr val="dk1"/>
                </a:solidFill>
              </a:defRPr>
            </a:lvl3pPr>
            <a:lvl4pPr lvl="3" algn="ctr" rtl="0">
              <a:lnSpc>
                <a:spcPct val="100000"/>
              </a:lnSpc>
              <a:spcBef>
                <a:spcPts val="1600"/>
              </a:spcBef>
              <a:spcAft>
                <a:spcPts val="0"/>
              </a:spcAft>
              <a:buClr>
                <a:schemeClr val="dk1"/>
              </a:buClr>
              <a:buSzPts val="1200"/>
              <a:buNone/>
              <a:defRPr>
                <a:solidFill>
                  <a:schemeClr val="dk1"/>
                </a:solidFill>
              </a:defRPr>
            </a:lvl4pPr>
            <a:lvl5pPr lvl="4" algn="ctr" rtl="0">
              <a:lnSpc>
                <a:spcPct val="100000"/>
              </a:lnSpc>
              <a:spcBef>
                <a:spcPts val="1600"/>
              </a:spcBef>
              <a:spcAft>
                <a:spcPts val="0"/>
              </a:spcAft>
              <a:buClr>
                <a:schemeClr val="dk1"/>
              </a:buClr>
              <a:buSzPts val="1200"/>
              <a:buNone/>
              <a:defRPr>
                <a:solidFill>
                  <a:schemeClr val="dk1"/>
                </a:solidFill>
              </a:defRPr>
            </a:lvl5pPr>
            <a:lvl6pPr lvl="5" algn="ctr" rtl="0">
              <a:lnSpc>
                <a:spcPct val="100000"/>
              </a:lnSpc>
              <a:spcBef>
                <a:spcPts val="1600"/>
              </a:spcBef>
              <a:spcAft>
                <a:spcPts val="0"/>
              </a:spcAft>
              <a:buClr>
                <a:schemeClr val="dk1"/>
              </a:buClr>
              <a:buSzPts val="1200"/>
              <a:buNone/>
              <a:defRPr>
                <a:solidFill>
                  <a:schemeClr val="dk1"/>
                </a:solidFill>
              </a:defRPr>
            </a:lvl6pPr>
            <a:lvl7pPr lvl="6" algn="ctr" rtl="0">
              <a:lnSpc>
                <a:spcPct val="100000"/>
              </a:lnSpc>
              <a:spcBef>
                <a:spcPts val="1600"/>
              </a:spcBef>
              <a:spcAft>
                <a:spcPts val="0"/>
              </a:spcAft>
              <a:buClr>
                <a:schemeClr val="dk1"/>
              </a:buClr>
              <a:buSzPts val="1200"/>
              <a:buNone/>
              <a:defRPr>
                <a:solidFill>
                  <a:schemeClr val="dk1"/>
                </a:solidFill>
              </a:defRPr>
            </a:lvl7pPr>
            <a:lvl8pPr lvl="7" algn="ctr" rtl="0">
              <a:lnSpc>
                <a:spcPct val="100000"/>
              </a:lnSpc>
              <a:spcBef>
                <a:spcPts val="1600"/>
              </a:spcBef>
              <a:spcAft>
                <a:spcPts val="0"/>
              </a:spcAft>
              <a:buClr>
                <a:schemeClr val="dk1"/>
              </a:buClr>
              <a:buSzPts val="1200"/>
              <a:buNone/>
              <a:defRPr>
                <a:solidFill>
                  <a:schemeClr val="dk1"/>
                </a:solidFill>
              </a:defRPr>
            </a:lvl8pPr>
            <a:lvl9pPr lvl="8" algn="ctr" rtl="0">
              <a:lnSpc>
                <a:spcPct val="100000"/>
              </a:lnSpc>
              <a:spcBef>
                <a:spcPts val="1600"/>
              </a:spcBef>
              <a:spcAft>
                <a:spcPts val="1600"/>
              </a:spcAft>
              <a:buClr>
                <a:schemeClr val="dk1"/>
              </a:buClr>
              <a:buSzPts val="1200"/>
              <a:buNone/>
              <a:defRPr>
                <a:solidFill>
                  <a:schemeClr val="dk1"/>
                </a:solidFill>
              </a:defRPr>
            </a:lvl9pPr>
          </a:lstStyle>
          <a:p>
            <a:endParaRPr/>
          </a:p>
        </p:txBody>
      </p:sp>
      <p:sp>
        <p:nvSpPr>
          <p:cNvPr id="212" name="Google Shape;212;p16"/>
          <p:cNvSpPr txBox="1">
            <a:spLocks noGrp="1"/>
          </p:cNvSpPr>
          <p:nvPr>
            <p:ph type="subTitle" idx="3"/>
          </p:nvPr>
        </p:nvSpPr>
        <p:spPr>
          <a:xfrm>
            <a:off x="5966175" y="2505458"/>
            <a:ext cx="2215500" cy="1551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dk1"/>
              </a:buClr>
              <a:buSzPts val="1400"/>
              <a:buNone/>
              <a:defRPr>
                <a:solidFill>
                  <a:schemeClr val="dk1"/>
                </a:solidFill>
              </a:defRPr>
            </a:lvl1pPr>
            <a:lvl2pPr lvl="1" algn="ctr" rtl="0">
              <a:lnSpc>
                <a:spcPct val="100000"/>
              </a:lnSpc>
              <a:spcBef>
                <a:spcPts val="0"/>
              </a:spcBef>
              <a:spcAft>
                <a:spcPts val="0"/>
              </a:spcAft>
              <a:buClr>
                <a:schemeClr val="dk1"/>
              </a:buClr>
              <a:buSzPts val="1200"/>
              <a:buNone/>
              <a:defRPr>
                <a:solidFill>
                  <a:schemeClr val="dk1"/>
                </a:solidFill>
              </a:defRPr>
            </a:lvl2pPr>
            <a:lvl3pPr lvl="2" algn="ctr" rtl="0">
              <a:lnSpc>
                <a:spcPct val="100000"/>
              </a:lnSpc>
              <a:spcBef>
                <a:spcPts val="1600"/>
              </a:spcBef>
              <a:spcAft>
                <a:spcPts val="0"/>
              </a:spcAft>
              <a:buClr>
                <a:schemeClr val="dk1"/>
              </a:buClr>
              <a:buSzPts val="1200"/>
              <a:buNone/>
              <a:defRPr>
                <a:solidFill>
                  <a:schemeClr val="dk1"/>
                </a:solidFill>
              </a:defRPr>
            </a:lvl3pPr>
            <a:lvl4pPr lvl="3" algn="ctr" rtl="0">
              <a:lnSpc>
                <a:spcPct val="100000"/>
              </a:lnSpc>
              <a:spcBef>
                <a:spcPts val="1600"/>
              </a:spcBef>
              <a:spcAft>
                <a:spcPts val="0"/>
              </a:spcAft>
              <a:buClr>
                <a:schemeClr val="dk1"/>
              </a:buClr>
              <a:buSzPts val="1200"/>
              <a:buNone/>
              <a:defRPr>
                <a:solidFill>
                  <a:schemeClr val="dk1"/>
                </a:solidFill>
              </a:defRPr>
            </a:lvl4pPr>
            <a:lvl5pPr lvl="4" algn="ctr" rtl="0">
              <a:lnSpc>
                <a:spcPct val="100000"/>
              </a:lnSpc>
              <a:spcBef>
                <a:spcPts val="1600"/>
              </a:spcBef>
              <a:spcAft>
                <a:spcPts val="0"/>
              </a:spcAft>
              <a:buClr>
                <a:schemeClr val="dk1"/>
              </a:buClr>
              <a:buSzPts val="1200"/>
              <a:buNone/>
              <a:defRPr>
                <a:solidFill>
                  <a:schemeClr val="dk1"/>
                </a:solidFill>
              </a:defRPr>
            </a:lvl5pPr>
            <a:lvl6pPr lvl="5" algn="ctr" rtl="0">
              <a:lnSpc>
                <a:spcPct val="100000"/>
              </a:lnSpc>
              <a:spcBef>
                <a:spcPts val="1600"/>
              </a:spcBef>
              <a:spcAft>
                <a:spcPts val="0"/>
              </a:spcAft>
              <a:buClr>
                <a:schemeClr val="dk1"/>
              </a:buClr>
              <a:buSzPts val="1200"/>
              <a:buNone/>
              <a:defRPr>
                <a:solidFill>
                  <a:schemeClr val="dk1"/>
                </a:solidFill>
              </a:defRPr>
            </a:lvl6pPr>
            <a:lvl7pPr lvl="6" algn="ctr" rtl="0">
              <a:lnSpc>
                <a:spcPct val="100000"/>
              </a:lnSpc>
              <a:spcBef>
                <a:spcPts val="1600"/>
              </a:spcBef>
              <a:spcAft>
                <a:spcPts val="0"/>
              </a:spcAft>
              <a:buClr>
                <a:schemeClr val="dk1"/>
              </a:buClr>
              <a:buSzPts val="1200"/>
              <a:buNone/>
              <a:defRPr>
                <a:solidFill>
                  <a:schemeClr val="dk1"/>
                </a:solidFill>
              </a:defRPr>
            </a:lvl7pPr>
            <a:lvl8pPr lvl="7" algn="ctr" rtl="0">
              <a:lnSpc>
                <a:spcPct val="100000"/>
              </a:lnSpc>
              <a:spcBef>
                <a:spcPts val="1600"/>
              </a:spcBef>
              <a:spcAft>
                <a:spcPts val="0"/>
              </a:spcAft>
              <a:buClr>
                <a:schemeClr val="dk1"/>
              </a:buClr>
              <a:buSzPts val="1200"/>
              <a:buNone/>
              <a:defRPr>
                <a:solidFill>
                  <a:schemeClr val="dk1"/>
                </a:solidFill>
              </a:defRPr>
            </a:lvl8pPr>
            <a:lvl9pPr lvl="8" algn="ctr" rtl="0">
              <a:lnSpc>
                <a:spcPct val="100000"/>
              </a:lnSpc>
              <a:spcBef>
                <a:spcPts val="1600"/>
              </a:spcBef>
              <a:spcAft>
                <a:spcPts val="1600"/>
              </a:spcAft>
              <a:buClr>
                <a:schemeClr val="dk1"/>
              </a:buClr>
              <a:buSzPts val="1200"/>
              <a:buNone/>
              <a:defRPr>
                <a:solidFill>
                  <a:schemeClr val="dk1"/>
                </a:solidFill>
              </a:defRPr>
            </a:lvl9pPr>
          </a:lstStyle>
          <a:p>
            <a:endParaRPr/>
          </a:p>
        </p:txBody>
      </p:sp>
      <p:sp>
        <p:nvSpPr>
          <p:cNvPr id="213" name="Google Shape;213;p16"/>
          <p:cNvSpPr txBox="1">
            <a:spLocks noGrp="1"/>
          </p:cNvSpPr>
          <p:nvPr>
            <p:ph type="subTitle" idx="4"/>
          </p:nvPr>
        </p:nvSpPr>
        <p:spPr>
          <a:xfrm>
            <a:off x="962200" y="1876652"/>
            <a:ext cx="2215500" cy="7107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SzPts val="1800"/>
              <a:buFont typeface="Aldrich"/>
              <a:buNone/>
              <a:defRPr sz="1800">
                <a:solidFill>
                  <a:schemeClr val="dk1"/>
                </a:solidFill>
                <a:latin typeface="Aldrich"/>
                <a:ea typeface="Aldrich"/>
                <a:cs typeface="Aldrich"/>
                <a:sym typeface="Aldrich"/>
              </a:defRPr>
            </a:lvl1pPr>
            <a:lvl2pPr lvl="1" algn="ctr" rtl="0">
              <a:lnSpc>
                <a:spcPct val="100000"/>
              </a:lnSpc>
              <a:spcBef>
                <a:spcPts val="0"/>
              </a:spcBef>
              <a:spcAft>
                <a:spcPts val="0"/>
              </a:spcAft>
              <a:buSzPts val="1800"/>
              <a:buFont typeface="Aldrich"/>
              <a:buNone/>
              <a:defRPr sz="1800">
                <a:latin typeface="Aldrich"/>
                <a:ea typeface="Aldrich"/>
                <a:cs typeface="Aldrich"/>
                <a:sym typeface="Aldrich"/>
              </a:defRPr>
            </a:lvl2pPr>
            <a:lvl3pPr lvl="2" algn="ctr" rtl="0">
              <a:lnSpc>
                <a:spcPct val="100000"/>
              </a:lnSpc>
              <a:spcBef>
                <a:spcPts val="0"/>
              </a:spcBef>
              <a:spcAft>
                <a:spcPts val="0"/>
              </a:spcAft>
              <a:buSzPts val="1800"/>
              <a:buFont typeface="Aldrich"/>
              <a:buNone/>
              <a:defRPr sz="1800">
                <a:latin typeface="Aldrich"/>
                <a:ea typeface="Aldrich"/>
                <a:cs typeface="Aldrich"/>
                <a:sym typeface="Aldrich"/>
              </a:defRPr>
            </a:lvl3pPr>
            <a:lvl4pPr lvl="3" algn="ctr" rtl="0">
              <a:lnSpc>
                <a:spcPct val="100000"/>
              </a:lnSpc>
              <a:spcBef>
                <a:spcPts val="0"/>
              </a:spcBef>
              <a:spcAft>
                <a:spcPts val="0"/>
              </a:spcAft>
              <a:buSzPts val="1800"/>
              <a:buFont typeface="Aldrich"/>
              <a:buNone/>
              <a:defRPr sz="1800">
                <a:latin typeface="Aldrich"/>
                <a:ea typeface="Aldrich"/>
                <a:cs typeface="Aldrich"/>
                <a:sym typeface="Aldrich"/>
              </a:defRPr>
            </a:lvl4pPr>
            <a:lvl5pPr lvl="4" algn="ctr" rtl="0">
              <a:lnSpc>
                <a:spcPct val="100000"/>
              </a:lnSpc>
              <a:spcBef>
                <a:spcPts val="0"/>
              </a:spcBef>
              <a:spcAft>
                <a:spcPts val="0"/>
              </a:spcAft>
              <a:buSzPts val="1800"/>
              <a:buFont typeface="Aldrich"/>
              <a:buNone/>
              <a:defRPr sz="1800">
                <a:latin typeface="Aldrich"/>
                <a:ea typeface="Aldrich"/>
                <a:cs typeface="Aldrich"/>
                <a:sym typeface="Aldrich"/>
              </a:defRPr>
            </a:lvl5pPr>
            <a:lvl6pPr lvl="5" algn="ctr" rtl="0">
              <a:lnSpc>
                <a:spcPct val="100000"/>
              </a:lnSpc>
              <a:spcBef>
                <a:spcPts val="0"/>
              </a:spcBef>
              <a:spcAft>
                <a:spcPts val="0"/>
              </a:spcAft>
              <a:buSzPts val="1800"/>
              <a:buFont typeface="Aldrich"/>
              <a:buNone/>
              <a:defRPr sz="1800">
                <a:latin typeface="Aldrich"/>
                <a:ea typeface="Aldrich"/>
                <a:cs typeface="Aldrich"/>
                <a:sym typeface="Aldrich"/>
              </a:defRPr>
            </a:lvl6pPr>
            <a:lvl7pPr lvl="6" algn="ctr" rtl="0">
              <a:lnSpc>
                <a:spcPct val="100000"/>
              </a:lnSpc>
              <a:spcBef>
                <a:spcPts val="0"/>
              </a:spcBef>
              <a:spcAft>
                <a:spcPts val="0"/>
              </a:spcAft>
              <a:buSzPts val="1800"/>
              <a:buFont typeface="Aldrich"/>
              <a:buNone/>
              <a:defRPr sz="1800">
                <a:latin typeface="Aldrich"/>
                <a:ea typeface="Aldrich"/>
                <a:cs typeface="Aldrich"/>
                <a:sym typeface="Aldrich"/>
              </a:defRPr>
            </a:lvl7pPr>
            <a:lvl8pPr lvl="7" algn="ctr" rtl="0">
              <a:lnSpc>
                <a:spcPct val="100000"/>
              </a:lnSpc>
              <a:spcBef>
                <a:spcPts val="0"/>
              </a:spcBef>
              <a:spcAft>
                <a:spcPts val="0"/>
              </a:spcAft>
              <a:buSzPts val="1800"/>
              <a:buFont typeface="Aldrich"/>
              <a:buNone/>
              <a:defRPr sz="1800">
                <a:latin typeface="Aldrich"/>
                <a:ea typeface="Aldrich"/>
                <a:cs typeface="Aldrich"/>
                <a:sym typeface="Aldrich"/>
              </a:defRPr>
            </a:lvl8pPr>
            <a:lvl9pPr lvl="8" algn="ctr" rtl="0">
              <a:lnSpc>
                <a:spcPct val="100000"/>
              </a:lnSpc>
              <a:spcBef>
                <a:spcPts val="0"/>
              </a:spcBef>
              <a:spcAft>
                <a:spcPts val="0"/>
              </a:spcAft>
              <a:buSzPts val="1800"/>
              <a:buFont typeface="Aldrich"/>
              <a:buNone/>
              <a:defRPr sz="1800">
                <a:latin typeface="Aldrich"/>
                <a:ea typeface="Aldrich"/>
                <a:cs typeface="Aldrich"/>
                <a:sym typeface="Aldrich"/>
              </a:defRPr>
            </a:lvl9pPr>
          </a:lstStyle>
          <a:p>
            <a:endParaRPr/>
          </a:p>
        </p:txBody>
      </p:sp>
      <p:sp>
        <p:nvSpPr>
          <p:cNvPr id="214" name="Google Shape;214;p16"/>
          <p:cNvSpPr txBox="1">
            <a:spLocks noGrp="1"/>
          </p:cNvSpPr>
          <p:nvPr>
            <p:ph type="subTitle" idx="5"/>
          </p:nvPr>
        </p:nvSpPr>
        <p:spPr>
          <a:xfrm>
            <a:off x="3464187" y="1876652"/>
            <a:ext cx="2215500" cy="7107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SzPts val="1800"/>
              <a:buFont typeface="Aldrich"/>
              <a:buNone/>
              <a:defRPr sz="1800">
                <a:solidFill>
                  <a:schemeClr val="dk1"/>
                </a:solidFill>
                <a:latin typeface="Aldrich"/>
                <a:ea typeface="Aldrich"/>
                <a:cs typeface="Aldrich"/>
                <a:sym typeface="Aldrich"/>
              </a:defRPr>
            </a:lvl1pPr>
            <a:lvl2pPr lvl="1" algn="ctr" rtl="0">
              <a:lnSpc>
                <a:spcPct val="100000"/>
              </a:lnSpc>
              <a:spcBef>
                <a:spcPts val="0"/>
              </a:spcBef>
              <a:spcAft>
                <a:spcPts val="0"/>
              </a:spcAft>
              <a:buSzPts val="1800"/>
              <a:buFont typeface="Aldrich"/>
              <a:buNone/>
              <a:defRPr sz="1800">
                <a:latin typeface="Aldrich"/>
                <a:ea typeface="Aldrich"/>
                <a:cs typeface="Aldrich"/>
                <a:sym typeface="Aldrich"/>
              </a:defRPr>
            </a:lvl2pPr>
            <a:lvl3pPr lvl="2" algn="ctr" rtl="0">
              <a:lnSpc>
                <a:spcPct val="100000"/>
              </a:lnSpc>
              <a:spcBef>
                <a:spcPts val="0"/>
              </a:spcBef>
              <a:spcAft>
                <a:spcPts val="0"/>
              </a:spcAft>
              <a:buSzPts val="1800"/>
              <a:buFont typeface="Aldrich"/>
              <a:buNone/>
              <a:defRPr sz="1800">
                <a:latin typeface="Aldrich"/>
                <a:ea typeface="Aldrich"/>
                <a:cs typeface="Aldrich"/>
                <a:sym typeface="Aldrich"/>
              </a:defRPr>
            </a:lvl3pPr>
            <a:lvl4pPr lvl="3" algn="ctr" rtl="0">
              <a:lnSpc>
                <a:spcPct val="100000"/>
              </a:lnSpc>
              <a:spcBef>
                <a:spcPts val="0"/>
              </a:spcBef>
              <a:spcAft>
                <a:spcPts val="0"/>
              </a:spcAft>
              <a:buSzPts val="1800"/>
              <a:buFont typeface="Aldrich"/>
              <a:buNone/>
              <a:defRPr sz="1800">
                <a:latin typeface="Aldrich"/>
                <a:ea typeface="Aldrich"/>
                <a:cs typeface="Aldrich"/>
                <a:sym typeface="Aldrich"/>
              </a:defRPr>
            </a:lvl4pPr>
            <a:lvl5pPr lvl="4" algn="ctr" rtl="0">
              <a:lnSpc>
                <a:spcPct val="100000"/>
              </a:lnSpc>
              <a:spcBef>
                <a:spcPts val="0"/>
              </a:spcBef>
              <a:spcAft>
                <a:spcPts val="0"/>
              </a:spcAft>
              <a:buSzPts val="1800"/>
              <a:buFont typeface="Aldrich"/>
              <a:buNone/>
              <a:defRPr sz="1800">
                <a:latin typeface="Aldrich"/>
                <a:ea typeface="Aldrich"/>
                <a:cs typeface="Aldrich"/>
                <a:sym typeface="Aldrich"/>
              </a:defRPr>
            </a:lvl5pPr>
            <a:lvl6pPr lvl="5" algn="ctr" rtl="0">
              <a:lnSpc>
                <a:spcPct val="100000"/>
              </a:lnSpc>
              <a:spcBef>
                <a:spcPts val="0"/>
              </a:spcBef>
              <a:spcAft>
                <a:spcPts val="0"/>
              </a:spcAft>
              <a:buSzPts val="1800"/>
              <a:buFont typeface="Aldrich"/>
              <a:buNone/>
              <a:defRPr sz="1800">
                <a:latin typeface="Aldrich"/>
                <a:ea typeface="Aldrich"/>
                <a:cs typeface="Aldrich"/>
                <a:sym typeface="Aldrich"/>
              </a:defRPr>
            </a:lvl6pPr>
            <a:lvl7pPr lvl="6" algn="ctr" rtl="0">
              <a:lnSpc>
                <a:spcPct val="100000"/>
              </a:lnSpc>
              <a:spcBef>
                <a:spcPts val="0"/>
              </a:spcBef>
              <a:spcAft>
                <a:spcPts val="0"/>
              </a:spcAft>
              <a:buSzPts val="1800"/>
              <a:buFont typeface="Aldrich"/>
              <a:buNone/>
              <a:defRPr sz="1800">
                <a:latin typeface="Aldrich"/>
                <a:ea typeface="Aldrich"/>
                <a:cs typeface="Aldrich"/>
                <a:sym typeface="Aldrich"/>
              </a:defRPr>
            </a:lvl7pPr>
            <a:lvl8pPr lvl="7" algn="ctr" rtl="0">
              <a:lnSpc>
                <a:spcPct val="100000"/>
              </a:lnSpc>
              <a:spcBef>
                <a:spcPts val="0"/>
              </a:spcBef>
              <a:spcAft>
                <a:spcPts val="0"/>
              </a:spcAft>
              <a:buSzPts val="1800"/>
              <a:buFont typeface="Aldrich"/>
              <a:buNone/>
              <a:defRPr sz="1800">
                <a:latin typeface="Aldrich"/>
                <a:ea typeface="Aldrich"/>
                <a:cs typeface="Aldrich"/>
                <a:sym typeface="Aldrich"/>
              </a:defRPr>
            </a:lvl8pPr>
            <a:lvl9pPr lvl="8" algn="ctr" rtl="0">
              <a:lnSpc>
                <a:spcPct val="100000"/>
              </a:lnSpc>
              <a:spcBef>
                <a:spcPts val="0"/>
              </a:spcBef>
              <a:spcAft>
                <a:spcPts val="0"/>
              </a:spcAft>
              <a:buSzPts val="1800"/>
              <a:buFont typeface="Aldrich"/>
              <a:buNone/>
              <a:defRPr sz="1800">
                <a:latin typeface="Aldrich"/>
                <a:ea typeface="Aldrich"/>
                <a:cs typeface="Aldrich"/>
                <a:sym typeface="Aldrich"/>
              </a:defRPr>
            </a:lvl9pPr>
          </a:lstStyle>
          <a:p>
            <a:endParaRPr/>
          </a:p>
        </p:txBody>
      </p:sp>
      <p:sp>
        <p:nvSpPr>
          <p:cNvPr id="215" name="Google Shape;215;p16"/>
          <p:cNvSpPr txBox="1">
            <a:spLocks noGrp="1"/>
          </p:cNvSpPr>
          <p:nvPr>
            <p:ph type="subTitle" idx="6"/>
          </p:nvPr>
        </p:nvSpPr>
        <p:spPr>
          <a:xfrm>
            <a:off x="5966175" y="1876652"/>
            <a:ext cx="2215500" cy="7107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SzPts val="1800"/>
              <a:buFont typeface="Aldrich"/>
              <a:buNone/>
              <a:defRPr sz="1800">
                <a:solidFill>
                  <a:schemeClr val="dk1"/>
                </a:solidFill>
                <a:latin typeface="Aldrich"/>
                <a:ea typeface="Aldrich"/>
                <a:cs typeface="Aldrich"/>
                <a:sym typeface="Aldrich"/>
              </a:defRPr>
            </a:lvl1pPr>
            <a:lvl2pPr lvl="1" algn="ctr" rtl="0">
              <a:lnSpc>
                <a:spcPct val="100000"/>
              </a:lnSpc>
              <a:spcBef>
                <a:spcPts val="0"/>
              </a:spcBef>
              <a:spcAft>
                <a:spcPts val="0"/>
              </a:spcAft>
              <a:buSzPts val="1800"/>
              <a:buFont typeface="Aldrich"/>
              <a:buNone/>
              <a:defRPr sz="1800">
                <a:latin typeface="Aldrich"/>
                <a:ea typeface="Aldrich"/>
                <a:cs typeface="Aldrich"/>
                <a:sym typeface="Aldrich"/>
              </a:defRPr>
            </a:lvl2pPr>
            <a:lvl3pPr lvl="2" algn="ctr" rtl="0">
              <a:lnSpc>
                <a:spcPct val="100000"/>
              </a:lnSpc>
              <a:spcBef>
                <a:spcPts val="0"/>
              </a:spcBef>
              <a:spcAft>
                <a:spcPts val="0"/>
              </a:spcAft>
              <a:buSzPts val="1800"/>
              <a:buFont typeface="Aldrich"/>
              <a:buNone/>
              <a:defRPr sz="1800">
                <a:latin typeface="Aldrich"/>
                <a:ea typeface="Aldrich"/>
                <a:cs typeface="Aldrich"/>
                <a:sym typeface="Aldrich"/>
              </a:defRPr>
            </a:lvl3pPr>
            <a:lvl4pPr lvl="3" algn="ctr" rtl="0">
              <a:lnSpc>
                <a:spcPct val="100000"/>
              </a:lnSpc>
              <a:spcBef>
                <a:spcPts val="0"/>
              </a:spcBef>
              <a:spcAft>
                <a:spcPts val="0"/>
              </a:spcAft>
              <a:buSzPts val="1800"/>
              <a:buFont typeface="Aldrich"/>
              <a:buNone/>
              <a:defRPr sz="1800">
                <a:latin typeface="Aldrich"/>
                <a:ea typeface="Aldrich"/>
                <a:cs typeface="Aldrich"/>
                <a:sym typeface="Aldrich"/>
              </a:defRPr>
            </a:lvl4pPr>
            <a:lvl5pPr lvl="4" algn="ctr" rtl="0">
              <a:lnSpc>
                <a:spcPct val="100000"/>
              </a:lnSpc>
              <a:spcBef>
                <a:spcPts val="0"/>
              </a:spcBef>
              <a:spcAft>
                <a:spcPts val="0"/>
              </a:spcAft>
              <a:buSzPts val="1800"/>
              <a:buFont typeface="Aldrich"/>
              <a:buNone/>
              <a:defRPr sz="1800">
                <a:latin typeface="Aldrich"/>
                <a:ea typeface="Aldrich"/>
                <a:cs typeface="Aldrich"/>
                <a:sym typeface="Aldrich"/>
              </a:defRPr>
            </a:lvl5pPr>
            <a:lvl6pPr lvl="5" algn="ctr" rtl="0">
              <a:lnSpc>
                <a:spcPct val="100000"/>
              </a:lnSpc>
              <a:spcBef>
                <a:spcPts val="0"/>
              </a:spcBef>
              <a:spcAft>
                <a:spcPts val="0"/>
              </a:spcAft>
              <a:buSzPts val="1800"/>
              <a:buFont typeface="Aldrich"/>
              <a:buNone/>
              <a:defRPr sz="1800">
                <a:latin typeface="Aldrich"/>
                <a:ea typeface="Aldrich"/>
                <a:cs typeface="Aldrich"/>
                <a:sym typeface="Aldrich"/>
              </a:defRPr>
            </a:lvl6pPr>
            <a:lvl7pPr lvl="6" algn="ctr" rtl="0">
              <a:lnSpc>
                <a:spcPct val="100000"/>
              </a:lnSpc>
              <a:spcBef>
                <a:spcPts val="0"/>
              </a:spcBef>
              <a:spcAft>
                <a:spcPts val="0"/>
              </a:spcAft>
              <a:buSzPts val="1800"/>
              <a:buFont typeface="Aldrich"/>
              <a:buNone/>
              <a:defRPr sz="1800">
                <a:latin typeface="Aldrich"/>
                <a:ea typeface="Aldrich"/>
                <a:cs typeface="Aldrich"/>
                <a:sym typeface="Aldrich"/>
              </a:defRPr>
            </a:lvl7pPr>
            <a:lvl8pPr lvl="7" algn="ctr" rtl="0">
              <a:lnSpc>
                <a:spcPct val="100000"/>
              </a:lnSpc>
              <a:spcBef>
                <a:spcPts val="0"/>
              </a:spcBef>
              <a:spcAft>
                <a:spcPts val="0"/>
              </a:spcAft>
              <a:buSzPts val="1800"/>
              <a:buFont typeface="Aldrich"/>
              <a:buNone/>
              <a:defRPr sz="1800">
                <a:latin typeface="Aldrich"/>
                <a:ea typeface="Aldrich"/>
                <a:cs typeface="Aldrich"/>
                <a:sym typeface="Aldrich"/>
              </a:defRPr>
            </a:lvl8pPr>
            <a:lvl9pPr lvl="8" algn="ctr" rtl="0">
              <a:lnSpc>
                <a:spcPct val="100000"/>
              </a:lnSpc>
              <a:spcBef>
                <a:spcPts val="0"/>
              </a:spcBef>
              <a:spcAft>
                <a:spcPts val="0"/>
              </a:spcAft>
              <a:buSzPts val="1800"/>
              <a:buFont typeface="Aldrich"/>
              <a:buNone/>
              <a:defRPr sz="1800">
                <a:latin typeface="Aldrich"/>
                <a:ea typeface="Aldrich"/>
                <a:cs typeface="Aldrich"/>
                <a:sym typeface="Aldrich"/>
              </a:defRPr>
            </a:lvl9pPr>
          </a:lstStyle>
          <a:p>
            <a:endParaRPr/>
          </a:p>
        </p:txBody>
      </p:sp>
      <p:sp>
        <p:nvSpPr>
          <p:cNvPr id="216" name="Google Shape;216;p16"/>
          <p:cNvSpPr txBox="1">
            <a:spLocks noGrp="1"/>
          </p:cNvSpPr>
          <p:nvPr>
            <p:ph type="title"/>
          </p:nvPr>
        </p:nvSpPr>
        <p:spPr>
          <a:xfrm>
            <a:off x="713400" y="539550"/>
            <a:ext cx="7717200" cy="6129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700"/>
              <a:buNone/>
              <a:defRPr/>
            </a:lvl1pPr>
            <a:lvl2pPr lvl="1" rtl="0">
              <a:spcBef>
                <a:spcPts val="0"/>
              </a:spcBef>
              <a:spcAft>
                <a:spcPts val="0"/>
              </a:spcAft>
              <a:buSzPts val="2700"/>
              <a:buNone/>
              <a:defRPr/>
            </a:lvl2pPr>
            <a:lvl3pPr lvl="2" rtl="0">
              <a:spcBef>
                <a:spcPts val="0"/>
              </a:spcBef>
              <a:spcAft>
                <a:spcPts val="0"/>
              </a:spcAft>
              <a:buSzPts val="2700"/>
              <a:buNone/>
              <a:defRPr/>
            </a:lvl3pPr>
            <a:lvl4pPr lvl="3" rtl="0">
              <a:spcBef>
                <a:spcPts val="0"/>
              </a:spcBef>
              <a:spcAft>
                <a:spcPts val="0"/>
              </a:spcAft>
              <a:buSzPts val="2700"/>
              <a:buNone/>
              <a:defRPr/>
            </a:lvl4pPr>
            <a:lvl5pPr lvl="4" rtl="0">
              <a:spcBef>
                <a:spcPts val="0"/>
              </a:spcBef>
              <a:spcAft>
                <a:spcPts val="0"/>
              </a:spcAft>
              <a:buSzPts val="2700"/>
              <a:buNone/>
              <a:defRPr/>
            </a:lvl5pPr>
            <a:lvl6pPr lvl="5" rtl="0">
              <a:spcBef>
                <a:spcPts val="0"/>
              </a:spcBef>
              <a:spcAft>
                <a:spcPts val="0"/>
              </a:spcAft>
              <a:buSzPts val="2700"/>
              <a:buNone/>
              <a:defRPr/>
            </a:lvl6pPr>
            <a:lvl7pPr lvl="6" rtl="0">
              <a:spcBef>
                <a:spcPts val="0"/>
              </a:spcBef>
              <a:spcAft>
                <a:spcPts val="0"/>
              </a:spcAft>
              <a:buSzPts val="2700"/>
              <a:buNone/>
              <a:defRPr/>
            </a:lvl7pPr>
            <a:lvl8pPr lvl="7" rtl="0">
              <a:spcBef>
                <a:spcPts val="0"/>
              </a:spcBef>
              <a:spcAft>
                <a:spcPts val="0"/>
              </a:spcAft>
              <a:buSzPts val="2700"/>
              <a:buNone/>
              <a:defRPr/>
            </a:lvl8pPr>
            <a:lvl9pPr lvl="8" rtl="0">
              <a:spcBef>
                <a:spcPts val="0"/>
              </a:spcBef>
              <a:spcAft>
                <a:spcPts val="0"/>
              </a:spcAft>
              <a:buSzPts val="2700"/>
              <a:buNone/>
              <a:defRPr/>
            </a:lvl9pPr>
          </a:lstStyle>
          <a:p>
            <a:endParaRPr/>
          </a:p>
        </p:txBody>
      </p:sp>
      <p:grpSp>
        <p:nvGrpSpPr>
          <p:cNvPr id="217" name="Google Shape;217;p16"/>
          <p:cNvGrpSpPr/>
          <p:nvPr/>
        </p:nvGrpSpPr>
        <p:grpSpPr>
          <a:xfrm rot="-5400000" flipH="1">
            <a:off x="2835127" y="5239222"/>
            <a:ext cx="3473745" cy="1787666"/>
            <a:chOff x="5006244" y="1847850"/>
            <a:chExt cx="2263616" cy="1164907"/>
          </a:xfrm>
        </p:grpSpPr>
        <p:grpSp>
          <p:nvGrpSpPr>
            <p:cNvPr id="218" name="Google Shape;218;p16"/>
            <p:cNvGrpSpPr/>
            <p:nvPr/>
          </p:nvGrpSpPr>
          <p:grpSpPr>
            <a:xfrm>
              <a:off x="5006244" y="1847850"/>
              <a:ext cx="2263616" cy="1164907"/>
              <a:chOff x="5006244" y="1847850"/>
              <a:chExt cx="2263616" cy="1164907"/>
            </a:xfrm>
          </p:grpSpPr>
          <p:sp>
            <p:nvSpPr>
              <p:cNvPr id="219" name="Google Shape;219;p16"/>
              <p:cNvSpPr/>
              <p:nvPr/>
            </p:nvSpPr>
            <p:spPr>
              <a:xfrm>
                <a:off x="5006244" y="1847850"/>
                <a:ext cx="2263616" cy="1164907"/>
              </a:xfrm>
              <a:custGeom>
                <a:avLst/>
                <a:gdLst/>
                <a:ahLst/>
                <a:cxnLst/>
                <a:rect l="l" t="t" r="r" b="b"/>
                <a:pathLst>
                  <a:path w="2263616" h="1164907" extrusionOk="0">
                    <a:moveTo>
                      <a:pt x="2263616" y="0"/>
                    </a:moveTo>
                    <a:lnTo>
                      <a:pt x="2263616" y="13811"/>
                    </a:lnTo>
                    <a:lnTo>
                      <a:pt x="582073" y="13811"/>
                    </a:lnTo>
                    <a:cubicBezTo>
                      <a:pt x="430340" y="13811"/>
                      <a:pt x="287655" y="72962"/>
                      <a:pt x="180308" y="180404"/>
                    </a:cubicBezTo>
                    <a:cubicBezTo>
                      <a:pt x="72962" y="287846"/>
                      <a:pt x="13811" y="430625"/>
                      <a:pt x="13811" y="582454"/>
                    </a:cubicBezTo>
                    <a:cubicBezTo>
                      <a:pt x="13811" y="734282"/>
                      <a:pt x="72962" y="877062"/>
                      <a:pt x="180308" y="984504"/>
                    </a:cubicBezTo>
                    <a:cubicBezTo>
                      <a:pt x="287655" y="1091946"/>
                      <a:pt x="430340" y="1151096"/>
                      <a:pt x="582073" y="1151096"/>
                    </a:cubicBezTo>
                    <a:lnTo>
                      <a:pt x="1157288" y="1151096"/>
                    </a:lnTo>
                    <a:lnTo>
                      <a:pt x="1157288" y="1164908"/>
                    </a:lnTo>
                    <a:lnTo>
                      <a:pt x="582073" y="1164908"/>
                    </a:lnTo>
                    <a:cubicBezTo>
                      <a:pt x="426720" y="1164908"/>
                      <a:pt x="280511" y="1104329"/>
                      <a:pt x="170593" y="994220"/>
                    </a:cubicBezTo>
                    <a:cubicBezTo>
                      <a:pt x="60579" y="884206"/>
                      <a:pt x="0" y="737902"/>
                      <a:pt x="0" y="582454"/>
                    </a:cubicBezTo>
                    <a:cubicBezTo>
                      <a:pt x="0" y="427006"/>
                      <a:pt x="60579" y="280702"/>
                      <a:pt x="170593" y="170688"/>
                    </a:cubicBezTo>
                    <a:cubicBezTo>
                      <a:pt x="280607" y="60579"/>
                      <a:pt x="426720" y="0"/>
                      <a:pt x="582073" y="0"/>
                    </a:cubicBezTo>
                    <a:lnTo>
                      <a:pt x="2263521" y="0"/>
                    </a:ln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20" name="Google Shape;220;p16"/>
              <p:cNvSpPr/>
              <p:nvPr/>
            </p:nvSpPr>
            <p:spPr>
              <a:xfrm>
                <a:off x="5084921" y="1926526"/>
                <a:ext cx="2184939" cy="1007554"/>
              </a:xfrm>
              <a:custGeom>
                <a:avLst/>
                <a:gdLst/>
                <a:ahLst/>
                <a:cxnLst/>
                <a:rect l="l" t="t" r="r" b="b"/>
                <a:pathLst>
                  <a:path w="2184939" h="1007554" extrusionOk="0">
                    <a:moveTo>
                      <a:pt x="2184940" y="95"/>
                    </a:moveTo>
                    <a:lnTo>
                      <a:pt x="2184940" y="13907"/>
                    </a:lnTo>
                    <a:lnTo>
                      <a:pt x="503396" y="13907"/>
                    </a:lnTo>
                    <a:cubicBezTo>
                      <a:pt x="372713" y="13907"/>
                      <a:pt x="249746" y="64865"/>
                      <a:pt x="157258" y="157448"/>
                    </a:cubicBezTo>
                    <a:cubicBezTo>
                      <a:pt x="64770" y="250031"/>
                      <a:pt x="13811" y="372999"/>
                      <a:pt x="13811" y="503777"/>
                    </a:cubicBezTo>
                    <a:cubicBezTo>
                      <a:pt x="13811" y="773906"/>
                      <a:pt x="233458" y="993743"/>
                      <a:pt x="503396" y="993743"/>
                    </a:cubicBezTo>
                    <a:lnTo>
                      <a:pt x="503396" y="1007555"/>
                    </a:lnTo>
                    <a:cubicBezTo>
                      <a:pt x="225838" y="1007555"/>
                      <a:pt x="0" y="781622"/>
                      <a:pt x="0" y="503777"/>
                    </a:cubicBezTo>
                    <a:cubicBezTo>
                      <a:pt x="0" y="369284"/>
                      <a:pt x="52388" y="242792"/>
                      <a:pt x="147542" y="147638"/>
                    </a:cubicBezTo>
                    <a:cubicBezTo>
                      <a:pt x="242697" y="52483"/>
                      <a:pt x="369094" y="0"/>
                      <a:pt x="503396" y="0"/>
                    </a:cubicBezTo>
                    <a:lnTo>
                      <a:pt x="2184845" y="0"/>
                    </a:ln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21" name="Google Shape;221;p16"/>
              <p:cNvSpPr/>
              <p:nvPr/>
            </p:nvSpPr>
            <p:spPr>
              <a:xfrm>
                <a:off x="5163597" y="2005298"/>
                <a:ext cx="2106263" cy="850010"/>
              </a:xfrm>
              <a:custGeom>
                <a:avLst/>
                <a:gdLst/>
                <a:ahLst/>
                <a:cxnLst/>
                <a:rect l="l" t="t" r="r" b="b"/>
                <a:pathLst>
                  <a:path w="2106263" h="850010" extrusionOk="0">
                    <a:moveTo>
                      <a:pt x="2106263" y="0"/>
                    </a:moveTo>
                    <a:lnTo>
                      <a:pt x="2106263" y="13811"/>
                    </a:lnTo>
                    <a:lnTo>
                      <a:pt x="424720" y="13811"/>
                    </a:lnTo>
                    <a:cubicBezTo>
                      <a:pt x="314992" y="13811"/>
                      <a:pt x="211836" y="56578"/>
                      <a:pt x="134207" y="134302"/>
                    </a:cubicBezTo>
                    <a:cubicBezTo>
                      <a:pt x="56579" y="211836"/>
                      <a:pt x="13811" y="315087"/>
                      <a:pt x="13811" y="425006"/>
                    </a:cubicBezTo>
                    <a:cubicBezTo>
                      <a:pt x="13811" y="651700"/>
                      <a:pt x="198120" y="836200"/>
                      <a:pt x="424720" y="836200"/>
                    </a:cubicBezTo>
                    <a:lnTo>
                      <a:pt x="424720" y="850011"/>
                    </a:lnTo>
                    <a:cubicBezTo>
                      <a:pt x="190500" y="850011"/>
                      <a:pt x="0" y="659321"/>
                      <a:pt x="0" y="425006"/>
                    </a:cubicBezTo>
                    <a:cubicBezTo>
                      <a:pt x="0" y="311372"/>
                      <a:pt x="44196" y="204692"/>
                      <a:pt x="124492" y="124492"/>
                    </a:cubicBezTo>
                    <a:cubicBezTo>
                      <a:pt x="204692" y="44196"/>
                      <a:pt x="311372" y="0"/>
                      <a:pt x="424720" y="0"/>
                    </a:cubicBezTo>
                    <a:lnTo>
                      <a:pt x="2106168" y="0"/>
                    </a:ln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22" name="Google Shape;222;p16"/>
              <p:cNvSpPr/>
              <p:nvPr/>
            </p:nvSpPr>
            <p:spPr>
              <a:xfrm>
                <a:off x="5242274" y="2084069"/>
                <a:ext cx="2027586" cy="692562"/>
              </a:xfrm>
              <a:custGeom>
                <a:avLst/>
                <a:gdLst/>
                <a:ahLst/>
                <a:cxnLst/>
                <a:rect l="l" t="t" r="r" b="b"/>
                <a:pathLst>
                  <a:path w="2027586" h="692562" extrusionOk="0">
                    <a:moveTo>
                      <a:pt x="2027587" y="0"/>
                    </a:moveTo>
                    <a:lnTo>
                      <a:pt x="2027587" y="13811"/>
                    </a:lnTo>
                    <a:lnTo>
                      <a:pt x="346043" y="13811"/>
                    </a:lnTo>
                    <a:cubicBezTo>
                      <a:pt x="257270" y="13811"/>
                      <a:pt x="173831" y="48387"/>
                      <a:pt x="111157" y="111252"/>
                    </a:cubicBezTo>
                    <a:cubicBezTo>
                      <a:pt x="48387" y="173927"/>
                      <a:pt x="13811" y="257461"/>
                      <a:pt x="13811" y="346329"/>
                    </a:cubicBezTo>
                    <a:cubicBezTo>
                      <a:pt x="13811" y="529685"/>
                      <a:pt x="162878" y="678752"/>
                      <a:pt x="346043" y="678752"/>
                    </a:cubicBezTo>
                    <a:lnTo>
                      <a:pt x="346043" y="692563"/>
                    </a:lnTo>
                    <a:cubicBezTo>
                      <a:pt x="155258" y="692563"/>
                      <a:pt x="0" y="537210"/>
                      <a:pt x="0" y="346329"/>
                    </a:cubicBezTo>
                    <a:cubicBezTo>
                      <a:pt x="0" y="253746"/>
                      <a:pt x="36004" y="166783"/>
                      <a:pt x="101441" y="101537"/>
                    </a:cubicBezTo>
                    <a:cubicBezTo>
                      <a:pt x="166688" y="36100"/>
                      <a:pt x="253556" y="95"/>
                      <a:pt x="346043" y="95"/>
                    </a:cubicBezTo>
                    <a:lnTo>
                      <a:pt x="2027492" y="95"/>
                    </a:ln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23" name="Google Shape;223;p16"/>
              <p:cNvSpPr/>
              <p:nvPr/>
            </p:nvSpPr>
            <p:spPr>
              <a:xfrm>
                <a:off x="5320950" y="2162746"/>
                <a:ext cx="1948910" cy="535114"/>
              </a:xfrm>
              <a:custGeom>
                <a:avLst/>
                <a:gdLst/>
                <a:ahLst/>
                <a:cxnLst/>
                <a:rect l="l" t="t" r="r" b="b"/>
                <a:pathLst>
                  <a:path w="1948910" h="535114" extrusionOk="0">
                    <a:moveTo>
                      <a:pt x="1948910" y="0"/>
                    </a:moveTo>
                    <a:lnTo>
                      <a:pt x="1948910" y="13811"/>
                    </a:lnTo>
                    <a:lnTo>
                      <a:pt x="267367" y="13811"/>
                    </a:lnTo>
                    <a:cubicBezTo>
                      <a:pt x="199549" y="13811"/>
                      <a:pt x="135922" y="40195"/>
                      <a:pt x="88106" y="88201"/>
                    </a:cubicBezTo>
                    <a:cubicBezTo>
                      <a:pt x="40196" y="136017"/>
                      <a:pt x="13811" y="199739"/>
                      <a:pt x="13811" y="267557"/>
                    </a:cubicBezTo>
                    <a:cubicBezTo>
                      <a:pt x="13811" y="335375"/>
                      <a:pt x="40196" y="399097"/>
                      <a:pt x="88106" y="446913"/>
                    </a:cubicBezTo>
                    <a:cubicBezTo>
                      <a:pt x="135922" y="494919"/>
                      <a:pt x="199549" y="521303"/>
                      <a:pt x="267367" y="521303"/>
                    </a:cubicBezTo>
                    <a:lnTo>
                      <a:pt x="842581" y="521303"/>
                    </a:lnTo>
                    <a:lnTo>
                      <a:pt x="842581" y="535114"/>
                    </a:lnTo>
                    <a:lnTo>
                      <a:pt x="267367" y="535114"/>
                    </a:lnTo>
                    <a:cubicBezTo>
                      <a:pt x="195834" y="535114"/>
                      <a:pt x="128683" y="507301"/>
                      <a:pt x="78296" y="456724"/>
                    </a:cubicBezTo>
                    <a:cubicBezTo>
                      <a:pt x="27813" y="406337"/>
                      <a:pt x="0" y="339185"/>
                      <a:pt x="0" y="267557"/>
                    </a:cubicBezTo>
                    <a:cubicBezTo>
                      <a:pt x="0" y="195929"/>
                      <a:pt x="27813" y="128778"/>
                      <a:pt x="78391" y="78391"/>
                    </a:cubicBezTo>
                    <a:cubicBezTo>
                      <a:pt x="128778" y="27813"/>
                      <a:pt x="195929" y="0"/>
                      <a:pt x="267367" y="0"/>
                    </a:cubicBezTo>
                    <a:lnTo>
                      <a:pt x="1948815" y="0"/>
                    </a:ln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24" name="Google Shape;224;p16"/>
              <p:cNvSpPr/>
              <p:nvPr/>
            </p:nvSpPr>
            <p:spPr>
              <a:xfrm>
                <a:off x="5399627" y="2241422"/>
                <a:ext cx="1870233" cy="377666"/>
              </a:xfrm>
              <a:custGeom>
                <a:avLst/>
                <a:gdLst/>
                <a:ahLst/>
                <a:cxnLst/>
                <a:rect l="l" t="t" r="r" b="b"/>
                <a:pathLst>
                  <a:path w="1870233" h="377666" extrusionOk="0">
                    <a:moveTo>
                      <a:pt x="1870234" y="95"/>
                    </a:moveTo>
                    <a:lnTo>
                      <a:pt x="1870234" y="13906"/>
                    </a:lnTo>
                    <a:lnTo>
                      <a:pt x="188690" y="13906"/>
                    </a:lnTo>
                    <a:cubicBezTo>
                      <a:pt x="141922" y="13906"/>
                      <a:pt x="98012" y="32099"/>
                      <a:pt x="65056" y="65151"/>
                    </a:cubicBezTo>
                    <a:cubicBezTo>
                      <a:pt x="32004" y="98107"/>
                      <a:pt x="13811" y="142018"/>
                      <a:pt x="13811" y="188881"/>
                    </a:cubicBezTo>
                    <a:cubicBezTo>
                      <a:pt x="13811" y="285369"/>
                      <a:pt x="92297" y="363855"/>
                      <a:pt x="188690" y="363855"/>
                    </a:cubicBezTo>
                    <a:lnTo>
                      <a:pt x="188690" y="377666"/>
                    </a:lnTo>
                    <a:cubicBezTo>
                      <a:pt x="84677" y="377666"/>
                      <a:pt x="0" y="292989"/>
                      <a:pt x="0" y="188881"/>
                    </a:cubicBezTo>
                    <a:cubicBezTo>
                      <a:pt x="0" y="138303"/>
                      <a:pt x="19621" y="90964"/>
                      <a:pt x="55340" y="55340"/>
                    </a:cubicBezTo>
                    <a:cubicBezTo>
                      <a:pt x="90868" y="19717"/>
                      <a:pt x="138208" y="0"/>
                      <a:pt x="188690" y="0"/>
                    </a:cubicBezTo>
                    <a:lnTo>
                      <a:pt x="1870139" y="0"/>
                    </a:ln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
          <p:nvSpPr>
            <p:cNvPr id="225" name="Google Shape;225;p16"/>
            <p:cNvSpPr/>
            <p:nvPr/>
          </p:nvSpPr>
          <p:spPr>
            <a:xfrm>
              <a:off x="5588317" y="2605373"/>
              <a:ext cx="575214" cy="13811"/>
            </a:xfrm>
            <a:custGeom>
              <a:avLst/>
              <a:gdLst/>
              <a:ahLst/>
              <a:cxnLst/>
              <a:rect l="l" t="t" r="r" b="b"/>
              <a:pathLst>
                <a:path w="575214" h="13811" extrusionOk="0">
                  <a:moveTo>
                    <a:pt x="0" y="0"/>
                  </a:moveTo>
                  <a:lnTo>
                    <a:pt x="575215" y="0"/>
                  </a:lnTo>
                  <a:lnTo>
                    <a:pt x="575215" y="13811"/>
                  </a:lnTo>
                  <a:lnTo>
                    <a:pt x="0" y="13811"/>
                  </a:ln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26" name="Google Shape;226;p16"/>
            <p:cNvSpPr/>
            <p:nvPr/>
          </p:nvSpPr>
          <p:spPr>
            <a:xfrm>
              <a:off x="5588317" y="2762821"/>
              <a:ext cx="575214" cy="13811"/>
            </a:xfrm>
            <a:custGeom>
              <a:avLst/>
              <a:gdLst/>
              <a:ahLst/>
              <a:cxnLst/>
              <a:rect l="l" t="t" r="r" b="b"/>
              <a:pathLst>
                <a:path w="575214" h="13811" extrusionOk="0">
                  <a:moveTo>
                    <a:pt x="0" y="0"/>
                  </a:moveTo>
                  <a:lnTo>
                    <a:pt x="575215" y="0"/>
                  </a:lnTo>
                  <a:lnTo>
                    <a:pt x="575215" y="13811"/>
                  </a:lnTo>
                  <a:lnTo>
                    <a:pt x="0" y="13811"/>
                  </a:ln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27" name="Google Shape;227;p16"/>
            <p:cNvSpPr/>
            <p:nvPr/>
          </p:nvSpPr>
          <p:spPr>
            <a:xfrm>
              <a:off x="5588317" y="2841498"/>
              <a:ext cx="575214" cy="13811"/>
            </a:xfrm>
            <a:custGeom>
              <a:avLst/>
              <a:gdLst/>
              <a:ahLst/>
              <a:cxnLst/>
              <a:rect l="l" t="t" r="r" b="b"/>
              <a:pathLst>
                <a:path w="575214" h="13811" extrusionOk="0">
                  <a:moveTo>
                    <a:pt x="0" y="0"/>
                  </a:moveTo>
                  <a:lnTo>
                    <a:pt x="575215" y="0"/>
                  </a:lnTo>
                  <a:lnTo>
                    <a:pt x="575215" y="13811"/>
                  </a:lnTo>
                  <a:lnTo>
                    <a:pt x="0" y="13811"/>
                  </a:ln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28" name="Google Shape;228;p16"/>
            <p:cNvSpPr/>
            <p:nvPr/>
          </p:nvSpPr>
          <p:spPr>
            <a:xfrm>
              <a:off x="5588317" y="2920269"/>
              <a:ext cx="575214" cy="13811"/>
            </a:xfrm>
            <a:custGeom>
              <a:avLst/>
              <a:gdLst/>
              <a:ahLst/>
              <a:cxnLst/>
              <a:rect l="l" t="t" r="r" b="b"/>
              <a:pathLst>
                <a:path w="575214" h="13811" extrusionOk="0">
                  <a:moveTo>
                    <a:pt x="0" y="0"/>
                  </a:moveTo>
                  <a:lnTo>
                    <a:pt x="575215" y="0"/>
                  </a:lnTo>
                  <a:lnTo>
                    <a:pt x="575215" y="13811"/>
                  </a:lnTo>
                  <a:lnTo>
                    <a:pt x="0" y="13811"/>
                  </a:ln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229" name="Google Shape;229;p16"/>
          <p:cNvGrpSpPr/>
          <p:nvPr/>
        </p:nvGrpSpPr>
        <p:grpSpPr>
          <a:xfrm>
            <a:off x="-31512" y="2174255"/>
            <a:ext cx="9257100" cy="795000"/>
            <a:chOff x="-31512" y="2174255"/>
            <a:chExt cx="9257100" cy="795000"/>
          </a:xfrm>
        </p:grpSpPr>
        <p:sp>
          <p:nvSpPr>
            <p:cNvPr id="230" name="Google Shape;230;p16"/>
            <p:cNvSpPr/>
            <p:nvPr/>
          </p:nvSpPr>
          <p:spPr>
            <a:xfrm rot="-2700000">
              <a:off x="8547013" y="2290680"/>
              <a:ext cx="562150" cy="562150"/>
            </a:xfrm>
            <a:prstGeom prst="mathPlus">
              <a:avLst>
                <a:gd name="adj1" fmla="val 23520"/>
              </a:avLst>
            </a:prstGeom>
            <a:noFill/>
            <a:ln w="1905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Hind"/>
                <a:ea typeface="Hind"/>
                <a:cs typeface="Hind"/>
                <a:sym typeface="Hind"/>
              </a:endParaRPr>
            </a:p>
          </p:txBody>
        </p:sp>
        <p:sp>
          <p:nvSpPr>
            <p:cNvPr id="231" name="Google Shape;231;p16"/>
            <p:cNvSpPr/>
            <p:nvPr/>
          </p:nvSpPr>
          <p:spPr>
            <a:xfrm rot="2700000">
              <a:off x="84913" y="2290680"/>
              <a:ext cx="562150" cy="562150"/>
            </a:xfrm>
            <a:prstGeom prst="mathPlus">
              <a:avLst>
                <a:gd name="adj1" fmla="val 23520"/>
              </a:avLst>
            </a:prstGeom>
            <a:solidFill>
              <a:schemeClr val="accent1"/>
            </a:solidFill>
            <a:ln w="1905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Hind"/>
                <a:ea typeface="Hind"/>
                <a:cs typeface="Hind"/>
                <a:sym typeface="Hind"/>
              </a:endParaRPr>
            </a:p>
          </p:txBody>
        </p:sp>
      </p:grpSp>
    </p:spTree>
  </p:cSld>
  <p:clrMapOvr>
    <a:masterClrMapping/>
  </p:clrMapOvr>
  <p:transition spd="slow">
    <p:push dir="u"/>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only 1">
  <p:cSld name="CUSTOM_12">
    <p:spTree>
      <p:nvGrpSpPr>
        <p:cNvPr id="1" name="Shape 282"/>
        <p:cNvGrpSpPr/>
        <p:nvPr/>
      </p:nvGrpSpPr>
      <p:grpSpPr>
        <a:xfrm>
          <a:off x="0" y="0"/>
          <a:ext cx="0" cy="0"/>
          <a:chOff x="0" y="0"/>
          <a:chExt cx="0" cy="0"/>
        </a:xfrm>
      </p:grpSpPr>
      <p:pic>
        <p:nvPicPr>
          <p:cNvPr id="283" name="Google Shape;283;p19"/>
          <p:cNvPicPr preferRelativeResize="0"/>
          <p:nvPr/>
        </p:nvPicPr>
        <p:blipFill>
          <a:blip r:embed="rId2">
            <a:alphaModFix amt="20000"/>
          </a:blip>
          <a:stretch>
            <a:fillRect/>
          </a:stretch>
        </p:blipFill>
        <p:spPr>
          <a:xfrm>
            <a:off x="0" y="0"/>
            <a:ext cx="9144000" cy="5143500"/>
          </a:xfrm>
          <a:prstGeom prst="rect">
            <a:avLst/>
          </a:prstGeom>
          <a:noFill/>
          <a:ln>
            <a:noFill/>
          </a:ln>
        </p:spPr>
      </p:pic>
      <p:sp>
        <p:nvSpPr>
          <p:cNvPr id="284" name="Google Shape;284;p19"/>
          <p:cNvSpPr txBox="1">
            <a:spLocks noGrp="1"/>
          </p:cNvSpPr>
          <p:nvPr>
            <p:ph type="title"/>
          </p:nvPr>
        </p:nvSpPr>
        <p:spPr>
          <a:xfrm>
            <a:off x="713100" y="539550"/>
            <a:ext cx="7717800" cy="612900"/>
          </a:xfrm>
          <a:prstGeom prst="rect">
            <a:avLst/>
          </a:prstGeom>
          <a:ln>
            <a:noFill/>
          </a:ln>
        </p:spPr>
        <p:txBody>
          <a:bodyPr spcFirstLastPara="1" wrap="square" lIns="91425" tIns="91425" rIns="91425" bIns="91425" anchor="t" anchorCtr="0">
            <a:noAutofit/>
          </a:bodyPr>
          <a:lstStyle>
            <a:lvl1pPr lvl="0" algn="ctr" rtl="0">
              <a:spcBef>
                <a:spcPts val="0"/>
              </a:spcBef>
              <a:spcAft>
                <a:spcPts val="0"/>
              </a:spcAft>
              <a:buSzPts val="2700"/>
              <a:buNone/>
              <a:defRPr/>
            </a:lvl1pPr>
            <a:lvl2pPr lvl="1" algn="ctr" rtl="0">
              <a:spcBef>
                <a:spcPts val="0"/>
              </a:spcBef>
              <a:spcAft>
                <a:spcPts val="0"/>
              </a:spcAft>
              <a:buSzPts val="2700"/>
              <a:buNone/>
              <a:defRPr/>
            </a:lvl2pPr>
            <a:lvl3pPr lvl="2" algn="ctr" rtl="0">
              <a:spcBef>
                <a:spcPts val="0"/>
              </a:spcBef>
              <a:spcAft>
                <a:spcPts val="0"/>
              </a:spcAft>
              <a:buSzPts val="2700"/>
              <a:buNone/>
              <a:defRPr/>
            </a:lvl3pPr>
            <a:lvl4pPr lvl="3" algn="ctr" rtl="0">
              <a:spcBef>
                <a:spcPts val="0"/>
              </a:spcBef>
              <a:spcAft>
                <a:spcPts val="0"/>
              </a:spcAft>
              <a:buSzPts val="2700"/>
              <a:buNone/>
              <a:defRPr/>
            </a:lvl4pPr>
            <a:lvl5pPr lvl="4" algn="ctr" rtl="0">
              <a:spcBef>
                <a:spcPts val="0"/>
              </a:spcBef>
              <a:spcAft>
                <a:spcPts val="0"/>
              </a:spcAft>
              <a:buSzPts val="2700"/>
              <a:buNone/>
              <a:defRPr/>
            </a:lvl5pPr>
            <a:lvl6pPr lvl="5" algn="ctr" rtl="0">
              <a:spcBef>
                <a:spcPts val="0"/>
              </a:spcBef>
              <a:spcAft>
                <a:spcPts val="0"/>
              </a:spcAft>
              <a:buSzPts val="2700"/>
              <a:buNone/>
              <a:defRPr/>
            </a:lvl6pPr>
            <a:lvl7pPr lvl="6" algn="ctr" rtl="0">
              <a:spcBef>
                <a:spcPts val="0"/>
              </a:spcBef>
              <a:spcAft>
                <a:spcPts val="0"/>
              </a:spcAft>
              <a:buSzPts val="2700"/>
              <a:buNone/>
              <a:defRPr/>
            </a:lvl7pPr>
            <a:lvl8pPr lvl="7" algn="ctr" rtl="0">
              <a:spcBef>
                <a:spcPts val="0"/>
              </a:spcBef>
              <a:spcAft>
                <a:spcPts val="0"/>
              </a:spcAft>
              <a:buSzPts val="2700"/>
              <a:buNone/>
              <a:defRPr/>
            </a:lvl8pPr>
            <a:lvl9pPr lvl="8" algn="ctr" rtl="0">
              <a:spcBef>
                <a:spcPts val="0"/>
              </a:spcBef>
              <a:spcAft>
                <a:spcPts val="0"/>
              </a:spcAft>
              <a:buSzPts val="2700"/>
              <a:buNone/>
              <a:defRPr/>
            </a:lvl9pPr>
          </a:lstStyle>
          <a:p>
            <a:endParaRPr/>
          </a:p>
        </p:txBody>
      </p:sp>
      <p:grpSp>
        <p:nvGrpSpPr>
          <p:cNvPr id="285" name="Google Shape;285;p19"/>
          <p:cNvGrpSpPr/>
          <p:nvPr/>
        </p:nvGrpSpPr>
        <p:grpSpPr>
          <a:xfrm>
            <a:off x="-34762" y="-35449"/>
            <a:ext cx="795000" cy="1856500"/>
            <a:chOff x="-25237" y="2016226"/>
            <a:chExt cx="795000" cy="1856500"/>
          </a:xfrm>
        </p:grpSpPr>
        <p:sp>
          <p:nvSpPr>
            <p:cNvPr id="286" name="Google Shape;286;p19"/>
            <p:cNvSpPr/>
            <p:nvPr/>
          </p:nvSpPr>
          <p:spPr>
            <a:xfrm rot="2700000">
              <a:off x="91188" y="2663401"/>
              <a:ext cx="562150" cy="562150"/>
            </a:xfrm>
            <a:prstGeom prst="mathPlus">
              <a:avLst>
                <a:gd name="adj1" fmla="val 23520"/>
              </a:avLst>
            </a:prstGeom>
            <a:noFill/>
            <a:ln w="1905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Hind"/>
                <a:ea typeface="Hind"/>
                <a:cs typeface="Hind"/>
                <a:sym typeface="Hind"/>
              </a:endParaRPr>
            </a:p>
          </p:txBody>
        </p:sp>
        <p:sp>
          <p:nvSpPr>
            <p:cNvPr id="287" name="Google Shape;287;p19"/>
            <p:cNvSpPr/>
            <p:nvPr/>
          </p:nvSpPr>
          <p:spPr>
            <a:xfrm rot="2700000">
              <a:off x="91188" y="2132651"/>
              <a:ext cx="562150" cy="562150"/>
            </a:xfrm>
            <a:prstGeom prst="mathPlus">
              <a:avLst>
                <a:gd name="adj1" fmla="val 23520"/>
              </a:avLst>
            </a:prstGeom>
            <a:solidFill>
              <a:schemeClr val="accent1"/>
            </a:solidFill>
            <a:ln w="1905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Hind"/>
                <a:ea typeface="Hind"/>
                <a:cs typeface="Hind"/>
                <a:sym typeface="Hind"/>
              </a:endParaRPr>
            </a:p>
          </p:txBody>
        </p:sp>
        <p:sp>
          <p:nvSpPr>
            <p:cNvPr id="288" name="Google Shape;288;p19"/>
            <p:cNvSpPr/>
            <p:nvPr/>
          </p:nvSpPr>
          <p:spPr>
            <a:xfrm rot="2700000">
              <a:off x="91188" y="3194151"/>
              <a:ext cx="562150" cy="562150"/>
            </a:xfrm>
            <a:prstGeom prst="mathPlus">
              <a:avLst>
                <a:gd name="adj1" fmla="val 23520"/>
              </a:avLst>
            </a:prstGeom>
            <a:solidFill>
              <a:schemeClr val="accent1"/>
            </a:solidFill>
            <a:ln w="1905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Hind"/>
                <a:ea typeface="Hind"/>
                <a:cs typeface="Hind"/>
                <a:sym typeface="Hind"/>
              </a:endParaRPr>
            </a:p>
          </p:txBody>
        </p:sp>
      </p:grpSp>
      <p:pic>
        <p:nvPicPr>
          <p:cNvPr id="289" name="Google Shape;289;p19"/>
          <p:cNvPicPr preferRelativeResize="0"/>
          <p:nvPr/>
        </p:nvPicPr>
        <p:blipFill>
          <a:blip r:embed="rId3">
            <a:alphaModFix/>
          </a:blip>
          <a:stretch>
            <a:fillRect/>
          </a:stretch>
        </p:blipFill>
        <p:spPr>
          <a:xfrm>
            <a:off x="8430968" y="3294549"/>
            <a:ext cx="1718225" cy="1698000"/>
          </a:xfrm>
          <a:prstGeom prst="rect">
            <a:avLst/>
          </a:prstGeom>
          <a:noFill/>
          <a:ln>
            <a:noFill/>
          </a:ln>
        </p:spPr>
      </p:pic>
    </p:spTree>
  </p:cSld>
  <p:clrMapOvr>
    <a:masterClrMapping/>
  </p:clrMapOvr>
  <p:transition spd="slow">
    <p:push dir="u"/>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only 2">
  <p:cSld name="CUSTOM_12_1">
    <p:spTree>
      <p:nvGrpSpPr>
        <p:cNvPr id="1" name="Shape 290"/>
        <p:cNvGrpSpPr/>
        <p:nvPr/>
      </p:nvGrpSpPr>
      <p:grpSpPr>
        <a:xfrm>
          <a:off x="0" y="0"/>
          <a:ext cx="0" cy="0"/>
          <a:chOff x="0" y="0"/>
          <a:chExt cx="0" cy="0"/>
        </a:xfrm>
      </p:grpSpPr>
      <p:pic>
        <p:nvPicPr>
          <p:cNvPr id="291" name="Google Shape;291;p20"/>
          <p:cNvPicPr preferRelativeResize="0"/>
          <p:nvPr/>
        </p:nvPicPr>
        <p:blipFill>
          <a:blip r:embed="rId2">
            <a:alphaModFix amt="20000"/>
          </a:blip>
          <a:stretch>
            <a:fillRect/>
          </a:stretch>
        </p:blipFill>
        <p:spPr>
          <a:xfrm>
            <a:off x="0" y="0"/>
            <a:ext cx="9144000" cy="5143500"/>
          </a:xfrm>
          <a:prstGeom prst="rect">
            <a:avLst/>
          </a:prstGeom>
          <a:noFill/>
          <a:ln>
            <a:noFill/>
          </a:ln>
        </p:spPr>
      </p:pic>
      <p:sp>
        <p:nvSpPr>
          <p:cNvPr id="292" name="Google Shape;292;p20"/>
          <p:cNvSpPr txBox="1">
            <a:spLocks noGrp="1"/>
          </p:cNvSpPr>
          <p:nvPr>
            <p:ph type="title"/>
          </p:nvPr>
        </p:nvSpPr>
        <p:spPr>
          <a:xfrm>
            <a:off x="713400" y="539550"/>
            <a:ext cx="7717500" cy="612900"/>
          </a:xfrm>
          <a:prstGeom prst="rect">
            <a:avLst/>
          </a:prstGeom>
          <a:ln>
            <a:noFill/>
          </a:ln>
        </p:spPr>
        <p:txBody>
          <a:bodyPr spcFirstLastPara="1" wrap="square" lIns="91425" tIns="91425" rIns="91425" bIns="91425" anchor="t" anchorCtr="0">
            <a:noAutofit/>
          </a:bodyPr>
          <a:lstStyle>
            <a:lvl1pPr lvl="0" algn="ctr" rtl="0">
              <a:spcBef>
                <a:spcPts val="0"/>
              </a:spcBef>
              <a:spcAft>
                <a:spcPts val="0"/>
              </a:spcAft>
              <a:buSzPts val="2700"/>
              <a:buNone/>
              <a:defRPr/>
            </a:lvl1pPr>
            <a:lvl2pPr lvl="1" algn="ctr" rtl="0">
              <a:spcBef>
                <a:spcPts val="0"/>
              </a:spcBef>
              <a:spcAft>
                <a:spcPts val="0"/>
              </a:spcAft>
              <a:buSzPts val="2700"/>
              <a:buNone/>
              <a:defRPr/>
            </a:lvl2pPr>
            <a:lvl3pPr lvl="2" algn="ctr" rtl="0">
              <a:spcBef>
                <a:spcPts val="0"/>
              </a:spcBef>
              <a:spcAft>
                <a:spcPts val="0"/>
              </a:spcAft>
              <a:buSzPts val="2700"/>
              <a:buNone/>
              <a:defRPr/>
            </a:lvl3pPr>
            <a:lvl4pPr lvl="3" algn="ctr" rtl="0">
              <a:spcBef>
                <a:spcPts val="0"/>
              </a:spcBef>
              <a:spcAft>
                <a:spcPts val="0"/>
              </a:spcAft>
              <a:buSzPts val="2700"/>
              <a:buNone/>
              <a:defRPr/>
            </a:lvl4pPr>
            <a:lvl5pPr lvl="4" algn="ctr" rtl="0">
              <a:spcBef>
                <a:spcPts val="0"/>
              </a:spcBef>
              <a:spcAft>
                <a:spcPts val="0"/>
              </a:spcAft>
              <a:buSzPts val="2700"/>
              <a:buNone/>
              <a:defRPr/>
            </a:lvl5pPr>
            <a:lvl6pPr lvl="5" algn="ctr" rtl="0">
              <a:spcBef>
                <a:spcPts val="0"/>
              </a:spcBef>
              <a:spcAft>
                <a:spcPts val="0"/>
              </a:spcAft>
              <a:buSzPts val="2700"/>
              <a:buNone/>
              <a:defRPr/>
            </a:lvl6pPr>
            <a:lvl7pPr lvl="6" algn="ctr" rtl="0">
              <a:spcBef>
                <a:spcPts val="0"/>
              </a:spcBef>
              <a:spcAft>
                <a:spcPts val="0"/>
              </a:spcAft>
              <a:buSzPts val="2700"/>
              <a:buNone/>
              <a:defRPr/>
            </a:lvl7pPr>
            <a:lvl8pPr lvl="7" algn="ctr" rtl="0">
              <a:spcBef>
                <a:spcPts val="0"/>
              </a:spcBef>
              <a:spcAft>
                <a:spcPts val="0"/>
              </a:spcAft>
              <a:buSzPts val="2700"/>
              <a:buNone/>
              <a:defRPr/>
            </a:lvl8pPr>
            <a:lvl9pPr lvl="8" algn="ctr" rtl="0">
              <a:spcBef>
                <a:spcPts val="0"/>
              </a:spcBef>
              <a:spcAft>
                <a:spcPts val="0"/>
              </a:spcAft>
              <a:buSzPts val="2700"/>
              <a:buNone/>
              <a:defRPr/>
            </a:lvl9pPr>
          </a:lstStyle>
          <a:p>
            <a:endParaRPr/>
          </a:p>
        </p:txBody>
      </p:sp>
      <p:pic>
        <p:nvPicPr>
          <p:cNvPr id="293" name="Google Shape;293;p20"/>
          <p:cNvPicPr preferRelativeResize="0"/>
          <p:nvPr/>
        </p:nvPicPr>
        <p:blipFill>
          <a:blip r:embed="rId3">
            <a:alphaModFix/>
          </a:blip>
          <a:stretch>
            <a:fillRect/>
          </a:stretch>
        </p:blipFill>
        <p:spPr>
          <a:xfrm>
            <a:off x="-1005132" y="1722749"/>
            <a:ext cx="1718225" cy="1698000"/>
          </a:xfrm>
          <a:prstGeom prst="rect">
            <a:avLst/>
          </a:prstGeom>
          <a:noFill/>
          <a:ln>
            <a:noFill/>
          </a:ln>
        </p:spPr>
      </p:pic>
      <p:grpSp>
        <p:nvGrpSpPr>
          <p:cNvPr id="294" name="Google Shape;294;p20"/>
          <p:cNvGrpSpPr/>
          <p:nvPr/>
        </p:nvGrpSpPr>
        <p:grpSpPr>
          <a:xfrm>
            <a:off x="1" y="4226009"/>
            <a:ext cx="962238" cy="962238"/>
            <a:chOff x="1337825" y="-50856"/>
            <a:chExt cx="1319400" cy="1319400"/>
          </a:xfrm>
        </p:grpSpPr>
        <p:sp>
          <p:nvSpPr>
            <p:cNvPr id="295" name="Google Shape;295;p20"/>
            <p:cNvSpPr/>
            <p:nvPr/>
          </p:nvSpPr>
          <p:spPr>
            <a:xfrm>
              <a:off x="1531025" y="142375"/>
              <a:ext cx="933000" cy="933000"/>
            </a:xfrm>
            <a:prstGeom prst="mathPlus">
              <a:avLst>
                <a:gd name="adj1" fmla="val 4857"/>
              </a:avLst>
            </a:prstGeom>
            <a:solidFill>
              <a:schemeClr val="accent1"/>
            </a:solidFill>
            <a:ln w="1905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Hind"/>
                <a:ea typeface="Hind"/>
                <a:cs typeface="Hind"/>
                <a:sym typeface="Hind"/>
              </a:endParaRPr>
            </a:p>
          </p:txBody>
        </p:sp>
        <p:sp>
          <p:nvSpPr>
            <p:cNvPr id="296" name="Google Shape;296;p20"/>
            <p:cNvSpPr/>
            <p:nvPr/>
          </p:nvSpPr>
          <p:spPr>
            <a:xfrm rot="2700000">
              <a:off x="1531047" y="142366"/>
              <a:ext cx="932957" cy="932957"/>
            </a:xfrm>
            <a:prstGeom prst="mathPlus">
              <a:avLst>
                <a:gd name="adj1" fmla="val 4857"/>
              </a:avLst>
            </a:prstGeom>
            <a:solidFill>
              <a:schemeClr val="accent1"/>
            </a:solidFill>
            <a:ln w="1905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Hind"/>
                <a:ea typeface="Hind"/>
                <a:cs typeface="Hind"/>
                <a:sym typeface="Hind"/>
              </a:endParaRPr>
            </a:p>
          </p:txBody>
        </p:sp>
      </p:grpSp>
    </p:spTree>
  </p:cSld>
  <p:clrMapOvr>
    <a:masterClrMapping/>
  </p:clrMapOvr>
  <p:transition spd="slow">
    <p:push dir="u"/>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hanks">
  <p:cSld name="CUSTOM_3">
    <p:spTree>
      <p:nvGrpSpPr>
        <p:cNvPr id="1" name="Shape 297"/>
        <p:cNvGrpSpPr/>
        <p:nvPr/>
      </p:nvGrpSpPr>
      <p:grpSpPr>
        <a:xfrm>
          <a:off x="0" y="0"/>
          <a:ext cx="0" cy="0"/>
          <a:chOff x="0" y="0"/>
          <a:chExt cx="0" cy="0"/>
        </a:xfrm>
      </p:grpSpPr>
      <p:pic>
        <p:nvPicPr>
          <p:cNvPr id="298" name="Google Shape;298;p21"/>
          <p:cNvPicPr preferRelativeResize="0"/>
          <p:nvPr/>
        </p:nvPicPr>
        <p:blipFill>
          <a:blip r:embed="rId2">
            <a:alphaModFix amt="20000"/>
          </a:blip>
          <a:stretch>
            <a:fillRect/>
          </a:stretch>
        </p:blipFill>
        <p:spPr>
          <a:xfrm>
            <a:off x="0" y="0"/>
            <a:ext cx="9144000" cy="5143500"/>
          </a:xfrm>
          <a:prstGeom prst="rect">
            <a:avLst/>
          </a:prstGeom>
          <a:noFill/>
          <a:ln>
            <a:noFill/>
          </a:ln>
        </p:spPr>
      </p:pic>
      <p:sp>
        <p:nvSpPr>
          <p:cNvPr id="299" name="Google Shape;299;p21"/>
          <p:cNvSpPr>
            <a:spLocks noGrp="1"/>
          </p:cNvSpPr>
          <p:nvPr>
            <p:ph type="pic" idx="2"/>
          </p:nvPr>
        </p:nvSpPr>
        <p:spPr>
          <a:xfrm>
            <a:off x="0" y="0"/>
            <a:ext cx="9144000" cy="5143500"/>
          </a:xfrm>
          <a:prstGeom prst="rect">
            <a:avLst/>
          </a:prstGeom>
          <a:noFill/>
          <a:ln>
            <a:noFill/>
          </a:ln>
        </p:spPr>
      </p:sp>
      <p:sp>
        <p:nvSpPr>
          <p:cNvPr id="300" name="Google Shape;300;p21"/>
          <p:cNvSpPr txBox="1">
            <a:spLocks noGrp="1"/>
          </p:cNvSpPr>
          <p:nvPr>
            <p:ph type="title"/>
          </p:nvPr>
        </p:nvSpPr>
        <p:spPr>
          <a:xfrm>
            <a:off x="5229835" y="707813"/>
            <a:ext cx="3201000" cy="873000"/>
          </a:xfrm>
          <a:prstGeom prst="rect">
            <a:avLst/>
          </a:prstGeom>
          <a:ln>
            <a:noFill/>
          </a:ln>
        </p:spPr>
        <p:txBody>
          <a:bodyPr spcFirstLastPara="1" wrap="square" lIns="91425" tIns="91425" rIns="91425" bIns="91425" anchor="b" anchorCtr="0">
            <a:noAutofit/>
          </a:bodyPr>
          <a:lstStyle>
            <a:lvl1pPr lvl="0" algn="r" rtl="0">
              <a:spcBef>
                <a:spcPts val="0"/>
              </a:spcBef>
              <a:spcAft>
                <a:spcPts val="0"/>
              </a:spcAft>
              <a:buSzPts val="2700"/>
              <a:buNone/>
              <a:defRPr sz="5000"/>
            </a:lvl1pPr>
            <a:lvl2pPr lvl="1" rtl="0">
              <a:spcBef>
                <a:spcPts val="0"/>
              </a:spcBef>
              <a:spcAft>
                <a:spcPts val="0"/>
              </a:spcAft>
              <a:buSzPts val="2700"/>
              <a:buNone/>
              <a:defRPr/>
            </a:lvl2pPr>
            <a:lvl3pPr lvl="2" rtl="0">
              <a:spcBef>
                <a:spcPts val="0"/>
              </a:spcBef>
              <a:spcAft>
                <a:spcPts val="0"/>
              </a:spcAft>
              <a:buSzPts val="2700"/>
              <a:buNone/>
              <a:defRPr/>
            </a:lvl3pPr>
            <a:lvl4pPr lvl="3" rtl="0">
              <a:spcBef>
                <a:spcPts val="0"/>
              </a:spcBef>
              <a:spcAft>
                <a:spcPts val="0"/>
              </a:spcAft>
              <a:buSzPts val="2700"/>
              <a:buNone/>
              <a:defRPr/>
            </a:lvl4pPr>
            <a:lvl5pPr lvl="4" rtl="0">
              <a:spcBef>
                <a:spcPts val="0"/>
              </a:spcBef>
              <a:spcAft>
                <a:spcPts val="0"/>
              </a:spcAft>
              <a:buSzPts val="2700"/>
              <a:buNone/>
              <a:defRPr/>
            </a:lvl5pPr>
            <a:lvl6pPr lvl="5" rtl="0">
              <a:spcBef>
                <a:spcPts val="0"/>
              </a:spcBef>
              <a:spcAft>
                <a:spcPts val="0"/>
              </a:spcAft>
              <a:buSzPts val="2700"/>
              <a:buNone/>
              <a:defRPr/>
            </a:lvl6pPr>
            <a:lvl7pPr lvl="6" rtl="0">
              <a:spcBef>
                <a:spcPts val="0"/>
              </a:spcBef>
              <a:spcAft>
                <a:spcPts val="0"/>
              </a:spcAft>
              <a:buSzPts val="2700"/>
              <a:buNone/>
              <a:defRPr/>
            </a:lvl7pPr>
            <a:lvl8pPr lvl="7" rtl="0">
              <a:spcBef>
                <a:spcPts val="0"/>
              </a:spcBef>
              <a:spcAft>
                <a:spcPts val="0"/>
              </a:spcAft>
              <a:buSzPts val="2700"/>
              <a:buNone/>
              <a:defRPr/>
            </a:lvl8pPr>
            <a:lvl9pPr lvl="8" rtl="0">
              <a:spcBef>
                <a:spcPts val="0"/>
              </a:spcBef>
              <a:spcAft>
                <a:spcPts val="0"/>
              </a:spcAft>
              <a:buSzPts val="2700"/>
              <a:buNone/>
              <a:defRPr/>
            </a:lvl9pPr>
          </a:lstStyle>
          <a:p>
            <a:endParaRPr/>
          </a:p>
        </p:txBody>
      </p:sp>
      <p:sp>
        <p:nvSpPr>
          <p:cNvPr id="301" name="Google Shape;301;p21"/>
          <p:cNvSpPr txBox="1">
            <a:spLocks noGrp="1"/>
          </p:cNvSpPr>
          <p:nvPr>
            <p:ph type="subTitle" idx="1"/>
          </p:nvPr>
        </p:nvSpPr>
        <p:spPr>
          <a:xfrm>
            <a:off x="5229835" y="1526215"/>
            <a:ext cx="3201000" cy="1124100"/>
          </a:xfrm>
          <a:prstGeom prst="rect">
            <a:avLst/>
          </a:prstGeom>
        </p:spPr>
        <p:txBody>
          <a:bodyPr spcFirstLastPara="1" wrap="square" lIns="91425" tIns="91425" rIns="91425" bIns="91425" anchor="t" anchorCtr="0">
            <a:noAutofit/>
          </a:bodyPr>
          <a:lstStyle>
            <a:lvl1pPr lvl="0" algn="r"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sz="1400"/>
            </a:lvl2pPr>
            <a:lvl3pPr lvl="2" algn="ctr" rtl="0">
              <a:lnSpc>
                <a:spcPct val="100000"/>
              </a:lnSpc>
              <a:spcBef>
                <a:spcPts val="1600"/>
              </a:spcBef>
              <a:spcAft>
                <a:spcPts val="0"/>
              </a:spcAft>
              <a:buSzPts val="1400"/>
              <a:buNone/>
              <a:defRPr sz="1400"/>
            </a:lvl3pPr>
            <a:lvl4pPr lvl="3" algn="ctr" rtl="0">
              <a:lnSpc>
                <a:spcPct val="100000"/>
              </a:lnSpc>
              <a:spcBef>
                <a:spcPts val="1600"/>
              </a:spcBef>
              <a:spcAft>
                <a:spcPts val="0"/>
              </a:spcAft>
              <a:buSzPts val="1400"/>
              <a:buNone/>
              <a:defRPr sz="1400"/>
            </a:lvl4pPr>
            <a:lvl5pPr lvl="4" algn="ctr" rtl="0">
              <a:lnSpc>
                <a:spcPct val="100000"/>
              </a:lnSpc>
              <a:spcBef>
                <a:spcPts val="1600"/>
              </a:spcBef>
              <a:spcAft>
                <a:spcPts val="0"/>
              </a:spcAft>
              <a:buSzPts val="1400"/>
              <a:buNone/>
              <a:defRPr sz="1400"/>
            </a:lvl5pPr>
            <a:lvl6pPr lvl="5" algn="ctr" rtl="0">
              <a:lnSpc>
                <a:spcPct val="100000"/>
              </a:lnSpc>
              <a:spcBef>
                <a:spcPts val="1600"/>
              </a:spcBef>
              <a:spcAft>
                <a:spcPts val="0"/>
              </a:spcAft>
              <a:buSzPts val="1400"/>
              <a:buNone/>
              <a:defRPr sz="1400"/>
            </a:lvl6pPr>
            <a:lvl7pPr lvl="6" algn="ctr" rtl="0">
              <a:lnSpc>
                <a:spcPct val="100000"/>
              </a:lnSpc>
              <a:spcBef>
                <a:spcPts val="1600"/>
              </a:spcBef>
              <a:spcAft>
                <a:spcPts val="0"/>
              </a:spcAft>
              <a:buSzPts val="1400"/>
              <a:buNone/>
              <a:defRPr sz="1400"/>
            </a:lvl7pPr>
            <a:lvl8pPr lvl="7" algn="ctr" rtl="0">
              <a:lnSpc>
                <a:spcPct val="100000"/>
              </a:lnSpc>
              <a:spcBef>
                <a:spcPts val="1600"/>
              </a:spcBef>
              <a:spcAft>
                <a:spcPts val="0"/>
              </a:spcAft>
              <a:buSzPts val="1400"/>
              <a:buNone/>
              <a:defRPr sz="1400"/>
            </a:lvl8pPr>
            <a:lvl9pPr lvl="8" algn="ctr" rtl="0">
              <a:lnSpc>
                <a:spcPct val="100000"/>
              </a:lnSpc>
              <a:spcBef>
                <a:spcPts val="1600"/>
              </a:spcBef>
              <a:spcAft>
                <a:spcPts val="1600"/>
              </a:spcAft>
              <a:buSzPts val="1400"/>
              <a:buNone/>
              <a:defRPr sz="1400"/>
            </a:lvl9pPr>
          </a:lstStyle>
          <a:p>
            <a:endParaRPr/>
          </a:p>
        </p:txBody>
      </p:sp>
      <p:sp>
        <p:nvSpPr>
          <p:cNvPr id="302" name="Google Shape;302;p21"/>
          <p:cNvSpPr txBox="1"/>
          <p:nvPr/>
        </p:nvSpPr>
        <p:spPr>
          <a:xfrm>
            <a:off x="5229825" y="3327647"/>
            <a:ext cx="3201000" cy="615600"/>
          </a:xfrm>
          <a:prstGeom prst="rect">
            <a:avLst/>
          </a:prstGeom>
          <a:noFill/>
          <a:ln>
            <a:noFill/>
          </a:ln>
        </p:spPr>
        <p:txBody>
          <a:bodyPr spcFirstLastPara="1" wrap="square" lIns="91425" tIns="91425" rIns="91425" bIns="91425" anchor="b" anchorCtr="0">
            <a:noAutofit/>
          </a:bodyPr>
          <a:lstStyle/>
          <a:p>
            <a:pPr marL="0" lvl="0" indent="0" algn="r" rtl="0">
              <a:lnSpc>
                <a:spcPct val="100000"/>
              </a:lnSpc>
              <a:spcBef>
                <a:spcPts val="300"/>
              </a:spcBef>
              <a:spcAft>
                <a:spcPts val="0"/>
              </a:spcAft>
              <a:buNone/>
            </a:pPr>
            <a:r>
              <a:rPr lang="en" sz="1000">
                <a:solidFill>
                  <a:schemeClr val="dk1"/>
                </a:solidFill>
                <a:latin typeface="Hind"/>
                <a:ea typeface="Hind"/>
                <a:cs typeface="Hind"/>
                <a:sym typeface="Hind"/>
              </a:rPr>
              <a:t>CREDITS: This presentation template was created by </a:t>
            </a:r>
            <a:r>
              <a:rPr lang="en" sz="1000" b="1" u="sng">
                <a:solidFill>
                  <a:schemeClr val="dk1"/>
                </a:solidFill>
                <a:latin typeface="Hind"/>
                <a:ea typeface="Hind"/>
                <a:cs typeface="Hind"/>
                <a:sym typeface="Hind"/>
                <a:hlinkClick r:id="rId3">
                  <a:extLst>
                    <a:ext uri="{A12FA001-AC4F-418D-AE19-62706E023703}">
                      <ahyp:hlinkClr xmlns:ahyp="http://schemas.microsoft.com/office/drawing/2018/hyperlinkcolor" val="tx"/>
                    </a:ext>
                  </a:extLst>
                </a:hlinkClick>
              </a:rPr>
              <a:t>Slidesgo</a:t>
            </a:r>
            <a:r>
              <a:rPr lang="en" sz="1000">
                <a:solidFill>
                  <a:schemeClr val="dk1"/>
                </a:solidFill>
                <a:latin typeface="Hind"/>
                <a:ea typeface="Hind"/>
                <a:cs typeface="Hind"/>
                <a:sym typeface="Hind"/>
              </a:rPr>
              <a:t>, including icons by </a:t>
            </a:r>
            <a:r>
              <a:rPr lang="en" sz="1000" b="1" u="sng">
                <a:solidFill>
                  <a:schemeClr val="dk1"/>
                </a:solidFill>
                <a:latin typeface="Hind"/>
                <a:ea typeface="Hind"/>
                <a:cs typeface="Hind"/>
                <a:sym typeface="Hind"/>
                <a:hlinkClick r:id="rId4">
                  <a:extLst>
                    <a:ext uri="{A12FA001-AC4F-418D-AE19-62706E023703}">
                      <ahyp:hlinkClr xmlns:ahyp="http://schemas.microsoft.com/office/drawing/2018/hyperlinkcolor" val="tx"/>
                    </a:ext>
                  </a:extLst>
                </a:hlinkClick>
              </a:rPr>
              <a:t>Flaticon</a:t>
            </a:r>
            <a:r>
              <a:rPr lang="en" sz="1000" b="1">
                <a:solidFill>
                  <a:schemeClr val="dk1"/>
                </a:solidFill>
                <a:latin typeface="Hind"/>
                <a:ea typeface="Hind"/>
                <a:cs typeface="Hind"/>
                <a:sym typeface="Hind"/>
              </a:rPr>
              <a:t> </a:t>
            </a:r>
            <a:r>
              <a:rPr lang="en" sz="1000">
                <a:solidFill>
                  <a:schemeClr val="dk1"/>
                </a:solidFill>
                <a:latin typeface="Hind"/>
                <a:ea typeface="Hind"/>
                <a:cs typeface="Hind"/>
                <a:sym typeface="Hind"/>
              </a:rPr>
              <a:t>and infographics &amp; images by </a:t>
            </a:r>
            <a:r>
              <a:rPr lang="en" sz="1000" b="1" u="sng">
                <a:solidFill>
                  <a:schemeClr val="dk1"/>
                </a:solidFill>
                <a:latin typeface="Hind"/>
                <a:ea typeface="Hind"/>
                <a:cs typeface="Hind"/>
                <a:sym typeface="Hind"/>
                <a:hlinkClick r:id="rId5">
                  <a:extLst>
                    <a:ext uri="{A12FA001-AC4F-418D-AE19-62706E023703}">
                      <ahyp:hlinkClr xmlns:ahyp="http://schemas.microsoft.com/office/drawing/2018/hyperlinkcolor" val="tx"/>
                    </a:ext>
                  </a:extLst>
                </a:hlinkClick>
              </a:rPr>
              <a:t>Freepik</a:t>
            </a:r>
            <a:endParaRPr sz="1000" b="1" u="sng">
              <a:solidFill>
                <a:schemeClr val="dk1"/>
              </a:solidFill>
              <a:latin typeface="Hind"/>
              <a:ea typeface="Hind"/>
              <a:cs typeface="Hind"/>
              <a:sym typeface="Hind"/>
            </a:endParaRPr>
          </a:p>
        </p:txBody>
      </p:sp>
      <p:grpSp>
        <p:nvGrpSpPr>
          <p:cNvPr id="303" name="Google Shape;303;p21"/>
          <p:cNvGrpSpPr/>
          <p:nvPr/>
        </p:nvGrpSpPr>
        <p:grpSpPr>
          <a:xfrm rot="10800000">
            <a:off x="-2821686" y="92072"/>
            <a:ext cx="3473745" cy="1787666"/>
            <a:chOff x="5006244" y="1847850"/>
            <a:chExt cx="2263616" cy="1164907"/>
          </a:xfrm>
        </p:grpSpPr>
        <p:grpSp>
          <p:nvGrpSpPr>
            <p:cNvPr id="304" name="Google Shape;304;p21"/>
            <p:cNvGrpSpPr/>
            <p:nvPr/>
          </p:nvGrpSpPr>
          <p:grpSpPr>
            <a:xfrm>
              <a:off x="5006244" y="1847850"/>
              <a:ext cx="2263616" cy="1164907"/>
              <a:chOff x="5006244" y="1847850"/>
              <a:chExt cx="2263616" cy="1164907"/>
            </a:xfrm>
          </p:grpSpPr>
          <p:sp>
            <p:nvSpPr>
              <p:cNvPr id="305" name="Google Shape;305;p21"/>
              <p:cNvSpPr/>
              <p:nvPr/>
            </p:nvSpPr>
            <p:spPr>
              <a:xfrm>
                <a:off x="5006244" y="1847850"/>
                <a:ext cx="2263616" cy="1164907"/>
              </a:xfrm>
              <a:custGeom>
                <a:avLst/>
                <a:gdLst/>
                <a:ahLst/>
                <a:cxnLst/>
                <a:rect l="l" t="t" r="r" b="b"/>
                <a:pathLst>
                  <a:path w="2263616" h="1164907" extrusionOk="0">
                    <a:moveTo>
                      <a:pt x="2263616" y="0"/>
                    </a:moveTo>
                    <a:lnTo>
                      <a:pt x="2263616" y="13811"/>
                    </a:lnTo>
                    <a:lnTo>
                      <a:pt x="582073" y="13811"/>
                    </a:lnTo>
                    <a:cubicBezTo>
                      <a:pt x="430340" y="13811"/>
                      <a:pt x="287655" y="72962"/>
                      <a:pt x="180308" y="180404"/>
                    </a:cubicBezTo>
                    <a:cubicBezTo>
                      <a:pt x="72962" y="287846"/>
                      <a:pt x="13811" y="430625"/>
                      <a:pt x="13811" y="582454"/>
                    </a:cubicBezTo>
                    <a:cubicBezTo>
                      <a:pt x="13811" y="734282"/>
                      <a:pt x="72962" y="877062"/>
                      <a:pt x="180308" y="984504"/>
                    </a:cubicBezTo>
                    <a:cubicBezTo>
                      <a:pt x="287655" y="1091946"/>
                      <a:pt x="430340" y="1151096"/>
                      <a:pt x="582073" y="1151096"/>
                    </a:cubicBezTo>
                    <a:lnTo>
                      <a:pt x="1157288" y="1151096"/>
                    </a:lnTo>
                    <a:lnTo>
                      <a:pt x="1157288" y="1164908"/>
                    </a:lnTo>
                    <a:lnTo>
                      <a:pt x="582073" y="1164908"/>
                    </a:lnTo>
                    <a:cubicBezTo>
                      <a:pt x="426720" y="1164908"/>
                      <a:pt x="280511" y="1104329"/>
                      <a:pt x="170593" y="994220"/>
                    </a:cubicBezTo>
                    <a:cubicBezTo>
                      <a:pt x="60579" y="884206"/>
                      <a:pt x="0" y="737902"/>
                      <a:pt x="0" y="582454"/>
                    </a:cubicBezTo>
                    <a:cubicBezTo>
                      <a:pt x="0" y="427006"/>
                      <a:pt x="60579" y="280702"/>
                      <a:pt x="170593" y="170688"/>
                    </a:cubicBezTo>
                    <a:cubicBezTo>
                      <a:pt x="280607" y="60579"/>
                      <a:pt x="426720" y="0"/>
                      <a:pt x="582073" y="0"/>
                    </a:cubicBezTo>
                    <a:lnTo>
                      <a:pt x="2263521" y="0"/>
                    </a:ln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06" name="Google Shape;306;p21"/>
              <p:cNvSpPr/>
              <p:nvPr/>
            </p:nvSpPr>
            <p:spPr>
              <a:xfrm>
                <a:off x="5084921" y="1926526"/>
                <a:ext cx="2184939" cy="1007554"/>
              </a:xfrm>
              <a:custGeom>
                <a:avLst/>
                <a:gdLst/>
                <a:ahLst/>
                <a:cxnLst/>
                <a:rect l="l" t="t" r="r" b="b"/>
                <a:pathLst>
                  <a:path w="2184939" h="1007554" extrusionOk="0">
                    <a:moveTo>
                      <a:pt x="2184940" y="95"/>
                    </a:moveTo>
                    <a:lnTo>
                      <a:pt x="2184940" y="13907"/>
                    </a:lnTo>
                    <a:lnTo>
                      <a:pt x="503396" y="13907"/>
                    </a:lnTo>
                    <a:cubicBezTo>
                      <a:pt x="372713" y="13907"/>
                      <a:pt x="249746" y="64865"/>
                      <a:pt x="157258" y="157448"/>
                    </a:cubicBezTo>
                    <a:cubicBezTo>
                      <a:pt x="64770" y="250031"/>
                      <a:pt x="13811" y="372999"/>
                      <a:pt x="13811" y="503777"/>
                    </a:cubicBezTo>
                    <a:cubicBezTo>
                      <a:pt x="13811" y="773906"/>
                      <a:pt x="233458" y="993743"/>
                      <a:pt x="503396" y="993743"/>
                    </a:cubicBezTo>
                    <a:lnTo>
                      <a:pt x="503396" y="1007555"/>
                    </a:lnTo>
                    <a:cubicBezTo>
                      <a:pt x="225838" y="1007555"/>
                      <a:pt x="0" y="781622"/>
                      <a:pt x="0" y="503777"/>
                    </a:cubicBezTo>
                    <a:cubicBezTo>
                      <a:pt x="0" y="369284"/>
                      <a:pt x="52388" y="242792"/>
                      <a:pt x="147542" y="147638"/>
                    </a:cubicBezTo>
                    <a:cubicBezTo>
                      <a:pt x="242697" y="52483"/>
                      <a:pt x="369094" y="0"/>
                      <a:pt x="503396" y="0"/>
                    </a:cubicBezTo>
                    <a:lnTo>
                      <a:pt x="2184845" y="0"/>
                    </a:ln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07" name="Google Shape;307;p21"/>
              <p:cNvSpPr/>
              <p:nvPr/>
            </p:nvSpPr>
            <p:spPr>
              <a:xfrm>
                <a:off x="5163597" y="2005298"/>
                <a:ext cx="2106263" cy="850010"/>
              </a:xfrm>
              <a:custGeom>
                <a:avLst/>
                <a:gdLst/>
                <a:ahLst/>
                <a:cxnLst/>
                <a:rect l="l" t="t" r="r" b="b"/>
                <a:pathLst>
                  <a:path w="2106263" h="850010" extrusionOk="0">
                    <a:moveTo>
                      <a:pt x="2106263" y="0"/>
                    </a:moveTo>
                    <a:lnTo>
                      <a:pt x="2106263" y="13811"/>
                    </a:lnTo>
                    <a:lnTo>
                      <a:pt x="424720" y="13811"/>
                    </a:lnTo>
                    <a:cubicBezTo>
                      <a:pt x="314992" y="13811"/>
                      <a:pt x="211836" y="56578"/>
                      <a:pt x="134207" y="134302"/>
                    </a:cubicBezTo>
                    <a:cubicBezTo>
                      <a:pt x="56579" y="211836"/>
                      <a:pt x="13811" y="315087"/>
                      <a:pt x="13811" y="425006"/>
                    </a:cubicBezTo>
                    <a:cubicBezTo>
                      <a:pt x="13811" y="651700"/>
                      <a:pt x="198120" y="836200"/>
                      <a:pt x="424720" y="836200"/>
                    </a:cubicBezTo>
                    <a:lnTo>
                      <a:pt x="424720" y="850011"/>
                    </a:lnTo>
                    <a:cubicBezTo>
                      <a:pt x="190500" y="850011"/>
                      <a:pt x="0" y="659321"/>
                      <a:pt x="0" y="425006"/>
                    </a:cubicBezTo>
                    <a:cubicBezTo>
                      <a:pt x="0" y="311372"/>
                      <a:pt x="44196" y="204692"/>
                      <a:pt x="124492" y="124492"/>
                    </a:cubicBezTo>
                    <a:cubicBezTo>
                      <a:pt x="204692" y="44196"/>
                      <a:pt x="311372" y="0"/>
                      <a:pt x="424720" y="0"/>
                    </a:cubicBezTo>
                    <a:lnTo>
                      <a:pt x="2106168" y="0"/>
                    </a:ln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08" name="Google Shape;308;p21"/>
              <p:cNvSpPr/>
              <p:nvPr/>
            </p:nvSpPr>
            <p:spPr>
              <a:xfrm>
                <a:off x="5242274" y="2084069"/>
                <a:ext cx="2027586" cy="692562"/>
              </a:xfrm>
              <a:custGeom>
                <a:avLst/>
                <a:gdLst/>
                <a:ahLst/>
                <a:cxnLst/>
                <a:rect l="l" t="t" r="r" b="b"/>
                <a:pathLst>
                  <a:path w="2027586" h="692562" extrusionOk="0">
                    <a:moveTo>
                      <a:pt x="2027587" y="0"/>
                    </a:moveTo>
                    <a:lnTo>
                      <a:pt x="2027587" y="13811"/>
                    </a:lnTo>
                    <a:lnTo>
                      <a:pt x="346043" y="13811"/>
                    </a:lnTo>
                    <a:cubicBezTo>
                      <a:pt x="257270" y="13811"/>
                      <a:pt x="173831" y="48387"/>
                      <a:pt x="111157" y="111252"/>
                    </a:cubicBezTo>
                    <a:cubicBezTo>
                      <a:pt x="48387" y="173927"/>
                      <a:pt x="13811" y="257461"/>
                      <a:pt x="13811" y="346329"/>
                    </a:cubicBezTo>
                    <a:cubicBezTo>
                      <a:pt x="13811" y="529685"/>
                      <a:pt x="162878" y="678752"/>
                      <a:pt x="346043" y="678752"/>
                    </a:cubicBezTo>
                    <a:lnTo>
                      <a:pt x="346043" y="692563"/>
                    </a:lnTo>
                    <a:cubicBezTo>
                      <a:pt x="155258" y="692563"/>
                      <a:pt x="0" y="537210"/>
                      <a:pt x="0" y="346329"/>
                    </a:cubicBezTo>
                    <a:cubicBezTo>
                      <a:pt x="0" y="253746"/>
                      <a:pt x="36004" y="166783"/>
                      <a:pt x="101441" y="101537"/>
                    </a:cubicBezTo>
                    <a:cubicBezTo>
                      <a:pt x="166688" y="36100"/>
                      <a:pt x="253556" y="95"/>
                      <a:pt x="346043" y="95"/>
                    </a:cubicBezTo>
                    <a:lnTo>
                      <a:pt x="2027492" y="95"/>
                    </a:ln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09" name="Google Shape;309;p21"/>
              <p:cNvSpPr/>
              <p:nvPr/>
            </p:nvSpPr>
            <p:spPr>
              <a:xfrm>
                <a:off x="5320950" y="2162746"/>
                <a:ext cx="1948910" cy="535114"/>
              </a:xfrm>
              <a:custGeom>
                <a:avLst/>
                <a:gdLst/>
                <a:ahLst/>
                <a:cxnLst/>
                <a:rect l="l" t="t" r="r" b="b"/>
                <a:pathLst>
                  <a:path w="1948910" h="535114" extrusionOk="0">
                    <a:moveTo>
                      <a:pt x="1948910" y="0"/>
                    </a:moveTo>
                    <a:lnTo>
                      <a:pt x="1948910" y="13811"/>
                    </a:lnTo>
                    <a:lnTo>
                      <a:pt x="267367" y="13811"/>
                    </a:lnTo>
                    <a:cubicBezTo>
                      <a:pt x="199549" y="13811"/>
                      <a:pt x="135922" y="40195"/>
                      <a:pt x="88106" y="88201"/>
                    </a:cubicBezTo>
                    <a:cubicBezTo>
                      <a:pt x="40196" y="136017"/>
                      <a:pt x="13811" y="199739"/>
                      <a:pt x="13811" y="267557"/>
                    </a:cubicBezTo>
                    <a:cubicBezTo>
                      <a:pt x="13811" y="335375"/>
                      <a:pt x="40196" y="399097"/>
                      <a:pt x="88106" y="446913"/>
                    </a:cubicBezTo>
                    <a:cubicBezTo>
                      <a:pt x="135922" y="494919"/>
                      <a:pt x="199549" y="521303"/>
                      <a:pt x="267367" y="521303"/>
                    </a:cubicBezTo>
                    <a:lnTo>
                      <a:pt x="842581" y="521303"/>
                    </a:lnTo>
                    <a:lnTo>
                      <a:pt x="842581" y="535114"/>
                    </a:lnTo>
                    <a:lnTo>
                      <a:pt x="267367" y="535114"/>
                    </a:lnTo>
                    <a:cubicBezTo>
                      <a:pt x="195834" y="535114"/>
                      <a:pt x="128683" y="507301"/>
                      <a:pt x="78296" y="456724"/>
                    </a:cubicBezTo>
                    <a:cubicBezTo>
                      <a:pt x="27813" y="406337"/>
                      <a:pt x="0" y="339185"/>
                      <a:pt x="0" y="267557"/>
                    </a:cubicBezTo>
                    <a:cubicBezTo>
                      <a:pt x="0" y="195929"/>
                      <a:pt x="27813" y="128778"/>
                      <a:pt x="78391" y="78391"/>
                    </a:cubicBezTo>
                    <a:cubicBezTo>
                      <a:pt x="128778" y="27813"/>
                      <a:pt x="195929" y="0"/>
                      <a:pt x="267367" y="0"/>
                    </a:cubicBezTo>
                    <a:lnTo>
                      <a:pt x="1948815" y="0"/>
                    </a:ln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10" name="Google Shape;310;p21"/>
              <p:cNvSpPr/>
              <p:nvPr/>
            </p:nvSpPr>
            <p:spPr>
              <a:xfrm>
                <a:off x="5399627" y="2241422"/>
                <a:ext cx="1870233" cy="377666"/>
              </a:xfrm>
              <a:custGeom>
                <a:avLst/>
                <a:gdLst/>
                <a:ahLst/>
                <a:cxnLst/>
                <a:rect l="l" t="t" r="r" b="b"/>
                <a:pathLst>
                  <a:path w="1870233" h="377666" extrusionOk="0">
                    <a:moveTo>
                      <a:pt x="1870234" y="95"/>
                    </a:moveTo>
                    <a:lnTo>
                      <a:pt x="1870234" y="13906"/>
                    </a:lnTo>
                    <a:lnTo>
                      <a:pt x="188690" y="13906"/>
                    </a:lnTo>
                    <a:cubicBezTo>
                      <a:pt x="141922" y="13906"/>
                      <a:pt x="98012" y="32099"/>
                      <a:pt x="65056" y="65151"/>
                    </a:cubicBezTo>
                    <a:cubicBezTo>
                      <a:pt x="32004" y="98107"/>
                      <a:pt x="13811" y="142018"/>
                      <a:pt x="13811" y="188881"/>
                    </a:cubicBezTo>
                    <a:cubicBezTo>
                      <a:pt x="13811" y="285369"/>
                      <a:pt x="92297" y="363855"/>
                      <a:pt x="188690" y="363855"/>
                    </a:cubicBezTo>
                    <a:lnTo>
                      <a:pt x="188690" y="377666"/>
                    </a:lnTo>
                    <a:cubicBezTo>
                      <a:pt x="84677" y="377666"/>
                      <a:pt x="0" y="292989"/>
                      <a:pt x="0" y="188881"/>
                    </a:cubicBezTo>
                    <a:cubicBezTo>
                      <a:pt x="0" y="138303"/>
                      <a:pt x="19621" y="90964"/>
                      <a:pt x="55340" y="55340"/>
                    </a:cubicBezTo>
                    <a:cubicBezTo>
                      <a:pt x="90868" y="19717"/>
                      <a:pt x="138208" y="0"/>
                      <a:pt x="188690" y="0"/>
                    </a:cubicBezTo>
                    <a:lnTo>
                      <a:pt x="1870139" y="0"/>
                    </a:ln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
          <p:nvSpPr>
            <p:cNvPr id="311" name="Google Shape;311;p21"/>
            <p:cNvSpPr/>
            <p:nvPr/>
          </p:nvSpPr>
          <p:spPr>
            <a:xfrm>
              <a:off x="5588317" y="2605373"/>
              <a:ext cx="575214" cy="13811"/>
            </a:xfrm>
            <a:custGeom>
              <a:avLst/>
              <a:gdLst/>
              <a:ahLst/>
              <a:cxnLst/>
              <a:rect l="l" t="t" r="r" b="b"/>
              <a:pathLst>
                <a:path w="575214" h="13811" extrusionOk="0">
                  <a:moveTo>
                    <a:pt x="0" y="0"/>
                  </a:moveTo>
                  <a:lnTo>
                    <a:pt x="575215" y="0"/>
                  </a:lnTo>
                  <a:lnTo>
                    <a:pt x="575215" y="13811"/>
                  </a:lnTo>
                  <a:lnTo>
                    <a:pt x="0" y="13811"/>
                  </a:ln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12" name="Google Shape;312;p21"/>
            <p:cNvSpPr/>
            <p:nvPr/>
          </p:nvSpPr>
          <p:spPr>
            <a:xfrm>
              <a:off x="5588317" y="2762821"/>
              <a:ext cx="575214" cy="13811"/>
            </a:xfrm>
            <a:custGeom>
              <a:avLst/>
              <a:gdLst/>
              <a:ahLst/>
              <a:cxnLst/>
              <a:rect l="l" t="t" r="r" b="b"/>
              <a:pathLst>
                <a:path w="575214" h="13811" extrusionOk="0">
                  <a:moveTo>
                    <a:pt x="0" y="0"/>
                  </a:moveTo>
                  <a:lnTo>
                    <a:pt x="575215" y="0"/>
                  </a:lnTo>
                  <a:lnTo>
                    <a:pt x="575215" y="13811"/>
                  </a:lnTo>
                  <a:lnTo>
                    <a:pt x="0" y="13811"/>
                  </a:ln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13" name="Google Shape;313;p21"/>
            <p:cNvSpPr/>
            <p:nvPr/>
          </p:nvSpPr>
          <p:spPr>
            <a:xfrm>
              <a:off x="5588317" y="2841498"/>
              <a:ext cx="575214" cy="13811"/>
            </a:xfrm>
            <a:custGeom>
              <a:avLst/>
              <a:gdLst/>
              <a:ahLst/>
              <a:cxnLst/>
              <a:rect l="l" t="t" r="r" b="b"/>
              <a:pathLst>
                <a:path w="575214" h="13811" extrusionOk="0">
                  <a:moveTo>
                    <a:pt x="0" y="0"/>
                  </a:moveTo>
                  <a:lnTo>
                    <a:pt x="575215" y="0"/>
                  </a:lnTo>
                  <a:lnTo>
                    <a:pt x="575215" y="13811"/>
                  </a:lnTo>
                  <a:lnTo>
                    <a:pt x="0" y="13811"/>
                  </a:ln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14" name="Google Shape;314;p21"/>
            <p:cNvSpPr/>
            <p:nvPr/>
          </p:nvSpPr>
          <p:spPr>
            <a:xfrm>
              <a:off x="5588317" y="2920269"/>
              <a:ext cx="575214" cy="13811"/>
            </a:xfrm>
            <a:custGeom>
              <a:avLst/>
              <a:gdLst/>
              <a:ahLst/>
              <a:cxnLst/>
              <a:rect l="l" t="t" r="r" b="b"/>
              <a:pathLst>
                <a:path w="575214" h="13811" extrusionOk="0">
                  <a:moveTo>
                    <a:pt x="0" y="0"/>
                  </a:moveTo>
                  <a:lnTo>
                    <a:pt x="575215" y="0"/>
                  </a:lnTo>
                  <a:lnTo>
                    <a:pt x="575215" y="13811"/>
                  </a:lnTo>
                  <a:lnTo>
                    <a:pt x="0" y="13811"/>
                  </a:ln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315" name="Google Shape;315;p21"/>
          <p:cNvGrpSpPr/>
          <p:nvPr/>
        </p:nvGrpSpPr>
        <p:grpSpPr>
          <a:xfrm>
            <a:off x="-21837" y="4153902"/>
            <a:ext cx="962238" cy="962238"/>
            <a:chOff x="1337825" y="-50856"/>
            <a:chExt cx="1319400" cy="1319400"/>
          </a:xfrm>
        </p:grpSpPr>
        <p:sp>
          <p:nvSpPr>
            <p:cNvPr id="316" name="Google Shape;316;p21"/>
            <p:cNvSpPr/>
            <p:nvPr/>
          </p:nvSpPr>
          <p:spPr>
            <a:xfrm>
              <a:off x="1531025" y="142375"/>
              <a:ext cx="933000" cy="933000"/>
            </a:xfrm>
            <a:prstGeom prst="mathPlus">
              <a:avLst>
                <a:gd name="adj1" fmla="val 4857"/>
              </a:avLst>
            </a:prstGeom>
            <a:solidFill>
              <a:schemeClr val="accent1"/>
            </a:solidFill>
            <a:ln w="1905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Hind"/>
                <a:ea typeface="Hind"/>
                <a:cs typeface="Hind"/>
                <a:sym typeface="Hind"/>
              </a:endParaRPr>
            </a:p>
          </p:txBody>
        </p:sp>
        <p:sp>
          <p:nvSpPr>
            <p:cNvPr id="317" name="Google Shape;317;p21"/>
            <p:cNvSpPr/>
            <p:nvPr/>
          </p:nvSpPr>
          <p:spPr>
            <a:xfrm rot="2700000">
              <a:off x="1531047" y="142366"/>
              <a:ext cx="932957" cy="932957"/>
            </a:xfrm>
            <a:prstGeom prst="mathPlus">
              <a:avLst>
                <a:gd name="adj1" fmla="val 4857"/>
              </a:avLst>
            </a:prstGeom>
            <a:solidFill>
              <a:schemeClr val="accent1"/>
            </a:solidFill>
            <a:ln w="1905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Hind"/>
                <a:ea typeface="Hind"/>
                <a:cs typeface="Hind"/>
                <a:sym typeface="Hind"/>
              </a:endParaRPr>
            </a:p>
          </p:txBody>
        </p:sp>
      </p:grpSp>
    </p:spTree>
  </p:cSld>
  <p:clrMapOvr>
    <a:masterClrMapping/>
  </p:clrMapOvr>
  <p:transition spd="slow">
    <p:push dir="u"/>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Background">
  <p:cSld name="CUSTOM_9">
    <p:spTree>
      <p:nvGrpSpPr>
        <p:cNvPr id="1" name="Shape 318"/>
        <p:cNvGrpSpPr/>
        <p:nvPr/>
      </p:nvGrpSpPr>
      <p:grpSpPr>
        <a:xfrm>
          <a:off x="0" y="0"/>
          <a:ext cx="0" cy="0"/>
          <a:chOff x="0" y="0"/>
          <a:chExt cx="0" cy="0"/>
        </a:xfrm>
      </p:grpSpPr>
      <p:pic>
        <p:nvPicPr>
          <p:cNvPr id="319" name="Google Shape;319;p22"/>
          <p:cNvPicPr preferRelativeResize="0"/>
          <p:nvPr/>
        </p:nvPicPr>
        <p:blipFill>
          <a:blip r:embed="rId2">
            <a:alphaModFix amt="20000"/>
          </a:blip>
          <a:stretch>
            <a:fillRect/>
          </a:stretch>
        </p:blipFill>
        <p:spPr>
          <a:xfrm>
            <a:off x="0" y="0"/>
            <a:ext cx="9144000" cy="5143500"/>
          </a:xfrm>
          <a:prstGeom prst="rect">
            <a:avLst/>
          </a:prstGeom>
          <a:noFill/>
          <a:ln>
            <a:noFill/>
          </a:ln>
        </p:spPr>
      </p:pic>
      <p:grpSp>
        <p:nvGrpSpPr>
          <p:cNvPr id="320" name="Google Shape;320;p22"/>
          <p:cNvGrpSpPr/>
          <p:nvPr/>
        </p:nvGrpSpPr>
        <p:grpSpPr>
          <a:xfrm>
            <a:off x="65988" y="85226"/>
            <a:ext cx="795000" cy="1856500"/>
            <a:chOff x="-25237" y="2016226"/>
            <a:chExt cx="795000" cy="1856500"/>
          </a:xfrm>
        </p:grpSpPr>
        <p:sp>
          <p:nvSpPr>
            <p:cNvPr id="321" name="Google Shape;321;p22"/>
            <p:cNvSpPr/>
            <p:nvPr/>
          </p:nvSpPr>
          <p:spPr>
            <a:xfrm rot="2700000">
              <a:off x="91188" y="2663401"/>
              <a:ext cx="562150" cy="562150"/>
            </a:xfrm>
            <a:prstGeom prst="mathPlus">
              <a:avLst>
                <a:gd name="adj1" fmla="val 23520"/>
              </a:avLst>
            </a:prstGeom>
            <a:noFill/>
            <a:ln w="1905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Hind"/>
                <a:ea typeface="Hind"/>
                <a:cs typeface="Hind"/>
                <a:sym typeface="Hind"/>
              </a:endParaRPr>
            </a:p>
          </p:txBody>
        </p:sp>
        <p:sp>
          <p:nvSpPr>
            <p:cNvPr id="322" name="Google Shape;322;p22"/>
            <p:cNvSpPr/>
            <p:nvPr/>
          </p:nvSpPr>
          <p:spPr>
            <a:xfrm rot="2700000">
              <a:off x="91188" y="2132651"/>
              <a:ext cx="562150" cy="562150"/>
            </a:xfrm>
            <a:prstGeom prst="mathPlus">
              <a:avLst>
                <a:gd name="adj1" fmla="val 23520"/>
              </a:avLst>
            </a:prstGeom>
            <a:solidFill>
              <a:schemeClr val="accent1"/>
            </a:solidFill>
            <a:ln w="1905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Hind"/>
                <a:ea typeface="Hind"/>
                <a:cs typeface="Hind"/>
                <a:sym typeface="Hind"/>
              </a:endParaRPr>
            </a:p>
          </p:txBody>
        </p:sp>
        <p:sp>
          <p:nvSpPr>
            <p:cNvPr id="323" name="Google Shape;323;p22"/>
            <p:cNvSpPr/>
            <p:nvPr/>
          </p:nvSpPr>
          <p:spPr>
            <a:xfrm rot="2700000">
              <a:off x="91188" y="3194151"/>
              <a:ext cx="562150" cy="562150"/>
            </a:xfrm>
            <a:prstGeom prst="mathPlus">
              <a:avLst>
                <a:gd name="adj1" fmla="val 23520"/>
              </a:avLst>
            </a:prstGeom>
            <a:solidFill>
              <a:schemeClr val="accent1"/>
            </a:solidFill>
            <a:ln w="1905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Hind"/>
                <a:ea typeface="Hind"/>
                <a:cs typeface="Hind"/>
                <a:sym typeface="Hind"/>
              </a:endParaRPr>
            </a:p>
          </p:txBody>
        </p:sp>
      </p:grpSp>
      <p:pic>
        <p:nvPicPr>
          <p:cNvPr id="324" name="Google Shape;324;p22"/>
          <p:cNvPicPr preferRelativeResize="0"/>
          <p:nvPr/>
        </p:nvPicPr>
        <p:blipFill>
          <a:blip r:embed="rId3">
            <a:alphaModFix/>
          </a:blip>
          <a:stretch>
            <a:fillRect/>
          </a:stretch>
        </p:blipFill>
        <p:spPr>
          <a:xfrm>
            <a:off x="8215718" y="3164349"/>
            <a:ext cx="1718225" cy="1698000"/>
          </a:xfrm>
          <a:prstGeom prst="rect">
            <a:avLst/>
          </a:prstGeom>
          <a:noFill/>
          <a:ln>
            <a:noFill/>
          </a:ln>
        </p:spPr>
      </p:pic>
    </p:spTree>
  </p:cSld>
  <p:clrMapOvr>
    <a:masterClrMapping/>
  </p:clrMapOvr>
  <p:transition spd="slow">
    <p:push dir="u"/>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Background 1">
  <p:cSld name="CUSTOM_9_1">
    <p:spTree>
      <p:nvGrpSpPr>
        <p:cNvPr id="1" name="Shape 325"/>
        <p:cNvGrpSpPr/>
        <p:nvPr/>
      </p:nvGrpSpPr>
      <p:grpSpPr>
        <a:xfrm>
          <a:off x="0" y="0"/>
          <a:ext cx="0" cy="0"/>
          <a:chOff x="0" y="0"/>
          <a:chExt cx="0" cy="0"/>
        </a:xfrm>
      </p:grpSpPr>
      <p:pic>
        <p:nvPicPr>
          <p:cNvPr id="326" name="Google Shape;326;p23"/>
          <p:cNvPicPr preferRelativeResize="0"/>
          <p:nvPr/>
        </p:nvPicPr>
        <p:blipFill>
          <a:blip r:embed="rId2">
            <a:alphaModFix amt="20000"/>
          </a:blip>
          <a:stretch>
            <a:fillRect/>
          </a:stretch>
        </p:blipFill>
        <p:spPr>
          <a:xfrm>
            <a:off x="0" y="0"/>
            <a:ext cx="9144000" cy="5143500"/>
          </a:xfrm>
          <a:prstGeom prst="rect">
            <a:avLst/>
          </a:prstGeom>
          <a:noFill/>
          <a:ln>
            <a:noFill/>
          </a:ln>
        </p:spPr>
      </p:pic>
      <p:grpSp>
        <p:nvGrpSpPr>
          <p:cNvPr id="327" name="Google Shape;327;p23"/>
          <p:cNvGrpSpPr/>
          <p:nvPr/>
        </p:nvGrpSpPr>
        <p:grpSpPr>
          <a:xfrm rot="-5400000">
            <a:off x="7644364" y="-1099153"/>
            <a:ext cx="3473745" cy="1787666"/>
            <a:chOff x="5006244" y="1847850"/>
            <a:chExt cx="2263616" cy="1164907"/>
          </a:xfrm>
        </p:grpSpPr>
        <p:grpSp>
          <p:nvGrpSpPr>
            <p:cNvPr id="328" name="Google Shape;328;p23"/>
            <p:cNvGrpSpPr/>
            <p:nvPr/>
          </p:nvGrpSpPr>
          <p:grpSpPr>
            <a:xfrm>
              <a:off x="5006244" y="1847850"/>
              <a:ext cx="2263616" cy="1164907"/>
              <a:chOff x="5006244" y="1847850"/>
              <a:chExt cx="2263616" cy="1164907"/>
            </a:xfrm>
          </p:grpSpPr>
          <p:sp>
            <p:nvSpPr>
              <p:cNvPr id="329" name="Google Shape;329;p23"/>
              <p:cNvSpPr/>
              <p:nvPr/>
            </p:nvSpPr>
            <p:spPr>
              <a:xfrm>
                <a:off x="5006244" y="1847850"/>
                <a:ext cx="2263616" cy="1164907"/>
              </a:xfrm>
              <a:custGeom>
                <a:avLst/>
                <a:gdLst/>
                <a:ahLst/>
                <a:cxnLst/>
                <a:rect l="l" t="t" r="r" b="b"/>
                <a:pathLst>
                  <a:path w="2263616" h="1164907" extrusionOk="0">
                    <a:moveTo>
                      <a:pt x="2263616" y="0"/>
                    </a:moveTo>
                    <a:lnTo>
                      <a:pt x="2263616" y="13811"/>
                    </a:lnTo>
                    <a:lnTo>
                      <a:pt x="582073" y="13811"/>
                    </a:lnTo>
                    <a:cubicBezTo>
                      <a:pt x="430340" y="13811"/>
                      <a:pt x="287655" y="72962"/>
                      <a:pt x="180308" y="180404"/>
                    </a:cubicBezTo>
                    <a:cubicBezTo>
                      <a:pt x="72962" y="287846"/>
                      <a:pt x="13811" y="430625"/>
                      <a:pt x="13811" y="582454"/>
                    </a:cubicBezTo>
                    <a:cubicBezTo>
                      <a:pt x="13811" y="734282"/>
                      <a:pt x="72962" y="877062"/>
                      <a:pt x="180308" y="984504"/>
                    </a:cubicBezTo>
                    <a:cubicBezTo>
                      <a:pt x="287655" y="1091946"/>
                      <a:pt x="430340" y="1151096"/>
                      <a:pt x="582073" y="1151096"/>
                    </a:cubicBezTo>
                    <a:lnTo>
                      <a:pt x="1157288" y="1151096"/>
                    </a:lnTo>
                    <a:lnTo>
                      <a:pt x="1157288" y="1164908"/>
                    </a:lnTo>
                    <a:lnTo>
                      <a:pt x="582073" y="1164908"/>
                    </a:lnTo>
                    <a:cubicBezTo>
                      <a:pt x="426720" y="1164908"/>
                      <a:pt x="280511" y="1104329"/>
                      <a:pt x="170593" y="994220"/>
                    </a:cubicBezTo>
                    <a:cubicBezTo>
                      <a:pt x="60579" y="884206"/>
                      <a:pt x="0" y="737902"/>
                      <a:pt x="0" y="582454"/>
                    </a:cubicBezTo>
                    <a:cubicBezTo>
                      <a:pt x="0" y="427006"/>
                      <a:pt x="60579" y="280702"/>
                      <a:pt x="170593" y="170688"/>
                    </a:cubicBezTo>
                    <a:cubicBezTo>
                      <a:pt x="280607" y="60579"/>
                      <a:pt x="426720" y="0"/>
                      <a:pt x="582073" y="0"/>
                    </a:cubicBezTo>
                    <a:lnTo>
                      <a:pt x="2263521" y="0"/>
                    </a:ln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30" name="Google Shape;330;p23"/>
              <p:cNvSpPr/>
              <p:nvPr/>
            </p:nvSpPr>
            <p:spPr>
              <a:xfrm>
                <a:off x="5084921" y="1926526"/>
                <a:ext cx="2184939" cy="1007554"/>
              </a:xfrm>
              <a:custGeom>
                <a:avLst/>
                <a:gdLst/>
                <a:ahLst/>
                <a:cxnLst/>
                <a:rect l="l" t="t" r="r" b="b"/>
                <a:pathLst>
                  <a:path w="2184939" h="1007554" extrusionOk="0">
                    <a:moveTo>
                      <a:pt x="2184940" y="95"/>
                    </a:moveTo>
                    <a:lnTo>
                      <a:pt x="2184940" y="13907"/>
                    </a:lnTo>
                    <a:lnTo>
                      <a:pt x="503396" y="13907"/>
                    </a:lnTo>
                    <a:cubicBezTo>
                      <a:pt x="372713" y="13907"/>
                      <a:pt x="249746" y="64865"/>
                      <a:pt x="157258" y="157448"/>
                    </a:cubicBezTo>
                    <a:cubicBezTo>
                      <a:pt x="64770" y="250031"/>
                      <a:pt x="13811" y="372999"/>
                      <a:pt x="13811" y="503777"/>
                    </a:cubicBezTo>
                    <a:cubicBezTo>
                      <a:pt x="13811" y="773906"/>
                      <a:pt x="233458" y="993743"/>
                      <a:pt x="503396" y="993743"/>
                    </a:cubicBezTo>
                    <a:lnTo>
                      <a:pt x="503396" y="1007555"/>
                    </a:lnTo>
                    <a:cubicBezTo>
                      <a:pt x="225838" y="1007555"/>
                      <a:pt x="0" y="781622"/>
                      <a:pt x="0" y="503777"/>
                    </a:cubicBezTo>
                    <a:cubicBezTo>
                      <a:pt x="0" y="369284"/>
                      <a:pt x="52388" y="242792"/>
                      <a:pt x="147542" y="147638"/>
                    </a:cubicBezTo>
                    <a:cubicBezTo>
                      <a:pt x="242697" y="52483"/>
                      <a:pt x="369094" y="0"/>
                      <a:pt x="503396" y="0"/>
                    </a:cubicBezTo>
                    <a:lnTo>
                      <a:pt x="2184845" y="0"/>
                    </a:ln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31" name="Google Shape;331;p23"/>
              <p:cNvSpPr/>
              <p:nvPr/>
            </p:nvSpPr>
            <p:spPr>
              <a:xfrm>
                <a:off x="5163597" y="2005298"/>
                <a:ext cx="2106263" cy="850010"/>
              </a:xfrm>
              <a:custGeom>
                <a:avLst/>
                <a:gdLst/>
                <a:ahLst/>
                <a:cxnLst/>
                <a:rect l="l" t="t" r="r" b="b"/>
                <a:pathLst>
                  <a:path w="2106263" h="850010" extrusionOk="0">
                    <a:moveTo>
                      <a:pt x="2106263" y="0"/>
                    </a:moveTo>
                    <a:lnTo>
                      <a:pt x="2106263" y="13811"/>
                    </a:lnTo>
                    <a:lnTo>
                      <a:pt x="424720" y="13811"/>
                    </a:lnTo>
                    <a:cubicBezTo>
                      <a:pt x="314992" y="13811"/>
                      <a:pt x="211836" y="56578"/>
                      <a:pt x="134207" y="134302"/>
                    </a:cubicBezTo>
                    <a:cubicBezTo>
                      <a:pt x="56579" y="211836"/>
                      <a:pt x="13811" y="315087"/>
                      <a:pt x="13811" y="425006"/>
                    </a:cubicBezTo>
                    <a:cubicBezTo>
                      <a:pt x="13811" y="651700"/>
                      <a:pt x="198120" y="836200"/>
                      <a:pt x="424720" y="836200"/>
                    </a:cubicBezTo>
                    <a:lnTo>
                      <a:pt x="424720" y="850011"/>
                    </a:lnTo>
                    <a:cubicBezTo>
                      <a:pt x="190500" y="850011"/>
                      <a:pt x="0" y="659321"/>
                      <a:pt x="0" y="425006"/>
                    </a:cubicBezTo>
                    <a:cubicBezTo>
                      <a:pt x="0" y="311372"/>
                      <a:pt x="44196" y="204692"/>
                      <a:pt x="124492" y="124492"/>
                    </a:cubicBezTo>
                    <a:cubicBezTo>
                      <a:pt x="204692" y="44196"/>
                      <a:pt x="311372" y="0"/>
                      <a:pt x="424720" y="0"/>
                    </a:cubicBezTo>
                    <a:lnTo>
                      <a:pt x="2106168" y="0"/>
                    </a:ln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32" name="Google Shape;332;p23"/>
              <p:cNvSpPr/>
              <p:nvPr/>
            </p:nvSpPr>
            <p:spPr>
              <a:xfrm>
                <a:off x="5242274" y="2084069"/>
                <a:ext cx="2027586" cy="692562"/>
              </a:xfrm>
              <a:custGeom>
                <a:avLst/>
                <a:gdLst/>
                <a:ahLst/>
                <a:cxnLst/>
                <a:rect l="l" t="t" r="r" b="b"/>
                <a:pathLst>
                  <a:path w="2027586" h="692562" extrusionOk="0">
                    <a:moveTo>
                      <a:pt x="2027587" y="0"/>
                    </a:moveTo>
                    <a:lnTo>
                      <a:pt x="2027587" y="13811"/>
                    </a:lnTo>
                    <a:lnTo>
                      <a:pt x="346043" y="13811"/>
                    </a:lnTo>
                    <a:cubicBezTo>
                      <a:pt x="257270" y="13811"/>
                      <a:pt x="173831" y="48387"/>
                      <a:pt x="111157" y="111252"/>
                    </a:cubicBezTo>
                    <a:cubicBezTo>
                      <a:pt x="48387" y="173927"/>
                      <a:pt x="13811" y="257461"/>
                      <a:pt x="13811" y="346329"/>
                    </a:cubicBezTo>
                    <a:cubicBezTo>
                      <a:pt x="13811" y="529685"/>
                      <a:pt x="162878" y="678752"/>
                      <a:pt x="346043" y="678752"/>
                    </a:cubicBezTo>
                    <a:lnTo>
                      <a:pt x="346043" y="692563"/>
                    </a:lnTo>
                    <a:cubicBezTo>
                      <a:pt x="155258" y="692563"/>
                      <a:pt x="0" y="537210"/>
                      <a:pt x="0" y="346329"/>
                    </a:cubicBezTo>
                    <a:cubicBezTo>
                      <a:pt x="0" y="253746"/>
                      <a:pt x="36004" y="166783"/>
                      <a:pt x="101441" y="101537"/>
                    </a:cubicBezTo>
                    <a:cubicBezTo>
                      <a:pt x="166688" y="36100"/>
                      <a:pt x="253556" y="95"/>
                      <a:pt x="346043" y="95"/>
                    </a:cubicBezTo>
                    <a:lnTo>
                      <a:pt x="2027492" y="95"/>
                    </a:ln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33" name="Google Shape;333;p23"/>
              <p:cNvSpPr/>
              <p:nvPr/>
            </p:nvSpPr>
            <p:spPr>
              <a:xfrm>
                <a:off x="5320950" y="2162746"/>
                <a:ext cx="1948910" cy="535114"/>
              </a:xfrm>
              <a:custGeom>
                <a:avLst/>
                <a:gdLst/>
                <a:ahLst/>
                <a:cxnLst/>
                <a:rect l="l" t="t" r="r" b="b"/>
                <a:pathLst>
                  <a:path w="1948910" h="535114" extrusionOk="0">
                    <a:moveTo>
                      <a:pt x="1948910" y="0"/>
                    </a:moveTo>
                    <a:lnTo>
                      <a:pt x="1948910" y="13811"/>
                    </a:lnTo>
                    <a:lnTo>
                      <a:pt x="267367" y="13811"/>
                    </a:lnTo>
                    <a:cubicBezTo>
                      <a:pt x="199549" y="13811"/>
                      <a:pt x="135922" y="40195"/>
                      <a:pt x="88106" y="88201"/>
                    </a:cubicBezTo>
                    <a:cubicBezTo>
                      <a:pt x="40196" y="136017"/>
                      <a:pt x="13811" y="199739"/>
                      <a:pt x="13811" y="267557"/>
                    </a:cubicBezTo>
                    <a:cubicBezTo>
                      <a:pt x="13811" y="335375"/>
                      <a:pt x="40196" y="399097"/>
                      <a:pt x="88106" y="446913"/>
                    </a:cubicBezTo>
                    <a:cubicBezTo>
                      <a:pt x="135922" y="494919"/>
                      <a:pt x="199549" y="521303"/>
                      <a:pt x="267367" y="521303"/>
                    </a:cubicBezTo>
                    <a:lnTo>
                      <a:pt x="842581" y="521303"/>
                    </a:lnTo>
                    <a:lnTo>
                      <a:pt x="842581" y="535114"/>
                    </a:lnTo>
                    <a:lnTo>
                      <a:pt x="267367" y="535114"/>
                    </a:lnTo>
                    <a:cubicBezTo>
                      <a:pt x="195834" y="535114"/>
                      <a:pt x="128683" y="507301"/>
                      <a:pt x="78296" y="456724"/>
                    </a:cubicBezTo>
                    <a:cubicBezTo>
                      <a:pt x="27813" y="406337"/>
                      <a:pt x="0" y="339185"/>
                      <a:pt x="0" y="267557"/>
                    </a:cubicBezTo>
                    <a:cubicBezTo>
                      <a:pt x="0" y="195929"/>
                      <a:pt x="27813" y="128778"/>
                      <a:pt x="78391" y="78391"/>
                    </a:cubicBezTo>
                    <a:cubicBezTo>
                      <a:pt x="128778" y="27813"/>
                      <a:pt x="195929" y="0"/>
                      <a:pt x="267367" y="0"/>
                    </a:cubicBezTo>
                    <a:lnTo>
                      <a:pt x="1948815" y="0"/>
                    </a:ln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34" name="Google Shape;334;p23"/>
              <p:cNvSpPr/>
              <p:nvPr/>
            </p:nvSpPr>
            <p:spPr>
              <a:xfrm>
                <a:off x="5399627" y="2241422"/>
                <a:ext cx="1870233" cy="377666"/>
              </a:xfrm>
              <a:custGeom>
                <a:avLst/>
                <a:gdLst/>
                <a:ahLst/>
                <a:cxnLst/>
                <a:rect l="l" t="t" r="r" b="b"/>
                <a:pathLst>
                  <a:path w="1870233" h="377666" extrusionOk="0">
                    <a:moveTo>
                      <a:pt x="1870234" y="95"/>
                    </a:moveTo>
                    <a:lnTo>
                      <a:pt x="1870234" y="13906"/>
                    </a:lnTo>
                    <a:lnTo>
                      <a:pt x="188690" y="13906"/>
                    </a:lnTo>
                    <a:cubicBezTo>
                      <a:pt x="141922" y="13906"/>
                      <a:pt x="98012" y="32099"/>
                      <a:pt x="65056" y="65151"/>
                    </a:cubicBezTo>
                    <a:cubicBezTo>
                      <a:pt x="32004" y="98107"/>
                      <a:pt x="13811" y="142018"/>
                      <a:pt x="13811" y="188881"/>
                    </a:cubicBezTo>
                    <a:cubicBezTo>
                      <a:pt x="13811" y="285369"/>
                      <a:pt x="92297" y="363855"/>
                      <a:pt x="188690" y="363855"/>
                    </a:cubicBezTo>
                    <a:lnTo>
                      <a:pt x="188690" y="377666"/>
                    </a:lnTo>
                    <a:cubicBezTo>
                      <a:pt x="84677" y="377666"/>
                      <a:pt x="0" y="292989"/>
                      <a:pt x="0" y="188881"/>
                    </a:cubicBezTo>
                    <a:cubicBezTo>
                      <a:pt x="0" y="138303"/>
                      <a:pt x="19621" y="90964"/>
                      <a:pt x="55340" y="55340"/>
                    </a:cubicBezTo>
                    <a:cubicBezTo>
                      <a:pt x="90868" y="19717"/>
                      <a:pt x="138208" y="0"/>
                      <a:pt x="188690" y="0"/>
                    </a:cubicBezTo>
                    <a:lnTo>
                      <a:pt x="1870139" y="0"/>
                    </a:ln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
          <p:nvSpPr>
            <p:cNvPr id="335" name="Google Shape;335;p23"/>
            <p:cNvSpPr/>
            <p:nvPr/>
          </p:nvSpPr>
          <p:spPr>
            <a:xfrm>
              <a:off x="5588317" y="2605373"/>
              <a:ext cx="575214" cy="13811"/>
            </a:xfrm>
            <a:custGeom>
              <a:avLst/>
              <a:gdLst/>
              <a:ahLst/>
              <a:cxnLst/>
              <a:rect l="l" t="t" r="r" b="b"/>
              <a:pathLst>
                <a:path w="575214" h="13811" extrusionOk="0">
                  <a:moveTo>
                    <a:pt x="0" y="0"/>
                  </a:moveTo>
                  <a:lnTo>
                    <a:pt x="575215" y="0"/>
                  </a:lnTo>
                  <a:lnTo>
                    <a:pt x="575215" y="13811"/>
                  </a:lnTo>
                  <a:lnTo>
                    <a:pt x="0" y="13811"/>
                  </a:ln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36" name="Google Shape;336;p23"/>
            <p:cNvSpPr/>
            <p:nvPr/>
          </p:nvSpPr>
          <p:spPr>
            <a:xfrm>
              <a:off x="5588317" y="2762821"/>
              <a:ext cx="575214" cy="13811"/>
            </a:xfrm>
            <a:custGeom>
              <a:avLst/>
              <a:gdLst/>
              <a:ahLst/>
              <a:cxnLst/>
              <a:rect l="l" t="t" r="r" b="b"/>
              <a:pathLst>
                <a:path w="575214" h="13811" extrusionOk="0">
                  <a:moveTo>
                    <a:pt x="0" y="0"/>
                  </a:moveTo>
                  <a:lnTo>
                    <a:pt x="575215" y="0"/>
                  </a:lnTo>
                  <a:lnTo>
                    <a:pt x="575215" y="13811"/>
                  </a:lnTo>
                  <a:lnTo>
                    <a:pt x="0" y="13811"/>
                  </a:ln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37" name="Google Shape;337;p23"/>
            <p:cNvSpPr/>
            <p:nvPr/>
          </p:nvSpPr>
          <p:spPr>
            <a:xfrm>
              <a:off x="5588317" y="2841498"/>
              <a:ext cx="575214" cy="13811"/>
            </a:xfrm>
            <a:custGeom>
              <a:avLst/>
              <a:gdLst/>
              <a:ahLst/>
              <a:cxnLst/>
              <a:rect l="l" t="t" r="r" b="b"/>
              <a:pathLst>
                <a:path w="575214" h="13811" extrusionOk="0">
                  <a:moveTo>
                    <a:pt x="0" y="0"/>
                  </a:moveTo>
                  <a:lnTo>
                    <a:pt x="575215" y="0"/>
                  </a:lnTo>
                  <a:lnTo>
                    <a:pt x="575215" y="13811"/>
                  </a:lnTo>
                  <a:lnTo>
                    <a:pt x="0" y="13811"/>
                  </a:ln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38" name="Google Shape;338;p23"/>
            <p:cNvSpPr/>
            <p:nvPr/>
          </p:nvSpPr>
          <p:spPr>
            <a:xfrm>
              <a:off x="5588317" y="2920269"/>
              <a:ext cx="575214" cy="13811"/>
            </a:xfrm>
            <a:custGeom>
              <a:avLst/>
              <a:gdLst/>
              <a:ahLst/>
              <a:cxnLst/>
              <a:rect l="l" t="t" r="r" b="b"/>
              <a:pathLst>
                <a:path w="575214" h="13811" extrusionOk="0">
                  <a:moveTo>
                    <a:pt x="0" y="0"/>
                  </a:moveTo>
                  <a:lnTo>
                    <a:pt x="575215" y="0"/>
                  </a:lnTo>
                  <a:lnTo>
                    <a:pt x="575215" y="13811"/>
                  </a:lnTo>
                  <a:lnTo>
                    <a:pt x="0" y="13811"/>
                  </a:ln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339" name="Google Shape;339;p23"/>
          <p:cNvGrpSpPr/>
          <p:nvPr/>
        </p:nvGrpSpPr>
        <p:grpSpPr>
          <a:xfrm>
            <a:off x="-111874" y="-62091"/>
            <a:ext cx="9351113" cy="5291538"/>
            <a:chOff x="-111874" y="-62091"/>
            <a:chExt cx="9351113" cy="5291538"/>
          </a:xfrm>
        </p:grpSpPr>
        <p:grpSp>
          <p:nvGrpSpPr>
            <p:cNvPr id="340" name="Google Shape;340;p23"/>
            <p:cNvGrpSpPr/>
            <p:nvPr/>
          </p:nvGrpSpPr>
          <p:grpSpPr>
            <a:xfrm>
              <a:off x="8277001" y="4267209"/>
              <a:ext cx="962238" cy="962238"/>
              <a:chOff x="1278899" y="832594"/>
              <a:chExt cx="1319400" cy="1319400"/>
            </a:xfrm>
          </p:grpSpPr>
          <p:sp>
            <p:nvSpPr>
              <p:cNvPr id="341" name="Google Shape;341;p23"/>
              <p:cNvSpPr/>
              <p:nvPr/>
            </p:nvSpPr>
            <p:spPr>
              <a:xfrm>
                <a:off x="1472099" y="1025825"/>
                <a:ext cx="933000" cy="933000"/>
              </a:xfrm>
              <a:prstGeom prst="mathPlus">
                <a:avLst>
                  <a:gd name="adj1" fmla="val 4857"/>
                </a:avLst>
              </a:prstGeom>
              <a:solidFill>
                <a:schemeClr val="accent1"/>
              </a:solidFill>
              <a:ln w="1905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Hind"/>
                  <a:ea typeface="Hind"/>
                  <a:cs typeface="Hind"/>
                  <a:sym typeface="Hind"/>
                </a:endParaRPr>
              </a:p>
            </p:txBody>
          </p:sp>
          <p:sp>
            <p:nvSpPr>
              <p:cNvPr id="342" name="Google Shape;342;p23"/>
              <p:cNvSpPr/>
              <p:nvPr/>
            </p:nvSpPr>
            <p:spPr>
              <a:xfrm rot="2700000">
                <a:off x="1472120" y="1025816"/>
                <a:ext cx="932957" cy="932957"/>
              </a:xfrm>
              <a:prstGeom prst="mathPlus">
                <a:avLst>
                  <a:gd name="adj1" fmla="val 4857"/>
                </a:avLst>
              </a:prstGeom>
              <a:solidFill>
                <a:schemeClr val="accent1"/>
              </a:solidFill>
              <a:ln w="1905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Hind"/>
                  <a:ea typeface="Hind"/>
                  <a:cs typeface="Hind"/>
                  <a:sym typeface="Hind"/>
                </a:endParaRPr>
              </a:p>
            </p:txBody>
          </p:sp>
        </p:grpSp>
        <p:grpSp>
          <p:nvGrpSpPr>
            <p:cNvPr id="343" name="Google Shape;343;p23"/>
            <p:cNvGrpSpPr/>
            <p:nvPr/>
          </p:nvGrpSpPr>
          <p:grpSpPr>
            <a:xfrm>
              <a:off x="-111874" y="-62091"/>
              <a:ext cx="962238" cy="962238"/>
              <a:chOff x="1337825" y="-1237541"/>
              <a:chExt cx="1319400" cy="1319400"/>
            </a:xfrm>
          </p:grpSpPr>
          <p:sp>
            <p:nvSpPr>
              <p:cNvPr id="344" name="Google Shape;344;p23"/>
              <p:cNvSpPr/>
              <p:nvPr/>
            </p:nvSpPr>
            <p:spPr>
              <a:xfrm>
                <a:off x="1531025" y="-1044311"/>
                <a:ext cx="933000" cy="933000"/>
              </a:xfrm>
              <a:prstGeom prst="mathPlus">
                <a:avLst>
                  <a:gd name="adj1" fmla="val 4857"/>
                </a:avLst>
              </a:prstGeom>
              <a:solidFill>
                <a:schemeClr val="accent1"/>
              </a:solidFill>
              <a:ln w="1905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Hind"/>
                  <a:ea typeface="Hind"/>
                  <a:cs typeface="Hind"/>
                  <a:sym typeface="Hind"/>
                </a:endParaRPr>
              </a:p>
            </p:txBody>
          </p:sp>
          <p:sp>
            <p:nvSpPr>
              <p:cNvPr id="345" name="Google Shape;345;p23"/>
              <p:cNvSpPr/>
              <p:nvPr/>
            </p:nvSpPr>
            <p:spPr>
              <a:xfrm rot="2700000">
                <a:off x="1531047" y="-1044320"/>
                <a:ext cx="932957" cy="932957"/>
              </a:xfrm>
              <a:prstGeom prst="mathPlus">
                <a:avLst>
                  <a:gd name="adj1" fmla="val 4857"/>
                </a:avLst>
              </a:prstGeom>
              <a:solidFill>
                <a:schemeClr val="accent1"/>
              </a:solidFill>
              <a:ln w="1905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Hind"/>
                  <a:ea typeface="Hind"/>
                  <a:cs typeface="Hind"/>
                  <a:sym typeface="Hind"/>
                </a:endParaRPr>
              </a:p>
            </p:txBody>
          </p:sp>
        </p:grpSp>
      </p:grpSp>
    </p:spTree>
  </p:cSld>
  <p:clrMapOvr>
    <a:masterClrMapping/>
  </p:clrMapOvr>
  <p:transition spd="slow">
    <p:push dir="u"/>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713175" y="539550"/>
            <a:ext cx="7717800" cy="6129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Clr>
                <a:schemeClr val="dk1"/>
              </a:buClr>
              <a:buSzPts val="2700"/>
              <a:buFont typeface="Aldrich"/>
              <a:buNone/>
              <a:defRPr sz="2700" b="1">
                <a:solidFill>
                  <a:schemeClr val="dk1"/>
                </a:solidFill>
                <a:latin typeface="Aldrich"/>
                <a:ea typeface="Aldrich"/>
                <a:cs typeface="Aldrich"/>
                <a:sym typeface="Aldrich"/>
              </a:defRPr>
            </a:lvl1pPr>
            <a:lvl2pPr lvl="1" rtl="0">
              <a:spcBef>
                <a:spcPts val="0"/>
              </a:spcBef>
              <a:spcAft>
                <a:spcPts val="0"/>
              </a:spcAft>
              <a:buClr>
                <a:schemeClr val="dk1"/>
              </a:buClr>
              <a:buSzPts val="2700"/>
              <a:buFont typeface="Aldrich"/>
              <a:buNone/>
              <a:defRPr sz="2700" b="1">
                <a:solidFill>
                  <a:schemeClr val="dk1"/>
                </a:solidFill>
                <a:latin typeface="Aldrich"/>
                <a:ea typeface="Aldrich"/>
                <a:cs typeface="Aldrich"/>
                <a:sym typeface="Aldrich"/>
              </a:defRPr>
            </a:lvl2pPr>
            <a:lvl3pPr lvl="2" rtl="0">
              <a:spcBef>
                <a:spcPts val="0"/>
              </a:spcBef>
              <a:spcAft>
                <a:spcPts val="0"/>
              </a:spcAft>
              <a:buClr>
                <a:schemeClr val="dk1"/>
              </a:buClr>
              <a:buSzPts val="2700"/>
              <a:buFont typeface="Aldrich"/>
              <a:buNone/>
              <a:defRPr sz="2700" b="1">
                <a:solidFill>
                  <a:schemeClr val="dk1"/>
                </a:solidFill>
                <a:latin typeface="Aldrich"/>
                <a:ea typeface="Aldrich"/>
                <a:cs typeface="Aldrich"/>
                <a:sym typeface="Aldrich"/>
              </a:defRPr>
            </a:lvl3pPr>
            <a:lvl4pPr lvl="3" rtl="0">
              <a:spcBef>
                <a:spcPts val="0"/>
              </a:spcBef>
              <a:spcAft>
                <a:spcPts val="0"/>
              </a:spcAft>
              <a:buClr>
                <a:schemeClr val="dk1"/>
              </a:buClr>
              <a:buSzPts val="2700"/>
              <a:buFont typeface="Aldrich"/>
              <a:buNone/>
              <a:defRPr sz="2700" b="1">
                <a:solidFill>
                  <a:schemeClr val="dk1"/>
                </a:solidFill>
                <a:latin typeface="Aldrich"/>
                <a:ea typeface="Aldrich"/>
                <a:cs typeface="Aldrich"/>
                <a:sym typeface="Aldrich"/>
              </a:defRPr>
            </a:lvl4pPr>
            <a:lvl5pPr lvl="4" rtl="0">
              <a:spcBef>
                <a:spcPts val="0"/>
              </a:spcBef>
              <a:spcAft>
                <a:spcPts val="0"/>
              </a:spcAft>
              <a:buClr>
                <a:schemeClr val="dk1"/>
              </a:buClr>
              <a:buSzPts val="2700"/>
              <a:buFont typeface="Aldrich"/>
              <a:buNone/>
              <a:defRPr sz="2700" b="1">
                <a:solidFill>
                  <a:schemeClr val="dk1"/>
                </a:solidFill>
                <a:latin typeface="Aldrich"/>
                <a:ea typeface="Aldrich"/>
                <a:cs typeface="Aldrich"/>
                <a:sym typeface="Aldrich"/>
              </a:defRPr>
            </a:lvl5pPr>
            <a:lvl6pPr lvl="5" rtl="0">
              <a:spcBef>
                <a:spcPts val="0"/>
              </a:spcBef>
              <a:spcAft>
                <a:spcPts val="0"/>
              </a:spcAft>
              <a:buClr>
                <a:schemeClr val="dk1"/>
              </a:buClr>
              <a:buSzPts val="2700"/>
              <a:buFont typeface="Aldrich"/>
              <a:buNone/>
              <a:defRPr sz="2700" b="1">
                <a:solidFill>
                  <a:schemeClr val="dk1"/>
                </a:solidFill>
                <a:latin typeface="Aldrich"/>
                <a:ea typeface="Aldrich"/>
                <a:cs typeface="Aldrich"/>
                <a:sym typeface="Aldrich"/>
              </a:defRPr>
            </a:lvl6pPr>
            <a:lvl7pPr lvl="6" rtl="0">
              <a:spcBef>
                <a:spcPts val="0"/>
              </a:spcBef>
              <a:spcAft>
                <a:spcPts val="0"/>
              </a:spcAft>
              <a:buClr>
                <a:schemeClr val="dk1"/>
              </a:buClr>
              <a:buSzPts val="2700"/>
              <a:buFont typeface="Aldrich"/>
              <a:buNone/>
              <a:defRPr sz="2700" b="1">
                <a:solidFill>
                  <a:schemeClr val="dk1"/>
                </a:solidFill>
                <a:latin typeface="Aldrich"/>
                <a:ea typeface="Aldrich"/>
                <a:cs typeface="Aldrich"/>
                <a:sym typeface="Aldrich"/>
              </a:defRPr>
            </a:lvl7pPr>
            <a:lvl8pPr lvl="7" rtl="0">
              <a:spcBef>
                <a:spcPts val="0"/>
              </a:spcBef>
              <a:spcAft>
                <a:spcPts val="0"/>
              </a:spcAft>
              <a:buClr>
                <a:schemeClr val="dk1"/>
              </a:buClr>
              <a:buSzPts val="2700"/>
              <a:buFont typeface="Aldrich"/>
              <a:buNone/>
              <a:defRPr sz="2700" b="1">
                <a:solidFill>
                  <a:schemeClr val="dk1"/>
                </a:solidFill>
                <a:latin typeface="Aldrich"/>
                <a:ea typeface="Aldrich"/>
                <a:cs typeface="Aldrich"/>
                <a:sym typeface="Aldrich"/>
              </a:defRPr>
            </a:lvl8pPr>
            <a:lvl9pPr lvl="8" rtl="0">
              <a:spcBef>
                <a:spcPts val="0"/>
              </a:spcBef>
              <a:spcAft>
                <a:spcPts val="0"/>
              </a:spcAft>
              <a:buClr>
                <a:schemeClr val="dk1"/>
              </a:buClr>
              <a:buSzPts val="2700"/>
              <a:buFont typeface="Aldrich"/>
              <a:buNone/>
              <a:defRPr sz="2700" b="1">
                <a:solidFill>
                  <a:schemeClr val="dk1"/>
                </a:solidFill>
                <a:latin typeface="Aldrich"/>
                <a:ea typeface="Aldrich"/>
                <a:cs typeface="Aldrich"/>
                <a:sym typeface="Aldrich"/>
              </a:defRPr>
            </a:lvl9pPr>
          </a:lstStyle>
          <a:p>
            <a:endParaRPr/>
          </a:p>
        </p:txBody>
      </p:sp>
      <p:sp>
        <p:nvSpPr>
          <p:cNvPr id="7" name="Google Shape;7;p1"/>
          <p:cNvSpPr txBox="1">
            <a:spLocks noGrp="1"/>
          </p:cNvSpPr>
          <p:nvPr>
            <p:ph type="body" idx="1"/>
          </p:nvPr>
        </p:nvSpPr>
        <p:spPr>
          <a:xfrm>
            <a:off x="713100" y="1152475"/>
            <a:ext cx="7717800" cy="3416400"/>
          </a:xfrm>
          <a:prstGeom prst="rect">
            <a:avLst/>
          </a:prstGeom>
          <a:noFill/>
          <a:ln>
            <a:noFill/>
          </a:ln>
        </p:spPr>
        <p:txBody>
          <a:bodyPr spcFirstLastPara="1" wrap="square" lIns="91425" tIns="91425" rIns="91425" bIns="91425" anchor="t" anchorCtr="0">
            <a:noAutofit/>
          </a:bodyPr>
          <a:lstStyle>
            <a:lvl1pPr marL="457200" lvl="0" indent="-304800">
              <a:lnSpc>
                <a:spcPct val="115000"/>
              </a:lnSpc>
              <a:spcBef>
                <a:spcPts val="0"/>
              </a:spcBef>
              <a:spcAft>
                <a:spcPts val="0"/>
              </a:spcAft>
              <a:buClr>
                <a:schemeClr val="dk1"/>
              </a:buClr>
              <a:buSzPts val="1200"/>
              <a:buFont typeface="Hind"/>
              <a:buChar char="●"/>
              <a:defRPr sz="1200">
                <a:solidFill>
                  <a:schemeClr val="dk1"/>
                </a:solidFill>
                <a:latin typeface="Hind"/>
                <a:ea typeface="Hind"/>
                <a:cs typeface="Hind"/>
                <a:sym typeface="Hind"/>
              </a:defRPr>
            </a:lvl1pPr>
            <a:lvl2pPr marL="914400" lvl="1" indent="-304800">
              <a:lnSpc>
                <a:spcPct val="115000"/>
              </a:lnSpc>
              <a:spcBef>
                <a:spcPts val="1600"/>
              </a:spcBef>
              <a:spcAft>
                <a:spcPts val="0"/>
              </a:spcAft>
              <a:buClr>
                <a:schemeClr val="dk1"/>
              </a:buClr>
              <a:buSzPts val="1200"/>
              <a:buFont typeface="Hind"/>
              <a:buChar char="○"/>
              <a:defRPr sz="1200">
                <a:solidFill>
                  <a:schemeClr val="dk1"/>
                </a:solidFill>
                <a:latin typeface="Hind"/>
                <a:ea typeface="Hind"/>
                <a:cs typeface="Hind"/>
                <a:sym typeface="Hind"/>
              </a:defRPr>
            </a:lvl2pPr>
            <a:lvl3pPr marL="1371600" lvl="2" indent="-304800">
              <a:lnSpc>
                <a:spcPct val="115000"/>
              </a:lnSpc>
              <a:spcBef>
                <a:spcPts val="1600"/>
              </a:spcBef>
              <a:spcAft>
                <a:spcPts val="0"/>
              </a:spcAft>
              <a:buClr>
                <a:schemeClr val="dk1"/>
              </a:buClr>
              <a:buSzPts val="1200"/>
              <a:buFont typeface="Hind"/>
              <a:buChar char="■"/>
              <a:defRPr sz="1200">
                <a:solidFill>
                  <a:schemeClr val="dk1"/>
                </a:solidFill>
                <a:latin typeface="Hind"/>
                <a:ea typeface="Hind"/>
                <a:cs typeface="Hind"/>
                <a:sym typeface="Hind"/>
              </a:defRPr>
            </a:lvl3pPr>
            <a:lvl4pPr marL="1828800" lvl="3" indent="-304800">
              <a:lnSpc>
                <a:spcPct val="115000"/>
              </a:lnSpc>
              <a:spcBef>
                <a:spcPts val="1600"/>
              </a:spcBef>
              <a:spcAft>
                <a:spcPts val="0"/>
              </a:spcAft>
              <a:buClr>
                <a:schemeClr val="dk1"/>
              </a:buClr>
              <a:buSzPts val="1200"/>
              <a:buFont typeface="Hind"/>
              <a:buChar char="●"/>
              <a:defRPr sz="1200">
                <a:solidFill>
                  <a:schemeClr val="dk1"/>
                </a:solidFill>
                <a:latin typeface="Hind"/>
                <a:ea typeface="Hind"/>
                <a:cs typeface="Hind"/>
                <a:sym typeface="Hind"/>
              </a:defRPr>
            </a:lvl4pPr>
            <a:lvl5pPr marL="2286000" lvl="4" indent="-304800">
              <a:lnSpc>
                <a:spcPct val="115000"/>
              </a:lnSpc>
              <a:spcBef>
                <a:spcPts val="1600"/>
              </a:spcBef>
              <a:spcAft>
                <a:spcPts val="0"/>
              </a:spcAft>
              <a:buClr>
                <a:schemeClr val="dk1"/>
              </a:buClr>
              <a:buSzPts val="1200"/>
              <a:buFont typeface="Hind"/>
              <a:buChar char="○"/>
              <a:defRPr sz="1200">
                <a:solidFill>
                  <a:schemeClr val="dk1"/>
                </a:solidFill>
                <a:latin typeface="Hind"/>
                <a:ea typeface="Hind"/>
                <a:cs typeface="Hind"/>
                <a:sym typeface="Hind"/>
              </a:defRPr>
            </a:lvl5pPr>
            <a:lvl6pPr marL="2743200" lvl="5" indent="-304800">
              <a:lnSpc>
                <a:spcPct val="115000"/>
              </a:lnSpc>
              <a:spcBef>
                <a:spcPts val="1600"/>
              </a:spcBef>
              <a:spcAft>
                <a:spcPts val="0"/>
              </a:spcAft>
              <a:buClr>
                <a:schemeClr val="dk1"/>
              </a:buClr>
              <a:buSzPts val="1200"/>
              <a:buFont typeface="Hind"/>
              <a:buChar char="■"/>
              <a:defRPr sz="1200">
                <a:solidFill>
                  <a:schemeClr val="dk1"/>
                </a:solidFill>
                <a:latin typeface="Hind"/>
                <a:ea typeface="Hind"/>
                <a:cs typeface="Hind"/>
                <a:sym typeface="Hind"/>
              </a:defRPr>
            </a:lvl6pPr>
            <a:lvl7pPr marL="3200400" lvl="6" indent="-304800">
              <a:lnSpc>
                <a:spcPct val="115000"/>
              </a:lnSpc>
              <a:spcBef>
                <a:spcPts val="1600"/>
              </a:spcBef>
              <a:spcAft>
                <a:spcPts val="0"/>
              </a:spcAft>
              <a:buClr>
                <a:schemeClr val="dk1"/>
              </a:buClr>
              <a:buSzPts val="1200"/>
              <a:buFont typeface="Hind"/>
              <a:buChar char="●"/>
              <a:defRPr sz="1200">
                <a:solidFill>
                  <a:schemeClr val="dk1"/>
                </a:solidFill>
                <a:latin typeface="Hind"/>
                <a:ea typeface="Hind"/>
                <a:cs typeface="Hind"/>
                <a:sym typeface="Hind"/>
              </a:defRPr>
            </a:lvl7pPr>
            <a:lvl8pPr marL="3657600" lvl="7" indent="-304800">
              <a:lnSpc>
                <a:spcPct val="115000"/>
              </a:lnSpc>
              <a:spcBef>
                <a:spcPts val="1600"/>
              </a:spcBef>
              <a:spcAft>
                <a:spcPts val="0"/>
              </a:spcAft>
              <a:buClr>
                <a:schemeClr val="dk1"/>
              </a:buClr>
              <a:buSzPts val="1200"/>
              <a:buFont typeface="Hind"/>
              <a:buChar char="○"/>
              <a:defRPr sz="1200">
                <a:solidFill>
                  <a:schemeClr val="dk1"/>
                </a:solidFill>
                <a:latin typeface="Hind"/>
                <a:ea typeface="Hind"/>
                <a:cs typeface="Hind"/>
                <a:sym typeface="Hind"/>
              </a:defRPr>
            </a:lvl8pPr>
            <a:lvl9pPr marL="4114800" lvl="8" indent="-304800">
              <a:lnSpc>
                <a:spcPct val="115000"/>
              </a:lnSpc>
              <a:spcBef>
                <a:spcPts val="1600"/>
              </a:spcBef>
              <a:spcAft>
                <a:spcPts val="1600"/>
              </a:spcAft>
              <a:buClr>
                <a:schemeClr val="dk1"/>
              </a:buClr>
              <a:buSzPts val="1200"/>
              <a:buFont typeface="Hind"/>
              <a:buChar char="■"/>
              <a:defRPr sz="1200">
                <a:solidFill>
                  <a:schemeClr val="dk1"/>
                </a:solidFill>
                <a:latin typeface="Hind"/>
                <a:ea typeface="Hind"/>
                <a:cs typeface="Hind"/>
                <a:sym typeface="Hind"/>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2" r:id="rId11"/>
    <p:sldLayoutId id="2147483665" r:id="rId12"/>
    <p:sldLayoutId id="2147483666" r:id="rId13"/>
    <p:sldLayoutId id="2147483667" r:id="rId14"/>
    <p:sldLayoutId id="2147483668" r:id="rId15"/>
    <p:sldLayoutId id="2147483669" r:id="rId16"/>
  </p:sldLayoutIdLst>
  <p:transition spd="slow">
    <p:push dir="u"/>
  </p:transition>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microsoft.com/office/2007/relationships/hdphoto" Target="../media/hdphoto1.wdp"/><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10.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notesSlide" Target="../notesSlides/notesSlide6.xml"/><Relationship Id="rId1" Type="http://schemas.openxmlformats.org/officeDocument/2006/relationships/slideLayout" Target="../slideLayouts/slideLayout11.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svg"/></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8.xml"/><Relationship Id="rId1" Type="http://schemas.openxmlformats.org/officeDocument/2006/relationships/slideLayout" Target="../slideLayouts/slideLayout8.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1.xml"/><Relationship Id="rId1" Type="http://schemas.openxmlformats.org/officeDocument/2006/relationships/slideLayout" Target="../slideLayouts/slideLayout12.xml"/><Relationship Id="rId4" Type="http://schemas.openxmlformats.org/officeDocument/2006/relationships/image" Target="../media/image25.png"/></Relationships>
</file>

<file path=ppt/slides/_rels/slide1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3.xml"/><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60"/>
        <p:cNvGrpSpPr/>
        <p:nvPr/>
      </p:nvGrpSpPr>
      <p:grpSpPr>
        <a:xfrm>
          <a:off x="0" y="0"/>
          <a:ext cx="0" cy="0"/>
          <a:chOff x="0" y="0"/>
          <a:chExt cx="0" cy="0"/>
        </a:xfrm>
      </p:grpSpPr>
      <p:pic>
        <p:nvPicPr>
          <p:cNvPr id="9" name="عنصر نائب للصورة 8">
            <a:extLst>
              <a:ext uri="{FF2B5EF4-FFF2-40B4-BE49-F238E27FC236}">
                <a16:creationId xmlns:a16="http://schemas.microsoft.com/office/drawing/2014/main" id="{1E5AFDBC-BBCC-E58C-2E3D-578D885D370C}"/>
              </a:ext>
            </a:extLst>
          </p:cNvPr>
          <p:cNvPicPr>
            <a:picLocks noGrp="1" noChangeAspect="1"/>
          </p:cNvPicPr>
          <p:nvPr>
            <p:ph type="pic" idx="2"/>
          </p:nvPr>
        </p:nvPicPr>
        <p:blipFill>
          <a:blip r:embed="rId3">
            <a:alphaModFix amt="29000"/>
          </a:blip>
          <a:srcRect t="27" b="27"/>
          <a:stretch>
            <a:fillRect/>
          </a:stretch>
        </p:blipFill>
        <p:spPr>
          <a:xfrm>
            <a:off x="0" y="0"/>
            <a:ext cx="9144000" cy="5143500"/>
          </a:xfrm>
          <a:prstGeom prst="rect">
            <a:avLst/>
          </a:prstGeom>
          <a:noFill/>
          <a:ln>
            <a:noFill/>
          </a:ln>
        </p:spPr>
      </p:pic>
      <p:sp>
        <p:nvSpPr>
          <p:cNvPr id="362" name="Google Shape;362;p28"/>
          <p:cNvSpPr txBox="1">
            <a:spLocks noGrp="1"/>
          </p:cNvSpPr>
          <p:nvPr>
            <p:ph type="ctrTitle"/>
          </p:nvPr>
        </p:nvSpPr>
        <p:spPr>
          <a:xfrm>
            <a:off x="1565100" y="1080115"/>
            <a:ext cx="6013800" cy="828202"/>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ar-SA" sz="3600" dirty="0">
                <a:latin typeface="Cairo ExtraBold" pitchFamily="2" charset="-78"/>
                <a:cs typeface="Cairo ExtraBold" pitchFamily="2" charset="-78"/>
              </a:rPr>
              <a:t>مدرب أونلاين </a:t>
            </a:r>
            <a:r>
              <a:rPr lang="ar-SA" sz="3600" dirty="0">
                <a:solidFill>
                  <a:schemeClr val="accent1"/>
                </a:solidFill>
                <a:latin typeface="Cairo ExtraBold" pitchFamily="2" charset="-78"/>
                <a:cs typeface="Cairo ExtraBold" pitchFamily="2" charset="-78"/>
              </a:rPr>
              <a:t>ذكي</a:t>
            </a:r>
            <a:endParaRPr sz="3600" i="1" dirty="0">
              <a:solidFill>
                <a:schemeClr val="accent1"/>
              </a:solidFill>
              <a:latin typeface="Cairo ExtraBold" pitchFamily="2" charset="-78"/>
              <a:cs typeface="Cairo ExtraBold" pitchFamily="2" charset="-78"/>
            </a:endParaRPr>
          </a:p>
        </p:txBody>
      </p:sp>
      <p:sp>
        <p:nvSpPr>
          <p:cNvPr id="363" name="Google Shape;363;p28"/>
          <p:cNvSpPr txBox="1">
            <a:spLocks noGrp="1"/>
          </p:cNvSpPr>
          <p:nvPr>
            <p:ph type="subTitle" idx="1"/>
          </p:nvPr>
        </p:nvSpPr>
        <p:spPr>
          <a:xfrm>
            <a:off x="5973418" y="291072"/>
            <a:ext cx="2954514" cy="971198"/>
          </a:xfrm>
          <a:prstGeom prst="rect">
            <a:avLst/>
          </a:prstGeom>
        </p:spPr>
        <p:txBody>
          <a:bodyPr spcFirstLastPara="1" wrap="square" lIns="91425" tIns="91425" rIns="91425" bIns="91425" anchor="ctr" anchorCtr="0">
            <a:noAutofit/>
          </a:bodyPr>
          <a:lstStyle/>
          <a:p>
            <a:pPr marL="0" lvl="0" indent="0" algn="justLow" rtl="1">
              <a:lnSpc>
                <a:spcPct val="150000"/>
              </a:lnSpc>
              <a:spcBef>
                <a:spcPts val="0"/>
              </a:spcBef>
              <a:spcAft>
                <a:spcPts val="0"/>
              </a:spcAft>
              <a:buNone/>
            </a:pPr>
            <a:r>
              <a:rPr lang="ar-SA" sz="900" dirty="0">
                <a:latin typeface="Cairo ExtraBold" pitchFamily="2" charset="-78"/>
                <a:cs typeface="Cairo ExtraBold" pitchFamily="2" charset="-78"/>
              </a:rPr>
              <a:t>الجمهورية العربية السورية</a:t>
            </a:r>
          </a:p>
          <a:p>
            <a:pPr marL="0" lvl="0" indent="0" algn="justLow" rtl="1">
              <a:lnSpc>
                <a:spcPct val="150000"/>
              </a:lnSpc>
              <a:spcBef>
                <a:spcPts val="0"/>
              </a:spcBef>
              <a:spcAft>
                <a:spcPts val="0"/>
              </a:spcAft>
              <a:buNone/>
            </a:pPr>
            <a:r>
              <a:rPr lang="ar-SA" sz="900" dirty="0">
                <a:latin typeface="Cairo ExtraBold" pitchFamily="2" charset="-78"/>
                <a:cs typeface="Cairo ExtraBold" pitchFamily="2" charset="-78"/>
              </a:rPr>
              <a:t>وزارة التعليم العالي والبحث العلمي</a:t>
            </a:r>
          </a:p>
          <a:p>
            <a:pPr marL="0" lvl="0" indent="0" algn="justLow" rtl="1">
              <a:lnSpc>
                <a:spcPct val="150000"/>
              </a:lnSpc>
              <a:spcBef>
                <a:spcPts val="0"/>
              </a:spcBef>
              <a:spcAft>
                <a:spcPts val="0"/>
              </a:spcAft>
              <a:buNone/>
            </a:pPr>
            <a:r>
              <a:rPr lang="ar-SA" sz="900" dirty="0">
                <a:latin typeface="Cairo ExtraBold" pitchFamily="2" charset="-78"/>
                <a:cs typeface="Cairo ExtraBold" pitchFamily="2" charset="-78"/>
              </a:rPr>
              <a:t>الجامعة الوطنية الخاصة</a:t>
            </a:r>
          </a:p>
          <a:p>
            <a:pPr marL="0" lvl="0" indent="0" algn="justLow" rtl="1">
              <a:lnSpc>
                <a:spcPct val="150000"/>
              </a:lnSpc>
              <a:spcBef>
                <a:spcPts val="0"/>
              </a:spcBef>
              <a:spcAft>
                <a:spcPts val="0"/>
              </a:spcAft>
              <a:buNone/>
            </a:pPr>
            <a:r>
              <a:rPr lang="ar-SA" sz="900" dirty="0">
                <a:latin typeface="Cairo ExtraBold" pitchFamily="2" charset="-78"/>
                <a:cs typeface="Cairo ExtraBold" pitchFamily="2" charset="-78"/>
              </a:rPr>
              <a:t>كلية الهندسة – قسم هندسة الحاسوب</a:t>
            </a:r>
            <a:endParaRPr sz="900" dirty="0">
              <a:latin typeface="Cairo ExtraBold" pitchFamily="2" charset="-78"/>
              <a:cs typeface="Cairo ExtraBold" pitchFamily="2" charset="-78"/>
            </a:endParaRPr>
          </a:p>
        </p:txBody>
      </p:sp>
      <p:pic>
        <p:nvPicPr>
          <p:cNvPr id="11" name="صورة 10">
            <a:extLst>
              <a:ext uri="{FF2B5EF4-FFF2-40B4-BE49-F238E27FC236}">
                <a16:creationId xmlns:a16="http://schemas.microsoft.com/office/drawing/2014/main" id="{C0CC8122-CDDB-393E-43E1-DAF9414BB0AA}"/>
              </a:ext>
            </a:extLst>
          </p:cNvPr>
          <p:cNvPicPr>
            <a:picLocks noChangeAspect="1"/>
          </p:cNvPicPr>
          <p:nvPr/>
        </p:nvPicPr>
        <p:blipFill>
          <a:blip r:embed="rId4">
            <a:extLst>
              <a:ext uri="{BEBA8EAE-BF5A-486C-A8C5-ECC9F3942E4B}">
                <a14:imgProps xmlns:a14="http://schemas.microsoft.com/office/drawing/2010/main">
                  <a14:imgLayer r:embed="rId5">
                    <a14:imgEffect>
                      <a14:brightnessContrast bright="40000" contrast="-40000"/>
                    </a14:imgEffect>
                  </a14:imgLayer>
                </a14:imgProps>
              </a:ext>
            </a:extLst>
          </a:blip>
          <a:stretch>
            <a:fillRect/>
          </a:stretch>
        </p:blipFill>
        <p:spPr>
          <a:xfrm>
            <a:off x="765643" y="291072"/>
            <a:ext cx="989352" cy="971198"/>
          </a:xfrm>
          <a:prstGeom prst="rect">
            <a:avLst/>
          </a:prstGeom>
        </p:spPr>
      </p:pic>
      <p:sp>
        <p:nvSpPr>
          <p:cNvPr id="12" name="Google Shape;362;p28">
            <a:extLst>
              <a:ext uri="{FF2B5EF4-FFF2-40B4-BE49-F238E27FC236}">
                <a16:creationId xmlns:a16="http://schemas.microsoft.com/office/drawing/2014/main" id="{5969F7D8-CE3E-4DCD-00C7-EC0A4066BEA4}"/>
              </a:ext>
            </a:extLst>
          </p:cNvPr>
          <p:cNvSpPr txBox="1">
            <a:spLocks/>
          </p:cNvSpPr>
          <p:nvPr/>
        </p:nvSpPr>
        <p:spPr>
          <a:xfrm>
            <a:off x="1565100" y="1604404"/>
            <a:ext cx="6013800" cy="828202"/>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chemeClr val="dk1"/>
              </a:buClr>
              <a:buSzPts val="5200"/>
              <a:buFont typeface="Aldrich"/>
              <a:buNone/>
              <a:defRPr sz="5000" b="1" i="0" u="none" strike="noStrike" cap="none">
                <a:solidFill>
                  <a:schemeClr val="dk1"/>
                </a:solidFill>
                <a:latin typeface="Aldrich"/>
                <a:ea typeface="Aldrich"/>
                <a:cs typeface="Aldrich"/>
                <a:sym typeface="Aldrich"/>
              </a:defRPr>
            </a:lvl1pPr>
            <a:lvl2pPr marR="0" lvl="1" algn="ctr" rtl="0">
              <a:lnSpc>
                <a:spcPct val="100000"/>
              </a:lnSpc>
              <a:spcBef>
                <a:spcPts val="0"/>
              </a:spcBef>
              <a:spcAft>
                <a:spcPts val="0"/>
              </a:spcAft>
              <a:buClr>
                <a:schemeClr val="dk1"/>
              </a:buClr>
              <a:buSzPts val="5200"/>
              <a:buFont typeface="Aldrich"/>
              <a:buNone/>
              <a:defRPr sz="5200" b="1" i="0" u="none" strike="noStrike" cap="none">
                <a:solidFill>
                  <a:schemeClr val="dk1"/>
                </a:solidFill>
                <a:latin typeface="Aldrich"/>
                <a:ea typeface="Aldrich"/>
                <a:cs typeface="Aldrich"/>
                <a:sym typeface="Aldrich"/>
              </a:defRPr>
            </a:lvl2pPr>
            <a:lvl3pPr marR="0" lvl="2" algn="ctr" rtl="0">
              <a:lnSpc>
                <a:spcPct val="100000"/>
              </a:lnSpc>
              <a:spcBef>
                <a:spcPts val="0"/>
              </a:spcBef>
              <a:spcAft>
                <a:spcPts val="0"/>
              </a:spcAft>
              <a:buClr>
                <a:schemeClr val="dk1"/>
              </a:buClr>
              <a:buSzPts val="5200"/>
              <a:buFont typeface="Aldrich"/>
              <a:buNone/>
              <a:defRPr sz="5200" b="1" i="0" u="none" strike="noStrike" cap="none">
                <a:solidFill>
                  <a:schemeClr val="dk1"/>
                </a:solidFill>
                <a:latin typeface="Aldrich"/>
                <a:ea typeface="Aldrich"/>
                <a:cs typeface="Aldrich"/>
                <a:sym typeface="Aldrich"/>
              </a:defRPr>
            </a:lvl3pPr>
            <a:lvl4pPr marR="0" lvl="3" algn="ctr" rtl="0">
              <a:lnSpc>
                <a:spcPct val="100000"/>
              </a:lnSpc>
              <a:spcBef>
                <a:spcPts val="0"/>
              </a:spcBef>
              <a:spcAft>
                <a:spcPts val="0"/>
              </a:spcAft>
              <a:buClr>
                <a:schemeClr val="dk1"/>
              </a:buClr>
              <a:buSzPts val="5200"/>
              <a:buFont typeface="Aldrich"/>
              <a:buNone/>
              <a:defRPr sz="5200" b="1" i="0" u="none" strike="noStrike" cap="none">
                <a:solidFill>
                  <a:schemeClr val="dk1"/>
                </a:solidFill>
                <a:latin typeface="Aldrich"/>
                <a:ea typeface="Aldrich"/>
                <a:cs typeface="Aldrich"/>
                <a:sym typeface="Aldrich"/>
              </a:defRPr>
            </a:lvl4pPr>
            <a:lvl5pPr marR="0" lvl="4" algn="ctr" rtl="0">
              <a:lnSpc>
                <a:spcPct val="100000"/>
              </a:lnSpc>
              <a:spcBef>
                <a:spcPts val="0"/>
              </a:spcBef>
              <a:spcAft>
                <a:spcPts val="0"/>
              </a:spcAft>
              <a:buClr>
                <a:schemeClr val="dk1"/>
              </a:buClr>
              <a:buSzPts val="5200"/>
              <a:buFont typeface="Aldrich"/>
              <a:buNone/>
              <a:defRPr sz="5200" b="1" i="0" u="none" strike="noStrike" cap="none">
                <a:solidFill>
                  <a:schemeClr val="dk1"/>
                </a:solidFill>
                <a:latin typeface="Aldrich"/>
                <a:ea typeface="Aldrich"/>
                <a:cs typeface="Aldrich"/>
                <a:sym typeface="Aldrich"/>
              </a:defRPr>
            </a:lvl5pPr>
            <a:lvl6pPr marR="0" lvl="5" algn="ctr" rtl="0">
              <a:lnSpc>
                <a:spcPct val="100000"/>
              </a:lnSpc>
              <a:spcBef>
                <a:spcPts val="0"/>
              </a:spcBef>
              <a:spcAft>
                <a:spcPts val="0"/>
              </a:spcAft>
              <a:buClr>
                <a:schemeClr val="dk1"/>
              </a:buClr>
              <a:buSzPts val="5200"/>
              <a:buFont typeface="Aldrich"/>
              <a:buNone/>
              <a:defRPr sz="5200" b="1" i="0" u="none" strike="noStrike" cap="none">
                <a:solidFill>
                  <a:schemeClr val="dk1"/>
                </a:solidFill>
                <a:latin typeface="Aldrich"/>
                <a:ea typeface="Aldrich"/>
                <a:cs typeface="Aldrich"/>
                <a:sym typeface="Aldrich"/>
              </a:defRPr>
            </a:lvl6pPr>
            <a:lvl7pPr marR="0" lvl="6" algn="ctr" rtl="0">
              <a:lnSpc>
                <a:spcPct val="100000"/>
              </a:lnSpc>
              <a:spcBef>
                <a:spcPts val="0"/>
              </a:spcBef>
              <a:spcAft>
                <a:spcPts val="0"/>
              </a:spcAft>
              <a:buClr>
                <a:schemeClr val="dk1"/>
              </a:buClr>
              <a:buSzPts val="5200"/>
              <a:buFont typeface="Aldrich"/>
              <a:buNone/>
              <a:defRPr sz="5200" b="1" i="0" u="none" strike="noStrike" cap="none">
                <a:solidFill>
                  <a:schemeClr val="dk1"/>
                </a:solidFill>
                <a:latin typeface="Aldrich"/>
                <a:ea typeface="Aldrich"/>
                <a:cs typeface="Aldrich"/>
                <a:sym typeface="Aldrich"/>
              </a:defRPr>
            </a:lvl7pPr>
            <a:lvl8pPr marR="0" lvl="7" algn="ctr" rtl="0">
              <a:lnSpc>
                <a:spcPct val="100000"/>
              </a:lnSpc>
              <a:spcBef>
                <a:spcPts val="0"/>
              </a:spcBef>
              <a:spcAft>
                <a:spcPts val="0"/>
              </a:spcAft>
              <a:buClr>
                <a:schemeClr val="dk1"/>
              </a:buClr>
              <a:buSzPts val="5200"/>
              <a:buFont typeface="Aldrich"/>
              <a:buNone/>
              <a:defRPr sz="5200" b="1" i="0" u="none" strike="noStrike" cap="none">
                <a:solidFill>
                  <a:schemeClr val="dk1"/>
                </a:solidFill>
                <a:latin typeface="Aldrich"/>
                <a:ea typeface="Aldrich"/>
                <a:cs typeface="Aldrich"/>
                <a:sym typeface="Aldrich"/>
              </a:defRPr>
            </a:lvl8pPr>
            <a:lvl9pPr marR="0" lvl="8" algn="ctr" rtl="0">
              <a:lnSpc>
                <a:spcPct val="100000"/>
              </a:lnSpc>
              <a:spcBef>
                <a:spcPts val="0"/>
              </a:spcBef>
              <a:spcAft>
                <a:spcPts val="0"/>
              </a:spcAft>
              <a:buClr>
                <a:schemeClr val="dk1"/>
              </a:buClr>
              <a:buSzPts val="5200"/>
              <a:buFont typeface="Aldrich"/>
              <a:buNone/>
              <a:defRPr sz="5200" b="1" i="0" u="none" strike="noStrike" cap="none">
                <a:solidFill>
                  <a:schemeClr val="dk1"/>
                </a:solidFill>
                <a:latin typeface="Aldrich"/>
                <a:ea typeface="Aldrich"/>
                <a:cs typeface="Aldrich"/>
                <a:sym typeface="Aldrich"/>
              </a:defRPr>
            </a:lvl9pPr>
          </a:lstStyle>
          <a:p>
            <a:pPr algn="ctr"/>
            <a:r>
              <a:rPr lang="en-US" sz="1800" dirty="0">
                <a:solidFill>
                  <a:schemeClr val="tx1"/>
                </a:solidFill>
                <a:latin typeface="Cairo ExtraBold" pitchFamily="2" charset="-78"/>
                <a:cs typeface="Cairo ExtraBold" pitchFamily="2" charset="-78"/>
              </a:rPr>
              <a:t>Online Fitness </a:t>
            </a:r>
            <a:r>
              <a:rPr lang="en-US" sz="1800" dirty="0">
                <a:solidFill>
                  <a:schemeClr val="accent1"/>
                </a:solidFill>
                <a:latin typeface="Cairo ExtraBold" pitchFamily="2" charset="-78"/>
                <a:cs typeface="Cairo ExtraBold" pitchFamily="2" charset="-78"/>
              </a:rPr>
              <a:t>Coach</a:t>
            </a:r>
            <a:endParaRPr lang="ar-SA" sz="1800" dirty="0">
              <a:solidFill>
                <a:schemeClr val="accent1"/>
              </a:solidFill>
              <a:latin typeface="Cairo ExtraBold" pitchFamily="2" charset="-78"/>
              <a:cs typeface="Cairo ExtraBold" pitchFamily="2" charset="-78"/>
            </a:endParaRPr>
          </a:p>
        </p:txBody>
      </p:sp>
      <p:cxnSp>
        <p:nvCxnSpPr>
          <p:cNvPr id="14" name="رابط مستقيم 13">
            <a:extLst>
              <a:ext uri="{FF2B5EF4-FFF2-40B4-BE49-F238E27FC236}">
                <a16:creationId xmlns:a16="http://schemas.microsoft.com/office/drawing/2014/main" id="{246ED0D1-5824-E89A-566F-7A3C6721C85A}"/>
              </a:ext>
            </a:extLst>
          </p:cNvPr>
          <p:cNvCxnSpPr>
            <a:cxnSpLocks/>
          </p:cNvCxnSpPr>
          <p:nvPr/>
        </p:nvCxnSpPr>
        <p:spPr>
          <a:xfrm flipH="1">
            <a:off x="3061252" y="2333214"/>
            <a:ext cx="3021496" cy="0"/>
          </a:xfrm>
          <a:prstGeom prst="line">
            <a:avLst/>
          </a:prstGeom>
        </p:spPr>
        <p:style>
          <a:lnRef idx="1">
            <a:schemeClr val="accent1"/>
          </a:lnRef>
          <a:fillRef idx="0">
            <a:schemeClr val="accent1"/>
          </a:fillRef>
          <a:effectRef idx="0">
            <a:schemeClr val="accent1"/>
          </a:effectRef>
          <a:fontRef idx="minor">
            <a:schemeClr val="tx1"/>
          </a:fontRef>
        </p:style>
      </p:cxnSp>
      <p:sp>
        <p:nvSpPr>
          <p:cNvPr id="16" name="Google Shape;362;p28">
            <a:extLst>
              <a:ext uri="{FF2B5EF4-FFF2-40B4-BE49-F238E27FC236}">
                <a16:creationId xmlns:a16="http://schemas.microsoft.com/office/drawing/2014/main" id="{D8C48ED9-25E7-95AF-9052-B6DD2C7D17B4}"/>
              </a:ext>
            </a:extLst>
          </p:cNvPr>
          <p:cNvSpPr txBox="1">
            <a:spLocks/>
          </p:cNvSpPr>
          <p:nvPr/>
        </p:nvSpPr>
        <p:spPr>
          <a:xfrm>
            <a:off x="1565100" y="2462421"/>
            <a:ext cx="6013800" cy="294506"/>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chemeClr val="dk1"/>
              </a:buClr>
              <a:buSzPts val="5200"/>
              <a:buFont typeface="Aldrich"/>
              <a:buNone/>
              <a:defRPr sz="5000" b="1" i="0" u="none" strike="noStrike" cap="none">
                <a:solidFill>
                  <a:schemeClr val="dk1"/>
                </a:solidFill>
                <a:latin typeface="Aldrich"/>
                <a:ea typeface="Aldrich"/>
                <a:cs typeface="Aldrich"/>
                <a:sym typeface="Aldrich"/>
              </a:defRPr>
            </a:lvl1pPr>
            <a:lvl2pPr marR="0" lvl="1" algn="ctr" rtl="0">
              <a:lnSpc>
                <a:spcPct val="100000"/>
              </a:lnSpc>
              <a:spcBef>
                <a:spcPts val="0"/>
              </a:spcBef>
              <a:spcAft>
                <a:spcPts val="0"/>
              </a:spcAft>
              <a:buClr>
                <a:schemeClr val="dk1"/>
              </a:buClr>
              <a:buSzPts val="5200"/>
              <a:buFont typeface="Aldrich"/>
              <a:buNone/>
              <a:defRPr sz="5200" b="1" i="0" u="none" strike="noStrike" cap="none">
                <a:solidFill>
                  <a:schemeClr val="dk1"/>
                </a:solidFill>
                <a:latin typeface="Aldrich"/>
                <a:ea typeface="Aldrich"/>
                <a:cs typeface="Aldrich"/>
                <a:sym typeface="Aldrich"/>
              </a:defRPr>
            </a:lvl2pPr>
            <a:lvl3pPr marR="0" lvl="2" algn="ctr" rtl="0">
              <a:lnSpc>
                <a:spcPct val="100000"/>
              </a:lnSpc>
              <a:spcBef>
                <a:spcPts val="0"/>
              </a:spcBef>
              <a:spcAft>
                <a:spcPts val="0"/>
              </a:spcAft>
              <a:buClr>
                <a:schemeClr val="dk1"/>
              </a:buClr>
              <a:buSzPts val="5200"/>
              <a:buFont typeface="Aldrich"/>
              <a:buNone/>
              <a:defRPr sz="5200" b="1" i="0" u="none" strike="noStrike" cap="none">
                <a:solidFill>
                  <a:schemeClr val="dk1"/>
                </a:solidFill>
                <a:latin typeface="Aldrich"/>
                <a:ea typeface="Aldrich"/>
                <a:cs typeface="Aldrich"/>
                <a:sym typeface="Aldrich"/>
              </a:defRPr>
            </a:lvl3pPr>
            <a:lvl4pPr marR="0" lvl="3" algn="ctr" rtl="0">
              <a:lnSpc>
                <a:spcPct val="100000"/>
              </a:lnSpc>
              <a:spcBef>
                <a:spcPts val="0"/>
              </a:spcBef>
              <a:spcAft>
                <a:spcPts val="0"/>
              </a:spcAft>
              <a:buClr>
                <a:schemeClr val="dk1"/>
              </a:buClr>
              <a:buSzPts val="5200"/>
              <a:buFont typeface="Aldrich"/>
              <a:buNone/>
              <a:defRPr sz="5200" b="1" i="0" u="none" strike="noStrike" cap="none">
                <a:solidFill>
                  <a:schemeClr val="dk1"/>
                </a:solidFill>
                <a:latin typeface="Aldrich"/>
                <a:ea typeface="Aldrich"/>
                <a:cs typeface="Aldrich"/>
                <a:sym typeface="Aldrich"/>
              </a:defRPr>
            </a:lvl4pPr>
            <a:lvl5pPr marR="0" lvl="4" algn="ctr" rtl="0">
              <a:lnSpc>
                <a:spcPct val="100000"/>
              </a:lnSpc>
              <a:spcBef>
                <a:spcPts val="0"/>
              </a:spcBef>
              <a:spcAft>
                <a:spcPts val="0"/>
              </a:spcAft>
              <a:buClr>
                <a:schemeClr val="dk1"/>
              </a:buClr>
              <a:buSzPts val="5200"/>
              <a:buFont typeface="Aldrich"/>
              <a:buNone/>
              <a:defRPr sz="5200" b="1" i="0" u="none" strike="noStrike" cap="none">
                <a:solidFill>
                  <a:schemeClr val="dk1"/>
                </a:solidFill>
                <a:latin typeface="Aldrich"/>
                <a:ea typeface="Aldrich"/>
                <a:cs typeface="Aldrich"/>
                <a:sym typeface="Aldrich"/>
              </a:defRPr>
            </a:lvl5pPr>
            <a:lvl6pPr marR="0" lvl="5" algn="ctr" rtl="0">
              <a:lnSpc>
                <a:spcPct val="100000"/>
              </a:lnSpc>
              <a:spcBef>
                <a:spcPts val="0"/>
              </a:spcBef>
              <a:spcAft>
                <a:spcPts val="0"/>
              </a:spcAft>
              <a:buClr>
                <a:schemeClr val="dk1"/>
              </a:buClr>
              <a:buSzPts val="5200"/>
              <a:buFont typeface="Aldrich"/>
              <a:buNone/>
              <a:defRPr sz="5200" b="1" i="0" u="none" strike="noStrike" cap="none">
                <a:solidFill>
                  <a:schemeClr val="dk1"/>
                </a:solidFill>
                <a:latin typeface="Aldrich"/>
                <a:ea typeface="Aldrich"/>
                <a:cs typeface="Aldrich"/>
                <a:sym typeface="Aldrich"/>
              </a:defRPr>
            </a:lvl6pPr>
            <a:lvl7pPr marR="0" lvl="6" algn="ctr" rtl="0">
              <a:lnSpc>
                <a:spcPct val="100000"/>
              </a:lnSpc>
              <a:spcBef>
                <a:spcPts val="0"/>
              </a:spcBef>
              <a:spcAft>
                <a:spcPts val="0"/>
              </a:spcAft>
              <a:buClr>
                <a:schemeClr val="dk1"/>
              </a:buClr>
              <a:buSzPts val="5200"/>
              <a:buFont typeface="Aldrich"/>
              <a:buNone/>
              <a:defRPr sz="5200" b="1" i="0" u="none" strike="noStrike" cap="none">
                <a:solidFill>
                  <a:schemeClr val="dk1"/>
                </a:solidFill>
                <a:latin typeface="Aldrich"/>
                <a:ea typeface="Aldrich"/>
                <a:cs typeface="Aldrich"/>
                <a:sym typeface="Aldrich"/>
              </a:defRPr>
            </a:lvl7pPr>
            <a:lvl8pPr marR="0" lvl="7" algn="ctr" rtl="0">
              <a:lnSpc>
                <a:spcPct val="100000"/>
              </a:lnSpc>
              <a:spcBef>
                <a:spcPts val="0"/>
              </a:spcBef>
              <a:spcAft>
                <a:spcPts val="0"/>
              </a:spcAft>
              <a:buClr>
                <a:schemeClr val="dk1"/>
              </a:buClr>
              <a:buSzPts val="5200"/>
              <a:buFont typeface="Aldrich"/>
              <a:buNone/>
              <a:defRPr sz="5200" b="1" i="0" u="none" strike="noStrike" cap="none">
                <a:solidFill>
                  <a:schemeClr val="dk1"/>
                </a:solidFill>
                <a:latin typeface="Aldrich"/>
                <a:ea typeface="Aldrich"/>
                <a:cs typeface="Aldrich"/>
                <a:sym typeface="Aldrich"/>
              </a:defRPr>
            </a:lvl8pPr>
            <a:lvl9pPr marR="0" lvl="8" algn="ctr" rtl="0">
              <a:lnSpc>
                <a:spcPct val="100000"/>
              </a:lnSpc>
              <a:spcBef>
                <a:spcPts val="0"/>
              </a:spcBef>
              <a:spcAft>
                <a:spcPts val="0"/>
              </a:spcAft>
              <a:buClr>
                <a:schemeClr val="dk1"/>
              </a:buClr>
              <a:buSzPts val="5200"/>
              <a:buFont typeface="Aldrich"/>
              <a:buNone/>
              <a:defRPr sz="5200" b="1" i="0" u="none" strike="noStrike" cap="none">
                <a:solidFill>
                  <a:schemeClr val="dk1"/>
                </a:solidFill>
                <a:latin typeface="Aldrich"/>
                <a:ea typeface="Aldrich"/>
                <a:cs typeface="Aldrich"/>
                <a:sym typeface="Aldrich"/>
              </a:defRPr>
            </a:lvl9pPr>
          </a:lstStyle>
          <a:p>
            <a:pPr algn="ctr"/>
            <a:r>
              <a:rPr lang="ar-SA" sz="1200" dirty="0">
                <a:solidFill>
                  <a:schemeClr val="tx1"/>
                </a:solidFill>
                <a:latin typeface="Cairo ExtraBold" pitchFamily="2" charset="-78"/>
                <a:cs typeface="Cairo ExtraBold" pitchFamily="2" charset="-78"/>
              </a:rPr>
              <a:t>مشروع تخرج أعد لنيل درجة الإجازة في هندسة الحاسوب</a:t>
            </a:r>
            <a:endParaRPr lang="ar-SA" sz="1200" dirty="0">
              <a:solidFill>
                <a:schemeClr val="accent1"/>
              </a:solidFill>
              <a:latin typeface="Cairo ExtraBold" pitchFamily="2" charset="-78"/>
              <a:cs typeface="Cairo ExtraBold" pitchFamily="2" charset="-78"/>
            </a:endParaRPr>
          </a:p>
        </p:txBody>
      </p:sp>
      <p:cxnSp>
        <p:nvCxnSpPr>
          <p:cNvPr id="17" name="رابط مستقيم 16">
            <a:extLst>
              <a:ext uri="{FF2B5EF4-FFF2-40B4-BE49-F238E27FC236}">
                <a16:creationId xmlns:a16="http://schemas.microsoft.com/office/drawing/2014/main" id="{487049A7-6BE2-A0E4-D7FC-B228420A2571}"/>
              </a:ext>
            </a:extLst>
          </p:cNvPr>
          <p:cNvCxnSpPr>
            <a:cxnSpLocks/>
          </p:cNvCxnSpPr>
          <p:nvPr/>
        </p:nvCxnSpPr>
        <p:spPr>
          <a:xfrm flipH="1">
            <a:off x="3061252" y="2873240"/>
            <a:ext cx="3021496" cy="0"/>
          </a:xfrm>
          <a:prstGeom prst="line">
            <a:avLst/>
          </a:prstGeom>
        </p:spPr>
        <p:style>
          <a:lnRef idx="1">
            <a:schemeClr val="accent1"/>
          </a:lnRef>
          <a:fillRef idx="0">
            <a:schemeClr val="accent1"/>
          </a:fillRef>
          <a:effectRef idx="0">
            <a:schemeClr val="accent1"/>
          </a:effectRef>
          <a:fontRef idx="minor">
            <a:schemeClr val="tx1"/>
          </a:fontRef>
        </p:style>
      </p:cxnSp>
      <p:sp>
        <p:nvSpPr>
          <p:cNvPr id="18" name="مستطيل 17">
            <a:extLst>
              <a:ext uri="{FF2B5EF4-FFF2-40B4-BE49-F238E27FC236}">
                <a16:creationId xmlns:a16="http://schemas.microsoft.com/office/drawing/2014/main" id="{88602F5D-AD44-71A4-40B6-53A1BD5C8DD6}"/>
              </a:ext>
            </a:extLst>
          </p:cNvPr>
          <p:cNvSpPr/>
          <p:nvPr/>
        </p:nvSpPr>
        <p:spPr>
          <a:xfrm>
            <a:off x="5436705" y="3259624"/>
            <a:ext cx="1868556" cy="506892"/>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SA" sz="1600" b="1" dirty="0">
                <a:solidFill>
                  <a:schemeClr val="bg2">
                    <a:lumMod val="50000"/>
                  </a:schemeClr>
                </a:solidFill>
                <a:latin typeface="Cairo ExtraBold" pitchFamily="2" charset="-78"/>
                <a:cs typeface="Cairo ExtraBold" pitchFamily="2" charset="-78"/>
              </a:rPr>
              <a:t>إعداد الطالبات:</a:t>
            </a:r>
            <a:endParaRPr lang="en-US" sz="1600" b="1" dirty="0">
              <a:solidFill>
                <a:schemeClr val="bg2">
                  <a:lumMod val="50000"/>
                </a:schemeClr>
              </a:solidFill>
              <a:latin typeface="Cairo ExtraBold" pitchFamily="2" charset="-78"/>
              <a:cs typeface="Cairo ExtraBold" pitchFamily="2" charset="-78"/>
            </a:endParaRPr>
          </a:p>
        </p:txBody>
      </p:sp>
      <p:sp>
        <p:nvSpPr>
          <p:cNvPr id="21" name="مستطيل 20">
            <a:extLst>
              <a:ext uri="{FF2B5EF4-FFF2-40B4-BE49-F238E27FC236}">
                <a16:creationId xmlns:a16="http://schemas.microsoft.com/office/drawing/2014/main" id="{0A0D01B5-5898-E337-3DED-3DB2F4F2496D}"/>
              </a:ext>
            </a:extLst>
          </p:cNvPr>
          <p:cNvSpPr/>
          <p:nvPr/>
        </p:nvSpPr>
        <p:spPr>
          <a:xfrm>
            <a:off x="1838739" y="3259624"/>
            <a:ext cx="1868556" cy="506892"/>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SA" sz="1600" b="1" dirty="0">
                <a:solidFill>
                  <a:schemeClr val="bg2">
                    <a:lumMod val="50000"/>
                  </a:schemeClr>
                </a:solidFill>
                <a:latin typeface="Cairo ExtraBold" pitchFamily="2" charset="-78"/>
                <a:cs typeface="Cairo ExtraBold" pitchFamily="2" charset="-78"/>
              </a:rPr>
              <a:t>إشراف:</a:t>
            </a:r>
            <a:endParaRPr lang="en-US" sz="1600" b="1" dirty="0">
              <a:solidFill>
                <a:schemeClr val="bg2">
                  <a:lumMod val="50000"/>
                </a:schemeClr>
              </a:solidFill>
              <a:latin typeface="Cairo ExtraBold" pitchFamily="2" charset="-78"/>
              <a:cs typeface="Cairo ExtraBold" pitchFamily="2" charset="-78"/>
            </a:endParaRPr>
          </a:p>
        </p:txBody>
      </p:sp>
      <p:graphicFrame>
        <p:nvGraphicFramePr>
          <p:cNvPr id="22" name="جدول 21">
            <a:extLst>
              <a:ext uri="{FF2B5EF4-FFF2-40B4-BE49-F238E27FC236}">
                <a16:creationId xmlns:a16="http://schemas.microsoft.com/office/drawing/2014/main" id="{8055C5B5-E1E4-712D-618F-02E407C7F0B6}"/>
              </a:ext>
            </a:extLst>
          </p:cNvPr>
          <p:cNvGraphicFramePr>
            <a:graphicFrameLocks noGrp="1"/>
          </p:cNvGraphicFramePr>
          <p:nvPr>
            <p:extLst>
              <p:ext uri="{D42A27DB-BD31-4B8C-83A1-F6EECF244321}">
                <p14:modId xmlns:p14="http://schemas.microsoft.com/office/powerpoint/2010/main" val="175978353"/>
              </p:ext>
            </p:extLst>
          </p:nvPr>
        </p:nvGraphicFramePr>
        <p:xfrm>
          <a:off x="5143500" y="3934178"/>
          <a:ext cx="2454966" cy="741680"/>
        </p:xfrm>
        <a:graphic>
          <a:graphicData uri="http://schemas.openxmlformats.org/drawingml/2006/table">
            <a:tbl>
              <a:tblPr rtl="1" firstRow="1" bandRow="1">
                <a:tableStyleId>{68FE1819-447F-4E47-B27D-CA2507FD7C24}</a:tableStyleId>
              </a:tblPr>
              <a:tblGrid>
                <a:gridCol w="2454966">
                  <a:extLst>
                    <a:ext uri="{9D8B030D-6E8A-4147-A177-3AD203B41FA5}">
                      <a16:colId xmlns:a16="http://schemas.microsoft.com/office/drawing/2014/main" val="630097679"/>
                    </a:ext>
                  </a:extLst>
                </a:gridCol>
              </a:tblGrid>
              <a:tr h="370840">
                <a:tc>
                  <a:txBody>
                    <a:bodyPr/>
                    <a:lstStyle/>
                    <a:p>
                      <a:pPr algn="ctr" rtl="1"/>
                      <a:r>
                        <a:rPr lang="ar-SA" dirty="0">
                          <a:solidFill>
                            <a:schemeClr val="tx1"/>
                          </a:solidFill>
                          <a:latin typeface="Cairo Medium" pitchFamily="2" charset="-78"/>
                          <a:cs typeface="Cairo Medium" pitchFamily="2" charset="-78"/>
                        </a:rPr>
                        <a:t>سارة أحمد العموري</a:t>
                      </a:r>
                      <a:endParaRPr lang="en-US" dirty="0">
                        <a:solidFill>
                          <a:schemeClr val="tx1"/>
                        </a:solidFill>
                        <a:latin typeface="Cairo Medium" pitchFamily="2" charset="-78"/>
                        <a:cs typeface="Cairo Medium" pitchFamily="2" charset="-78"/>
                      </a:endParaRPr>
                    </a:p>
                  </a:txBody>
                  <a:tcPr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noFill/>
                  </a:tcPr>
                </a:tc>
                <a:extLst>
                  <a:ext uri="{0D108BD9-81ED-4DB2-BD59-A6C34878D82A}">
                    <a16:rowId xmlns:a16="http://schemas.microsoft.com/office/drawing/2014/main" val="664292457"/>
                  </a:ext>
                </a:extLst>
              </a:tr>
              <a:tr h="370840">
                <a:tc>
                  <a:txBody>
                    <a:bodyPr/>
                    <a:lstStyle/>
                    <a:p>
                      <a:pPr algn="ctr" rtl="1"/>
                      <a:r>
                        <a:rPr lang="ar-SA" dirty="0">
                          <a:solidFill>
                            <a:schemeClr val="tx1"/>
                          </a:solidFill>
                          <a:latin typeface="Cairo Medium" pitchFamily="2" charset="-78"/>
                          <a:cs typeface="Cairo Medium" pitchFamily="2" charset="-78"/>
                        </a:rPr>
                        <a:t>اعتدال حسان </a:t>
                      </a:r>
                      <a:r>
                        <a:rPr lang="ar-SA" dirty="0" err="1">
                          <a:solidFill>
                            <a:schemeClr val="tx1"/>
                          </a:solidFill>
                          <a:latin typeface="Cairo Medium" pitchFamily="2" charset="-78"/>
                          <a:cs typeface="Cairo Medium" pitchFamily="2" charset="-78"/>
                        </a:rPr>
                        <a:t>الشنتوت</a:t>
                      </a:r>
                      <a:endParaRPr lang="en-US" dirty="0">
                        <a:solidFill>
                          <a:schemeClr val="tx1"/>
                        </a:solidFill>
                        <a:latin typeface="Cairo Medium" pitchFamily="2" charset="-78"/>
                        <a:cs typeface="Cairo Medium" pitchFamily="2" charset="-78"/>
                      </a:endParaRPr>
                    </a:p>
                  </a:txBody>
                  <a:tcPr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noFill/>
                  </a:tcPr>
                </a:tc>
                <a:extLst>
                  <a:ext uri="{0D108BD9-81ED-4DB2-BD59-A6C34878D82A}">
                    <a16:rowId xmlns:a16="http://schemas.microsoft.com/office/drawing/2014/main" val="795894697"/>
                  </a:ext>
                </a:extLst>
              </a:tr>
            </a:tbl>
          </a:graphicData>
        </a:graphic>
      </p:graphicFrame>
      <p:graphicFrame>
        <p:nvGraphicFramePr>
          <p:cNvPr id="24" name="جدول 23">
            <a:extLst>
              <a:ext uri="{FF2B5EF4-FFF2-40B4-BE49-F238E27FC236}">
                <a16:creationId xmlns:a16="http://schemas.microsoft.com/office/drawing/2014/main" id="{E21855C1-B6DD-28E2-2CBF-8CE9CD26B87C}"/>
              </a:ext>
            </a:extLst>
          </p:cNvPr>
          <p:cNvGraphicFramePr>
            <a:graphicFrameLocks noGrp="1"/>
          </p:cNvGraphicFramePr>
          <p:nvPr>
            <p:extLst>
              <p:ext uri="{D42A27DB-BD31-4B8C-83A1-F6EECF244321}">
                <p14:modId xmlns:p14="http://schemas.microsoft.com/office/powerpoint/2010/main" val="1323377933"/>
              </p:ext>
            </p:extLst>
          </p:nvPr>
        </p:nvGraphicFramePr>
        <p:xfrm>
          <a:off x="1262269" y="3934178"/>
          <a:ext cx="3021496" cy="741680"/>
        </p:xfrm>
        <a:graphic>
          <a:graphicData uri="http://schemas.openxmlformats.org/drawingml/2006/table">
            <a:tbl>
              <a:tblPr rtl="1" firstRow="1" bandRow="1">
                <a:tableStyleId>{68FE1819-447F-4E47-B27D-CA2507FD7C24}</a:tableStyleId>
              </a:tblPr>
              <a:tblGrid>
                <a:gridCol w="3021496">
                  <a:extLst>
                    <a:ext uri="{9D8B030D-6E8A-4147-A177-3AD203B41FA5}">
                      <a16:colId xmlns:a16="http://schemas.microsoft.com/office/drawing/2014/main" val="630097679"/>
                    </a:ext>
                  </a:extLst>
                </a:gridCol>
              </a:tblGrid>
              <a:tr h="741680">
                <a:tc>
                  <a:txBody>
                    <a:bodyPr/>
                    <a:lstStyle/>
                    <a:p>
                      <a:pPr algn="ctr" rtl="1"/>
                      <a:r>
                        <a:rPr lang="ar-SA" dirty="0">
                          <a:solidFill>
                            <a:schemeClr val="tx1"/>
                          </a:solidFill>
                          <a:latin typeface="Cairo Medium" pitchFamily="2" charset="-78"/>
                          <a:cs typeface="Cairo Medium" pitchFamily="2" charset="-78"/>
                        </a:rPr>
                        <a:t>الدكتور المهندس أحمد رياض كردي</a:t>
                      </a:r>
                      <a:endParaRPr lang="en-US" dirty="0">
                        <a:solidFill>
                          <a:schemeClr val="tx1"/>
                        </a:solidFill>
                        <a:latin typeface="Cairo Medium" pitchFamily="2" charset="-78"/>
                        <a:cs typeface="Cairo Medium" pitchFamily="2" charset="-78"/>
                      </a:endParaRPr>
                    </a:p>
                  </a:txBody>
                  <a:tcPr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noFill/>
                  </a:tcPr>
                </a:tc>
                <a:extLst>
                  <a:ext uri="{0D108BD9-81ED-4DB2-BD59-A6C34878D82A}">
                    <a16:rowId xmlns:a16="http://schemas.microsoft.com/office/drawing/2014/main" val="664292457"/>
                  </a:ext>
                </a:extLst>
              </a:tr>
            </a:tbl>
          </a:graphicData>
        </a:graphic>
      </p:graphicFrame>
      <p:sp>
        <p:nvSpPr>
          <p:cNvPr id="26" name="Google Shape;362;p28">
            <a:extLst>
              <a:ext uri="{FF2B5EF4-FFF2-40B4-BE49-F238E27FC236}">
                <a16:creationId xmlns:a16="http://schemas.microsoft.com/office/drawing/2014/main" id="{85C4AF24-FC7F-5B71-AC14-C4CC530F5CA2}"/>
              </a:ext>
            </a:extLst>
          </p:cNvPr>
          <p:cNvSpPr txBox="1">
            <a:spLocks/>
          </p:cNvSpPr>
          <p:nvPr/>
        </p:nvSpPr>
        <p:spPr>
          <a:xfrm>
            <a:off x="1565100" y="4639352"/>
            <a:ext cx="6013800" cy="408336"/>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chemeClr val="dk1"/>
              </a:buClr>
              <a:buSzPts val="5200"/>
              <a:buFont typeface="Aldrich"/>
              <a:buNone/>
              <a:defRPr sz="5000" b="1" i="0" u="none" strike="noStrike" cap="none">
                <a:solidFill>
                  <a:schemeClr val="dk1"/>
                </a:solidFill>
                <a:latin typeface="Aldrich"/>
                <a:ea typeface="Aldrich"/>
                <a:cs typeface="Aldrich"/>
                <a:sym typeface="Aldrich"/>
              </a:defRPr>
            </a:lvl1pPr>
            <a:lvl2pPr marR="0" lvl="1" algn="ctr" rtl="0">
              <a:lnSpc>
                <a:spcPct val="100000"/>
              </a:lnSpc>
              <a:spcBef>
                <a:spcPts val="0"/>
              </a:spcBef>
              <a:spcAft>
                <a:spcPts val="0"/>
              </a:spcAft>
              <a:buClr>
                <a:schemeClr val="dk1"/>
              </a:buClr>
              <a:buSzPts val="5200"/>
              <a:buFont typeface="Aldrich"/>
              <a:buNone/>
              <a:defRPr sz="5200" b="1" i="0" u="none" strike="noStrike" cap="none">
                <a:solidFill>
                  <a:schemeClr val="dk1"/>
                </a:solidFill>
                <a:latin typeface="Aldrich"/>
                <a:ea typeface="Aldrich"/>
                <a:cs typeface="Aldrich"/>
                <a:sym typeface="Aldrich"/>
              </a:defRPr>
            </a:lvl2pPr>
            <a:lvl3pPr marR="0" lvl="2" algn="ctr" rtl="0">
              <a:lnSpc>
                <a:spcPct val="100000"/>
              </a:lnSpc>
              <a:spcBef>
                <a:spcPts val="0"/>
              </a:spcBef>
              <a:spcAft>
                <a:spcPts val="0"/>
              </a:spcAft>
              <a:buClr>
                <a:schemeClr val="dk1"/>
              </a:buClr>
              <a:buSzPts val="5200"/>
              <a:buFont typeface="Aldrich"/>
              <a:buNone/>
              <a:defRPr sz="5200" b="1" i="0" u="none" strike="noStrike" cap="none">
                <a:solidFill>
                  <a:schemeClr val="dk1"/>
                </a:solidFill>
                <a:latin typeface="Aldrich"/>
                <a:ea typeface="Aldrich"/>
                <a:cs typeface="Aldrich"/>
                <a:sym typeface="Aldrich"/>
              </a:defRPr>
            </a:lvl3pPr>
            <a:lvl4pPr marR="0" lvl="3" algn="ctr" rtl="0">
              <a:lnSpc>
                <a:spcPct val="100000"/>
              </a:lnSpc>
              <a:spcBef>
                <a:spcPts val="0"/>
              </a:spcBef>
              <a:spcAft>
                <a:spcPts val="0"/>
              </a:spcAft>
              <a:buClr>
                <a:schemeClr val="dk1"/>
              </a:buClr>
              <a:buSzPts val="5200"/>
              <a:buFont typeface="Aldrich"/>
              <a:buNone/>
              <a:defRPr sz="5200" b="1" i="0" u="none" strike="noStrike" cap="none">
                <a:solidFill>
                  <a:schemeClr val="dk1"/>
                </a:solidFill>
                <a:latin typeface="Aldrich"/>
                <a:ea typeface="Aldrich"/>
                <a:cs typeface="Aldrich"/>
                <a:sym typeface="Aldrich"/>
              </a:defRPr>
            </a:lvl4pPr>
            <a:lvl5pPr marR="0" lvl="4" algn="ctr" rtl="0">
              <a:lnSpc>
                <a:spcPct val="100000"/>
              </a:lnSpc>
              <a:spcBef>
                <a:spcPts val="0"/>
              </a:spcBef>
              <a:spcAft>
                <a:spcPts val="0"/>
              </a:spcAft>
              <a:buClr>
                <a:schemeClr val="dk1"/>
              </a:buClr>
              <a:buSzPts val="5200"/>
              <a:buFont typeface="Aldrich"/>
              <a:buNone/>
              <a:defRPr sz="5200" b="1" i="0" u="none" strike="noStrike" cap="none">
                <a:solidFill>
                  <a:schemeClr val="dk1"/>
                </a:solidFill>
                <a:latin typeface="Aldrich"/>
                <a:ea typeface="Aldrich"/>
                <a:cs typeface="Aldrich"/>
                <a:sym typeface="Aldrich"/>
              </a:defRPr>
            </a:lvl5pPr>
            <a:lvl6pPr marR="0" lvl="5" algn="ctr" rtl="0">
              <a:lnSpc>
                <a:spcPct val="100000"/>
              </a:lnSpc>
              <a:spcBef>
                <a:spcPts val="0"/>
              </a:spcBef>
              <a:spcAft>
                <a:spcPts val="0"/>
              </a:spcAft>
              <a:buClr>
                <a:schemeClr val="dk1"/>
              </a:buClr>
              <a:buSzPts val="5200"/>
              <a:buFont typeface="Aldrich"/>
              <a:buNone/>
              <a:defRPr sz="5200" b="1" i="0" u="none" strike="noStrike" cap="none">
                <a:solidFill>
                  <a:schemeClr val="dk1"/>
                </a:solidFill>
                <a:latin typeface="Aldrich"/>
                <a:ea typeface="Aldrich"/>
                <a:cs typeface="Aldrich"/>
                <a:sym typeface="Aldrich"/>
              </a:defRPr>
            </a:lvl6pPr>
            <a:lvl7pPr marR="0" lvl="6" algn="ctr" rtl="0">
              <a:lnSpc>
                <a:spcPct val="100000"/>
              </a:lnSpc>
              <a:spcBef>
                <a:spcPts val="0"/>
              </a:spcBef>
              <a:spcAft>
                <a:spcPts val="0"/>
              </a:spcAft>
              <a:buClr>
                <a:schemeClr val="dk1"/>
              </a:buClr>
              <a:buSzPts val="5200"/>
              <a:buFont typeface="Aldrich"/>
              <a:buNone/>
              <a:defRPr sz="5200" b="1" i="0" u="none" strike="noStrike" cap="none">
                <a:solidFill>
                  <a:schemeClr val="dk1"/>
                </a:solidFill>
                <a:latin typeface="Aldrich"/>
                <a:ea typeface="Aldrich"/>
                <a:cs typeface="Aldrich"/>
                <a:sym typeface="Aldrich"/>
              </a:defRPr>
            </a:lvl7pPr>
            <a:lvl8pPr marR="0" lvl="7" algn="ctr" rtl="0">
              <a:lnSpc>
                <a:spcPct val="100000"/>
              </a:lnSpc>
              <a:spcBef>
                <a:spcPts val="0"/>
              </a:spcBef>
              <a:spcAft>
                <a:spcPts val="0"/>
              </a:spcAft>
              <a:buClr>
                <a:schemeClr val="dk1"/>
              </a:buClr>
              <a:buSzPts val="5200"/>
              <a:buFont typeface="Aldrich"/>
              <a:buNone/>
              <a:defRPr sz="5200" b="1" i="0" u="none" strike="noStrike" cap="none">
                <a:solidFill>
                  <a:schemeClr val="dk1"/>
                </a:solidFill>
                <a:latin typeface="Aldrich"/>
                <a:ea typeface="Aldrich"/>
                <a:cs typeface="Aldrich"/>
                <a:sym typeface="Aldrich"/>
              </a:defRPr>
            </a:lvl8pPr>
            <a:lvl9pPr marR="0" lvl="8" algn="ctr" rtl="0">
              <a:lnSpc>
                <a:spcPct val="100000"/>
              </a:lnSpc>
              <a:spcBef>
                <a:spcPts val="0"/>
              </a:spcBef>
              <a:spcAft>
                <a:spcPts val="0"/>
              </a:spcAft>
              <a:buClr>
                <a:schemeClr val="dk1"/>
              </a:buClr>
              <a:buSzPts val="5200"/>
              <a:buFont typeface="Aldrich"/>
              <a:buNone/>
              <a:defRPr sz="5200" b="1" i="0" u="none" strike="noStrike" cap="none">
                <a:solidFill>
                  <a:schemeClr val="dk1"/>
                </a:solidFill>
                <a:latin typeface="Aldrich"/>
                <a:ea typeface="Aldrich"/>
                <a:cs typeface="Aldrich"/>
                <a:sym typeface="Aldrich"/>
              </a:defRPr>
            </a:lvl9pPr>
          </a:lstStyle>
          <a:p>
            <a:pPr algn="ctr"/>
            <a:r>
              <a:rPr lang="en-US" sz="1400" dirty="0">
                <a:solidFill>
                  <a:schemeClr val="tx1"/>
                </a:solidFill>
                <a:latin typeface="Cairo ExtraBold" pitchFamily="2" charset="-78"/>
                <a:cs typeface="Cairo ExtraBold" pitchFamily="2" charset="-78"/>
              </a:rPr>
              <a:t>2025 - 2026</a:t>
            </a:r>
            <a:endParaRPr lang="ar-SA" sz="1400" dirty="0">
              <a:solidFill>
                <a:schemeClr val="accent1"/>
              </a:solidFill>
              <a:latin typeface="Cairo ExtraBold" pitchFamily="2" charset="-78"/>
              <a:cs typeface="Cairo ExtraBold" pitchFamily="2" charset="-78"/>
            </a:endParaRPr>
          </a:p>
        </p:txBody>
      </p:sp>
    </p:spTree>
  </p:cSld>
  <p:clrMapOvr>
    <a:masterClrMapping/>
  </p:clrMapOvr>
  <p:transition spd="slow">
    <p:push dir="u"/>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407"/>
        <p:cNvGrpSpPr/>
        <p:nvPr/>
      </p:nvGrpSpPr>
      <p:grpSpPr>
        <a:xfrm>
          <a:off x="0" y="0"/>
          <a:ext cx="0" cy="0"/>
          <a:chOff x="0" y="0"/>
          <a:chExt cx="0" cy="0"/>
        </a:xfrm>
      </p:grpSpPr>
      <p:sp>
        <p:nvSpPr>
          <p:cNvPr id="408" name="Google Shape;408;p33"/>
          <p:cNvSpPr txBox="1">
            <a:spLocks noGrp="1"/>
          </p:cNvSpPr>
          <p:nvPr>
            <p:ph type="title"/>
          </p:nvPr>
        </p:nvSpPr>
        <p:spPr>
          <a:xfrm>
            <a:off x="713400" y="539550"/>
            <a:ext cx="7717500" cy="612900"/>
          </a:xfrm>
          <a:prstGeom prst="rect">
            <a:avLst/>
          </a:prstGeom>
        </p:spPr>
        <p:txBody>
          <a:bodyPr spcFirstLastPara="1" wrap="square" lIns="91425" tIns="91425" rIns="91425" bIns="91425" anchor="t" anchorCtr="0">
            <a:noAutofit/>
          </a:bodyPr>
          <a:lstStyle/>
          <a:p>
            <a:pPr marL="0" lvl="0" indent="0" algn="ctr" rtl="1">
              <a:spcBef>
                <a:spcPts val="0"/>
              </a:spcBef>
              <a:spcAft>
                <a:spcPts val="0"/>
              </a:spcAft>
              <a:buNone/>
            </a:pPr>
            <a:r>
              <a:rPr lang="ar-SA" sz="2000" dirty="0">
                <a:latin typeface="Cairo ExtraBold" pitchFamily="2" charset="-78"/>
                <a:cs typeface="Cairo ExtraBold" pitchFamily="2" charset="-78"/>
              </a:rPr>
              <a:t>مشكلة البحث وفجوة الممارسة الحركية</a:t>
            </a:r>
            <a:endParaRPr sz="2000" dirty="0">
              <a:solidFill>
                <a:schemeClr val="lt2"/>
              </a:solidFill>
              <a:latin typeface="Cairo ExtraBold" pitchFamily="2" charset="-78"/>
              <a:cs typeface="Cairo ExtraBold" pitchFamily="2" charset="-78"/>
            </a:endParaRPr>
          </a:p>
        </p:txBody>
      </p:sp>
      <p:sp>
        <p:nvSpPr>
          <p:cNvPr id="409" name="Google Shape;409;p33"/>
          <p:cNvSpPr txBox="1">
            <a:spLocks noGrp="1"/>
          </p:cNvSpPr>
          <p:nvPr>
            <p:ph type="subTitle" idx="1"/>
          </p:nvPr>
        </p:nvSpPr>
        <p:spPr>
          <a:xfrm>
            <a:off x="713413" y="2508638"/>
            <a:ext cx="2840400" cy="1433400"/>
          </a:xfrm>
          <a:prstGeom prst="rect">
            <a:avLst/>
          </a:prstGeom>
        </p:spPr>
        <p:txBody>
          <a:bodyPr spcFirstLastPara="1" wrap="square" lIns="91425" tIns="91425" rIns="91425" bIns="91425" anchor="ctr" anchorCtr="0">
            <a:noAutofit/>
          </a:bodyPr>
          <a:lstStyle/>
          <a:p>
            <a:pPr marL="0" lvl="0" indent="0" algn="justLow" rtl="1">
              <a:lnSpc>
                <a:spcPct val="150000"/>
              </a:lnSpc>
              <a:spcBef>
                <a:spcPts val="0"/>
              </a:spcBef>
              <a:spcAft>
                <a:spcPts val="0"/>
              </a:spcAft>
              <a:buNone/>
            </a:pPr>
            <a:r>
              <a:rPr lang="ar-SA" dirty="0">
                <a:latin typeface="Cairo Medium" pitchFamily="2" charset="-78"/>
                <a:cs typeface="Cairo Medium" pitchFamily="2" charset="-78"/>
              </a:rPr>
              <a:t>تعرض معظم التطبيقات التقليدية مقاطع تعليمية ثابتة دون تقييم فعلي للأداء أو تصحيح للأخطاء، كما أن تكلفة المدربين الشخصيين والنوادي الرياضية تعد مرتفعة للعديد من المستخدمين.</a:t>
            </a:r>
            <a:endParaRPr dirty="0">
              <a:latin typeface="Cairo Medium" pitchFamily="2" charset="-78"/>
              <a:cs typeface="Cairo Medium" pitchFamily="2" charset="-78"/>
            </a:endParaRPr>
          </a:p>
        </p:txBody>
      </p:sp>
      <p:sp>
        <p:nvSpPr>
          <p:cNvPr id="410" name="Google Shape;410;p33"/>
          <p:cNvSpPr txBox="1">
            <a:spLocks noGrp="1"/>
          </p:cNvSpPr>
          <p:nvPr>
            <p:ph type="subTitle" idx="2"/>
          </p:nvPr>
        </p:nvSpPr>
        <p:spPr>
          <a:xfrm>
            <a:off x="5590487" y="2508626"/>
            <a:ext cx="2840400" cy="1433400"/>
          </a:xfrm>
          <a:prstGeom prst="rect">
            <a:avLst/>
          </a:prstGeom>
        </p:spPr>
        <p:txBody>
          <a:bodyPr spcFirstLastPara="1" wrap="square" lIns="91425" tIns="91425" rIns="91425" bIns="91425" anchor="ctr" anchorCtr="0">
            <a:noAutofit/>
          </a:bodyPr>
          <a:lstStyle/>
          <a:p>
            <a:pPr marL="0" lvl="0" indent="0" algn="justLow" rtl="1">
              <a:lnSpc>
                <a:spcPct val="150000"/>
              </a:lnSpc>
              <a:spcBef>
                <a:spcPts val="0"/>
              </a:spcBef>
              <a:spcAft>
                <a:spcPts val="0"/>
              </a:spcAft>
              <a:buNone/>
            </a:pPr>
            <a:r>
              <a:rPr lang="ar-SA" dirty="0">
                <a:latin typeface="Cairo Medium" pitchFamily="2" charset="-78"/>
                <a:cs typeface="Cairo Medium" pitchFamily="2" charset="-78"/>
              </a:rPr>
              <a:t>قد تؤدي ممارسة التمارين في المنزل دون إشراف متخصص إلى أخطاء في الأداء تزيد من خطر الإصابات، بينما تفتقر الأنظمة التقليدية إلى تقديم ملاحظات فورية لتصحيح الحركات.</a:t>
            </a:r>
            <a:endParaRPr dirty="0">
              <a:latin typeface="Cairo Medium" pitchFamily="2" charset="-78"/>
              <a:cs typeface="Cairo Medium" pitchFamily="2" charset="-78"/>
            </a:endParaRPr>
          </a:p>
        </p:txBody>
      </p:sp>
      <p:sp>
        <p:nvSpPr>
          <p:cNvPr id="411" name="Google Shape;411;p33"/>
          <p:cNvSpPr txBox="1">
            <a:spLocks noGrp="1"/>
          </p:cNvSpPr>
          <p:nvPr>
            <p:ph type="subTitle" idx="3"/>
          </p:nvPr>
        </p:nvSpPr>
        <p:spPr>
          <a:xfrm>
            <a:off x="713412" y="2190025"/>
            <a:ext cx="2840400" cy="406200"/>
          </a:xfrm>
          <a:prstGeom prst="rect">
            <a:avLst/>
          </a:prstGeom>
        </p:spPr>
        <p:txBody>
          <a:bodyPr spcFirstLastPara="1" wrap="square" lIns="91425" tIns="91425" rIns="91425" bIns="91425" anchor="b" anchorCtr="0">
            <a:noAutofit/>
          </a:bodyPr>
          <a:lstStyle/>
          <a:p>
            <a:pPr marL="0" lvl="0" indent="0" rtl="1">
              <a:spcBef>
                <a:spcPts val="0"/>
              </a:spcBef>
              <a:spcAft>
                <a:spcPts val="0"/>
              </a:spcAft>
              <a:buNone/>
            </a:pPr>
            <a:r>
              <a:rPr lang="ar-SA" dirty="0">
                <a:solidFill>
                  <a:schemeClr val="accent1"/>
                </a:solidFill>
                <a:latin typeface="Cairo ExtraBold" pitchFamily="2" charset="-78"/>
                <a:cs typeface="Cairo ExtraBold" pitchFamily="2" charset="-78"/>
              </a:rPr>
              <a:t>محدودية التطبيقات</a:t>
            </a:r>
            <a:endParaRPr dirty="0">
              <a:solidFill>
                <a:schemeClr val="accent1"/>
              </a:solidFill>
              <a:latin typeface="Cairo ExtraBold" pitchFamily="2" charset="-78"/>
              <a:cs typeface="Cairo ExtraBold" pitchFamily="2" charset="-78"/>
            </a:endParaRPr>
          </a:p>
        </p:txBody>
      </p:sp>
      <p:sp>
        <p:nvSpPr>
          <p:cNvPr id="412" name="Google Shape;412;p33"/>
          <p:cNvSpPr txBox="1">
            <a:spLocks noGrp="1"/>
          </p:cNvSpPr>
          <p:nvPr>
            <p:ph type="subTitle" idx="4"/>
          </p:nvPr>
        </p:nvSpPr>
        <p:spPr>
          <a:xfrm>
            <a:off x="5590497" y="2190025"/>
            <a:ext cx="2840400" cy="406200"/>
          </a:xfrm>
          <a:prstGeom prst="rect">
            <a:avLst/>
          </a:prstGeom>
        </p:spPr>
        <p:txBody>
          <a:bodyPr spcFirstLastPara="1" wrap="square" lIns="91425" tIns="91425" rIns="91425" bIns="91425" anchor="b" anchorCtr="0">
            <a:noAutofit/>
          </a:bodyPr>
          <a:lstStyle/>
          <a:p>
            <a:pPr marL="0" lvl="0" indent="0" algn="r" rtl="1">
              <a:spcBef>
                <a:spcPts val="0"/>
              </a:spcBef>
              <a:spcAft>
                <a:spcPts val="0"/>
              </a:spcAft>
              <a:buNone/>
            </a:pPr>
            <a:r>
              <a:rPr lang="ar-SA" dirty="0">
                <a:solidFill>
                  <a:schemeClr val="accent1"/>
                </a:solidFill>
                <a:latin typeface="Cairo ExtraBold" pitchFamily="2" charset="-78"/>
                <a:cs typeface="Cairo ExtraBold" pitchFamily="2" charset="-78"/>
              </a:rPr>
              <a:t>غياب الإشراف</a:t>
            </a:r>
            <a:endParaRPr dirty="0">
              <a:solidFill>
                <a:schemeClr val="accent1"/>
              </a:solidFill>
              <a:latin typeface="Cairo ExtraBold" pitchFamily="2" charset="-78"/>
              <a:cs typeface="Cairo ExtraBold" pitchFamily="2" charset="-78"/>
            </a:endParaRPr>
          </a:p>
        </p:txBody>
      </p:sp>
      <p:pic>
        <p:nvPicPr>
          <p:cNvPr id="5" name="عنصر نائب للصورة 4">
            <a:extLst>
              <a:ext uri="{FF2B5EF4-FFF2-40B4-BE49-F238E27FC236}">
                <a16:creationId xmlns:a16="http://schemas.microsoft.com/office/drawing/2014/main" id="{49CAFBC2-8BC4-0576-99CC-44646FF685EE}"/>
              </a:ext>
            </a:extLst>
          </p:cNvPr>
          <p:cNvPicPr>
            <a:picLocks noGrp="1" noChangeAspect="1"/>
          </p:cNvPicPr>
          <p:nvPr>
            <p:ph type="pic" idx="5"/>
          </p:nvPr>
        </p:nvPicPr>
        <p:blipFill>
          <a:blip r:embed="rId3"/>
          <a:srcRect l="9253" r="9253"/>
          <a:stretch>
            <a:fillRect/>
          </a:stretch>
        </p:blipFill>
        <p:spPr>
          <a:prstGeom prst="rect">
            <a:avLst/>
          </a:prstGeom>
          <a:noFill/>
          <a:ln>
            <a:noFill/>
          </a:ln>
        </p:spPr>
      </p:pic>
      <p:sp>
        <p:nvSpPr>
          <p:cNvPr id="6" name="مستطيل 5">
            <a:extLst>
              <a:ext uri="{FF2B5EF4-FFF2-40B4-BE49-F238E27FC236}">
                <a16:creationId xmlns:a16="http://schemas.microsoft.com/office/drawing/2014/main" id="{1FD618CA-21E8-231C-4187-94C874F9D003}"/>
              </a:ext>
            </a:extLst>
          </p:cNvPr>
          <p:cNvSpPr/>
          <p:nvPr/>
        </p:nvSpPr>
        <p:spPr>
          <a:xfrm>
            <a:off x="7762240" y="265230"/>
            <a:ext cx="1381760" cy="4062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dirty="0">
                <a:solidFill>
                  <a:srgbClr val="46C7FF"/>
                </a:solidFill>
                <a:latin typeface="Cairo ExtraBold" pitchFamily="2" charset="-78"/>
                <a:cs typeface="Cairo ExtraBold" pitchFamily="2" charset="-78"/>
              </a:rPr>
              <a:t>01/15</a:t>
            </a:r>
          </a:p>
        </p:txBody>
      </p:sp>
    </p:spTree>
  </p:cSld>
  <p:clrMapOvr>
    <a:masterClrMapping/>
  </p:clrMapOvr>
  <p:transition spd="slow">
    <p:push dir="u"/>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393"/>
        <p:cNvGrpSpPr/>
        <p:nvPr/>
      </p:nvGrpSpPr>
      <p:grpSpPr>
        <a:xfrm>
          <a:off x="0" y="0"/>
          <a:ext cx="0" cy="0"/>
          <a:chOff x="0" y="0"/>
          <a:chExt cx="0" cy="0"/>
        </a:xfrm>
      </p:grpSpPr>
      <p:sp>
        <p:nvSpPr>
          <p:cNvPr id="395" name="Google Shape;395;p31"/>
          <p:cNvSpPr txBox="1">
            <a:spLocks noGrp="1"/>
          </p:cNvSpPr>
          <p:nvPr>
            <p:ph type="title"/>
          </p:nvPr>
        </p:nvSpPr>
        <p:spPr>
          <a:xfrm>
            <a:off x="898950" y="1722935"/>
            <a:ext cx="3996000" cy="584700"/>
          </a:xfrm>
          <a:prstGeom prst="rect">
            <a:avLst/>
          </a:prstGeom>
        </p:spPr>
        <p:txBody>
          <a:bodyPr spcFirstLastPara="1" wrap="square" lIns="91425" tIns="91425" rIns="91425" bIns="91425" anchor="b" anchorCtr="0">
            <a:noAutofit/>
          </a:bodyPr>
          <a:lstStyle/>
          <a:p>
            <a:pPr marL="0" lvl="0" indent="0" algn="r" rtl="1">
              <a:lnSpc>
                <a:spcPct val="150000"/>
              </a:lnSpc>
              <a:spcBef>
                <a:spcPts val="0"/>
              </a:spcBef>
              <a:spcAft>
                <a:spcPts val="0"/>
              </a:spcAft>
              <a:buNone/>
            </a:pPr>
            <a:r>
              <a:rPr lang="ar-SA" sz="2000" dirty="0">
                <a:solidFill>
                  <a:schemeClr val="accent1"/>
                </a:solidFill>
                <a:latin typeface="Cairo ExtraBold" pitchFamily="2" charset="-78"/>
                <a:cs typeface="Cairo ExtraBold" pitchFamily="2" charset="-78"/>
              </a:rPr>
              <a:t>فكرة المشروع</a:t>
            </a:r>
            <a:r>
              <a:rPr lang="ar-SA" sz="2000" dirty="0">
                <a:latin typeface="Cairo ExtraBold" pitchFamily="2" charset="-78"/>
                <a:cs typeface="Cairo ExtraBold" pitchFamily="2" charset="-78"/>
              </a:rPr>
              <a:t> والمنظور التكاملي للمنصة</a:t>
            </a:r>
            <a:endParaRPr sz="2000" dirty="0">
              <a:solidFill>
                <a:schemeClr val="lt2"/>
              </a:solidFill>
              <a:latin typeface="Cairo ExtraBold" pitchFamily="2" charset="-78"/>
              <a:cs typeface="Cairo ExtraBold" pitchFamily="2" charset="-78"/>
            </a:endParaRPr>
          </a:p>
        </p:txBody>
      </p:sp>
      <p:sp>
        <p:nvSpPr>
          <p:cNvPr id="396" name="Google Shape;396;p31"/>
          <p:cNvSpPr txBox="1">
            <a:spLocks noGrp="1"/>
          </p:cNvSpPr>
          <p:nvPr>
            <p:ph type="body" idx="1"/>
          </p:nvPr>
        </p:nvSpPr>
        <p:spPr>
          <a:xfrm>
            <a:off x="713250" y="2307704"/>
            <a:ext cx="4181700" cy="1855800"/>
          </a:xfrm>
          <a:prstGeom prst="rect">
            <a:avLst/>
          </a:prstGeom>
        </p:spPr>
        <p:txBody>
          <a:bodyPr spcFirstLastPara="1" wrap="square" lIns="91425" tIns="91425" rIns="91425" bIns="91425" anchor="ctr" anchorCtr="0">
            <a:noAutofit/>
          </a:bodyPr>
          <a:lstStyle/>
          <a:p>
            <a:pPr marL="0" lvl="0" indent="0" algn="justLow" rtl="1">
              <a:lnSpc>
                <a:spcPct val="150000"/>
              </a:lnSpc>
              <a:spcBef>
                <a:spcPts val="0"/>
              </a:spcBef>
              <a:spcAft>
                <a:spcPts val="0"/>
              </a:spcAft>
              <a:buNone/>
            </a:pPr>
            <a:r>
              <a:rPr lang="ar-SA" dirty="0">
                <a:solidFill>
                  <a:schemeClr val="dk1"/>
                </a:solidFill>
                <a:latin typeface="Cairo Medium" pitchFamily="2" charset="-78"/>
                <a:cs typeface="Cairo Medium" pitchFamily="2" charset="-78"/>
              </a:rPr>
              <a:t>تطبيق موبايل ذكي يجمع بين المدرب البشري والذكاء الاصطناعي لتقديم خطط تدريبية مخصصة، ونصائح يومية، وتقارير تحليلية، والتفاعل مع استفسارات المستخدمين، مع إدارة المواعيد والبرامج التدريبية عبر بنية سحابية حديثة، مما يوفر تجربة تدريب احترافية ومنخفضة التكلفة.</a:t>
            </a:r>
            <a:endParaRPr dirty="0">
              <a:solidFill>
                <a:schemeClr val="dk1"/>
              </a:solidFill>
              <a:latin typeface="Cairo Medium" pitchFamily="2" charset="-78"/>
              <a:cs typeface="Cairo Medium" pitchFamily="2" charset="-78"/>
            </a:endParaRPr>
          </a:p>
        </p:txBody>
      </p:sp>
      <p:pic>
        <p:nvPicPr>
          <p:cNvPr id="5" name="عنصر نائب للصورة 4">
            <a:extLst>
              <a:ext uri="{FF2B5EF4-FFF2-40B4-BE49-F238E27FC236}">
                <a16:creationId xmlns:a16="http://schemas.microsoft.com/office/drawing/2014/main" id="{E2283982-C5B0-BE45-4F6D-A3EA89749186}"/>
              </a:ext>
            </a:extLst>
          </p:cNvPr>
          <p:cNvPicPr>
            <a:picLocks noGrp="1" noChangeAspect="1"/>
          </p:cNvPicPr>
          <p:nvPr>
            <p:ph type="pic" idx="2"/>
          </p:nvPr>
        </p:nvPicPr>
        <p:blipFill>
          <a:blip r:embed="rId3"/>
          <a:srcRect t="1728" b="1728"/>
          <a:stretch>
            <a:fillRect/>
          </a:stretch>
        </p:blipFill>
        <p:spPr>
          <a:xfrm>
            <a:off x="5148001" y="-1"/>
            <a:ext cx="3996000" cy="5143500"/>
          </a:xfrm>
          <a:prstGeom prst="rect">
            <a:avLst/>
          </a:prstGeom>
          <a:noFill/>
          <a:ln>
            <a:noFill/>
          </a:ln>
        </p:spPr>
      </p:pic>
      <p:sp>
        <p:nvSpPr>
          <p:cNvPr id="7" name="مستطيل 6">
            <a:extLst>
              <a:ext uri="{FF2B5EF4-FFF2-40B4-BE49-F238E27FC236}">
                <a16:creationId xmlns:a16="http://schemas.microsoft.com/office/drawing/2014/main" id="{FD8FF17B-7183-06FC-B450-6E44A430F461}"/>
              </a:ext>
            </a:extLst>
          </p:cNvPr>
          <p:cNvSpPr/>
          <p:nvPr/>
        </p:nvSpPr>
        <p:spPr>
          <a:xfrm>
            <a:off x="7762240" y="265230"/>
            <a:ext cx="1381760" cy="406200"/>
          </a:xfrm>
          <a:prstGeom prst="rect">
            <a:avLst/>
          </a:prstGeom>
          <a:solidFill>
            <a:srgbClr val="18161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dirty="0">
                <a:solidFill>
                  <a:srgbClr val="46C7FF"/>
                </a:solidFill>
                <a:latin typeface="Cairo ExtraBold" pitchFamily="2" charset="-78"/>
                <a:cs typeface="Cairo ExtraBold" pitchFamily="2" charset="-78"/>
              </a:rPr>
              <a:t>02/15</a:t>
            </a:r>
          </a:p>
        </p:txBody>
      </p:sp>
    </p:spTree>
  </p:cSld>
  <p:clrMapOvr>
    <a:masterClrMapping/>
  </p:clrMapOvr>
  <p:transition spd="slow">
    <p:push dir="u"/>
  </p:transition>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76"/>
        <p:cNvGrpSpPr/>
        <p:nvPr/>
      </p:nvGrpSpPr>
      <p:grpSpPr>
        <a:xfrm>
          <a:off x="0" y="0"/>
          <a:ext cx="0" cy="0"/>
          <a:chOff x="0" y="0"/>
          <a:chExt cx="0" cy="0"/>
        </a:xfrm>
      </p:grpSpPr>
      <p:sp>
        <p:nvSpPr>
          <p:cNvPr id="377" name="Google Shape;377;p30"/>
          <p:cNvSpPr txBox="1">
            <a:spLocks noGrp="1"/>
          </p:cNvSpPr>
          <p:nvPr>
            <p:ph type="title"/>
          </p:nvPr>
        </p:nvSpPr>
        <p:spPr>
          <a:xfrm>
            <a:off x="712200" y="539550"/>
            <a:ext cx="7718700" cy="609300"/>
          </a:xfrm>
          <a:prstGeom prst="rect">
            <a:avLst/>
          </a:prstGeom>
        </p:spPr>
        <p:txBody>
          <a:bodyPr spcFirstLastPara="1" wrap="square" lIns="91425" tIns="91425" rIns="91425" bIns="91425" anchor="t" anchorCtr="0">
            <a:noAutofit/>
          </a:bodyPr>
          <a:lstStyle/>
          <a:p>
            <a:pPr marL="0" lvl="0" indent="0" algn="ctr" rtl="1">
              <a:spcBef>
                <a:spcPts val="0"/>
              </a:spcBef>
              <a:spcAft>
                <a:spcPts val="0"/>
              </a:spcAft>
              <a:buNone/>
            </a:pPr>
            <a:r>
              <a:rPr lang="ar-SA" sz="2000" b="1" dirty="0">
                <a:latin typeface="Cairo ExtraBold" pitchFamily="2" charset="-78"/>
                <a:cs typeface="Cairo ExtraBold" pitchFamily="2" charset="-78"/>
              </a:rPr>
              <a:t>أهداف المشروع </a:t>
            </a:r>
            <a:r>
              <a:rPr lang="ar-SA" sz="2000" b="1" dirty="0">
                <a:solidFill>
                  <a:schemeClr val="accent1"/>
                </a:solidFill>
                <a:latin typeface="Cairo ExtraBold" pitchFamily="2" charset="-78"/>
                <a:cs typeface="Cairo ExtraBold" pitchFamily="2" charset="-78"/>
              </a:rPr>
              <a:t>والقيمة </a:t>
            </a:r>
            <a:r>
              <a:rPr lang="ar-SA" sz="2000" b="1" dirty="0">
                <a:solidFill>
                  <a:srgbClr val="46C7FF"/>
                </a:solidFill>
                <a:latin typeface="Cairo ExtraBold" pitchFamily="2" charset="-78"/>
                <a:cs typeface="Cairo ExtraBold" pitchFamily="2" charset="-78"/>
              </a:rPr>
              <a:t>المضافة</a:t>
            </a:r>
            <a:r>
              <a:rPr lang="ar-SA" sz="2000" b="1" dirty="0">
                <a:solidFill>
                  <a:schemeClr val="accent1"/>
                </a:solidFill>
                <a:latin typeface="Cairo ExtraBold" pitchFamily="2" charset="-78"/>
                <a:cs typeface="Cairo ExtraBold" pitchFamily="2" charset="-78"/>
              </a:rPr>
              <a:t> </a:t>
            </a:r>
            <a:r>
              <a:rPr lang="ar-SA" sz="2000" b="1" dirty="0">
                <a:latin typeface="Cairo ExtraBold" pitchFamily="2" charset="-78"/>
                <a:cs typeface="Cairo ExtraBold" pitchFamily="2" charset="-78"/>
              </a:rPr>
              <a:t>للحلول الرقمية</a:t>
            </a:r>
            <a:endParaRPr sz="2000" b="1" dirty="0">
              <a:solidFill>
                <a:schemeClr val="lt2"/>
              </a:solidFill>
              <a:latin typeface="Cairo ExtraBold" pitchFamily="2" charset="-78"/>
              <a:cs typeface="Cairo ExtraBold" pitchFamily="2" charset="-78"/>
            </a:endParaRPr>
          </a:p>
        </p:txBody>
      </p:sp>
      <p:sp>
        <p:nvSpPr>
          <p:cNvPr id="382" name="Google Shape;382;p30"/>
          <p:cNvSpPr txBox="1">
            <a:spLocks noGrp="1"/>
          </p:cNvSpPr>
          <p:nvPr>
            <p:ph type="subTitle" idx="1"/>
          </p:nvPr>
        </p:nvSpPr>
        <p:spPr>
          <a:xfrm>
            <a:off x="784975" y="1941875"/>
            <a:ext cx="2399100" cy="759900"/>
          </a:xfrm>
          <a:prstGeom prst="rect">
            <a:avLst/>
          </a:prstGeom>
          <a:noFill/>
          <a:ln>
            <a:noFill/>
          </a:ln>
        </p:spPr>
        <p:txBody>
          <a:bodyPr spcFirstLastPara="1" wrap="square" lIns="91425" tIns="91425" rIns="91425" bIns="91425" anchor="ctr" anchorCtr="0">
            <a:noAutofit/>
          </a:bodyPr>
          <a:lstStyle/>
          <a:p>
            <a:pPr marL="0" indent="0" rtl="1">
              <a:lnSpc>
                <a:spcPct val="150000"/>
              </a:lnSpc>
            </a:pPr>
            <a:r>
              <a:rPr lang="ar-SA" sz="1400" dirty="0">
                <a:latin typeface="Cairo Medium" pitchFamily="2" charset="-78"/>
                <a:cs typeface="Cairo Medium" pitchFamily="2" charset="-78"/>
              </a:rPr>
              <a:t>يقدم استشارات ذكية تعزز الالتزام الرياضي.</a:t>
            </a:r>
            <a:endParaRPr sz="1400" dirty="0">
              <a:latin typeface="Cairo Medium" pitchFamily="2" charset="-78"/>
              <a:cs typeface="Cairo Medium" pitchFamily="2" charset="-78"/>
            </a:endParaRPr>
          </a:p>
        </p:txBody>
      </p:sp>
      <p:sp>
        <p:nvSpPr>
          <p:cNvPr id="383" name="Google Shape;383;p30"/>
          <p:cNvSpPr txBox="1">
            <a:spLocks noGrp="1"/>
          </p:cNvSpPr>
          <p:nvPr>
            <p:ph type="subTitle" idx="6"/>
          </p:nvPr>
        </p:nvSpPr>
        <p:spPr>
          <a:xfrm>
            <a:off x="3372374" y="1941898"/>
            <a:ext cx="2399100" cy="759900"/>
          </a:xfrm>
          <a:prstGeom prst="rect">
            <a:avLst/>
          </a:prstGeom>
          <a:noFill/>
          <a:ln>
            <a:noFill/>
          </a:ln>
        </p:spPr>
        <p:txBody>
          <a:bodyPr spcFirstLastPara="1" wrap="square" lIns="91425" tIns="91425" rIns="91425" bIns="91425" anchor="ctr" anchorCtr="0">
            <a:noAutofit/>
          </a:bodyPr>
          <a:lstStyle/>
          <a:p>
            <a:pPr marL="0" indent="0" rtl="1">
              <a:lnSpc>
                <a:spcPct val="150000"/>
              </a:lnSpc>
            </a:pPr>
            <a:r>
              <a:rPr lang="ar-SA" sz="1400" dirty="0">
                <a:latin typeface="Cairo Medium" pitchFamily="2" charset="-78"/>
                <a:cs typeface="Cairo Medium" pitchFamily="2" charset="-78"/>
              </a:rPr>
              <a:t>ينشئ خططاً تدريبية مخصصة لكل مستخدم.</a:t>
            </a:r>
            <a:endParaRPr sz="1400" dirty="0">
              <a:latin typeface="Cairo Medium" pitchFamily="2" charset="-78"/>
              <a:cs typeface="Cairo Medium" pitchFamily="2" charset="-78"/>
            </a:endParaRPr>
          </a:p>
        </p:txBody>
      </p:sp>
      <p:sp>
        <p:nvSpPr>
          <p:cNvPr id="384" name="Google Shape;384;p30"/>
          <p:cNvSpPr txBox="1">
            <a:spLocks noGrp="1"/>
          </p:cNvSpPr>
          <p:nvPr>
            <p:ph type="subTitle" idx="7"/>
          </p:nvPr>
        </p:nvSpPr>
        <p:spPr>
          <a:xfrm>
            <a:off x="784975" y="3685275"/>
            <a:ext cx="2399100" cy="759900"/>
          </a:xfrm>
          <a:prstGeom prst="rect">
            <a:avLst/>
          </a:prstGeom>
          <a:noFill/>
          <a:ln>
            <a:noFill/>
          </a:ln>
        </p:spPr>
        <p:txBody>
          <a:bodyPr spcFirstLastPara="1" wrap="square" lIns="91425" tIns="91425" rIns="91425" bIns="91425" anchor="ctr" anchorCtr="0">
            <a:noAutofit/>
          </a:bodyPr>
          <a:lstStyle/>
          <a:p>
            <a:pPr marL="0" indent="0" rtl="1">
              <a:lnSpc>
                <a:spcPct val="150000"/>
              </a:lnSpc>
            </a:pPr>
            <a:r>
              <a:rPr lang="ar-SA" sz="1400" dirty="0">
                <a:latin typeface="Cairo Medium" pitchFamily="2" charset="-78"/>
                <a:cs typeface="Cairo Medium" pitchFamily="2" charset="-78"/>
              </a:rPr>
              <a:t>يوفر تجربة تدريب تفاعلية سهلة وفعالة.</a:t>
            </a:r>
            <a:endParaRPr sz="1400" dirty="0">
              <a:latin typeface="Cairo Medium" pitchFamily="2" charset="-78"/>
              <a:cs typeface="Cairo Medium" pitchFamily="2" charset="-78"/>
            </a:endParaRPr>
          </a:p>
        </p:txBody>
      </p:sp>
      <p:sp>
        <p:nvSpPr>
          <p:cNvPr id="385" name="Google Shape;385;p30"/>
          <p:cNvSpPr txBox="1">
            <a:spLocks noGrp="1"/>
          </p:cNvSpPr>
          <p:nvPr>
            <p:ph type="subTitle" idx="8"/>
          </p:nvPr>
        </p:nvSpPr>
        <p:spPr>
          <a:xfrm>
            <a:off x="3371302" y="3685275"/>
            <a:ext cx="2399100" cy="759900"/>
          </a:xfrm>
          <a:prstGeom prst="rect">
            <a:avLst/>
          </a:prstGeom>
          <a:noFill/>
          <a:ln>
            <a:noFill/>
          </a:ln>
        </p:spPr>
        <p:txBody>
          <a:bodyPr spcFirstLastPara="1" wrap="square" lIns="91425" tIns="91425" rIns="91425" bIns="91425" anchor="ctr" anchorCtr="0">
            <a:noAutofit/>
          </a:bodyPr>
          <a:lstStyle/>
          <a:p>
            <a:pPr marL="0" indent="0" rtl="1">
              <a:lnSpc>
                <a:spcPct val="150000"/>
              </a:lnSpc>
            </a:pPr>
            <a:r>
              <a:rPr lang="ar-SA" sz="1400" dirty="0">
                <a:latin typeface="Cairo Medium" pitchFamily="2" charset="-78"/>
                <a:cs typeface="Cairo Medium" pitchFamily="2" charset="-78"/>
              </a:rPr>
              <a:t>يحفظ البيانات ويتابع التقدم عبر السحابة.</a:t>
            </a:r>
            <a:endParaRPr sz="1400" dirty="0">
              <a:latin typeface="Cairo Medium" pitchFamily="2" charset="-78"/>
              <a:cs typeface="Cairo Medium" pitchFamily="2" charset="-78"/>
            </a:endParaRPr>
          </a:p>
        </p:txBody>
      </p:sp>
      <p:sp>
        <p:nvSpPr>
          <p:cNvPr id="388" name="Google Shape;388;p30"/>
          <p:cNvSpPr txBox="1">
            <a:spLocks noGrp="1"/>
          </p:cNvSpPr>
          <p:nvPr>
            <p:ph type="subTitle" idx="14"/>
          </p:nvPr>
        </p:nvSpPr>
        <p:spPr>
          <a:xfrm>
            <a:off x="5959771" y="1941898"/>
            <a:ext cx="2399100" cy="759900"/>
          </a:xfrm>
          <a:prstGeom prst="rect">
            <a:avLst/>
          </a:prstGeom>
        </p:spPr>
        <p:txBody>
          <a:bodyPr spcFirstLastPara="1" wrap="square" lIns="91425" tIns="91425" rIns="91425" bIns="91425" anchor="ctr" anchorCtr="0">
            <a:noAutofit/>
          </a:bodyPr>
          <a:lstStyle/>
          <a:p>
            <a:pPr marL="0" lvl="0" indent="0" algn="ctr" rtl="1">
              <a:lnSpc>
                <a:spcPct val="150000"/>
              </a:lnSpc>
              <a:spcBef>
                <a:spcPts val="0"/>
              </a:spcBef>
              <a:spcAft>
                <a:spcPts val="0"/>
              </a:spcAft>
              <a:buNone/>
            </a:pPr>
            <a:r>
              <a:rPr lang="ar-SA" sz="1400" dirty="0">
                <a:latin typeface="Cairo Medium" pitchFamily="2" charset="-78"/>
                <a:cs typeface="Cairo Medium" pitchFamily="2" charset="-78"/>
              </a:rPr>
              <a:t>يوفر تدريباً ذكياً يقلل مخاطر الإصابات.</a:t>
            </a:r>
            <a:endParaRPr sz="1400" dirty="0">
              <a:latin typeface="Cairo Medium" pitchFamily="2" charset="-78"/>
              <a:cs typeface="Cairo Medium" pitchFamily="2" charset="-78"/>
            </a:endParaRPr>
          </a:p>
        </p:txBody>
      </p:sp>
      <p:sp>
        <p:nvSpPr>
          <p:cNvPr id="389" name="Google Shape;389;p30"/>
          <p:cNvSpPr txBox="1">
            <a:spLocks noGrp="1"/>
          </p:cNvSpPr>
          <p:nvPr>
            <p:ph type="subTitle" idx="15"/>
          </p:nvPr>
        </p:nvSpPr>
        <p:spPr>
          <a:xfrm>
            <a:off x="5957629" y="3685275"/>
            <a:ext cx="2399100" cy="759900"/>
          </a:xfrm>
          <a:prstGeom prst="rect">
            <a:avLst/>
          </a:prstGeom>
          <a:noFill/>
          <a:ln>
            <a:noFill/>
          </a:ln>
        </p:spPr>
        <p:txBody>
          <a:bodyPr spcFirstLastPara="1" wrap="square" lIns="91425" tIns="91425" rIns="91425" bIns="91425" anchor="ctr" anchorCtr="0">
            <a:noAutofit/>
          </a:bodyPr>
          <a:lstStyle/>
          <a:p>
            <a:pPr marL="0" indent="0" rtl="1">
              <a:lnSpc>
                <a:spcPct val="150000"/>
              </a:lnSpc>
            </a:pPr>
            <a:r>
              <a:rPr lang="ar-SA" sz="1400" dirty="0">
                <a:latin typeface="Cairo Medium" pitchFamily="2" charset="-78"/>
                <a:cs typeface="Cairo Medium" pitchFamily="2" charset="-78"/>
              </a:rPr>
              <a:t>يخفض تكاليف التدريب باستخدام الذكاء الاصطناعي.</a:t>
            </a:r>
            <a:endParaRPr sz="1400" dirty="0">
              <a:latin typeface="Cairo Medium" pitchFamily="2" charset="-78"/>
              <a:cs typeface="Cairo Medium" pitchFamily="2" charset="-78"/>
            </a:endParaRPr>
          </a:p>
        </p:txBody>
      </p:sp>
      <p:pic>
        <p:nvPicPr>
          <p:cNvPr id="15" name="صورة 14">
            <a:extLst>
              <a:ext uri="{FF2B5EF4-FFF2-40B4-BE49-F238E27FC236}">
                <a16:creationId xmlns:a16="http://schemas.microsoft.com/office/drawing/2014/main" id="{E98BE10E-1E4F-6741-2A4D-67F95C9E9395}"/>
              </a:ext>
            </a:extLst>
          </p:cNvPr>
          <p:cNvPicPr>
            <a:picLocks noChangeAspect="1"/>
          </p:cNvPicPr>
          <p:nvPr/>
        </p:nvPicPr>
        <p:blipFill>
          <a:blip r:embed="rId3"/>
          <a:stretch>
            <a:fillRect/>
          </a:stretch>
        </p:blipFill>
        <p:spPr>
          <a:xfrm>
            <a:off x="6977179" y="1365362"/>
            <a:ext cx="432000" cy="432000"/>
          </a:xfrm>
          <a:prstGeom prst="rect">
            <a:avLst/>
          </a:prstGeom>
        </p:spPr>
      </p:pic>
      <p:pic>
        <p:nvPicPr>
          <p:cNvPr id="17" name="صورة 16">
            <a:extLst>
              <a:ext uri="{FF2B5EF4-FFF2-40B4-BE49-F238E27FC236}">
                <a16:creationId xmlns:a16="http://schemas.microsoft.com/office/drawing/2014/main" id="{F605B65C-7164-7322-2007-275550CE8E7C}"/>
              </a:ext>
            </a:extLst>
          </p:cNvPr>
          <p:cNvPicPr>
            <a:picLocks noChangeAspect="1"/>
          </p:cNvPicPr>
          <p:nvPr/>
        </p:nvPicPr>
        <p:blipFill>
          <a:blip r:embed="rId4"/>
          <a:stretch>
            <a:fillRect/>
          </a:stretch>
        </p:blipFill>
        <p:spPr>
          <a:xfrm>
            <a:off x="4390852" y="1365362"/>
            <a:ext cx="432000" cy="432000"/>
          </a:xfrm>
          <a:prstGeom prst="rect">
            <a:avLst/>
          </a:prstGeom>
        </p:spPr>
      </p:pic>
      <p:pic>
        <p:nvPicPr>
          <p:cNvPr id="19" name="صورة 18">
            <a:extLst>
              <a:ext uri="{FF2B5EF4-FFF2-40B4-BE49-F238E27FC236}">
                <a16:creationId xmlns:a16="http://schemas.microsoft.com/office/drawing/2014/main" id="{91694B61-7F80-58D7-993B-5EE99FEE0127}"/>
              </a:ext>
            </a:extLst>
          </p:cNvPr>
          <p:cNvPicPr>
            <a:picLocks noChangeAspect="1"/>
          </p:cNvPicPr>
          <p:nvPr/>
        </p:nvPicPr>
        <p:blipFill>
          <a:blip r:embed="rId5"/>
          <a:stretch>
            <a:fillRect/>
          </a:stretch>
        </p:blipFill>
        <p:spPr>
          <a:xfrm>
            <a:off x="1806821" y="1365362"/>
            <a:ext cx="432000" cy="432000"/>
          </a:xfrm>
          <a:prstGeom prst="rect">
            <a:avLst/>
          </a:prstGeom>
        </p:spPr>
      </p:pic>
      <p:pic>
        <p:nvPicPr>
          <p:cNvPr id="23" name="صورة 22">
            <a:extLst>
              <a:ext uri="{FF2B5EF4-FFF2-40B4-BE49-F238E27FC236}">
                <a16:creationId xmlns:a16="http://schemas.microsoft.com/office/drawing/2014/main" id="{D8016115-15A8-D944-295B-7705C138C8BE}"/>
              </a:ext>
            </a:extLst>
          </p:cNvPr>
          <p:cNvPicPr>
            <a:picLocks noChangeAspect="1"/>
          </p:cNvPicPr>
          <p:nvPr/>
        </p:nvPicPr>
        <p:blipFill>
          <a:blip r:embed="rId6"/>
          <a:stretch>
            <a:fillRect/>
          </a:stretch>
        </p:blipFill>
        <p:spPr>
          <a:xfrm>
            <a:off x="6977179" y="3120216"/>
            <a:ext cx="432000" cy="432000"/>
          </a:xfrm>
          <a:prstGeom prst="rect">
            <a:avLst/>
          </a:prstGeom>
        </p:spPr>
      </p:pic>
      <p:pic>
        <p:nvPicPr>
          <p:cNvPr id="25" name="صورة 24">
            <a:extLst>
              <a:ext uri="{FF2B5EF4-FFF2-40B4-BE49-F238E27FC236}">
                <a16:creationId xmlns:a16="http://schemas.microsoft.com/office/drawing/2014/main" id="{AA894D7D-F237-01E5-FABE-B02237E82F23}"/>
              </a:ext>
            </a:extLst>
          </p:cNvPr>
          <p:cNvPicPr>
            <a:picLocks noChangeAspect="1"/>
          </p:cNvPicPr>
          <p:nvPr/>
        </p:nvPicPr>
        <p:blipFill>
          <a:blip r:embed="rId7"/>
          <a:stretch>
            <a:fillRect/>
          </a:stretch>
        </p:blipFill>
        <p:spPr>
          <a:xfrm>
            <a:off x="4390852" y="3125561"/>
            <a:ext cx="432000" cy="432000"/>
          </a:xfrm>
          <a:prstGeom prst="rect">
            <a:avLst/>
          </a:prstGeom>
        </p:spPr>
      </p:pic>
      <p:pic>
        <p:nvPicPr>
          <p:cNvPr id="27" name="صورة 26">
            <a:extLst>
              <a:ext uri="{FF2B5EF4-FFF2-40B4-BE49-F238E27FC236}">
                <a16:creationId xmlns:a16="http://schemas.microsoft.com/office/drawing/2014/main" id="{4DBF4A11-6928-7EB7-7DA6-E628432A5D4F}"/>
              </a:ext>
            </a:extLst>
          </p:cNvPr>
          <p:cNvPicPr>
            <a:picLocks noChangeAspect="1"/>
          </p:cNvPicPr>
          <p:nvPr/>
        </p:nvPicPr>
        <p:blipFill>
          <a:blip r:embed="rId8"/>
          <a:stretch>
            <a:fillRect/>
          </a:stretch>
        </p:blipFill>
        <p:spPr>
          <a:xfrm>
            <a:off x="1804525" y="3120216"/>
            <a:ext cx="432000" cy="432000"/>
          </a:xfrm>
          <a:prstGeom prst="rect">
            <a:avLst/>
          </a:prstGeom>
        </p:spPr>
      </p:pic>
      <p:sp>
        <p:nvSpPr>
          <p:cNvPr id="29" name="مستطيل 28">
            <a:extLst>
              <a:ext uri="{FF2B5EF4-FFF2-40B4-BE49-F238E27FC236}">
                <a16:creationId xmlns:a16="http://schemas.microsoft.com/office/drawing/2014/main" id="{7B13AD37-C6D3-DBBF-8CAB-7D69777CF79E}"/>
              </a:ext>
            </a:extLst>
          </p:cNvPr>
          <p:cNvSpPr/>
          <p:nvPr/>
        </p:nvSpPr>
        <p:spPr>
          <a:xfrm>
            <a:off x="7762240" y="265230"/>
            <a:ext cx="1381760" cy="4062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dirty="0">
                <a:solidFill>
                  <a:srgbClr val="46C7FF"/>
                </a:solidFill>
                <a:latin typeface="Cairo ExtraBold" pitchFamily="2" charset="-78"/>
                <a:cs typeface="Cairo ExtraBold" pitchFamily="2" charset="-78"/>
              </a:rPr>
              <a:t>03/15</a:t>
            </a:r>
          </a:p>
        </p:txBody>
      </p:sp>
    </p:spTree>
  </p:cSld>
  <p:clrMapOvr>
    <a:masterClrMapping/>
  </p:clrMapOvr>
  <p:transition spd="slow">
    <p:push dir="u"/>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367"/>
        <p:cNvGrpSpPr/>
        <p:nvPr/>
      </p:nvGrpSpPr>
      <p:grpSpPr>
        <a:xfrm>
          <a:off x="0" y="0"/>
          <a:ext cx="0" cy="0"/>
          <a:chOff x="0" y="0"/>
          <a:chExt cx="0" cy="0"/>
        </a:xfrm>
      </p:grpSpPr>
      <p:sp>
        <p:nvSpPr>
          <p:cNvPr id="368" name="Google Shape;368;p29"/>
          <p:cNvSpPr txBox="1">
            <a:spLocks noGrp="1"/>
          </p:cNvSpPr>
          <p:nvPr>
            <p:ph type="title"/>
          </p:nvPr>
        </p:nvSpPr>
        <p:spPr>
          <a:xfrm>
            <a:off x="713400" y="371910"/>
            <a:ext cx="7717500" cy="611700"/>
          </a:xfrm>
          <a:prstGeom prst="rect">
            <a:avLst/>
          </a:prstGeom>
        </p:spPr>
        <p:txBody>
          <a:bodyPr spcFirstLastPara="1" wrap="square" lIns="91425" tIns="91425" rIns="91425" bIns="91425" anchor="ctr" anchorCtr="0">
            <a:noAutofit/>
          </a:bodyPr>
          <a:lstStyle/>
          <a:p>
            <a:pPr marL="0" lvl="0" indent="0" algn="ctr" rtl="1">
              <a:spcBef>
                <a:spcPts val="0"/>
              </a:spcBef>
              <a:spcAft>
                <a:spcPts val="0"/>
              </a:spcAft>
              <a:buNone/>
            </a:pPr>
            <a:r>
              <a:rPr lang="ar-SA" sz="2000" dirty="0">
                <a:latin typeface="Cairo ExtraBold" pitchFamily="2" charset="-78"/>
                <a:cs typeface="Cairo ExtraBold" pitchFamily="2" charset="-78"/>
              </a:rPr>
              <a:t>الدراسة المرجعية</a:t>
            </a:r>
            <a:endParaRPr sz="2000" dirty="0">
              <a:latin typeface="Cairo ExtraBold" pitchFamily="2" charset="-78"/>
              <a:cs typeface="Cairo ExtraBold" pitchFamily="2" charset="-78"/>
            </a:endParaRPr>
          </a:p>
        </p:txBody>
      </p:sp>
      <p:sp>
        <p:nvSpPr>
          <p:cNvPr id="369" name="Google Shape;369;p29"/>
          <p:cNvSpPr txBox="1"/>
          <p:nvPr/>
        </p:nvSpPr>
        <p:spPr>
          <a:xfrm>
            <a:off x="720000" y="983735"/>
            <a:ext cx="7704000" cy="369300"/>
          </a:xfrm>
          <a:prstGeom prst="rect">
            <a:avLst/>
          </a:prstGeom>
          <a:noFill/>
          <a:ln>
            <a:noFill/>
          </a:ln>
        </p:spPr>
        <p:txBody>
          <a:bodyPr spcFirstLastPara="1" wrap="square" lIns="91425" tIns="91425" rIns="91425" bIns="91425" anchor="ctr" anchorCtr="0">
            <a:noAutofit/>
          </a:bodyPr>
          <a:lstStyle/>
          <a:p>
            <a:pPr marL="0" lvl="0" indent="0" algn="ctr" rtl="1">
              <a:spcBef>
                <a:spcPts val="0"/>
              </a:spcBef>
              <a:spcAft>
                <a:spcPts val="0"/>
              </a:spcAft>
              <a:buNone/>
            </a:pPr>
            <a:r>
              <a:rPr lang="ar-SA" sz="1200" dirty="0">
                <a:solidFill>
                  <a:schemeClr val="dk1"/>
                </a:solidFill>
                <a:latin typeface="Cairo Medium" pitchFamily="2" charset="-78"/>
                <a:ea typeface="Hind"/>
                <a:cs typeface="Cairo Medium" pitchFamily="2" charset="-78"/>
                <a:sym typeface="Hind"/>
              </a:rPr>
              <a:t>دراسة وتحليل </a:t>
            </a:r>
            <a:r>
              <a:rPr lang="ar-SA" sz="1200" dirty="0">
                <a:solidFill>
                  <a:schemeClr val="accent1"/>
                </a:solidFill>
                <a:latin typeface="Cairo Medium" pitchFamily="2" charset="-78"/>
                <a:ea typeface="Hind"/>
                <a:cs typeface="Cairo Medium" pitchFamily="2" charset="-78"/>
                <a:sym typeface="Hind"/>
              </a:rPr>
              <a:t>المنصات التجارية </a:t>
            </a:r>
            <a:r>
              <a:rPr lang="ar-SA" sz="1200" dirty="0">
                <a:solidFill>
                  <a:schemeClr val="dk1"/>
                </a:solidFill>
                <a:latin typeface="Cairo Medium" pitchFamily="2" charset="-78"/>
                <a:ea typeface="Hind"/>
                <a:cs typeface="Cairo Medium" pitchFamily="2" charset="-78"/>
                <a:sym typeface="Hind"/>
              </a:rPr>
              <a:t>المشابهة</a:t>
            </a:r>
            <a:endParaRPr sz="1200" b="1" dirty="0">
              <a:solidFill>
                <a:schemeClr val="dk1"/>
              </a:solidFill>
              <a:latin typeface="Cairo Medium" pitchFamily="2" charset="-78"/>
              <a:ea typeface="Hind"/>
              <a:cs typeface="Cairo Medium" pitchFamily="2" charset="-78"/>
              <a:sym typeface="Hind"/>
            </a:endParaRPr>
          </a:p>
        </p:txBody>
      </p:sp>
      <p:graphicFrame>
        <p:nvGraphicFramePr>
          <p:cNvPr id="371" name="Google Shape;371;p29"/>
          <p:cNvGraphicFramePr/>
          <p:nvPr>
            <p:extLst>
              <p:ext uri="{D42A27DB-BD31-4B8C-83A1-F6EECF244321}">
                <p14:modId xmlns:p14="http://schemas.microsoft.com/office/powerpoint/2010/main" val="3741983795"/>
              </p:ext>
            </p:extLst>
          </p:nvPr>
        </p:nvGraphicFramePr>
        <p:xfrm>
          <a:off x="424463" y="1446814"/>
          <a:ext cx="8295075" cy="2913570"/>
        </p:xfrm>
        <a:graphic>
          <a:graphicData uri="http://schemas.openxmlformats.org/drawingml/2006/table">
            <a:tbl>
              <a:tblPr rtl="1">
                <a:noFill/>
                <a:tableStyleId>{68FE1819-447F-4E47-B27D-CA2507FD7C24}</a:tableStyleId>
              </a:tblPr>
              <a:tblGrid>
                <a:gridCol w="1815075">
                  <a:extLst>
                    <a:ext uri="{9D8B030D-6E8A-4147-A177-3AD203B41FA5}">
                      <a16:colId xmlns:a16="http://schemas.microsoft.com/office/drawing/2014/main" val="20000"/>
                    </a:ext>
                  </a:extLst>
                </a:gridCol>
                <a:gridCol w="1620000">
                  <a:extLst>
                    <a:ext uri="{9D8B030D-6E8A-4147-A177-3AD203B41FA5}">
                      <a16:colId xmlns:a16="http://schemas.microsoft.com/office/drawing/2014/main" val="20001"/>
                    </a:ext>
                  </a:extLst>
                </a:gridCol>
                <a:gridCol w="1620000">
                  <a:extLst>
                    <a:ext uri="{9D8B030D-6E8A-4147-A177-3AD203B41FA5}">
                      <a16:colId xmlns:a16="http://schemas.microsoft.com/office/drawing/2014/main" val="3488916423"/>
                    </a:ext>
                  </a:extLst>
                </a:gridCol>
                <a:gridCol w="1620000">
                  <a:extLst>
                    <a:ext uri="{9D8B030D-6E8A-4147-A177-3AD203B41FA5}">
                      <a16:colId xmlns:a16="http://schemas.microsoft.com/office/drawing/2014/main" val="432964657"/>
                    </a:ext>
                  </a:extLst>
                </a:gridCol>
                <a:gridCol w="1620000">
                  <a:extLst>
                    <a:ext uri="{9D8B030D-6E8A-4147-A177-3AD203B41FA5}">
                      <a16:colId xmlns:a16="http://schemas.microsoft.com/office/drawing/2014/main" val="2736762815"/>
                    </a:ext>
                  </a:extLst>
                </a:gridCol>
              </a:tblGrid>
              <a:tr h="576000">
                <a:tc>
                  <a:txBody>
                    <a:bodyPr/>
                    <a:lstStyle/>
                    <a:p>
                      <a:pPr marL="0" lvl="0" indent="0" algn="r" rtl="1">
                        <a:spcBef>
                          <a:spcPts val="0"/>
                        </a:spcBef>
                        <a:spcAft>
                          <a:spcPts val="0"/>
                        </a:spcAft>
                        <a:buNone/>
                      </a:pPr>
                      <a:r>
                        <a:rPr lang="ar-SA" sz="1400" b="0" i="0" u="none" dirty="0">
                          <a:solidFill>
                            <a:schemeClr val="dk1"/>
                          </a:solidFill>
                          <a:effectLst>
                            <a:glow rad="63500">
                              <a:schemeClr val="tx1">
                                <a:alpha val="40000"/>
                              </a:schemeClr>
                            </a:glow>
                          </a:effectLst>
                          <a:latin typeface="Cairo Medium" pitchFamily="2" charset="-78"/>
                          <a:ea typeface="Hind"/>
                          <a:cs typeface="Cairo Medium" pitchFamily="2" charset="-78"/>
                          <a:sym typeface="Hind"/>
                        </a:rPr>
                        <a:t>المنصة</a:t>
                      </a:r>
                      <a:endParaRPr sz="1400" b="0" i="0" u="none" dirty="0">
                        <a:solidFill>
                          <a:schemeClr val="dk1"/>
                        </a:solidFill>
                        <a:effectLst>
                          <a:glow rad="63500">
                            <a:schemeClr val="tx1">
                              <a:alpha val="40000"/>
                            </a:schemeClr>
                          </a:glow>
                        </a:effectLst>
                        <a:latin typeface="Cairo Medium" pitchFamily="2" charset="-78"/>
                        <a:ea typeface="Hind"/>
                        <a:cs typeface="Cairo Medium" pitchFamily="2" charset="-78"/>
                        <a:sym typeface="Hind"/>
                      </a:endParaRPr>
                    </a:p>
                  </a:txBody>
                  <a:tcPr marL="91425" marR="91425" marT="91425" marB="91425" anchor="ctr">
                    <a:lnL w="19050" cap="flat" cmpd="sng">
                      <a:solidFill>
                        <a:schemeClr val="accent1"/>
                      </a:solidFill>
                      <a:prstDash val="solid"/>
                      <a:round/>
                      <a:headEnd type="none" w="sm" len="sm"/>
                      <a:tailEnd type="none" w="sm" len="sm"/>
                    </a:lnL>
                    <a:lnR w="19050" cap="flat" cmpd="sng">
                      <a:solidFill>
                        <a:schemeClr val="accent1"/>
                      </a:solidFill>
                      <a:prstDash val="solid"/>
                      <a:round/>
                      <a:headEnd type="none" w="sm" len="sm"/>
                      <a:tailEnd type="none" w="sm" len="sm"/>
                    </a:lnR>
                    <a:lnT w="19050" cap="flat" cmpd="sng">
                      <a:solidFill>
                        <a:schemeClr val="accent1"/>
                      </a:solidFill>
                      <a:prstDash val="solid"/>
                      <a:round/>
                      <a:headEnd type="none" w="sm" len="sm"/>
                      <a:tailEnd type="none" w="sm" len="sm"/>
                    </a:lnT>
                    <a:lnB w="19050" cap="flat" cmpd="sng">
                      <a:solidFill>
                        <a:schemeClr val="accent1"/>
                      </a:solidFill>
                      <a:prstDash val="solid"/>
                      <a:round/>
                      <a:headEnd type="none" w="sm" len="sm"/>
                      <a:tailEnd type="none" w="sm" len="sm"/>
                    </a:lnB>
                  </a:tcPr>
                </a:tc>
                <a:tc>
                  <a:txBody>
                    <a:bodyPr/>
                    <a:lstStyle/>
                    <a:p>
                      <a:pPr marL="0" marR="0" lvl="0" indent="0" algn="r" rtl="1">
                        <a:lnSpc>
                          <a:spcPct val="100000"/>
                        </a:lnSpc>
                        <a:spcBef>
                          <a:spcPts val="0"/>
                        </a:spcBef>
                        <a:spcAft>
                          <a:spcPts val="0"/>
                        </a:spcAft>
                        <a:buClr>
                          <a:srgbClr val="000000"/>
                        </a:buClr>
                        <a:buFont typeface="Arial"/>
                        <a:buNone/>
                      </a:pPr>
                      <a:r>
                        <a:rPr lang="ar-SA" sz="1400" b="0" i="0" u="none" strike="noStrike" cap="none" dirty="0">
                          <a:solidFill>
                            <a:schemeClr val="dk1"/>
                          </a:solidFill>
                          <a:effectLst>
                            <a:glow rad="63500">
                              <a:schemeClr val="tx1">
                                <a:alpha val="40000"/>
                              </a:schemeClr>
                            </a:glow>
                          </a:effectLst>
                          <a:latin typeface="Cairo Medium" pitchFamily="2" charset="-78"/>
                          <a:ea typeface="Hind"/>
                          <a:cs typeface="Cairo Medium" pitchFamily="2" charset="-78"/>
                          <a:sym typeface="Hind"/>
                        </a:rPr>
                        <a:t>تتبع الأخطاء الحركية</a:t>
                      </a:r>
                      <a:endParaRPr sz="1400" b="0" i="0" u="none" strike="noStrike" cap="none" dirty="0">
                        <a:solidFill>
                          <a:schemeClr val="dk1"/>
                        </a:solidFill>
                        <a:effectLst>
                          <a:glow rad="63500">
                            <a:schemeClr val="tx1">
                              <a:alpha val="40000"/>
                            </a:schemeClr>
                          </a:glow>
                        </a:effectLst>
                        <a:latin typeface="Cairo Medium" pitchFamily="2" charset="-78"/>
                        <a:ea typeface="Hind"/>
                        <a:cs typeface="Cairo Medium" pitchFamily="2" charset="-78"/>
                        <a:sym typeface="Hind"/>
                      </a:endParaRPr>
                    </a:p>
                  </a:txBody>
                  <a:tcPr marL="91425" marR="91425" marT="91425" marB="91425" anchor="ctr">
                    <a:lnL w="19050" cap="flat" cmpd="sng">
                      <a:solidFill>
                        <a:schemeClr val="accent1"/>
                      </a:solidFill>
                      <a:prstDash val="solid"/>
                      <a:round/>
                      <a:headEnd type="none" w="sm" len="sm"/>
                      <a:tailEnd type="none" w="sm" len="sm"/>
                    </a:lnL>
                    <a:lnR w="19050" cap="flat" cmpd="sng" algn="ctr">
                      <a:solidFill>
                        <a:schemeClr val="accent1"/>
                      </a:solidFill>
                      <a:prstDash val="solid"/>
                      <a:round/>
                      <a:headEnd type="none" w="sm" len="sm"/>
                      <a:tailEnd type="none" w="sm" len="sm"/>
                    </a:lnR>
                    <a:lnT w="19050" cap="flat" cmpd="sng">
                      <a:solidFill>
                        <a:schemeClr val="accent1"/>
                      </a:solidFill>
                      <a:prstDash val="solid"/>
                      <a:round/>
                      <a:headEnd type="none" w="sm" len="sm"/>
                      <a:tailEnd type="none" w="sm" len="sm"/>
                    </a:lnT>
                    <a:lnB w="19050" cap="flat" cmpd="sng">
                      <a:solidFill>
                        <a:schemeClr val="accent1"/>
                      </a:solidFill>
                      <a:prstDash val="solid"/>
                      <a:round/>
                      <a:headEnd type="none" w="sm" len="sm"/>
                      <a:tailEnd type="none" w="sm" len="sm"/>
                    </a:lnB>
                  </a:tcPr>
                </a:tc>
                <a:tc>
                  <a:txBody>
                    <a:bodyPr/>
                    <a:lstStyle/>
                    <a:p>
                      <a:pPr marL="0" marR="0" lvl="0" indent="0" algn="r" rtl="1">
                        <a:lnSpc>
                          <a:spcPct val="100000"/>
                        </a:lnSpc>
                        <a:spcBef>
                          <a:spcPts val="0"/>
                        </a:spcBef>
                        <a:spcAft>
                          <a:spcPts val="0"/>
                        </a:spcAft>
                        <a:buClr>
                          <a:srgbClr val="000000"/>
                        </a:buClr>
                        <a:buFont typeface="Arial"/>
                        <a:buNone/>
                      </a:pPr>
                      <a:r>
                        <a:rPr lang="ar-SA" sz="1400" b="0" i="0" u="none" strike="noStrike" cap="none" dirty="0">
                          <a:solidFill>
                            <a:schemeClr val="dk1"/>
                          </a:solidFill>
                          <a:effectLst>
                            <a:glow rad="63500">
                              <a:schemeClr val="tx1">
                                <a:alpha val="40000"/>
                              </a:schemeClr>
                            </a:glow>
                          </a:effectLst>
                          <a:latin typeface="Cairo Medium" pitchFamily="2" charset="-78"/>
                          <a:ea typeface="Hind"/>
                          <a:cs typeface="Cairo Medium" pitchFamily="2" charset="-78"/>
                          <a:sym typeface="Hind"/>
                        </a:rPr>
                        <a:t>التخصيص التوليدي </a:t>
                      </a:r>
                      <a:r>
                        <a:rPr lang="en-US" sz="1400" b="0" i="0" u="none" strike="noStrike" cap="none" dirty="0">
                          <a:solidFill>
                            <a:schemeClr val="dk1"/>
                          </a:solidFill>
                          <a:effectLst>
                            <a:glow rad="63500">
                              <a:schemeClr val="tx1">
                                <a:alpha val="40000"/>
                              </a:schemeClr>
                            </a:glow>
                          </a:effectLst>
                          <a:latin typeface="Cairo Medium" pitchFamily="2" charset="-78"/>
                          <a:ea typeface="Hind"/>
                          <a:cs typeface="Cairo Medium" pitchFamily="2" charset="-78"/>
                          <a:sym typeface="Hind"/>
                        </a:rPr>
                        <a:t>AI</a:t>
                      </a:r>
                      <a:endParaRPr sz="1400" b="0" i="0" u="none" strike="noStrike" cap="none" dirty="0">
                        <a:solidFill>
                          <a:schemeClr val="dk1"/>
                        </a:solidFill>
                        <a:effectLst>
                          <a:glow rad="63500">
                            <a:schemeClr val="tx1">
                              <a:alpha val="40000"/>
                            </a:schemeClr>
                          </a:glow>
                        </a:effectLst>
                        <a:latin typeface="Cairo Medium" pitchFamily="2" charset="-78"/>
                        <a:ea typeface="Hind"/>
                        <a:cs typeface="Cairo Medium" pitchFamily="2" charset="-78"/>
                        <a:sym typeface="Hind"/>
                      </a:endParaRPr>
                    </a:p>
                  </a:txBody>
                  <a:tcPr marL="91425" marR="91425" marT="91425" marB="91425" anchor="ctr">
                    <a:lnL w="19050" cap="flat" cmpd="sng" algn="ctr">
                      <a:solidFill>
                        <a:schemeClr val="accent1"/>
                      </a:solidFill>
                      <a:prstDash val="solid"/>
                      <a:round/>
                      <a:headEnd type="none" w="sm" len="sm"/>
                      <a:tailEnd type="none" w="sm" len="sm"/>
                    </a:lnL>
                    <a:lnR w="19050" cap="flat" cmpd="sng" algn="ctr">
                      <a:solidFill>
                        <a:schemeClr val="accent1"/>
                      </a:solidFill>
                      <a:prstDash val="solid"/>
                      <a:round/>
                      <a:headEnd type="none" w="sm" len="sm"/>
                      <a:tailEnd type="none" w="sm" len="sm"/>
                    </a:lnR>
                    <a:lnT w="19050" cap="flat" cmpd="sng" algn="ctr">
                      <a:solidFill>
                        <a:schemeClr val="accent1"/>
                      </a:solidFill>
                      <a:prstDash val="solid"/>
                      <a:round/>
                      <a:headEnd type="none" w="sm" len="sm"/>
                      <a:tailEnd type="none" w="sm" len="sm"/>
                    </a:lnT>
                    <a:lnB w="19050" cap="flat" cmpd="sng" algn="ctr">
                      <a:solidFill>
                        <a:schemeClr val="accent1"/>
                      </a:solidFill>
                      <a:prstDash val="solid"/>
                      <a:round/>
                      <a:headEnd type="none" w="sm" len="sm"/>
                      <a:tailEnd type="none" w="sm" len="sm"/>
                    </a:lnB>
                  </a:tcPr>
                </a:tc>
                <a:tc>
                  <a:txBody>
                    <a:bodyPr/>
                    <a:lstStyle/>
                    <a:p>
                      <a:pPr marL="0" marR="0" lvl="0" indent="0" algn="r" rtl="1">
                        <a:lnSpc>
                          <a:spcPct val="100000"/>
                        </a:lnSpc>
                        <a:spcBef>
                          <a:spcPts val="0"/>
                        </a:spcBef>
                        <a:spcAft>
                          <a:spcPts val="0"/>
                        </a:spcAft>
                        <a:buClr>
                          <a:srgbClr val="000000"/>
                        </a:buClr>
                        <a:buFont typeface="Arial"/>
                        <a:buNone/>
                      </a:pPr>
                      <a:r>
                        <a:rPr lang="ar-SA" sz="1400" b="0" i="0" u="none" strike="noStrike" cap="none" dirty="0">
                          <a:solidFill>
                            <a:schemeClr val="dk1"/>
                          </a:solidFill>
                          <a:effectLst>
                            <a:glow rad="63500">
                              <a:schemeClr val="tx1">
                                <a:alpha val="40000"/>
                              </a:schemeClr>
                            </a:glow>
                          </a:effectLst>
                          <a:latin typeface="Cairo Medium" pitchFamily="2" charset="-78"/>
                          <a:ea typeface="Hind"/>
                          <a:cs typeface="Cairo Medium" pitchFamily="2" charset="-78"/>
                          <a:sym typeface="Hind"/>
                        </a:rPr>
                        <a:t>الدمج الهجين (بشري)</a:t>
                      </a:r>
                      <a:endParaRPr sz="1400" b="0" i="0" u="none" strike="noStrike" cap="none" dirty="0">
                        <a:solidFill>
                          <a:schemeClr val="dk1"/>
                        </a:solidFill>
                        <a:effectLst>
                          <a:glow rad="63500">
                            <a:schemeClr val="tx1">
                              <a:alpha val="40000"/>
                            </a:schemeClr>
                          </a:glow>
                        </a:effectLst>
                        <a:latin typeface="Cairo Medium" pitchFamily="2" charset="-78"/>
                        <a:ea typeface="Hind"/>
                        <a:cs typeface="Cairo Medium" pitchFamily="2" charset="-78"/>
                        <a:sym typeface="Hind"/>
                      </a:endParaRPr>
                    </a:p>
                  </a:txBody>
                  <a:tcPr marL="91425" marR="91425" marT="91425" marB="91425" anchor="ctr">
                    <a:lnL w="19050" cap="flat" cmpd="sng" algn="ctr">
                      <a:solidFill>
                        <a:schemeClr val="accent1"/>
                      </a:solidFill>
                      <a:prstDash val="solid"/>
                      <a:round/>
                      <a:headEnd type="none" w="sm" len="sm"/>
                      <a:tailEnd type="none" w="sm" len="sm"/>
                    </a:lnL>
                    <a:lnR w="19050" cap="flat" cmpd="sng" algn="ctr">
                      <a:solidFill>
                        <a:schemeClr val="accent1"/>
                      </a:solidFill>
                      <a:prstDash val="solid"/>
                      <a:round/>
                      <a:headEnd type="none" w="sm" len="sm"/>
                      <a:tailEnd type="none" w="sm" len="sm"/>
                    </a:lnR>
                    <a:lnT w="19050" cap="flat" cmpd="sng" algn="ctr">
                      <a:solidFill>
                        <a:schemeClr val="accent1"/>
                      </a:solidFill>
                      <a:prstDash val="solid"/>
                      <a:round/>
                      <a:headEnd type="none" w="sm" len="sm"/>
                      <a:tailEnd type="none" w="sm" len="sm"/>
                    </a:lnT>
                    <a:lnB w="19050" cap="flat" cmpd="sng" algn="ctr">
                      <a:solidFill>
                        <a:schemeClr val="accent1"/>
                      </a:solidFill>
                      <a:prstDash val="solid"/>
                      <a:round/>
                      <a:headEnd type="none" w="sm" len="sm"/>
                      <a:tailEnd type="none" w="sm" len="sm"/>
                    </a:lnB>
                  </a:tcPr>
                </a:tc>
                <a:tc>
                  <a:txBody>
                    <a:bodyPr/>
                    <a:lstStyle/>
                    <a:p>
                      <a:pPr marL="0" marR="0" lvl="0" indent="0" algn="r" rtl="1">
                        <a:lnSpc>
                          <a:spcPct val="100000"/>
                        </a:lnSpc>
                        <a:spcBef>
                          <a:spcPts val="0"/>
                        </a:spcBef>
                        <a:spcAft>
                          <a:spcPts val="0"/>
                        </a:spcAft>
                        <a:buClr>
                          <a:srgbClr val="000000"/>
                        </a:buClr>
                        <a:buFont typeface="Arial"/>
                        <a:buNone/>
                      </a:pPr>
                      <a:r>
                        <a:rPr lang="ar-SA" sz="1400" b="0" i="0" u="none" strike="noStrike" cap="none" dirty="0">
                          <a:solidFill>
                            <a:schemeClr val="dk1"/>
                          </a:solidFill>
                          <a:effectLst>
                            <a:glow rad="63500">
                              <a:schemeClr val="tx1">
                                <a:alpha val="40000"/>
                              </a:schemeClr>
                            </a:glow>
                          </a:effectLst>
                          <a:latin typeface="Cairo Medium" pitchFamily="2" charset="-78"/>
                          <a:ea typeface="Hind"/>
                          <a:cs typeface="Cairo Medium" pitchFamily="2" charset="-78"/>
                          <a:sym typeface="Hind"/>
                        </a:rPr>
                        <a:t>الاستمرارية وتكلفة الخدمة</a:t>
                      </a:r>
                      <a:endParaRPr sz="1400" b="0" i="0" u="none" strike="noStrike" cap="none" dirty="0">
                        <a:solidFill>
                          <a:schemeClr val="dk1"/>
                        </a:solidFill>
                        <a:effectLst>
                          <a:glow rad="63500">
                            <a:schemeClr val="tx1">
                              <a:alpha val="40000"/>
                            </a:schemeClr>
                          </a:glow>
                        </a:effectLst>
                        <a:latin typeface="Cairo Medium" pitchFamily="2" charset="-78"/>
                        <a:ea typeface="Hind"/>
                        <a:cs typeface="Cairo Medium" pitchFamily="2" charset="-78"/>
                        <a:sym typeface="Hind"/>
                      </a:endParaRPr>
                    </a:p>
                  </a:txBody>
                  <a:tcPr marL="91425" marR="91425" marT="91425" marB="91425" anchor="ctr">
                    <a:lnL w="19050" cap="flat" cmpd="sng" algn="ctr">
                      <a:solidFill>
                        <a:schemeClr val="accent1"/>
                      </a:solidFill>
                      <a:prstDash val="solid"/>
                      <a:round/>
                      <a:headEnd type="none" w="sm" len="sm"/>
                      <a:tailEnd type="none" w="sm" len="sm"/>
                    </a:lnL>
                    <a:lnR w="19050" cap="flat" cmpd="sng">
                      <a:solidFill>
                        <a:schemeClr val="accent1"/>
                      </a:solidFill>
                      <a:prstDash val="solid"/>
                      <a:round/>
                      <a:headEnd type="none" w="sm" len="sm"/>
                      <a:tailEnd type="none" w="sm" len="sm"/>
                    </a:lnR>
                    <a:lnT w="19050" cap="flat" cmpd="sng" algn="ctr">
                      <a:solidFill>
                        <a:schemeClr val="accent1"/>
                      </a:solidFill>
                      <a:prstDash val="solid"/>
                      <a:round/>
                      <a:headEnd type="none" w="sm" len="sm"/>
                      <a:tailEnd type="none" w="sm" len="sm"/>
                    </a:lnT>
                    <a:lnB w="19050" cap="flat" cmpd="sng" algn="ctr">
                      <a:solidFill>
                        <a:schemeClr val="accent1"/>
                      </a:solidFill>
                      <a:prstDash val="solid"/>
                      <a:round/>
                      <a:headEnd type="none" w="sm" len="sm"/>
                      <a:tailEnd type="none" w="sm" len="sm"/>
                    </a:lnB>
                  </a:tcPr>
                </a:tc>
                <a:extLst>
                  <a:ext uri="{0D108BD9-81ED-4DB2-BD59-A6C34878D82A}">
                    <a16:rowId xmlns:a16="http://schemas.microsoft.com/office/drawing/2014/main" val="10000"/>
                  </a:ext>
                </a:extLst>
              </a:tr>
              <a:tr h="576000">
                <a:tc>
                  <a:txBody>
                    <a:bodyPr/>
                    <a:lstStyle/>
                    <a:p>
                      <a:pPr marL="0" lvl="0" indent="0" algn="r" rtl="1">
                        <a:spcBef>
                          <a:spcPts val="0"/>
                        </a:spcBef>
                        <a:spcAft>
                          <a:spcPts val="0"/>
                        </a:spcAft>
                        <a:buNone/>
                      </a:pPr>
                      <a:r>
                        <a:rPr lang="en-US" sz="1400" b="0" i="0" u="none" dirty="0">
                          <a:solidFill>
                            <a:schemeClr val="dk1"/>
                          </a:solidFill>
                          <a:effectLst>
                            <a:glow rad="63500">
                              <a:schemeClr val="tx1">
                                <a:alpha val="40000"/>
                              </a:schemeClr>
                            </a:glow>
                          </a:effectLst>
                          <a:latin typeface="Cairo Medium" pitchFamily="2" charset="-78"/>
                          <a:ea typeface="Hind"/>
                          <a:cs typeface="Cairo Medium" pitchFamily="2" charset="-78"/>
                          <a:sym typeface="Hind"/>
                        </a:rPr>
                        <a:t>Onyx</a:t>
                      </a:r>
                      <a:endParaRPr sz="1400" b="0" i="0" u="none" dirty="0">
                        <a:solidFill>
                          <a:schemeClr val="dk1"/>
                        </a:solidFill>
                        <a:effectLst>
                          <a:glow rad="63500">
                            <a:schemeClr val="tx1">
                              <a:alpha val="40000"/>
                            </a:schemeClr>
                          </a:glow>
                        </a:effectLst>
                        <a:latin typeface="Cairo Medium" pitchFamily="2" charset="-78"/>
                        <a:ea typeface="Hind"/>
                        <a:cs typeface="Cairo Medium" pitchFamily="2" charset="-78"/>
                        <a:sym typeface="Hind"/>
                      </a:endParaRPr>
                    </a:p>
                  </a:txBody>
                  <a:tcPr marL="91425" marR="91425" marT="91425" marB="91425" anchor="ctr">
                    <a:lnL w="19050" cap="flat" cmpd="sng">
                      <a:solidFill>
                        <a:schemeClr val="accent1"/>
                      </a:solidFill>
                      <a:prstDash val="solid"/>
                      <a:round/>
                      <a:headEnd type="none" w="sm" len="sm"/>
                      <a:tailEnd type="none" w="sm" len="sm"/>
                    </a:lnL>
                    <a:lnR w="19050" cap="flat" cmpd="sng">
                      <a:solidFill>
                        <a:schemeClr val="accent1"/>
                      </a:solidFill>
                      <a:prstDash val="solid"/>
                      <a:round/>
                      <a:headEnd type="none" w="sm" len="sm"/>
                      <a:tailEnd type="none" w="sm" len="sm"/>
                    </a:lnR>
                    <a:lnT w="19050" cap="flat" cmpd="sng">
                      <a:solidFill>
                        <a:schemeClr val="accent1"/>
                      </a:solidFill>
                      <a:prstDash val="solid"/>
                      <a:round/>
                      <a:headEnd type="none" w="sm" len="sm"/>
                      <a:tailEnd type="none" w="sm" len="sm"/>
                    </a:lnT>
                    <a:lnB w="19050" cap="flat" cmpd="sng">
                      <a:solidFill>
                        <a:schemeClr val="accent1"/>
                      </a:solidFill>
                      <a:prstDash val="solid"/>
                      <a:round/>
                      <a:headEnd type="none" w="sm" len="sm"/>
                      <a:tailEnd type="none" w="sm" len="sm"/>
                    </a:lnB>
                  </a:tcPr>
                </a:tc>
                <a:tc>
                  <a:txBody>
                    <a:bodyPr/>
                    <a:lstStyle/>
                    <a:p>
                      <a:pPr marL="0" marR="0" lvl="0" indent="0" algn="r" rtl="1">
                        <a:lnSpc>
                          <a:spcPct val="100000"/>
                        </a:lnSpc>
                        <a:spcBef>
                          <a:spcPts val="0"/>
                        </a:spcBef>
                        <a:spcAft>
                          <a:spcPts val="1600"/>
                        </a:spcAft>
                        <a:buNone/>
                      </a:pPr>
                      <a:r>
                        <a:rPr lang="ar-SA" sz="1200" b="0" i="0" u="none" dirty="0">
                          <a:solidFill>
                            <a:schemeClr val="dk1"/>
                          </a:solidFill>
                          <a:latin typeface="Cairo Medium" pitchFamily="2" charset="-78"/>
                          <a:ea typeface="Hind"/>
                          <a:cs typeface="Cairo Medium" pitchFamily="2" charset="-78"/>
                          <a:sym typeface="Hind"/>
                        </a:rPr>
                        <a:t>نعم حركي شامل</a:t>
                      </a:r>
                      <a:endParaRPr sz="1200" b="0" i="0" u="none" dirty="0">
                        <a:solidFill>
                          <a:schemeClr val="dk1"/>
                        </a:solidFill>
                        <a:latin typeface="Cairo Medium" pitchFamily="2" charset="-78"/>
                        <a:ea typeface="Hind"/>
                        <a:cs typeface="Cairo Medium" pitchFamily="2" charset="-78"/>
                        <a:sym typeface="Hind"/>
                      </a:endParaRPr>
                    </a:p>
                  </a:txBody>
                  <a:tcPr marL="91425" marR="91425" marT="91425" marB="91425" anchor="ctr">
                    <a:lnL w="19050" cap="flat" cmpd="sng">
                      <a:solidFill>
                        <a:schemeClr val="accent1"/>
                      </a:solidFill>
                      <a:prstDash val="solid"/>
                      <a:round/>
                      <a:headEnd type="none" w="sm" len="sm"/>
                      <a:tailEnd type="none" w="sm" len="sm"/>
                    </a:lnL>
                    <a:lnR w="19050" cap="flat" cmpd="sng" algn="ctr">
                      <a:solidFill>
                        <a:schemeClr val="accent1"/>
                      </a:solidFill>
                      <a:prstDash val="solid"/>
                      <a:round/>
                      <a:headEnd type="none" w="sm" len="sm"/>
                      <a:tailEnd type="none" w="sm" len="sm"/>
                    </a:lnR>
                    <a:lnT w="19050" cap="flat" cmpd="sng">
                      <a:solidFill>
                        <a:schemeClr val="accent1"/>
                      </a:solidFill>
                      <a:prstDash val="solid"/>
                      <a:round/>
                      <a:headEnd type="none" w="sm" len="sm"/>
                      <a:tailEnd type="none" w="sm" len="sm"/>
                    </a:lnT>
                    <a:lnB w="19050" cap="flat" cmpd="sng">
                      <a:solidFill>
                        <a:schemeClr val="accent1"/>
                      </a:solidFill>
                      <a:prstDash val="solid"/>
                      <a:round/>
                      <a:headEnd type="none" w="sm" len="sm"/>
                      <a:tailEnd type="none" w="sm" len="sm"/>
                    </a:lnB>
                  </a:tcPr>
                </a:tc>
                <a:tc>
                  <a:txBody>
                    <a:bodyPr/>
                    <a:lstStyle/>
                    <a:p>
                      <a:pPr marL="0" marR="0" lvl="0" indent="0" algn="r" rtl="1">
                        <a:lnSpc>
                          <a:spcPct val="100000"/>
                        </a:lnSpc>
                        <a:spcBef>
                          <a:spcPts val="0"/>
                        </a:spcBef>
                        <a:spcAft>
                          <a:spcPts val="1600"/>
                        </a:spcAft>
                        <a:buNone/>
                      </a:pPr>
                      <a:r>
                        <a:rPr lang="ar-SA" sz="1200" b="0" i="0" u="none" dirty="0">
                          <a:solidFill>
                            <a:schemeClr val="dk1"/>
                          </a:solidFill>
                          <a:latin typeface="Cairo Medium" pitchFamily="2" charset="-78"/>
                          <a:ea typeface="Hind"/>
                          <a:cs typeface="Cairo Medium" pitchFamily="2" charset="-78"/>
                          <a:sym typeface="Hind"/>
                        </a:rPr>
                        <a:t>لا يوجد</a:t>
                      </a:r>
                      <a:endParaRPr sz="1200" b="0" i="0" u="none" dirty="0">
                        <a:solidFill>
                          <a:schemeClr val="dk1"/>
                        </a:solidFill>
                        <a:latin typeface="Cairo Medium" pitchFamily="2" charset="-78"/>
                        <a:ea typeface="Hind"/>
                        <a:cs typeface="Cairo Medium" pitchFamily="2" charset="-78"/>
                        <a:sym typeface="Hind"/>
                      </a:endParaRPr>
                    </a:p>
                  </a:txBody>
                  <a:tcPr marL="91425" marR="91425" marT="91425" marB="91425" anchor="ctr">
                    <a:lnL w="19050" cap="flat" cmpd="sng" algn="ctr">
                      <a:solidFill>
                        <a:schemeClr val="accent1"/>
                      </a:solidFill>
                      <a:prstDash val="solid"/>
                      <a:round/>
                      <a:headEnd type="none" w="sm" len="sm"/>
                      <a:tailEnd type="none" w="sm" len="sm"/>
                    </a:lnL>
                    <a:lnR w="19050" cap="flat" cmpd="sng" algn="ctr">
                      <a:solidFill>
                        <a:schemeClr val="accent1"/>
                      </a:solidFill>
                      <a:prstDash val="solid"/>
                      <a:round/>
                      <a:headEnd type="none" w="sm" len="sm"/>
                      <a:tailEnd type="none" w="sm" len="sm"/>
                    </a:lnR>
                    <a:lnT w="19050" cap="flat" cmpd="sng" algn="ctr">
                      <a:solidFill>
                        <a:schemeClr val="accent1"/>
                      </a:solidFill>
                      <a:prstDash val="solid"/>
                      <a:round/>
                      <a:headEnd type="none" w="sm" len="sm"/>
                      <a:tailEnd type="none" w="sm" len="sm"/>
                    </a:lnT>
                    <a:lnB w="19050" cap="flat" cmpd="sng" algn="ctr">
                      <a:solidFill>
                        <a:schemeClr val="accent1"/>
                      </a:solidFill>
                      <a:prstDash val="solid"/>
                      <a:round/>
                      <a:headEnd type="none" w="sm" len="sm"/>
                      <a:tailEnd type="none" w="sm" len="sm"/>
                    </a:lnB>
                  </a:tcPr>
                </a:tc>
                <a:tc>
                  <a:txBody>
                    <a:bodyPr/>
                    <a:lstStyle/>
                    <a:p>
                      <a:pPr marL="0" marR="0" lvl="0" indent="0" algn="r" rtl="1">
                        <a:lnSpc>
                          <a:spcPct val="100000"/>
                        </a:lnSpc>
                        <a:spcBef>
                          <a:spcPts val="0"/>
                        </a:spcBef>
                        <a:spcAft>
                          <a:spcPts val="1600"/>
                        </a:spcAft>
                        <a:buNone/>
                      </a:pPr>
                      <a:r>
                        <a:rPr lang="ar-SA" sz="1200" b="0" i="0" u="none" dirty="0">
                          <a:solidFill>
                            <a:schemeClr val="dk1"/>
                          </a:solidFill>
                          <a:latin typeface="Cairo Medium" pitchFamily="2" charset="-78"/>
                          <a:ea typeface="Hind"/>
                          <a:cs typeface="Cairo Medium" pitchFamily="2" charset="-78"/>
                          <a:sym typeface="Hind"/>
                        </a:rPr>
                        <a:t>لا يوجد</a:t>
                      </a:r>
                      <a:endParaRPr sz="1200" b="0" i="0" u="none" dirty="0">
                        <a:solidFill>
                          <a:schemeClr val="dk1"/>
                        </a:solidFill>
                        <a:latin typeface="Cairo Medium" pitchFamily="2" charset="-78"/>
                        <a:ea typeface="Hind"/>
                        <a:cs typeface="Cairo Medium" pitchFamily="2" charset="-78"/>
                        <a:sym typeface="Hind"/>
                      </a:endParaRPr>
                    </a:p>
                  </a:txBody>
                  <a:tcPr marL="91425" marR="91425" marT="91425" marB="91425" anchor="ctr">
                    <a:lnL w="19050" cap="flat" cmpd="sng" algn="ctr">
                      <a:solidFill>
                        <a:schemeClr val="accent1"/>
                      </a:solidFill>
                      <a:prstDash val="solid"/>
                      <a:round/>
                      <a:headEnd type="none" w="sm" len="sm"/>
                      <a:tailEnd type="none" w="sm" len="sm"/>
                    </a:lnL>
                    <a:lnR w="19050" cap="flat" cmpd="sng" algn="ctr">
                      <a:solidFill>
                        <a:schemeClr val="accent1"/>
                      </a:solidFill>
                      <a:prstDash val="solid"/>
                      <a:round/>
                      <a:headEnd type="none" w="sm" len="sm"/>
                      <a:tailEnd type="none" w="sm" len="sm"/>
                    </a:lnR>
                    <a:lnT w="19050" cap="flat" cmpd="sng" algn="ctr">
                      <a:solidFill>
                        <a:schemeClr val="accent1"/>
                      </a:solidFill>
                      <a:prstDash val="solid"/>
                      <a:round/>
                      <a:headEnd type="none" w="sm" len="sm"/>
                      <a:tailEnd type="none" w="sm" len="sm"/>
                    </a:lnT>
                    <a:lnB w="19050" cap="flat" cmpd="sng" algn="ctr">
                      <a:solidFill>
                        <a:schemeClr val="accent1"/>
                      </a:solidFill>
                      <a:prstDash val="solid"/>
                      <a:round/>
                      <a:headEnd type="none" w="sm" len="sm"/>
                      <a:tailEnd type="none" w="sm" len="sm"/>
                    </a:lnB>
                  </a:tcPr>
                </a:tc>
                <a:tc>
                  <a:txBody>
                    <a:bodyPr/>
                    <a:lstStyle/>
                    <a:p>
                      <a:pPr marL="0" marR="0" lvl="0" indent="0" algn="r" rtl="1">
                        <a:lnSpc>
                          <a:spcPct val="100000"/>
                        </a:lnSpc>
                        <a:spcBef>
                          <a:spcPts val="0"/>
                        </a:spcBef>
                        <a:spcAft>
                          <a:spcPts val="1600"/>
                        </a:spcAft>
                        <a:buNone/>
                      </a:pPr>
                      <a:r>
                        <a:rPr lang="ar-SA" sz="1200" b="0" i="0" u="none" dirty="0">
                          <a:solidFill>
                            <a:schemeClr val="dk1"/>
                          </a:solidFill>
                          <a:latin typeface="Cairo Medium" pitchFamily="2" charset="-78"/>
                          <a:ea typeface="Hind"/>
                          <a:cs typeface="Cairo Medium" pitchFamily="2" charset="-78"/>
                          <a:sym typeface="Hind"/>
                        </a:rPr>
                        <a:t>اشتراكات مرتفعة وتتطلب </a:t>
                      </a:r>
                      <a:r>
                        <a:rPr lang="en-US" sz="1200" b="0" i="0" u="none" dirty="0">
                          <a:solidFill>
                            <a:schemeClr val="dk1"/>
                          </a:solidFill>
                          <a:latin typeface="Cairo Medium" pitchFamily="2" charset="-78"/>
                          <a:ea typeface="Hind"/>
                          <a:cs typeface="Cairo Medium" pitchFamily="2" charset="-78"/>
                          <a:sym typeface="Hind"/>
                        </a:rPr>
                        <a:t>Ios</a:t>
                      </a:r>
                      <a:r>
                        <a:rPr lang="ar-SA" sz="1200" b="0" i="0" u="none" dirty="0">
                          <a:solidFill>
                            <a:schemeClr val="dk1"/>
                          </a:solidFill>
                          <a:latin typeface="Cairo Medium" pitchFamily="2" charset="-78"/>
                          <a:ea typeface="Hind"/>
                          <a:cs typeface="Cairo Medium" pitchFamily="2" charset="-78"/>
                          <a:sym typeface="Hind"/>
                        </a:rPr>
                        <a:t> فقط</a:t>
                      </a:r>
                      <a:endParaRPr sz="1200" b="0" i="0" u="none" dirty="0">
                        <a:solidFill>
                          <a:schemeClr val="dk1"/>
                        </a:solidFill>
                        <a:latin typeface="Cairo Medium" pitchFamily="2" charset="-78"/>
                        <a:ea typeface="Hind"/>
                        <a:cs typeface="Cairo Medium" pitchFamily="2" charset="-78"/>
                        <a:sym typeface="Hind"/>
                      </a:endParaRPr>
                    </a:p>
                  </a:txBody>
                  <a:tcPr marL="91425" marR="91425" marT="91425" marB="91425" anchor="ctr">
                    <a:lnL w="19050" cap="flat" cmpd="sng" algn="ctr">
                      <a:solidFill>
                        <a:schemeClr val="accent1"/>
                      </a:solidFill>
                      <a:prstDash val="solid"/>
                      <a:round/>
                      <a:headEnd type="none" w="sm" len="sm"/>
                      <a:tailEnd type="none" w="sm" len="sm"/>
                    </a:lnL>
                    <a:lnR w="19050" cap="flat" cmpd="sng">
                      <a:solidFill>
                        <a:schemeClr val="accent1"/>
                      </a:solidFill>
                      <a:prstDash val="solid"/>
                      <a:round/>
                      <a:headEnd type="none" w="sm" len="sm"/>
                      <a:tailEnd type="none" w="sm" len="sm"/>
                    </a:lnR>
                    <a:lnT w="19050" cap="flat" cmpd="sng" algn="ctr">
                      <a:solidFill>
                        <a:schemeClr val="accent1"/>
                      </a:solidFill>
                      <a:prstDash val="solid"/>
                      <a:round/>
                      <a:headEnd type="none" w="sm" len="sm"/>
                      <a:tailEnd type="none" w="sm" len="sm"/>
                    </a:lnT>
                    <a:lnB w="19050" cap="flat" cmpd="sng" algn="ctr">
                      <a:solidFill>
                        <a:schemeClr val="accent1"/>
                      </a:solidFill>
                      <a:prstDash val="solid"/>
                      <a:round/>
                      <a:headEnd type="none" w="sm" len="sm"/>
                      <a:tailEnd type="none" w="sm" len="sm"/>
                    </a:lnB>
                  </a:tcPr>
                </a:tc>
                <a:extLst>
                  <a:ext uri="{0D108BD9-81ED-4DB2-BD59-A6C34878D82A}">
                    <a16:rowId xmlns:a16="http://schemas.microsoft.com/office/drawing/2014/main" val="10001"/>
                  </a:ext>
                </a:extLst>
              </a:tr>
              <a:tr h="576000">
                <a:tc>
                  <a:txBody>
                    <a:bodyPr/>
                    <a:lstStyle/>
                    <a:p>
                      <a:pPr marL="0" lvl="0" indent="0" algn="r" rtl="1">
                        <a:spcBef>
                          <a:spcPts val="0"/>
                        </a:spcBef>
                        <a:spcAft>
                          <a:spcPts val="0"/>
                        </a:spcAft>
                        <a:buNone/>
                      </a:pPr>
                      <a:r>
                        <a:rPr lang="en" sz="1400" b="0" i="0" u="none" dirty="0">
                          <a:solidFill>
                            <a:schemeClr val="dk1"/>
                          </a:solidFill>
                          <a:effectLst>
                            <a:glow rad="63500">
                              <a:schemeClr val="tx1">
                                <a:alpha val="40000"/>
                              </a:schemeClr>
                            </a:glow>
                          </a:effectLst>
                          <a:latin typeface="Cairo Medium" pitchFamily="2" charset="-78"/>
                          <a:ea typeface="Hind"/>
                          <a:cs typeface="Cairo Medium" pitchFamily="2" charset="-78"/>
                          <a:sym typeface="Hind"/>
                        </a:rPr>
                        <a:t>Kaia Health</a:t>
                      </a:r>
                      <a:endParaRPr sz="1400" b="0" i="0" u="none" dirty="0">
                        <a:solidFill>
                          <a:schemeClr val="dk1"/>
                        </a:solidFill>
                        <a:effectLst>
                          <a:glow rad="63500">
                            <a:schemeClr val="tx1">
                              <a:alpha val="40000"/>
                            </a:schemeClr>
                          </a:glow>
                        </a:effectLst>
                        <a:latin typeface="Cairo Medium" pitchFamily="2" charset="-78"/>
                        <a:ea typeface="Hind"/>
                        <a:cs typeface="Cairo Medium" pitchFamily="2" charset="-78"/>
                        <a:sym typeface="Hind"/>
                      </a:endParaRPr>
                    </a:p>
                  </a:txBody>
                  <a:tcPr marL="91425" marR="91425" marT="91425" marB="91425" anchor="ctr">
                    <a:lnL w="19050" cap="flat" cmpd="sng">
                      <a:solidFill>
                        <a:schemeClr val="accent1"/>
                      </a:solidFill>
                      <a:prstDash val="solid"/>
                      <a:round/>
                      <a:headEnd type="none" w="sm" len="sm"/>
                      <a:tailEnd type="none" w="sm" len="sm"/>
                    </a:lnL>
                    <a:lnR w="19050" cap="flat" cmpd="sng">
                      <a:solidFill>
                        <a:schemeClr val="accent1"/>
                      </a:solidFill>
                      <a:prstDash val="solid"/>
                      <a:round/>
                      <a:headEnd type="none" w="sm" len="sm"/>
                      <a:tailEnd type="none" w="sm" len="sm"/>
                    </a:lnR>
                    <a:lnT w="19050" cap="flat" cmpd="sng">
                      <a:solidFill>
                        <a:schemeClr val="accent1"/>
                      </a:solidFill>
                      <a:prstDash val="solid"/>
                      <a:round/>
                      <a:headEnd type="none" w="sm" len="sm"/>
                      <a:tailEnd type="none" w="sm" len="sm"/>
                    </a:lnT>
                    <a:lnB w="19050" cap="flat" cmpd="sng">
                      <a:solidFill>
                        <a:schemeClr val="accent1"/>
                      </a:solidFill>
                      <a:prstDash val="solid"/>
                      <a:round/>
                      <a:headEnd type="none" w="sm" len="sm"/>
                      <a:tailEnd type="none" w="sm" len="sm"/>
                    </a:lnB>
                  </a:tcPr>
                </a:tc>
                <a:tc>
                  <a:txBody>
                    <a:bodyPr/>
                    <a:lstStyle/>
                    <a:p>
                      <a:pPr marL="0" lvl="0" indent="0" algn="r" rtl="1">
                        <a:spcBef>
                          <a:spcPts val="0"/>
                        </a:spcBef>
                        <a:spcAft>
                          <a:spcPts val="1600"/>
                        </a:spcAft>
                        <a:buNone/>
                      </a:pPr>
                      <a:r>
                        <a:rPr lang="ar-SA" sz="1200" b="0" i="0" u="none" dirty="0">
                          <a:solidFill>
                            <a:schemeClr val="dk1"/>
                          </a:solidFill>
                          <a:latin typeface="Cairo Medium" pitchFamily="2" charset="-78"/>
                          <a:ea typeface="Hind"/>
                          <a:cs typeface="Cairo Medium" pitchFamily="2" charset="-78"/>
                          <a:sym typeface="Hind"/>
                        </a:rPr>
                        <a:t>نعم (خاص بالظهر فقط)</a:t>
                      </a:r>
                      <a:endParaRPr sz="1200" b="0" i="0" u="none" dirty="0">
                        <a:solidFill>
                          <a:schemeClr val="dk1"/>
                        </a:solidFill>
                        <a:latin typeface="Cairo Medium" pitchFamily="2" charset="-78"/>
                        <a:ea typeface="Hind"/>
                        <a:cs typeface="Cairo Medium" pitchFamily="2" charset="-78"/>
                        <a:sym typeface="Hind"/>
                      </a:endParaRPr>
                    </a:p>
                  </a:txBody>
                  <a:tcPr marL="91425" marR="91425" marT="91425" marB="91425" anchor="ctr">
                    <a:lnL w="19050" cap="flat" cmpd="sng">
                      <a:solidFill>
                        <a:schemeClr val="accent1"/>
                      </a:solidFill>
                      <a:prstDash val="solid"/>
                      <a:round/>
                      <a:headEnd type="none" w="sm" len="sm"/>
                      <a:tailEnd type="none" w="sm" len="sm"/>
                    </a:lnL>
                    <a:lnR w="19050" cap="flat" cmpd="sng" algn="ctr">
                      <a:solidFill>
                        <a:schemeClr val="accent1"/>
                      </a:solidFill>
                      <a:prstDash val="solid"/>
                      <a:round/>
                      <a:headEnd type="none" w="sm" len="sm"/>
                      <a:tailEnd type="none" w="sm" len="sm"/>
                    </a:lnR>
                    <a:lnT w="19050" cap="flat" cmpd="sng">
                      <a:solidFill>
                        <a:schemeClr val="accent1"/>
                      </a:solidFill>
                      <a:prstDash val="solid"/>
                      <a:round/>
                      <a:headEnd type="none" w="sm" len="sm"/>
                      <a:tailEnd type="none" w="sm" len="sm"/>
                    </a:lnT>
                    <a:lnB w="19050" cap="flat" cmpd="sng">
                      <a:solidFill>
                        <a:schemeClr val="accent1"/>
                      </a:solidFill>
                      <a:prstDash val="solid"/>
                      <a:round/>
                      <a:headEnd type="none" w="sm" len="sm"/>
                      <a:tailEnd type="none" w="sm" len="sm"/>
                    </a:lnB>
                  </a:tcPr>
                </a:tc>
                <a:tc>
                  <a:txBody>
                    <a:bodyPr/>
                    <a:lstStyle/>
                    <a:p>
                      <a:pPr marL="0" lvl="0" indent="0" algn="r" rtl="1">
                        <a:spcBef>
                          <a:spcPts val="0"/>
                        </a:spcBef>
                        <a:spcAft>
                          <a:spcPts val="1600"/>
                        </a:spcAft>
                        <a:buNone/>
                      </a:pPr>
                      <a:r>
                        <a:rPr lang="ar-SA" sz="1200" b="0" i="0" u="none" dirty="0">
                          <a:solidFill>
                            <a:schemeClr val="dk1"/>
                          </a:solidFill>
                          <a:latin typeface="Cairo Medium" pitchFamily="2" charset="-78"/>
                          <a:ea typeface="Hind"/>
                          <a:cs typeface="Cairo Medium" pitchFamily="2" charset="-78"/>
                          <a:sym typeface="Hind"/>
                        </a:rPr>
                        <a:t>لا يوجد</a:t>
                      </a:r>
                      <a:endParaRPr sz="1200" b="0" i="0" u="none" dirty="0">
                        <a:solidFill>
                          <a:schemeClr val="dk1"/>
                        </a:solidFill>
                        <a:latin typeface="Cairo Medium" pitchFamily="2" charset="-78"/>
                        <a:ea typeface="Hind"/>
                        <a:cs typeface="Cairo Medium" pitchFamily="2" charset="-78"/>
                        <a:sym typeface="Hind"/>
                      </a:endParaRPr>
                    </a:p>
                  </a:txBody>
                  <a:tcPr marL="91425" marR="91425" marT="91425" marB="91425" anchor="ctr">
                    <a:lnL w="19050" cap="flat" cmpd="sng" algn="ctr">
                      <a:solidFill>
                        <a:schemeClr val="accent1"/>
                      </a:solidFill>
                      <a:prstDash val="solid"/>
                      <a:round/>
                      <a:headEnd type="none" w="sm" len="sm"/>
                      <a:tailEnd type="none" w="sm" len="sm"/>
                    </a:lnL>
                    <a:lnR w="19050" cap="flat" cmpd="sng" algn="ctr">
                      <a:solidFill>
                        <a:schemeClr val="accent1"/>
                      </a:solidFill>
                      <a:prstDash val="solid"/>
                      <a:round/>
                      <a:headEnd type="none" w="sm" len="sm"/>
                      <a:tailEnd type="none" w="sm" len="sm"/>
                    </a:lnR>
                    <a:lnT w="19050" cap="flat" cmpd="sng" algn="ctr">
                      <a:solidFill>
                        <a:schemeClr val="accent1"/>
                      </a:solidFill>
                      <a:prstDash val="solid"/>
                      <a:round/>
                      <a:headEnd type="none" w="sm" len="sm"/>
                      <a:tailEnd type="none" w="sm" len="sm"/>
                    </a:lnT>
                    <a:lnB w="19050" cap="flat" cmpd="sng" algn="ctr">
                      <a:solidFill>
                        <a:schemeClr val="accent1"/>
                      </a:solidFill>
                      <a:prstDash val="solid"/>
                      <a:round/>
                      <a:headEnd type="none" w="sm" len="sm"/>
                      <a:tailEnd type="none" w="sm" len="sm"/>
                    </a:lnB>
                  </a:tcPr>
                </a:tc>
                <a:tc>
                  <a:txBody>
                    <a:bodyPr/>
                    <a:lstStyle/>
                    <a:p>
                      <a:pPr marL="0" lvl="0" indent="0" algn="r" rtl="1">
                        <a:spcBef>
                          <a:spcPts val="0"/>
                        </a:spcBef>
                        <a:spcAft>
                          <a:spcPts val="1600"/>
                        </a:spcAft>
                        <a:buNone/>
                      </a:pPr>
                      <a:r>
                        <a:rPr lang="ar-SA" sz="1200" b="0" i="0" u="none" dirty="0">
                          <a:solidFill>
                            <a:schemeClr val="dk1"/>
                          </a:solidFill>
                          <a:latin typeface="Cairo Medium" pitchFamily="2" charset="-78"/>
                          <a:ea typeface="Hind"/>
                          <a:cs typeface="Cairo Medium" pitchFamily="2" charset="-78"/>
                          <a:sym typeface="Hind"/>
                        </a:rPr>
                        <a:t>لا يوجد</a:t>
                      </a:r>
                      <a:endParaRPr sz="1200" b="0" i="0" u="none" dirty="0">
                        <a:solidFill>
                          <a:schemeClr val="dk1"/>
                        </a:solidFill>
                        <a:latin typeface="Cairo Medium" pitchFamily="2" charset="-78"/>
                        <a:ea typeface="Hind"/>
                        <a:cs typeface="Cairo Medium" pitchFamily="2" charset="-78"/>
                        <a:sym typeface="Hind"/>
                      </a:endParaRPr>
                    </a:p>
                  </a:txBody>
                  <a:tcPr marL="91425" marR="91425" marT="91425" marB="91425" anchor="ctr">
                    <a:lnL w="19050" cap="flat" cmpd="sng" algn="ctr">
                      <a:solidFill>
                        <a:schemeClr val="accent1"/>
                      </a:solidFill>
                      <a:prstDash val="solid"/>
                      <a:round/>
                      <a:headEnd type="none" w="sm" len="sm"/>
                      <a:tailEnd type="none" w="sm" len="sm"/>
                    </a:lnL>
                    <a:lnR w="19050" cap="flat" cmpd="sng" algn="ctr">
                      <a:solidFill>
                        <a:schemeClr val="accent1"/>
                      </a:solidFill>
                      <a:prstDash val="solid"/>
                      <a:round/>
                      <a:headEnd type="none" w="sm" len="sm"/>
                      <a:tailEnd type="none" w="sm" len="sm"/>
                    </a:lnR>
                    <a:lnT w="19050" cap="flat" cmpd="sng" algn="ctr">
                      <a:solidFill>
                        <a:schemeClr val="accent1"/>
                      </a:solidFill>
                      <a:prstDash val="solid"/>
                      <a:round/>
                      <a:headEnd type="none" w="sm" len="sm"/>
                      <a:tailEnd type="none" w="sm" len="sm"/>
                    </a:lnT>
                    <a:lnB w="19050" cap="flat" cmpd="sng" algn="ctr">
                      <a:solidFill>
                        <a:schemeClr val="accent1"/>
                      </a:solidFill>
                      <a:prstDash val="solid"/>
                      <a:round/>
                      <a:headEnd type="none" w="sm" len="sm"/>
                      <a:tailEnd type="none" w="sm" len="sm"/>
                    </a:lnB>
                  </a:tcPr>
                </a:tc>
                <a:tc>
                  <a:txBody>
                    <a:bodyPr/>
                    <a:lstStyle/>
                    <a:p>
                      <a:pPr marL="0" lvl="0" indent="0" algn="r" rtl="1">
                        <a:spcBef>
                          <a:spcPts val="0"/>
                        </a:spcBef>
                        <a:spcAft>
                          <a:spcPts val="1600"/>
                        </a:spcAft>
                        <a:buNone/>
                      </a:pPr>
                      <a:r>
                        <a:rPr lang="ar-SA" sz="1200" b="0" i="0" u="none" dirty="0">
                          <a:solidFill>
                            <a:schemeClr val="dk1"/>
                          </a:solidFill>
                          <a:latin typeface="Cairo Medium" pitchFamily="2" charset="-78"/>
                          <a:ea typeface="Hind"/>
                          <a:cs typeface="Cairo Medium" pitchFamily="2" charset="-78"/>
                          <a:sym typeface="Hind"/>
                        </a:rPr>
                        <a:t>تطبيق طبي مخصص للشركات والتأمين</a:t>
                      </a:r>
                      <a:endParaRPr sz="1200" b="0" i="0" u="none" dirty="0">
                        <a:solidFill>
                          <a:schemeClr val="dk1"/>
                        </a:solidFill>
                        <a:latin typeface="Cairo Medium" pitchFamily="2" charset="-78"/>
                        <a:ea typeface="Hind"/>
                        <a:cs typeface="Cairo Medium" pitchFamily="2" charset="-78"/>
                        <a:sym typeface="Hind"/>
                      </a:endParaRPr>
                    </a:p>
                  </a:txBody>
                  <a:tcPr marL="91425" marR="91425" marT="91425" marB="91425" anchor="ctr">
                    <a:lnL w="19050" cap="flat" cmpd="sng" algn="ctr">
                      <a:solidFill>
                        <a:schemeClr val="accent1"/>
                      </a:solidFill>
                      <a:prstDash val="solid"/>
                      <a:round/>
                      <a:headEnd type="none" w="sm" len="sm"/>
                      <a:tailEnd type="none" w="sm" len="sm"/>
                    </a:lnL>
                    <a:lnR w="19050" cap="flat" cmpd="sng">
                      <a:solidFill>
                        <a:schemeClr val="accent1"/>
                      </a:solidFill>
                      <a:prstDash val="solid"/>
                      <a:round/>
                      <a:headEnd type="none" w="sm" len="sm"/>
                      <a:tailEnd type="none" w="sm" len="sm"/>
                    </a:lnR>
                    <a:lnT w="19050" cap="flat" cmpd="sng" algn="ctr">
                      <a:solidFill>
                        <a:schemeClr val="accent1"/>
                      </a:solidFill>
                      <a:prstDash val="solid"/>
                      <a:round/>
                      <a:headEnd type="none" w="sm" len="sm"/>
                      <a:tailEnd type="none" w="sm" len="sm"/>
                    </a:lnT>
                    <a:lnB w="19050" cap="flat" cmpd="sng" algn="ctr">
                      <a:solidFill>
                        <a:schemeClr val="accent1"/>
                      </a:solidFill>
                      <a:prstDash val="solid"/>
                      <a:round/>
                      <a:headEnd type="none" w="sm" len="sm"/>
                      <a:tailEnd type="none" w="sm" len="sm"/>
                    </a:lnB>
                  </a:tcPr>
                </a:tc>
                <a:extLst>
                  <a:ext uri="{0D108BD9-81ED-4DB2-BD59-A6C34878D82A}">
                    <a16:rowId xmlns:a16="http://schemas.microsoft.com/office/drawing/2014/main" val="10002"/>
                  </a:ext>
                </a:extLst>
              </a:tr>
              <a:tr h="576000">
                <a:tc>
                  <a:txBody>
                    <a:bodyPr/>
                    <a:lstStyle/>
                    <a:p>
                      <a:pPr marL="0" lvl="0" indent="0" algn="r" rtl="1">
                        <a:spcBef>
                          <a:spcPts val="0"/>
                        </a:spcBef>
                        <a:spcAft>
                          <a:spcPts val="0"/>
                        </a:spcAft>
                        <a:buNone/>
                      </a:pPr>
                      <a:r>
                        <a:rPr lang="en" sz="1400" b="0" i="0" u="none" dirty="0">
                          <a:solidFill>
                            <a:schemeClr val="dk1"/>
                          </a:solidFill>
                          <a:effectLst>
                            <a:glow rad="63500">
                              <a:schemeClr val="tx1">
                                <a:alpha val="40000"/>
                              </a:schemeClr>
                            </a:glow>
                          </a:effectLst>
                          <a:latin typeface="Cairo Medium" pitchFamily="2" charset="-78"/>
                          <a:ea typeface="Hind"/>
                          <a:cs typeface="Cairo Medium" pitchFamily="2" charset="-78"/>
                          <a:sym typeface="Hind"/>
                        </a:rPr>
                        <a:t>Freeletics</a:t>
                      </a:r>
                      <a:endParaRPr sz="1400" b="0" i="0" u="none" dirty="0">
                        <a:solidFill>
                          <a:schemeClr val="dk1"/>
                        </a:solidFill>
                        <a:effectLst>
                          <a:glow rad="63500">
                            <a:schemeClr val="tx1">
                              <a:alpha val="40000"/>
                            </a:schemeClr>
                          </a:glow>
                        </a:effectLst>
                        <a:latin typeface="Cairo Medium" pitchFamily="2" charset="-78"/>
                        <a:ea typeface="Hind"/>
                        <a:cs typeface="Cairo Medium" pitchFamily="2" charset="-78"/>
                        <a:sym typeface="Hind"/>
                      </a:endParaRPr>
                    </a:p>
                  </a:txBody>
                  <a:tcPr marL="91425" marR="91425" marT="91425" marB="91425" anchor="ctr">
                    <a:lnL w="19050" cap="flat" cmpd="sng">
                      <a:solidFill>
                        <a:schemeClr val="accent1"/>
                      </a:solidFill>
                      <a:prstDash val="solid"/>
                      <a:round/>
                      <a:headEnd type="none" w="sm" len="sm"/>
                      <a:tailEnd type="none" w="sm" len="sm"/>
                    </a:lnL>
                    <a:lnR w="19050" cap="flat" cmpd="sng">
                      <a:solidFill>
                        <a:schemeClr val="accent1"/>
                      </a:solidFill>
                      <a:prstDash val="solid"/>
                      <a:round/>
                      <a:headEnd type="none" w="sm" len="sm"/>
                      <a:tailEnd type="none" w="sm" len="sm"/>
                    </a:lnR>
                    <a:lnT w="19050" cap="flat" cmpd="sng">
                      <a:solidFill>
                        <a:schemeClr val="accent1"/>
                      </a:solidFill>
                      <a:prstDash val="solid"/>
                      <a:round/>
                      <a:headEnd type="none" w="sm" len="sm"/>
                      <a:tailEnd type="none" w="sm" len="sm"/>
                    </a:lnT>
                    <a:lnB w="19050" cap="flat" cmpd="sng">
                      <a:solidFill>
                        <a:schemeClr val="accent1"/>
                      </a:solidFill>
                      <a:prstDash val="solid"/>
                      <a:round/>
                      <a:headEnd type="none" w="sm" len="sm"/>
                      <a:tailEnd type="none" w="sm" len="sm"/>
                    </a:lnB>
                  </a:tcPr>
                </a:tc>
                <a:tc>
                  <a:txBody>
                    <a:bodyPr/>
                    <a:lstStyle/>
                    <a:p>
                      <a:pPr marL="0" lvl="0" indent="0" algn="r" rtl="1">
                        <a:spcBef>
                          <a:spcPts val="0"/>
                        </a:spcBef>
                        <a:spcAft>
                          <a:spcPts val="1600"/>
                        </a:spcAft>
                        <a:buNone/>
                      </a:pPr>
                      <a:r>
                        <a:rPr lang="ar-SA" sz="1200" b="0" i="0" u="none" dirty="0">
                          <a:solidFill>
                            <a:schemeClr val="dk1"/>
                          </a:solidFill>
                          <a:latin typeface="Cairo Medium" pitchFamily="2" charset="-78"/>
                          <a:ea typeface="Hind"/>
                          <a:cs typeface="Cairo Medium" pitchFamily="2" charset="-78"/>
                          <a:sym typeface="Hind"/>
                        </a:rPr>
                        <a:t>نعم (</a:t>
                      </a:r>
                      <a:r>
                        <a:rPr lang="en-US" sz="1200" b="0" i="0" u="none" dirty="0">
                          <a:solidFill>
                            <a:schemeClr val="dk1"/>
                          </a:solidFill>
                          <a:latin typeface="Cairo Medium" pitchFamily="2" charset="-78"/>
                          <a:ea typeface="Hind"/>
                          <a:cs typeface="Cairo Medium" pitchFamily="2" charset="-78"/>
                          <a:sym typeface="Hind"/>
                        </a:rPr>
                        <a:t>Form Tracking</a:t>
                      </a:r>
                      <a:r>
                        <a:rPr lang="ar-SA" sz="1200" b="0" i="0" u="none" dirty="0">
                          <a:solidFill>
                            <a:schemeClr val="dk1"/>
                          </a:solidFill>
                          <a:latin typeface="Cairo Medium" pitchFamily="2" charset="-78"/>
                          <a:ea typeface="Hind"/>
                          <a:cs typeface="Cairo Medium" pitchFamily="2" charset="-78"/>
                          <a:sym typeface="Hind"/>
                        </a:rPr>
                        <a:t>)</a:t>
                      </a:r>
                      <a:endParaRPr sz="1200" b="0" i="0" u="none" dirty="0">
                        <a:solidFill>
                          <a:schemeClr val="dk1"/>
                        </a:solidFill>
                        <a:latin typeface="Cairo Medium" pitchFamily="2" charset="-78"/>
                        <a:ea typeface="Hind"/>
                        <a:cs typeface="Cairo Medium" pitchFamily="2" charset="-78"/>
                        <a:sym typeface="Hind"/>
                      </a:endParaRPr>
                    </a:p>
                  </a:txBody>
                  <a:tcPr marL="91425" marR="91425" marT="91425" marB="91425" anchor="ctr">
                    <a:lnL w="19050" cap="flat" cmpd="sng">
                      <a:solidFill>
                        <a:schemeClr val="accent1"/>
                      </a:solidFill>
                      <a:prstDash val="solid"/>
                      <a:round/>
                      <a:headEnd type="none" w="sm" len="sm"/>
                      <a:tailEnd type="none" w="sm" len="sm"/>
                    </a:lnL>
                    <a:lnR w="19050" cap="flat" cmpd="sng" algn="ctr">
                      <a:solidFill>
                        <a:schemeClr val="accent1"/>
                      </a:solidFill>
                      <a:prstDash val="solid"/>
                      <a:round/>
                      <a:headEnd type="none" w="sm" len="sm"/>
                      <a:tailEnd type="none" w="sm" len="sm"/>
                    </a:lnR>
                    <a:lnT w="19050" cap="flat" cmpd="sng">
                      <a:solidFill>
                        <a:schemeClr val="accent1"/>
                      </a:solidFill>
                      <a:prstDash val="solid"/>
                      <a:round/>
                      <a:headEnd type="none" w="sm" len="sm"/>
                      <a:tailEnd type="none" w="sm" len="sm"/>
                    </a:lnT>
                    <a:lnB w="19050" cap="flat" cmpd="sng">
                      <a:solidFill>
                        <a:schemeClr val="accent1"/>
                      </a:solidFill>
                      <a:prstDash val="solid"/>
                      <a:round/>
                      <a:headEnd type="none" w="sm" len="sm"/>
                      <a:tailEnd type="none" w="sm" len="sm"/>
                    </a:lnB>
                  </a:tcPr>
                </a:tc>
                <a:tc>
                  <a:txBody>
                    <a:bodyPr/>
                    <a:lstStyle/>
                    <a:p>
                      <a:pPr marL="0" lvl="0" indent="0" algn="r" rtl="1">
                        <a:spcBef>
                          <a:spcPts val="0"/>
                        </a:spcBef>
                        <a:spcAft>
                          <a:spcPts val="1600"/>
                        </a:spcAft>
                        <a:buNone/>
                      </a:pPr>
                      <a:r>
                        <a:rPr lang="ar-SA" sz="1200" b="0" i="0" u="none" dirty="0">
                          <a:solidFill>
                            <a:schemeClr val="dk1"/>
                          </a:solidFill>
                          <a:latin typeface="Cairo Medium" pitchFamily="2" charset="-78"/>
                          <a:ea typeface="Hind"/>
                          <a:cs typeface="Cairo Medium" pitchFamily="2" charset="-78"/>
                          <a:sym typeface="Hind"/>
                        </a:rPr>
                        <a:t>جزئي (خوارزميات مسبقة)</a:t>
                      </a:r>
                      <a:endParaRPr sz="1200" b="0" i="0" u="none" dirty="0">
                        <a:solidFill>
                          <a:schemeClr val="dk1"/>
                        </a:solidFill>
                        <a:latin typeface="Cairo Medium" pitchFamily="2" charset="-78"/>
                        <a:ea typeface="Hind"/>
                        <a:cs typeface="Cairo Medium" pitchFamily="2" charset="-78"/>
                        <a:sym typeface="Hind"/>
                      </a:endParaRPr>
                    </a:p>
                  </a:txBody>
                  <a:tcPr marL="91425" marR="91425" marT="91425" marB="91425" anchor="ctr">
                    <a:lnL w="19050" cap="flat" cmpd="sng" algn="ctr">
                      <a:solidFill>
                        <a:schemeClr val="accent1"/>
                      </a:solidFill>
                      <a:prstDash val="solid"/>
                      <a:round/>
                      <a:headEnd type="none" w="sm" len="sm"/>
                      <a:tailEnd type="none" w="sm" len="sm"/>
                    </a:lnL>
                    <a:lnR w="19050" cap="flat" cmpd="sng" algn="ctr">
                      <a:solidFill>
                        <a:schemeClr val="accent1"/>
                      </a:solidFill>
                      <a:prstDash val="solid"/>
                      <a:round/>
                      <a:headEnd type="none" w="sm" len="sm"/>
                      <a:tailEnd type="none" w="sm" len="sm"/>
                    </a:lnR>
                    <a:lnT w="19050" cap="flat" cmpd="sng" algn="ctr">
                      <a:solidFill>
                        <a:schemeClr val="accent1"/>
                      </a:solidFill>
                      <a:prstDash val="solid"/>
                      <a:round/>
                      <a:headEnd type="none" w="sm" len="sm"/>
                      <a:tailEnd type="none" w="sm" len="sm"/>
                    </a:lnT>
                    <a:lnB w="19050" cap="flat" cmpd="sng" algn="ctr">
                      <a:solidFill>
                        <a:schemeClr val="accent1"/>
                      </a:solidFill>
                      <a:prstDash val="solid"/>
                      <a:round/>
                      <a:headEnd type="none" w="sm" len="sm"/>
                      <a:tailEnd type="none" w="sm" len="sm"/>
                    </a:lnB>
                  </a:tcPr>
                </a:tc>
                <a:tc>
                  <a:txBody>
                    <a:bodyPr/>
                    <a:lstStyle/>
                    <a:p>
                      <a:pPr marL="0" lvl="0" indent="0" algn="r" rtl="1">
                        <a:spcBef>
                          <a:spcPts val="0"/>
                        </a:spcBef>
                        <a:spcAft>
                          <a:spcPts val="1600"/>
                        </a:spcAft>
                        <a:buNone/>
                      </a:pPr>
                      <a:r>
                        <a:rPr lang="ar-SA" sz="1200" b="0" i="0" u="none" dirty="0">
                          <a:solidFill>
                            <a:schemeClr val="dk1"/>
                          </a:solidFill>
                          <a:latin typeface="Cairo Medium" pitchFamily="2" charset="-78"/>
                          <a:ea typeface="Hind"/>
                          <a:cs typeface="Cairo Medium" pitchFamily="2" charset="-78"/>
                          <a:sym typeface="Hind"/>
                        </a:rPr>
                        <a:t>لا يوجد</a:t>
                      </a:r>
                      <a:endParaRPr sz="1200" b="0" i="0" u="none" dirty="0">
                        <a:solidFill>
                          <a:schemeClr val="dk1"/>
                        </a:solidFill>
                        <a:latin typeface="Cairo Medium" pitchFamily="2" charset="-78"/>
                        <a:ea typeface="Hind"/>
                        <a:cs typeface="Cairo Medium" pitchFamily="2" charset="-78"/>
                        <a:sym typeface="Hind"/>
                      </a:endParaRPr>
                    </a:p>
                  </a:txBody>
                  <a:tcPr marL="91425" marR="91425" marT="91425" marB="91425" anchor="ctr">
                    <a:lnL w="19050" cap="flat" cmpd="sng" algn="ctr">
                      <a:solidFill>
                        <a:schemeClr val="accent1"/>
                      </a:solidFill>
                      <a:prstDash val="solid"/>
                      <a:round/>
                      <a:headEnd type="none" w="sm" len="sm"/>
                      <a:tailEnd type="none" w="sm" len="sm"/>
                    </a:lnL>
                    <a:lnR w="19050" cap="flat" cmpd="sng" algn="ctr">
                      <a:solidFill>
                        <a:schemeClr val="accent1"/>
                      </a:solidFill>
                      <a:prstDash val="solid"/>
                      <a:round/>
                      <a:headEnd type="none" w="sm" len="sm"/>
                      <a:tailEnd type="none" w="sm" len="sm"/>
                    </a:lnR>
                    <a:lnT w="19050" cap="flat" cmpd="sng" algn="ctr">
                      <a:solidFill>
                        <a:schemeClr val="accent1"/>
                      </a:solidFill>
                      <a:prstDash val="solid"/>
                      <a:round/>
                      <a:headEnd type="none" w="sm" len="sm"/>
                      <a:tailEnd type="none" w="sm" len="sm"/>
                    </a:lnT>
                    <a:lnB w="19050" cap="flat" cmpd="sng" algn="ctr">
                      <a:solidFill>
                        <a:schemeClr val="accent1"/>
                      </a:solidFill>
                      <a:prstDash val="solid"/>
                      <a:round/>
                      <a:headEnd type="none" w="sm" len="sm"/>
                      <a:tailEnd type="none" w="sm" len="sm"/>
                    </a:lnB>
                  </a:tcPr>
                </a:tc>
                <a:tc>
                  <a:txBody>
                    <a:bodyPr/>
                    <a:lstStyle/>
                    <a:p>
                      <a:pPr marL="0" lvl="0" indent="0" algn="r" rtl="1">
                        <a:spcBef>
                          <a:spcPts val="0"/>
                        </a:spcBef>
                        <a:spcAft>
                          <a:spcPts val="1600"/>
                        </a:spcAft>
                        <a:buNone/>
                      </a:pPr>
                      <a:r>
                        <a:rPr lang="ar-SA" sz="1200" b="0" i="0" u="none" dirty="0">
                          <a:solidFill>
                            <a:schemeClr val="dk1"/>
                          </a:solidFill>
                          <a:latin typeface="Cairo Medium" pitchFamily="2" charset="-78"/>
                          <a:ea typeface="Hind"/>
                          <a:cs typeface="Cairo Medium" pitchFamily="2" charset="-78"/>
                          <a:sym typeface="Hind"/>
                        </a:rPr>
                        <a:t>اشتراك دوري مالي مرتفع</a:t>
                      </a:r>
                      <a:endParaRPr sz="1200" b="0" i="0" u="none" dirty="0">
                        <a:solidFill>
                          <a:schemeClr val="dk1"/>
                        </a:solidFill>
                        <a:latin typeface="Cairo Medium" pitchFamily="2" charset="-78"/>
                        <a:ea typeface="Hind"/>
                        <a:cs typeface="Cairo Medium" pitchFamily="2" charset="-78"/>
                        <a:sym typeface="Hind"/>
                      </a:endParaRPr>
                    </a:p>
                  </a:txBody>
                  <a:tcPr marL="91425" marR="91425" marT="91425" marB="91425" anchor="ctr">
                    <a:lnL w="19050" cap="flat" cmpd="sng" algn="ctr">
                      <a:solidFill>
                        <a:schemeClr val="accent1"/>
                      </a:solidFill>
                      <a:prstDash val="solid"/>
                      <a:round/>
                      <a:headEnd type="none" w="sm" len="sm"/>
                      <a:tailEnd type="none" w="sm" len="sm"/>
                    </a:lnL>
                    <a:lnR w="19050" cap="flat" cmpd="sng">
                      <a:solidFill>
                        <a:schemeClr val="accent1"/>
                      </a:solidFill>
                      <a:prstDash val="solid"/>
                      <a:round/>
                      <a:headEnd type="none" w="sm" len="sm"/>
                      <a:tailEnd type="none" w="sm" len="sm"/>
                    </a:lnR>
                    <a:lnT w="19050" cap="flat" cmpd="sng" algn="ctr">
                      <a:solidFill>
                        <a:schemeClr val="accent1"/>
                      </a:solidFill>
                      <a:prstDash val="solid"/>
                      <a:round/>
                      <a:headEnd type="none" w="sm" len="sm"/>
                      <a:tailEnd type="none" w="sm" len="sm"/>
                    </a:lnT>
                    <a:lnB w="19050" cap="flat" cmpd="sng" algn="ctr">
                      <a:solidFill>
                        <a:schemeClr val="accent1"/>
                      </a:solidFill>
                      <a:prstDash val="solid"/>
                      <a:round/>
                      <a:headEnd type="none" w="sm" len="sm"/>
                      <a:tailEnd type="none" w="sm" len="sm"/>
                    </a:lnB>
                  </a:tcPr>
                </a:tc>
                <a:extLst>
                  <a:ext uri="{0D108BD9-81ED-4DB2-BD59-A6C34878D82A}">
                    <a16:rowId xmlns:a16="http://schemas.microsoft.com/office/drawing/2014/main" val="10003"/>
                  </a:ext>
                </a:extLst>
              </a:tr>
              <a:tr h="576000">
                <a:tc>
                  <a:txBody>
                    <a:bodyPr/>
                    <a:lstStyle/>
                    <a:p>
                      <a:pPr marL="0" lvl="0" indent="0" algn="r" rtl="1">
                        <a:spcBef>
                          <a:spcPts val="0"/>
                        </a:spcBef>
                        <a:spcAft>
                          <a:spcPts val="0"/>
                        </a:spcAft>
                        <a:buNone/>
                      </a:pPr>
                      <a:r>
                        <a:rPr lang="en" sz="1400" b="0" i="0" u="none" dirty="0">
                          <a:solidFill>
                            <a:schemeClr val="dk1"/>
                          </a:solidFill>
                          <a:effectLst>
                            <a:glow rad="63500">
                              <a:schemeClr val="tx1">
                                <a:alpha val="40000"/>
                              </a:schemeClr>
                            </a:glow>
                          </a:effectLst>
                          <a:latin typeface="Cairo Medium" pitchFamily="2" charset="-78"/>
                          <a:ea typeface="Hind"/>
                          <a:cs typeface="Cairo Medium" pitchFamily="2" charset="-78"/>
                          <a:sym typeface="Hind"/>
                        </a:rPr>
                        <a:t>Smart Fitness Coach</a:t>
                      </a:r>
                      <a:endParaRPr sz="1400" b="0" i="0" u="none" dirty="0">
                        <a:solidFill>
                          <a:schemeClr val="dk1"/>
                        </a:solidFill>
                        <a:effectLst>
                          <a:glow rad="63500">
                            <a:schemeClr val="tx1">
                              <a:alpha val="40000"/>
                            </a:schemeClr>
                          </a:glow>
                        </a:effectLst>
                        <a:latin typeface="Cairo Medium" pitchFamily="2" charset="-78"/>
                        <a:ea typeface="Hind"/>
                        <a:cs typeface="Cairo Medium" pitchFamily="2" charset="-78"/>
                        <a:sym typeface="Hind"/>
                      </a:endParaRPr>
                    </a:p>
                  </a:txBody>
                  <a:tcPr marL="91425" marR="91425" marT="91425" marB="91425" anchor="ctr">
                    <a:lnL w="19050" cap="flat" cmpd="sng">
                      <a:solidFill>
                        <a:schemeClr val="accent1"/>
                      </a:solidFill>
                      <a:prstDash val="solid"/>
                      <a:round/>
                      <a:headEnd type="none" w="sm" len="sm"/>
                      <a:tailEnd type="none" w="sm" len="sm"/>
                    </a:lnL>
                    <a:lnR w="19050" cap="flat" cmpd="sng">
                      <a:solidFill>
                        <a:schemeClr val="accent1"/>
                      </a:solidFill>
                      <a:prstDash val="solid"/>
                      <a:round/>
                      <a:headEnd type="none" w="sm" len="sm"/>
                      <a:tailEnd type="none" w="sm" len="sm"/>
                    </a:lnR>
                    <a:lnT w="19050" cap="flat" cmpd="sng">
                      <a:solidFill>
                        <a:schemeClr val="accent1"/>
                      </a:solidFill>
                      <a:prstDash val="solid"/>
                      <a:round/>
                      <a:headEnd type="none" w="sm" len="sm"/>
                      <a:tailEnd type="none" w="sm" len="sm"/>
                    </a:lnT>
                    <a:lnB w="19050" cap="flat" cmpd="sng">
                      <a:solidFill>
                        <a:schemeClr val="accent1"/>
                      </a:solidFill>
                      <a:prstDash val="solid"/>
                      <a:round/>
                      <a:headEnd type="none" w="sm" len="sm"/>
                      <a:tailEnd type="none" w="sm" len="sm"/>
                    </a:lnB>
                  </a:tcPr>
                </a:tc>
                <a:tc>
                  <a:txBody>
                    <a:bodyPr/>
                    <a:lstStyle/>
                    <a:p>
                      <a:pPr marL="0" lvl="0" indent="0" algn="r" rtl="1">
                        <a:spcBef>
                          <a:spcPts val="0"/>
                        </a:spcBef>
                        <a:spcAft>
                          <a:spcPts val="0"/>
                        </a:spcAft>
                        <a:buNone/>
                      </a:pPr>
                      <a:r>
                        <a:rPr lang="ar-SA" sz="1200" b="0" i="0" u="none" dirty="0">
                          <a:solidFill>
                            <a:schemeClr val="dk1"/>
                          </a:solidFill>
                          <a:latin typeface="Cairo Medium" pitchFamily="2" charset="-78"/>
                          <a:ea typeface="Hind"/>
                          <a:cs typeface="Cairo Medium" pitchFamily="2" charset="-78"/>
                          <a:sym typeface="Hind"/>
                        </a:rPr>
                        <a:t>نعم (نموذج ما بعد التمرين)</a:t>
                      </a:r>
                      <a:endParaRPr sz="1200" b="0" i="0" u="none" dirty="0">
                        <a:solidFill>
                          <a:schemeClr val="dk1"/>
                        </a:solidFill>
                        <a:latin typeface="Cairo Medium" pitchFamily="2" charset="-78"/>
                        <a:ea typeface="Hind"/>
                        <a:cs typeface="Cairo Medium" pitchFamily="2" charset="-78"/>
                        <a:sym typeface="Hind"/>
                      </a:endParaRPr>
                    </a:p>
                  </a:txBody>
                  <a:tcPr marL="91425" marR="91425" marT="91425" marB="91425" anchor="ctr">
                    <a:lnL w="19050" cap="flat" cmpd="sng">
                      <a:solidFill>
                        <a:schemeClr val="accent1"/>
                      </a:solidFill>
                      <a:prstDash val="solid"/>
                      <a:round/>
                      <a:headEnd type="none" w="sm" len="sm"/>
                      <a:tailEnd type="none" w="sm" len="sm"/>
                    </a:lnL>
                    <a:lnR w="19050" cap="flat" cmpd="sng" algn="ctr">
                      <a:solidFill>
                        <a:schemeClr val="accent1"/>
                      </a:solidFill>
                      <a:prstDash val="solid"/>
                      <a:round/>
                      <a:headEnd type="none" w="sm" len="sm"/>
                      <a:tailEnd type="none" w="sm" len="sm"/>
                    </a:lnR>
                    <a:lnT w="19050" cap="flat" cmpd="sng">
                      <a:solidFill>
                        <a:schemeClr val="accent1"/>
                      </a:solidFill>
                      <a:prstDash val="solid"/>
                      <a:round/>
                      <a:headEnd type="none" w="sm" len="sm"/>
                      <a:tailEnd type="none" w="sm" len="sm"/>
                    </a:lnT>
                    <a:lnB w="19050" cap="flat" cmpd="sng">
                      <a:solidFill>
                        <a:schemeClr val="accent1"/>
                      </a:solidFill>
                      <a:prstDash val="solid"/>
                      <a:round/>
                      <a:headEnd type="none" w="sm" len="sm"/>
                      <a:tailEnd type="none" w="sm" len="sm"/>
                    </a:lnB>
                  </a:tcPr>
                </a:tc>
                <a:tc>
                  <a:txBody>
                    <a:bodyPr/>
                    <a:lstStyle/>
                    <a:p>
                      <a:pPr marL="0" lvl="0" indent="0" algn="r" rtl="1">
                        <a:spcBef>
                          <a:spcPts val="0"/>
                        </a:spcBef>
                        <a:spcAft>
                          <a:spcPts val="0"/>
                        </a:spcAft>
                        <a:buNone/>
                      </a:pPr>
                      <a:r>
                        <a:rPr lang="ar-SA" sz="1200" b="0" i="0" u="none" dirty="0">
                          <a:solidFill>
                            <a:schemeClr val="dk1"/>
                          </a:solidFill>
                          <a:latin typeface="Cairo Medium" pitchFamily="2" charset="-78"/>
                          <a:ea typeface="Hind"/>
                          <a:cs typeface="Cairo Medium" pitchFamily="2" charset="-78"/>
                          <a:sym typeface="Hind"/>
                        </a:rPr>
                        <a:t>نعم (</a:t>
                      </a:r>
                      <a:r>
                        <a:rPr lang="en-US" sz="1200" b="0" i="0" u="none" dirty="0">
                          <a:solidFill>
                            <a:schemeClr val="dk1"/>
                          </a:solidFill>
                          <a:latin typeface="Cairo Medium" pitchFamily="2" charset="-78"/>
                          <a:ea typeface="Hind"/>
                          <a:cs typeface="Cairo Medium" pitchFamily="2" charset="-78"/>
                          <a:sym typeface="Hind"/>
                        </a:rPr>
                        <a:t>Gemini API</a:t>
                      </a:r>
                      <a:r>
                        <a:rPr lang="ar-SA" sz="1200" b="0" i="0" u="none" dirty="0">
                          <a:solidFill>
                            <a:schemeClr val="dk1"/>
                          </a:solidFill>
                          <a:latin typeface="Cairo Medium" pitchFamily="2" charset="-78"/>
                          <a:ea typeface="Hind"/>
                          <a:cs typeface="Cairo Medium" pitchFamily="2" charset="-78"/>
                          <a:sym typeface="Hind"/>
                        </a:rPr>
                        <a:t> التوليدي)</a:t>
                      </a:r>
                      <a:endParaRPr sz="1200" b="0" i="0" u="none" dirty="0">
                        <a:solidFill>
                          <a:schemeClr val="dk1"/>
                        </a:solidFill>
                        <a:latin typeface="Cairo Medium" pitchFamily="2" charset="-78"/>
                        <a:ea typeface="Hind"/>
                        <a:cs typeface="Cairo Medium" pitchFamily="2" charset="-78"/>
                        <a:sym typeface="Hind"/>
                      </a:endParaRPr>
                    </a:p>
                  </a:txBody>
                  <a:tcPr marL="91425" marR="91425" marT="91425" marB="91425" anchor="ctr">
                    <a:lnL w="19050" cap="flat" cmpd="sng" algn="ctr">
                      <a:solidFill>
                        <a:schemeClr val="accent1"/>
                      </a:solidFill>
                      <a:prstDash val="solid"/>
                      <a:round/>
                      <a:headEnd type="none" w="sm" len="sm"/>
                      <a:tailEnd type="none" w="sm" len="sm"/>
                    </a:lnL>
                    <a:lnR w="19050" cap="flat" cmpd="sng" algn="ctr">
                      <a:solidFill>
                        <a:schemeClr val="accent1"/>
                      </a:solidFill>
                      <a:prstDash val="solid"/>
                      <a:round/>
                      <a:headEnd type="none" w="sm" len="sm"/>
                      <a:tailEnd type="none" w="sm" len="sm"/>
                    </a:lnR>
                    <a:lnT w="19050" cap="flat" cmpd="sng" algn="ctr">
                      <a:solidFill>
                        <a:schemeClr val="accent1"/>
                      </a:solidFill>
                      <a:prstDash val="solid"/>
                      <a:round/>
                      <a:headEnd type="none" w="sm" len="sm"/>
                      <a:tailEnd type="none" w="sm" len="sm"/>
                    </a:lnT>
                    <a:lnB w="19050" cap="flat" cmpd="sng" algn="ctr">
                      <a:solidFill>
                        <a:schemeClr val="accent1"/>
                      </a:solidFill>
                      <a:prstDash val="solid"/>
                      <a:round/>
                      <a:headEnd type="none" w="sm" len="sm"/>
                      <a:tailEnd type="none" w="sm" len="sm"/>
                    </a:lnB>
                  </a:tcPr>
                </a:tc>
                <a:tc>
                  <a:txBody>
                    <a:bodyPr/>
                    <a:lstStyle/>
                    <a:p>
                      <a:pPr marL="0" lvl="0" indent="0" algn="r" rtl="1">
                        <a:spcBef>
                          <a:spcPts val="0"/>
                        </a:spcBef>
                        <a:spcAft>
                          <a:spcPts val="0"/>
                        </a:spcAft>
                        <a:buNone/>
                      </a:pPr>
                      <a:r>
                        <a:rPr lang="ar-SA" sz="1200" b="0" i="0" u="none" dirty="0">
                          <a:solidFill>
                            <a:schemeClr val="dk1"/>
                          </a:solidFill>
                          <a:latin typeface="Cairo Medium" pitchFamily="2" charset="-78"/>
                          <a:ea typeface="Hind"/>
                          <a:cs typeface="Cairo Medium" pitchFamily="2" charset="-78"/>
                          <a:sym typeface="Hind"/>
                        </a:rPr>
                        <a:t>نعم (أطباء ومدربين بشر)</a:t>
                      </a:r>
                      <a:endParaRPr sz="1200" b="0" i="0" u="none" dirty="0">
                        <a:solidFill>
                          <a:schemeClr val="dk1"/>
                        </a:solidFill>
                        <a:latin typeface="Cairo Medium" pitchFamily="2" charset="-78"/>
                        <a:ea typeface="Hind"/>
                        <a:cs typeface="Cairo Medium" pitchFamily="2" charset="-78"/>
                        <a:sym typeface="Hind"/>
                      </a:endParaRPr>
                    </a:p>
                  </a:txBody>
                  <a:tcPr marL="91425" marR="91425" marT="91425" marB="91425" anchor="ctr">
                    <a:lnL w="19050" cap="flat" cmpd="sng" algn="ctr">
                      <a:solidFill>
                        <a:schemeClr val="accent1"/>
                      </a:solidFill>
                      <a:prstDash val="solid"/>
                      <a:round/>
                      <a:headEnd type="none" w="sm" len="sm"/>
                      <a:tailEnd type="none" w="sm" len="sm"/>
                    </a:lnL>
                    <a:lnR w="19050" cap="flat" cmpd="sng" algn="ctr">
                      <a:solidFill>
                        <a:schemeClr val="accent1"/>
                      </a:solidFill>
                      <a:prstDash val="solid"/>
                      <a:round/>
                      <a:headEnd type="none" w="sm" len="sm"/>
                      <a:tailEnd type="none" w="sm" len="sm"/>
                    </a:lnR>
                    <a:lnT w="19050" cap="flat" cmpd="sng" algn="ctr">
                      <a:solidFill>
                        <a:schemeClr val="accent1"/>
                      </a:solidFill>
                      <a:prstDash val="solid"/>
                      <a:round/>
                      <a:headEnd type="none" w="sm" len="sm"/>
                      <a:tailEnd type="none" w="sm" len="sm"/>
                    </a:lnT>
                    <a:lnB w="19050" cap="flat" cmpd="sng" algn="ctr">
                      <a:solidFill>
                        <a:schemeClr val="accent1"/>
                      </a:solidFill>
                      <a:prstDash val="solid"/>
                      <a:round/>
                      <a:headEnd type="none" w="sm" len="sm"/>
                      <a:tailEnd type="none" w="sm" len="sm"/>
                    </a:lnB>
                  </a:tcPr>
                </a:tc>
                <a:tc>
                  <a:txBody>
                    <a:bodyPr/>
                    <a:lstStyle/>
                    <a:p>
                      <a:pPr marL="0" lvl="0" indent="0" algn="r" rtl="1">
                        <a:spcBef>
                          <a:spcPts val="0"/>
                        </a:spcBef>
                        <a:spcAft>
                          <a:spcPts val="0"/>
                        </a:spcAft>
                        <a:buNone/>
                      </a:pPr>
                      <a:r>
                        <a:rPr lang="ar-SA" sz="1200" b="0" i="0" u="none" dirty="0">
                          <a:solidFill>
                            <a:schemeClr val="dk1"/>
                          </a:solidFill>
                          <a:latin typeface="Cairo Medium" pitchFamily="2" charset="-78"/>
                          <a:ea typeface="Hind"/>
                          <a:cs typeface="Cairo Medium" pitchFamily="2" charset="-78"/>
                          <a:sym typeface="Hind"/>
                        </a:rPr>
                        <a:t>اقتصادي متاح لأندرويد</a:t>
                      </a:r>
                      <a:endParaRPr sz="1200" b="0" i="0" u="none" dirty="0">
                        <a:solidFill>
                          <a:schemeClr val="dk1"/>
                        </a:solidFill>
                        <a:latin typeface="Cairo Medium" pitchFamily="2" charset="-78"/>
                        <a:ea typeface="Hind"/>
                        <a:cs typeface="Cairo Medium" pitchFamily="2" charset="-78"/>
                        <a:sym typeface="Hind"/>
                      </a:endParaRPr>
                    </a:p>
                  </a:txBody>
                  <a:tcPr marL="91425" marR="91425" marT="91425" marB="91425" anchor="ctr">
                    <a:lnL w="19050" cap="flat" cmpd="sng" algn="ctr">
                      <a:solidFill>
                        <a:schemeClr val="accent1"/>
                      </a:solidFill>
                      <a:prstDash val="solid"/>
                      <a:round/>
                      <a:headEnd type="none" w="sm" len="sm"/>
                      <a:tailEnd type="none" w="sm" len="sm"/>
                    </a:lnL>
                    <a:lnR w="19050" cap="flat" cmpd="sng">
                      <a:solidFill>
                        <a:schemeClr val="accent1"/>
                      </a:solidFill>
                      <a:prstDash val="solid"/>
                      <a:round/>
                      <a:headEnd type="none" w="sm" len="sm"/>
                      <a:tailEnd type="none" w="sm" len="sm"/>
                    </a:lnR>
                    <a:lnT w="19050" cap="flat" cmpd="sng" algn="ctr">
                      <a:solidFill>
                        <a:schemeClr val="accent1"/>
                      </a:solidFill>
                      <a:prstDash val="solid"/>
                      <a:round/>
                      <a:headEnd type="none" w="sm" len="sm"/>
                      <a:tailEnd type="none" w="sm" len="sm"/>
                    </a:lnT>
                    <a:lnB w="19050" cap="flat" cmpd="sng" algn="ctr">
                      <a:solidFill>
                        <a:schemeClr val="accent1"/>
                      </a:solidFill>
                      <a:prstDash val="solid"/>
                      <a:round/>
                      <a:headEnd type="none" w="sm" len="sm"/>
                      <a:tailEnd type="none" w="sm" len="sm"/>
                    </a:lnB>
                  </a:tcPr>
                </a:tc>
                <a:extLst>
                  <a:ext uri="{0D108BD9-81ED-4DB2-BD59-A6C34878D82A}">
                    <a16:rowId xmlns:a16="http://schemas.microsoft.com/office/drawing/2014/main" val="10004"/>
                  </a:ext>
                </a:extLst>
              </a:tr>
            </a:tbl>
          </a:graphicData>
        </a:graphic>
      </p:graphicFrame>
      <p:sp>
        <p:nvSpPr>
          <p:cNvPr id="3" name="مستطيل 2">
            <a:extLst>
              <a:ext uri="{FF2B5EF4-FFF2-40B4-BE49-F238E27FC236}">
                <a16:creationId xmlns:a16="http://schemas.microsoft.com/office/drawing/2014/main" id="{ED830341-C7A2-F342-FEB7-6C4556152FDD}"/>
              </a:ext>
            </a:extLst>
          </p:cNvPr>
          <p:cNvSpPr/>
          <p:nvPr/>
        </p:nvSpPr>
        <p:spPr>
          <a:xfrm>
            <a:off x="7762240" y="265230"/>
            <a:ext cx="1381760" cy="4062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dirty="0">
                <a:solidFill>
                  <a:srgbClr val="46C7FF"/>
                </a:solidFill>
                <a:latin typeface="Cairo ExtraBold" pitchFamily="2" charset="-78"/>
                <a:cs typeface="Cairo ExtraBold" pitchFamily="2" charset="-78"/>
              </a:rPr>
              <a:t>04/15</a:t>
            </a:r>
          </a:p>
        </p:txBody>
      </p:sp>
    </p:spTree>
  </p:cSld>
  <p:clrMapOvr>
    <a:masterClrMapping/>
  </p:clrMapOvr>
  <p:transition spd="slow">
    <p:push dir="u"/>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417"/>
        <p:cNvGrpSpPr/>
        <p:nvPr/>
      </p:nvGrpSpPr>
      <p:grpSpPr>
        <a:xfrm>
          <a:off x="0" y="0"/>
          <a:ext cx="0" cy="0"/>
          <a:chOff x="0" y="0"/>
          <a:chExt cx="0" cy="0"/>
        </a:xfrm>
      </p:grpSpPr>
      <p:sp>
        <p:nvSpPr>
          <p:cNvPr id="418" name="Google Shape;418;p34"/>
          <p:cNvSpPr txBox="1">
            <a:spLocks noGrp="1"/>
          </p:cNvSpPr>
          <p:nvPr>
            <p:ph type="title"/>
          </p:nvPr>
        </p:nvSpPr>
        <p:spPr>
          <a:xfrm>
            <a:off x="713400" y="539550"/>
            <a:ext cx="7717200" cy="612900"/>
          </a:xfrm>
          <a:prstGeom prst="rect">
            <a:avLst/>
          </a:prstGeom>
        </p:spPr>
        <p:txBody>
          <a:bodyPr spcFirstLastPara="1" wrap="square" lIns="91425" tIns="91425" rIns="91425" bIns="91425" anchor="t" anchorCtr="0">
            <a:noAutofit/>
          </a:bodyPr>
          <a:lstStyle/>
          <a:p>
            <a:pPr marL="0" lvl="0" indent="0" algn="ctr" rtl="1">
              <a:spcBef>
                <a:spcPts val="0"/>
              </a:spcBef>
              <a:spcAft>
                <a:spcPts val="0"/>
              </a:spcAft>
              <a:buNone/>
            </a:pPr>
            <a:r>
              <a:rPr lang="ar-SA" sz="2000" dirty="0">
                <a:latin typeface="Cairo ExtraBold" pitchFamily="2" charset="-78"/>
                <a:cs typeface="Cairo ExtraBold" pitchFamily="2" charset="-78"/>
              </a:rPr>
              <a:t>الهيكلية والتقنيات المستخدمة في </a:t>
            </a:r>
            <a:r>
              <a:rPr lang="ar-SA" sz="2000" dirty="0">
                <a:solidFill>
                  <a:schemeClr val="accent1"/>
                </a:solidFill>
                <a:latin typeface="Cairo ExtraBold" pitchFamily="2" charset="-78"/>
                <a:cs typeface="Cairo ExtraBold" pitchFamily="2" charset="-78"/>
              </a:rPr>
              <a:t>تطوير النظام</a:t>
            </a:r>
            <a:endParaRPr sz="2000" dirty="0">
              <a:solidFill>
                <a:schemeClr val="accent1"/>
              </a:solidFill>
              <a:latin typeface="Cairo ExtraBold" pitchFamily="2" charset="-78"/>
              <a:cs typeface="Cairo ExtraBold" pitchFamily="2" charset="-78"/>
            </a:endParaRPr>
          </a:p>
        </p:txBody>
      </p:sp>
      <p:sp>
        <p:nvSpPr>
          <p:cNvPr id="421" name="Google Shape;421;p34"/>
          <p:cNvSpPr txBox="1">
            <a:spLocks noGrp="1"/>
          </p:cNvSpPr>
          <p:nvPr>
            <p:ph type="subTitle" idx="3"/>
          </p:nvPr>
        </p:nvSpPr>
        <p:spPr>
          <a:xfrm>
            <a:off x="4673654" y="3160778"/>
            <a:ext cx="3756945" cy="1243582"/>
          </a:xfrm>
          <a:prstGeom prst="rect">
            <a:avLst/>
          </a:prstGeom>
        </p:spPr>
        <p:txBody>
          <a:bodyPr spcFirstLastPara="1" wrap="square" lIns="91425" tIns="91425" rIns="91425" bIns="91425" anchor="ctr" anchorCtr="0">
            <a:noAutofit/>
          </a:bodyPr>
          <a:lstStyle/>
          <a:p>
            <a:pPr marL="0" lvl="0" indent="0" algn="justLow" rtl="1">
              <a:lnSpc>
                <a:spcPct val="150000"/>
              </a:lnSpc>
              <a:spcBef>
                <a:spcPts val="0"/>
              </a:spcBef>
              <a:spcAft>
                <a:spcPts val="0"/>
              </a:spcAft>
              <a:buNone/>
            </a:pPr>
            <a:r>
              <a:rPr lang="ar-SA" sz="1600" dirty="0">
                <a:latin typeface="Cairo Medium" pitchFamily="2" charset="-78"/>
                <a:cs typeface="Cairo Medium" pitchFamily="2" charset="-78"/>
              </a:rPr>
              <a:t>تم تطوير التطبيق باستخدام</a:t>
            </a:r>
            <a:r>
              <a:rPr lang="en-US" sz="1600" dirty="0">
                <a:latin typeface="Cairo Medium" pitchFamily="2" charset="-78"/>
                <a:cs typeface="Cairo Medium" pitchFamily="2" charset="-78"/>
              </a:rPr>
              <a:t>Flutter </a:t>
            </a:r>
            <a:r>
              <a:rPr lang="ar-SA" sz="1600" dirty="0">
                <a:latin typeface="Cairo Medium" pitchFamily="2" charset="-78"/>
                <a:cs typeface="Cairo Medium" pitchFamily="2" charset="-78"/>
              </a:rPr>
              <a:t> و</a:t>
            </a:r>
            <a:r>
              <a:rPr lang="en-US" sz="1600" dirty="0">
                <a:latin typeface="Cairo Medium" pitchFamily="2" charset="-78"/>
                <a:cs typeface="Cairo Medium" pitchFamily="2" charset="-78"/>
              </a:rPr>
              <a:t>Dart</a:t>
            </a:r>
            <a:r>
              <a:rPr lang="ar-SA" sz="1600" dirty="0">
                <a:latin typeface="Cairo Medium" pitchFamily="2" charset="-78"/>
                <a:cs typeface="Cairo Medium" pitchFamily="2" charset="-78"/>
              </a:rPr>
              <a:t> لتوفير أداء سريع وتشغيل على </a:t>
            </a:r>
            <a:r>
              <a:rPr lang="en-US" sz="1600" dirty="0">
                <a:latin typeface="Cairo Medium" pitchFamily="2" charset="-78"/>
                <a:cs typeface="Cairo Medium" pitchFamily="2" charset="-78"/>
              </a:rPr>
              <a:t>Android</a:t>
            </a:r>
            <a:r>
              <a:rPr lang="ar-SA" sz="1600" dirty="0">
                <a:latin typeface="Cairo Medium" pitchFamily="2" charset="-78"/>
                <a:cs typeface="Cairo Medium" pitchFamily="2" charset="-78"/>
              </a:rPr>
              <a:t> </a:t>
            </a:r>
            <a:r>
              <a:rPr lang="en-US" sz="1600" dirty="0">
                <a:latin typeface="Cairo Medium" pitchFamily="2" charset="-78"/>
                <a:cs typeface="Cairo Medium" pitchFamily="2" charset="-78"/>
              </a:rPr>
              <a:t> </a:t>
            </a:r>
            <a:r>
              <a:rPr lang="ar-SA" sz="1600" dirty="0">
                <a:latin typeface="Cairo Medium" pitchFamily="2" charset="-78"/>
                <a:cs typeface="Cairo Medium" pitchFamily="2" charset="-78"/>
              </a:rPr>
              <a:t>و</a:t>
            </a:r>
            <a:r>
              <a:rPr lang="en-US" sz="1600" dirty="0">
                <a:latin typeface="Cairo Medium" pitchFamily="2" charset="-78"/>
                <a:cs typeface="Cairo Medium" pitchFamily="2" charset="-78"/>
              </a:rPr>
              <a:t>iOS</a:t>
            </a:r>
            <a:r>
              <a:rPr lang="ar-SA" sz="1600" dirty="0">
                <a:latin typeface="Cairo Medium" pitchFamily="2" charset="-78"/>
                <a:cs typeface="Cairo Medium" pitchFamily="2" charset="-78"/>
              </a:rPr>
              <a:t>.</a:t>
            </a:r>
            <a:endParaRPr sz="1600" dirty="0">
              <a:latin typeface="Cairo Medium" pitchFamily="2" charset="-78"/>
              <a:cs typeface="Cairo Medium" pitchFamily="2" charset="-78"/>
            </a:endParaRPr>
          </a:p>
        </p:txBody>
      </p:sp>
      <p:sp>
        <p:nvSpPr>
          <p:cNvPr id="424" name="Google Shape;424;p34"/>
          <p:cNvSpPr txBox="1">
            <a:spLocks noGrp="1"/>
          </p:cNvSpPr>
          <p:nvPr>
            <p:ph type="subTitle" idx="6"/>
          </p:nvPr>
        </p:nvSpPr>
        <p:spPr>
          <a:xfrm>
            <a:off x="4673655" y="2244182"/>
            <a:ext cx="3756945" cy="710700"/>
          </a:xfrm>
          <a:prstGeom prst="rect">
            <a:avLst/>
          </a:prstGeom>
          <a:solidFill>
            <a:schemeClr val="tx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r>
              <a:rPr lang="ar-SA" dirty="0">
                <a:solidFill>
                  <a:schemeClr val="bg2">
                    <a:lumMod val="50000"/>
                  </a:schemeClr>
                </a:solidFill>
                <a:latin typeface="Cairo ExtraBold" pitchFamily="2" charset="-78"/>
                <a:cs typeface="Cairo ExtraBold" pitchFamily="2" charset="-78"/>
              </a:rPr>
              <a:t>الواجهة والعميل (</a:t>
            </a:r>
            <a:r>
              <a:rPr lang="en-US" dirty="0">
                <a:solidFill>
                  <a:schemeClr val="bg2">
                    <a:lumMod val="50000"/>
                  </a:schemeClr>
                </a:solidFill>
                <a:latin typeface="Cairo ExtraBold" pitchFamily="2" charset="-78"/>
                <a:cs typeface="Cairo ExtraBold" pitchFamily="2" charset="-78"/>
              </a:rPr>
              <a:t>Flutter &amp; Dart</a:t>
            </a:r>
            <a:r>
              <a:rPr lang="ar-SA" dirty="0">
                <a:solidFill>
                  <a:schemeClr val="bg2">
                    <a:lumMod val="50000"/>
                  </a:schemeClr>
                </a:solidFill>
                <a:latin typeface="Cairo ExtraBold" pitchFamily="2" charset="-78"/>
                <a:cs typeface="Cairo ExtraBold" pitchFamily="2" charset="-78"/>
              </a:rPr>
              <a:t>)</a:t>
            </a:r>
            <a:endParaRPr dirty="0">
              <a:solidFill>
                <a:schemeClr val="bg2">
                  <a:lumMod val="50000"/>
                </a:schemeClr>
              </a:solidFill>
              <a:latin typeface="Cairo ExtraBold" pitchFamily="2" charset="-78"/>
              <a:cs typeface="Cairo ExtraBold" pitchFamily="2" charset="-78"/>
            </a:endParaRPr>
          </a:p>
        </p:txBody>
      </p:sp>
      <p:sp>
        <p:nvSpPr>
          <p:cNvPr id="10" name="Google Shape;421;p34">
            <a:extLst>
              <a:ext uri="{FF2B5EF4-FFF2-40B4-BE49-F238E27FC236}">
                <a16:creationId xmlns:a16="http://schemas.microsoft.com/office/drawing/2014/main" id="{F9F16D10-55D0-6020-18F3-38C20774503F}"/>
              </a:ext>
            </a:extLst>
          </p:cNvPr>
          <p:cNvSpPr txBox="1">
            <a:spLocks/>
          </p:cNvSpPr>
          <p:nvPr/>
        </p:nvSpPr>
        <p:spPr>
          <a:xfrm>
            <a:off x="713399" y="3160778"/>
            <a:ext cx="3756945" cy="1243582"/>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457200" marR="0" lvl="0" indent="-304800" algn="ctr" rtl="0">
              <a:lnSpc>
                <a:spcPct val="100000"/>
              </a:lnSpc>
              <a:spcBef>
                <a:spcPts val="0"/>
              </a:spcBef>
              <a:spcAft>
                <a:spcPts val="0"/>
              </a:spcAft>
              <a:buClr>
                <a:schemeClr val="dk1"/>
              </a:buClr>
              <a:buSzPts val="1400"/>
              <a:buFont typeface="Hind"/>
              <a:buNone/>
              <a:defRPr sz="1200" b="0" i="0" u="none" strike="noStrike" cap="none">
                <a:solidFill>
                  <a:schemeClr val="dk1"/>
                </a:solidFill>
                <a:latin typeface="Hind"/>
                <a:ea typeface="Hind"/>
                <a:cs typeface="Hind"/>
                <a:sym typeface="Hind"/>
              </a:defRPr>
            </a:lvl1pPr>
            <a:lvl2pPr marL="914400" marR="0" lvl="1" indent="-304800" algn="ctr" rtl="0">
              <a:lnSpc>
                <a:spcPct val="100000"/>
              </a:lnSpc>
              <a:spcBef>
                <a:spcPts val="0"/>
              </a:spcBef>
              <a:spcAft>
                <a:spcPts val="0"/>
              </a:spcAft>
              <a:buClr>
                <a:schemeClr val="dk1"/>
              </a:buClr>
              <a:buSzPts val="1200"/>
              <a:buFont typeface="Hind"/>
              <a:buNone/>
              <a:defRPr sz="1200" b="0" i="0" u="none" strike="noStrike" cap="none">
                <a:solidFill>
                  <a:schemeClr val="dk1"/>
                </a:solidFill>
                <a:latin typeface="Hind"/>
                <a:ea typeface="Hind"/>
                <a:cs typeface="Hind"/>
                <a:sym typeface="Hind"/>
              </a:defRPr>
            </a:lvl2pPr>
            <a:lvl3pPr marL="1371600" marR="0" lvl="2" indent="-304800" algn="ctr" rtl="0">
              <a:lnSpc>
                <a:spcPct val="100000"/>
              </a:lnSpc>
              <a:spcBef>
                <a:spcPts val="1600"/>
              </a:spcBef>
              <a:spcAft>
                <a:spcPts val="0"/>
              </a:spcAft>
              <a:buClr>
                <a:schemeClr val="dk1"/>
              </a:buClr>
              <a:buSzPts val="1200"/>
              <a:buFont typeface="Hind"/>
              <a:buNone/>
              <a:defRPr sz="1200" b="0" i="0" u="none" strike="noStrike" cap="none">
                <a:solidFill>
                  <a:schemeClr val="dk1"/>
                </a:solidFill>
                <a:latin typeface="Hind"/>
                <a:ea typeface="Hind"/>
                <a:cs typeface="Hind"/>
                <a:sym typeface="Hind"/>
              </a:defRPr>
            </a:lvl3pPr>
            <a:lvl4pPr marL="1828800" marR="0" lvl="3" indent="-304800" algn="ctr" rtl="0">
              <a:lnSpc>
                <a:spcPct val="100000"/>
              </a:lnSpc>
              <a:spcBef>
                <a:spcPts val="1600"/>
              </a:spcBef>
              <a:spcAft>
                <a:spcPts val="0"/>
              </a:spcAft>
              <a:buClr>
                <a:schemeClr val="dk1"/>
              </a:buClr>
              <a:buSzPts val="1200"/>
              <a:buFont typeface="Hind"/>
              <a:buNone/>
              <a:defRPr sz="1200" b="0" i="0" u="none" strike="noStrike" cap="none">
                <a:solidFill>
                  <a:schemeClr val="dk1"/>
                </a:solidFill>
                <a:latin typeface="Hind"/>
                <a:ea typeface="Hind"/>
                <a:cs typeface="Hind"/>
                <a:sym typeface="Hind"/>
              </a:defRPr>
            </a:lvl4pPr>
            <a:lvl5pPr marL="2286000" marR="0" lvl="4" indent="-304800" algn="ctr" rtl="0">
              <a:lnSpc>
                <a:spcPct val="100000"/>
              </a:lnSpc>
              <a:spcBef>
                <a:spcPts val="1600"/>
              </a:spcBef>
              <a:spcAft>
                <a:spcPts val="0"/>
              </a:spcAft>
              <a:buClr>
                <a:schemeClr val="dk1"/>
              </a:buClr>
              <a:buSzPts val="1200"/>
              <a:buFont typeface="Hind"/>
              <a:buNone/>
              <a:defRPr sz="1200" b="0" i="0" u="none" strike="noStrike" cap="none">
                <a:solidFill>
                  <a:schemeClr val="dk1"/>
                </a:solidFill>
                <a:latin typeface="Hind"/>
                <a:ea typeface="Hind"/>
                <a:cs typeface="Hind"/>
                <a:sym typeface="Hind"/>
              </a:defRPr>
            </a:lvl5pPr>
            <a:lvl6pPr marL="2743200" marR="0" lvl="5" indent="-304800" algn="ctr" rtl="0">
              <a:lnSpc>
                <a:spcPct val="100000"/>
              </a:lnSpc>
              <a:spcBef>
                <a:spcPts val="1600"/>
              </a:spcBef>
              <a:spcAft>
                <a:spcPts val="0"/>
              </a:spcAft>
              <a:buClr>
                <a:schemeClr val="dk1"/>
              </a:buClr>
              <a:buSzPts val="1200"/>
              <a:buFont typeface="Hind"/>
              <a:buNone/>
              <a:defRPr sz="1200" b="0" i="0" u="none" strike="noStrike" cap="none">
                <a:solidFill>
                  <a:schemeClr val="dk1"/>
                </a:solidFill>
                <a:latin typeface="Hind"/>
                <a:ea typeface="Hind"/>
                <a:cs typeface="Hind"/>
                <a:sym typeface="Hind"/>
              </a:defRPr>
            </a:lvl6pPr>
            <a:lvl7pPr marL="3200400" marR="0" lvl="6" indent="-304800" algn="ctr" rtl="0">
              <a:lnSpc>
                <a:spcPct val="100000"/>
              </a:lnSpc>
              <a:spcBef>
                <a:spcPts val="1600"/>
              </a:spcBef>
              <a:spcAft>
                <a:spcPts val="0"/>
              </a:spcAft>
              <a:buClr>
                <a:schemeClr val="dk1"/>
              </a:buClr>
              <a:buSzPts val="1200"/>
              <a:buFont typeface="Hind"/>
              <a:buNone/>
              <a:defRPr sz="1200" b="0" i="0" u="none" strike="noStrike" cap="none">
                <a:solidFill>
                  <a:schemeClr val="dk1"/>
                </a:solidFill>
                <a:latin typeface="Hind"/>
                <a:ea typeface="Hind"/>
                <a:cs typeface="Hind"/>
                <a:sym typeface="Hind"/>
              </a:defRPr>
            </a:lvl7pPr>
            <a:lvl8pPr marL="3657600" marR="0" lvl="7" indent="-304800" algn="ctr" rtl="0">
              <a:lnSpc>
                <a:spcPct val="100000"/>
              </a:lnSpc>
              <a:spcBef>
                <a:spcPts val="1600"/>
              </a:spcBef>
              <a:spcAft>
                <a:spcPts val="0"/>
              </a:spcAft>
              <a:buClr>
                <a:schemeClr val="dk1"/>
              </a:buClr>
              <a:buSzPts val="1200"/>
              <a:buFont typeface="Hind"/>
              <a:buNone/>
              <a:defRPr sz="1200" b="0" i="0" u="none" strike="noStrike" cap="none">
                <a:solidFill>
                  <a:schemeClr val="dk1"/>
                </a:solidFill>
                <a:latin typeface="Hind"/>
                <a:ea typeface="Hind"/>
                <a:cs typeface="Hind"/>
                <a:sym typeface="Hind"/>
              </a:defRPr>
            </a:lvl8pPr>
            <a:lvl9pPr marL="4114800" marR="0" lvl="8" indent="-304800" algn="ctr" rtl="0">
              <a:lnSpc>
                <a:spcPct val="100000"/>
              </a:lnSpc>
              <a:spcBef>
                <a:spcPts val="1600"/>
              </a:spcBef>
              <a:spcAft>
                <a:spcPts val="1600"/>
              </a:spcAft>
              <a:buClr>
                <a:schemeClr val="dk1"/>
              </a:buClr>
              <a:buSzPts val="1200"/>
              <a:buFont typeface="Hind"/>
              <a:buNone/>
              <a:defRPr sz="1200" b="0" i="0" u="none" strike="noStrike" cap="none">
                <a:solidFill>
                  <a:schemeClr val="dk1"/>
                </a:solidFill>
                <a:latin typeface="Hind"/>
                <a:ea typeface="Hind"/>
                <a:cs typeface="Hind"/>
                <a:sym typeface="Hind"/>
              </a:defRPr>
            </a:lvl9pPr>
          </a:lstStyle>
          <a:p>
            <a:pPr marL="0" indent="0" algn="justLow" rtl="1">
              <a:lnSpc>
                <a:spcPct val="150000"/>
              </a:lnSpc>
            </a:pPr>
            <a:r>
              <a:rPr lang="ar-SA" sz="1600" dirty="0">
                <a:latin typeface="Cairo Medium" pitchFamily="2" charset="-78"/>
                <a:cs typeface="Cairo Medium" pitchFamily="2" charset="-78"/>
              </a:rPr>
              <a:t>اعتمد النظام على</a:t>
            </a:r>
            <a:r>
              <a:rPr lang="en-US" sz="1600" dirty="0">
                <a:latin typeface="Cairo Medium" pitchFamily="2" charset="-78"/>
                <a:cs typeface="Cairo Medium" pitchFamily="2" charset="-78"/>
              </a:rPr>
              <a:t>Cloudflare Workers </a:t>
            </a:r>
            <a:r>
              <a:rPr lang="ar-SA" sz="1600" dirty="0">
                <a:latin typeface="Cairo Medium" pitchFamily="2" charset="-78"/>
                <a:cs typeface="Cairo Medium" pitchFamily="2" charset="-78"/>
              </a:rPr>
              <a:t> مع</a:t>
            </a:r>
            <a:r>
              <a:rPr lang="en-US" sz="1600" dirty="0">
                <a:latin typeface="Cairo Medium" pitchFamily="2" charset="-78"/>
                <a:cs typeface="Cairo Medium" pitchFamily="2" charset="-78"/>
              </a:rPr>
              <a:t>D1 </a:t>
            </a:r>
            <a:r>
              <a:rPr lang="ar-SA" sz="1600" dirty="0">
                <a:latin typeface="Cairo Medium" pitchFamily="2" charset="-78"/>
                <a:cs typeface="Cairo Medium" pitchFamily="2" charset="-78"/>
              </a:rPr>
              <a:t> و</a:t>
            </a:r>
            <a:r>
              <a:rPr lang="en-US" sz="1600" dirty="0">
                <a:latin typeface="Cairo Medium" pitchFamily="2" charset="-78"/>
                <a:cs typeface="Cairo Medium" pitchFamily="2" charset="-78"/>
              </a:rPr>
              <a:t>R2</a:t>
            </a:r>
            <a:r>
              <a:rPr lang="ar-SA" sz="1600" dirty="0">
                <a:latin typeface="Cairo Medium" pitchFamily="2" charset="-78"/>
                <a:cs typeface="Cairo Medium" pitchFamily="2" charset="-78"/>
              </a:rPr>
              <a:t> لتوفير معالجة سريعة وتخزين سحابي مرن.</a:t>
            </a:r>
            <a:endParaRPr lang="en-US" sz="1600" dirty="0">
              <a:latin typeface="Cairo Medium" pitchFamily="2" charset="-78"/>
              <a:cs typeface="Cairo Medium" pitchFamily="2" charset="-78"/>
            </a:endParaRPr>
          </a:p>
        </p:txBody>
      </p:sp>
      <p:sp>
        <p:nvSpPr>
          <p:cNvPr id="11" name="Google Shape;424;p34">
            <a:extLst>
              <a:ext uri="{FF2B5EF4-FFF2-40B4-BE49-F238E27FC236}">
                <a16:creationId xmlns:a16="http://schemas.microsoft.com/office/drawing/2014/main" id="{DF354604-6DB3-18EE-BDB0-A54EAFC6AD8C}"/>
              </a:ext>
            </a:extLst>
          </p:cNvPr>
          <p:cNvSpPr txBox="1">
            <a:spLocks/>
          </p:cNvSpPr>
          <p:nvPr/>
        </p:nvSpPr>
        <p:spPr>
          <a:xfrm>
            <a:off x="713400" y="2244182"/>
            <a:ext cx="3756945" cy="710700"/>
          </a:xfrm>
          <a:prstGeom prst="rect">
            <a:avLst/>
          </a:prstGeom>
          <a:solidFill>
            <a:schemeClr val="tx2"/>
          </a:solid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457200" marR="0" lvl="0" indent="-304800" algn="ctr" rtl="0">
              <a:lnSpc>
                <a:spcPct val="100000"/>
              </a:lnSpc>
              <a:spcBef>
                <a:spcPts val="0"/>
              </a:spcBef>
              <a:spcAft>
                <a:spcPts val="0"/>
              </a:spcAft>
              <a:buClr>
                <a:schemeClr val="dk1"/>
              </a:buClr>
              <a:buSzPts val="1800"/>
              <a:buFont typeface="Aldrich"/>
              <a:buNone/>
              <a:defRPr sz="1800" b="0" i="0" u="none" strike="noStrike" cap="none">
                <a:solidFill>
                  <a:schemeClr val="dk1"/>
                </a:solidFill>
                <a:latin typeface="Aldrich"/>
                <a:ea typeface="Aldrich"/>
                <a:cs typeface="Aldrich"/>
                <a:sym typeface="Aldrich"/>
              </a:defRPr>
            </a:lvl1pPr>
            <a:lvl2pPr marL="914400" marR="0" lvl="1" indent="-304800" algn="ctr" rtl="0">
              <a:lnSpc>
                <a:spcPct val="100000"/>
              </a:lnSpc>
              <a:spcBef>
                <a:spcPts val="0"/>
              </a:spcBef>
              <a:spcAft>
                <a:spcPts val="0"/>
              </a:spcAft>
              <a:buClr>
                <a:schemeClr val="dk1"/>
              </a:buClr>
              <a:buSzPts val="1800"/>
              <a:buFont typeface="Aldrich"/>
              <a:buNone/>
              <a:defRPr sz="1800" b="0" i="0" u="none" strike="noStrike" cap="none">
                <a:solidFill>
                  <a:schemeClr val="dk1"/>
                </a:solidFill>
                <a:latin typeface="Aldrich"/>
                <a:ea typeface="Aldrich"/>
                <a:cs typeface="Aldrich"/>
                <a:sym typeface="Aldrich"/>
              </a:defRPr>
            </a:lvl2pPr>
            <a:lvl3pPr marL="1371600" marR="0" lvl="2" indent="-304800" algn="ctr" rtl="0">
              <a:lnSpc>
                <a:spcPct val="100000"/>
              </a:lnSpc>
              <a:spcBef>
                <a:spcPts val="0"/>
              </a:spcBef>
              <a:spcAft>
                <a:spcPts val="0"/>
              </a:spcAft>
              <a:buClr>
                <a:schemeClr val="dk1"/>
              </a:buClr>
              <a:buSzPts val="1800"/>
              <a:buFont typeface="Aldrich"/>
              <a:buNone/>
              <a:defRPr sz="1800" b="0" i="0" u="none" strike="noStrike" cap="none">
                <a:solidFill>
                  <a:schemeClr val="dk1"/>
                </a:solidFill>
                <a:latin typeface="Aldrich"/>
                <a:ea typeface="Aldrich"/>
                <a:cs typeface="Aldrich"/>
                <a:sym typeface="Aldrich"/>
              </a:defRPr>
            </a:lvl3pPr>
            <a:lvl4pPr marL="1828800" marR="0" lvl="3" indent="-304800" algn="ctr" rtl="0">
              <a:lnSpc>
                <a:spcPct val="100000"/>
              </a:lnSpc>
              <a:spcBef>
                <a:spcPts val="0"/>
              </a:spcBef>
              <a:spcAft>
                <a:spcPts val="0"/>
              </a:spcAft>
              <a:buClr>
                <a:schemeClr val="dk1"/>
              </a:buClr>
              <a:buSzPts val="1800"/>
              <a:buFont typeface="Aldrich"/>
              <a:buNone/>
              <a:defRPr sz="1800" b="0" i="0" u="none" strike="noStrike" cap="none">
                <a:solidFill>
                  <a:schemeClr val="dk1"/>
                </a:solidFill>
                <a:latin typeface="Aldrich"/>
                <a:ea typeface="Aldrich"/>
                <a:cs typeface="Aldrich"/>
                <a:sym typeface="Aldrich"/>
              </a:defRPr>
            </a:lvl4pPr>
            <a:lvl5pPr marL="2286000" marR="0" lvl="4" indent="-304800" algn="ctr" rtl="0">
              <a:lnSpc>
                <a:spcPct val="100000"/>
              </a:lnSpc>
              <a:spcBef>
                <a:spcPts val="0"/>
              </a:spcBef>
              <a:spcAft>
                <a:spcPts val="0"/>
              </a:spcAft>
              <a:buClr>
                <a:schemeClr val="dk1"/>
              </a:buClr>
              <a:buSzPts val="1800"/>
              <a:buFont typeface="Aldrich"/>
              <a:buNone/>
              <a:defRPr sz="1800" b="0" i="0" u="none" strike="noStrike" cap="none">
                <a:solidFill>
                  <a:schemeClr val="dk1"/>
                </a:solidFill>
                <a:latin typeface="Aldrich"/>
                <a:ea typeface="Aldrich"/>
                <a:cs typeface="Aldrich"/>
                <a:sym typeface="Aldrich"/>
              </a:defRPr>
            </a:lvl5pPr>
            <a:lvl6pPr marL="2743200" marR="0" lvl="5" indent="-304800" algn="ctr" rtl="0">
              <a:lnSpc>
                <a:spcPct val="100000"/>
              </a:lnSpc>
              <a:spcBef>
                <a:spcPts val="0"/>
              </a:spcBef>
              <a:spcAft>
                <a:spcPts val="0"/>
              </a:spcAft>
              <a:buClr>
                <a:schemeClr val="dk1"/>
              </a:buClr>
              <a:buSzPts val="1800"/>
              <a:buFont typeface="Aldrich"/>
              <a:buNone/>
              <a:defRPr sz="1800" b="0" i="0" u="none" strike="noStrike" cap="none">
                <a:solidFill>
                  <a:schemeClr val="dk1"/>
                </a:solidFill>
                <a:latin typeface="Aldrich"/>
                <a:ea typeface="Aldrich"/>
                <a:cs typeface="Aldrich"/>
                <a:sym typeface="Aldrich"/>
              </a:defRPr>
            </a:lvl6pPr>
            <a:lvl7pPr marL="3200400" marR="0" lvl="6" indent="-304800" algn="ctr" rtl="0">
              <a:lnSpc>
                <a:spcPct val="100000"/>
              </a:lnSpc>
              <a:spcBef>
                <a:spcPts val="0"/>
              </a:spcBef>
              <a:spcAft>
                <a:spcPts val="0"/>
              </a:spcAft>
              <a:buClr>
                <a:schemeClr val="dk1"/>
              </a:buClr>
              <a:buSzPts val="1800"/>
              <a:buFont typeface="Aldrich"/>
              <a:buNone/>
              <a:defRPr sz="1800" b="0" i="0" u="none" strike="noStrike" cap="none">
                <a:solidFill>
                  <a:schemeClr val="dk1"/>
                </a:solidFill>
                <a:latin typeface="Aldrich"/>
                <a:ea typeface="Aldrich"/>
                <a:cs typeface="Aldrich"/>
                <a:sym typeface="Aldrich"/>
              </a:defRPr>
            </a:lvl7pPr>
            <a:lvl8pPr marL="3657600" marR="0" lvl="7" indent="-304800" algn="ctr" rtl="0">
              <a:lnSpc>
                <a:spcPct val="100000"/>
              </a:lnSpc>
              <a:spcBef>
                <a:spcPts val="0"/>
              </a:spcBef>
              <a:spcAft>
                <a:spcPts val="0"/>
              </a:spcAft>
              <a:buClr>
                <a:schemeClr val="dk1"/>
              </a:buClr>
              <a:buSzPts val="1800"/>
              <a:buFont typeface="Aldrich"/>
              <a:buNone/>
              <a:defRPr sz="1800" b="0" i="0" u="none" strike="noStrike" cap="none">
                <a:solidFill>
                  <a:schemeClr val="dk1"/>
                </a:solidFill>
                <a:latin typeface="Aldrich"/>
                <a:ea typeface="Aldrich"/>
                <a:cs typeface="Aldrich"/>
                <a:sym typeface="Aldrich"/>
              </a:defRPr>
            </a:lvl8pPr>
            <a:lvl9pPr marL="4114800" marR="0" lvl="8" indent="-304800" algn="ctr" rtl="0">
              <a:lnSpc>
                <a:spcPct val="100000"/>
              </a:lnSpc>
              <a:spcBef>
                <a:spcPts val="0"/>
              </a:spcBef>
              <a:spcAft>
                <a:spcPts val="0"/>
              </a:spcAft>
              <a:buClr>
                <a:schemeClr val="dk1"/>
              </a:buClr>
              <a:buSzPts val="1800"/>
              <a:buFont typeface="Aldrich"/>
              <a:buNone/>
              <a:defRPr sz="1800" b="0" i="0" u="none" strike="noStrike" cap="none">
                <a:solidFill>
                  <a:schemeClr val="dk1"/>
                </a:solidFill>
                <a:latin typeface="Aldrich"/>
                <a:ea typeface="Aldrich"/>
                <a:cs typeface="Aldrich"/>
                <a:sym typeface="Aldrich"/>
              </a:defRPr>
            </a:lvl9pPr>
          </a:lstStyle>
          <a:p>
            <a:pPr marL="0" indent="0" algn="r" rtl="1"/>
            <a:r>
              <a:rPr lang="ar-SA" dirty="0">
                <a:solidFill>
                  <a:schemeClr val="bg2">
                    <a:lumMod val="50000"/>
                  </a:schemeClr>
                </a:solidFill>
                <a:latin typeface="Cairo ExtraBold" pitchFamily="2" charset="-78"/>
                <a:cs typeface="Cairo ExtraBold" pitchFamily="2" charset="-78"/>
              </a:rPr>
              <a:t>البنية السحابية والخلفية (</a:t>
            </a:r>
            <a:r>
              <a:rPr lang="en-US" dirty="0">
                <a:solidFill>
                  <a:schemeClr val="bg2">
                    <a:lumMod val="50000"/>
                  </a:schemeClr>
                </a:solidFill>
                <a:latin typeface="Cairo ExtraBold" pitchFamily="2" charset="-78"/>
                <a:cs typeface="Cairo ExtraBold" pitchFamily="2" charset="-78"/>
              </a:rPr>
              <a:t>Cloudflare System</a:t>
            </a:r>
            <a:r>
              <a:rPr lang="ar-SA" dirty="0">
                <a:solidFill>
                  <a:schemeClr val="bg2">
                    <a:lumMod val="50000"/>
                  </a:schemeClr>
                </a:solidFill>
                <a:latin typeface="Cairo ExtraBold" pitchFamily="2" charset="-78"/>
                <a:cs typeface="Cairo ExtraBold" pitchFamily="2" charset="-78"/>
              </a:rPr>
              <a:t>)</a:t>
            </a:r>
            <a:endParaRPr lang="en-US" dirty="0">
              <a:solidFill>
                <a:schemeClr val="bg2">
                  <a:lumMod val="50000"/>
                </a:schemeClr>
              </a:solidFill>
              <a:latin typeface="Cairo ExtraBold" pitchFamily="2" charset="-78"/>
              <a:cs typeface="Cairo ExtraBold" pitchFamily="2" charset="-78"/>
            </a:endParaRPr>
          </a:p>
        </p:txBody>
      </p:sp>
      <p:pic>
        <p:nvPicPr>
          <p:cNvPr id="13" name="رسم 12">
            <a:extLst>
              <a:ext uri="{FF2B5EF4-FFF2-40B4-BE49-F238E27FC236}">
                <a16:creationId xmlns:a16="http://schemas.microsoft.com/office/drawing/2014/main" id="{4BE134BE-5373-68C8-7CE6-9D3D654AC2BF}"/>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739890" y="1387200"/>
            <a:ext cx="720000" cy="720000"/>
          </a:xfrm>
          <a:prstGeom prst="rect">
            <a:avLst/>
          </a:prstGeom>
        </p:spPr>
      </p:pic>
      <p:pic>
        <p:nvPicPr>
          <p:cNvPr id="15" name="رسم 14">
            <a:extLst>
              <a:ext uri="{FF2B5EF4-FFF2-40B4-BE49-F238E27FC236}">
                <a16:creationId xmlns:a16="http://schemas.microsoft.com/office/drawing/2014/main" id="{CDFFC7BA-227B-0333-C45E-D2E07159220C}"/>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245117" y="1387200"/>
            <a:ext cx="720000" cy="720000"/>
          </a:xfrm>
          <a:prstGeom prst="rect">
            <a:avLst/>
          </a:prstGeom>
        </p:spPr>
      </p:pic>
      <p:pic>
        <p:nvPicPr>
          <p:cNvPr id="17" name="صورة 16">
            <a:extLst>
              <a:ext uri="{FF2B5EF4-FFF2-40B4-BE49-F238E27FC236}">
                <a16:creationId xmlns:a16="http://schemas.microsoft.com/office/drawing/2014/main" id="{C1139792-D99C-9EE8-FEEE-A6B4FF665BAF}"/>
              </a:ext>
            </a:extLst>
          </p:cNvPr>
          <p:cNvPicPr>
            <a:picLocks noChangeAspect="1"/>
          </p:cNvPicPr>
          <p:nvPr/>
        </p:nvPicPr>
        <p:blipFill>
          <a:blip r:embed="rId5"/>
          <a:stretch>
            <a:fillRect/>
          </a:stretch>
        </p:blipFill>
        <p:spPr>
          <a:xfrm>
            <a:off x="2087871" y="1243200"/>
            <a:ext cx="1008000" cy="1008000"/>
          </a:xfrm>
          <a:prstGeom prst="rect">
            <a:avLst/>
          </a:prstGeom>
        </p:spPr>
      </p:pic>
      <p:pic>
        <p:nvPicPr>
          <p:cNvPr id="19" name="صورة 18">
            <a:extLst>
              <a:ext uri="{FF2B5EF4-FFF2-40B4-BE49-F238E27FC236}">
                <a16:creationId xmlns:a16="http://schemas.microsoft.com/office/drawing/2014/main" id="{D7753E81-CBAF-8024-1B46-DCFB536DE7D5}"/>
              </a:ext>
            </a:extLst>
          </p:cNvPr>
          <p:cNvPicPr>
            <a:picLocks noChangeAspect="1"/>
          </p:cNvPicPr>
          <p:nvPr/>
        </p:nvPicPr>
        <p:blipFill>
          <a:blip r:embed="rId6"/>
          <a:stretch>
            <a:fillRect/>
          </a:stretch>
        </p:blipFill>
        <p:spPr>
          <a:xfrm>
            <a:off x="6048131" y="1459200"/>
            <a:ext cx="648000" cy="648000"/>
          </a:xfrm>
          <a:prstGeom prst="rect">
            <a:avLst/>
          </a:prstGeom>
        </p:spPr>
      </p:pic>
      <p:sp>
        <p:nvSpPr>
          <p:cNvPr id="21" name="مستطيل 20">
            <a:extLst>
              <a:ext uri="{FF2B5EF4-FFF2-40B4-BE49-F238E27FC236}">
                <a16:creationId xmlns:a16="http://schemas.microsoft.com/office/drawing/2014/main" id="{EC5D9943-D422-8315-F7EA-EEE9F615E972}"/>
              </a:ext>
            </a:extLst>
          </p:cNvPr>
          <p:cNvSpPr/>
          <p:nvPr/>
        </p:nvSpPr>
        <p:spPr>
          <a:xfrm>
            <a:off x="7762240" y="265230"/>
            <a:ext cx="1381760" cy="4062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dirty="0">
                <a:solidFill>
                  <a:srgbClr val="46C7FF"/>
                </a:solidFill>
                <a:latin typeface="Cairo ExtraBold" pitchFamily="2" charset="-78"/>
                <a:cs typeface="Cairo ExtraBold" pitchFamily="2" charset="-78"/>
              </a:rPr>
              <a:t>05/15</a:t>
            </a:r>
          </a:p>
        </p:txBody>
      </p:sp>
    </p:spTree>
  </p:cSld>
  <p:clrMapOvr>
    <a:masterClrMapping/>
  </p:clrMapOvr>
  <p:transition spd="slow">
    <p:push dir="u"/>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465"/>
        <p:cNvGrpSpPr/>
        <p:nvPr/>
      </p:nvGrpSpPr>
      <p:grpSpPr>
        <a:xfrm>
          <a:off x="0" y="0"/>
          <a:ext cx="0" cy="0"/>
          <a:chOff x="0" y="0"/>
          <a:chExt cx="0" cy="0"/>
        </a:xfrm>
      </p:grpSpPr>
      <p:sp>
        <p:nvSpPr>
          <p:cNvPr id="5" name="مستطيل 4">
            <a:extLst>
              <a:ext uri="{FF2B5EF4-FFF2-40B4-BE49-F238E27FC236}">
                <a16:creationId xmlns:a16="http://schemas.microsoft.com/office/drawing/2014/main" id="{767FBF38-C8B6-4190-BB55-E37A278E74E7}"/>
              </a:ext>
            </a:extLst>
          </p:cNvPr>
          <p:cNvSpPr/>
          <p:nvPr/>
        </p:nvSpPr>
        <p:spPr>
          <a:xfrm>
            <a:off x="1310640" y="2661778"/>
            <a:ext cx="6451600" cy="57785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Cairo Medium" pitchFamily="2" charset="-78"/>
              <a:cs typeface="Cairo Medium" pitchFamily="2" charset="-78"/>
            </a:endParaRPr>
          </a:p>
        </p:txBody>
      </p:sp>
      <p:sp>
        <p:nvSpPr>
          <p:cNvPr id="466" name="Google Shape;466;p38"/>
          <p:cNvSpPr txBox="1">
            <a:spLocks noGrp="1"/>
          </p:cNvSpPr>
          <p:nvPr>
            <p:ph type="title"/>
          </p:nvPr>
        </p:nvSpPr>
        <p:spPr>
          <a:xfrm>
            <a:off x="713100" y="437950"/>
            <a:ext cx="7717800" cy="612900"/>
          </a:xfrm>
          <a:prstGeom prst="rect">
            <a:avLst/>
          </a:prstGeom>
        </p:spPr>
        <p:txBody>
          <a:bodyPr spcFirstLastPara="1" wrap="square" lIns="91425" tIns="91425" rIns="91425" bIns="91425" anchor="ctr" anchorCtr="0">
            <a:noAutofit/>
          </a:bodyPr>
          <a:lstStyle/>
          <a:p>
            <a:pPr marL="0" lvl="0" indent="0" algn="ctr" rtl="1">
              <a:spcBef>
                <a:spcPts val="0"/>
              </a:spcBef>
              <a:spcAft>
                <a:spcPts val="0"/>
              </a:spcAft>
              <a:buNone/>
            </a:pPr>
            <a:r>
              <a:rPr lang="ar-SA" sz="2000" dirty="0">
                <a:latin typeface="Cairo ExtraBold" pitchFamily="2" charset="-78"/>
                <a:cs typeface="Cairo ExtraBold" pitchFamily="2" charset="-78"/>
              </a:rPr>
              <a:t>تكامل خوارزميات الاستدلال مع </a:t>
            </a:r>
            <a:r>
              <a:rPr lang="en-US" sz="2000" dirty="0">
                <a:solidFill>
                  <a:schemeClr val="accent1"/>
                </a:solidFill>
                <a:latin typeface="Cairo ExtraBold" pitchFamily="2" charset="-78"/>
                <a:cs typeface="Cairo ExtraBold" pitchFamily="2" charset="-78"/>
              </a:rPr>
              <a:t>Gemini API</a:t>
            </a:r>
            <a:endParaRPr sz="2000" dirty="0">
              <a:solidFill>
                <a:schemeClr val="accent1"/>
              </a:solidFill>
              <a:latin typeface="Cairo ExtraBold" pitchFamily="2" charset="-78"/>
              <a:cs typeface="Cairo ExtraBold" pitchFamily="2" charset="-78"/>
            </a:endParaRPr>
          </a:p>
        </p:txBody>
      </p:sp>
      <p:sp>
        <p:nvSpPr>
          <p:cNvPr id="3" name="مربع نص 2">
            <a:extLst>
              <a:ext uri="{FF2B5EF4-FFF2-40B4-BE49-F238E27FC236}">
                <a16:creationId xmlns:a16="http://schemas.microsoft.com/office/drawing/2014/main" id="{454D2A90-0147-6D07-4592-4DD202134329}"/>
              </a:ext>
            </a:extLst>
          </p:cNvPr>
          <p:cNvSpPr txBox="1"/>
          <p:nvPr/>
        </p:nvSpPr>
        <p:spPr>
          <a:xfrm>
            <a:off x="889950" y="1316959"/>
            <a:ext cx="7364100" cy="1081065"/>
          </a:xfrm>
          <a:prstGeom prst="rect">
            <a:avLst/>
          </a:prstGeom>
          <a:noFill/>
        </p:spPr>
        <p:txBody>
          <a:bodyPr wrap="square" anchor="ctr">
            <a:spAutoFit/>
          </a:bodyPr>
          <a:lstStyle/>
          <a:p>
            <a:pPr algn="ctr" rtl="1">
              <a:lnSpc>
                <a:spcPct val="150000"/>
              </a:lnSpc>
            </a:pPr>
            <a:r>
              <a:rPr lang="ar-SA" sz="1600" dirty="0">
                <a:solidFill>
                  <a:schemeClr val="accent1"/>
                </a:solidFill>
                <a:latin typeface="Cairo Medium" pitchFamily="2" charset="-78"/>
                <a:cs typeface="Cairo Medium" pitchFamily="2" charset="-78"/>
              </a:rPr>
              <a:t>تحليل البيانات التوليدي عبر </a:t>
            </a:r>
            <a:r>
              <a:rPr lang="en-US" sz="1600" dirty="0">
                <a:solidFill>
                  <a:schemeClr val="accent1"/>
                </a:solidFill>
                <a:latin typeface="Cairo Medium" pitchFamily="2" charset="-78"/>
                <a:cs typeface="Cairo Medium" pitchFamily="2" charset="-78"/>
              </a:rPr>
              <a:t>Gemini</a:t>
            </a:r>
            <a:r>
              <a:rPr lang="ar-SA" sz="1600" dirty="0">
                <a:solidFill>
                  <a:schemeClr val="accent1"/>
                </a:solidFill>
                <a:latin typeface="Cairo Medium" pitchFamily="2" charset="-78"/>
                <a:cs typeface="Cairo Medium" pitchFamily="2" charset="-78"/>
              </a:rPr>
              <a:t>:</a:t>
            </a:r>
            <a:endParaRPr lang="en-US" sz="1600" dirty="0">
              <a:solidFill>
                <a:schemeClr val="accent1"/>
              </a:solidFill>
              <a:latin typeface="Cairo Medium" pitchFamily="2" charset="-78"/>
              <a:cs typeface="Cairo Medium" pitchFamily="2" charset="-78"/>
            </a:endParaRPr>
          </a:p>
          <a:p>
            <a:pPr algn="ctr" rtl="1">
              <a:lnSpc>
                <a:spcPct val="150000"/>
              </a:lnSpc>
            </a:pPr>
            <a:r>
              <a:rPr lang="ar-SA" dirty="0">
                <a:solidFill>
                  <a:schemeClr val="tx1"/>
                </a:solidFill>
                <a:latin typeface="Cairo Medium" pitchFamily="2" charset="-78"/>
                <a:cs typeface="Cairo Medium" pitchFamily="2" charset="-78"/>
              </a:rPr>
              <a:t>يتم إرسال قياسات المتدرب وأنشطته وخيارات التمارين اليومية إلى نماذج</a:t>
            </a:r>
            <a:r>
              <a:rPr lang="en-US" dirty="0">
                <a:solidFill>
                  <a:schemeClr val="tx1"/>
                </a:solidFill>
                <a:latin typeface="Cairo Medium" pitchFamily="2" charset="-78"/>
                <a:cs typeface="Cairo Medium" pitchFamily="2" charset="-78"/>
              </a:rPr>
              <a:t>Gemini </a:t>
            </a:r>
            <a:r>
              <a:rPr lang="ar-SA" dirty="0">
                <a:solidFill>
                  <a:schemeClr val="tx1"/>
                </a:solidFill>
                <a:latin typeface="Cairo Medium" pitchFamily="2" charset="-78"/>
                <a:cs typeface="Cairo Medium" pitchFamily="2" charset="-78"/>
              </a:rPr>
              <a:t> التوليدية بصيغ منظمة لصياغة خطة عمل صحية فريدة.</a:t>
            </a:r>
            <a:endParaRPr lang="en-US" dirty="0">
              <a:solidFill>
                <a:schemeClr val="tx1"/>
              </a:solidFill>
              <a:latin typeface="Cairo Medium" pitchFamily="2" charset="-78"/>
              <a:cs typeface="Cairo Medium" pitchFamily="2" charset="-78"/>
            </a:endParaRPr>
          </a:p>
        </p:txBody>
      </p:sp>
      <mc:AlternateContent xmlns:mc="http://schemas.openxmlformats.org/markup-compatibility/2006">
        <mc:Choice xmlns:a14="http://schemas.microsoft.com/office/drawing/2010/main" Requires="a14">
          <p:sp>
            <p:nvSpPr>
              <p:cNvPr id="4" name="مربع نص 3">
                <a:extLst>
                  <a:ext uri="{FF2B5EF4-FFF2-40B4-BE49-F238E27FC236}">
                    <a16:creationId xmlns:a16="http://schemas.microsoft.com/office/drawing/2014/main" id="{09492715-24F0-A15B-51D6-466B31174DBB}"/>
                  </a:ext>
                </a:extLst>
              </p:cNvPr>
              <p:cNvSpPr txBox="1"/>
              <p:nvPr/>
            </p:nvSpPr>
            <p:spPr>
              <a:xfrm>
                <a:off x="1452807" y="2812204"/>
                <a:ext cx="6167266"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800" b="0" i="1" smtClean="0">
                          <a:solidFill>
                            <a:schemeClr val="bg2">
                              <a:lumMod val="50000"/>
                            </a:schemeClr>
                          </a:solidFill>
                          <a:latin typeface="Cambria Math" panose="02040503050406030204" pitchFamily="18" charset="0"/>
                        </a:rPr>
                        <m:t>𝑃𝑙𝑎𝑛</m:t>
                      </m:r>
                      <m:r>
                        <a:rPr lang="en-US" sz="1800" b="0" i="1" smtClean="0">
                          <a:solidFill>
                            <a:schemeClr val="bg2">
                              <a:lumMod val="50000"/>
                            </a:schemeClr>
                          </a:solidFill>
                          <a:latin typeface="Cambria Math" panose="02040503050406030204" pitchFamily="18" charset="0"/>
                        </a:rPr>
                        <m:t> </m:t>
                      </m:r>
                      <m:r>
                        <a:rPr lang="en-US" sz="1800" b="0" i="1" smtClean="0">
                          <a:solidFill>
                            <a:schemeClr val="bg2">
                              <a:lumMod val="50000"/>
                            </a:schemeClr>
                          </a:solidFill>
                          <a:latin typeface="Cambria Math" panose="02040503050406030204" pitchFamily="18" charset="0"/>
                        </a:rPr>
                        <m:t>𝑂𝑢𝑡𝑝𝑢𝑡</m:t>
                      </m:r>
                      <m:r>
                        <a:rPr lang="en-US" sz="1800" b="0" i="1" smtClean="0">
                          <a:solidFill>
                            <a:schemeClr val="bg2">
                              <a:lumMod val="50000"/>
                            </a:schemeClr>
                          </a:solidFill>
                          <a:latin typeface="Cambria Math" panose="02040503050406030204" pitchFamily="18" charset="0"/>
                        </a:rPr>
                        <m:t>=</m:t>
                      </m:r>
                      <m:sSub>
                        <m:sSubPr>
                          <m:ctrlPr>
                            <a:rPr lang="en-US" sz="1800" b="0" i="1" smtClean="0">
                              <a:solidFill>
                                <a:schemeClr val="bg2">
                                  <a:lumMod val="50000"/>
                                </a:schemeClr>
                              </a:solidFill>
                              <a:latin typeface="Cambria Math" panose="02040503050406030204" pitchFamily="18" charset="0"/>
                            </a:rPr>
                          </m:ctrlPr>
                        </m:sSubPr>
                        <m:e>
                          <m:r>
                            <a:rPr lang="en-US" sz="1800" b="0" i="1" smtClean="0">
                              <a:solidFill>
                                <a:schemeClr val="bg2">
                                  <a:lumMod val="50000"/>
                                </a:schemeClr>
                              </a:solidFill>
                              <a:latin typeface="Cambria Math" panose="02040503050406030204" pitchFamily="18" charset="0"/>
                            </a:rPr>
                            <m:t>𝑓</m:t>
                          </m:r>
                        </m:e>
                        <m:sub>
                          <m:r>
                            <a:rPr lang="en-US" sz="1800" b="0" i="1" smtClean="0">
                              <a:solidFill>
                                <a:schemeClr val="bg2">
                                  <a:lumMod val="50000"/>
                                </a:schemeClr>
                              </a:solidFill>
                              <a:latin typeface="Cambria Math" panose="02040503050406030204" pitchFamily="18" charset="0"/>
                            </a:rPr>
                            <m:t>𝐺𝑒𝑚𝑖𝑛𝑖</m:t>
                          </m:r>
                        </m:sub>
                      </m:sSub>
                      <m:r>
                        <a:rPr lang="en-US" sz="1800" b="0" i="1" smtClean="0">
                          <a:solidFill>
                            <a:schemeClr val="bg2">
                              <a:lumMod val="50000"/>
                            </a:schemeClr>
                          </a:solidFill>
                          <a:latin typeface="Cambria Math" panose="02040503050406030204" pitchFamily="18" charset="0"/>
                        </a:rPr>
                        <m:t> (</m:t>
                      </m:r>
                      <m:r>
                        <a:rPr lang="en-US" sz="1800" b="0" i="1" smtClean="0">
                          <a:solidFill>
                            <a:schemeClr val="bg2">
                              <a:lumMod val="50000"/>
                            </a:schemeClr>
                          </a:solidFill>
                          <a:latin typeface="Cambria Math" panose="02040503050406030204" pitchFamily="18" charset="0"/>
                        </a:rPr>
                        <m:t>𝐴𝑔𝑒</m:t>
                      </m:r>
                      <m:r>
                        <a:rPr lang="en-US" sz="1800" b="0" i="1" smtClean="0">
                          <a:solidFill>
                            <a:schemeClr val="bg2">
                              <a:lumMod val="50000"/>
                            </a:schemeClr>
                          </a:solidFill>
                          <a:latin typeface="Cambria Math" panose="02040503050406030204" pitchFamily="18" charset="0"/>
                        </a:rPr>
                        <m:t>, </m:t>
                      </m:r>
                      <m:r>
                        <a:rPr lang="en-US" sz="1800" b="0" i="1" smtClean="0">
                          <a:solidFill>
                            <a:schemeClr val="bg2">
                              <a:lumMod val="50000"/>
                            </a:schemeClr>
                          </a:solidFill>
                          <a:latin typeface="Cambria Math" panose="02040503050406030204" pitchFamily="18" charset="0"/>
                        </a:rPr>
                        <m:t>𝑊𝑒𝑖𝑔</m:t>
                      </m:r>
                      <m:r>
                        <a:rPr lang="en-US" sz="1800" b="0" i="1" smtClean="0">
                          <a:solidFill>
                            <a:schemeClr val="bg2">
                              <a:lumMod val="50000"/>
                            </a:schemeClr>
                          </a:solidFill>
                          <a:latin typeface="Cambria Math" panose="02040503050406030204" pitchFamily="18" charset="0"/>
                        </a:rPr>
                        <m:t>h</m:t>
                      </m:r>
                      <m:r>
                        <a:rPr lang="en-US" sz="1800" b="0" i="1" smtClean="0">
                          <a:solidFill>
                            <a:schemeClr val="bg2">
                              <a:lumMod val="50000"/>
                            </a:schemeClr>
                          </a:solidFill>
                          <a:latin typeface="Cambria Math" panose="02040503050406030204" pitchFamily="18" charset="0"/>
                        </a:rPr>
                        <m:t>𝑡</m:t>
                      </m:r>
                      <m:r>
                        <a:rPr lang="en-US" sz="1800" b="0" i="1" smtClean="0">
                          <a:solidFill>
                            <a:schemeClr val="bg2">
                              <a:lumMod val="50000"/>
                            </a:schemeClr>
                          </a:solidFill>
                          <a:latin typeface="Cambria Math" panose="02040503050406030204" pitchFamily="18" charset="0"/>
                        </a:rPr>
                        <m:t>, </m:t>
                      </m:r>
                      <m:r>
                        <a:rPr lang="en-US" sz="1800" b="0" i="1" smtClean="0">
                          <a:solidFill>
                            <a:schemeClr val="bg2">
                              <a:lumMod val="50000"/>
                            </a:schemeClr>
                          </a:solidFill>
                          <a:latin typeface="Cambria Math" panose="02040503050406030204" pitchFamily="18" charset="0"/>
                        </a:rPr>
                        <m:t>𝐻𝑒𝑖𝑔</m:t>
                      </m:r>
                      <m:r>
                        <a:rPr lang="en-US" sz="1800" b="0" i="1" smtClean="0">
                          <a:solidFill>
                            <a:schemeClr val="bg2">
                              <a:lumMod val="50000"/>
                            </a:schemeClr>
                          </a:solidFill>
                          <a:latin typeface="Cambria Math" panose="02040503050406030204" pitchFamily="18" charset="0"/>
                        </a:rPr>
                        <m:t>h</m:t>
                      </m:r>
                      <m:r>
                        <a:rPr lang="en-US" sz="1800" b="0" i="1" smtClean="0">
                          <a:solidFill>
                            <a:schemeClr val="bg2">
                              <a:lumMod val="50000"/>
                            </a:schemeClr>
                          </a:solidFill>
                          <a:latin typeface="Cambria Math" panose="02040503050406030204" pitchFamily="18" charset="0"/>
                        </a:rPr>
                        <m:t>𝑡</m:t>
                      </m:r>
                      <m:r>
                        <a:rPr lang="en-US" sz="1800" b="0" i="1" smtClean="0">
                          <a:solidFill>
                            <a:schemeClr val="bg2">
                              <a:lumMod val="50000"/>
                            </a:schemeClr>
                          </a:solidFill>
                          <a:latin typeface="Cambria Math" panose="02040503050406030204" pitchFamily="18" charset="0"/>
                        </a:rPr>
                        <m:t>, </m:t>
                      </m:r>
                      <m:r>
                        <a:rPr lang="en-US" sz="1800" b="0" i="1" smtClean="0">
                          <a:solidFill>
                            <a:schemeClr val="bg2">
                              <a:lumMod val="50000"/>
                            </a:schemeClr>
                          </a:solidFill>
                          <a:latin typeface="Cambria Math" panose="02040503050406030204" pitchFamily="18" charset="0"/>
                        </a:rPr>
                        <m:t>𝐴𝑐𝑡𝑖𝑣𝑖𝑡𝑦</m:t>
                      </m:r>
                      <m:r>
                        <a:rPr lang="en-US" sz="1800" b="0" i="1" smtClean="0">
                          <a:solidFill>
                            <a:schemeClr val="bg2">
                              <a:lumMod val="50000"/>
                            </a:schemeClr>
                          </a:solidFill>
                          <a:latin typeface="Cambria Math" panose="02040503050406030204" pitchFamily="18" charset="0"/>
                        </a:rPr>
                        <m:t> </m:t>
                      </m:r>
                      <m:r>
                        <a:rPr lang="en-US" sz="1800" b="0" i="1" smtClean="0">
                          <a:solidFill>
                            <a:schemeClr val="bg2">
                              <a:lumMod val="50000"/>
                            </a:schemeClr>
                          </a:solidFill>
                          <a:latin typeface="Cambria Math" panose="02040503050406030204" pitchFamily="18" charset="0"/>
                        </a:rPr>
                        <m:t>𝐿𝑒𝑣𝑒𝑙</m:t>
                      </m:r>
                      <m:r>
                        <a:rPr lang="en-US" sz="1800" b="0" i="1" smtClean="0">
                          <a:solidFill>
                            <a:schemeClr val="bg2">
                              <a:lumMod val="50000"/>
                            </a:schemeClr>
                          </a:solidFill>
                          <a:latin typeface="Cambria Math" panose="02040503050406030204" pitchFamily="18" charset="0"/>
                        </a:rPr>
                        <m:t>)</m:t>
                      </m:r>
                    </m:oMath>
                  </m:oMathPara>
                </a14:m>
                <a:endParaRPr lang="en-US" sz="1800" dirty="0">
                  <a:solidFill>
                    <a:schemeClr val="bg2">
                      <a:lumMod val="50000"/>
                    </a:schemeClr>
                  </a:solidFill>
                  <a:latin typeface="Cairo Medium" pitchFamily="2" charset="-78"/>
                  <a:cs typeface="Cairo Medium" pitchFamily="2" charset="-78"/>
                </a:endParaRPr>
              </a:p>
            </p:txBody>
          </p:sp>
        </mc:Choice>
        <mc:Fallback>
          <p:sp>
            <p:nvSpPr>
              <p:cNvPr id="4" name="مربع نص 3">
                <a:extLst>
                  <a:ext uri="{FF2B5EF4-FFF2-40B4-BE49-F238E27FC236}">
                    <a16:creationId xmlns:a16="http://schemas.microsoft.com/office/drawing/2014/main" id="{09492715-24F0-A15B-51D6-466B31174DBB}"/>
                  </a:ext>
                </a:extLst>
              </p:cNvPr>
              <p:cNvSpPr txBox="1">
                <a:spLocks noRot="1" noChangeAspect="1" noMove="1" noResize="1" noEditPoints="1" noAdjustHandles="1" noChangeArrowheads="1" noChangeShapeType="1" noTextEdit="1"/>
              </p:cNvSpPr>
              <p:nvPr/>
            </p:nvSpPr>
            <p:spPr>
              <a:xfrm>
                <a:off x="1452807" y="2812204"/>
                <a:ext cx="6167266" cy="276999"/>
              </a:xfrm>
              <a:prstGeom prst="rect">
                <a:avLst/>
              </a:prstGeom>
              <a:blipFill>
                <a:blip r:embed="rId3"/>
                <a:stretch>
                  <a:fillRect l="-494" t="-6522" r="-889" b="-28261"/>
                </a:stretch>
              </a:blipFill>
            </p:spPr>
            <p:txBody>
              <a:bodyPr/>
              <a:lstStyle/>
              <a:p>
                <a:r>
                  <a:rPr lang="en-US">
                    <a:noFill/>
                  </a:rPr>
                  <a:t> </a:t>
                </a:r>
              </a:p>
            </p:txBody>
          </p:sp>
        </mc:Fallback>
      </mc:AlternateContent>
      <p:sp>
        <p:nvSpPr>
          <p:cNvPr id="7" name="مربع نص 6">
            <a:extLst>
              <a:ext uri="{FF2B5EF4-FFF2-40B4-BE49-F238E27FC236}">
                <a16:creationId xmlns:a16="http://schemas.microsoft.com/office/drawing/2014/main" id="{D28CEFB7-7EC1-22C7-B4BE-002E8420C1CE}"/>
              </a:ext>
            </a:extLst>
          </p:cNvPr>
          <p:cNvSpPr txBox="1"/>
          <p:nvPr/>
        </p:nvSpPr>
        <p:spPr>
          <a:xfrm>
            <a:off x="889950" y="3471208"/>
            <a:ext cx="7364100" cy="1081065"/>
          </a:xfrm>
          <a:prstGeom prst="rect">
            <a:avLst/>
          </a:prstGeom>
          <a:noFill/>
        </p:spPr>
        <p:txBody>
          <a:bodyPr wrap="square" anchor="ctr">
            <a:spAutoFit/>
          </a:bodyPr>
          <a:lstStyle/>
          <a:p>
            <a:pPr algn="ctr" rtl="1">
              <a:lnSpc>
                <a:spcPct val="150000"/>
              </a:lnSpc>
            </a:pPr>
            <a:r>
              <a:rPr lang="ar-SA" sz="1600" dirty="0">
                <a:solidFill>
                  <a:schemeClr val="accent1"/>
                </a:solidFill>
                <a:latin typeface="Cairo Medium" pitchFamily="2" charset="-78"/>
                <a:cs typeface="Cairo Medium" pitchFamily="2" charset="-78"/>
              </a:rPr>
              <a:t>التقارير التحليلية والرد على الاستفسارات:</a:t>
            </a:r>
            <a:endParaRPr lang="en-US" sz="1600" dirty="0">
              <a:solidFill>
                <a:schemeClr val="accent1"/>
              </a:solidFill>
              <a:latin typeface="Cairo Medium" pitchFamily="2" charset="-78"/>
              <a:cs typeface="Cairo Medium" pitchFamily="2" charset="-78"/>
            </a:endParaRPr>
          </a:p>
          <a:p>
            <a:pPr algn="ctr" rtl="1">
              <a:lnSpc>
                <a:spcPct val="150000"/>
              </a:lnSpc>
            </a:pPr>
            <a:r>
              <a:rPr lang="ar-SA" dirty="0">
                <a:solidFill>
                  <a:schemeClr val="tx1"/>
                </a:solidFill>
                <a:latin typeface="Cairo Medium" pitchFamily="2" charset="-78"/>
                <a:cs typeface="Cairo Medium" pitchFamily="2" charset="-78"/>
              </a:rPr>
              <a:t>توليد تقارير أداء شهرية، وإصدار توصيات لعالم التقدم بالاعتماد على معالجة اللغة الطبيعية، والرد على كافة تساؤلات ومخاوف المتدرب بسياق عربي سليم.</a:t>
            </a:r>
            <a:endParaRPr lang="en-US" dirty="0">
              <a:solidFill>
                <a:schemeClr val="tx1"/>
              </a:solidFill>
              <a:latin typeface="Cairo Medium" pitchFamily="2" charset="-78"/>
              <a:cs typeface="Cairo Medium" pitchFamily="2" charset="-78"/>
            </a:endParaRPr>
          </a:p>
        </p:txBody>
      </p:sp>
      <p:sp>
        <p:nvSpPr>
          <p:cNvPr id="9" name="مستطيل 8">
            <a:extLst>
              <a:ext uri="{FF2B5EF4-FFF2-40B4-BE49-F238E27FC236}">
                <a16:creationId xmlns:a16="http://schemas.microsoft.com/office/drawing/2014/main" id="{09260FE1-A289-8952-394F-5D4532432742}"/>
              </a:ext>
            </a:extLst>
          </p:cNvPr>
          <p:cNvSpPr/>
          <p:nvPr/>
        </p:nvSpPr>
        <p:spPr>
          <a:xfrm>
            <a:off x="7762240" y="265230"/>
            <a:ext cx="1381760" cy="4062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dirty="0">
                <a:solidFill>
                  <a:srgbClr val="46C7FF"/>
                </a:solidFill>
                <a:latin typeface="Cairo ExtraBold" pitchFamily="2" charset="-78"/>
                <a:cs typeface="Cairo ExtraBold" pitchFamily="2" charset="-78"/>
              </a:rPr>
              <a:t>06/15</a:t>
            </a:r>
          </a:p>
        </p:txBody>
      </p:sp>
    </p:spTree>
  </p:cSld>
  <p:clrMapOvr>
    <a:masterClrMapping/>
  </p:clrMapOvr>
  <p:transition spd="slow">
    <p:push dir="u"/>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458"/>
        <p:cNvGrpSpPr/>
        <p:nvPr/>
      </p:nvGrpSpPr>
      <p:grpSpPr>
        <a:xfrm>
          <a:off x="0" y="0"/>
          <a:ext cx="0" cy="0"/>
          <a:chOff x="0" y="0"/>
          <a:chExt cx="0" cy="0"/>
        </a:xfrm>
      </p:grpSpPr>
      <p:pic>
        <p:nvPicPr>
          <p:cNvPr id="5" name="عنصر نائب للصورة 4">
            <a:extLst>
              <a:ext uri="{FF2B5EF4-FFF2-40B4-BE49-F238E27FC236}">
                <a16:creationId xmlns:a16="http://schemas.microsoft.com/office/drawing/2014/main" id="{205C35CE-5745-ABF7-9D5C-27346C2459C0}"/>
              </a:ext>
            </a:extLst>
          </p:cNvPr>
          <p:cNvPicPr>
            <a:picLocks noGrp="1" noChangeAspect="1"/>
          </p:cNvPicPr>
          <p:nvPr>
            <p:ph type="pic" idx="2"/>
          </p:nvPr>
        </p:nvPicPr>
        <p:blipFill>
          <a:blip r:embed="rId3">
            <a:alphaModFix amt="29000"/>
          </a:blip>
          <a:srcRect t="7813" b="7813"/>
          <a:stretch>
            <a:fillRect/>
          </a:stretch>
        </p:blipFill>
        <p:spPr>
          <a:prstGeom prst="rect">
            <a:avLst/>
          </a:prstGeom>
          <a:noFill/>
          <a:ln>
            <a:noFill/>
          </a:ln>
        </p:spPr>
      </p:pic>
      <p:sp>
        <p:nvSpPr>
          <p:cNvPr id="461" name="Google Shape;461;p37"/>
          <p:cNvSpPr txBox="1">
            <a:spLocks noGrp="1"/>
          </p:cNvSpPr>
          <p:nvPr>
            <p:ph type="subTitle" idx="1"/>
          </p:nvPr>
        </p:nvSpPr>
        <p:spPr>
          <a:xfrm>
            <a:off x="1204332" y="539550"/>
            <a:ext cx="4351516" cy="583194"/>
          </a:xfrm>
          <a:prstGeom prst="rect">
            <a:avLst/>
          </a:prstGeom>
        </p:spPr>
        <p:txBody>
          <a:bodyPr spcFirstLastPara="1" wrap="square" lIns="91425" tIns="91425" rIns="91425" bIns="91425" anchor="ctr" anchorCtr="0">
            <a:noAutofit/>
          </a:bodyPr>
          <a:lstStyle/>
          <a:p>
            <a:pPr marL="0" lvl="0" indent="0" algn="r" rtl="1">
              <a:spcBef>
                <a:spcPts val="0"/>
              </a:spcBef>
              <a:spcAft>
                <a:spcPts val="0"/>
              </a:spcAft>
              <a:buNone/>
            </a:pPr>
            <a:r>
              <a:rPr lang="ar-SA" sz="2000" dirty="0">
                <a:solidFill>
                  <a:schemeClr val="accent1"/>
                </a:solidFill>
                <a:latin typeface="Cairo ExtraBold" pitchFamily="2" charset="-78"/>
                <a:cs typeface="Cairo ExtraBold" pitchFamily="2" charset="-78"/>
              </a:rPr>
              <a:t>تحليل</a:t>
            </a:r>
            <a:r>
              <a:rPr lang="ar-SA" sz="2000" dirty="0">
                <a:latin typeface="Cairo ExtraBold" pitchFamily="2" charset="-78"/>
                <a:cs typeface="Cairo ExtraBold" pitchFamily="2" charset="-78"/>
              </a:rPr>
              <a:t> الحركة </a:t>
            </a:r>
            <a:r>
              <a:rPr lang="ar-SA" sz="2000" dirty="0">
                <a:solidFill>
                  <a:schemeClr val="accent1"/>
                </a:solidFill>
                <a:latin typeface="Cairo ExtraBold" pitchFamily="2" charset="-78"/>
                <a:cs typeface="Cairo ExtraBold" pitchFamily="2" charset="-78"/>
              </a:rPr>
              <a:t>وتقدير</a:t>
            </a:r>
            <a:r>
              <a:rPr lang="ar-SA" sz="2000" dirty="0">
                <a:latin typeface="Cairo ExtraBold" pitchFamily="2" charset="-78"/>
                <a:cs typeface="Cairo ExtraBold" pitchFamily="2" charset="-78"/>
              </a:rPr>
              <a:t> وضعية الجسم</a:t>
            </a:r>
            <a:endParaRPr sz="2000" dirty="0">
              <a:latin typeface="Cairo ExtraBold" pitchFamily="2" charset="-78"/>
              <a:cs typeface="Cairo ExtraBold" pitchFamily="2" charset="-78"/>
            </a:endParaRPr>
          </a:p>
        </p:txBody>
      </p:sp>
      <p:sp>
        <p:nvSpPr>
          <p:cNvPr id="10" name="مستطيل 9">
            <a:extLst>
              <a:ext uri="{FF2B5EF4-FFF2-40B4-BE49-F238E27FC236}">
                <a16:creationId xmlns:a16="http://schemas.microsoft.com/office/drawing/2014/main" id="{975CFB10-7BE6-985D-26B0-1F371C228E34}"/>
              </a:ext>
            </a:extLst>
          </p:cNvPr>
          <p:cNvSpPr/>
          <p:nvPr/>
        </p:nvSpPr>
        <p:spPr>
          <a:xfrm>
            <a:off x="497711" y="1446835"/>
            <a:ext cx="4629873" cy="914400"/>
          </a:xfrm>
          <a:prstGeom prst="rect">
            <a:avLst/>
          </a:prstGeom>
          <a:solidFill>
            <a:schemeClr val="bg1">
              <a:alpha val="48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مستطيل 11">
            <a:extLst>
              <a:ext uri="{FF2B5EF4-FFF2-40B4-BE49-F238E27FC236}">
                <a16:creationId xmlns:a16="http://schemas.microsoft.com/office/drawing/2014/main" id="{23FC173B-8E75-2766-1351-E39349CD03A0}"/>
              </a:ext>
            </a:extLst>
          </p:cNvPr>
          <p:cNvSpPr/>
          <p:nvPr/>
        </p:nvSpPr>
        <p:spPr>
          <a:xfrm>
            <a:off x="497710" y="2569579"/>
            <a:ext cx="4629873" cy="914400"/>
          </a:xfrm>
          <a:prstGeom prst="rect">
            <a:avLst/>
          </a:prstGeom>
          <a:solidFill>
            <a:schemeClr val="bg1">
              <a:alpha val="48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مستطيل 13">
            <a:extLst>
              <a:ext uri="{FF2B5EF4-FFF2-40B4-BE49-F238E27FC236}">
                <a16:creationId xmlns:a16="http://schemas.microsoft.com/office/drawing/2014/main" id="{49C0C93A-4AB3-D1A7-6614-4D82483A2B1E}"/>
              </a:ext>
            </a:extLst>
          </p:cNvPr>
          <p:cNvSpPr/>
          <p:nvPr/>
        </p:nvSpPr>
        <p:spPr>
          <a:xfrm>
            <a:off x="497709" y="3698110"/>
            <a:ext cx="4629873" cy="914400"/>
          </a:xfrm>
          <a:prstGeom prst="rect">
            <a:avLst/>
          </a:prstGeom>
          <a:solidFill>
            <a:schemeClr val="bg1">
              <a:alpha val="48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صورة 15">
            <a:extLst>
              <a:ext uri="{FF2B5EF4-FFF2-40B4-BE49-F238E27FC236}">
                <a16:creationId xmlns:a16="http://schemas.microsoft.com/office/drawing/2014/main" id="{BB06D116-0699-C507-49A9-F15732BD11AA}"/>
              </a:ext>
            </a:extLst>
          </p:cNvPr>
          <p:cNvPicPr>
            <a:picLocks noChangeAspect="1"/>
          </p:cNvPicPr>
          <p:nvPr/>
        </p:nvPicPr>
        <p:blipFill>
          <a:blip r:embed="rId4"/>
          <a:stretch>
            <a:fillRect/>
          </a:stretch>
        </p:blipFill>
        <p:spPr>
          <a:xfrm>
            <a:off x="5285848" y="1634035"/>
            <a:ext cx="540000" cy="540000"/>
          </a:xfrm>
          <a:prstGeom prst="rect">
            <a:avLst/>
          </a:prstGeom>
        </p:spPr>
      </p:pic>
      <p:pic>
        <p:nvPicPr>
          <p:cNvPr id="18" name="صورة 17">
            <a:extLst>
              <a:ext uri="{FF2B5EF4-FFF2-40B4-BE49-F238E27FC236}">
                <a16:creationId xmlns:a16="http://schemas.microsoft.com/office/drawing/2014/main" id="{ABABAD25-0BB4-5E36-BBC7-47BDF48EA782}"/>
              </a:ext>
            </a:extLst>
          </p:cNvPr>
          <p:cNvPicPr>
            <a:picLocks noChangeAspect="1"/>
          </p:cNvPicPr>
          <p:nvPr/>
        </p:nvPicPr>
        <p:blipFill>
          <a:blip r:embed="rId5"/>
          <a:stretch>
            <a:fillRect/>
          </a:stretch>
        </p:blipFill>
        <p:spPr>
          <a:xfrm>
            <a:off x="5285848" y="2756779"/>
            <a:ext cx="540000" cy="540000"/>
          </a:xfrm>
          <a:prstGeom prst="rect">
            <a:avLst/>
          </a:prstGeom>
        </p:spPr>
      </p:pic>
      <p:pic>
        <p:nvPicPr>
          <p:cNvPr id="20" name="صورة 19">
            <a:extLst>
              <a:ext uri="{FF2B5EF4-FFF2-40B4-BE49-F238E27FC236}">
                <a16:creationId xmlns:a16="http://schemas.microsoft.com/office/drawing/2014/main" id="{13CB12EC-5999-CE05-4337-4DA7C17ABA4A}"/>
              </a:ext>
            </a:extLst>
          </p:cNvPr>
          <p:cNvPicPr>
            <a:picLocks noChangeAspect="1"/>
          </p:cNvPicPr>
          <p:nvPr/>
        </p:nvPicPr>
        <p:blipFill>
          <a:blip r:embed="rId6"/>
          <a:stretch>
            <a:fillRect/>
          </a:stretch>
        </p:blipFill>
        <p:spPr>
          <a:xfrm>
            <a:off x="5285848" y="3889092"/>
            <a:ext cx="540000" cy="540000"/>
          </a:xfrm>
          <a:prstGeom prst="rect">
            <a:avLst/>
          </a:prstGeom>
        </p:spPr>
      </p:pic>
      <p:sp>
        <p:nvSpPr>
          <p:cNvPr id="22" name="مربع نص 21">
            <a:extLst>
              <a:ext uri="{FF2B5EF4-FFF2-40B4-BE49-F238E27FC236}">
                <a16:creationId xmlns:a16="http://schemas.microsoft.com/office/drawing/2014/main" id="{D806BF23-1E18-241F-F247-75FE1DF2CB12}"/>
              </a:ext>
            </a:extLst>
          </p:cNvPr>
          <p:cNvSpPr txBox="1"/>
          <p:nvPr/>
        </p:nvSpPr>
        <p:spPr>
          <a:xfrm>
            <a:off x="745676" y="1551176"/>
            <a:ext cx="4133937" cy="711733"/>
          </a:xfrm>
          <a:prstGeom prst="rect">
            <a:avLst/>
          </a:prstGeom>
          <a:noFill/>
        </p:spPr>
        <p:txBody>
          <a:bodyPr wrap="square">
            <a:spAutoFit/>
          </a:bodyPr>
          <a:lstStyle/>
          <a:p>
            <a:pPr algn="justLow" rtl="1">
              <a:lnSpc>
                <a:spcPct val="150000"/>
              </a:lnSpc>
            </a:pPr>
            <a:r>
              <a:rPr lang="ar-SA" dirty="0">
                <a:solidFill>
                  <a:schemeClr val="tx1"/>
                </a:solidFill>
                <a:latin typeface="Cairo Medium" pitchFamily="2" charset="-78"/>
                <a:cs typeface="Cairo Medium" pitchFamily="2" charset="-78"/>
              </a:rPr>
              <a:t>تحدد خوارزميات الرؤية الحاسوبية ثلاثةً وثلاثين معلماً جسمياً بدقة باستخدام</a:t>
            </a:r>
            <a:r>
              <a:rPr lang="en-US" dirty="0">
                <a:solidFill>
                  <a:schemeClr val="tx1"/>
                </a:solidFill>
                <a:latin typeface="Cairo Medium" pitchFamily="2" charset="-78"/>
                <a:cs typeface="Cairo Medium" pitchFamily="2" charset="-78"/>
              </a:rPr>
              <a:t>MediaPipe </a:t>
            </a:r>
            <a:r>
              <a:rPr lang="ar-SA" dirty="0">
                <a:solidFill>
                  <a:schemeClr val="tx1"/>
                </a:solidFill>
                <a:latin typeface="Cairo Medium" pitchFamily="2" charset="-78"/>
                <a:cs typeface="Cairo Medium" pitchFamily="2" charset="-78"/>
              </a:rPr>
              <a:t> تلقائياً.</a:t>
            </a:r>
            <a:endParaRPr lang="en-US" dirty="0">
              <a:solidFill>
                <a:schemeClr val="tx1"/>
              </a:solidFill>
              <a:latin typeface="Cairo Medium" pitchFamily="2" charset="-78"/>
              <a:cs typeface="Cairo Medium" pitchFamily="2" charset="-78"/>
            </a:endParaRPr>
          </a:p>
        </p:txBody>
      </p:sp>
      <p:sp>
        <p:nvSpPr>
          <p:cNvPr id="24" name="مربع نص 23">
            <a:extLst>
              <a:ext uri="{FF2B5EF4-FFF2-40B4-BE49-F238E27FC236}">
                <a16:creationId xmlns:a16="http://schemas.microsoft.com/office/drawing/2014/main" id="{EC1B1A3E-ADA9-F2FE-01A5-B164A4514717}"/>
              </a:ext>
            </a:extLst>
          </p:cNvPr>
          <p:cNvSpPr txBox="1"/>
          <p:nvPr/>
        </p:nvSpPr>
        <p:spPr>
          <a:xfrm>
            <a:off x="745675" y="2657785"/>
            <a:ext cx="4133937" cy="711733"/>
          </a:xfrm>
          <a:prstGeom prst="rect">
            <a:avLst/>
          </a:prstGeom>
          <a:noFill/>
        </p:spPr>
        <p:txBody>
          <a:bodyPr wrap="square">
            <a:spAutoFit/>
          </a:bodyPr>
          <a:lstStyle/>
          <a:p>
            <a:pPr algn="justLow" rtl="1">
              <a:lnSpc>
                <a:spcPct val="150000"/>
              </a:lnSpc>
            </a:pPr>
            <a:r>
              <a:rPr lang="ar-SA" dirty="0">
                <a:solidFill>
                  <a:schemeClr val="tx1"/>
                </a:solidFill>
                <a:latin typeface="Cairo Medium" pitchFamily="2" charset="-78"/>
                <a:cs typeface="Cairo Medium" pitchFamily="2" charset="-78"/>
              </a:rPr>
              <a:t>تقارن زوايا المفاصل بالنموذج المرجعي لتصحيح الأداء وتحسين دقة التمارين تلقائياً باستمرار.</a:t>
            </a:r>
            <a:endParaRPr lang="en-US" dirty="0">
              <a:solidFill>
                <a:schemeClr val="tx1"/>
              </a:solidFill>
              <a:latin typeface="Cairo Medium" pitchFamily="2" charset="-78"/>
              <a:cs typeface="Cairo Medium" pitchFamily="2" charset="-78"/>
            </a:endParaRPr>
          </a:p>
        </p:txBody>
      </p:sp>
      <p:sp>
        <p:nvSpPr>
          <p:cNvPr id="26" name="مربع نص 25">
            <a:extLst>
              <a:ext uri="{FF2B5EF4-FFF2-40B4-BE49-F238E27FC236}">
                <a16:creationId xmlns:a16="http://schemas.microsoft.com/office/drawing/2014/main" id="{823ED9D2-1565-F10D-DD4C-35AB3BAFAC09}"/>
              </a:ext>
            </a:extLst>
          </p:cNvPr>
          <p:cNvSpPr txBox="1"/>
          <p:nvPr/>
        </p:nvSpPr>
        <p:spPr>
          <a:xfrm>
            <a:off x="745674" y="3799443"/>
            <a:ext cx="4133937" cy="711733"/>
          </a:xfrm>
          <a:prstGeom prst="rect">
            <a:avLst/>
          </a:prstGeom>
          <a:noFill/>
        </p:spPr>
        <p:txBody>
          <a:bodyPr wrap="square">
            <a:spAutoFit/>
          </a:bodyPr>
          <a:lstStyle/>
          <a:p>
            <a:pPr algn="justLow" rtl="1">
              <a:lnSpc>
                <a:spcPct val="150000"/>
              </a:lnSpc>
            </a:pPr>
            <a:r>
              <a:rPr lang="ar-SA" dirty="0">
                <a:solidFill>
                  <a:schemeClr val="tx1"/>
                </a:solidFill>
                <a:latin typeface="Cairo Medium" pitchFamily="2" charset="-78"/>
                <a:cs typeface="Cairo Medium" pitchFamily="2" charset="-78"/>
              </a:rPr>
              <a:t>يُرفع الفيديو إلى الخادم لتحليله وإرسال التغذية الراجعة بسرعة دون تأخير التطبيق.</a:t>
            </a:r>
            <a:endParaRPr lang="en-US" dirty="0">
              <a:solidFill>
                <a:schemeClr val="tx1"/>
              </a:solidFill>
              <a:latin typeface="Cairo Medium" pitchFamily="2" charset="-78"/>
              <a:cs typeface="Cairo Medium" pitchFamily="2" charset="-78"/>
            </a:endParaRPr>
          </a:p>
        </p:txBody>
      </p:sp>
      <p:sp>
        <p:nvSpPr>
          <p:cNvPr id="28" name="مستطيل 27">
            <a:extLst>
              <a:ext uri="{FF2B5EF4-FFF2-40B4-BE49-F238E27FC236}">
                <a16:creationId xmlns:a16="http://schemas.microsoft.com/office/drawing/2014/main" id="{7C6E67B7-FB4F-B38C-3852-8C1D2D34CAF0}"/>
              </a:ext>
            </a:extLst>
          </p:cNvPr>
          <p:cNvSpPr/>
          <p:nvPr/>
        </p:nvSpPr>
        <p:spPr>
          <a:xfrm>
            <a:off x="7762240" y="265230"/>
            <a:ext cx="1381760" cy="406200"/>
          </a:xfrm>
          <a:prstGeom prst="rect">
            <a:avLst/>
          </a:prstGeom>
          <a:solidFill>
            <a:srgbClr val="18161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dirty="0">
                <a:solidFill>
                  <a:srgbClr val="46C7FF"/>
                </a:solidFill>
                <a:latin typeface="Cairo ExtraBold" pitchFamily="2" charset="-78"/>
                <a:cs typeface="Cairo ExtraBold" pitchFamily="2" charset="-78"/>
              </a:rPr>
              <a:t>07/15</a:t>
            </a:r>
          </a:p>
        </p:txBody>
      </p:sp>
    </p:spTree>
  </p:cSld>
  <p:clrMapOvr>
    <a:masterClrMapping/>
  </p:clrMapOvr>
  <p:transition spd="slow">
    <p:push dir="u"/>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528"/>
        <p:cNvGrpSpPr/>
        <p:nvPr/>
      </p:nvGrpSpPr>
      <p:grpSpPr>
        <a:xfrm>
          <a:off x="0" y="0"/>
          <a:ext cx="0" cy="0"/>
          <a:chOff x="0" y="0"/>
          <a:chExt cx="0" cy="0"/>
        </a:xfrm>
      </p:grpSpPr>
      <p:sp>
        <p:nvSpPr>
          <p:cNvPr id="529" name="Google Shape;529;p42"/>
          <p:cNvSpPr txBox="1">
            <a:spLocks noGrp="1"/>
          </p:cNvSpPr>
          <p:nvPr>
            <p:ph type="title"/>
          </p:nvPr>
        </p:nvSpPr>
        <p:spPr>
          <a:xfrm>
            <a:off x="735320" y="213918"/>
            <a:ext cx="7717800" cy="612900"/>
          </a:xfrm>
          <a:prstGeom prst="rect">
            <a:avLst/>
          </a:prstGeom>
        </p:spPr>
        <p:txBody>
          <a:bodyPr spcFirstLastPara="1" wrap="square" lIns="91425" tIns="91425" rIns="91425" bIns="91425" anchor="ctr" anchorCtr="0">
            <a:noAutofit/>
          </a:bodyPr>
          <a:lstStyle/>
          <a:p>
            <a:pPr marL="0" lvl="0" indent="0" algn="ctr" rtl="1">
              <a:spcBef>
                <a:spcPts val="0"/>
              </a:spcBef>
              <a:spcAft>
                <a:spcPts val="0"/>
              </a:spcAft>
              <a:buNone/>
            </a:pPr>
            <a:r>
              <a:rPr lang="ar-SA" sz="2000" dirty="0">
                <a:latin typeface="Cairo ExtraBold" pitchFamily="2" charset="-78"/>
                <a:cs typeface="Cairo ExtraBold" pitchFamily="2" charset="-78"/>
              </a:rPr>
              <a:t>مخطط حالات الاستخدام </a:t>
            </a:r>
            <a:r>
              <a:rPr lang="en-US" sz="2000" dirty="0">
                <a:solidFill>
                  <a:srgbClr val="46C7FF"/>
                </a:solidFill>
                <a:latin typeface="Cairo ExtraBold" pitchFamily="2" charset="-78"/>
                <a:cs typeface="Cairo ExtraBold" pitchFamily="2" charset="-78"/>
              </a:rPr>
              <a:t>(Use Case Diagram)</a:t>
            </a:r>
            <a:endParaRPr sz="2000" dirty="0">
              <a:solidFill>
                <a:srgbClr val="46C7FF"/>
              </a:solidFill>
              <a:latin typeface="Cairo ExtraBold" pitchFamily="2" charset="-78"/>
              <a:cs typeface="Cairo ExtraBold" pitchFamily="2" charset="-78"/>
            </a:endParaRPr>
          </a:p>
        </p:txBody>
      </p:sp>
      <p:sp>
        <p:nvSpPr>
          <p:cNvPr id="5" name="مستطيل 4">
            <a:extLst>
              <a:ext uri="{FF2B5EF4-FFF2-40B4-BE49-F238E27FC236}">
                <a16:creationId xmlns:a16="http://schemas.microsoft.com/office/drawing/2014/main" id="{AEE9767E-DC43-F97E-01F0-F55214F8B584}"/>
              </a:ext>
            </a:extLst>
          </p:cNvPr>
          <p:cNvSpPr/>
          <p:nvPr/>
        </p:nvSpPr>
        <p:spPr>
          <a:xfrm>
            <a:off x="7762240" y="265230"/>
            <a:ext cx="1381760" cy="4062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dirty="0">
                <a:solidFill>
                  <a:srgbClr val="46C7FF"/>
                </a:solidFill>
                <a:latin typeface="Cairo ExtraBold" pitchFamily="2" charset="-78"/>
                <a:cs typeface="Cairo ExtraBold" pitchFamily="2" charset="-78"/>
              </a:rPr>
              <a:t>08/15</a:t>
            </a:r>
          </a:p>
        </p:txBody>
      </p:sp>
      <p:pic>
        <p:nvPicPr>
          <p:cNvPr id="4" name="صورة 3">
            <a:extLst>
              <a:ext uri="{FF2B5EF4-FFF2-40B4-BE49-F238E27FC236}">
                <a16:creationId xmlns:a16="http://schemas.microsoft.com/office/drawing/2014/main" id="{06E5DCB1-119E-FB12-2BD8-0CDD7C3FF666}"/>
              </a:ext>
            </a:extLst>
          </p:cNvPr>
          <p:cNvPicPr>
            <a:picLocks noChangeAspect="1"/>
          </p:cNvPicPr>
          <p:nvPr/>
        </p:nvPicPr>
        <p:blipFill>
          <a:blip r:embed="rId3"/>
          <a:stretch>
            <a:fillRect/>
          </a:stretch>
        </p:blipFill>
        <p:spPr>
          <a:xfrm>
            <a:off x="193288" y="840960"/>
            <a:ext cx="8779726" cy="4177089"/>
          </a:xfrm>
          <a:prstGeom prst="rect">
            <a:avLst/>
          </a:prstGeom>
        </p:spPr>
      </p:pic>
    </p:spTree>
  </p:cSld>
  <p:clrMapOvr>
    <a:masterClrMapping/>
  </p:clrMapOvr>
  <p:transition spd="slow">
    <p:push dir="u"/>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528">
          <a:extLst>
            <a:ext uri="{FF2B5EF4-FFF2-40B4-BE49-F238E27FC236}">
              <a16:creationId xmlns:a16="http://schemas.microsoft.com/office/drawing/2014/main" id="{DF35E273-A70C-F308-8504-C96439983C00}"/>
            </a:ext>
          </a:extLst>
        </p:cNvPr>
        <p:cNvGrpSpPr/>
        <p:nvPr/>
      </p:nvGrpSpPr>
      <p:grpSpPr>
        <a:xfrm>
          <a:off x="0" y="0"/>
          <a:ext cx="0" cy="0"/>
          <a:chOff x="0" y="0"/>
          <a:chExt cx="0" cy="0"/>
        </a:xfrm>
      </p:grpSpPr>
      <p:sp>
        <p:nvSpPr>
          <p:cNvPr id="529" name="Google Shape;529;p42">
            <a:extLst>
              <a:ext uri="{FF2B5EF4-FFF2-40B4-BE49-F238E27FC236}">
                <a16:creationId xmlns:a16="http://schemas.microsoft.com/office/drawing/2014/main" id="{28F6CD2A-5BD6-2F13-239B-6948E9CF9B7F}"/>
              </a:ext>
            </a:extLst>
          </p:cNvPr>
          <p:cNvSpPr txBox="1">
            <a:spLocks noGrp="1"/>
          </p:cNvSpPr>
          <p:nvPr>
            <p:ph type="title"/>
          </p:nvPr>
        </p:nvSpPr>
        <p:spPr>
          <a:xfrm>
            <a:off x="713100" y="282133"/>
            <a:ext cx="7717800" cy="612900"/>
          </a:xfrm>
          <a:prstGeom prst="rect">
            <a:avLst/>
          </a:prstGeom>
        </p:spPr>
        <p:txBody>
          <a:bodyPr spcFirstLastPara="1" wrap="square" lIns="91425" tIns="91425" rIns="91425" bIns="91425" anchor="ctr" anchorCtr="0">
            <a:noAutofit/>
          </a:bodyPr>
          <a:lstStyle/>
          <a:p>
            <a:pPr marL="0" lvl="0" indent="0" algn="ctr" rtl="1">
              <a:spcBef>
                <a:spcPts val="0"/>
              </a:spcBef>
              <a:spcAft>
                <a:spcPts val="0"/>
              </a:spcAft>
              <a:buNone/>
            </a:pPr>
            <a:r>
              <a:rPr lang="ar-SA" sz="2000" dirty="0">
                <a:solidFill>
                  <a:schemeClr val="tx1"/>
                </a:solidFill>
                <a:latin typeface="Cairo ExtraBold" pitchFamily="2" charset="-78"/>
                <a:cs typeface="Cairo ExtraBold" pitchFamily="2" charset="-78"/>
              </a:rPr>
              <a:t>المخطط البنيوي للنظام</a:t>
            </a:r>
            <a:r>
              <a:rPr lang="ar-SA" sz="2000" dirty="0">
                <a:solidFill>
                  <a:srgbClr val="46C7FF"/>
                </a:solidFill>
                <a:latin typeface="Cairo ExtraBold" pitchFamily="2" charset="-78"/>
                <a:cs typeface="Cairo ExtraBold" pitchFamily="2" charset="-78"/>
              </a:rPr>
              <a:t> </a:t>
            </a:r>
            <a:r>
              <a:rPr lang="en-US" sz="2000" dirty="0">
                <a:solidFill>
                  <a:srgbClr val="46C7FF"/>
                </a:solidFill>
                <a:latin typeface="Cairo ExtraBold" pitchFamily="2" charset="-78"/>
                <a:cs typeface="Cairo ExtraBold" pitchFamily="2" charset="-78"/>
              </a:rPr>
              <a:t>(System Block Diagram)</a:t>
            </a:r>
            <a:endParaRPr sz="2000" dirty="0">
              <a:solidFill>
                <a:srgbClr val="46C7FF"/>
              </a:solidFill>
              <a:latin typeface="Cairo ExtraBold" pitchFamily="2" charset="-78"/>
              <a:cs typeface="Cairo ExtraBold" pitchFamily="2" charset="-78"/>
            </a:endParaRPr>
          </a:p>
        </p:txBody>
      </p:sp>
      <p:pic>
        <p:nvPicPr>
          <p:cNvPr id="4" name="صورة 3">
            <a:extLst>
              <a:ext uri="{FF2B5EF4-FFF2-40B4-BE49-F238E27FC236}">
                <a16:creationId xmlns:a16="http://schemas.microsoft.com/office/drawing/2014/main" id="{4E25D8D6-1DC9-57A5-3855-A48299CB3150}"/>
              </a:ext>
            </a:extLst>
          </p:cNvPr>
          <p:cNvPicPr>
            <a:picLocks noChangeAspect="1"/>
          </p:cNvPicPr>
          <p:nvPr/>
        </p:nvPicPr>
        <p:blipFill>
          <a:blip r:embed="rId3"/>
          <a:stretch>
            <a:fillRect/>
          </a:stretch>
        </p:blipFill>
        <p:spPr>
          <a:xfrm>
            <a:off x="1626143" y="895033"/>
            <a:ext cx="5891713" cy="3969613"/>
          </a:xfrm>
          <a:prstGeom prst="rect">
            <a:avLst/>
          </a:prstGeom>
        </p:spPr>
      </p:pic>
      <p:sp>
        <p:nvSpPr>
          <p:cNvPr id="6" name="مستطيل 5">
            <a:extLst>
              <a:ext uri="{FF2B5EF4-FFF2-40B4-BE49-F238E27FC236}">
                <a16:creationId xmlns:a16="http://schemas.microsoft.com/office/drawing/2014/main" id="{6BCD7BA4-D5E8-5E5D-9E24-C006E9CCFCB3}"/>
              </a:ext>
            </a:extLst>
          </p:cNvPr>
          <p:cNvSpPr/>
          <p:nvPr/>
        </p:nvSpPr>
        <p:spPr>
          <a:xfrm>
            <a:off x="7762240" y="265230"/>
            <a:ext cx="1381760" cy="4062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dirty="0">
                <a:solidFill>
                  <a:srgbClr val="46C7FF"/>
                </a:solidFill>
                <a:latin typeface="Cairo ExtraBold" pitchFamily="2" charset="-78"/>
                <a:cs typeface="Cairo ExtraBold" pitchFamily="2" charset="-78"/>
              </a:rPr>
              <a:t>09/15</a:t>
            </a:r>
          </a:p>
        </p:txBody>
      </p:sp>
    </p:spTree>
    <p:extLst>
      <p:ext uri="{BB962C8B-B14F-4D97-AF65-F5344CB8AC3E}">
        <p14:creationId xmlns:p14="http://schemas.microsoft.com/office/powerpoint/2010/main" val="2979344205"/>
      </p:ext>
    </p:extLst>
  </p:cSld>
  <p:clrMapOvr>
    <a:masterClrMapping/>
  </p:clrMapOvr>
  <p:transition spd="slow">
    <p:push dir="u"/>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528">
          <a:extLst>
            <a:ext uri="{FF2B5EF4-FFF2-40B4-BE49-F238E27FC236}">
              <a16:creationId xmlns:a16="http://schemas.microsoft.com/office/drawing/2014/main" id="{7D0DC619-F4EE-D1E4-ACF4-2341DB251619}"/>
            </a:ext>
          </a:extLst>
        </p:cNvPr>
        <p:cNvGrpSpPr/>
        <p:nvPr/>
      </p:nvGrpSpPr>
      <p:grpSpPr>
        <a:xfrm>
          <a:off x="0" y="0"/>
          <a:ext cx="0" cy="0"/>
          <a:chOff x="0" y="0"/>
          <a:chExt cx="0" cy="0"/>
        </a:xfrm>
      </p:grpSpPr>
      <p:sp>
        <p:nvSpPr>
          <p:cNvPr id="529" name="Google Shape;529;p42">
            <a:extLst>
              <a:ext uri="{FF2B5EF4-FFF2-40B4-BE49-F238E27FC236}">
                <a16:creationId xmlns:a16="http://schemas.microsoft.com/office/drawing/2014/main" id="{0111395F-4120-2292-E51C-4D53CA2596A7}"/>
              </a:ext>
            </a:extLst>
          </p:cNvPr>
          <p:cNvSpPr txBox="1">
            <a:spLocks noGrp="1"/>
          </p:cNvSpPr>
          <p:nvPr>
            <p:ph type="title"/>
          </p:nvPr>
        </p:nvSpPr>
        <p:spPr>
          <a:xfrm>
            <a:off x="6798939" y="1625410"/>
            <a:ext cx="2121541" cy="1892680"/>
          </a:xfrm>
          <a:prstGeom prst="rect">
            <a:avLst/>
          </a:prstGeom>
        </p:spPr>
        <p:txBody>
          <a:bodyPr spcFirstLastPara="1" wrap="square" lIns="91425" tIns="91425" rIns="91425" bIns="91425" anchor="ctr" anchorCtr="0">
            <a:noAutofit/>
          </a:bodyPr>
          <a:lstStyle/>
          <a:p>
            <a:pPr marL="0" lvl="0" indent="0" algn="ctr" rtl="1">
              <a:spcBef>
                <a:spcPts val="0"/>
              </a:spcBef>
              <a:spcAft>
                <a:spcPts val="0"/>
              </a:spcAft>
              <a:buNone/>
            </a:pPr>
            <a:r>
              <a:rPr lang="ar-SA" sz="2000" dirty="0">
                <a:solidFill>
                  <a:schemeClr val="tx1"/>
                </a:solidFill>
                <a:latin typeface="Cairo ExtraBold" pitchFamily="2" charset="-78"/>
                <a:cs typeface="Cairo ExtraBold" pitchFamily="2" charset="-78"/>
              </a:rPr>
              <a:t>مخطط النشاط والحالة</a:t>
            </a:r>
            <a:br>
              <a:rPr lang="ar-SA" sz="2000" dirty="0">
                <a:solidFill>
                  <a:schemeClr val="tx1"/>
                </a:solidFill>
                <a:latin typeface="Cairo ExtraBold" pitchFamily="2" charset="-78"/>
                <a:cs typeface="Cairo ExtraBold" pitchFamily="2" charset="-78"/>
              </a:rPr>
            </a:br>
            <a:r>
              <a:rPr lang="ar-SA" sz="2000" dirty="0">
                <a:solidFill>
                  <a:schemeClr val="tx1"/>
                </a:solidFill>
                <a:latin typeface="Cairo ExtraBold" pitchFamily="2" charset="-78"/>
                <a:cs typeface="Cairo ExtraBold" pitchFamily="2" charset="-78"/>
              </a:rPr>
              <a:t> </a:t>
            </a:r>
            <a:r>
              <a:rPr lang="en-US" sz="2000" dirty="0">
                <a:solidFill>
                  <a:srgbClr val="46C7FF"/>
                </a:solidFill>
                <a:latin typeface="Cairo ExtraBold" pitchFamily="2" charset="-78"/>
                <a:cs typeface="Cairo ExtraBold" pitchFamily="2" charset="-78"/>
              </a:rPr>
              <a:t>(Activity and Sequence Diagram)</a:t>
            </a:r>
            <a:endParaRPr sz="2000" dirty="0">
              <a:solidFill>
                <a:srgbClr val="46C7FF"/>
              </a:solidFill>
              <a:latin typeface="Cairo ExtraBold" pitchFamily="2" charset="-78"/>
              <a:cs typeface="Cairo ExtraBold" pitchFamily="2" charset="-78"/>
            </a:endParaRPr>
          </a:p>
        </p:txBody>
      </p:sp>
      <p:pic>
        <p:nvPicPr>
          <p:cNvPr id="3" name="صورة 2">
            <a:extLst>
              <a:ext uri="{FF2B5EF4-FFF2-40B4-BE49-F238E27FC236}">
                <a16:creationId xmlns:a16="http://schemas.microsoft.com/office/drawing/2014/main" id="{1DF4ABCA-F116-2E1D-63C8-E4A605B78893}"/>
              </a:ext>
            </a:extLst>
          </p:cNvPr>
          <p:cNvPicPr>
            <a:picLocks noChangeAspect="1"/>
          </p:cNvPicPr>
          <p:nvPr/>
        </p:nvPicPr>
        <p:blipFill>
          <a:blip r:embed="rId3"/>
          <a:stretch>
            <a:fillRect/>
          </a:stretch>
        </p:blipFill>
        <p:spPr>
          <a:xfrm>
            <a:off x="3293469" y="182880"/>
            <a:ext cx="3210830" cy="4777740"/>
          </a:xfrm>
          <a:prstGeom prst="rect">
            <a:avLst/>
          </a:prstGeom>
        </p:spPr>
      </p:pic>
      <p:pic>
        <p:nvPicPr>
          <p:cNvPr id="6" name="صورة 5">
            <a:extLst>
              <a:ext uri="{FF2B5EF4-FFF2-40B4-BE49-F238E27FC236}">
                <a16:creationId xmlns:a16="http://schemas.microsoft.com/office/drawing/2014/main" id="{7719E4DE-89DD-AF77-F4E7-AB505AA1C13C}"/>
              </a:ext>
            </a:extLst>
          </p:cNvPr>
          <p:cNvPicPr>
            <a:picLocks noChangeAspect="1"/>
          </p:cNvPicPr>
          <p:nvPr/>
        </p:nvPicPr>
        <p:blipFill>
          <a:blip r:embed="rId4"/>
          <a:stretch>
            <a:fillRect/>
          </a:stretch>
        </p:blipFill>
        <p:spPr>
          <a:xfrm>
            <a:off x="131808" y="182880"/>
            <a:ext cx="2984921" cy="4777740"/>
          </a:xfrm>
          <a:prstGeom prst="rect">
            <a:avLst/>
          </a:prstGeom>
        </p:spPr>
      </p:pic>
      <p:sp>
        <p:nvSpPr>
          <p:cNvPr id="8" name="مستطيل 7">
            <a:extLst>
              <a:ext uri="{FF2B5EF4-FFF2-40B4-BE49-F238E27FC236}">
                <a16:creationId xmlns:a16="http://schemas.microsoft.com/office/drawing/2014/main" id="{91462755-8526-C774-4272-F51DFA7BF247}"/>
              </a:ext>
            </a:extLst>
          </p:cNvPr>
          <p:cNvSpPr/>
          <p:nvPr/>
        </p:nvSpPr>
        <p:spPr>
          <a:xfrm>
            <a:off x="7762240" y="265230"/>
            <a:ext cx="1381760" cy="4062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dirty="0">
                <a:solidFill>
                  <a:srgbClr val="46C7FF"/>
                </a:solidFill>
                <a:latin typeface="Cairo ExtraBold" pitchFamily="2" charset="-78"/>
                <a:cs typeface="Cairo ExtraBold" pitchFamily="2" charset="-78"/>
              </a:rPr>
              <a:t>10/15</a:t>
            </a:r>
          </a:p>
        </p:txBody>
      </p:sp>
    </p:spTree>
    <p:extLst>
      <p:ext uri="{BB962C8B-B14F-4D97-AF65-F5344CB8AC3E}">
        <p14:creationId xmlns:p14="http://schemas.microsoft.com/office/powerpoint/2010/main" val="1370454911"/>
      </p:ext>
    </p:extLst>
  </p:cSld>
  <p:clrMapOvr>
    <a:masterClrMapping/>
  </p:clrMapOvr>
  <p:transition spd="slow">
    <p:push dir="u"/>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528">
          <a:extLst>
            <a:ext uri="{FF2B5EF4-FFF2-40B4-BE49-F238E27FC236}">
              <a16:creationId xmlns:a16="http://schemas.microsoft.com/office/drawing/2014/main" id="{91F64C46-B53E-F66A-09B2-FCC11EE1C7EB}"/>
            </a:ext>
          </a:extLst>
        </p:cNvPr>
        <p:cNvGrpSpPr/>
        <p:nvPr/>
      </p:nvGrpSpPr>
      <p:grpSpPr>
        <a:xfrm>
          <a:off x="0" y="0"/>
          <a:ext cx="0" cy="0"/>
          <a:chOff x="0" y="0"/>
          <a:chExt cx="0" cy="0"/>
        </a:xfrm>
      </p:grpSpPr>
      <p:sp>
        <p:nvSpPr>
          <p:cNvPr id="529" name="Google Shape;529;p42">
            <a:extLst>
              <a:ext uri="{FF2B5EF4-FFF2-40B4-BE49-F238E27FC236}">
                <a16:creationId xmlns:a16="http://schemas.microsoft.com/office/drawing/2014/main" id="{180B1249-757D-1EDF-36C2-E05915787CF4}"/>
              </a:ext>
            </a:extLst>
          </p:cNvPr>
          <p:cNvSpPr txBox="1">
            <a:spLocks noGrp="1"/>
          </p:cNvSpPr>
          <p:nvPr>
            <p:ph type="title"/>
          </p:nvPr>
        </p:nvSpPr>
        <p:spPr>
          <a:xfrm>
            <a:off x="713100" y="282133"/>
            <a:ext cx="7717800" cy="612900"/>
          </a:xfrm>
          <a:prstGeom prst="rect">
            <a:avLst/>
          </a:prstGeom>
        </p:spPr>
        <p:txBody>
          <a:bodyPr spcFirstLastPara="1" wrap="square" lIns="91425" tIns="91425" rIns="91425" bIns="91425" anchor="ctr" anchorCtr="0">
            <a:noAutofit/>
          </a:bodyPr>
          <a:lstStyle/>
          <a:p>
            <a:pPr marL="0" lvl="0" indent="0" algn="ctr" rtl="1">
              <a:spcBef>
                <a:spcPts val="0"/>
              </a:spcBef>
              <a:spcAft>
                <a:spcPts val="0"/>
              </a:spcAft>
              <a:buNone/>
            </a:pPr>
            <a:r>
              <a:rPr lang="ar-SA" sz="2000" dirty="0">
                <a:solidFill>
                  <a:schemeClr val="tx1"/>
                </a:solidFill>
                <a:latin typeface="Cairo ExtraBold" pitchFamily="2" charset="-78"/>
                <a:cs typeface="Cairo ExtraBold" pitchFamily="2" charset="-78"/>
              </a:rPr>
              <a:t>مخطط جداول قاعدة البيانات </a:t>
            </a:r>
            <a:r>
              <a:rPr lang="en-US" sz="2000" dirty="0">
                <a:solidFill>
                  <a:srgbClr val="46C7FF"/>
                </a:solidFill>
                <a:latin typeface="Cairo ExtraBold" pitchFamily="2" charset="-78"/>
                <a:cs typeface="Cairo ExtraBold" pitchFamily="2" charset="-78"/>
              </a:rPr>
              <a:t>(Schema Diagram)</a:t>
            </a:r>
            <a:endParaRPr sz="2000" dirty="0">
              <a:solidFill>
                <a:srgbClr val="46C7FF"/>
              </a:solidFill>
              <a:latin typeface="Cairo ExtraBold" pitchFamily="2" charset="-78"/>
              <a:cs typeface="Cairo ExtraBold" pitchFamily="2" charset="-78"/>
            </a:endParaRPr>
          </a:p>
        </p:txBody>
      </p:sp>
      <p:pic>
        <p:nvPicPr>
          <p:cNvPr id="6" name="صورة 5">
            <a:extLst>
              <a:ext uri="{FF2B5EF4-FFF2-40B4-BE49-F238E27FC236}">
                <a16:creationId xmlns:a16="http://schemas.microsoft.com/office/drawing/2014/main" id="{BA63E349-C755-094C-A6FE-8B553B50B6AB}"/>
              </a:ext>
            </a:extLst>
          </p:cNvPr>
          <p:cNvPicPr>
            <a:picLocks noChangeAspect="1"/>
          </p:cNvPicPr>
          <p:nvPr/>
        </p:nvPicPr>
        <p:blipFill>
          <a:blip r:embed="rId3"/>
          <a:stretch>
            <a:fillRect/>
          </a:stretch>
        </p:blipFill>
        <p:spPr>
          <a:xfrm>
            <a:off x="509286" y="964406"/>
            <a:ext cx="8125428" cy="3896961"/>
          </a:xfrm>
          <a:prstGeom prst="rect">
            <a:avLst/>
          </a:prstGeom>
        </p:spPr>
      </p:pic>
      <p:sp>
        <p:nvSpPr>
          <p:cNvPr id="8" name="مستطيل 7">
            <a:extLst>
              <a:ext uri="{FF2B5EF4-FFF2-40B4-BE49-F238E27FC236}">
                <a16:creationId xmlns:a16="http://schemas.microsoft.com/office/drawing/2014/main" id="{AD2DA5AD-47B0-6395-6A95-E025D64CEDAE}"/>
              </a:ext>
            </a:extLst>
          </p:cNvPr>
          <p:cNvSpPr/>
          <p:nvPr/>
        </p:nvSpPr>
        <p:spPr>
          <a:xfrm>
            <a:off x="7762240" y="265230"/>
            <a:ext cx="1381760" cy="4062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dirty="0">
                <a:solidFill>
                  <a:srgbClr val="46C7FF"/>
                </a:solidFill>
                <a:latin typeface="Cairo ExtraBold" pitchFamily="2" charset="-78"/>
                <a:cs typeface="Cairo ExtraBold" pitchFamily="2" charset="-78"/>
              </a:rPr>
              <a:t>11/15</a:t>
            </a:r>
          </a:p>
        </p:txBody>
      </p:sp>
    </p:spTree>
    <p:extLst>
      <p:ext uri="{BB962C8B-B14F-4D97-AF65-F5344CB8AC3E}">
        <p14:creationId xmlns:p14="http://schemas.microsoft.com/office/powerpoint/2010/main" val="864804582"/>
      </p:ext>
    </p:extLst>
  </p:cSld>
  <p:clrMapOvr>
    <a:masterClrMapping/>
  </p:clrMapOvr>
  <p:transition spd="slow">
    <p:push dir="u"/>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608"/>
        <p:cNvGrpSpPr/>
        <p:nvPr/>
      </p:nvGrpSpPr>
      <p:grpSpPr>
        <a:xfrm>
          <a:off x="0" y="0"/>
          <a:ext cx="0" cy="0"/>
          <a:chOff x="0" y="0"/>
          <a:chExt cx="0" cy="0"/>
        </a:xfrm>
      </p:grpSpPr>
      <p:sp>
        <p:nvSpPr>
          <p:cNvPr id="6" name="مستطيل 5">
            <a:extLst>
              <a:ext uri="{FF2B5EF4-FFF2-40B4-BE49-F238E27FC236}">
                <a16:creationId xmlns:a16="http://schemas.microsoft.com/office/drawing/2014/main" id="{0F154DD2-0CFB-E9E7-1A06-741C75EC010C}"/>
              </a:ext>
            </a:extLst>
          </p:cNvPr>
          <p:cNvSpPr/>
          <p:nvPr/>
        </p:nvSpPr>
        <p:spPr>
          <a:xfrm>
            <a:off x="4922520" y="3200400"/>
            <a:ext cx="3508315" cy="1021080"/>
          </a:xfrm>
          <a:prstGeom prst="rect">
            <a:avLst/>
          </a:prstGeom>
          <a:solidFill>
            <a:srgbClr val="18161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endParaRPr lang="en-US">
              <a:latin typeface="Cairo ExtraBold" pitchFamily="2" charset="-78"/>
              <a:cs typeface="Cairo ExtraBold" pitchFamily="2" charset="-78"/>
            </a:endParaRPr>
          </a:p>
        </p:txBody>
      </p:sp>
      <p:pic>
        <p:nvPicPr>
          <p:cNvPr id="8" name="عنصر نائب للصورة 7">
            <a:extLst>
              <a:ext uri="{FF2B5EF4-FFF2-40B4-BE49-F238E27FC236}">
                <a16:creationId xmlns:a16="http://schemas.microsoft.com/office/drawing/2014/main" id="{641859BA-E813-5A39-2498-7BBA35396DF9}"/>
              </a:ext>
            </a:extLst>
          </p:cNvPr>
          <p:cNvPicPr>
            <a:picLocks noGrp="1" noChangeAspect="1"/>
          </p:cNvPicPr>
          <p:nvPr>
            <p:ph type="pic" idx="2"/>
          </p:nvPr>
        </p:nvPicPr>
        <p:blipFill>
          <a:blip r:embed="rId3">
            <a:alphaModFix amt="29000"/>
          </a:blip>
          <a:srcRect t="7813" b="7813"/>
          <a:stretch>
            <a:fillRect/>
          </a:stretch>
        </p:blipFill>
        <p:spPr>
          <a:prstGeom prst="rect">
            <a:avLst/>
          </a:prstGeom>
          <a:noFill/>
          <a:ln>
            <a:noFill/>
          </a:ln>
        </p:spPr>
      </p:pic>
      <p:sp>
        <p:nvSpPr>
          <p:cNvPr id="610" name="Google Shape;610;p47"/>
          <p:cNvSpPr txBox="1">
            <a:spLocks noGrp="1"/>
          </p:cNvSpPr>
          <p:nvPr>
            <p:ph type="title"/>
          </p:nvPr>
        </p:nvSpPr>
        <p:spPr>
          <a:xfrm>
            <a:off x="2266406" y="2135250"/>
            <a:ext cx="4611189" cy="873000"/>
          </a:xfrm>
          <a:prstGeom prst="rect">
            <a:avLst/>
          </a:prstGeom>
        </p:spPr>
        <p:txBody>
          <a:bodyPr spcFirstLastPara="1" wrap="square" lIns="91425" tIns="91425" rIns="91425" bIns="91425" anchor="ctr" anchorCtr="0">
            <a:noAutofit/>
          </a:bodyPr>
          <a:lstStyle/>
          <a:p>
            <a:pPr marL="0" lvl="0" indent="0" algn="ctr" rtl="1">
              <a:spcBef>
                <a:spcPts val="0"/>
              </a:spcBef>
              <a:spcAft>
                <a:spcPts val="0"/>
              </a:spcAft>
              <a:buNone/>
            </a:pPr>
            <a:r>
              <a:rPr lang="ar-SA" dirty="0">
                <a:latin typeface="Cairo ExtraBold" pitchFamily="2" charset="-78"/>
                <a:cs typeface="Cairo ExtraBold" pitchFamily="2" charset="-78"/>
              </a:rPr>
              <a:t>التنفيذ العملي</a:t>
            </a:r>
            <a:endParaRPr dirty="0">
              <a:latin typeface="Cairo ExtraBold" pitchFamily="2" charset="-78"/>
              <a:cs typeface="Cairo ExtraBold" pitchFamily="2" charset="-78"/>
            </a:endParaRPr>
          </a:p>
        </p:txBody>
      </p:sp>
      <p:sp>
        <p:nvSpPr>
          <p:cNvPr id="10" name="مستطيل 9">
            <a:extLst>
              <a:ext uri="{FF2B5EF4-FFF2-40B4-BE49-F238E27FC236}">
                <a16:creationId xmlns:a16="http://schemas.microsoft.com/office/drawing/2014/main" id="{01D84352-F29B-EE66-C8AF-1D6E4B659CD6}"/>
              </a:ext>
            </a:extLst>
          </p:cNvPr>
          <p:cNvSpPr/>
          <p:nvPr/>
        </p:nvSpPr>
        <p:spPr>
          <a:xfrm>
            <a:off x="7762240" y="265230"/>
            <a:ext cx="1381760" cy="4062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dirty="0">
                <a:solidFill>
                  <a:srgbClr val="46C7FF"/>
                </a:solidFill>
                <a:latin typeface="Cairo ExtraBold" pitchFamily="2" charset="-78"/>
                <a:cs typeface="Cairo ExtraBold" pitchFamily="2" charset="-78"/>
              </a:rPr>
              <a:t>12/15</a:t>
            </a:r>
          </a:p>
        </p:txBody>
      </p:sp>
    </p:spTree>
  </p:cSld>
  <p:clrMapOvr>
    <a:masterClrMapping/>
  </p:clrMapOvr>
  <p:transition spd="slow">
    <p:push dir="u"/>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608">
          <a:extLst>
            <a:ext uri="{FF2B5EF4-FFF2-40B4-BE49-F238E27FC236}">
              <a16:creationId xmlns:a16="http://schemas.microsoft.com/office/drawing/2014/main" id="{56CF3686-DCA4-9E08-A96F-A75CDF008206}"/>
            </a:ext>
          </a:extLst>
        </p:cNvPr>
        <p:cNvGrpSpPr/>
        <p:nvPr/>
      </p:nvGrpSpPr>
      <p:grpSpPr>
        <a:xfrm>
          <a:off x="0" y="0"/>
          <a:ext cx="0" cy="0"/>
          <a:chOff x="0" y="0"/>
          <a:chExt cx="0" cy="0"/>
        </a:xfrm>
      </p:grpSpPr>
      <p:sp>
        <p:nvSpPr>
          <p:cNvPr id="6" name="مستطيل 5">
            <a:extLst>
              <a:ext uri="{FF2B5EF4-FFF2-40B4-BE49-F238E27FC236}">
                <a16:creationId xmlns:a16="http://schemas.microsoft.com/office/drawing/2014/main" id="{607DC68A-BCF1-C8D5-6F54-431448F84674}"/>
              </a:ext>
            </a:extLst>
          </p:cNvPr>
          <p:cNvSpPr/>
          <p:nvPr/>
        </p:nvSpPr>
        <p:spPr>
          <a:xfrm>
            <a:off x="4922520" y="3200400"/>
            <a:ext cx="3508315" cy="1021080"/>
          </a:xfrm>
          <a:prstGeom prst="rect">
            <a:avLst/>
          </a:prstGeom>
          <a:solidFill>
            <a:srgbClr val="18161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endParaRPr lang="en-US">
              <a:latin typeface="Cairo ExtraBold" pitchFamily="2" charset="-78"/>
              <a:cs typeface="Cairo ExtraBold" pitchFamily="2" charset="-78"/>
            </a:endParaRPr>
          </a:p>
        </p:txBody>
      </p:sp>
      <p:sp>
        <p:nvSpPr>
          <p:cNvPr id="610" name="Google Shape;610;p47">
            <a:extLst>
              <a:ext uri="{FF2B5EF4-FFF2-40B4-BE49-F238E27FC236}">
                <a16:creationId xmlns:a16="http://schemas.microsoft.com/office/drawing/2014/main" id="{B04E12F0-E565-C23E-CA81-2F9A9CFE2676}"/>
              </a:ext>
            </a:extLst>
          </p:cNvPr>
          <p:cNvSpPr txBox="1">
            <a:spLocks noGrp="1"/>
          </p:cNvSpPr>
          <p:nvPr>
            <p:ph type="title"/>
          </p:nvPr>
        </p:nvSpPr>
        <p:spPr>
          <a:xfrm>
            <a:off x="2266405" y="397890"/>
            <a:ext cx="4611189" cy="668910"/>
          </a:xfrm>
          <a:prstGeom prst="rect">
            <a:avLst/>
          </a:prstGeom>
        </p:spPr>
        <p:txBody>
          <a:bodyPr spcFirstLastPara="1" wrap="square" lIns="91425" tIns="91425" rIns="91425" bIns="91425" anchor="ctr" anchorCtr="0">
            <a:noAutofit/>
          </a:bodyPr>
          <a:lstStyle/>
          <a:p>
            <a:pPr marL="0" lvl="0" indent="0" algn="ctr" rtl="1">
              <a:spcBef>
                <a:spcPts val="0"/>
              </a:spcBef>
              <a:spcAft>
                <a:spcPts val="0"/>
              </a:spcAft>
              <a:buNone/>
            </a:pPr>
            <a:r>
              <a:rPr lang="ar-SA" sz="2000" dirty="0">
                <a:latin typeface="Cairo ExtraBold" pitchFamily="2" charset="-78"/>
                <a:cs typeface="Cairo ExtraBold" pitchFamily="2" charset="-78"/>
              </a:rPr>
              <a:t>النتائج المحققة</a:t>
            </a:r>
            <a:endParaRPr sz="2000" dirty="0">
              <a:latin typeface="Cairo ExtraBold" pitchFamily="2" charset="-78"/>
              <a:cs typeface="Cairo ExtraBold" pitchFamily="2" charset="-78"/>
            </a:endParaRPr>
          </a:p>
        </p:txBody>
      </p:sp>
      <p:graphicFrame>
        <p:nvGraphicFramePr>
          <p:cNvPr id="4" name="جدول 3">
            <a:extLst>
              <a:ext uri="{FF2B5EF4-FFF2-40B4-BE49-F238E27FC236}">
                <a16:creationId xmlns:a16="http://schemas.microsoft.com/office/drawing/2014/main" id="{0A48A1A4-4BF1-16BA-5F7A-B34ED6C8C125}"/>
              </a:ext>
            </a:extLst>
          </p:cNvPr>
          <p:cNvGraphicFramePr>
            <a:graphicFrameLocks noGrp="1"/>
          </p:cNvGraphicFramePr>
          <p:nvPr>
            <p:extLst>
              <p:ext uri="{D42A27DB-BD31-4B8C-83A1-F6EECF244321}">
                <p14:modId xmlns:p14="http://schemas.microsoft.com/office/powerpoint/2010/main" val="3944217924"/>
              </p:ext>
            </p:extLst>
          </p:nvPr>
        </p:nvGraphicFramePr>
        <p:xfrm>
          <a:off x="1279375" y="1300480"/>
          <a:ext cx="6585251" cy="3343530"/>
        </p:xfrm>
        <a:graphic>
          <a:graphicData uri="http://schemas.openxmlformats.org/drawingml/2006/table">
            <a:tbl>
              <a:tblPr rtl="1" firstRow="1" bandRow="1">
                <a:tableStyleId>{68FE1819-447F-4E47-B27D-CA2507FD7C24}</a:tableStyleId>
              </a:tblPr>
              <a:tblGrid>
                <a:gridCol w="508451">
                  <a:extLst>
                    <a:ext uri="{9D8B030D-6E8A-4147-A177-3AD203B41FA5}">
                      <a16:colId xmlns:a16="http://schemas.microsoft.com/office/drawing/2014/main" val="261867069"/>
                    </a:ext>
                  </a:extLst>
                </a:gridCol>
                <a:gridCol w="2678400">
                  <a:extLst>
                    <a:ext uri="{9D8B030D-6E8A-4147-A177-3AD203B41FA5}">
                      <a16:colId xmlns:a16="http://schemas.microsoft.com/office/drawing/2014/main" val="1731358658"/>
                    </a:ext>
                  </a:extLst>
                </a:gridCol>
                <a:gridCol w="2678400">
                  <a:extLst>
                    <a:ext uri="{9D8B030D-6E8A-4147-A177-3AD203B41FA5}">
                      <a16:colId xmlns:a16="http://schemas.microsoft.com/office/drawing/2014/main" val="1027188085"/>
                    </a:ext>
                  </a:extLst>
                </a:gridCol>
                <a:gridCol w="720000">
                  <a:extLst>
                    <a:ext uri="{9D8B030D-6E8A-4147-A177-3AD203B41FA5}">
                      <a16:colId xmlns:a16="http://schemas.microsoft.com/office/drawing/2014/main" val="1287267969"/>
                    </a:ext>
                  </a:extLst>
                </a:gridCol>
              </a:tblGrid>
              <a:tr h="1677480">
                <a:tc>
                  <a:txBody>
                    <a:bodyPr/>
                    <a:lstStyle/>
                    <a:p>
                      <a:pPr algn="ctr" rtl="1">
                        <a:lnSpc>
                          <a:spcPct val="150000"/>
                        </a:lnSpc>
                      </a:pPr>
                      <a:r>
                        <a:rPr lang="en-US" dirty="0">
                          <a:solidFill>
                            <a:schemeClr val="tx1"/>
                          </a:solidFill>
                          <a:latin typeface="Cairo Medium" pitchFamily="2" charset="-78"/>
                          <a:cs typeface="Cairo Medium" pitchFamily="2" charset="-78"/>
                        </a:rPr>
                        <a:t>01</a:t>
                      </a:r>
                      <a:endParaRPr lang="ar-SA" dirty="0">
                        <a:solidFill>
                          <a:schemeClr val="tx1"/>
                        </a:solidFill>
                        <a:latin typeface="Cairo Medium" pitchFamily="2" charset="-78"/>
                        <a:cs typeface="Cairo Medium" pitchFamily="2" charset="-78"/>
                      </a:endParaRPr>
                    </a:p>
                  </a:txBody>
                  <a:tcPr anchor="ctr">
                    <a:lnL w="12700" cap="flat" cmpd="sng" algn="ctr">
                      <a:solidFill>
                        <a:srgbClr val="181616"/>
                      </a:solidFill>
                      <a:prstDash val="solid"/>
                      <a:round/>
                      <a:headEnd type="none" w="med" len="med"/>
                      <a:tailEnd type="none" w="med" len="med"/>
                    </a:lnL>
                    <a:lnR w="12700" cap="flat" cmpd="sng" algn="ctr">
                      <a:solidFill>
                        <a:srgbClr val="46C7FF"/>
                      </a:solidFill>
                      <a:prstDash val="solid"/>
                      <a:round/>
                      <a:headEnd type="none" w="med" len="med"/>
                      <a:tailEnd type="none" w="med" len="med"/>
                    </a:lnR>
                    <a:lnT w="12700" cap="flat" cmpd="sng" algn="ctr">
                      <a:solidFill>
                        <a:srgbClr val="181616"/>
                      </a:solidFill>
                      <a:prstDash val="solid"/>
                      <a:round/>
                      <a:headEnd type="none" w="med" len="med"/>
                      <a:tailEnd type="none" w="med" len="med"/>
                    </a:lnT>
                    <a:lnB w="12700" cap="flat" cmpd="sng" algn="ctr">
                      <a:solidFill>
                        <a:srgbClr val="46C7FF"/>
                      </a:solidFill>
                      <a:prstDash val="solid"/>
                      <a:round/>
                      <a:headEnd type="none" w="med" len="med"/>
                      <a:tailEnd type="none" w="med" len="med"/>
                    </a:lnB>
                  </a:tcPr>
                </a:tc>
                <a:tc>
                  <a:txBody>
                    <a:bodyPr/>
                    <a:lstStyle/>
                    <a:p>
                      <a:pPr algn="ctr" rtl="1">
                        <a:lnSpc>
                          <a:spcPct val="150000"/>
                        </a:lnSpc>
                      </a:pPr>
                      <a:r>
                        <a:rPr lang="ar-SA" dirty="0">
                          <a:solidFill>
                            <a:schemeClr val="tx1"/>
                          </a:solidFill>
                          <a:latin typeface="Cairo Medium" pitchFamily="2" charset="-78"/>
                          <a:cs typeface="Cairo Medium" pitchFamily="2" charset="-78"/>
                        </a:rPr>
                        <a:t>تم تطوير نظام ذكي يولد خططاً تدريبية </a:t>
                      </a:r>
                      <a:r>
                        <a:rPr lang="ar-SA" dirty="0">
                          <a:solidFill>
                            <a:srgbClr val="46C7FF"/>
                          </a:solidFill>
                          <a:latin typeface="Cairo Medium" pitchFamily="2" charset="-78"/>
                          <a:cs typeface="Cairo Medium" pitchFamily="2" charset="-78"/>
                        </a:rPr>
                        <a:t>مخصصة ديناميكياً </a:t>
                      </a:r>
                      <a:r>
                        <a:rPr lang="ar-SA" dirty="0">
                          <a:solidFill>
                            <a:schemeClr val="tx1"/>
                          </a:solidFill>
                          <a:latin typeface="Cairo Medium" pitchFamily="2" charset="-78"/>
                          <a:cs typeface="Cairo Medium" pitchFamily="2" charset="-78"/>
                        </a:rPr>
                        <a:t>من بيانات المستخدم.</a:t>
                      </a:r>
                    </a:p>
                  </a:txBody>
                  <a:tcPr anchor="ctr">
                    <a:lnL w="12700" cap="flat" cmpd="sng" algn="ctr">
                      <a:solidFill>
                        <a:srgbClr val="46C7FF"/>
                      </a:solidFill>
                      <a:prstDash val="solid"/>
                      <a:round/>
                      <a:headEnd type="none" w="med" len="med"/>
                      <a:tailEnd type="none" w="med" len="med"/>
                    </a:lnL>
                    <a:lnR w="12700" cap="flat" cmpd="sng" algn="ctr">
                      <a:solidFill>
                        <a:srgbClr val="46C7FF"/>
                      </a:solidFill>
                      <a:prstDash val="solid"/>
                      <a:round/>
                      <a:headEnd type="none" w="med" len="med"/>
                      <a:tailEnd type="none" w="med" len="med"/>
                    </a:lnR>
                    <a:lnT w="12700" cap="flat" cmpd="sng" algn="ctr">
                      <a:solidFill>
                        <a:srgbClr val="181616"/>
                      </a:solidFill>
                      <a:prstDash val="solid"/>
                      <a:round/>
                      <a:headEnd type="none" w="med" len="med"/>
                      <a:tailEnd type="none" w="med" len="med"/>
                    </a:lnT>
                    <a:lnB w="12700" cap="flat" cmpd="sng" algn="ctr">
                      <a:solidFill>
                        <a:srgbClr val="46C7FF"/>
                      </a:solidFill>
                      <a:prstDash val="solid"/>
                      <a:round/>
                      <a:headEnd type="none" w="med" len="med"/>
                      <a:tailEnd type="none" w="med" len="med"/>
                    </a:lnB>
                  </a:tcPr>
                </a:tc>
                <a:tc>
                  <a:txBody>
                    <a:bodyPr/>
                    <a:lstStyle/>
                    <a:p>
                      <a:pPr algn="ctr" rtl="1">
                        <a:lnSpc>
                          <a:spcPct val="150000"/>
                        </a:lnSpc>
                      </a:pPr>
                      <a:r>
                        <a:rPr lang="ar-SA" dirty="0">
                          <a:solidFill>
                            <a:schemeClr val="tx1"/>
                          </a:solidFill>
                          <a:latin typeface="Cairo Medium" pitchFamily="2" charset="-78"/>
                          <a:cs typeface="Cairo Medium" pitchFamily="2" charset="-78"/>
                        </a:rPr>
                        <a:t>وفر التطبيق </a:t>
                      </a:r>
                      <a:r>
                        <a:rPr lang="ar-SA" dirty="0">
                          <a:solidFill>
                            <a:srgbClr val="46C7FF"/>
                          </a:solidFill>
                          <a:latin typeface="Cairo Medium" pitchFamily="2" charset="-78"/>
                          <a:cs typeface="Cairo Medium" pitchFamily="2" charset="-78"/>
                        </a:rPr>
                        <a:t>نصائح يومية </a:t>
                      </a:r>
                      <a:r>
                        <a:rPr lang="ar-SA" dirty="0">
                          <a:solidFill>
                            <a:schemeClr val="tx1"/>
                          </a:solidFill>
                          <a:latin typeface="Cairo Medium" pitchFamily="2" charset="-78"/>
                          <a:cs typeface="Cairo Medium" pitchFamily="2" charset="-78"/>
                        </a:rPr>
                        <a:t>و</a:t>
                      </a:r>
                      <a:r>
                        <a:rPr lang="ar-SA" dirty="0">
                          <a:solidFill>
                            <a:srgbClr val="46C7FF"/>
                          </a:solidFill>
                          <a:latin typeface="Cairo Medium" pitchFamily="2" charset="-78"/>
                          <a:cs typeface="Cairo Medium" pitchFamily="2" charset="-78"/>
                        </a:rPr>
                        <a:t>تقارير شهرية </a:t>
                      </a:r>
                      <a:r>
                        <a:rPr lang="ar-SA" dirty="0">
                          <a:solidFill>
                            <a:schemeClr val="tx1"/>
                          </a:solidFill>
                          <a:latin typeface="Cairo Medium" pitchFamily="2" charset="-78"/>
                          <a:cs typeface="Cairo Medium" pitchFamily="2" charset="-78"/>
                        </a:rPr>
                        <a:t>و</a:t>
                      </a:r>
                      <a:r>
                        <a:rPr lang="ar-SA" dirty="0">
                          <a:solidFill>
                            <a:srgbClr val="46C7FF"/>
                          </a:solidFill>
                          <a:latin typeface="Cairo Medium" pitchFamily="2" charset="-78"/>
                          <a:cs typeface="Cairo Medium" pitchFamily="2" charset="-78"/>
                        </a:rPr>
                        <a:t>تواصلًا مباشرًا مع المدربين</a:t>
                      </a:r>
                      <a:r>
                        <a:rPr lang="ar-SA" dirty="0">
                          <a:solidFill>
                            <a:schemeClr val="tx1"/>
                          </a:solidFill>
                          <a:latin typeface="Cairo Medium" pitchFamily="2" charset="-78"/>
                          <a:cs typeface="Cairo Medium" pitchFamily="2" charset="-78"/>
                        </a:rPr>
                        <a:t> لتحسين الالتزام.</a:t>
                      </a:r>
                    </a:p>
                  </a:txBody>
                  <a:tcPr anchor="ctr">
                    <a:lnL w="12700" cap="flat" cmpd="sng" algn="ctr">
                      <a:solidFill>
                        <a:srgbClr val="46C7FF"/>
                      </a:solidFill>
                      <a:prstDash val="solid"/>
                      <a:round/>
                      <a:headEnd type="none" w="med" len="med"/>
                      <a:tailEnd type="none" w="med" len="med"/>
                    </a:lnL>
                    <a:lnR w="12700" cap="flat" cmpd="sng" algn="ctr">
                      <a:solidFill>
                        <a:srgbClr val="46C7FF"/>
                      </a:solidFill>
                      <a:prstDash val="solid"/>
                      <a:round/>
                      <a:headEnd type="none" w="med" len="med"/>
                      <a:tailEnd type="none" w="med" len="med"/>
                    </a:lnR>
                    <a:lnT w="12700" cap="flat" cmpd="sng" algn="ctr">
                      <a:solidFill>
                        <a:srgbClr val="181616"/>
                      </a:solidFill>
                      <a:prstDash val="solid"/>
                      <a:round/>
                      <a:headEnd type="none" w="med" len="med"/>
                      <a:tailEnd type="none" w="med" len="med"/>
                    </a:lnT>
                    <a:lnB w="12700" cap="flat" cmpd="sng" algn="ctr">
                      <a:solidFill>
                        <a:srgbClr val="46C7FF"/>
                      </a:solidFill>
                      <a:prstDash val="solid"/>
                      <a:round/>
                      <a:headEnd type="none" w="med" len="med"/>
                      <a:tailEnd type="none" w="med" len="med"/>
                    </a:lnB>
                  </a:tcPr>
                </a:tc>
                <a:tc>
                  <a:txBody>
                    <a:bodyPr/>
                    <a:lstStyle/>
                    <a:p>
                      <a:pPr algn="ctr" rtl="1">
                        <a:lnSpc>
                          <a:spcPct val="150000"/>
                        </a:lnSpc>
                      </a:pPr>
                      <a:r>
                        <a:rPr lang="en-US" dirty="0">
                          <a:solidFill>
                            <a:schemeClr val="tx1"/>
                          </a:solidFill>
                          <a:latin typeface="Cairo Medium" pitchFamily="2" charset="-78"/>
                          <a:cs typeface="Cairo Medium" pitchFamily="2" charset="-78"/>
                        </a:rPr>
                        <a:t>02</a:t>
                      </a:r>
                      <a:endParaRPr lang="ar-SA" dirty="0">
                        <a:solidFill>
                          <a:schemeClr val="tx1"/>
                        </a:solidFill>
                        <a:latin typeface="Cairo Medium" pitchFamily="2" charset="-78"/>
                        <a:cs typeface="Cairo Medium" pitchFamily="2" charset="-78"/>
                      </a:endParaRPr>
                    </a:p>
                  </a:txBody>
                  <a:tcPr anchor="ctr">
                    <a:lnL w="12700" cap="flat" cmpd="sng" algn="ctr">
                      <a:solidFill>
                        <a:srgbClr val="46C7FF"/>
                      </a:solidFill>
                      <a:prstDash val="solid"/>
                      <a:round/>
                      <a:headEnd type="none" w="med" len="med"/>
                      <a:tailEnd type="none" w="med" len="med"/>
                    </a:lnL>
                    <a:lnR w="12700" cap="flat" cmpd="sng" algn="ctr">
                      <a:solidFill>
                        <a:srgbClr val="181616"/>
                      </a:solidFill>
                      <a:prstDash val="solid"/>
                      <a:round/>
                      <a:headEnd type="none" w="med" len="med"/>
                      <a:tailEnd type="none" w="med" len="med"/>
                    </a:lnR>
                    <a:lnT w="12700" cap="flat" cmpd="sng" algn="ctr">
                      <a:solidFill>
                        <a:srgbClr val="181616"/>
                      </a:solidFill>
                      <a:prstDash val="solid"/>
                      <a:round/>
                      <a:headEnd type="none" w="med" len="med"/>
                      <a:tailEnd type="none" w="med" len="med"/>
                    </a:lnT>
                    <a:lnB w="12700" cap="flat" cmpd="sng" algn="ctr">
                      <a:solidFill>
                        <a:srgbClr val="46C7FF"/>
                      </a:solidFill>
                      <a:prstDash val="solid"/>
                      <a:round/>
                      <a:headEnd type="none" w="med" len="med"/>
                      <a:tailEnd type="none" w="med" len="med"/>
                    </a:lnB>
                  </a:tcPr>
                </a:tc>
                <a:extLst>
                  <a:ext uri="{0D108BD9-81ED-4DB2-BD59-A6C34878D82A}">
                    <a16:rowId xmlns:a16="http://schemas.microsoft.com/office/drawing/2014/main" val="1393238984"/>
                  </a:ext>
                </a:extLst>
              </a:tr>
              <a:tr h="1666050">
                <a:tc>
                  <a:txBody>
                    <a:bodyPr/>
                    <a:lstStyle/>
                    <a:p>
                      <a:pPr algn="ctr" rtl="1">
                        <a:lnSpc>
                          <a:spcPct val="150000"/>
                        </a:lnSpc>
                      </a:pPr>
                      <a:r>
                        <a:rPr lang="en-US" dirty="0">
                          <a:solidFill>
                            <a:schemeClr val="tx1"/>
                          </a:solidFill>
                          <a:latin typeface="Cairo Medium" pitchFamily="2" charset="-78"/>
                          <a:cs typeface="Cairo Medium" pitchFamily="2" charset="-78"/>
                        </a:rPr>
                        <a:t>03</a:t>
                      </a:r>
                      <a:endParaRPr lang="ar-SA" dirty="0">
                        <a:solidFill>
                          <a:schemeClr val="tx1"/>
                        </a:solidFill>
                        <a:latin typeface="Cairo Medium" pitchFamily="2" charset="-78"/>
                        <a:cs typeface="Cairo Medium" pitchFamily="2" charset="-78"/>
                      </a:endParaRPr>
                    </a:p>
                  </a:txBody>
                  <a:tcPr anchor="ctr">
                    <a:lnL w="12700" cap="flat" cmpd="sng" algn="ctr">
                      <a:solidFill>
                        <a:srgbClr val="181616"/>
                      </a:solidFill>
                      <a:prstDash val="solid"/>
                      <a:round/>
                      <a:headEnd type="none" w="med" len="med"/>
                      <a:tailEnd type="none" w="med" len="med"/>
                    </a:lnL>
                    <a:lnR w="12700" cap="flat" cmpd="sng" algn="ctr">
                      <a:solidFill>
                        <a:srgbClr val="46C7FF"/>
                      </a:solidFill>
                      <a:prstDash val="solid"/>
                      <a:round/>
                      <a:headEnd type="none" w="med" len="med"/>
                      <a:tailEnd type="none" w="med" len="med"/>
                    </a:lnR>
                    <a:lnT w="12700" cap="flat" cmpd="sng" algn="ctr">
                      <a:solidFill>
                        <a:srgbClr val="46C7FF"/>
                      </a:solidFill>
                      <a:prstDash val="solid"/>
                      <a:round/>
                      <a:headEnd type="none" w="med" len="med"/>
                      <a:tailEnd type="none" w="med" len="med"/>
                    </a:lnT>
                    <a:lnB w="12700" cap="flat" cmpd="sng" algn="ctr">
                      <a:solidFill>
                        <a:srgbClr val="181616"/>
                      </a:solidFill>
                      <a:prstDash val="solid"/>
                      <a:round/>
                      <a:headEnd type="none" w="med" len="med"/>
                      <a:tailEnd type="none" w="med" len="med"/>
                    </a:lnB>
                  </a:tcPr>
                </a:tc>
                <a:tc>
                  <a:txBody>
                    <a:bodyPr/>
                    <a:lstStyle/>
                    <a:p>
                      <a:pPr algn="ctr" rtl="1">
                        <a:lnSpc>
                          <a:spcPct val="150000"/>
                        </a:lnSpc>
                      </a:pPr>
                      <a:r>
                        <a:rPr lang="ar-SA" dirty="0">
                          <a:solidFill>
                            <a:schemeClr val="tx1"/>
                          </a:solidFill>
                          <a:latin typeface="Cairo Medium" pitchFamily="2" charset="-78"/>
                          <a:cs typeface="Cairo Medium" pitchFamily="2" charset="-78"/>
                        </a:rPr>
                        <a:t>جمعت المنصة بين </a:t>
                      </a:r>
                      <a:r>
                        <a:rPr lang="ar-SA" dirty="0">
                          <a:solidFill>
                            <a:srgbClr val="46C7FF"/>
                          </a:solidFill>
                          <a:latin typeface="Cairo Medium" pitchFamily="2" charset="-78"/>
                          <a:cs typeface="Cairo Medium" pitchFamily="2" charset="-78"/>
                        </a:rPr>
                        <a:t>المدرب البشري والذكي</a:t>
                      </a:r>
                      <a:r>
                        <a:rPr lang="ar-SA" dirty="0">
                          <a:solidFill>
                            <a:schemeClr val="tx1"/>
                          </a:solidFill>
                          <a:latin typeface="Cairo Medium" pitchFamily="2" charset="-78"/>
                          <a:cs typeface="Cairo Medium" pitchFamily="2" charset="-78"/>
                        </a:rPr>
                        <a:t> بأدوار أربعة لتغطية كافة الاحتياجات التدريبية.</a:t>
                      </a:r>
                    </a:p>
                  </a:txBody>
                  <a:tcPr anchor="ctr">
                    <a:lnL w="12700" cap="flat" cmpd="sng" algn="ctr">
                      <a:solidFill>
                        <a:srgbClr val="46C7FF"/>
                      </a:solidFill>
                      <a:prstDash val="solid"/>
                      <a:round/>
                      <a:headEnd type="none" w="med" len="med"/>
                      <a:tailEnd type="none" w="med" len="med"/>
                    </a:lnL>
                    <a:lnR w="12700" cap="flat" cmpd="sng" algn="ctr">
                      <a:solidFill>
                        <a:srgbClr val="46C7FF"/>
                      </a:solidFill>
                      <a:prstDash val="solid"/>
                      <a:round/>
                      <a:headEnd type="none" w="med" len="med"/>
                      <a:tailEnd type="none" w="med" len="med"/>
                    </a:lnR>
                    <a:lnT w="12700" cap="flat" cmpd="sng" algn="ctr">
                      <a:solidFill>
                        <a:srgbClr val="46C7FF"/>
                      </a:solidFill>
                      <a:prstDash val="solid"/>
                      <a:round/>
                      <a:headEnd type="none" w="med" len="med"/>
                      <a:tailEnd type="none" w="med" len="med"/>
                    </a:lnT>
                    <a:lnB w="12700" cap="flat" cmpd="sng" algn="ctr">
                      <a:solidFill>
                        <a:srgbClr val="181616"/>
                      </a:solidFill>
                      <a:prstDash val="solid"/>
                      <a:round/>
                      <a:headEnd type="none" w="med" len="med"/>
                      <a:tailEnd type="none" w="med" len="med"/>
                    </a:lnB>
                  </a:tcPr>
                </a:tc>
                <a:tc>
                  <a:txBody>
                    <a:bodyPr/>
                    <a:lstStyle/>
                    <a:p>
                      <a:pPr algn="ctr" rtl="1">
                        <a:lnSpc>
                          <a:spcPct val="150000"/>
                        </a:lnSpc>
                      </a:pPr>
                      <a:r>
                        <a:rPr lang="ar-SA" dirty="0">
                          <a:solidFill>
                            <a:schemeClr val="tx1"/>
                          </a:solidFill>
                          <a:latin typeface="Cairo Medium" pitchFamily="2" charset="-78"/>
                          <a:cs typeface="Cairo Medium" pitchFamily="2" charset="-78"/>
                        </a:rPr>
                        <a:t>قدم النظام حلاً اقتصادياً يعمل على </a:t>
                      </a:r>
                      <a:r>
                        <a:rPr lang="ar-SA" dirty="0">
                          <a:solidFill>
                            <a:srgbClr val="46C7FF"/>
                          </a:solidFill>
                          <a:latin typeface="Cairo Medium" pitchFamily="2" charset="-78"/>
                          <a:cs typeface="Cairo Medium" pitchFamily="2" charset="-78"/>
                        </a:rPr>
                        <a:t>هواتف متوسطة </a:t>
                      </a:r>
                      <a:r>
                        <a:rPr lang="ar-SA" dirty="0">
                          <a:solidFill>
                            <a:schemeClr val="tx1"/>
                          </a:solidFill>
                          <a:latin typeface="Cairo Medium" pitchFamily="2" charset="-78"/>
                          <a:cs typeface="Cairo Medium" pitchFamily="2" charset="-78"/>
                        </a:rPr>
                        <a:t>ويدعم اللغة العربية بسلاسة.</a:t>
                      </a:r>
                    </a:p>
                  </a:txBody>
                  <a:tcPr anchor="ctr">
                    <a:lnL w="12700" cap="flat" cmpd="sng" algn="ctr">
                      <a:solidFill>
                        <a:srgbClr val="46C7FF"/>
                      </a:solidFill>
                      <a:prstDash val="solid"/>
                      <a:round/>
                      <a:headEnd type="none" w="med" len="med"/>
                      <a:tailEnd type="none" w="med" len="med"/>
                    </a:lnL>
                    <a:lnR w="12700" cap="flat" cmpd="sng" algn="ctr">
                      <a:solidFill>
                        <a:srgbClr val="46C7FF"/>
                      </a:solidFill>
                      <a:prstDash val="solid"/>
                      <a:round/>
                      <a:headEnd type="none" w="med" len="med"/>
                      <a:tailEnd type="none" w="med" len="med"/>
                    </a:lnR>
                    <a:lnT w="12700" cap="flat" cmpd="sng" algn="ctr">
                      <a:solidFill>
                        <a:srgbClr val="46C7FF"/>
                      </a:solidFill>
                      <a:prstDash val="solid"/>
                      <a:round/>
                      <a:headEnd type="none" w="med" len="med"/>
                      <a:tailEnd type="none" w="med" len="med"/>
                    </a:lnT>
                    <a:lnB w="12700" cap="flat" cmpd="sng" algn="ctr">
                      <a:solidFill>
                        <a:srgbClr val="181616"/>
                      </a:solidFill>
                      <a:prstDash val="solid"/>
                      <a:round/>
                      <a:headEnd type="none" w="med" len="med"/>
                      <a:tailEnd type="none" w="med" len="med"/>
                    </a:lnB>
                  </a:tcPr>
                </a:tc>
                <a:tc>
                  <a:txBody>
                    <a:bodyPr/>
                    <a:lstStyle/>
                    <a:p>
                      <a:pPr algn="ctr" rtl="1">
                        <a:lnSpc>
                          <a:spcPct val="150000"/>
                        </a:lnSpc>
                      </a:pPr>
                      <a:r>
                        <a:rPr lang="en-US" dirty="0">
                          <a:solidFill>
                            <a:schemeClr val="tx1"/>
                          </a:solidFill>
                          <a:latin typeface="Cairo Medium" pitchFamily="2" charset="-78"/>
                          <a:cs typeface="Cairo Medium" pitchFamily="2" charset="-78"/>
                        </a:rPr>
                        <a:t>04</a:t>
                      </a:r>
                      <a:endParaRPr lang="ar-SA" dirty="0">
                        <a:solidFill>
                          <a:schemeClr val="tx1"/>
                        </a:solidFill>
                        <a:latin typeface="Cairo Medium" pitchFamily="2" charset="-78"/>
                        <a:cs typeface="Cairo Medium" pitchFamily="2" charset="-78"/>
                      </a:endParaRPr>
                    </a:p>
                  </a:txBody>
                  <a:tcPr anchor="ctr">
                    <a:lnL w="12700" cap="flat" cmpd="sng" algn="ctr">
                      <a:solidFill>
                        <a:srgbClr val="46C7FF"/>
                      </a:solidFill>
                      <a:prstDash val="solid"/>
                      <a:round/>
                      <a:headEnd type="none" w="med" len="med"/>
                      <a:tailEnd type="none" w="med" len="med"/>
                    </a:lnL>
                    <a:lnR w="12700" cap="flat" cmpd="sng" algn="ctr">
                      <a:solidFill>
                        <a:srgbClr val="181616"/>
                      </a:solidFill>
                      <a:prstDash val="solid"/>
                      <a:round/>
                      <a:headEnd type="none" w="med" len="med"/>
                      <a:tailEnd type="none" w="med" len="med"/>
                    </a:lnR>
                    <a:lnT w="12700" cap="flat" cmpd="sng" algn="ctr">
                      <a:solidFill>
                        <a:srgbClr val="46C7FF"/>
                      </a:solidFill>
                      <a:prstDash val="solid"/>
                      <a:round/>
                      <a:headEnd type="none" w="med" len="med"/>
                      <a:tailEnd type="none" w="med" len="med"/>
                    </a:lnT>
                    <a:lnB w="12700" cap="flat" cmpd="sng" algn="ctr">
                      <a:solidFill>
                        <a:srgbClr val="181616"/>
                      </a:solidFill>
                      <a:prstDash val="solid"/>
                      <a:round/>
                      <a:headEnd type="none" w="med" len="med"/>
                      <a:tailEnd type="none" w="med" len="med"/>
                    </a:lnB>
                  </a:tcPr>
                </a:tc>
                <a:extLst>
                  <a:ext uri="{0D108BD9-81ED-4DB2-BD59-A6C34878D82A}">
                    <a16:rowId xmlns:a16="http://schemas.microsoft.com/office/drawing/2014/main" val="1152667683"/>
                  </a:ext>
                </a:extLst>
              </a:tr>
            </a:tbl>
          </a:graphicData>
        </a:graphic>
      </p:graphicFrame>
      <p:sp>
        <p:nvSpPr>
          <p:cNvPr id="10" name="مستطيل 9">
            <a:extLst>
              <a:ext uri="{FF2B5EF4-FFF2-40B4-BE49-F238E27FC236}">
                <a16:creationId xmlns:a16="http://schemas.microsoft.com/office/drawing/2014/main" id="{3D3D5802-B1C5-B532-2BD3-65C17BBC81A9}"/>
              </a:ext>
            </a:extLst>
          </p:cNvPr>
          <p:cNvSpPr/>
          <p:nvPr/>
        </p:nvSpPr>
        <p:spPr>
          <a:xfrm>
            <a:off x="7762240" y="265230"/>
            <a:ext cx="1381760" cy="4062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dirty="0">
                <a:solidFill>
                  <a:srgbClr val="46C7FF"/>
                </a:solidFill>
                <a:latin typeface="Cairo ExtraBold" pitchFamily="2" charset="-78"/>
                <a:cs typeface="Cairo ExtraBold" pitchFamily="2" charset="-78"/>
              </a:rPr>
              <a:t>13/15</a:t>
            </a:r>
          </a:p>
        </p:txBody>
      </p:sp>
    </p:spTree>
    <p:extLst>
      <p:ext uri="{BB962C8B-B14F-4D97-AF65-F5344CB8AC3E}">
        <p14:creationId xmlns:p14="http://schemas.microsoft.com/office/powerpoint/2010/main" val="3064320515"/>
      </p:ext>
    </p:extLst>
  </p:cSld>
  <p:clrMapOvr>
    <a:masterClrMapping/>
  </p:clrMapOvr>
  <p:transition spd="slow">
    <p:push dir="u"/>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499"/>
        <p:cNvGrpSpPr/>
        <p:nvPr/>
      </p:nvGrpSpPr>
      <p:grpSpPr>
        <a:xfrm>
          <a:off x="0" y="0"/>
          <a:ext cx="0" cy="0"/>
          <a:chOff x="0" y="0"/>
          <a:chExt cx="0" cy="0"/>
        </a:xfrm>
      </p:grpSpPr>
      <p:sp>
        <p:nvSpPr>
          <p:cNvPr id="500" name="Google Shape;500;p41"/>
          <p:cNvSpPr txBox="1">
            <a:spLocks noGrp="1"/>
          </p:cNvSpPr>
          <p:nvPr>
            <p:ph type="title"/>
          </p:nvPr>
        </p:nvSpPr>
        <p:spPr>
          <a:xfrm>
            <a:off x="713400" y="539550"/>
            <a:ext cx="7717500" cy="612900"/>
          </a:xfrm>
          <a:prstGeom prst="rect">
            <a:avLst/>
          </a:prstGeom>
        </p:spPr>
        <p:txBody>
          <a:bodyPr spcFirstLastPara="1" wrap="square" lIns="91425" tIns="91425" rIns="91425" bIns="91425" anchor="t" anchorCtr="0">
            <a:noAutofit/>
          </a:bodyPr>
          <a:lstStyle/>
          <a:p>
            <a:pPr marL="0" lvl="0" indent="0" algn="ctr" rtl="1">
              <a:spcBef>
                <a:spcPts val="0"/>
              </a:spcBef>
              <a:spcAft>
                <a:spcPts val="0"/>
              </a:spcAft>
              <a:buNone/>
            </a:pPr>
            <a:r>
              <a:rPr lang="ar-SA" sz="2000" dirty="0">
                <a:latin typeface="Cairo ExtraBold" pitchFamily="2" charset="-78"/>
                <a:cs typeface="Cairo ExtraBold" pitchFamily="2" charset="-78"/>
              </a:rPr>
              <a:t>الآفاق المستقبلية و</a:t>
            </a:r>
            <a:r>
              <a:rPr lang="ar-SA" sz="2000" dirty="0">
                <a:solidFill>
                  <a:srgbClr val="46C7FF"/>
                </a:solidFill>
                <a:latin typeface="Cairo ExtraBold" pitchFamily="2" charset="-78"/>
                <a:cs typeface="Cairo ExtraBold" pitchFamily="2" charset="-78"/>
              </a:rPr>
              <a:t>تطوير</a:t>
            </a:r>
            <a:r>
              <a:rPr lang="ar-SA" sz="2000" dirty="0">
                <a:latin typeface="Cairo ExtraBold" pitchFamily="2" charset="-78"/>
                <a:cs typeface="Cairo ExtraBold" pitchFamily="2" charset="-78"/>
              </a:rPr>
              <a:t> التطبيق</a:t>
            </a:r>
            <a:endParaRPr sz="2000" dirty="0">
              <a:solidFill>
                <a:schemeClr val="lt2"/>
              </a:solidFill>
              <a:latin typeface="Cairo ExtraBold" pitchFamily="2" charset="-78"/>
              <a:cs typeface="Cairo ExtraBold" pitchFamily="2" charset="-78"/>
            </a:endParaRPr>
          </a:p>
        </p:txBody>
      </p:sp>
      <p:sp>
        <p:nvSpPr>
          <p:cNvPr id="501" name="Google Shape;501;p41"/>
          <p:cNvSpPr/>
          <p:nvPr/>
        </p:nvSpPr>
        <p:spPr>
          <a:xfrm flipH="1">
            <a:off x="2465121" y="2199800"/>
            <a:ext cx="875700" cy="645900"/>
          </a:xfrm>
          <a:prstGeom prst="rect">
            <a:avLst/>
          </a:prstGeom>
          <a:noFill/>
          <a:ln>
            <a:noFill/>
          </a:ln>
        </p:spPr>
        <p:txBody>
          <a:bodyPr spcFirstLastPara="1" wrap="square" lIns="91425" tIns="91425" rIns="91425" bIns="91425" anchor="ctr" anchorCtr="0">
            <a:noAutofit/>
          </a:bodyPr>
          <a:lstStyle/>
          <a:p>
            <a:pPr marL="0" lvl="0" indent="0" algn="ctr" rtl="1">
              <a:spcBef>
                <a:spcPts val="0"/>
              </a:spcBef>
              <a:spcAft>
                <a:spcPts val="0"/>
              </a:spcAft>
              <a:buNone/>
            </a:pPr>
            <a:r>
              <a:rPr lang="en" sz="3000" dirty="0">
                <a:solidFill>
                  <a:schemeClr val="accent1"/>
                </a:solidFill>
                <a:latin typeface="Cairo Medium" pitchFamily="2" charset="-78"/>
                <a:ea typeface="Aldrich"/>
                <a:cs typeface="Cairo Medium" pitchFamily="2" charset="-78"/>
                <a:sym typeface="Aldrich"/>
              </a:rPr>
              <a:t>07</a:t>
            </a:r>
            <a:endParaRPr sz="3000" dirty="0">
              <a:solidFill>
                <a:schemeClr val="accent1"/>
              </a:solidFill>
              <a:latin typeface="Cairo Medium" pitchFamily="2" charset="-78"/>
              <a:ea typeface="Aldrich"/>
              <a:cs typeface="Cairo Medium" pitchFamily="2" charset="-78"/>
              <a:sym typeface="Aldrich"/>
            </a:endParaRPr>
          </a:p>
        </p:txBody>
      </p:sp>
      <p:sp>
        <p:nvSpPr>
          <p:cNvPr id="502" name="Google Shape;502;p41"/>
          <p:cNvSpPr/>
          <p:nvPr/>
        </p:nvSpPr>
        <p:spPr>
          <a:xfrm flipH="1">
            <a:off x="2465121" y="3014450"/>
            <a:ext cx="875700" cy="645900"/>
          </a:xfrm>
          <a:prstGeom prst="rect">
            <a:avLst/>
          </a:prstGeom>
          <a:noFill/>
          <a:ln>
            <a:noFill/>
          </a:ln>
        </p:spPr>
        <p:txBody>
          <a:bodyPr spcFirstLastPara="1" wrap="square" lIns="91425" tIns="91425" rIns="91425" bIns="91425" anchor="ctr" anchorCtr="0">
            <a:noAutofit/>
          </a:bodyPr>
          <a:lstStyle/>
          <a:p>
            <a:pPr marL="0" lvl="0" indent="0" algn="ctr" rtl="1">
              <a:spcBef>
                <a:spcPts val="0"/>
              </a:spcBef>
              <a:spcAft>
                <a:spcPts val="0"/>
              </a:spcAft>
              <a:buNone/>
            </a:pPr>
            <a:r>
              <a:rPr lang="en" sz="3000" dirty="0">
                <a:solidFill>
                  <a:schemeClr val="accent1"/>
                </a:solidFill>
                <a:latin typeface="Cairo Medium" pitchFamily="2" charset="-78"/>
                <a:ea typeface="Aldrich"/>
                <a:cs typeface="Cairo Medium" pitchFamily="2" charset="-78"/>
                <a:sym typeface="Aldrich"/>
              </a:rPr>
              <a:t>06</a:t>
            </a:r>
            <a:endParaRPr sz="3000" dirty="0">
              <a:solidFill>
                <a:schemeClr val="accent1"/>
              </a:solidFill>
              <a:latin typeface="Cairo Medium" pitchFamily="2" charset="-78"/>
              <a:ea typeface="Aldrich"/>
              <a:cs typeface="Cairo Medium" pitchFamily="2" charset="-78"/>
              <a:sym typeface="Aldrich"/>
            </a:endParaRPr>
          </a:p>
        </p:txBody>
      </p:sp>
      <p:sp>
        <p:nvSpPr>
          <p:cNvPr id="503" name="Google Shape;503;p41"/>
          <p:cNvSpPr/>
          <p:nvPr/>
        </p:nvSpPr>
        <p:spPr>
          <a:xfrm flipH="1">
            <a:off x="2465121" y="3829100"/>
            <a:ext cx="875700" cy="645900"/>
          </a:xfrm>
          <a:prstGeom prst="rect">
            <a:avLst/>
          </a:prstGeom>
          <a:noFill/>
          <a:ln>
            <a:noFill/>
          </a:ln>
        </p:spPr>
        <p:txBody>
          <a:bodyPr spcFirstLastPara="1" wrap="square" lIns="91425" tIns="91425" rIns="91425" bIns="91425" anchor="ctr" anchorCtr="0">
            <a:noAutofit/>
          </a:bodyPr>
          <a:lstStyle/>
          <a:p>
            <a:pPr marL="0" lvl="0" indent="0" algn="ctr" rtl="1">
              <a:spcBef>
                <a:spcPts val="0"/>
              </a:spcBef>
              <a:spcAft>
                <a:spcPts val="0"/>
              </a:spcAft>
              <a:buNone/>
            </a:pPr>
            <a:r>
              <a:rPr lang="en" sz="3000" dirty="0">
                <a:solidFill>
                  <a:schemeClr val="accent1"/>
                </a:solidFill>
                <a:latin typeface="Cairo Medium" pitchFamily="2" charset="-78"/>
                <a:ea typeface="Aldrich"/>
                <a:cs typeface="Cairo Medium" pitchFamily="2" charset="-78"/>
                <a:sym typeface="Aldrich"/>
              </a:rPr>
              <a:t>05</a:t>
            </a:r>
            <a:endParaRPr sz="3000" dirty="0">
              <a:solidFill>
                <a:schemeClr val="accent1"/>
              </a:solidFill>
              <a:latin typeface="Cairo Medium" pitchFamily="2" charset="-78"/>
              <a:ea typeface="Aldrich"/>
              <a:cs typeface="Cairo Medium" pitchFamily="2" charset="-78"/>
              <a:sym typeface="Aldrich"/>
            </a:endParaRPr>
          </a:p>
        </p:txBody>
      </p:sp>
      <p:cxnSp>
        <p:nvCxnSpPr>
          <p:cNvPr id="504" name="Google Shape;504;p41"/>
          <p:cNvCxnSpPr>
            <a:stCxn id="501" idx="2"/>
            <a:endCxn id="502" idx="0"/>
          </p:cNvCxnSpPr>
          <p:nvPr/>
        </p:nvCxnSpPr>
        <p:spPr>
          <a:xfrm>
            <a:off x="2902971" y="2845700"/>
            <a:ext cx="0" cy="168600"/>
          </a:xfrm>
          <a:prstGeom prst="straightConnector1">
            <a:avLst/>
          </a:prstGeom>
          <a:noFill/>
          <a:ln w="19050" cap="flat" cmpd="sng">
            <a:solidFill>
              <a:schemeClr val="accent1"/>
            </a:solidFill>
            <a:prstDash val="solid"/>
            <a:round/>
            <a:headEnd type="none" w="med" len="med"/>
            <a:tailEnd type="oval" w="med" len="med"/>
          </a:ln>
        </p:spPr>
      </p:cxnSp>
      <p:cxnSp>
        <p:nvCxnSpPr>
          <p:cNvPr id="505" name="Google Shape;505;p41"/>
          <p:cNvCxnSpPr>
            <a:stCxn id="502" idx="2"/>
            <a:endCxn id="503" idx="0"/>
          </p:cNvCxnSpPr>
          <p:nvPr/>
        </p:nvCxnSpPr>
        <p:spPr>
          <a:xfrm>
            <a:off x="2902971" y="3660350"/>
            <a:ext cx="0" cy="168900"/>
          </a:xfrm>
          <a:prstGeom prst="straightConnector1">
            <a:avLst/>
          </a:prstGeom>
          <a:noFill/>
          <a:ln w="19050" cap="flat" cmpd="sng">
            <a:solidFill>
              <a:schemeClr val="accent1"/>
            </a:solidFill>
            <a:prstDash val="solid"/>
            <a:round/>
            <a:headEnd type="none" w="med" len="med"/>
            <a:tailEnd type="oval" w="med" len="med"/>
          </a:ln>
        </p:spPr>
      </p:cxnSp>
      <p:sp>
        <p:nvSpPr>
          <p:cNvPr id="506" name="Google Shape;506;p41"/>
          <p:cNvSpPr txBox="1"/>
          <p:nvPr/>
        </p:nvSpPr>
        <p:spPr>
          <a:xfrm>
            <a:off x="381380" y="2341063"/>
            <a:ext cx="2302590" cy="363300"/>
          </a:xfrm>
          <a:prstGeom prst="rect">
            <a:avLst/>
          </a:prstGeom>
          <a:noFill/>
          <a:ln>
            <a:noFill/>
          </a:ln>
        </p:spPr>
        <p:txBody>
          <a:bodyPr spcFirstLastPara="1" wrap="square" lIns="91425" tIns="91425" rIns="91425" bIns="91425" anchor="ctr" anchorCtr="0">
            <a:noAutofit/>
          </a:bodyPr>
          <a:lstStyle/>
          <a:p>
            <a:pPr marL="0" lvl="0" indent="0" algn="ctr" rtl="1">
              <a:spcBef>
                <a:spcPts val="0"/>
              </a:spcBef>
              <a:spcAft>
                <a:spcPts val="0"/>
              </a:spcAft>
              <a:buNone/>
            </a:pPr>
            <a:r>
              <a:rPr lang="ar-SA" sz="1200" dirty="0">
                <a:solidFill>
                  <a:schemeClr val="dk1"/>
                </a:solidFill>
                <a:latin typeface="Cairo Medium" pitchFamily="2" charset="-78"/>
                <a:ea typeface="Hind"/>
                <a:cs typeface="Cairo Medium" pitchFamily="2" charset="-78"/>
                <a:sym typeface="Hind"/>
              </a:rPr>
              <a:t>تقديم تغذية راجعة لحظية دقيقة للمستخدم.</a:t>
            </a:r>
            <a:endParaRPr sz="1200" dirty="0">
              <a:solidFill>
                <a:schemeClr val="dk1"/>
              </a:solidFill>
              <a:latin typeface="Cairo Medium" pitchFamily="2" charset="-78"/>
              <a:ea typeface="Hind"/>
              <a:cs typeface="Cairo Medium" pitchFamily="2" charset="-78"/>
              <a:sym typeface="Hind"/>
            </a:endParaRPr>
          </a:p>
        </p:txBody>
      </p:sp>
      <p:sp>
        <p:nvSpPr>
          <p:cNvPr id="507" name="Google Shape;507;p41"/>
          <p:cNvSpPr txBox="1"/>
          <p:nvPr/>
        </p:nvSpPr>
        <p:spPr>
          <a:xfrm>
            <a:off x="381380" y="3155712"/>
            <a:ext cx="2302590" cy="363300"/>
          </a:xfrm>
          <a:prstGeom prst="rect">
            <a:avLst/>
          </a:prstGeom>
          <a:noFill/>
          <a:ln>
            <a:noFill/>
          </a:ln>
        </p:spPr>
        <p:txBody>
          <a:bodyPr spcFirstLastPara="1" wrap="square" lIns="91425" tIns="91425" rIns="91425" bIns="91425" anchor="ctr" anchorCtr="0">
            <a:noAutofit/>
          </a:bodyPr>
          <a:lstStyle/>
          <a:p>
            <a:pPr marL="0" lvl="0" indent="0" algn="ctr" rtl="1">
              <a:spcBef>
                <a:spcPts val="0"/>
              </a:spcBef>
              <a:spcAft>
                <a:spcPts val="0"/>
              </a:spcAft>
              <a:buNone/>
            </a:pPr>
            <a:r>
              <a:rPr lang="ar-SA" sz="1200" dirty="0">
                <a:solidFill>
                  <a:schemeClr val="dk1"/>
                </a:solidFill>
                <a:latin typeface="Cairo Medium" pitchFamily="2" charset="-78"/>
                <a:ea typeface="Hind"/>
                <a:cs typeface="Cairo Medium" pitchFamily="2" charset="-78"/>
                <a:sym typeface="Hind"/>
              </a:rPr>
              <a:t>تطوير التحليل الفوري للحركة أثناء التمرين.</a:t>
            </a:r>
            <a:endParaRPr sz="1200" dirty="0">
              <a:solidFill>
                <a:schemeClr val="dk1"/>
              </a:solidFill>
              <a:latin typeface="Cairo Medium" pitchFamily="2" charset="-78"/>
              <a:ea typeface="Hind"/>
              <a:cs typeface="Cairo Medium" pitchFamily="2" charset="-78"/>
              <a:sym typeface="Hind"/>
            </a:endParaRPr>
          </a:p>
        </p:txBody>
      </p:sp>
      <p:sp>
        <p:nvSpPr>
          <p:cNvPr id="508" name="Google Shape;508;p41"/>
          <p:cNvSpPr txBox="1"/>
          <p:nvPr/>
        </p:nvSpPr>
        <p:spPr>
          <a:xfrm>
            <a:off x="381380" y="3970400"/>
            <a:ext cx="2302590" cy="363300"/>
          </a:xfrm>
          <a:prstGeom prst="rect">
            <a:avLst/>
          </a:prstGeom>
          <a:noFill/>
          <a:ln>
            <a:noFill/>
          </a:ln>
        </p:spPr>
        <p:txBody>
          <a:bodyPr spcFirstLastPara="1" wrap="square" lIns="91425" tIns="91425" rIns="91425" bIns="91425" anchor="ctr" anchorCtr="0">
            <a:noAutofit/>
          </a:bodyPr>
          <a:lstStyle/>
          <a:p>
            <a:pPr marL="0" lvl="0" indent="0" algn="ctr" rtl="1">
              <a:spcBef>
                <a:spcPts val="0"/>
              </a:spcBef>
              <a:spcAft>
                <a:spcPts val="0"/>
              </a:spcAft>
              <a:buNone/>
            </a:pPr>
            <a:r>
              <a:rPr lang="ar-SA" sz="1200" dirty="0">
                <a:solidFill>
                  <a:schemeClr val="dk1"/>
                </a:solidFill>
                <a:latin typeface="Cairo Medium" pitchFamily="2" charset="-78"/>
                <a:ea typeface="Hind"/>
                <a:cs typeface="Cairo Medium" pitchFamily="2" charset="-78"/>
                <a:sym typeface="Hind"/>
              </a:rPr>
              <a:t>دعم رياضات اليوغا </a:t>
            </a:r>
            <a:r>
              <a:rPr lang="ar-SA" sz="1200" dirty="0" err="1">
                <a:solidFill>
                  <a:schemeClr val="dk1"/>
                </a:solidFill>
                <a:latin typeface="Cairo Medium" pitchFamily="2" charset="-78"/>
                <a:ea typeface="Hind"/>
                <a:cs typeface="Cairo Medium" pitchFamily="2" charset="-78"/>
                <a:sym typeface="Hind"/>
              </a:rPr>
              <a:t>والبيلاتس</a:t>
            </a:r>
            <a:r>
              <a:rPr lang="ar-SA" sz="1200" dirty="0">
                <a:solidFill>
                  <a:schemeClr val="dk1"/>
                </a:solidFill>
                <a:latin typeface="Cairo Medium" pitchFamily="2" charset="-78"/>
                <a:ea typeface="Hind"/>
                <a:cs typeface="Cairo Medium" pitchFamily="2" charset="-78"/>
                <a:sym typeface="Hind"/>
              </a:rPr>
              <a:t> ضمن المنصة.</a:t>
            </a:r>
            <a:endParaRPr sz="1200" dirty="0">
              <a:solidFill>
                <a:schemeClr val="dk1"/>
              </a:solidFill>
              <a:latin typeface="Cairo Medium" pitchFamily="2" charset="-78"/>
              <a:ea typeface="Hind"/>
              <a:cs typeface="Cairo Medium" pitchFamily="2" charset="-78"/>
              <a:sym typeface="Hind"/>
            </a:endParaRPr>
          </a:p>
        </p:txBody>
      </p:sp>
      <p:sp>
        <p:nvSpPr>
          <p:cNvPr id="509" name="Google Shape;509;p41"/>
          <p:cNvSpPr txBox="1"/>
          <p:nvPr/>
        </p:nvSpPr>
        <p:spPr>
          <a:xfrm flipH="1">
            <a:off x="6567090" y="2341100"/>
            <a:ext cx="2302590" cy="363300"/>
          </a:xfrm>
          <a:prstGeom prst="rect">
            <a:avLst/>
          </a:prstGeom>
          <a:noFill/>
          <a:ln>
            <a:noFill/>
          </a:ln>
        </p:spPr>
        <p:txBody>
          <a:bodyPr spcFirstLastPara="1" wrap="square" lIns="91425" tIns="91425" rIns="91425" bIns="91425" anchor="ctr" anchorCtr="0">
            <a:noAutofit/>
          </a:bodyPr>
          <a:lstStyle/>
          <a:p>
            <a:pPr marL="0" lvl="0" indent="0" algn="ctr" rtl="1">
              <a:spcBef>
                <a:spcPts val="0"/>
              </a:spcBef>
              <a:spcAft>
                <a:spcPts val="0"/>
              </a:spcAft>
              <a:buNone/>
            </a:pPr>
            <a:r>
              <a:rPr lang="ar-SA" sz="1200" dirty="0">
                <a:solidFill>
                  <a:schemeClr val="dk1"/>
                </a:solidFill>
                <a:latin typeface="Cairo Medium" pitchFamily="2" charset="-78"/>
                <a:ea typeface="Hind"/>
                <a:cs typeface="Cairo Medium" pitchFamily="2" charset="-78"/>
                <a:sym typeface="Hind"/>
              </a:rPr>
              <a:t>توظيف الواقع المعزز لإرشادات تفاعلية ثلاثية.</a:t>
            </a:r>
            <a:endParaRPr sz="1200" dirty="0">
              <a:solidFill>
                <a:schemeClr val="dk1"/>
              </a:solidFill>
              <a:latin typeface="Cairo Medium" pitchFamily="2" charset="-78"/>
              <a:ea typeface="Hind"/>
              <a:cs typeface="Cairo Medium" pitchFamily="2" charset="-78"/>
              <a:sym typeface="Hind"/>
            </a:endParaRPr>
          </a:p>
        </p:txBody>
      </p:sp>
      <p:sp>
        <p:nvSpPr>
          <p:cNvPr id="510" name="Google Shape;510;p41"/>
          <p:cNvSpPr txBox="1"/>
          <p:nvPr/>
        </p:nvSpPr>
        <p:spPr>
          <a:xfrm flipH="1">
            <a:off x="6567090" y="3155750"/>
            <a:ext cx="2302590" cy="363300"/>
          </a:xfrm>
          <a:prstGeom prst="rect">
            <a:avLst/>
          </a:prstGeom>
          <a:noFill/>
          <a:ln>
            <a:noFill/>
          </a:ln>
        </p:spPr>
        <p:txBody>
          <a:bodyPr spcFirstLastPara="1" wrap="square" lIns="91425" tIns="91425" rIns="91425" bIns="91425" anchor="ctr" anchorCtr="0">
            <a:noAutofit/>
          </a:bodyPr>
          <a:lstStyle/>
          <a:p>
            <a:pPr marL="0" lvl="0" indent="0" algn="ctr" rtl="1">
              <a:spcBef>
                <a:spcPts val="0"/>
              </a:spcBef>
              <a:spcAft>
                <a:spcPts val="0"/>
              </a:spcAft>
              <a:buNone/>
            </a:pPr>
            <a:r>
              <a:rPr lang="ar-SA" sz="1200" dirty="0">
                <a:solidFill>
                  <a:schemeClr val="dk1"/>
                </a:solidFill>
                <a:latin typeface="Cairo Medium" pitchFamily="2" charset="-78"/>
                <a:ea typeface="Hind"/>
                <a:cs typeface="Cairo Medium" pitchFamily="2" charset="-78"/>
                <a:sym typeface="Hind"/>
              </a:rPr>
              <a:t>توسيع قاعدة بيانات الفيديوهات المرجعية باستمرار.</a:t>
            </a:r>
            <a:endParaRPr sz="1200" dirty="0">
              <a:solidFill>
                <a:schemeClr val="dk1"/>
              </a:solidFill>
              <a:latin typeface="Cairo Medium" pitchFamily="2" charset="-78"/>
              <a:ea typeface="Hind"/>
              <a:cs typeface="Cairo Medium" pitchFamily="2" charset="-78"/>
              <a:sym typeface="Hind"/>
            </a:endParaRPr>
          </a:p>
        </p:txBody>
      </p:sp>
      <p:sp>
        <p:nvSpPr>
          <p:cNvPr id="511" name="Google Shape;511;p41"/>
          <p:cNvSpPr txBox="1"/>
          <p:nvPr/>
        </p:nvSpPr>
        <p:spPr>
          <a:xfrm flipH="1">
            <a:off x="6567090" y="3970400"/>
            <a:ext cx="2302590" cy="363300"/>
          </a:xfrm>
          <a:prstGeom prst="rect">
            <a:avLst/>
          </a:prstGeom>
          <a:noFill/>
          <a:ln>
            <a:noFill/>
          </a:ln>
        </p:spPr>
        <p:txBody>
          <a:bodyPr spcFirstLastPara="1" wrap="square" lIns="91425" tIns="91425" rIns="91425" bIns="91425" anchor="ctr" anchorCtr="0">
            <a:noAutofit/>
          </a:bodyPr>
          <a:lstStyle/>
          <a:p>
            <a:pPr marL="0" lvl="0" indent="0" algn="ctr" rtl="1">
              <a:spcBef>
                <a:spcPts val="0"/>
              </a:spcBef>
              <a:spcAft>
                <a:spcPts val="0"/>
              </a:spcAft>
              <a:buNone/>
            </a:pPr>
            <a:r>
              <a:rPr lang="ar-SA" sz="1200" dirty="0">
                <a:solidFill>
                  <a:schemeClr val="dk1"/>
                </a:solidFill>
                <a:latin typeface="Cairo Medium" pitchFamily="2" charset="-78"/>
                <a:ea typeface="Hind"/>
                <a:cs typeface="Cairo Medium" pitchFamily="2" charset="-78"/>
                <a:sym typeface="Hind"/>
              </a:rPr>
              <a:t>إضافة تمارين القوة والمقاومة بالأوزان مستقبلاً.</a:t>
            </a:r>
            <a:endParaRPr sz="1200" dirty="0">
              <a:solidFill>
                <a:schemeClr val="dk1"/>
              </a:solidFill>
              <a:latin typeface="Cairo Medium" pitchFamily="2" charset="-78"/>
              <a:ea typeface="Hind"/>
              <a:cs typeface="Cairo Medium" pitchFamily="2" charset="-78"/>
              <a:sym typeface="Hind"/>
            </a:endParaRPr>
          </a:p>
        </p:txBody>
      </p:sp>
      <p:sp>
        <p:nvSpPr>
          <p:cNvPr id="512" name="Google Shape;512;p41"/>
          <p:cNvSpPr/>
          <p:nvPr/>
        </p:nvSpPr>
        <p:spPr>
          <a:xfrm flipH="1">
            <a:off x="5803128" y="2199800"/>
            <a:ext cx="875700" cy="645900"/>
          </a:xfrm>
          <a:prstGeom prst="rect">
            <a:avLst/>
          </a:prstGeom>
          <a:noFill/>
          <a:ln>
            <a:noFill/>
          </a:ln>
        </p:spPr>
        <p:txBody>
          <a:bodyPr spcFirstLastPara="1" wrap="square" lIns="91425" tIns="91425" rIns="91425" bIns="91425" anchor="ctr" anchorCtr="0">
            <a:noAutofit/>
          </a:bodyPr>
          <a:lstStyle/>
          <a:p>
            <a:pPr marL="0" lvl="0" indent="0" algn="ctr" rtl="1">
              <a:spcBef>
                <a:spcPts val="0"/>
              </a:spcBef>
              <a:spcAft>
                <a:spcPts val="0"/>
              </a:spcAft>
              <a:buNone/>
            </a:pPr>
            <a:r>
              <a:rPr lang="en" sz="3000" dirty="0">
                <a:solidFill>
                  <a:schemeClr val="accent1"/>
                </a:solidFill>
                <a:latin typeface="Cairo Medium" pitchFamily="2" charset="-78"/>
                <a:ea typeface="Aldrich"/>
                <a:cs typeface="Cairo Medium" pitchFamily="2" charset="-78"/>
                <a:sym typeface="Aldrich"/>
              </a:rPr>
              <a:t>02</a:t>
            </a:r>
            <a:endParaRPr sz="3000" dirty="0">
              <a:solidFill>
                <a:schemeClr val="accent1"/>
              </a:solidFill>
              <a:latin typeface="Cairo Medium" pitchFamily="2" charset="-78"/>
              <a:ea typeface="Aldrich"/>
              <a:cs typeface="Cairo Medium" pitchFamily="2" charset="-78"/>
              <a:sym typeface="Aldrich"/>
            </a:endParaRPr>
          </a:p>
        </p:txBody>
      </p:sp>
      <p:sp>
        <p:nvSpPr>
          <p:cNvPr id="513" name="Google Shape;513;p41"/>
          <p:cNvSpPr/>
          <p:nvPr/>
        </p:nvSpPr>
        <p:spPr>
          <a:xfrm flipH="1">
            <a:off x="5803128" y="3014450"/>
            <a:ext cx="875700" cy="645900"/>
          </a:xfrm>
          <a:prstGeom prst="rect">
            <a:avLst/>
          </a:prstGeom>
          <a:noFill/>
          <a:ln>
            <a:noFill/>
          </a:ln>
        </p:spPr>
        <p:txBody>
          <a:bodyPr spcFirstLastPara="1" wrap="square" lIns="91425" tIns="91425" rIns="91425" bIns="91425" anchor="ctr" anchorCtr="0">
            <a:noAutofit/>
          </a:bodyPr>
          <a:lstStyle/>
          <a:p>
            <a:pPr marL="0" lvl="0" indent="0" algn="ctr" rtl="1">
              <a:spcBef>
                <a:spcPts val="0"/>
              </a:spcBef>
              <a:spcAft>
                <a:spcPts val="0"/>
              </a:spcAft>
              <a:buNone/>
            </a:pPr>
            <a:r>
              <a:rPr lang="en" sz="3000" dirty="0">
                <a:solidFill>
                  <a:schemeClr val="accent1"/>
                </a:solidFill>
                <a:latin typeface="Cairo Medium" pitchFamily="2" charset="-78"/>
                <a:ea typeface="Aldrich"/>
                <a:cs typeface="Cairo Medium" pitchFamily="2" charset="-78"/>
                <a:sym typeface="Aldrich"/>
              </a:rPr>
              <a:t>03</a:t>
            </a:r>
            <a:endParaRPr sz="3000" dirty="0">
              <a:solidFill>
                <a:schemeClr val="accent1"/>
              </a:solidFill>
              <a:latin typeface="Cairo Medium" pitchFamily="2" charset="-78"/>
              <a:ea typeface="Aldrich"/>
              <a:cs typeface="Cairo Medium" pitchFamily="2" charset="-78"/>
              <a:sym typeface="Aldrich"/>
            </a:endParaRPr>
          </a:p>
        </p:txBody>
      </p:sp>
      <p:sp>
        <p:nvSpPr>
          <p:cNvPr id="514" name="Google Shape;514;p41"/>
          <p:cNvSpPr/>
          <p:nvPr/>
        </p:nvSpPr>
        <p:spPr>
          <a:xfrm flipH="1">
            <a:off x="5803128" y="3829100"/>
            <a:ext cx="875700" cy="645900"/>
          </a:xfrm>
          <a:prstGeom prst="rect">
            <a:avLst/>
          </a:prstGeom>
          <a:noFill/>
          <a:ln>
            <a:noFill/>
          </a:ln>
        </p:spPr>
        <p:txBody>
          <a:bodyPr spcFirstLastPara="1" wrap="square" lIns="91425" tIns="91425" rIns="91425" bIns="91425" anchor="ctr" anchorCtr="0">
            <a:noAutofit/>
          </a:bodyPr>
          <a:lstStyle/>
          <a:p>
            <a:pPr marL="0" lvl="0" indent="0" algn="ctr" rtl="1">
              <a:spcBef>
                <a:spcPts val="0"/>
              </a:spcBef>
              <a:spcAft>
                <a:spcPts val="0"/>
              </a:spcAft>
              <a:buNone/>
            </a:pPr>
            <a:r>
              <a:rPr lang="en" sz="3000" dirty="0">
                <a:solidFill>
                  <a:schemeClr val="accent1"/>
                </a:solidFill>
                <a:latin typeface="Cairo Medium" pitchFamily="2" charset="-78"/>
                <a:ea typeface="Aldrich"/>
                <a:cs typeface="Cairo Medium" pitchFamily="2" charset="-78"/>
                <a:sym typeface="Aldrich"/>
              </a:rPr>
              <a:t>04</a:t>
            </a:r>
            <a:endParaRPr sz="3000" dirty="0">
              <a:solidFill>
                <a:schemeClr val="accent1"/>
              </a:solidFill>
              <a:latin typeface="Cairo Medium" pitchFamily="2" charset="-78"/>
              <a:ea typeface="Aldrich"/>
              <a:cs typeface="Cairo Medium" pitchFamily="2" charset="-78"/>
              <a:sym typeface="Aldrich"/>
            </a:endParaRPr>
          </a:p>
        </p:txBody>
      </p:sp>
      <p:cxnSp>
        <p:nvCxnSpPr>
          <p:cNvPr id="515" name="Google Shape;515;p41"/>
          <p:cNvCxnSpPr>
            <a:stCxn id="512" idx="2"/>
            <a:endCxn id="513" idx="0"/>
          </p:cNvCxnSpPr>
          <p:nvPr/>
        </p:nvCxnSpPr>
        <p:spPr>
          <a:xfrm>
            <a:off x="6240978" y="2845700"/>
            <a:ext cx="0" cy="168600"/>
          </a:xfrm>
          <a:prstGeom prst="straightConnector1">
            <a:avLst/>
          </a:prstGeom>
          <a:noFill/>
          <a:ln w="19050" cap="flat" cmpd="sng">
            <a:solidFill>
              <a:schemeClr val="accent1"/>
            </a:solidFill>
            <a:prstDash val="solid"/>
            <a:round/>
            <a:headEnd type="none" w="med" len="med"/>
            <a:tailEnd type="oval" w="med" len="med"/>
          </a:ln>
        </p:spPr>
      </p:cxnSp>
      <p:cxnSp>
        <p:nvCxnSpPr>
          <p:cNvPr id="516" name="Google Shape;516;p41"/>
          <p:cNvCxnSpPr>
            <a:stCxn id="513" idx="2"/>
            <a:endCxn id="514" idx="0"/>
          </p:cNvCxnSpPr>
          <p:nvPr/>
        </p:nvCxnSpPr>
        <p:spPr>
          <a:xfrm>
            <a:off x="6240978" y="3660350"/>
            <a:ext cx="0" cy="168900"/>
          </a:xfrm>
          <a:prstGeom prst="straightConnector1">
            <a:avLst/>
          </a:prstGeom>
          <a:noFill/>
          <a:ln w="19050" cap="flat" cmpd="sng">
            <a:solidFill>
              <a:schemeClr val="accent1"/>
            </a:solidFill>
            <a:prstDash val="solid"/>
            <a:round/>
            <a:headEnd type="none" w="med" len="med"/>
            <a:tailEnd type="oval" w="med" len="med"/>
          </a:ln>
        </p:spPr>
      </p:cxnSp>
      <p:cxnSp>
        <p:nvCxnSpPr>
          <p:cNvPr id="517" name="Google Shape;517;p41"/>
          <p:cNvCxnSpPr>
            <a:stCxn id="503" idx="2"/>
            <a:endCxn id="514" idx="2"/>
          </p:cNvCxnSpPr>
          <p:nvPr/>
        </p:nvCxnSpPr>
        <p:spPr>
          <a:xfrm rot="-5400000" flipH="1">
            <a:off x="4571721" y="2806250"/>
            <a:ext cx="600" cy="3338100"/>
          </a:xfrm>
          <a:prstGeom prst="bentConnector3">
            <a:avLst>
              <a:gd name="adj1" fmla="val 21674996"/>
            </a:avLst>
          </a:prstGeom>
          <a:noFill/>
          <a:ln w="19050" cap="flat" cmpd="sng">
            <a:solidFill>
              <a:schemeClr val="accent1"/>
            </a:solidFill>
            <a:prstDash val="solid"/>
            <a:round/>
            <a:headEnd type="none" w="med" len="med"/>
            <a:tailEnd type="oval" w="med" len="med"/>
          </a:ln>
        </p:spPr>
      </p:cxnSp>
      <p:sp>
        <p:nvSpPr>
          <p:cNvPr id="518" name="Google Shape;518;p41"/>
          <p:cNvSpPr/>
          <p:nvPr/>
        </p:nvSpPr>
        <p:spPr>
          <a:xfrm flipH="1">
            <a:off x="2465121" y="1385150"/>
            <a:ext cx="875700" cy="645900"/>
          </a:xfrm>
          <a:prstGeom prst="rect">
            <a:avLst/>
          </a:prstGeom>
          <a:noFill/>
          <a:ln>
            <a:noFill/>
          </a:ln>
        </p:spPr>
        <p:txBody>
          <a:bodyPr spcFirstLastPara="1" wrap="square" lIns="91425" tIns="91425" rIns="91425" bIns="91425" anchor="ctr" anchorCtr="0">
            <a:noAutofit/>
          </a:bodyPr>
          <a:lstStyle/>
          <a:p>
            <a:pPr marL="0" lvl="0" indent="0" algn="ctr" rtl="1">
              <a:spcBef>
                <a:spcPts val="0"/>
              </a:spcBef>
              <a:spcAft>
                <a:spcPts val="0"/>
              </a:spcAft>
              <a:buNone/>
            </a:pPr>
            <a:r>
              <a:rPr lang="en" sz="3000" dirty="0">
                <a:solidFill>
                  <a:schemeClr val="accent1"/>
                </a:solidFill>
                <a:latin typeface="Cairo Medium" pitchFamily="2" charset="-78"/>
                <a:ea typeface="Aldrich"/>
                <a:cs typeface="Cairo Medium" pitchFamily="2" charset="-78"/>
                <a:sym typeface="Aldrich"/>
              </a:rPr>
              <a:t>08</a:t>
            </a:r>
            <a:endParaRPr sz="3000" dirty="0">
              <a:solidFill>
                <a:schemeClr val="accent1"/>
              </a:solidFill>
              <a:latin typeface="Cairo Medium" pitchFamily="2" charset="-78"/>
              <a:ea typeface="Aldrich"/>
              <a:cs typeface="Cairo Medium" pitchFamily="2" charset="-78"/>
              <a:sym typeface="Aldrich"/>
            </a:endParaRPr>
          </a:p>
        </p:txBody>
      </p:sp>
      <p:sp>
        <p:nvSpPr>
          <p:cNvPr id="519" name="Google Shape;519;p41"/>
          <p:cNvSpPr txBox="1"/>
          <p:nvPr/>
        </p:nvSpPr>
        <p:spPr>
          <a:xfrm>
            <a:off x="381380" y="1526450"/>
            <a:ext cx="2302590" cy="363300"/>
          </a:xfrm>
          <a:prstGeom prst="rect">
            <a:avLst/>
          </a:prstGeom>
          <a:noFill/>
          <a:ln>
            <a:noFill/>
          </a:ln>
        </p:spPr>
        <p:txBody>
          <a:bodyPr spcFirstLastPara="1" wrap="square" lIns="91425" tIns="91425" rIns="91425" bIns="91425" anchor="ctr" anchorCtr="0">
            <a:noAutofit/>
          </a:bodyPr>
          <a:lstStyle/>
          <a:p>
            <a:pPr marL="0" lvl="0" indent="0" algn="ctr" rtl="1">
              <a:spcBef>
                <a:spcPts val="0"/>
              </a:spcBef>
              <a:spcAft>
                <a:spcPts val="0"/>
              </a:spcAft>
              <a:buNone/>
            </a:pPr>
            <a:r>
              <a:rPr lang="ar-SA" sz="1200" dirty="0">
                <a:solidFill>
                  <a:schemeClr val="dk1"/>
                </a:solidFill>
                <a:latin typeface="Cairo Medium" pitchFamily="2" charset="-78"/>
                <a:ea typeface="Hind"/>
                <a:cs typeface="Cairo Medium" pitchFamily="2" charset="-78"/>
                <a:sym typeface="Hind"/>
              </a:rPr>
              <a:t>توجيه وضعيات الجسم دون تسجيل مسبق.</a:t>
            </a:r>
            <a:endParaRPr sz="1200" dirty="0">
              <a:solidFill>
                <a:schemeClr val="dk1"/>
              </a:solidFill>
              <a:latin typeface="Cairo Medium" pitchFamily="2" charset="-78"/>
              <a:ea typeface="Hind"/>
              <a:cs typeface="Cairo Medium" pitchFamily="2" charset="-78"/>
              <a:sym typeface="Hind"/>
            </a:endParaRPr>
          </a:p>
        </p:txBody>
      </p:sp>
      <p:sp>
        <p:nvSpPr>
          <p:cNvPr id="520" name="Google Shape;520;p41"/>
          <p:cNvSpPr txBox="1"/>
          <p:nvPr/>
        </p:nvSpPr>
        <p:spPr>
          <a:xfrm flipH="1">
            <a:off x="6567090" y="1526450"/>
            <a:ext cx="2302590" cy="363300"/>
          </a:xfrm>
          <a:prstGeom prst="rect">
            <a:avLst/>
          </a:prstGeom>
          <a:noFill/>
          <a:ln>
            <a:noFill/>
          </a:ln>
        </p:spPr>
        <p:txBody>
          <a:bodyPr spcFirstLastPara="1" wrap="square" lIns="91425" tIns="91425" rIns="91425" bIns="91425" anchor="ctr" anchorCtr="0">
            <a:noAutofit/>
          </a:bodyPr>
          <a:lstStyle/>
          <a:p>
            <a:pPr marL="0" lvl="0" indent="0" algn="ctr" rtl="1">
              <a:spcBef>
                <a:spcPts val="0"/>
              </a:spcBef>
              <a:spcAft>
                <a:spcPts val="0"/>
              </a:spcAft>
              <a:buNone/>
            </a:pPr>
            <a:r>
              <a:rPr lang="ar-SA" sz="1200" dirty="0">
                <a:solidFill>
                  <a:schemeClr val="dk1"/>
                </a:solidFill>
                <a:latin typeface="Cairo Medium" pitchFamily="2" charset="-78"/>
                <a:ea typeface="Hind"/>
                <a:cs typeface="Cairo Medium" pitchFamily="2" charset="-78"/>
                <a:sym typeface="Hind"/>
              </a:rPr>
              <a:t>التكامل مع الساعات الذكية لقياس المؤشرات.</a:t>
            </a:r>
            <a:endParaRPr sz="1200" dirty="0">
              <a:solidFill>
                <a:schemeClr val="dk1"/>
              </a:solidFill>
              <a:latin typeface="Cairo Medium" pitchFamily="2" charset="-78"/>
              <a:ea typeface="Hind"/>
              <a:cs typeface="Cairo Medium" pitchFamily="2" charset="-78"/>
              <a:sym typeface="Hind"/>
            </a:endParaRPr>
          </a:p>
        </p:txBody>
      </p:sp>
      <p:sp>
        <p:nvSpPr>
          <p:cNvPr id="521" name="Google Shape;521;p41"/>
          <p:cNvSpPr/>
          <p:nvPr/>
        </p:nvSpPr>
        <p:spPr>
          <a:xfrm flipH="1">
            <a:off x="5803128" y="1385150"/>
            <a:ext cx="875700" cy="645900"/>
          </a:xfrm>
          <a:prstGeom prst="rect">
            <a:avLst/>
          </a:prstGeom>
          <a:noFill/>
          <a:ln>
            <a:noFill/>
          </a:ln>
        </p:spPr>
        <p:txBody>
          <a:bodyPr spcFirstLastPara="1" wrap="square" lIns="91425" tIns="91425" rIns="91425" bIns="91425" anchor="ctr" anchorCtr="0">
            <a:noAutofit/>
          </a:bodyPr>
          <a:lstStyle/>
          <a:p>
            <a:pPr marL="0" lvl="0" indent="0" algn="ctr" rtl="1">
              <a:spcBef>
                <a:spcPts val="0"/>
              </a:spcBef>
              <a:spcAft>
                <a:spcPts val="0"/>
              </a:spcAft>
              <a:buNone/>
            </a:pPr>
            <a:r>
              <a:rPr lang="en" sz="3000" dirty="0">
                <a:solidFill>
                  <a:schemeClr val="accent1"/>
                </a:solidFill>
                <a:latin typeface="Cairo Medium" pitchFamily="2" charset="-78"/>
                <a:ea typeface="Aldrich"/>
                <a:cs typeface="Cairo Medium" pitchFamily="2" charset="-78"/>
                <a:sym typeface="Aldrich"/>
              </a:rPr>
              <a:t>01</a:t>
            </a:r>
            <a:endParaRPr sz="3000" dirty="0">
              <a:solidFill>
                <a:schemeClr val="accent1"/>
              </a:solidFill>
              <a:latin typeface="Cairo Medium" pitchFamily="2" charset="-78"/>
              <a:ea typeface="Aldrich"/>
              <a:cs typeface="Cairo Medium" pitchFamily="2" charset="-78"/>
              <a:sym typeface="Aldrich"/>
            </a:endParaRPr>
          </a:p>
        </p:txBody>
      </p:sp>
      <p:cxnSp>
        <p:nvCxnSpPr>
          <p:cNvPr id="522" name="Google Shape;522;p41"/>
          <p:cNvCxnSpPr>
            <a:stCxn id="518" idx="2"/>
            <a:endCxn id="501" idx="0"/>
          </p:cNvCxnSpPr>
          <p:nvPr/>
        </p:nvCxnSpPr>
        <p:spPr>
          <a:xfrm>
            <a:off x="2902971" y="2031050"/>
            <a:ext cx="0" cy="168600"/>
          </a:xfrm>
          <a:prstGeom prst="straightConnector1">
            <a:avLst/>
          </a:prstGeom>
          <a:noFill/>
          <a:ln w="19050" cap="flat" cmpd="sng">
            <a:solidFill>
              <a:schemeClr val="accent1"/>
            </a:solidFill>
            <a:prstDash val="solid"/>
            <a:round/>
            <a:headEnd type="none" w="med" len="med"/>
            <a:tailEnd type="oval" w="med" len="med"/>
          </a:ln>
        </p:spPr>
      </p:cxnSp>
      <p:cxnSp>
        <p:nvCxnSpPr>
          <p:cNvPr id="523" name="Google Shape;523;p41"/>
          <p:cNvCxnSpPr>
            <a:stCxn id="521" idx="2"/>
            <a:endCxn id="512" idx="0"/>
          </p:cNvCxnSpPr>
          <p:nvPr/>
        </p:nvCxnSpPr>
        <p:spPr>
          <a:xfrm>
            <a:off x="6240978" y="2031050"/>
            <a:ext cx="0" cy="168600"/>
          </a:xfrm>
          <a:prstGeom prst="straightConnector1">
            <a:avLst/>
          </a:prstGeom>
          <a:noFill/>
          <a:ln w="19050" cap="flat" cmpd="sng">
            <a:solidFill>
              <a:schemeClr val="accent1"/>
            </a:solidFill>
            <a:prstDash val="solid"/>
            <a:round/>
            <a:headEnd type="none" w="med" len="med"/>
            <a:tailEnd type="oval" w="med" len="med"/>
          </a:ln>
        </p:spPr>
      </p:cxnSp>
      <p:pic>
        <p:nvPicPr>
          <p:cNvPr id="3" name="صورة 2">
            <a:extLst>
              <a:ext uri="{FF2B5EF4-FFF2-40B4-BE49-F238E27FC236}">
                <a16:creationId xmlns:a16="http://schemas.microsoft.com/office/drawing/2014/main" id="{5678392E-075A-64D6-4CBD-EABFFCDDEE24}"/>
              </a:ext>
            </a:extLst>
          </p:cNvPr>
          <p:cNvPicPr>
            <a:picLocks noChangeAspect="1"/>
          </p:cNvPicPr>
          <p:nvPr/>
        </p:nvPicPr>
        <p:blipFill>
          <a:blip r:embed="rId3"/>
          <a:stretch>
            <a:fillRect/>
          </a:stretch>
        </p:blipFill>
        <p:spPr>
          <a:xfrm>
            <a:off x="3351843" y="1079950"/>
            <a:ext cx="2440313" cy="3253750"/>
          </a:xfrm>
          <a:prstGeom prst="rect">
            <a:avLst/>
          </a:prstGeom>
        </p:spPr>
      </p:pic>
      <p:sp>
        <p:nvSpPr>
          <p:cNvPr id="5" name="مستطيل 4">
            <a:extLst>
              <a:ext uri="{FF2B5EF4-FFF2-40B4-BE49-F238E27FC236}">
                <a16:creationId xmlns:a16="http://schemas.microsoft.com/office/drawing/2014/main" id="{1B8423A6-241A-5CEC-85AE-4DCE390E82AE}"/>
              </a:ext>
            </a:extLst>
          </p:cNvPr>
          <p:cNvSpPr/>
          <p:nvPr/>
        </p:nvSpPr>
        <p:spPr>
          <a:xfrm>
            <a:off x="7762240" y="265230"/>
            <a:ext cx="1381760" cy="4062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dirty="0">
                <a:solidFill>
                  <a:srgbClr val="46C7FF"/>
                </a:solidFill>
                <a:latin typeface="Cairo ExtraBold" pitchFamily="2" charset="-78"/>
                <a:cs typeface="Cairo ExtraBold" pitchFamily="2" charset="-78"/>
              </a:rPr>
              <a:t>14/15</a:t>
            </a:r>
          </a:p>
        </p:txBody>
      </p:sp>
    </p:spTree>
  </p:cSld>
  <p:clrMapOvr>
    <a:masterClrMapping/>
  </p:clrMapOvr>
  <p:transition spd="slow">
    <p:push dir="u"/>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93">
          <a:extLst>
            <a:ext uri="{FF2B5EF4-FFF2-40B4-BE49-F238E27FC236}">
              <a16:creationId xmlns:a16="http://schemas.microsoft.com/office/drawing/2014/main" id="{F7058F84-23FE-1726-C509-EF36C5CD3CE9}"/>
            </a:ext>
          </a:extLst>
        </p:cNvPr>
        <p:cNvGrpSpPr/>
        <p:nvPr/>
      </p:nvGrpSpPr>
      <p:grpSpPr>
        <a:xfrm>
          <a:off x="0" y="0"/>
          <a:ext cx="0" cy="0"/>
          <a:chOff x="0" y="0"/>
          <a:chExt cx="0" cy="0"/>
        </a:xfrm>
      </p:grpSpPr>
      <p:sp>
        <p:nvSpPr>
          <p:cNvPr id="396" name="Google Shape;396;p31">
            <a:extLst>
              <a:ext uri="{FF2B5EF4-FFF2-40B4-BE49-F238E27FC236}">
                <a16:creationId xmlns:a16="http://schemas.microsoft.com/office/drawing/2014/main" id="{EC08AC49-D08A-9C4C-7596-EA92432F61E0}"/>
              </a:ext>
            </a:extLst>
          </p:cNvPr>
          <p:cNvSpPr txBox="1">
            <a:spLocks noGrp="1"/>
          </p:cNvSpPr>
          <p:nvPr>
            <p:ph type="body" idx="1"/>
          </p:nvPr>
        </p:nvSpPr>
        <p:spPr>
          <a:xfrm>
            <a:off x="642130" y="1643849"/>
            <a:ext cx="4181700" cy="1855800"/>
          </a:xfrm>
          <a:prstGeom prst="rect">
            <a:avLst/>
          </a:prstGeom>
        </p:spPr>
        <p:txBody>
          <a:bodyPr spcFirstLastPara="1" wrap="square" lIns="91425" tIns="91425" rIns="91425" bIns="91425" anchor="ctr" anchorCtr="0">
            <a:noAutofit/>
          </a:bodyPr>
          <a:lstStyle/>
          <a:p>
            <a:pPr marL="0" lvl="0" indent="0" algn="justLow" rtl="1">
              <a:lnSpc>
                <a:spcPct val="150000"/>
              </a:lnSpc>
              <a:spcBef>
                <a:spcPts val="0"/>
              </a:spcBef>
              <a:spcAft>
                <a:spcPts val="0"/>
              </a:spcAft>
              <a:buNone/>
            </a:pPr>
            <a:r>
              <a:rPr lang="ar-SA" sz="1400" dirty="0">
                <a:solidFill>
                  <a:schemeClr val="dk1"/>
                </a:solidFill>
                <a:latin typeface="Cairo Medium" pitchFamily="2" charset="-78"/>
                <a:cs typeface="Cairo Medium" pitchFamily="2" charset="-78"/>
              </a:rPr>
              <a:t>ختاماً، يطمح مشروعنا لجعل التدريب الذكي حقاً متاحاً للجميع، مسخراً أحدث التقنيات لخدمة المجتمع العربي، ومؤسساً لمستقبل تلتقي فيه الصحة بالابتكار بكل بساطة ...</a:t>
            </a:r>
          </a:p>
        </p:txBody>
      </p:sp>
      <p:pic>
        <p:nvPicPr>
          <p:cNvPr id="5" name="عنصر نائب للصورة 4">
            <a:extLst>
              <a:ext uri="{FF2B5EF4-FFF2-40B4-BE49-F238E27FC236}">
                <a16:creationId xmlns:a16="http://schemas.microsoft.com/office/drawing/2014/main" id="{AC77231D-7562-F21E-F957-88DA8AB7FEA9}"/>
              </a:ext>
            </a:extLst>
          </p:cNvPr>
          <p:cNvPicPr>
            <a:picLocks noGrp="1" noChangeAspect="1"/>
          </p:cNvPicPr>
          <p:nvPr>
            <p:ph type="pic" idx="2"/>
          </p:nvPr>
        </p:nvPicPr>
        <p:blipFill>
          <a:blip r:embed="rId3"/>
          <a:srcRect t="1728" b="1728"/>
          <a:stretch>
            <a:fillRect/>
          </a:stretch>
        </p:blipFill>
        <p:spPr>
          <a:xfrm>
            <a:off x="5148001" y="-1"/>
            <a:ext cx="3996000" cy="5143500"/>
          </a:xfrm>
          <a:prstGeom prst="rect">
            <a:avLst/>
          </a:prstGeom>
          <a:noFill/>
          <a:ln>
            <a:noFill/>
          </a:ln>
        </p:spPr>
      </p:pic>
      <p:sp>
        <p:nvSpPr>
          <p:cNvPr id="6" name="مستطيل 5">
            <a:extLst>
              <a:ext uri="{FF2B5EF4-FFF2-40B4-BE49-F238E27FC236}">
                <a16:creationId xmlns:a16="http://schemas.microsoft.com/office/drawing/2014/main" id="{C29CAE43-5BE2-02AC-863D-0C4BE450466A}"/>
              </a:ext>
            </a:extLst>
          </p:cNvPr>
          <p:cNvSpPr/>
          <p:nvPr/>
        </p:nvSpPr>
        <p:spPr>
          <a:xfrm>
            <a:off x="7762240" y="265230"/>
            <a:ext cx="1381760" cy="406200"/>
          </a:xfrm>
          <a:prstGeom prst="rect">
            <a:avLst/>
          </a:prstGeom>
          <a:solidFill>
            <a:srgbClr val="18161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dirty="0">
                <a:solidFill>
                  <a:srgbClr val="46C7FF"/>
                </a:solidFill>
                <a:latin typeface="Cairo ExtraBold" pitchFamily="2" charset="-78"/>
                <a:cs typeface="Cairo ExtraBold" pitchFamily="2" charset="-78"/>
              </a:rPr>
              <a:t>15/15</a:t>
            </a:r>
          </a:p>
        </p:txBody>
      </p:sp>
    </p:spTree>
    <p:extLst>
      <p:ext uri="{BB962C8B-B14F-4D97-AF65-F5344CB8AC3E}">
        <p14:creationId xmlns:p14="http://schemas.microsoft.com/office/powerpoint/2010/main" val="1624554735"/>
      </p:ext>
    </p:extLst>
  </p:cSld>
  <p:clrMapOvr>
    <a:masterClrMapping/>
  </p:clrMapOvr>
  <p:transition spd="slow">
    <p:push dir="u"/>
  </p:transition>
</p:sld>
</file>

<file path=ppt/theme/theme1.xml><?xml version="1.0" encoding="utf-8"?>
<a:theme xmlns:a="http://schemas.openxmlformats.org/drawingml/2006/main" name="Boxing Gym Business Plan by Slidesgo">
  <a:themeElements>
    <a:clrScheme name="Simple Light">
      <a:dk1>
        <a:srgbClr val="FFFFFF"/>
      </a:dk1>
      <a:lt1>
        <a:srgbClr val="040505"/>
      </a:lt1>
      <a:dk2>
        <a:srgbClr val="065477"/>
      </a:dk2>
      <a:lt2>
        <a:srgbClr val="0493D1"/>
      </a:lt2>
      <a:accent1>
        <a:srgbClr val="46C7FF"/>
      </a:accent1>
      <a:accent2>
        <a:srgbClr val="FFFFFF"/>
      </a:accent2>
      <a:accent3>
        <a:srgbClr val="FFFFFF"/>
      </a:accent3>
      <a:accent4>
        <a:srgbClr val="FFFFFF"/>
      </a:accent4>
      <a:accent5>
        <a:srgbClr val="FFFFFF"/>
      </a:accent5>
      <a:accent6>
        <a:srgbClr val="FFFFFF"/>
      </a:accent6>
      <a:hlink>
        <a:srgbClr val="FFFFFF"/>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247</TotalTime>
  <Words>689</Words>
  <Application>Microsoft Office PowerPoint</Application>
  <PresentationFormat>عرض على الشاشة (16:9)</PresentationFormat>
  <Paragraphs>116</Paragraphs>
  <Slides>16</Slides>
  <Notes>16</Notes>
  <HiddenSlides>0</HiddenSlides>
  <MMClips>0</MMClips>
  <ScaleCrop>false</ScaleCrop>
  <HeadingPairs>
    <vt:vector size="6" baseType="variant">
      <vt:variant>
        <vt:lpstr>الخطوط المستخدمة</vt:lpstr>
      </vt:variant>
      <vt:variant>
        <vt:i4>7</vt:i4>
      </vt:variant>
      <vt:variant>
        <vt:lpstr>نسق</vt:lpstr>
      </vt:variant>
      <vt:variant>
        <vt:i4>1</vt:i4>
      </vt:variant>
      <vt:variant>
        <vt:lpstr>عناوين الشرائح</vt:lpstr>
      </vt:variant>
      <vt:variant>
        <vt:i4>16</vt:i4>
      </vt:variant>
    </vt:vector>
  </HeadingPairs>
  <TitlesOfParts>
    <vt:vector size="24" baseType="lpstr">
      <vt:lpstr>Cairo ExtraBold</vt:lpstr>
      <vt:lpstr>Cairo Medium</vt:lpstr>
      <vt:lpstr>Cambria Math</vt:lpstr>
      <vt:lpstr>Calibri</vt:lpstr>
      <vt:lpstr>Arial</vt:lpstr>
      <vt:lpstr>Aldrich</vt:lpstr>
      <vt:lpstr>Hind</vt:lpstr>
      <vt:lpstr>Boxing Gym Business Plan by Slidesgo</vt:lpstr>
      <vt:lpstr>مدرب أونلاين ذكي</vt:lpstr>
      <vt:lpstr>مشكلة البحث وفجوة الممارسة الحركية</vt:lpstr>
      <vt:lpstr>فكرة المشروع والمنظور التكاملي للمنصة</vt:lpstr>
      <vt:lpstr>أهداف المشروع والقيمة المضافة للحلول الرقمية</vt:lpstr>
      <vt:lpstr>الدراسة المرجعية</vt:lpstr>
      <vt:lpstr>الهيكلية والتقنيات المستخدمة في تطوير النظام</vt:lpstr>
      <vt:lpstr>تكامل خوارزميات الاستدلال مع Gemini API</vt:lpstr>
      <vt:lpstr>عرض تقديمي في PowerPoint</vt:lpstr>
      <vt:lpstr>مخطط حالات الاستخدام (Use Case Diagram)</vt:lpstr>
      <vt:lpstr>المخطط البنيوي للنظام (System Block Diagram)</vt:lpstr>
      <vt:lpstr>مخطط النشاط والحالة  (Activity and Sequence Diagram)</vt:lpstr>
      <vt:lpstr>مخطط جداول قاعدة البيانات (Schema Diagram)</vt:lpstr>
      <vt:lpstr>التنفيذ العملي</vt:lpstr>
      <vt:lpstr>النتائج المحققة</vt:lpstr>
      <vt:lpstr>الآفاق المستقبلية وتطوير التطبيق</vt:lpstr>
      <vt:lpstr>عرض تقديمي في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MOHAMAD</dc:creator>
  <cp:lastModifiedBy>windows</cp:lastModifiedBy>
  <cp:revision>3</cp:revision>
  <dcterms:modified xsi:type="dcterms:W3CDTF">2026-07-31T07:35:35Z</dcterms:modified>
</cp:coreProperties>
</file>