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444" r:id="rId2"/>
    <p:sldId id="277" r:id="rId3"/>
    <p:sldId id="445" r:id="rId4"/>
    <p:sldId id="420" r:id="rId5"/>
    <p:sldId id="421" r:id="rId6"/>
    <p:sldId id="437" r:id="rId7"/>
    <p:sldId id="427" r:id="rId8"/>
    <p:sldId id="429" r:id="rId9"/>
    <p:sldId id="257" r:id="rId10"/>
    <p:sldId id="424" r:id="rId11"/>
    <p:sldId id="439" r:id="rId12"/>
    <p:sldId id="446" r:id="rId13"/>
    <p:sldId id="447" r:id="rId14"/>
    <p:sldId id="448" r:id="rId15"/>
    <p:sldId id="449" r:id="rId16"/>
    <p:sldId id="440" r:id="rId17"/>
    <p:sldId id="450" r:id="rId18"/>
    <p:sldId id="451" r:id="rId19"/>
    <p:sldId id="389" r:id="rId20"/>
    <p:sldId id="441" r:id="rId21"/>
    <p:sldId id="452" r:id="rId22"/>
    <p:sldId id="454" r:id="rId23"/>
    <p:sldId id="453" r:id="rId24"/>
  </p:sldIdLst>
  <p:sldSz cx="12192000" cy="6858000"/>
  <p:notesSz cx="6858000" cy="9144000"/>
  <p:embeddedFontLst>
    <p:embeddedFont>
      <p:font typeface="맑은 고딕" panose="020B0503020000020004" pitchFamily="34" charset="-127"/>
      <p:regular r:id="rId27"/>
      <p:bold r:id="rId28"/>
    </p:embeddedFont>
    <p:embeddedFont>
      <p:font typeface="Cairo" panose="00000800000000000000" pitchFamily="2" charset="-78"/>
      <p:bold r:id="rId29"/>
    </p:embeddedFont>
    <p:embeddedFont>
      <p:font typeface="Cairo Light" panose="00000400000000000000" pitchFamily="2" charset="-78"/>
      <p:regular r:id="rId3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98A"/>
    <a:srgbClr val="FFDD4B"/>
    <a:srgbClr val="B2CB6B"/>
    <a:srgbClr val="3FBFFF"/>
    <a:srgbClr val="B95FEB"/>
    <a:srgbClr val="FF75BD"/>
    <a:srgbClr val="D196F2"/>
    <a:srgbClr val="C8DA96"/>
    <a:srgbClr val="8BD8FF"/>
    <a:srgbClr val="FFEA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6" autoAdjust="0"/>
    <p:restoredTop sz="94660"/>
  </p:normalViewPr>
  <p:slideViewPr>
    <p:cSldViewPr snapToGrid="0">
      <p:cViewPr>
        <p:scale>
          <a:sx n="33" d="100"/>
          <a:sy n="33" d="100"/>
        </p:scale>
        <p:origin x="2698" y="10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302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9230B0E-39ED-45EA-AD95-669D0616B39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A82B798-201A-4B14-B1F0-6A660C5C72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2F5857-B39B-4284-A086-C6DE2719C9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3EF34-7656-4396-AEBE-2B554E5E934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782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A49F08-9100-4AF5-BC0A-FC6A093BE3CC}" type="datetimeFigureOut">
              <a:rPr lang="ko-KR" altLang="en-US" smtClean="0"/>
              <a:t>2026-07-28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FC7D2-309F-4B1D-AF63-DB3D4B5448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93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174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7725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C4B2B0-196D-AD29-7B0B-E32E8867F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15177DEC-D5EB-05CF-D3E7-95A27AF780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352880D2-3782-542A-4C2F-26B84449C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FB47934-8CC7-FD99-F6E7-FED58ECD9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8FC7D2-309F-4B1D-AF63-DB3D4B54485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131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hyperlink" Target="http://pptmon.com/" TargetMode="External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www.pptmon.com/" TargetMode="External"/><Relationship Id="rId4" Type="http://schemas.openxmlformats.org/officeDocument/2006/relationships/hyperlink" Target="https://pptmon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885B32C5-2ED6-416D-986F-95571C6CFF9A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46616C29-BC42-4A9D-A26B-944B0200068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자유형: 도형 30">
            <a:extLst>
              <a:ext uri="{FF2B5EF4-FFF2-40B4-BE49-F238E27FC236}">
                <a16:creationId xmlns:a16="http://schemas.microsoft.com/office/drawing/2014/main" id="{E247095A-A1C9-4F9B-A3EC-66AD2BF46D2A}"/>
              </a:ext>
            </a:extLst>
          </p:cNvPr>
          <p:cNvSpPr/>
          <p:nvPr userDrawn="1"/>
        </p:nvSpPr>
        <p:spPr>
          <a:xfrm>
            <a:off x="0" y="1"/>
            <a:ext cx="5541600" cy="6125029"/>
          </a:xfrm>
          <a:custGeom>
            <a:avLst/>
            <a:gdLst>
              <a:gd name="connsiteX0" fmla="*/ 0 w 5541600"/>
              <a:gd name="connsiteY0" fmla="*/ 0 h 6125029"/>
              <a:gd name="connsiteX1" fmla="*/ 5541600 w 5541600"/>
              <a:gd name="connsiteY1" fmla="*/ 0 h 6125029"/>
              <a:gd name="connsiteX2" fmla="*/ 5541600 w 5541600"/>
              <a:gd name="connsiteY2" fmla="*/ 5638049 h 6125029"/>
              <a:gd name="connsiteX3" fmla="*/ 5054620 w 5541600"/>
              <a:gd name="connsiteY3" fmla="*/ 6125029 h 6125029"/>
              <a:gd name="connsiteX4" fmla="*/ 0 w 5541600"/>
              <a:gd name="connsiteY4" fmla="*/ 6125029 h 61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00" h="6125029">
                <a:moveTo>
                  <a:pt x="0" y="0"/>
                </a:moveTo>
                <a:lnTo>
                  <a:pt x="5541600" y="0"/>
                </a:lnTo>
                <a:lnTo>
                  <a:pt x="5541600" y="5638049"/>
                </a:lnTo>
                <a:cubicBezTo>
                  <a:pt x="5541600" y="5907001"/>
                  <a:pt x="5323572" y="6125029"/>
                  <a:pt x="5054620" y="6125029"/>
                </a:cubicBezTo>
                <a:lnTo>
                  <a:pt x="0" y="6125029"/>
                </a:lnTo>
                <a:close/>
              </a:path>
            </a:pathLst>
          </a:custGeom>
          <a:gradFill>
            <a:gsLst>
              <a:gs pos="0">
                <a:srgbClr val="FFF9E5"/>
              </a:gs>
              <a:gs pos="100000">
                <a:srgbClr val="E2FDF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88FEE4BD-2B8A-440E-A13D-8501DC571953}"/>
              </a:ext>
            </a:extLst>
          </p:cNvPr>
          <p:cNvSpPr/>
          <p:nvPr/>
        </p:nvSpPr>
        <p:spPr>
          <a:xfrm>
            <a:off x="10675572" y="0"/>
            <a:ext cx="1516428" cy="2482144"/>
          </a:xfrm>
          <a:custGeom>
            <a:avLst/>
            <a:gdLst>
              <a:gd name="connsiteX0" fmla="*/ 1439589 w 1516428"/>
              <a:gd name="connsiteY0" fmla="*/ 0 h 2482144"/>
              <a:gd name="connsiteX1" fmla="*/ 1516428 w 1516428"/>
              <a:gd name="connsiteY1" fmla="*/ 0 h 2482144"/>
              <a:gd name="connsiteX2" fmla="*/ 1516428 w 1516428"/>
              <a:gd name="connsiteY2" fmla="*/ 2462666 h 2482144"/>
              <a:gd name="connsiteX3" fmla="*/ 1310749 w 1516428"/>
              <a:gd name="connsiteY3" fmla="*/ 2480316 h 2482144"/>
              <a:gd name="connsiteX4" fmla="*/ 407045 w 1516428"/>
              <a:gd name="connsiteY4" fmla="*/ 2263341 h 2482144"/>
              <a:gd name="connsiteX5" fmla="*/ 287733 w 1516428"/>
              <a:gd name="connsiteY5" fmla="*/ 849310 h 2482144"/>
              <a:gd name="connsiteX6" fmla="*/ 1329324 w 1516428"/>
              <a:gd name="connsiteY6" fmla="*/ 95565 h 248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6428" h="2482144">
                <a:moveTo>
                  <a:pt x="1439589" y="0"/>
                </a:moveTo>
                <a:lnTo>
                  <a:pt x="1516428" y="0"/>
                </a:lnTo>
                <a:lnTo>
                  <a:pt x="1516428" y="2462666"/>
                </a:lnTo>
                <a:lnTo>
                  <a:pt x="1310749" y="2480316"/>
                </a:lnTo>
                <a:cubicBezTo>
                  <a:pt x="996107" y="2493552"/>
                  <a:pt x="670203" y="2436292"/>
                  <a:pt x="407045" y="2263341"/>
                </a:cubicBezTo>
                <a:cubicBezTo>
                  <a:pt x="-134410" y="1907529"/>
                  <a:pt x="-95431" y="1311232"/>
                  <a:pt x="287733" y="849310"/>
                </a:cubicBezTo>
                <a:cubicBezTo>
                  <a:pt x="568223" y="511159"/>
                  <a:pt x="983309" y="350494"/>
                  <a:pt x="1329324" y="95565"/>
                </a:cubicBezTo>
                <a:close/>
              </a:path>
            </a:pathLst>
          </a:custGeom>
          <a:gradFill>
            <a:gsLst>
              <a:gs pos="0">
                <a:srgbClr val="D3F6FF"/>
              </a:gs>
              <a:gs pos="100000">
                <a:srgbClr val="FFE6E6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>
              <a:latin typeface="+mj-lt"/>
            </a:endParaRPr>
          </a:p>
        </p:txBody>
      </p:sp>
      <p:sp>
        <p:nvSpPr>
          <p:cNvPr id="24" name="그림 개체 틀 4">
            <a:extLst>
              <a:ext uri="{FF2B5EF4-FFF2-40B4-BE49-F238E27FC236}">
                <a16:creationId xmlns:a16="http://schemas.microsoft.com/office/drawing/2014/main" id="{CC7B7D9B-8119-43F1-9644-1EF8AA5C803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4434" y="732971"/>
            <a:ext cx="3499134" cy="5392058"/>
          </a:xfrm>
          <a:prstGeom prst="roundRect">
            <a:avLst>
              <a:gd name="adj" fmla="val 10445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94878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자유형: 도형 28">
            <a:extLst>
              <a:ext uri="{FF2B5EF4-FFF2-40B4-BE49-F238E27FC236}">
                <a16:creationId xmlns:a16="http://schemas.microsoft.com/office/drawing/2014/main" id="{95062CE5-A394-44A7-AE91-0E4D9250942E}"/>
              </a:ext>
            </a:extLst>
          </p:cNvPr>
          <p:cNvSpPr/>
          <p:nvPr userDrawn="1"/>
        </p:nvSpPr>
        <p:spPr>
          <a:xfrm>
            <a:off x="6836290" y="-1"/>
            <a:ext cx="5355711" cy="6858001"/>
          </a:xfrm>
          <a:custGeom>
            <a:avLst/>
            <a:gdLst>
              <a:gd name="connsiteX0" fmla="*/ 417309 w 5355711"/>
              <a:gd name="connsiteY0" fmla="*/ 0 h 6858001"/>
              <a:gd name="connsiteX1" fmla="*/ 5355711 w 5355711"/>
              <a:gd name="connsiteY1" fmla="*/ 0 h 6858001"/>
              <a:gd name="connsiteX2" fmla="*/ 5355711 w 5355711"/>
              <a:gd name="connsiteY2" fmla="*/ 6858001 h 6858001"/>
              <a:gd name="connsiteX3" fmla="*/ 417309 w 5355711"/>
              <a:gd name="connsiteY3" fmla="*/ 6858001 h 6858001"/>
              <a:gd name="connsiteX4" fmla="*/ 0 w 5355711"/>
              <a:gd name="connsiteY4" fmla="*/ 6440692 h 6858001"/>
              <a:gd name="connsiteX5" fmla="*/ 0 w 5355711"/>
              <a:gd name="connsiteY5" fmla="*/ 417309 h 6858001"/>
              <a:gd name="connsiteX6" fmla="*/ 417309 w 5355711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55711" h="6858001">
                <a:moveTo>
                  <a:pt x="417309" y="0"/>
                </a:moveTo>
                <a:lnTo>
                  <a:pt x="5355711" y="0"/>
                </a:lnTo>
                <a:lnTo>
                  <a:pt x="5355711" y="6858001"/>
                </a:lnTo>
                <a:lnTo>
                  <a:pt x="417309" y="6858001"/>
                </a:lnTo>
                <a:cubicBezTo>
                  <a:pt x="186836" y="6858001"/>
                  <a:pt x="0" y="6671165"/>
                  <a:pt x="0" y="6440692"/>
                </a:cubicBezTo>
                <a:lnTo>
                  <a:pt x="0" y="417309"/>
                </a:lnTo>
                <a:cubicBezTo>
                  <a:pt x="0" y="186836"/>
                  <a:pt x="186836" y="0"/>
                  <a:pt x="417309" y="0"/>
                </a:cubicBezTo>
                <a:close/>
              </a:path>
            </a:pathLst>
          </a:custGeom>
          <a:gradFill>
            <a:gsLst>
              <a:gs pos="0">
                <a:srgbClr val="BEDBFF"/>
              </a:gs>
              <a:gs pos="100000">
                <a:srgbClr val="E5F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그림 개체 틀 4">
            <a:extLst>
              <a:ext uri="{FF2B5EF4-FFF2-40B4-BE49-F238E27FC236}">
                <a16:creationId xmlns:a16="http://schemas.microsoft.com/office/drawing/2014/main" id="{8F9F428A-3A77-4D21-98B7-9C7C8E771CF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809258" y="2158700"/>
            <a:ext cx="3788289" cy="2540601"/>
          </a:xfrm>
          <a:prstGeom prst="roundRect">
            <a:avLst>
              <a:gd name="adj" fmla="val 8594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DEB78DA7-B1D0-4D53-B376-74521AE4171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69756" y="2158700"/>
            <a:ext cx="1722243" cy="2540601"/>
          </a:xfrm>
          <a:custGeom>
            <a:avLst/>
            <a:gdLst>
              <a:gd name="connsiteX0" fmla="*/ 262672 w 2071938"/>
              <a:gd name="connsiteY0" fmla="*/ 0 h 3056460"/>
              <a:gd name="connsiteX1" fmla="*/ 2071938 w 2071938"/>
              <a:gd name="connsiteY1" fmla="*/ 0 h 3056460"/>
              <a:gd name="connsiteX2" fmla="*/ 2071938 w 2071938"/>
              <a:gd name="connsiteY2" fmla="*/ 3056460 h 3056460"/>
              <a:gd name="connsiteX3" fmla="*/ 262672 w 2071938"/>
              <a:gd name="connsiteY3" fmla="*/ 3056460 h 3056460"/>
              <a:gd name="connsiteX4" fmla="*/ 0 w 2071938"/>
              <a:gd name="connsiteY4" fmla="*/ 2793788 h 3056460"/>
              <a:gd name="connsiteX5" fmla="*/ 0 w 2071938"/>
              <a:gd name="connsiteY5" fmla="*/ 262672 h 3056460"/>
              <a:gd name="connsiteX6" fmla="*/ 262672 w 2071938"/>
              <a:gd name="connsiteY6" fmla="*/ 0 h 305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71938" h="3056460">
                <a:moveTo>
                  <a:pt x="262672" y="0"/>
                </a:moveTo>
                <a:lnTo>
                  <a:pt x="2071938" y="0"/>
                </a:lnTo>
                <a:lnTo>
                  <a:pt x="2071938" y="3056460"/>
                </a:lnTo>
                <a:lnTo>
                  <a:pt x="262672" y="3056460"/>
                </a:lnTo>
                <a:cubicBezTo>
                  <a:pt x="117602" y="3056460"/>
                  <a:pt x="0" y="2938858"/>
                  <a:pt x="0" y="2793788"/>
                </a:cubicBezTo>
                <a:lnTo>
                  <a:pt x="0" y="262672"/>
                </a:lnTo>
                <a:cubicBezTo>
                  <a:pt x="0" y="117602"/>
                  <a:pt x="117602" y="0"/>
                  <a:pt x="262672" y="0"/>
                </a:cubicBezTo>
                <a:close/>
              </a:path>
            </a:pathLst>
          </a:cu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wrap="square" tIns="828000" anchor="ctr" anchorCtr="1"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27353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자유형: 도형 35">
            <a:extLst>
              <a:ext uri="{FF2B5EF4-FFF2-40B4-BE49-F238E27FC236}">
                <a16:creationId xmlns:a16="http://schemas.microsoft.com/office/drawing/2014/main" id="{3D3062C0-207E-4C5F-8C5A-154E7344CE56}"/>
              </a:ext>
            </a:extLst>
          </p:cNvPr>
          <p:cNvSpPr/>
          <p:nvPr userDrawn="1"/>
        </p:nvSpPr>
        <p:spPr>
          <a:xfrm>
            <a:off x="0" y="1"/>
            <a:ext cx="5541600" cy="6125029"/>
          </a:xfrm>
          <a:custGeom>
            <a:avLst/>
            <a:gdLst>
              <a:gd name="connsiteX0" fmla="*/ 0 w 5541600"/>
              <a:gd name="connsiteY0" fmla="*/ 0 h 6125029"/>
              <a:gd name="connsiteX1" fmla="*/ 5541600 w 5541600"/>
              <a:gd name="connsiteY1" fmla="*/ 0 h 6125029"/>
              <a:gd name="connsiteX2" fmla="*/ 5541600 w 5541600"/>
              <a:gd name="connsiteY2" fmla="*/ 5638049 h 6125029"/>
              <a:gd name="connsiteX3" fmla="*/ 5054620 w 5541600"/>
              <a:gd name="connsiteY3" fmla="*/ 6125029 h 6125029"/>
              <a:gd name="connsiteX4" fmla="*/ 0 w 5541600"/>
              <a:gd name="connsiteY4" fmla="*/ 6125029 h 61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00" h="6125029">
                <a:moveTo>
                  <a:pt x="0" y="0"/>
                </a:moveTo>
                <a:lnTo>
                  <a:pt x="5541600" y="0"/>
                </a:lnTo>
                <a:lnTo>
                  <a:pt x="5541600" y="5638049"/>
                </a:lnTo>
                <a:cubicBezTo>
                  <a:pt x="5541600" y="5907001"/>
                  <a:pt x="5323572" y="6125029"/>
                  <a:pt x="5054620" y="6125029"/>
                </a:cubicBezTo>
                <a:lnTo>
                  <a:pt x="0" y="6125029"/>
                </a:lnTo>
                <a:close/>
              </a:path>
            </a:pathLst>
          </a:custGeom>
          <a:gradFill>
            <a:gsLst>
              <a:gs pos="0">
                <a:srgbClr val="FCC5D5"/>
              </a:gs>
              <a:gs pos="100000">
                <a:srgbClr val="FFF1E5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sp>
        <p:nvSpPr>
          <p:cNvPr id="34" name="그림 개체 틀 4">
            <a:extLst>
              <a:ext uri="{FF2B5EF4-FFF2-40B4-BE49-F238E27FC236}">
                <a16:creationId xmlns:a16="http://schemas.microsoft.com/office/drawing/2014/main" id="{6C976A63-0C5E-4BAD-8429-440B89571CD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578" y="2555643"/>
            <a:ext cx="2471739" cy="3808874"/>
          </a:xfrm>
          <a:prstGeom prst="roundRect">
            <a:avLst>
              <a:gd name="adj" fmla="val 844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그림 개체 틀 4">
            <a:extLst>
              <a:ext uri="{FF2B5EF4-FFF2-40B4-BE49-F238E27FC236}">
                <a16:creationId xmlns:a16="http://schemas.microsoft.com/office/drawing/2014/main" id="{E920810F-9735-4F62-A684-741A2922528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58078" y="493483"/>
            <a:ext cx="2471739" cy="3808874"/>
          </a:xfrm>
          <a:prstGeom prst="roundRect">
            <a:avLst>
              <a:gd name="adj" fmla="val 8446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980113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PTMON slide">
    <p:bg>
      <p:bgPr>
        <a:gradFill>
          <a:gsLst>
            <a:gs pos="0">
              <a:srgbClr val="D3F6FF"/>
            </a:gs>
            <a:gs pos="100000">
              <a:srgbClr val="FFE6E6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C93A564F-2C9A-4758-AD60-F2A4B6B82226}"/>
              </a:ext>
            </a:extLst>
          </p:cNvPr>
          <p:cNvSpPr/>
          <p:nvPr userDrawn="1"/>
        </p:nvSpPr>
        <p:spPr>
          <a:xfrm>
            <a:off x="0" y="1277258"/>
            <a:ext cx="6237491" cy="4303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solidFill>
                <a:srgbClr val="052438"/>
              </a:solidFill>
              <a:latin typeface="+mj-lt"/>
            </a:endParaRPr>
          </a:p>
        </p:txBody>
      </p:sp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그림 개체 틀 4">
            <a:extLst>
              <a:ext uri="{FF2B5EF4-FFF2-40B4-BE49-F238E27FC236}">
                <a16:creationId xmlns:a16="http://schemas.microsoft.com/office/drawing/2014/main" id="{8C96EFAF-7C68-4C3E-BBD5-D3F5686B09F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1277258"/>
            <a:ext cx="2792712" cy="430348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6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02374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그래픽 31">
            <a:extLst>
              <a:ext uri="{FF2B5EF4-FFF2-40B4-BE49-F238E27FC236}">
                <a16:creationId xmlns:a16="http://schemas.microsoft.com/office/drawing/2014/main" id="{8AEC07DA-AE6E-41B6-9C61-6B29E2D344E6}"/>
              </a:ext>
            </a:extLst>
          </p:cNvPr>
          <p:cNvSpPr/>
          <p:nvPr userDrawn="1"/>
        </p:nvSpPr>
        <p:spPr>
          <a:xfrm rot="19851169" flipH="1" flipV="1">
            <a:off x="4798484" y="2187881"/>
            <a:ext cx="2789330" cy="2217870"/>
          </a:xfrm>
          <a:custGeom>
            <a:avLst/>
            <a:gdLst>
              <a:gd name="connsiteX0" fmla="*/ 2615541 w 3050970"/>
              <a:gd name="connsiteY0" fmla="*/ 275982 h 2043882"/>
              <a:gd name="connsiteX1" fmla="*/ 1616534 w 3050970"/>
              <a:gd name="connsiteY1" fmla="*/ 8049 h 2043882"/>
              <a:gd name="connsiteX2" fmla="*/ 347336 w 3050970"/>
              <a:gd name="connsiteY2" fmla="*/ 527991 h 2043882"/>
              <a:gd name="connsiteX3" fmla="*/ 7897 w 3050970"/>
              <a:gd name="connsiteY3" fmla="*/ 1084385 h 2043882"/>
              <a:gd name="connsiteX4" fmla="*/ 107239 w 3050970"/>
              <a:gd name="connsiteY4" fmla="*/ 1286337 h 2043882"/>
              <a:gd name="connsiteX5" fmla="*/ 555764 w 3050970"/>
              <a:gd name="connsiteY5" fmla="*/ 1629044 h 2043882"/>
              <a:gd name="connsiteX6" fmla="*/ 1421681 w 3050970"/>
              <a:gd name="connsiteY6" fmla="*/ 1958888 h 2043882"/>
              <a:gd name="connsiteX7" fmla="*/ 2337181 w 3050970"/>
              <a:gd name="connsiteY7" fmla="*/ 2000924 h 2043882"/>
              <a:gd name="connsiteX8" fmla="*/ 2919539 w 3050970"/>
              <a:gd name="connsiteY8" fmla="*/ 1568233 h 2043882"/>
              <a:gd name="connsiteX9" fmla="*/ 2811879 w 3050970"/>
              <a:gd name="connsiteY9" fmla="*/ 468576 h 2043882"/>
              <a:gd name="connsiteX10" fmla="*/ 2615541 w 3050970"/>
              <a:gd name="connsiteY10" fmla="*/ 275982 h 204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50970" h="2043882">
                <a:moveTo>
                  <a:pt x="2615541" y="275982"/>
                </a:moveTo>
                <a:cubicBezTo>
                  <a:pt x="2336646" y="60958"/>
                  <a:pt x="1971242" y="-21570"/>
                  <a:pt x="1616534" y="8049"/>
                </a:cubicBezTo>
                <a:cubicBezTo>
                  <a:pt x="1159096" y="46253"/>
                  <a:pt x="700113" y="234124"/>
                  <a:pt x="347336" y="527991"/>
                </a:cubicBezTo>
                <a:cubicBezTo>
                  <a:pt x="191965" y="657427"/>
                  <a:pt x="-36724" y="857062"/>
                  <a:pt x="7897" y="1084385"/>
                </a:cubicBezTo>
                <a:cubicBezTo>
                  <a:pt x="22483" y="1158684"/>
                  <a:pt x="60895" y="1226476"/>
                  <a:pt x="107239" y="1286337"/>
                </a:cubicBezTo>
                <a:cubicBezTo>
                  <a:pt x="223366" y="1436242"/>
                  <a:pt x="388213" y="1540307"/>
                  <a:pt x="555764" y="1629044"/>
                </a:cubicBezTo>
                <a:cubicBezTo>
                  <a:pt x="829371" y="1773928"/>
                  <a:pt x="1120506" y="1886549"/>
                  <a:pt x="1421681" y="1958888"/>
                </a:cubicBezTo>
                <a:cubicBezTo>
                  <a:pt x="1715816" y="2029532"/>
                  <a:pt x="2040224" y="2085085"/>
                  <a:pt x="2337181" y="2000924"/>
                </a:cubicBezTo>
                <a:cubicBezTo>
                  <a:pt x="2574931" y="1933547"/>
                  <a:pt x="2784934" y="1775502"/>
                  <a:pt x="2919539" y="1568233"/>
                </a:cubicBezTo>
                <a:cubicBezTo>
                  <a:pt x="3145079" y="1220951"/>
                  <a:pt x="3060650" y="779110"/>
                  <a:pt x="2811879" y="468576"/>
                </a:cubicBezTo>
                <a:cubicBezTo>
                  <a:pt x="2753295" y="395377"/>
                  <a:pt x="2687285" y="331297"/>
                  <a:pt x="2615541" y="275982"/>
                </a:cubicBezTo>
                <a:close/>
              </a:path>
            </a:pathLst>
          </a:custGeom>
          <a:gradFill>
            <a:gsLst>
              <a:gs pos="0">
                <a:srgbClr val="FCC5D5"/>
              </a:gs>
              <a:gs pos="100000">
                <a:srgbClr val="FFF1E5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>
              <a:latin typeface="+mj-lt"/>
            </a:endParaRPr>
          </a:p>
        </p:txBody>
      </p:sp>
      <p:sp>
        <p:nvSpPr>
          <p:cNvPr id="23" name="그래픽 31">
            <a:extLst>
              <a:ext uri="{FF2B5EF4-FFF2-40B4-BE49-F238E27FC236}">
                <a16:creationId xmlns:a16="http://schemas.microsoft.com/office/drawing/2014/main" id="{A69B3508-9B01-4A83-9910-61907F8FCA72}"/>
              </a:ext>
            </a:extLst>
          </p:cNvPr>
          <p:cNvSpPr/>
          <p:nvPr userDrawn="1"/>
        </p:nvSpPr>
        <p:spPr>
          <a:xfrm>
            <a:off x="870621" y="2407058"/>
            <a:ext cx="3050971" cy="2043883"/>
          </a:xfrm>
          <a:custGeom>
            <a:avLst/>
            <a:gdLst>
              <a:gd name="connsiteX0" fmla="*/ 2615541 w 3050970"/>
              <a:gd name="connsiteY0" fmla="*/ 275982 h 2043882"/>
              <a:gd name="connsiteX1" fmla="*/ 1616534 w 3050970"/>
              <a:gd name="connsiteY1" fmla="*/ 8049 h 2043882"/>
              <a:gd name="connsiteX2" fmla="*/ 347336 w 3050970"/>
              <a:gd name="connsiteY2" fmla="*/ 527991 h 2043882"/>
              <a:gd name="connsiteX3" fmla="*/ 7897 w 3050970"/>
              <a:gd name="connsiteY3" fmla="*/ 1084385 h 2043882"/>
              <a:gd name="connsiteX4" fmla="*/ 107239 w 3050970"/>
              <a:gd name="connsiteY4" fmla="*/ 1286337 h 2043882"/>
              <a:gd name="connsiteX5" fmla="*/ 555764 w 3050970"/>
              <a:gd name="connsiteY5" fmla="*/ 1629044 h 2043882"/>
              <a:gd name="connsiteX6" fmla="*/ 1421681 w 3050970"/>
              <a:gd name="connsiteY6" fmla="*/ 1958888 h 2043882"/>
              <a:gd name="connsiteX7" fmla="*/ 2337181 w 3050970"/>
              <a:gd name="connsiteY7" fmla="*/ 2000924 h 2043882"/>
              <a:gd name="connsiteX8" fmla="*/ 2919539 w 3050970"/>
              <a:gd name="connsiteY8" fmla="*/ 1568233 h 2043882"/>
              <a:gd name="connsiteX9" fmla="*/ 2811879 w 3050970"/>
              <a:gd name="connsiteY9" fmla="*/ 468576 h 2043882"/>
              <a:gd name="connsiteX10" fmla="*/ 2615541 w 3050970"/>
              <a:gd name="connsiteY10" fmla="*/ 275982 h 204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50970" h="2043882">
                <a:moveTo>
                  <a:pt x="2615541" y="275982"/>
                </a:moveTo>
                <a:cubicBezTo>
                  <a:pt x="2336646" y="60958"/>
                  <a:pt x="1971242" y="-21570"/>
                  <a:pt x="1616534" y="8049"/>
                </a:cubicBezTo>
                <a:cubicBezTo>
                  <a:pt x="1159096" y="46253"/>
                  <a:pt x="700113" y="234124"/>
                  <a:pt x="347336" y="527991"/>
                </a:cubicBezTo>
                <a:cubicBezTo>
                  <a:pt x="191965" y="657427"/>
                  <a:pt x="-36724" y="857062"/>
                  <a:pt x="7897" y="1084385"/>
                </a:cubicBezTo>
                <a:cubicBezTo>
                  <a:pt x="22483" y="1158684"/>
                  <a:pt x="60895" y="1226476"/>
                  <a:pt x="107239" y="1286337"/>
                </a:cubicBezTo>
                <a:cubicBezTo>
                  <a:pt x="223366" y="1436242"/>
                  <a:pt x="388213" y="1540307"/>
                  <a:pt x="555764" y="1629044"/>
                </a:cubicBezTo>
                <a:cubicBezTo>
                  <a:pt x="829371" y="1773928"/>
                  <a:pt x="1120506" y="1886549"/>
                  <a:pt x="1421681" y="1958888"/>
                </a:cubicBezTo>
                <a:cubicBezTo>
                  <a:pt x="1715816" y="2029532"/>
                  <a:pt x="2040224" y="2085085"/>
                  <a:pt x="2337181" y="2000924"/>
                </a:cubicBezTo>
                <a:cubicBezTo>
                  <a:pt x="2574931" y="1933547"/>
                  <a:pt x="2784934" y="1775502"/>
                  <a:pt x="2919539" y="1568233"/>
                </a:cubicBezTo>
                <a:cubicBezTo>
                  <a:pt x="3145079" y="1220951"/>
                  <a:pt x="3060650" y="779110"/>
                  <a:pt x="2811879" y="468576"/>
                </a:cubicBezTo>
                <a:cubicBezTo>
                  <a:pt x="2753295" y="395377"/>
                  <a:pt x="2687285" y="331297"/>
                  <a:pt x="2615541" y="275982"/>
                </a:cubicBezTo>
                <a:close/>
              </a:path>
            </a:pathLst>
          </a:custGeom>
          <a:gradFill>
            <a:gsLst>
              <a:gs pos="0">
                <a:srgbClr val="BEDBFF"/>
              </a:gs>
              <a:gs pos="100000">
                <a:srgbClr val="E5F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>
              <a:latin typeface="+mj-lt"/>
            </a:endParaRPr>
          </a:p>
        </p:txBody>
      </p:sp>
      <p:sp>
        <p:nvSpPr>
          <p:cNvPr id="24" name="그래픽 32">
            <a:extLst>
              <a:ext uri="{FF2B5EF4-FFF2-40B4-BE49-F238E27FC236}">
                <a16:creationId xmlns:a16="http://schemas.microsoft.com/office/drawing/2014/main" id="{0C3A3978-1DBE-4D0F-8BDD-0B46B4782A32}"/>
              </a:ext>
            </a:extLst>
          </p:cNvPr>
          <p:cNvSpPr/>
          <p:nvPr userDrawn="1"/>
        </p:nvSpPr>
        <p:spPr>
          <a:xfrm>
            <a:off x="8781261" y="2074638"/>
            <a:ext cx="2612926" cy="2509115"/>
          </a:xfrm>
          <a:custGeom>
            <a:avLst/>
            <a:gdLst>
              <a:gd name="connsiteX0" fmla="*/ 1155142 w 2227442"/>
              <a:gd name="connsiteY0" fmla="*/ 252711 h 2138946"/>
              <a:gd name="connsiteX1" fmla="*/ 684799 w 2227442"/>
              <a:gd name="connsiteY1" fmla="*/ 910493 h 2138946"/>
              <a:gd name="connsiteX2" fmla="*/ 148443 w 2227442"/>
              <a:gd name="connsiteY2" fmla="*/ 1298629 h 2138946"/>
              <a:gd name="connsiteX3" fmla="*/ 209882 w 2227442"/>
              <a:gd name="connsiteY3" fmla="*/ 2026775 h 2138946"/>
              <a:gd name="connsiteX4" fmla="*/ 675234 w 2227442"/>
              <a:gd name="connsiteY4" fmla="*/ 2138505 h 2138946"/>
              <a:gd name="connsiteX5" fmla="*/ 1831452 w 2227442"/>
              <a:gd name="connsiteY5" fmla="*/ 1691209 h 2138946"/>
              <a:gd name="connsiteX6" fmla="*/ 1814638 w 2227442"/>
              <a:gd name="connsiteY6" fmla="*/ 49473 h 2138946"/>
              <a:gd name="connsiteX7" fmla="*/ 1454538 w 2227442"/>
              <a:gd name="connsiteY7" fmla="*/ 21306 h 2138946"/>
              <a:gd name="connsiteX8" fmla="*/ 1155142 w 2227442"/>
              <a:gd name="connsiteY8" fmla="*/ 252711 h 213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27442" h="2138946">
                <a:moveTo>
                  <a:pt x="1155142" y="252711"/>
                </a:moveTo>
                <a:cubicBezTo>
                  <a:pt x="993516" y="466060"/>
                  <a:pt x="892499" y="757453"/>
                  <a:pt x="684799" y="910493"/>
                </a:cubicBezTo>
                <a:cubicBezTo>
                  <a:pt x="506623" y="1041767"/>
                  <a:pt x="292879" y="1124501"/>
                  <a:pt x="148443" y="1298629"/>
                </a:cubicBezTo>
                <a:cubicBezTo>
                  <a:pt x="-48863" y="1536493"/>
                  <a:pt x="-68935" y="1843552"/>
                  <a:pt x="209882" y="2026775"/>
                </a:cubicBezTo>
                <a:cubicBezTo>
                  <a:pt x="345392" y="2115835"/>
                  <a:pt x="513213" y="2145321"/>
                  <a:pt x="675234" y="2138505"/>
                </a:cubicBezTo>
                <a:cubicBezTo>
                  <a:pt x="1076927" y="2121653"/>
                  <a:pt x="1528685" y="1958502"/>
                  <a:pt x="1831452" y="1691209"/>
                </a:cubicBezTo>
                <a:cubicBezTo>
                  <a:pt x="2263101" y="1310134"/>
                  <a:pt x="2457037" y="331566"/>
                  <a:pt x="1814638" y="49473"/>
                </a:cubicBezTo>
                <a:cubicBezTo>
                  <a:pt x="1701910" y="-27"/>
                  <a:pt x="1571540" y="-17124"/>
                  <a:pt x="1454538" y="21306"/>
                </a:cubicBezTo>
                <a:cubicBezTo>
                  <a:pt x="1327331" y="63087"/>
                  <a:pt x="1234015" y="148607"/>
                  <a:pt x="1155142" y="252711"/>
                </a:cubicBezTo>
                <a:close/>
              </a:path>
            </a:pathLst>
          </a:custGeom>
          <a:gradFill>
            <a:gsLst>
              <a:gs pos="0">
                <a:srgbClr val="FFE8FE"/>
              </a:gs>
              <a:gs pos="100000">
                <a:srgbClr val="DAD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>
              <a:latin typeface="+mj-lt"/>
            </a:endParaRPr>
          </a:p>
        </p:txBody>
      </p:sp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그림 개체 틀 2">
            <a:extLst>
              <a:ext uri="{FF2B5EF4-FFF2-40B4-BE49-F238E27FC236}">
                <a16:creationId xmlns:a16="http://schemas.microsoft.com/office/drawing/2014/main" id="{8EBED94B-B95B-4A87-A1A4-D2277A69A9D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999242" y="2199432"/>
            <a:ext cx="2193515" cy="219476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1" name="그림 개체 틀 2">
            <a:extLst>
              <a:ext uri="{FF2B5EF4-FFF2-40B4-BE49-F238E27FC236}">
                <a16:creationId xmlns:a16="http://schemas.microsoft.com/office/drawing/2014/main" id="{21673465-E153-45F4-B84D-480ABC0F3C0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08098" y="2199432"/>
            <a:ext cx="2193515" cy="219476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2" name="그림 개체 틀 2">
            <a:extLst>
              <a:ext uri="{FF2B5EF4-FFF2-40B4-BE49-F238E27FC236}">
                <a16:creationId xmlns:a16="http://schemas.microsoft.com/office/drawing/2014/main" id="{D3386648-ACD6-4CFF-AD0B-8FF8E58D4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790386" y="2199432"/>
            <a:ext cx="2193515" cy="2194768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7347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7AB341A-4401-43B7-B158-BC5083A5C52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670315" y="916690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7" name="그림 개체 틀 2">
            <a:extLst>
              <a:ext uri="{FF2B5EF4-FFF2-40B4-BE49-F238E27FC236}">
                <a16:creationId xmlns:a16="http://schemas.microsoft.com/office/drawing/2014/main" id="{B7D9D58B-6977-4348-8339-9ACCB829D6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819901" y="916690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8" name="그림 개체 틀 2">
            <a:extLst>
              <a:ext uri="{FF2B5EF4-FFF2-40B4-BE49-F238E27FC236}">
                <a16:creationId xmlns:a16="http://schemas.microsoft.com/office/drawing/2014/main" id="{BEA8DEDE-9E76-48EB-B710-A620BE5375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670315" y="3665315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0DB1F4F6-349A-4AC8-9BF3-B3730E370A99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819901" y="3665315"/>
            <a:ext cx="1307340" cy="1308087"/>
          </a:xfrm>
          <a:prstGeom prst="ellipse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720000" anchor="ctr" anchorCtr="1"/>
          <a:lstStyle>
            <a:lvl1pPr marL="228600" marR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ko-KR" altLang="en-US" sz="10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4" name="자유형: 도형 13">
            <a:extLst>
              <a:ext uri="{FF2B5EF4-FFF2-40B4-BE49-F238E27FC236}">
                <a16:creationId xmlns:a16="http://schemas.microsoft.com/office/drawing/2014/main" id="{645C031A-B3EA-403C-9E9A-70247DEF80E3}"/>
              </a:ext>
            </a:extLst>
          </p:cNvPr>
          <p:cNvSpPr/>
          <p:nvPr userDrawn="1"/>
        </p:nvSpPr>
        <p:spPr>
          <a:xfrm>
            <a:off x="8127241" y="0"/>
            <a:ext cx="4064759" cy="420916"/>
          </a:xfrm>
          <a:custGeom>
            <a:avLst/>
            <a:gdLst>
              <a:gd name="connsiteX0" fmla="*/ 0 w 4064759"/>
              <a:gd name="connsiteY0" fmla="*/ 0 h 420916"/>
              <a:gd name="connsiteX1" fmla="*/ 4064759 w 4064759"/>
              <a:gd name="connsiteY1" fmla="*/ 0 h 420916"/>
              <a:gd name="connsiteX2" fmla="*/ 4064759 w 4064759"/>
              <a:gd name="connsiteY2" fmla="*/ 420916 h 420916"/>
              <a:gd name="connsiteX3" fmla="*/ 244329 w 4064759"/>
              <a:gd name="connsiteY3" fmla="*/ 420916 h 420916"/>
              <a:gd name="connsiteX4" fmla="*/ 0 w 4064759"/>
              <a:gd name="connsiteY4" fmla="*/ 176587 h 42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4759" h="420916">
                <a:moveTo>
                  <a:pt x="0" y="0"/>
                </a:moveTo>
                <a:lnTo>
                  <a:pt x="4064759" y="0"/>
                </a:lnTo>
                <a:lnTo>
                  <a:pt x="4064759" y="420916"/>
                </a:lnTo>
                <a:lnTo>
                  <a:pt x="244329" y="420916"/>
                </a:lnTo>
                <a:cubicBezTo>
                  <a:pt x="109390" y="420916"/>
                  <a:pt x="0" y="311526"/>
                  <a:pt x="0" y="176587"/>
                </a:cubicBezTo>
                <a:close/>
              </a:path>
            </a:pathLst>
          </a:custGeom>
          <a:gradFill>
            <a:gsLst>
              <a:gs pos="0">
                <a:srgbClr val="D3F6FF"/>
              </a:gs>
              <a:gs pos="100000">
                <a:srgbClr val="FFE6E6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990CFA49-B5D3-45EE-B1B9-5A269F75ECAC}"/>
              </a:ext>
            </a:extLst>
          </p:cNvPr>
          <p:cNvSpPr/>
          <p:nvPr userDrawn="1"/>
        </p:nvSpPr>
        <p:spPr>
          <a:xfrm flipH="1" flipV="1">
            <a:off x="0" y="6437084"/>
            <a:ext cx="4064759" cy="420916"/>
          </a:xfrm>
          <a:custGeom>
            <a:avLst/>
            <a:gdLst>
              <a:gd name="connsiteX0" fmla="*/ 0 w 4064759"/>
              <a:gd name="connsiteY0" fmla="*/ 0 h 420916"/>
              <a:gd name="connsiteX1" fmla="*/ 4064759 w 4064759"/>
              <a:gd name="connsiteY1" fmla="*/ 0 h 420916"/>
              <a:gd name="connsiteX2" fmla="*/ 4064759 w 4064759"/>
              <a:gd name="connsiteY2" fmla="*/ 420916 h 420916"/>
              <a:gd name="connsiteX3" fmla="*/ 244329 w 4064759"/>
              <a:gd name="connsiteY3" fmla="*/ 420916 h 420916"/>
              <a:gd name="connsiteX4" fmla="*/ 0 w 4064759"/>
              <a:gd name="connsiteY4" fmla="*/ 176587 h 420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64759" h="420916">
                <a:moveTo>
                  <a:pt x="0" y="0"/>
                </a:moveTo>
                <a:lnTo>
                  <a:pt x="4064759" y="0"/>
                </a:lnTo>
                <a:lnTo>
                  <a:pt x="4064759" y="420916"/>
                </a:lnTo>
                <a:lnTo>
                  <a:pt x="244329" y="420916"/>
                </a:lnTo>
                <a:cubicBezTo>
                  <a:pt x="109390" y="420916"/>
                  <a:pt x="0" y="311526"/>
                  <a:pt x="0" y="176587"/>
                </a:cubicBezTo>
                <a:close/>
              </a:path>
            </a:pathLst>
          </a:custGeom>
          <a:gradFill>
            <a:gsLst>
              <a:gs pos="0">
                <a:srgbClr val="D3F6FF"/>
              </a:gs>
              <a:gs pos="100000">
                <a:srgbClr val="FFE6E6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316351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그림 개체 틀 4">
            <a:extLst>
              <a:ext uri="{FF2B5EF4-FFF2-40B4-BE49-F238E27FC236}">
                <a16:creationId xmlns:a16="http://schemas.microsoft.com/office/drawing/2014/main" id="{5E927907-A768-41DA-B487-02EA59B2AB4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36530" y="1549400"/>
            <a:ext cx="3162946" cy="2006600"/>
          </a:xfrm>
          <a:prstGeom prst="roundRect">
            <a:avLst>
              <a:gd name="adj" fmla="val 1145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19" name="그림 개체 틀 4">
            <a:extLst>
              <a:ext uri="{FF2B5EF4-FFF2-40B4-BE49-F238E27FC236}">
                <a16:creationId xmlns:a16="http://schemas.microsoft.com/office/drawing/2014/main" id="{60737C68-C412-481C-A00A-7C4FE832FB0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514527" y="1549400"/>
            <a:ext cx="3162946" cy="2006600"/>
          </a:xfrm>
          <a:prstGeom prst="roundRect">
            <a:avLst>
              <a:gd name="adj" fmla="val 1145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2" name="그림 개체 틀 4">
            <a:extLst>
              <a:ext uri="{FF2B5EF4-FFF2-40B4-BE49-F238E27FC236}">
                <a16:creationId xmlns:a16="http://schemas.microsoft.com/office/drawing/2014/main" id="{DE1D91FF-2B6F-4D75-B4F9-998C3DAD20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2524" y="1549400"/>
            <a:ext cx="3162946" cy="2006600"/>
          </a:xfrm>
          <a:prstGeom prst="roundRect">
            <a:avLst>
              <a:gd name="adj" fmla="val 1145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tIns="828000" anchor="ctr" anchorCtr="1"/>
          <a:lstStyle>
            <a:lvl1pPr marL="0" indent="0">
              <a:buNone/>
              <a:defRPr sz="1400"/>
            </a:lvl1pPr>
          </a:lstStyle>
          <a:p>
            <a:r>
              <a:rPr lang="en-US" altLang="ko-KR" dirty="0"/>
              <a:t>Click icon to add picture</a:t>
            </a:r>
            <a:endParaRPr lang="ko-KR" altLang="en-US" dirty="0"/>
          </a:p>
        </p:txBody>
      </p:sp>
      <p:sp>
        <p:nvSpPr>
          <p:cNvPr id="25" name="자유형: 도형 24">
            <a:extLst>
              <a:ext uri="{FF2B5EF4-FFF2-40B4-BE49-F238E27FC236}">
                <a16:creationId xmlns:a16="http://schemas.microsoft.com/office/drawing/2014/main" id="{8B058922-140D-495A-9337-BC5B83C37A7E}"/>
              </a:ext>
            </a:extLst>
          </p:cNvPr>
          <p:cNvSpPr/>
          <p:nvPr userDrawn="1"/>
        </p:nvSpPr>
        <p:spPr>
          <a:xfrm>
            <a:off x="0" y="199572"/>
            <a:ext cx="203203" cy="6458857"/>
          </a:xfrm>
          <a:custGeom>
            <a:avLst/>
            <a:gdLst>
              <a:gd name="connsiteX0" fmla="*/ 0 w 203203"/>
              <a:gd name="connsiteY0" fmla="*/ 0 h 6458857"/>
              <a:gd name="connsiteX1" fmla="*/ 21771 w 203203"/>
              <a:gd name="connsiteY1" fmla="*/ 0 h 6458857"/>
              <a:gd name="connsiteX2" fmla="*/ 203203 w 203203"/>
              <a:gd name="connsiteY2" fmla="*/ 181432 h 6458857"/>
              <a:gd name="connsiteX3" fmla="*/ 203203 w 203203"/>
              <a:gd name="connsiteY3" fmla="*/ 6277425 h 6458857"/>
              <a:gd name="connsiteX4" fmla="*/ 21771 w 203203"/>
              <a:gd name="connsiteY4" fmla="*/ 6458857 h 6458857"/>
              <a:gd name="connsiteX5" fmla="*/ 0 w 203203"/>
              <a:gd name="connsiteY5" fmla="*/ 6458857 h 645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03" h="6458857">
                <a:moveTo>
                  <a:pt x="0" y="0"/>
                </a:moveTo>
                <a:lnTo>
                  <a:pt x="21771" y="0"/>
                </a:lnTo>
                <a:cubicBezTo>
                  <a:pt x="121973" y="0"/>
                  <a:pt x="203203" y="81230"/>
                  <a:pt x="203203" y="181432"/>
                </a:cubicBezTo>
                <a:lnTo>
                  <a:pt x="203203" y="6277425"/>
                </a:lnTo>
                <a:cubicBezTo>
                  <a:pt x="203203" y="6377627"/>
                  <a:pt x="121973" y="6458857"/>
                  <a:pt x="21771" y="6458857"/>
                </a:cubicBezTo>
                <a:lnTo>
                  <a:pt x="0" y="6458857"/>
                </a:lnTo>
                <a:close/>
              </a:path>
            </a:pathLst>
          </a:custGeom>
          <a:gradFill>
            <a:gsLst>
              <a:gs pos="0">
                <a:srgbClr val="BEDBFF"/>
              </a:gs>
              <a:gs pos="100000">
                <a:srgbClr val="E5F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sp>
        <p:nvSpPr>
          <p:cNvPr id="26" name="자유형: 도형 25">
            <a:extLst>
              <a:ext uri="{FF2B5EF4-FFF2-40B4-BE49-F238E27FC236}">
                <a16:creationId xmlns:a16="http://schemas.microsoft.com/office/drawing/2014/main" id="{9091044F-31BB-465F-B9D3-2B5340314263}"/>
              </a:ext>
            </a:extLst>
          </p:cNvPr>
          <p:cNvSpPr/>
          <p:nvPr userDrawn="1"/>
        </p:nvSpPr>
        <p:spPr>
          <a:xfrm flipH="1" flipV="1">
            <a:off x="11988797" y="199572"/>
            <a:ext cx="203203" cy="6458857"/>
          </a:xfrm>
          <a:custGeom>
            <a:avLst/>
            <a:gdLst>
              <a:gd name="connsiteX0" fmla="*/ 0 w 203203"/>
              <a:gd name="connsiteY0" fmla="*/ 0 h 6458857"/>
              <a:gd name="connsiteX1" fmla="*/ 21771 w 203203"/>
              <a:gd name="connsiteY1" fmla="*/ 0 h 6458857"/>
              <a:gd name="connsiteX2" fmla="*/ 203203 w 203203"/>
              <a:gd name="connsiteY2" fmla="*/ 181432 h 6458857"/>
              <a:gd name="connsiteX3" fmla="*/ 203203 w 203203"/>
              <a:gd name="connsiteY3" fmla="*/ 6277425 h 6458857"/>
              <a:gd name="connsiteX4" fmla="*/ 21771 w 203203"/>
              <a:gd name="connsiteY4" fmla="*/ 6458857 h 6458857"/>
              <a:gd name="connsiteX5" fmla="*/ 0 w 203203"/>
              <a:gd name="connsiteY5" fmla="*/ 6458857 h 6458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03" h="6458857">
                <a:moveTo>
                  <a:pt x="0" y="0"/>
                </a:moveTo>
                <a:lnTo>
                  <a:pt x="21771" y="0"/>
                </a:lnTo>
                <a:cubicBezTo>
                  <a:pt x="121973" y="0"/>
                  <a:pt x="203203" y="81230"/>
                  <a:pt x="203203" y="181432"/>
                </a:cubicBezTo>
                <a:lnTo>
                  <a:pt x="203203" y="6277425"/>
                </a:lnTo>
                <a:cubicBezTo>
                  <a:pt x="203203" y="6377627"/>
                  <a:pt x="121973" y="6458857"/>
                  <a:pt x="21771" y="6458857"/>
                </a:cubicBezTo>
                <a:lnTo>
                  <a:pt x="0" y="6458857"/>
                </a:lnTo>
                <a:close/>
              </a:path>
            </a:pathLst>
          </a:custGeom>
          <a:gradFill>
            <a:gsLst>
              <a:gs pos="0">
                <a:srgbClr val="BEDBFF"/>
              </a:gs>
              <a:gs pos="100000">
                <a:srgbClr val="E5F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6123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831EF550-7CAD-4671-9CA4-3706D416C709}"/>
              </a:ext>
            </a:extLst>
          </p:cNvPr>
          <p:cNvSpPr/>
          <p:nvPr userDrawn="1"/>
        </p:nvSpPr>
        <p:spPr>
          <a:xfrm flipH="1">
            <a:off x="6650400" y="1"/>
            <a:ext cx="5541600" cy="6125029"/>
          </a:xfrm>
          <a:custGeom>
            <a:avLst/>
            <a:gdLst>
              <a:gd name="connsiteX0" fmla="*/ 0 w 5541600"/>
              <a:gd name="connsiteY0" fmla="*/ 0 h 6125029"/>
              <a:gd name="connsiteX1" fmla="*/ 5541600 w 5541600"/>
              <a:gd name="connsiteY1" fmla="*/ 0 h 6125029"/>
              <a:gd name="connsiteX2" fmla="*/ 5541600 w 5541600"/>
              <a:gd name="connsiteY2" fmla="*/ 5638049 h 6125029"/>
              <a:gd name="connsiteX3" fmla="*/ 5054620 w 5541600"/>
              <a:gd name="connsiteY3" fmla="*/ 6125029 h 6125029"/>
              <a:gd name="connsiteX4" fmla="*/ 0 w 5541600"/>
              <a:gd name="connsiteY4" fmla="*/ 6125029 h 61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00" h="6125029">
                <a:moveTo>
                  <a:pt x="0" y="0"/>
                </a:moveTo>
                <a:lnTo>
                  <a:pt x="5541600" y="0"/>
                </a:lnTo>
                <a:lnTo>
                  <a:pt x="5541600" y="5638049"/>
                </a:lnTo>
                <a:cubicBezTo>
                  <a:pt x="5541600" y="5907001"/>
                  <a:pt x="5323572" y="6125029"/>
                  <a:pt x="5054620" y="6125029"/>
                </a:cubicBezTo>
                <a:lnTo>
                  <a:pt x="0" y="6125029"/>
                </a:lnTo>
                <a:close/>
              </a:path>
            </a:pathLst>
          </a:custGeom>
          <a:gradFill>
            <a:gsLst>
              <a:gs pos="0">
                <a:srgbClr val="FFF9E5"/>
              </a:gs>
              <a:gs pos="100000">
                <a:srgbClr val="E2FDFA"/>
              </a:gs>
            </a:gsLst>
            <a:lin ang="8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sp>
        <p:nvSpPr>
          <p:cNvPr id="17" name="그림 개체 틀 11">
            <a:extLst>
              <a:ext uri="{FF2B5EF4-FFF2-40B4-BE49-F238E27FC236}">
                <a16:creationId xmlns:a16="http://schemas.microsoft.com/office/drawing/2014/main" id="{F564261E-FD7C-458E-9F6B-6517EF0727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716277" y="863142"/>
            <a:ext cx="2422446" cy="5256000"/>
          </a:xfrm>
          <a:prstGeom prst="roundRect">
            <a:avLst>
              <a:gd name="adj" fmla="val 14137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 marL="228600" marR="0" indent="-22860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/>
            </a:lvl1pPr>
          </a:lstStyle>
          <a:p>
            <a:pPr marL="228600" marR="0" lvl="0" indent="-228600" algn="l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43272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EEDF8CB8-93D0-478E-8750-24873D1C6F40}"/>
              </a:ext>
            </a:extLst>
          </p:cNvPr>
          <p:cNvSpPr/>
          <p:nvPr userDrawn="1"/>
        </p:nvSpPr>
        <p:spPr>
          <a:xfrm flipH="1">
            <a:off x="6650400" y="1"/>
            <a:ext cx="5541600" cy="6125029"/>
          </a:xfrm>
          <a:custGeom>
            <a:avLst/>
            <a:gdLst>
              <a:gd name="connsiteX0" fmla="*/ 0 w 5541600"/>
              <a:gd name="connsiteY0" fmla="*/ 0 h 6125029"/>
              <a:gd name="connsiteX1" fmla="*/ 5541600 w 5541600"/>
              <a:gd name="connsiteY1" fmla="*/ 0 h 6125029"/>
              <a:gd name="connsiteX2" fmla="*/ 5541600 w 5541600"/>
              <a:gd name="connsiteY2" fmla="*/ 5638049 h 6125029"/>
              <a:gd name="connsiteX3" fmla="*/ 5054620 w 5541600"/>
              <a:gd name="connsiteY3" fmla="*/ 6125029 h 6125029"/>
              <a:gd name="connsiteX4" fmla="*/ 0 w 5541600"/>
              <a:gd name="connsiteY4" fmla="*/ 6125029 h 61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00" h="6125029">
                <a:moveTo>
                  <a:pt x="0" y="0"/>
                </a:moveTo>
                <a:lnTo>
                  <a:pt x="5541600" y="0"/>
                </a:lnTo>
                <a:lnTo>
                  <a:pt x="5541600" y="5638049"/>
                </a:lnTo>
                <a:cubicBezTo>
                  <a:pt x="5541600" y="5907001"/>
                  <a:pt x="5323572" y="6125029"/>
                  <a:pt x="5054620" y="6125029"/>
                </a:cubicBezTo>
                <a:lnTo>
                  <a:pt x="0" y="6125029"/>
                </a:lnTo>
                <a:close/>
              </a:path>
            </a:pathLst>
          </a:custGeom>
          <a:gradFill>
            <a:gsLst>
              <a:gs pos="0">
                <a:srgbClr val="D3F6FF"/>
              </a:gs>
              <a:gs pos="100000">
                <a:srgbClr val="FFE6E6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sp>
        <p:nvSpPr>
          <p:cNvPr id="8" name="그림 개체 틀 5">
            <a:extLst>
              <a:ext uri="{FF2B5EF4-FFF2-40B4-BE49-F238E27FC236}">
                <a16:creationId xmlns:a16="http://schemas.microsoft.com/office/drawing/2014/main" id="{6FA88934-CB49-44D8-9E29-703589133A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63497" y="754053"/>
            <a:ext cx="3997870" cy="5332422"/>
          </a:xfrm>
          <a:prstGeom prst="roundRect">
            <a:avLst>
              <a:gd name="adj" fmla="val 1370"/>
            </a:avLst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42093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35BD3173-B9AE-4CBD-94B8-2700F3346197}"/>
              </a:ext>
            </a:extLst>
          </p:cNvPr>
          <p:cNvSpPr/>
          <p:nvPr userDrawn="1"/>
        </p:nvSpPr>
        <p:spPr>
          <a:xfrm flipH="1">
            <a:off x="6650400" y="1"/>
            <a:ext cx="5541600" cy="6125029"/>
          </a:xfrm>
          <a:custGeom>
            <a:avLst/>
            <a:gdLst>
              <a:gd name="connsiteX0" fmla="*/ 0 w 5541600"/>
              <a:gd name="connsiteY0" fmla="*/ 0 h 6125029"/>
              <a:gd name="connsiteX1" fmla="*/ 5541600 w 5541600"/>
              <a:gd name="connsiteY1" fmla="*/ 0 h 6125029"/>
              <a:gd name="connsiteX2" fmla="*/ 5541600 w 5541600"/>
              <a:gd name="connsiteY2" fmla="*/ 5638049 h 6125029"/>
              <a:gd name="connsiteX3" fmla="*/ 5054620 w 5541600"/>
              <a:gd name="connsiteY3" fmla="*/ 6125029 h 6125029"/>
              <a:gd name="connsiteX4" fmla="*/ 0 w 5541600"/>
              <a:gd name="connsiteY4" fmla="*/ 6125029 h 612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1600" h="6125029">
                <a:moveTo>
                  <a:pt x="0" y="0"/>
                </a:moveTo>
                <a:lnTo>
                  <a:pt x="5541600" y="0"/>
                </a:lnTo>
                <a:lnTo>
                  <a:pt x="5541600" y="5638049"/>
                </a:lnTo>
                <a:cubicBezTo>
                  <a:pt x="5541600" y="5907001"/>
                  <a:pt x="5323572" y="6125029"/>
                  <a:pt x="5054620" y="6125029"/>
                </a:cubicBezTo>
                <a:lnTo>
                  <a:pt x="0" y="6125029"/>
                </a:lnTo>
                <a:close/>
              </a:path>
            </a:pathLst>
          </a:custGeom>
          <a:gradFill>
            <a:gsLst>
              <a:gs pos="0">
                <a:srgbClr val="FCC5D5"/>
              </a:gs>
              <a:gs pos="100000">
                <a:srgbClr val="FFF1E5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ko-KR" altLang="en-US" sz="2400" dirty="0">
              <a:latin typeface="+mj-lt"/>
            </a:endParaRPr>
          </a:p>
        </p:txBody>
      </p:sp>
      <p:sp>
        <p:nvSpPr>
          <p:cNvPr id="18" name="그림 개체 틀 8">
            <a:extLst>
              <a:ext uri="{FF2B5EF4-FFF2-40B4-BE49-F238E27FC236}">
                <a16:creationId xmlns:a16="http://schemas.microsoft.com/office/drawing/2014/main" id="{87AF4B05-B3F4-4188-A46C-334FCCD564B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240532" y="1325444"/>
            <a:ext cx="5209432" cy="3222744"/>
          </a:xfrm>
          <a:prstGeom prst="rect">
            <a:avLst/>
          </a:prstGeom>
          <a:pattFill prst="pct1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 tIns="1152000" anchor="ctr" anchorCtr="1"/>
          <a:lstStyle>
            <a:lvl1pPr>
              <a:defRPr lang="ko-KR" altLang="en-US" sz="16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en-US" altLang="ko-KR" dirty="0"/>
              <a:t>Click icon to add picture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5112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3">
            <a:hlinkClick r:id="rId2"/>
            <a:extLst>
              <a:ext uri="{FF2B5EF4-FFF2-40B4-BE49-F238E27FC236}">
                <a16:creationId xmlns:a16="http://schemas.microsoft.com/office/drawing/2014/main" id="{BF76B2D3-4EB2-449B-AC1A-2CBFA1EBC5B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6" name="TextBox 5">
            <a:hlinkClick r:id="rId4"/>
            <a:extLst>
              <a:ext uri="{FF2B5EF4-FFF2-40B4-BE49-F238E27FC236}">
                <a16:creationId xmlns:a16="http://schemas.microsoft.com/office/drawing/2014/main" id="{9BD57AB6-6B45-4B82-AF38-700C39282B70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1658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PTMON cus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3">
            <a:hlinkClick r:id="rId2"/>
            <a:extLst>
              <a:ext uri="{FF2B5EF4-FFF2-40B4-BE49-F238E27FC236}">
                <a16:creationId xmlns:a16="http://schemas.microsoft.com/office/drawing/2014/main" id="{9534069B-D648-4F4A-83CE-0C334D5D8DC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909"/>
          <a:stretch/>
        </p:blipFill>
        <p:spPr>
          <a:xfrm>
            <a:off x="6024563" y="7063924"/>
            <a:ext cx="1732461" cy="190500"/>
          </a:xfrm>
          <a:prstGeom prst="rect">
            <a:avLst/>
          </a:prstGeom>
        </p:spPr>
      </p:pic>
      <p:sp>
        <p:nvSpPr>
          <p:cNvPr id="7" name="TextBox 6">
            <a:hlinkClick r:id="rId4"/>
            <a:extLst>
              <a:ext uri="{FF2B5EF4-FFF2-40B4-BE49-F238E27FC236}">
                <a16:creationId xmlns:a16="http://schemas.microsoft.com/office/drawing/2014/main" id="{AF332C7D-202E-408F-99EA-8C9889302D67}"/>
              </a:ext>
            </a:extLst>
          </p:cNvPr>
          <p:cNvSpPr txBox="1"/>
          <p:nvPr userDrawn="1"/>
        </p:nvSpPr>
        <p:spPr>
          <a:xfrm>
            <a:off x="4434976" y="7063924"/>
            <a:ext cx="26906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u="none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Presentation template by</a:t>
            </a:r>
            <a:endParaRPr lang="ko-KR" altLang="en-US" sz="1000" u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2780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1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87" r:id="rId11"/>
    <p:sldLayoutId id="2147483664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2.jpe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6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1.png"/><Relationship Id="rId1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10.png"/><Relationship Id="rId17" Type="http://schemas.openxmlformats.org/officeDocument/2006/relationships/image" Target="../media/image22.png"/><Relationship Id="rId2" Type="http://schemas.openxmlformats.org/officeDocument/2006/relationships/image" Target="../media/image7.png"/><Relationship Id="rId16" Type="http://schemas.openxmlformats.org/officeDocument/2006/relationships/image" Target="../media/image21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6.png"/><Relationship Id="rId11" Type="http://schemas.openxmlformats.org/officeDocument/2006/relationships/image" Target="../media/image8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openxmlformats.org/officeDocument/2006/relationships/image" Target="../media/image19.png"/><Relationship Id="rId19" Type="http://schemas.openxmlformats.org/officeDocument/2006/relationships/image" Target="../media/image24.png"/><Relationship Id="rId4" Type="http://schemas.openxmlformats.org/officeDocument/2006/relationships/image" Target="../media/image14.pn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9.png"/><Relationship Id="rId3" Type="http://schemas.openxmlformats.org/officeDocument/2006/relationships/image" Target="../media/image21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11" Type="http://schemas.openxmlformats.org/officeDocument/2006/relationships/image" Target="../media/image17.png"/><Relationship Id="rId5" Type="http://schemas.openxmlformats.org/officeDocument/2006/relationships/image" Target="../media/image23.png"/><Relationship Id="rId15" Type="http://schemas.openxmlformats.org/officeDocument/2006/relationships/image" Target="../media/image3.png"/><Relationship Id="rId10" Type="http://schemas.openxmlformats.org/officeDocument/2006/relationships/image" Target="../media/image16.png"/><Relationship Id="rId4" Type="http://schemas.openxmlformats.org/officeDocument/2006/relationships/image" Target="../media/image22.pn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svg"/><Relationship Id="rId9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sv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sv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10" Type="http://schemas.openxmlformats.org/officeDocument/2006/relationships/image" Target="../media/image32.png"/><Relationship Id="rId4" Type="http://schemas.openxmlformats.org/officeDocument/2006/relationships/image" Target="../media/image26.svg"/><Relationship Id="rId9" Type="http://schemas.openxmlformats.org/officeDocument/2006/relationships/image" Target="../media/image31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38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.png"/><Relationship Id="rId9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3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7" Type="http://schemas.openxmlformats.org/officeDocument/2006/relationships/image" Target="../media/image6.png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5.png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28D37-8917-6287-63D4-FC720A46F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9CB4ADE1-8590-9212-1318-D3E8AEFEBAEF}"/>
              </a:ext>
            </a:extLst>
          </p:cNvPr>
          <p:cNvSpPr/>
          <p:nvPr/>
        </p:nvSpPr>
        <p:spPr>
          <a:xfrm>
            <a:off x="-134470" y="-147918"/>
            <a:ext cx="12425082" cy="7180730"/>
          </a:xfrm>
          <a:prstGeom prst="roundRect">
            <a:avLst>
              <a:gd name="adj" fmla="val 2872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C2389A49-992D-8052-013F-7E943CB4380A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00B0AC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A95B5393-9983-A729-CE93-8450FFF09923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4490F798-1118-96E0-DCCA-A0CABD7A05D6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85BFFE93-2994-2FD9-725E-F4D92FCD880C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4761881" y="1983740"/>
            <a:chExt cx="1076338" cy="1018520"/>
          </a:xfrm>
        </p:grpSpPr>
        <p:sp>
          <p:nvSpPr>
            <p:cNvPr id="8" name="مستطيل: زوايا مستديرة 7">
              <a:extLst>
                <a:ext uri="{FF2B5EF4-FFF2-40B4-BE49-F238E27FC236}">
                  <a16:creationId xmlns:a16="http://schemas.microsoft.com/office/drawing/2014/main" id="{13C5F231-41FD-2DA2-8609-E612EB828401}"/>
                </a:ext>
              </a:extLst>
            </p:cNvPr>
            <p:cNvSpPr/>
            <p:nvPr/>
          </p:nvSpPr>
          <p:spPr>
            <a:xfrm>
              <a:off x="4761881" y="19837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53" name="그룹 139">
              <a:extLst>
                <a:ext uri="{FF2B5EF4-FFF2-40B4-BE49-F238E27FC236}">
                  <a16:creationId xmlns:a16="http://schemas.microsoft.com/office/drawing/2014/main" id="{63D388B4-F0EA-0C3B-54DD-839BE1ADFC4E}"/>
                </a:ext>
              </a:extLst>
            </p:cNvPr>
            <p:cNvGrpSpPr/>
            <p:nvPr/>
          </p:nvGrpSpPr>
          <p:grpSpPr>
            <a:xfrm>
              <a:off x="5147524" y="2313681"/>
              <a:ext cx="388715" cy="388239"/>
              <a:chOff x="2090919" y="902017"/>
              <a:chExt cx="388715" cy="388239"/>
            </a:xfrm>
            <a:solidFill>
              <a:srgbClr val="FF0066"/>
            </a:solidFill>
          </p:grpSpPr>
          <p:sp>
            <p:nvSpPr>
              <p:cNvPr id="56" name="자유형: 도형 142">
                <a:extLst>
                  <a:ext uri="{FF2B5EF4-FFF2-40B4-BE49-F238E27FC236}">
                    <a16:creationId xmlns:a16="http://schemas.microsoft.com/office/drawing/2014/main" id="{32D1BFCC-88EC-B617-4971-C435F20CFA48}"/>
                  </a:ext>
                </a:extLst>
              </p:cNvPr>
              <p:cNvSpPr/>
              <p:nvPr/>
            </p:nvSpPr>
            <p:spPr>
              <a:xfrm>
                <a:off x="2090919" y="947356"/>
                <a:ext cx="257175" cy="342900"/>
              </a:xfrm>
              <a:custGeom>
                <a:avLst/>
                <a:gdLst>
                  <a:gd name="connsiteX0" fmla="*/ 29432 w 257175"/>
                  <a:gd name="connsiteY0" fmla="*/ 308705 h 342900"/>
                  <a:gd name="connsiteX1" fmla="*/ 29432 w 257175"/>
                  <a:gd name="connsiteY1" fmla="*/ 7144 h 342900"/>
                  <a:gd name="connsiteX2" fmla="*/ 18288 w 257175"/>
                  <a:gd name="connsiteY2" fmla="*/ 7144 h 342900"/>
                  <a:gd name="connsiteX3" fmla="*/ 7144 w 257175"/>
                  <a:gd name="connsiteY3" fmla="*/ 18288 h 342900"/>
                  <a:gd name="connsiteX4" fmla="*/ 7144 w 257175"/>
                  <a:gd name="connsiteY4" fmla="*/ 331089 h 342900"/>
                  <a:gd name="connsiteX5" fmla="*/ 18288 w 257175"/>
                  <a:gd name="connsiteY5" fmla="*/ 342233 h 342900"/>
                  <a:gd name="connsiteX6" fmla="*/ 241935 w 257175"/>
                  <a:gd name="connsiteY6" fmla="*/ 342233 h 342900"/>
                  <a:gd name="connsiteX7" fmla="*/ 253079 w 257175"/>
                  <a:gd name="connsiteY7" fmla="*/ 331089 h 342900"/>
                  <a:gd name="connsiteX8" fmla="*/ 253079 w 257175"/>
                  <a:gd name="connsiteY8" fmla="*/ 319945 h 342900"/>
                  <a:gd name="connsiteX9" fmla="*/ 40577 w 257175"/>
                  <a:gd name="connsiteY9" fmla="*/ 319945 h 342900"/>
                  <a:gd name="connsiteX10" fmla="*/ 29432 w 257175"/>
                  <a:gd name="connsiteY10" fmla="*/ 30870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75" h="342900">
                    <a:moveTo>
                      <a:pt x="29432" y="308705"/>
                    </a:moveTo>
                    <a:lnTo>
                      <a:pt x="29432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089"/>
                    </a:lnTo>
                    <a:cubicBezTo>
                      <a:pt x="7144" y="337280"/>
                      <a:pt x="12097" y="342233"/>
                      <a:pt x="18288" y="342233"/>
                    </a:cubicBezTo>
                    <a:lnTo>
                      <a:pt x="241935" y="342233"/>
                    </a:lnTo>
                    <a:cubicBezTo>
                      <a:pt x="248126" y="342233"/>
                      <a:pt x="253079" y="337280"/>
                      <a:pt x="253079" y="331089"/>
                    </a:cubicBezTo>
                    <a:lnTo>
                      <a:pt x="253079" y="319945"/>
                    </a:lnTo>
                    <a:lnTo>
                      <a:pt x="40577" y="319945"/>
                    </a:lnTo>
                    <a:cubicBezTo>
                      <a:pt x="34385" y="319850"/>
                      <a:pt x="29432" y="314897"/>
                      <a:pt x="29432" y="3087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자유형: 도형 140">
                <a:extLst>
                  <a:ext uri="{FF2B5EF4-FFF2-40B4-BE49-F238E27FC236}">
                    <a16:creationId xmlns:a16="http://schemas.microsoft.com/office/drawing/2014/main" id="{484F23D8-ED71-0D0B-9245-9302A7C7381E}"/>
                  </a:ext>
                </a:extLst>
              </p:cNvPr>
              <p:cNvSpPr/>
              <p:nvPr/>
            </p:nvSpPr>
            <p:spPr>
              <a:xfrm>
                <a:off x="2412959" y="991314"/>
                <a:ext cx="66675" cy="66675"/>
              </a:xfrm>
              <a:custGeom>
                <a:avLst/>
                <a:gdLst>
                  <a:gd name="connsiteX0" fmla="*/ 62198 w 66675"/>
                  <a:gd name="connsiteY0" fmla="*/ 26146 h 66675"/>
                  <a:gd name="connsiteX1" fmla="*/ 46482 w 66675"/>
                  <a:gd name="connsiteY1" fmla="*/ 10430 h 66675"/>
                  <a:gd name="connsiteX2" fmla="*/ 30766 w 66675"/>
                  <a:gd name="connsiteY2" fmla="*/ 10430 h 66675"/>
                  <a:gd name="connsiteX3" fmla="*/ 7144 w 66675"/>
                  <a:gd name="connsiteY3" fmla="*/ 34052 h 66675"/>
                  <a:gd name="connsiteX4" fmla="*/ 38671 w 66675"/>
                  <a:gd name="connsiteY4" fmla="*/ 65580 h 66675"/>
                  <a:gd name="connsiteX5" fmla="*/ 62293 w 66675"/>
                  <a:gd name="connsiteY5" fmla="*/ 41958 h 66675"/>
                  <a:gd name="connsiteX6" fmla="*/ 62198 w 66675"/>
                  <a:gd name="connsiteY6" fmla="*/ 261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66675">
                    <a:moveTo>
                      <a:pt x="62198" y="26146"/>
                    </a:moveTo>
                    <a:lnTo>
                      <a:pt x="46482" y="10430"/>
                    </a:lnTo>
                    <a:cubicBezTo>
                      <a:pt x="42100" y="6048"/>
                      <a:pt x="35052" y="6048"/>
                      <a:pt x="30766" y="10430"/>
                    </a:cubicBezTo>
                    <a:lnTo>
                      <a:pt x="7144" y="34052"/>
                    </a:lnTo>
                    <a:lnTo>
                      <a:pt x="38671" y="65580"/>
                    </a:lnTo>
                    <a:lnTo>
                      <a:pt x="62293" y="41958"/>
                    </a:lnTo>
                    <a:cubicBezTo>
                      <a:pt x="66580" y="37481"/>
                      <a:pt x="66580" y="30432"/>
                      <a:pt x="62198" y="261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141">
                <a:extLst>
                  <a:ext uri="{FF2B5EF4-FFF2-40B4-BE49-F238E27FC236}">
                    <a16:creationId xmlns:a16="http://schemas.microsoft.com/office/drawing/2014/main" id="{5AB8A32A-73BF-ADED-B99F-9DD90F80D9D0}"/>
                  </a:ext>
                </a:extLst>
              </p:cNvPr>
              <p:cNvSpPr/>
              <p:nvPr/>
            </p:nvSpPr>
            <p:spPr>
              <a:xfrm>
                <a:off x="2331893" y="1034034"/>
                <a:ext cx="104775" cy="104775"/>
              </a:xfrm>
              <a:custGeom>
                <a:avLst/>
                <a:gdLst>
                  <a:gd name="connsiteX0" fmla="*/ 19725 w 104775"/>
                  <a:gd name="connsiteY0" fmla="*/ 59531 h 104775"/>
                  <a:gd name="connsiteX1" fmla="*/ 7438 w 104775"/>
                  <a:gd name="connsiteY1" fmla="*/ 96488 h 104775"/>
                  <a:gd name="connsiteX2" fmla="*/ 8771 w 104775"/>
                  <a:gd name="connsiteY2" fmla="*/ 102108 h 104775"/>
                  <a:gd name="connsiteX3" fmla="*/ 14391 w 104775"/>
                  <a:gd name="connsiteY3" fmla="*/ 103442 h 104775"/>
                  <a:gd name="connsiteX4" fmla="*/ 51348 w 104775"/>
                  <a:gd name="connsiteY4" fmla="*/ 91154 h 104775"/>
                  <a:gd name="connsiteX5" fmla="*/ 104021 w 104775"/>
                  <a:gd name="connsiteY5" fmla="*/ 38672 h 104775"/>
                  <a:gd name="connsiteX6" fmla="*/ 72494 w 104775"/>
                  <a:gd name="connsiteY6" fmla="*/ 7144 h 104775"/>
                  <a:gd name="connsiteX7" fmla="*/ 19725 w 104775"/>
                  <a:gd name="connsiteY7" fmla="*/ 5953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4775">
                    <a:moveTo>
                      <a:pt x="19725" y="59531"/>
                    </a:moveTo>
                    <a:lnTo>
                      <a:pt x="7438" y="96488"/>
                    </a:lnTo>
                    <a:cubicBezTo>
                      <a:pt x="6771" y="98488"/>
                      <a:pt x="7247" y="100584"/>
                      <a:pt x="8771" y="102108"/>
                    </a:cubicBezTo>
                    <a:cubicBezTo>
                      <a:pt x="10200" y="103537"/>
                      <a:pt x="12391" y="104108"/>
                      <a:pt x="14391" y="103442"/>
                    </a:cubicBezTo>
                    <a:lnTo>
                      <a:pt x="51348" y="91154"/>
                    </a:lnTo>
                    <a:lnTo>
                      <a:pt x="104021" y="38672"/>
                    </a:lnTo>
                    <a:lnTo>
                      <a:pt x="72494" y="7144"/>
                    </a:lnTo>
                    <a:lnTo>
                      <a:pt x="19725" y="5953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7" name="자유형: 도형 143">
                <a:extLst>
                  <a:ext uri="{FF2B5EF4-FFF2-40B4-BE49-F238E27FC236}">
                    <a16:creationId xmlns:a16="http://schemas.microsoft.com/office/drawing/2014/main" id="{5B29D52C-ACCE-9125-498E-6CF8424831E3}"/>
                  </a:ext>
                </a:extLst>
              </p:cNvPr>
              <p:cNvSpPr/>
              <p:nvPr/>
            </p:nvSpPr>
            <p:spPr>
              <a:xfrm>
                <a:off x="2225317" y="969645"/>
                <a:ext cx="28575" cy="28575"/>
              </a:xfrm>
              <a:custGeom>
                <a:avLst/>
                <a:gdLst>
                  <a:gd name="connsiteX0" fmla="*/ 18288 w 28575"/>
                  <a:gd name="connsiteY0" fmla="*/ 7144 h 28575"/>
                  <a:gd name="connsiteX1" fmla="*/ 7144 w 28575"/>
                  <a:gd name="connsiteY1" fmla="*/ 18288 h 28575"/>
                  <a:gd name="connsiteX2" fmla="*/ 18288 w 28575"/>
                  <a:gd name="connsiteY2" fmla="*/ 29432 h 28575"/>
                  <a:gd name="connsiteX3" fmla="*/ 29432 w 28575"/>
                  <a:gd name="connsiteY3" fmla="*/ 18288 h 28575"/>
                  <a:gd name="connsiteX4" fmla="*/ 18288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288" y="7144"/>
                    </a:moveTo>
                    <a:cubicBezTo>
                      <a:pt x="12097" y="7144"/>
                      <a:pt x="7144" y="12097"/>
                      <a:pt x="7144" y="18288"/>
                    </a:cubicBezTo>
                    <a:cubicBezTo>
                      <a:pt x="7144" y="24479"/>
                      <a:pt x="12097" y="29432"/>
                      <a:pt x="18288" y="29432"/>
                    </a:cubicBezTo>
                    <a:cubicBezTo>
                      <a:pt x="24479" y="29432"/>
                      <a:pt x="29432" y="24479"/>
                      <a:pt x="29432" y="18288"/>
                    </a:cubicBezTo>
                    <a:cubicBezTo>
                      <a:pt x="29432" y="12097"/>
                      <a:pt x="24479" y="7144"/>
                      <a:pt x="1828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8" name="자유형: 도형 144">
                <a:extLst>
                  <a:ext uri="{FF2B5EF4-FFF2-40B4-BE49-F238E27FC236}">
                    <a16:creationId xmlns:a16="http://schemas.microsoft.com/office/drawing/2014/main" id="{A2B41D16-0F92-CDF4-FFC0-0EF71264E328}"/>
                  </a:ext>
                </a:extLst>
              </p:cNvPr>
              <p:cNvSpPr/>
              <p:nvPr/>
            </p:nvSpPr>
            <p:spPr>
              <a:xfrm>
                <a:off x="2203028" y="1036510"/>
                <a:ext cx="76200" cy="57150"/>
              </a:xfrm>
              <a:custGeom>
                <a:avLst/>
                <a:gdLst>
                  <a:gd name="connsiteX0" fmla="*/ 40576 w 76200"/>
                  <a:gd name="connsiteY0" fmla="*/ 7144 h 57150"/>
                  <a:gd name="connsiteX1" fmla="*/ 7144 w 76200"/>
                  <a:gd name="connsiteY1" fmla="*/ 40577 h 57150"/>
                  <a:gd name="connsiteX2" fmla="*/ 7144 w 76200"/>
                  <a:gd name="connsiteY2" fmla="*/ 51721 h 57150"/>
                  <a:gd name="connsiteX3" fmla="*/ 74009 w 76200"/>
                  <a:gd name="connsiteY3" fmla="*/ 51721 h 57150"/>
                  <a:gd name="connsiteX4" fmla="*/ 74009 w 76200"/>
                  <a:gd name="connsiteY4" fmla="*/ 40577 h 57150"/>
                  <a:gd name="connsiteX5" fmla="*/ 40576 w 76200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57150">
                    <a:moveTo>
                      <a:pt x="40576" y="7144"/>
                    </a:move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51721"/>
                    </a:lnTo>
                    <a:lnTo>
                      <a:pt x="74009" y="51721"/>
                    </a:lnTo>
                    <a:lnTo>
                      <a:pt x="74009" y="40577"/>
                    </a:lnTo>
                    <a:cubicBezTo>
                      <a:pt x="74009" y="22098"/>
                      <a:pt x="59055" y="7144"/>
                      <a:pt x="4057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9" name="자유형: 도형 145">
                <a:extLst>
                  <a:ext uri="{FF2B5EF4-FFF2-40B4-BE49-F238E27FC236}">
                    <a16:creationId xmlns:a16="http://schemas.microsoft.com/office/drawing/2014/main" id="{5000C78B-1452-8D17-038D-4B8517A12716}"/>
                  </a:ext>
                </a:extLst>
              </p:cNvPr>
              <p:cNvSpPr/>
              <p:nvPr/>
            </p:nvSpPr>
            <p:spPr>
              <a:xfrm>
                <a:off x="2135496" y="902017"/>
                <a:ext cx="257175" cy="342900"/>
              </a:xfrm>
              <a:custGeom>
                <a:avLst/>
                <a:gdLst>
                  <a:gd name="connsiteX0" fmla="*/ 189357 w 257175"/>
                  <a:gd name="connsiteY0" fmla="*/ 249936 h 342900"/>
                  <a:gd name="connsiteX1" fmla="*/ 182594 w 257175"/>
                  <a:gd name="connsiteY1" fmla="*/ 221551 h 342900"/>
                  <a:gd name="connsiteX2" fmla="*/ 196596 w 257175"/>
                  <a:gd name="connsiteY2" fmla="*/ 179642 h 342900"/>
                  <a:gd name="connsiteX3" fmla="*/ 252984 w 257175"/>
                  <a:gd name="connsiteY3" fmla="*/ 123254 h 342900"/>
                  <a:gd name="connsiteX4" fmla="*/ 252984 w 257175"/>
                  <a:gd name="connsiteY4" fmla="*/ 97155 h 342900"/>
                  <a:gd name="connsiteX5" fmla="*/ 174974 w 257175"/>
                  <a:gd name="connsiteY5" fmla="*/ 97155 h 342900"/>
                  <a:gd name="connsiteX6" fmla="*/ 163830 w 257175"/>
                  <a:gd name="connsiteY6" fmla="*/ 86011 h 342900"/>
                  <a:gd name="connsiteX7" fmla="*/ 163830 w 257175"/>
                  <a:gd name="connsiteY7" fmla="*/ 7144 h 342900"/>
                  <a:gd name="connsiteX8" fmla="*/ 18288 w 257175"/>
                  <a:gd name="connsiteY8" fmla="*/ 7144 h 342900"/>
                  <a:gd name="connsiteX9" fmla="*/ 7144 w 257175"/>
                  <a:gd name="connsiteY9" fmla="*/ 18288 h 342900"/>
                  <a:gd name="connsiteX10" fmla="*/ 7144 w 257175"/>
                  <a:gd name="connsiteY10" fmla="*/ 331851 h 342900"/>
                  <a:gd name="connsiteX11" fmla="*/ 18288 w 257175"/>
                  <a:gd name="connsiteY11" fmla="*/ 342995 h 342900"/>
                  <a:gd name="connsiteX12" fmla="*/ 241935 w 257175"/>
                  <a:gd name="connsiteY12" fmla="*/ 342995 h 342900"/>
                  <a:gd name="connsiteX13" fmla="*/ 253079 w 257175"/>
                  <a:gd name="connsiteY13" fmla="*/ 331851 h 342900"/>
                  <a:gd name="connsiteX14" fmla="*/ 253079 w 257175"/>
                  <a:gd name="connsiteY14" fmla="*/ 244793 h 342900"/>
                  <a:gd name="connsiteX15" fmla="*/ 214408 w 257175"/>
                  <a:gd name="connsiteY15" fmla="*/ 257747 h 342900"/>
                  <a:gd name="connsiteX16" fmla="*/ 189357 w 257175"/>
                  <a:gd name="connsiteY16" fmla="*/ 249936 h 342900"/>
                  <a:gd name="connsiteX17" fmla="*/ 152686 w 257175"/>
                  <a:gd name="connsiteY17" fmla="*/ 297656 h 342900"/>
                  <a:gd name="connsiteX18" fmla="*/ 63532 w 257175"/>
                  <a:gd name="connsiteY18" fmla="*/ 297656 h 342900"/>
                  <a:gd name="connsiteX19" fmla="*/ 52388 w 257175"/>
                  <a:gd name="connsiteY19" fmla="*/ 286512 h 342900"/>
                  <a:gd name="connsiteX20" fmla="*/ 63532 w 257175"/>
                  <a:gd name="connsiteY20" fmla="*/ 275368 h 342900"/>
                  <a:gd name="connsiteX21" fmla="*/ 152686 w 257175"/>
                  <a:gd name="connsiteY21" fmla="*/ 275368 h 342900"/>
                  <a:gd name="connsiteX22" fmla="*/ 163830 w 257175"/>
                  <a:gd name="connsiteY22" fmla="*/ 286512 h 342900"/>
                  <a:gd name="connsiteX23" fmla="*/ 152686 w 257175"/>
                  <a:gd name="connsiteY23" fmla="*/ 297656 h 342900"/>
                  <a:gd name="connsiteX24" fmla="*/ 152686 w 257175"/>
                  <a:gd name="connsiteY24" fmla="*/ 253079 h 342900"/>
                  <a:gd name="connsiteX25" fmla="*/ 63532 w 257175"/>
                  <a:gd name="connsiteY25" fmla="*/ 253079 h 342900"/>
                  <a:gd name="connsiteX26" fmla="*/ 52388 w 257175"/>
                  <a:gd name="connsiteY26" fmla="*/ 241935 h 342900"/>
                  <a:gd name="connsiteX27" fmla="*/ 63532 w 257175"/>
                  <a:gd name="connsiteY27" fmla="*/ 230791 h 342900"/>
                  <a:gd name="connsiteX28" fmla="*/ 152686 w 257175"/>
                  <a:gd name="connsiteY28" fmla="*/ 230791 h 342900"/>
                  <a:gd name="connsiteX29" fmla="*/ 163830 w 257175"/>
                  <a:gd name="connsiteY29" fmla="*/ 241935 h 342900"/>
                  <a:gd name="connsiteX30" fmla="*/ 152686 w 257175"/>
                  <a:gd name="connsiteY30" fmla="*/ 253079 h 342900"/>
                  <a:gd name="connsiteX31" fmla="*/ 163830 w 257175"/>
                  <a:gd name="connsiteY31" fmla="*/ 197358 h 342900"/>
                  <a:gd name="connsiteX32" fmla="*/ 152686 w 257175"/>
                  <a:gd name="connsiteY32" fmla="*/ 208502 h 342900"/>
                  <a:gd name="connsiteX33" fmla="*/ 63532 w 257175"/>
                  <a:gd name="connsiteY33" fmla="*/ 208502 h 342900"/>
                  <a:gd name="connsiteX34" fmla="*/ 52388 w 257175"/>
                  <a:gd name="connsiteY34" fmla="*/ 197358 h 342900"/>
                  <a:gd name="connsiteX35" fmla="*/ 52388 w 257175"/>
                  <a:gd name="connsiteY35" fmla="*/ 175070 h 342900"/>
                  <a:gd name="connsiteX36" fmla="*/ 108109 w 257175"/>
                  <a:gd name="connsiteY36" fmla="*/ 119348 h 342900"/>
                  <a:gd name="connsiteX37" fmla="*/ 74676 w 257175"/>
                  <a:gd name="connsiteY37" fmla="*/ 85916 h 342900"/>
                  <a:gd name="connsiteX38" fmla="*/ 108109 w 257175"/>
                  <a:gd name="connsiteY38" fmla="*/ 52483 h 342900"/>
                  <a:gd name="connsiteX39" fmla="*/ 141542 w 257175"/>
                  <a:gd name="connsiteY39" fmla="*/ 85916 h 342900"/>
                  <a:gd name="connsiteX40" fmla="*/ 108109 w 257175"/>
                  <a:gd name="connsiteY40" fmla="*/ 119348 h 342900"/>
                  <a:gd name="connsiteX41" fmla="*/ 163830 w 257175"/>
                  <a:gd name="connsiteY41" fmla="*/ 175070 h 342900"/>
                  <a:gd name="connsiteX42" fmla="*/ 163830 w 257175"/>
                  <a:gd name="connsiteY42" fmla="*/ 19735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7175" h="342900">
                    <a:moveTo>
                      <a:pt x="189357" y="249936"/>
                    </a:moveTo>
                    <a:cubicBezTo>
                      <a:pt x="181832" y="242316"/>
                      <a:pt x="179260" y="231458"/>
                      <a:pt x="182594" y="221551"/>
                    </a:cubicBezTo>
                    <a:lnTo>
                      <a:pt x="196596" y="179642"/>
                    </a:lnTo>
                    <a:lnTo>
                      <a:pt x="252984" y="123254"/>
                    </a:lnTo>
                    <a:lnTo>
                      <a:pt x="252984" y="97155"/>
                    </a:lnTo>
                    <a:lnTo>
                      <a:pt x="174974" y="97155"/>
                    </a:lnTo>
                    <a:cubicBezTo>
                      <a:pt x="168783" y="97155"/>
                      <a:pt x="163830" y="92202"/>
                      <a:pt x="163830" y="86011"/>
                    </a:cubicBezTo>
                    <a:lnTo>
                      <a:pt x="163830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851"/>
                    </a:lnTo>
                    <a:cubicBezTo>
                      <a:pt x="7144" y="338042"/>
                      <a:pt x="12097" y="342995"/>
                      <a:pt x="18288" y="342995"/>
                    </a:cubicBezTo>
                    <a:lnTo>
                      <a:pt x="241935" y="342995"/>
                    </a:lnTo>
                    <a:cubicBezTo>
                      <a:pt x="248126" y="342995"/>
                      <a:pt x="253079" y="338042"/>
                      <a:pt x="253079" y="331851"/>
                    </a:cubicBezTo>
                    <a:lnTo>
                      <a:pt x="253079" y="244793"/>
                    </a:lnTo>
                    <a:lnTo>
                      <a:pt x="214408" y="257747"/>
                    </a:lnTo>
                    <a:cubicBezTo>
                      <a:pt x="204597" y="258223"/>
                      <a:pt x="197263" y="257651"/>
                      <a:pt x="189357" y="249936"/>
                    </a:cubicBezTo>
                    <a:close/>
                    <a:moveTo>
                      <a:pt x="152686" y="297656"/>
                    </a:moveTo>
                    <a:lnTo>
                      <a:pt x="63532" y="297656"/>
                    </a:lnTo>
                    <a:cubicBezTo>
                      <a:pt x="57341" y="297656"/>
                      <a:pt x="52388" y="292703"/>
                      <a:pt x="52388" y="286512"/>
                    </a:cubicBezTo>
                    <a:cubicBezTo>
                      <a:pt x="52388" y="280321"/>
                      <a:pt x="57341" y="275368"/>
                      <a:pt x="63532" y="275368"/>
                    </a:cubicBezTo>
                    <a:lnTo>
                      <a:pt x="152686" y="275368"/>
                    </a:lnTo>
                    <a:cubicBezTo>
                      <a:pt x="158877" y="275368"/>
                      <a:pt x="163830" y="280321"/>
                      <a:pt x="163830" y="286512"/>
                    </a:cubicBezTo>
                    <a:cubicBezTo>
                      <a:pt x="163830" y="292608"/>
                      <a:pt x="158877" y="297656"/>
                      <a:pt x="152686" y="297656"/>
                    </a:cubicBezTo>
                    <a:close/>
                    <a:moveTo>
                      <a:pt x="152686" y="253079"/>
                    </a:moveTo>
                    <a:lnTo>
                      <a:pt x="63532" y="253079"/>
                    </a:lnTo>
                    <a:cubicBezTo>
                      <a:pt x="57341" y="253079"/>
                      <a:pt x="52388" y="248126"/>
                      <a:pt x="52388" y="241935"/>
                    </a:cubicBezTo>
                    <a:cubicBezTo>
                      <a:pt x="52388" y="235744"/>
                      <a:pt x="57341" y="230791"/>
                      <a:pt x="63532" y="230791"/>
                    </a:cubicBezTo>
                    <a:lnTo>
                      <a:pt x="152686" y="230791"/>
                    </a:lnTo>
                    <a:cubicBezTo>
                      <a:pt x="158877" y="230791"/>
                      <a:pt x="163830" y="235744"/>
                      <a:pt x="163830" y="241935"/>
                    </a:cubicBezTo>
                    <a:cubicBezTo>
                      <a:pt x="163830" y="248126"/>
                      <a:pt x="158877" y="253079"/>
                      <a:pt x="152686" y="253079"/>
                    </a:cubicBezTo>
                    <a:close/>
                    <a:moveTo>
                      <a:pt x="163830" y="197358"/>
                    </a:moveTo>
                    <a:cubicBezTo>
                      <a:pt x="163830" y="203549"/>
                      <a:pt x="158877" y="208502"/>
                      <a:pt x="152686" y="208502"/>
                    </a:cubicBezTo>
                    <a:lnTo>
                      <a:pt x="63532" y="208502"/>
                    </a:lnTo>
                    <a:cubicBezTo>
                      <a:pt x="57341" y="208502"/>
                      <a:pt x="52388" y="203549"/>
                      <a:pt x="52388" y="197358"/>
                    </a:cubicBezTo>
                    <a:lnTo>
                      <a:pt x="52388" y="175070"/>
                    </a:lnTo>
                    <a:cubicBezTo>
                      <a:pt x="52388" y="144304"/>
                      <a:pt x="77343" y="119348"/>
                      <a:pt x="108109" y="119348"/>
                    </a:cubicBezTo>
                    <a:cubicBezTo>
                      <a:pt x="89630" y="119348"/>
                      <a:pt x="74676" y="104394"/>
                      <a:pt x="74676" y="85916"/>
                    </a:cubicBezTo>
                    <a:cubicBezTo>
                      <a:pt x="74676" y="67437"/>
                      <a:pt x="89630" y="52483"/>
                      <a:pt x="108109" y="52483"/>
                    </a:cubicBezTo>
                    <a:cubicBezTo>
                      <a:pt x="126587" y="52483"/>
                      <a:pt x="141542" y="67437"/>
                      <a:pt x="141542" y="85916"/>
                    </a:cubicBezTo>
                    <a:cubicBezTo>
                      <a:pt x="141542" y="104394"/>
                      <a:pt x="126587" y="119348"/>
                      <a:pt x="108109" y="119348"/>
                    </a:cubicBezTo>
                    <a:cubicBezTo>
                      <a:pt x="138875" y="119348"/>
                      <a:pt x="163830" y="144304"/>
                      <a:pt x="163830" y="175070"/>
                    </a:cubicBezTo>
                    <a:lnTo>
                      <a:pt x="163830" y="1973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0" name="자유형: 도형 146">
                <a:extLst>
                  <a:ext uri="{FF2B5EF4-FFF2-40B4-BE49-F238E27FC236}">
                    <a16:creationId xmlns:a16="http://schemas.microsoft.com/office/drawing/2014/main" id="{6523A170-F4EE-E14A-C415-DD6B701AB953}"/>
                  </a:ext>
                </a:extLst>
              </p:cNvPr>
              <p:cNvSpPr/>
              <p:nvPr/>
            </p:nvSpPr>
            <p:spPr>
              <a:xfrm>
                <a:off x="2314471" y="902017"/>
                <a:ext cx="76200" cy="76200"/>
              </a:xfrm>
              <a:custGeom>
                <a:avLst/>
                <a:gdLst>
                  <a:gd name="connsiteX0" fmla="*/ 7144 w 76200"/>
                  <a:gd name="connsiteY0" fmla="*/ 7144 h 76200"/>
                  <a:gd name="connsiteX1" fmla="*/ 7144 w 76200"/>
                  <a:gd name="connsiteY1" fmla="*/ 74771 h 76200"/>
                  <a:gd name="connsiteX2" fmla="*/ 74009 w 76200"/>
                  <a:gd name="connsiteY2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76200">
                    <a:moveTo>
                      <a:pt x="7144" y="7144"/>
                    </a:moveTo>
                    <a:lnTo>
                      <a:pt x="7144" y="74771"/>
                    </a:lnTo>
                    <a:lnTo>
                      <a:pt x="74009" y="747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CD8DD98D-2A19-69DB-D001-ED7AB8500B0F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6624320" y="2143760"/>
            <a:chExt cx="1076338" cy="1018520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FFC9715A-C3D0-5E71-3BC9-95EEFF924279}"/>
                </a:ext>
              </a:extLst>
            </p:cNvPr>
            <p:cNvSpPr/>
            <p:nvPr/>
          </p:nvSpPr>
          <p:spPr>
            <a:xfrm>
              <a:off x="6624320" y="214376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52" name="자유형: 도형 114">
              <a:extLst>
                <a:ext uri="{FF2B5EF4-FFF2-40B4-BE49-F238E27FC236}">
                  <a16:creationId xmlns:a16="http://schemas.microsoft.com/office/drawing/2014/main" id="{36B0AAF5-EEB3-E09F-484B-BF2CD708B1CF}"/>
                </a:ext>
              </a:extLst>
            </p:cNvPr>
            <p:cNvSpPr/>
            <p:nvPr/>
          </p:nvSpPr>
          <p:spPr>
            <a:xfrm>
              <a:off x="6967226" y="2462203"/>
              <a:ext cx="390525" cy="390525"/>
            </a:xfrm>
            <a:custGeom>
              <a:avLst/>
              <a:gdLst>
                <a:gd name="connsiteX0" fmla="*/ 381667 w 390525"/>
                <a:gd name="connsiteY0" fmla="*/ 173546 h 390525"/>
                <a:gd name="connsiteX1" fmla="*/ 345091 w 390525"/>
                <a:gd name="connsiteY1" fmla="*/ 152876 h 390525"/>
                <a:gd name="connsiteX2" fmla="*/ 333280 w 390525"/>
                <a:gd name="connsiteY2" fmla="*/ 124396 h 390525"/>
                <a:gd name="connsiteX3" fmla="*/ 344519 w 390525"/>
                <a:gd name="connsiteY3" fmla="*/ 83915 h 390525"/>
                <a:gd name="connsiteX4" fmla="*/ 341090 w 390525"/>
                <a:gd name="connsiteY4" fmla="*/ 72104 h 390525"/>
                <a:gd name="connsiteX5" fmla="*/ 322612 w 390525"/>
                <a:gd name="connsiteY5" fmla="*/ 53626 h 390525"/>
                <a:gd name="connsiteX6" fmla="*/ 310801 w 390525"/>
                <a:gd name="connsiteY6" fmla="*/ 50197 h 390525"/>
                <a:gd name="connsiteX7" fmla="*/ 270320 w 390525"/>
                <a:gd name="connsiteY7" fmla="*/ 61436 h 390525"/>
                <a:gd name="connsiteX8" fmla="*/ 241840 w 390525"/>
                <a:gd name="connsiteY8" fmla="*/ 49625 h 390525"/>
                <a:gd name="connsiteX9" fmla="*/ 221171 w 390525"/>
                <a:gd name="connsiteY9" fmla="*/ 13049 h 390525"/>
                <a:gd name="connsiteX10" fmla="*/ 210407 w 390525"/>
                <a:gd name="connsiteY10" fmla="*/ 7144 h 390525"/>
                <a:gd name="connsiteX11" fmla="*/ 184309 w 390525"/>
                <a:gd name="connsiteY11" fmla="*/ 7144 h 390525"/>
                <a:gd name="connsiteX12" fmla="*/ 173546 w 390525"/>
                <a:gd name="connsiteY12" fmla="*/ 13049 h 390525"/>
                <a:gd name="connsiteX13" fmla="*/ 152876 w 390525"/>
                <a:gd name="connsiteY13" fmla="*/ 49625 h 390525"/>
                <a:gd name="connsiteX14" fmla="*/ 124396 w 390525"/>
                <a:gd name="connsiteY14" fmla="*/ 61436 h 390525"/>
                <a:gd name="connsiteX15" fmla="*/ 83915 w 390525"/>
                <a:gd name="connsiteY15" fmla="*/ 50197 h 390525"/>
                <a:gd name="connsiteX16" fmla="*/ 72104 w 390525"/>
                <a:gd name="connsiteY16" fmla="*/ 53626 h 390525"/>
                <a:gd name="connsiteX17" fmla="*/ 53626 w 390525"/>
                <a:gd name="connsiteY17" fmla="*/ 72104 h 390525"/>
                <a:gd name="connsiteX18" fmla="*/ 50197 w 390525"/>
                <a:gd name="connsiteY18" fmla="*/ 83915 h 390525"/>
                <a:gd name="connsiteX19" fmla="*/ 61436 w 390525"/>
                <a:gd name="connsiteY19" fmla="*/ 124396 h 390525"/>
                <a:gd name="connsiteX20" fmla="*/ 49625 w 390525"/>
                <a:gd name="connsiteY20" fmla="*/ 152876 h 390525"/>
                <a:gd name="connsiteX21" fmla="*/ 13049 w 390525"/>
                <a:gd name="connsiteY21" fmla="*/ 173546 h 390525"/>
                <a:gd name="connsiteX22" fmla="*/ 7144 w 390525"/>
                <a:gd name="connsiteY22" fmla="*/ 184309 h 390525"/>
                <a:gd name="connsiteX23" fmla="*/ 7144 w 390525"/>
                <a:gd name="connsiteY23" fmla="*/ 210407 h 390525"/>
                <a:gd name="connsiteX24" fmla="*/ 13049 w 390525"/>
                <a:gd name="connsiteY24" fmla="*/ 221171 h 390525"/>
                <a:gd name="connsiteX25" fmla="*/ 49625 w 390525"/>
                <a:gd name="connsiteY25" fmla="*/ 241840 h 390525"/>
                <a:gd name="connsiteX26" fmla="*/ 61436 w 390525"/>
                <a:gd name="connsiteY26" fmla="*/ 270320 h 390525"/>
                <a:gd name="connsiteX27" fmla="*/ 50197 w 390525"/>
                <a:gd name="connsiteY27" fmla="*/ 310801 h 390525"/>
                <a:gd name="connsiteX28" fmla="*/ 53626 w 390525"/>
                <a:gd name="connsiteY28" fmla="*/ 322612 h 390525"/>
                <a:gd name="connsiteX29" fmla="*/ 72104 w 390525"/>
                <a:gd name="connsiteY29" fmla="*/ 341090 h 390525"/>
                <a:gd name="connsiteX30" fmla="*/ 83915 w 390525"/>
                <a:gd name="connsiteY30" fmla="*/ 344519 h 390525"/>
                <a:gd name="connsiteX31" fmla="*/ 124396 w 390525"/>
                <a:gd name="connsiteY31" fmla="*/ 333280 h 390525"/>
                <a:gd name="connsiteX32" fmla="*/ 152876 w 390525"/>
                <a:gd name="connsiteY32" fmla="*/ 345091 h 390525"/>
                <a:gd name="connsiteX33" fmla="*/ 173546 w 390525"/>
                <a:gd name="connsiteY33" fmla="*/ 381667 h 390525"/>
                <a:gd name="connsiteX34" fmla="*/ 184309 w 390525"/>
                <a:gd name="connsiteY34" fmla="*/ 387572 h 390525"/>
                <a:gd name="connsiteX35" fmla="*/ 210407 w 390525"/>
                <a:gd name="connsiteY35" fmla="*/ 387572 h 390525"/>
                <a:gd name="connsiteX36" fmla="*/ 221171 w 390525"/>
                <a:gd name="connsiteY36" fmla="*/ 381667 h 390525"/>
                <a:gd name="connsiteX37" fmla="*/ 241840 w 390525"/>
                <a:gd name="connsiteY37" fmla="*/ 345091 h 390525"/>
                <a:gd name="connsiteX38" fmla="*/ 270320 w 390525"/>
                <a:gd name="connsiteY38" fmla="*/ 333280 h 390525"/>
                <a:gd name="connsiteX39" fmla="*/ 310801 w 390525"/>
                <a:gd name="connsiteY39" fmla="*/ 344519 h 390525"/>
                <a:gd name="connsiteX40" fmla="*/ 322612 w 390525"/>
                <a:gd name="connsiteY40" fmla="*/ 341090 h 390525"/>
                <a:gd name="connsiteX41" fmla="*/ 341090 w 390525"/>
                <a:gd name="connsiteY41" fmla="*/ 322612 h 390525"/>
                <a:gd name="connsiteX42" fmla="*/ 344519 w 390525"/>
                <a:gd name="connsiteY42" fmla="*/ 310801 h 390525"/>
                <a:gd name="connsiteX43" fmla="*/ 333280 w 390525"/>
                <a:gd name="connsiteY43" fmla="*/ 270320 h 390525"/>
                <a:gd name="connsiteX44" fmla="*/ 345091 w 390525"/>
                <a:gd name="connsiteY44" fmla="*/ 241840 h 390525"/>
                <a:gd name="connsiteX45" fmla="*/ 381667 w 390525"/>
                <a:gd name="connsiteY45" fmla="*/ 221171 h 390525"/>
                <a:gd name="connsiteX46" fmla="*/ 387572 w 390525"/>
                <a:gd name="connsiteY46" fmla="*/ 210407 h 390525"/>
                <a:gd name="connsiteX47" fmla="*/ 387572 w 390525"/>
                <a:gd name="connsiteY47" fmla="*/ 184309 h 390525"/>
                <a:gd name="connsiteX48" fmla="*/ 381667 w 390525"/>
                <a:gd name="connsiteY48" fmla="*/ 173546 h 390525"/>
                <a:gd name="connsiteX49" fmla="*/ 197453 w 390525"/>
                <a:gd name="connsiteY49" fmla="*/ 280225 h 390525"/>
                <a:gd name="connsiteX50" fmla="*/ 114490 w 390525"/>
                <a:gd name="connsiteY50" fmla="*/ 197263 h 390525"/>
                <a:gd name="connsiteX51" fmla="*/ 197453 w 390525"/>
                <a:gd name="connsiteY51" fmla="*/ 114300 h 390525"/>
                <a:gd name="connsiteX52" fmla="*/ 280416 w 390525"/>
                <a:gd name="connsiteY52" fmla="*/ 197263 h 390525"/>
                <a:gd name="connsiteX53" fmla="*/ 197453 w 390525"/>
                <a:gd name="connsiteY53" fmla="*/ 2802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1667" y="173546"/>
                  </a:moveTo>
                  <a:cubicBezTo>
                    <a:pt x="378619" y="171641"/>
                    <a:pt x="354616" y="157258"/>
                    <a:pt x="345091" y="152876"/>
                  </a:cubicBezTo>
                  <a:lnTo>
                    <a:pt x="333280" y="124396"/>
                  </a:lnTo>
                  <a:cubicBezTo>
                    <a:pt x="336804" y="114967"/>
                    <a:pt x="343471" y="88487"/>
                    <a:pt x="344519" y="83915"/>
                  </a:cubicBezTo>
                  <a:cubicBezTo>
                    <a:pt x="345472" y="79629"/>
                    <a:pt x="344233" y="75247"/>
                    <a:pt x="341090" y="72104"/>
                  </a:cubicBezTo>
                  <a:lnTo>
                    <a:pt x="322612" y="53626"/>
                  </a:lnTo>
                  <a:cubicBezTo>
                    <a:pt x="319564" y="50578"/>
                    <a:pt x="315087" y="49244"/>
                    <a:pt x="310801" y="50197"/>
                  </a:cubicBezTo>
                  <a:cubicBezTo>
                    <a:pt x="307277" y="50959"/>
                    <a:pt x="280130" y="57817"/>
                    <a:pt x="270320" y="61436"/>
                  </a:cubicBezTo>
                  <a:lnTo>
                    <a:pt x="241840" y="49625"/>
                  </a:lnTo>
                  <a:cubicBezTo>
                    <a:pt x="237649" y="40481"/>
                    <a:pt x="223742" y="17050"/>
                    <a:pt x="221171" y="13049"/>
                  </a:cubicBezTo>
                  <a:cubicBezTo>
                    <a:pt x="218885" y="9334"/>
                    <a:pt x="214789" y="7144"/>
                    <a:pt x="210407" y="7144"/>
                  </a:cubicBezTo>
                  <a:lnTo>
                    <a:pt x="184309" y="7144"/>
                  </a:lnTo>
                  <a:cubicBezTo>
                    <a:pt x="179927" y="7144"/>
                    <a:pt x="175927" y="9430"/>
                    <a:pt x="173546" y="13049"/>
                  </a:cubicBezTo>
                  <a:cubicBezTo>
                    <a:pt x="171640" y="16097"/>
                    <a:pt x="157258" y="40100"/>
                    <a:pt x="152876" y="49625"/>
                  </a:cubicBezTo>
                  <a:lnTo>
                    <a:pt x="124396" y="61436"/>
                  </a:lnTo>
                  <a:cubicBezTo>
                    <a:pt x="114967" y="57912"/>
                    <a:pt x="88487" y="51245"/>
                    <a:pt x="83915" y="50197"/>
                  </a:cubicBezTo>
                  <a:cubicBezTo>
                    <a:pt x="79629" y="49244"/>
                    <a:pt x="75247" y="50483"/>
                    <a:pt x="72104" y="53626"/>
                  </a:cubicBezTo>
                  <a:lnTo>
                    <a:pt x="53626" y="72104"/>
                  </a:lnTo>
                  <a:cubicBezTo>
                    <a:pt x="50578" y="75152"/>
                    <a:pt x="49244" y="79629"/>
                    <a:pt x="50197" y="83915"/>
                  </a:cubicBezTo>
                  <a:cubicBezTo>
                    <a:pt x="50959" y="87439"/>
                    <a:pt x="57817" y="114586"/>
                    <a:pt x="61436" y="124396"/>
                  </a:cubicBezTo>
                  <a:lnTo>
                    <a:pt x="49625" y="152876"/>
                  </a:lnTo>
                  <a:cubicBezTo>
                    <a:pt x="40481" y="157067"/>
                    <a:pt x="17050" y="170974"/>
                    <a:pt x="13049" y="173546"/>
                  </a:cubicBezTo>
                  <a:cubicBezTo>
                    <a:pt x="9335" y="175831"/>
                    <a:pt x="7144" y="179927"/>
                    <a:pt x="7144" y="184309"/>
                  </a:cubicBezTo>
                  <a:lnTo>
                    <a:pt x="7144" y="210407"/>
                  </a:lnTo>
                  <a:cubicBezTo>
                    <a:pt x="7144" y="214789"/>
                    <a:pt x="9430" y="218789"/>
                    <a:pt x="13049" y="221171"/>
                  </a:cubicBezTo>
                  <a:cubicBezTo>
                    <a:pt x="16097" y="223075"/>
                    <a:pt x="40100" y="237458"/>
                    <a:pt x="49625" y="241840"/>
                  </a:cubicBezTo>
                  <a:lnTo>
                    <a:pt x="61436" y="270320"/>
                  </a:lnTo>
                  <a:cubicBezTo>
                    <a:pt x="57912" y="279749"/>
                    <a:pt x="51245" y="306229"/>
                    <a:pt x="50197" y="310801"/>
                  </a:cubicBezTo>
                  <a:cubicBezTo>
                    <a:pt x="49244" y="315087"/>
                    <a:pt x="50482" y="319468"/>
                    <a:pt x="53626" y="322612"/>
                  </a:cubicBezTo>
                  <a:lnTo>
                    <a:pt x="72104" y="341090"/>
                  </a:lnTo>
                  <a:cubicBezTo>
                    <a:pt x="75152" y="344138"/>
                    <a:pt x="79629" y="345472"/>
                    <a:pt x="83915" y="344519"/>
                  </a:cubicBezTo>
                  <a:cubicBezTo>
                    <a:pt x="87439" y="343757"/>
                    <a:pt x="114586" y="336899"/>
                    <a:pt x="124396" y="333280"/>
                  </a:cubicBezTo>
                  <a:lnTo>
                    <a:pt x="152876" y="345091"/>
                  </a:lnTo>
                  <a:cubicBezTo>
                    <a:pt x="157067" y="354235"/>
                    <a:pt x="170974" y="377666"/>
                    <a:pt x="173546" y="381667"/>
                  </a:cubicBezTo>
                  <a:cubicBezTo>
                    <a:pt x="175831" y="385381"/>
                    <a:pt x="179927" y="387572"/>
                    <a:pt x="184309" y="387572"/>
                  </a:cubicBezTo>
                  <a:lnTo>
                    <a:pt x="210407" y="387572"/>
                  </a:lnTo>
                  <a:cubicBezTo>
                    <a:pt x="214789" y="387572"/>
                    <a:pt x="218789" y="385286"/>
                    <a:pt x="221171" y="381667"/>
                  </a:cubicBezTo>
                  <a:cubicBezTo>
                    <a:pt x="223075" y="378619"/>
                    <a:pt x="237458" y="354616"/>
                    <a:pt x="241840" y="345091"/>
                  </a:cubicBezTo>
                  <a:lnTo>
                    <a:pt x="270320" y="333280"/>
                  </a:lnTo>
                  <a:cubicBezTo>
                    <a:pt x="279749" y="336804"/>
                    <a:pt x="306229" y="343471"/>
                    <a:pt x="310801" y="344519"/>
                  </a:cubicBezTo>
                  <a:cubicBezTo>
                    <a:pt x="315087" y="345472"/>
                    <a:pt x="319469" y="344234"/>
                    <a:pt x="322612" y="341090"/>
                  </a:cubicBezTo>
                  <a:lnTo>
                    <a:pt x="341090" y="322612"/>
                  </a:lnTo>
                  <a:cubicBezTo>
                    <a:pt x="344138" y="319564"/>
                    <a:pt x="345472" y="315087"/>
                    <a:pt x="344519" y="310801"/>
                  </a:cubicBezTo>
                  <a:cubicBezTo>
                    <a:pt x="343757" y="307276"/>
                    <a:pt x="336899" y="280130"/>
                    <a:pt x="333280" y="270320"/>
                  </a:cubicBezTo>
                  <a:lnTo>
                    <a:pt x="345091" y="241840"/>
                  </a:lnTo>
                  <a:cubicBezTo>
                    <a:pt x="354235" y="237649"/>
                    <a:pt x="377666" y="223742"/>
                    <a:pt x="381667" y="221171"/>
                  </a:cubicBezTo>
                  <a:cubicBezTo>
                    <a:pt x="385381" y="218884"/>
                    <a:pt x="387572" y="214789"/>
                    <a:pt x="387572" y="210407"/>
                  </a:cubicBezTo>
                  <a:lnTo>
                    <a:pt x="387572" y="184309"/>
                  </a:lnTo>
                  <a:cubicBezTo>
                    <a:pt x="387668" y="179927"/>
                    <a:pt x="385381" y="175831"/>
                    <a:pt x="381667" y="173546"/>
                  </a:cubicBezTo>
                  <a:close/>
                  <a:moveTo>
                    <a:pt x="197453" y="280225"/>
                  </a:moveTo>
                  <a:cubicBezTo>
                    <a:pt x="151733" y="280225"/>
                    <a:pt x="114490" y="242983"/>
                    <a:pt x="114490" y="197263"/>
                  </a:cubicBezTo>
                  <a:cubicBezTo>
                    <a:pt x="114490" y="151543"/>
                    <a:pt x="151733" y="114300"/>
                    <a:pt x="197453" y="114300"/>
                  </a:cubicBezTo>
                  <a:cubicBezTo>
                    <a:pt x="243173" y="114300"/>
                    <a:pt x="280416" y="151543"/>
                    <a:pt x="280416" y="197263"/>
                  </a:cubicBezTo>
                  <a:cubicBezTo>
                    <a:pt x="280321" y="243078"/>
                    <a:pt x="243173" y="280225"/>
                    <a:pt x="197453" y="280225"/>
                  </a:cubicBez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990252CF-2E5D-E68D-C9BE-216D2CF5AE7C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FF0066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604BE5EE-3D7A-3E1A-D33E-F633F869C233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B7BA5AF6-993D-DC58-6B0B-CD16C745C982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71528844-463A-C224-F258-7D07D323DFD9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E65B7FA8-D52B-4C26-8CB8-614ECAF3DADB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80D3EDA1-3C5B-FA6A-AE51-120CADECF90B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FF0066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53B7DA15-6B61-600D-5C83-978E3239CD62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0DFFDF76-0EEF-FA4C-E09A-3CA3FA61B93E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ABDDE970-D437-4836-FA0B-4A53FA140EF1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5747CB38-F7A7-7C63-E488-F52B65E20626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CC9900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732907DF-9146-7123-5C5B-FE5FCF0C0C14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CC9900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33385169-AA78-B401-EABC-156F1BA84B35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FF0066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973AD77E-5C52-EC9C-5E37-EB46F44EB534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CC9900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022EC5A6-09D3-96B7-9480-B0246246A3A6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EE4286F9-C7F8-B6BF-21CC-00FE1E6F1B46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7078397" y="3948420"/>
            <a:chExt cx="1076338" cy="1018520"/>
          </a:xfrm>
        </p:grpSpPr>
        <p:sp>
          <p:nvSpPr>
            <p:cNvPr id="14" name="مستطيل: زوايا مستديرة 13">
              <a:extLst>
                <a:ext uri="{FF2B5EF4-FFF2-40B4-BE49-F238E27FC236}">
                  <a16:creationId xmlns:a16="http://schemas.microsoft.com/office/drawing/2014/main" id="{B043C779-56B0-CEF7-C556-912CD590DC6D}"/>
                </a:ext>
              </a:extLst>
            </p:cNvPr>
            <p:cNvSpPr/>
            <p:nvPr/>
          </p:nvSpPr>
          <p:spPr>
            <a:xfrm>
              <a:off x="7078397" y="394842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61" name="그룹 259">
              <a:extLst>
                <a:ext uri="{FF2B5EF4-FFF2-40B4-BE49-F238E27FC236}">
                  <a16:creationId xmlns:a16="http://schemas.microsoft.com/office/drawing/2014/main" id="{A01F2A90-41E3-D085-D4DC-7ECE4D7F6E64}"/>
                </a:ext>
              </a:extLst>
            </p:cNvPr>
            <p:cNvGrpSpPr/>
            <p:nvPr/>
          </p:nvGrpSpPr>
          <p:grpSpPr>
            <a:xfrm>
              <a:off x="7422296" y="4269141"/>
              <a:ext cx="392240" cy="386638"/>
              <a:chOff x="5451265" y="5564677"/>
              <a:chExt cx="392240" cy="386638"/>
            </a:xfrm>
            <a:solidFill>
              <a:srgbClr val="00B0AC"/>
            </a:solidFill>
          </p:grpSpPr>
          <p:sp>
            <p:nvSpPr>
              <p:cNvPr id="62" name="자유형: 도형 260">
                <a:extLst>
                  <a:ext uri="{FF2B5EF4-FFF2-40B4-BE49-F238E27FC236}">
                    <a16:creationId xmlns:a16="http://schemas.microsoft.com/office/drawing/2014/main" id="{F583E13C-D50A-17ED-5E6A-4CF7A7069AFE}"/>
                  </a:ext>
                </a:extLst>
              </p:cNvPr>
              <p:cNvSpPr/>
              <p:nvPr/>
            </p:nvSpPr>
            <p:spPr>
              <a:xfrm>
                <a:off x="5563503" y="5855779"/>
                <a:ext cx="161925" cy="57150"/>
              </a:xfrm>
              <a:custGeom>
                <a:avLst/>
                <a:gdLst>
                  <a:gd name="connsiteX0" fmla="*/ 162537 w 161925"/>
                  <a:gd name="connsiteY0" fmla="*/ 44100 h 57150"/>
                  <a:gd name="connsiteX1" fmla="*/ 151964 w 161925"/>
                  <a:gd name="connsiteY1" fmla="*/ 29432 h 57150"/>
                  <a:gd name="connsiteX2" fmla="*/ 140820 w 161925"/>
                  <a:gd name="connsiteY2" fmla="*/ 29432 h 57150"/>
                  <a:gd name="connsiteX3" fmla="*/ 140820 w 161925"/>
                  <a:gd name="connsiteY3" fmla="*/ 7144 h 57150"/>
                  <a:gd name="connsiteX4" fmla="*/ 29377 w 161925"/>
                  <a:gd name="connsiteY4" fmla="*/ 7144 h 57150"/>
                  <a:gd name="connsiteX5" fmla="*/ 29377 w 161925"/>
                  <a:gd name="connsiteY5" fmla="*/ 29432 h 57150"/>
                  <a:gd name="connsiteX6" fmla="*/ 18233 w 161925"/>
                  <a:gd name="connsiteY6" fmla="*/ 29432 h 57150"/>
                  <a:gd name="connsiteX7" fmla="*/ 7660 w 161925"/>
                  <a:gd name="connsiteY7" fmla="*/ 37052 h 57150"/>
                  <a:gd name="connsiteX8" fmla="*/ 18233 w 161925"/>
                  <a:gd name="connsiteY8" fmla="*/ 51721 h 57150"/>
                  <a:gd name="connsiteX9" fmla="*/ 151964 w 161925"/>
                  <a:gd name="connsiteY9" fmla="*/ 51721 h 57150"/>
                  <a:gd name="connsiteX10" fmla="*/ 162537 w 161925"/>
                  <a:gd name="connsiteY10" fmla="*/ 4410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57150">
                    <a:moveTo>
                      <a:pt x="162537" y="44100"/>
                    </a:moveTo>
                    <a:cubicBezTo>
                      <a:pt x="164823" y="36480"/>
                      <a:pt x="159203" y="29432"/>
                      <a:pt x="151964" y="29432"/>
                    </a:cubicBezTo>
                    <a:lnTo>
                      <a:pt x="140820" y="29432"/>
                    </a:lnTo>
                    <a:lnTo>
                      <a:pt x="140820" y="7144"/>
                    </a:lnTo>
                    <a:lnTo>
                      <a:pt x="29377" y="7144"/>
                    </a:lnTo>
                    <a:lnTo>
                      <a:pt x="29377" y="29432"/>
                    </a:lnTo>
                    <a:lnTo>
                      <a:pt x="18233" y="29432"/>
                    </a:lnTo>
                    <a:cubicBezTo>
                      <a:pt x="13471" y="29432"/>
                      <a:pt x="9089" y="32480"/>
                      <a:pt x="7660" y="37052"/>
                    </a:cubicBezTo>
                    <a:cubicBezTo>
                      <a:pt x="5374" y="44672"/>
                      <a:pt x="10994" y="51721"/>
                      <a:pt x="18233" y="51721"/>
                    </a:cubicBezTo>
                    <a:lnTo>
                      <a:pt x="151964" y="51721"/>
                    </a:lnTo>
                    <a:cubicBezTo>
                      <a:pt x="156822" y="51815"/>
                      <a:pt x="161204" y="48768"/>
                      <a:pt x="162537" y="44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3" name="자유형: 도형 261">
                <a:extLst>
                  <a:ext uri="{FF2B5EF4-FFF2-40B4-BE49-F238E27FC236}">
                    <a16:creationId xmlns:a16="http://schemas.microsoft.com/office/drawing/2014/main" id="{5E467969-1664-501C-FE70-078817A8B4C7}"/>
                  </a:ext>
                </a:extLst>
              </p:cNvPr>
              <p:cNvSpPr/>
              <p:nvPr/>
            </p:nvSpPr>
            <p:spPr>
              <a:xfrm>
                <a:off x="5780987" y="5608307"/>
                <a:ext cx="57150" cy="38100"/>
              </a:xfrm>
              <a:custGeom>
                <a:avLst/>
                <a:gdLst>
                  <a:gd name="connsiteX0" fmla="*/ 7537 w 57150"/>
                  <a:gd name="connsiteY0" fmla="*/ 26968 h 38100"/>
                  <a:gd name="connsiteX1" fmla="*/ 21158 w 57150"/>
                  <a:gd name="connsiteY1" fmla="*/ 34874 h 38100"/>
                  <a:gd name="connsiteX2" fmla="*/ 43447 w 57150"/>
                  <a:gd name="connsiteY2" fmla="*/ 29064 h 38100"/>
                  <a:gd name="connsiteX3" fmla="*/ 51352 w 57150"/>
                  <a:gd name="connsiteY3" fmla="*/ 15443 h 38100"/>
                  <a:gd name="connsiteX4" fmla="*/ 37732 w 57150"/>
                  <a:gd name="connsiteY4" fmla="*/ 7537 h 38100"/>
                  <a:gd name="connsiteX5" fmla="*/ 15443 w 57150"/>
                  <a:gd name="connsiteY5" fmla="*/ 13348 h 38100"/>
                  <a:gd name="connsiteX6" fmla="*/ 7537 w 57150"/>
                  <a:gd name="connsiteY6" fmla="*/ 269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7537" y="26968"/>
                    </a:moveTo>
                    <a:cubicBezTo>
                      <a:pt x="9157" y="32969"/>
                      <a:pt x="15252" y="36398"/>
                      <a:pt x="21158" y="34874"/>
                    </a:cubicBezTo>
                    <a:lnTo>
                      <a:pt x="43447" y="29064"/>
                    </a:lnTo>
                    <a:cubicBezTo>
                      <a:pt x="49352" y="27444"/>
                      <a:pt x="52876" y="21348"/>
                      <a:pt x="51352" y="15443"/>
                    </a:cubicBezTo>
                    <a:cubicBezTo>
                      <a:pt x="49733" y="9442"/>
                      <a:pt x="43637" y="5918"/>
                      <a:pt x="37732" y="7537"/>
                    </a:cubicBezTo>
                    <a:lnTo>
                      <a:pt x="15443" y="13348"/>
                    </a:lnTo>
                    <a:cubicBezTo>
                      <a:pt x="9442" y="14967"/>
                      <a:pt x="5918" y="21063"/>
                      <a:pt x="7537" y="269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4" name="자유형: 도형 262">
                <a:extLst>
                  <a:ext uri="{FF2B5EF4-FFF2-40B4-BE49-F238E27FC236}">
                    <a16:creationId xmlns:a16="http://schemas.microsoft.com/office/drawing/2014/main" id="{B3C1EDA0-6BF7-06A0-6EB4-03B69555C6A1}"/>
                  </a:ext>
                </a:extLst>
              </p:cNvPr>
              <p:cNvSpPr/>
              <p:nvPr/>
            </p:nvSpPr>
            <p:spPr>
              <a:xfrm>
                <a:off x="5457271" y="5739466"/>
                <a:ext cx="57150" cy="38100"/>
              </a:xfrm>
              <a:custGeom>
                <a:avLst/>
                <a:gdLst>
                  <a:gd name="connsiteX0" fmla="*/ 37693 w 57150"/>
                  <a:gd name="connsiteY0" fmla="*/ 7537 h 38100"/>
                  <a:gd name="connsiteX1" fmla="*/ 15404 w 57150"/>
                  <a:gd name="connsiteY1" fmla="*/ 13348 h 38100"/>
                  <a:gd name="connsiteX2" fmla="*/ 7498 w 57150"/>
                  <a:gd name="connsiteY2" fmla="*/ 26968 h 38100"/>
                  <a:gd name="connsiteX3" fmla="*/ 21119 w 57150"/>
                  <a:gd name="connsiteY3" fmla="*/ 34874 h 38100"/>
                  <a:gd name="connsiteX4" fmla="*/ 43408 w 57150"/>
                  <a:gd name="connsiteY4" fmla="*/ 29064 h 38100"/>
                  <a:gd name="connsiteX5" fmla="*/ 51314 w 57150"/>
                  <a:gd name="connsiteY5" fmla="*/ 15443 h 38100"/>
                  <a:gd name="connsiteX6" fmla="*/ 37693 w 57150"/>
                  <a:gd name="connsiteY6" fmla="*/ 753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37693" y="7537"/>
                    </a:moveTo>
                    <a:lnTo>
                      <a:pt x="15404" y="13348"/>
                    </a:lnTo>
                    <a:cubicBezTo>
                      <a:pt x="9499" y="14967"/>
                      <a:pt x="5975" y="21063"/>
                      <a:pt x="7498" y="26968"/>
                    </a:cubicBezTo>
                    <a:cubicBezTo>
                      <a:pt x="9118" y="32969"/>
                      <a:pt x="15214" y="36398"/>
                      <a:pt x="21119" y="34874"/>
                    </a:cubicBezTo>
                    <a:lnTo>
                      <a:pt x="43408" y="29064"/>
                    </a:lnTo>
                    <a:cubicBezTo>
                      <a:pt x="49313" y="27445"/>
                      <a:pt x="52838" y="21348"/>
                      <a:pt x="51314" y="15443"/>
                    </a:cubicBezTo>
                    <a:cubicBezTo>
                      <a:pt x="49790" y="9442"/>
                      <a:pt x="43694" y="5918"/>
                      <a:pt x="37693" y="75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5" name="자유형: 도형 263">
                <a:extLst>
                  <a:ext uri="{FF2B5EF4-FFF2-40B4-BE49-F238E27FC236}">
                    <a16:creationId xmlns:a16="http://schemas.microsoft.com/office/drawing/2014/main" id="{18AE2EE1-4CDE-6B53-A55F-A21FAD43FE4A}"/>
                  </a:ext>
                </a:extLst>
              </p:cNvPr>
              <p:cNvSpPr/>
              <p:nvPr/>
            </p:nvSpPr>
            <p:spPr>
              <a:xfrm>
                <a:off x="5780987" y="5739466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2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2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2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445"/>
                      <a:pt x="15443" y="290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6" name="자유형: 도형 264">
                <a:extLst>
                  <a:ext uri="{FF2B5EF4-FFF2-40B4-BE49-F238E27FC236}">
                    <a16:creationId xmlns:a16="http://schemas.microsoft.com/office/drawing/2014/main" id="{08988E28-8870-F948-4FED-717944E2CB35}"/>
                  </a:ext>
                </a:extLst>
              </p:cNvPr>
              <p:cNvSpPr/>
              <p:nvPr/>
            </p:nvSpPr>
            <p:spPr>
              <a:xfrm>
                <a:off x="5457327" y="5608307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1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1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1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540"/>
                      <a:pt x="15443" y="290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7" name="자유형: 도형 265">
                <a:extLst>
                  <a:ext uri="{FF2B5EF4-FFF2-40B4-BE49-F238E27FC236}">
                    <a16:creationId xmlns:a16="http://schemas.microsoft.com/office/drawing/2014/main" id="{8AA69816-1360-6BEA-4B9E-240D4EC2C5C4}"/>
                  </a:ext>
                </a:extLst>
              </p:cNvPr>
              <p:cNvSpPr/>
              <p:nvPr/>
            </p:nvSpPr>
            <p:spPr>
              <a:xfrm>
                <a:off x="5786355" y="5676804"/>
                <a:ext cx="57150" cy="28575"/>
              </a:xfrm>
              <a:custGeom>
                <a:avLst/>
                <a:gdLst>
                  <a:gd name="connsiteX0" fmla="*/ 41317 w 57150"/>
                  <a:gd name="connsiteY0" fmla="*/ 7144 h 28575"/>
                  <a:gd name="connsiteX1" fmla="*/ 18552 w 57150"/>
                  <a:gd name="connsiteY1" fmla="*/ 7144 h 28575"/>
                  <a:gd name="connsiteX2" fmla="*/ 7218 w 57150"/>
                  <a:gd name="connsiteY2" fmla="*/ 17050 h 28575"/>
                  <a:gd name="connsiteX3" fmla="*/ 18266 w 57150"/>
                  <a:gd name="connsiteY3" fmla="*/ 29432 h 28575"/>
                  <a:gd name="connsiteX4" fmla="*/ 41031 w 57150"/>
                  <a:gd name="connsiteY4" fmla="*/ 29432 h 28575"/>
                  <a:gd name="connsiteX5" fmla="*/ 52366 w 57150"/>
                  <a:gd name="connsiteY5" fmla="*/ 19526 h 28575"/>
                  <a:gd name="connsiteX6" fmla="*/ 41317 w 57150"/>
                  <a:gd name="connsiteY6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41317" y="7144"/>
                    </a:move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813"/>
                      <a:pt x="11694" y="29432"/>
                      <a:pt x="18266" y="29432"/>
                    </a:cubicBezTo>
                    <a:lnTo>
                      <a:pt x="41031" y="29432"/>
                    </a:lnTo>
                    <a:cubicBezTo>
                      <a:pt x="46747" y="29432"/>
                      <a:pt x="51795" y="25241"/>
                      <a:pt x="52366" y="19526"/>
                    </a:cubicBezTo>
                    <a:cubicBezTo>
                      <a:pt x="53128" y="12763"/>
                      <a:pt x="47890" y="7144"/>
                      <a:pt x="41317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8" name="자유형: 도형 266">
                <a:extLst>
                  <a:ext uri="{FF2B5EF4-FFF2-40B4-BE49-F238E27FC236}">
                    <a16:creationId xmlns:a16="http://schemas.microsoft.com/office/drawing/2014/main" id="{7F92F70C-E4B2-47C4-2E9A-8ACDD57F0649}"/>
                  </a:ext>
                </a:extLst>
              </p:cNvPr>
              <p:cNvSpPr/>
              <p:nvPr/>
            </p:nvSpPr>
            <p:spPr>
              <a:xfrm>
                <a:off x="5451265" y="5676804"/>
                <a:ext cx="57150" cy="28575"/>
              </a:xfrm>
              <a:custGeom>
                <a:avLst/>
                <a:gdLst>
                  <a:gd name="connsiteX0" fmla="*/ 18266 w 57150"/>
                  <a:gd name="connsiteY0" fmla="*/ 29432 h 28575"/>
                  <a:gd name="connsiteX1" fmla="*/ 41031 w 57150"/>
                  <a:gd name="connsiteY1" fmla="*/ 29432 h 28575"/>
                  <a:gd name="connsiteX2" fmla="*/ 52366 w 57150"/>
                  <a:gd name="connsiteY2" fmla="*/ 19526 h 28575"/>
                  <a:gd name="connsiteX3" fmla="*/ 41317 w 57150"/>
                  <a:gd name="connsiteY3" fmla="*/ 7144 h 28575"/>
                  <a:gd name="connsiteX4" fmla="*/ 18552 w 57150"/>
                  <a:gd name="connsiteY4" fmla="*/ 7144 h 28575"/>
                  <a:gd name="connsiteX5" fmla="*/ 7218 w 57150"/>
                  <a:gd name="connsiteY5" fmla="*/ 17050 h 28575"/>
                  <a:gd name="connsiteX6" fmla="*/ 18266 w 57150"/>
                  <a:gd name="connsiteY6" fmla="*/ 294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18266" y="29432"/>
                    </a:moveTo>
                    <a:lnTo>
                      <a:pt x="41031" y="29432"/>
                    </a:lnTo>
                    <a:cubicBezTo>
                      <a:pt x="46746" y="29432"/>
                      <a:pt x="51795" y="25241"/>
                      <a:pt x="52366" y="19526"/>
                    </a:cubicBezTo>
                    <a:cubicBezTo>
                      <a:pt x="53128" y="12763"/>
                      <a:pt x="47889" y="7144"/>
                      <a:pt x="41317" y="7144"/>
                    </a:cubicBez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717"/>
                      <a:pt x="11694" y="29432"/>
                      <a:pt x="18266" y="294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9" name="자유형: 도형 267">
                <a:extLst>
                  <a:ext uri="{FF2B5EF4-FFF2-40B4-BE49-F238E27FC236}">
                    <a16:creationId xmlns:a16="http://schemas.microsoft.com/office/drawing/2014/main" id="{78666172-CD10-BC80-F976-C4C71E38F2B8}"/>
                  </a:ext>
                </a:extLst>
              </p:cNvPr>
              <p:cNvSpPr/>
              <p:nvPr/>
            </p:nvSpPr>
            <p:spPr>
              <a:xfrm>
                <a:off x="5631647" y="5712809"/>
                <a:ext cx="28575" cy="47625"/>
              </a:xfrm>
              <a:custGeom>
                <a:avLst/>
                <a:gdLst>
                  <a:gd name="connsiteX0" fmla="*/ 16954 w 28575"/>
                  <a:gd name="connsiteY0" fmla="*/ 7144 h 47625"/>
                  <a:gd name="connsiteX1" fmla="*/ 7144 w 28575"/>
                  <a:gd name="connsiteY1" fmla="*/ 26861 h 47625"/>
                  <a:gd name="connsiteX2" fmla="*/ 16954 w 28575"/>
                  <a:gd name="connsiteY2" fmla="*/ 46482 h 47625"/>
                  <a:gd name="connsiteX3" fmla="*/ 26765 w 28575"/>
                  <a:gd name="connsiteY3" fmla="*/ 2686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47625">
                    <a:moveTo>
                      <a:pt x="16954" y="7144"/>
                    </a:moveTo>
                    <a:lnTo>
                      <a:pt x="7144" y="26861"/>
                    </a:lnTo>
                    <a:lnTo>
                      <a:pt x="16954" y="46482"/>
                    </a:lnTo>
                    <a:lnTo>
                      <a:pt x="26765" y="2686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0" name="자유형: 도형 268">
                <a:extLst>
                  <a:ext uri="{FF2B5EF4-FFF2-40B4-BE49-F238E27FC236}">
                    <a16:creationId xmlns:a16="http://schemas.microsoft.com/office/drawing/2014/main" id="{80A9CE27-72E1-53CB-2A36-58986B597548}"/>
                  </a:ext>
                </a:extLst>
              </p:cNvPr>
              <p:cNvSpPr/>
              <p:nvPr/>
            </p:nvSpPr>
            <p:spPr>
              <a:xfrm>
                <a:off x="5518790" y="5564677"/>
                <a:ext cx="257175" cy="276225"/>
              </a:xfrm>
              <a:custGeom>
                <a:avLst/>
                <a:gdLst>
                  <a:gd name="connsiteX0" fmla="*/ 229157 w 257175"/>
                  <a:gd name="connsiteY0" fmla="*/ 201662 h 276225"/>
                  <a:gd name="connsiteX1" fmla="*/ 252303 w 257175"/>
                  <a:gd name="connsiteY1" fmla="*/ 130415 h 276225"/>
                  <a:gd name="connsiteX2" fmla="*/ 103618 w 257175"/>
                  <a:gd name="connsiteY2" fmla="*/ 9829 h 276225"/>
                  <a:gd name="connsiteX3" fmla="*/ 9225 w 257175"/>
                  <a:gd name="connsiteY3" fmla="*/ 107650 h 276225"/>
                  <a:gd name="connsiteX4" fmla="*/ 31132 w 257175"/>
                  <a:gd name="connsiteY4" fmla="*/ 202805 h 276225"/>
                  <a:gd name="connsiteX5" fmla="*/ 51706 w 257175"/>
                  <a:gd name="connsiteY5" fmla="*/ 253002 h 276225"/>
                  <a:gd name="connsiteX6" fmla="*/ 73995 w 257175"/>
                  <a:gd name="connsiteY6" fmla="*/ 276053 h 276225"/>
                  <a:gd name="connsiteX7" fmla="*/ 118572 w 257175"/>
                  <a:gd name="connsiteY7" fmla="*/ 276053 h 276225"/>
                  <a:gd name="connsiteX8" fmla="*/ 118572 w 257175"/>
                  <a:gd name="connsiteY8" fmla="*/ 222236 h 276225"/>
                  <a:gd name="connsiteX9" fmla="*/ 75138 w 257175"/>
                  <a:gd name="connsiteY9" fmla="*/ 135464 h 276225"/>
                  <a:gd name="connsiteX10" fmla="*/ 80091 w 257175"/>
                  <a:gd name="connsiteY10" fmla="*/ 120509 h 276225"/>
                  <a:gd name="connsiteX11" fmla="*/ 95045 w 257175"/>
                  <a:gd name="connsiteY11" fmla="*/ 125462 h 276225"/>
                  <a:gd name="connsiteX12" fmla="*/ 107332 w 257175"/>
                  <a:gd name="connsiteY12" fmla="*/ 150132 h 276225"/>
                  <a:gd name="connsiteX13" fmla="*/ 119620 w 257175"/>
                  <a:gd name="connsiteY13" fmla="*/ 125462 h 276225"/>
                  <a:gd name="connsiteX14" fmla="*/ 139527 w 257175"/>
                  <a:gd name="connsiteY14" fmla="*/ 125462 h 276225"/>
                  <a:gd name="connsiteX15" fmla="*/ 151814 w 257175"/>
                  <a:gd name="connsiteY15" fmla="*/ 150132 h 276225"/>
                  <a:gd name="connsiteX16" fmla="*/ 164101 w 257175"/>
                  <a:gd name="connsiteY16" fmla="*/ 125462 h 276225"/>
                  <a:gd name="connsiteX17" fmla="*/ 179056 w 257175"/>
                  <a:gd name="connsiteY17" fmla="*/ 120509 h 276225"/>
                  <a:gd name="connsiteX18" fmla="*/ 184008 w 257175"/>
                  <a:gd name="connsiteY18" fmla="*/ 135464 h 276225"/>
                  <a:gd name="connsiteX19" fmla="*/ 140574 w 257175"/>
                  <a:gd name="connsiteY19" fmla="*/ 222236 h 276225"/>
                  <a:gd name="connsiteX20" fmla="*/ 140574 w 257175"/>
                  <a:gd name="connsiteY20" fmla="*/ 276053 h 276225"/>
                  <a:gd name="connsiteX21" fmla="*/ 185151 w 257175"/>
                  <a:gd name="connsiteY21" fmla="*/ 276053 h 276225"/>
                  <a:gd name="connsiteX22" fmla="*/ 207440 w 257175"/>
                  <a:gd name="connsiteY22" fmla="*/ 253002 h 276225"/>
                  <a:gd name="connsiteX23" fmla="*/ 229157 w 257175"/>
                  <a:gd name="connsiteY23" fmla="*/ 20166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7175" h="276225">
                    <a:moveTo>
                      <a:pt x="229157" y="201662"/>
                    </a:moveTo>
                    <a:cubicBezTo>
                      <a:pt x="244302" y="180803"/>
                      <a:pt x="252303" y="156133"/>
                      <a:pt x="252303" y="130415"/>
                    </a:cubicBezTo>
                    <a:cubicBezTo>
                      <a:pt x="252303" y="53549"/>
                      <a:pt x="182009" y="-6459"/>
                      <a:pt x="103618" y="9829"/>
                    </a:cubicBezTo>
                    <a:cubicBezTo>
                      <a:pt x="55993" y="19735"/>
                      <a:pt x="18083" y="59454"/>
                      <a:pt x="9225" y="107650"/>
                    </a:cubicBezTo>
                    <a:cubicBezTo>
                      <a:pt x="3034" y="141655"/>
                      <a:pt x="10749" y="175469"/>
                      <a:pt x="31132" y="202805"/>
                    </a:cubicBezTo>
                    <a:cubicBezTo>
                      <a:pt x="50087" y="228237"/>
                      <a:pt x="50563" y="248811"/>
                      <a:pt x="51706" y="253002"/>
                    </a:cubicBezTo>
                    <a:cubicBezTo>
                      <a:pt x="51706" y="265289"/>
                      <a:pt x="61708" y="276053"/>
                      <a:pt x="73995" y="276053"/>
                    </a:cubicBezTo>
                    <a:lnTo>
                      <a:pt x="118572" y="276053"/>
                    </a:lnTo>
                    <a:lnTo>
                      <a:pt x="118572" y="222236"/>
                    </a:lnTo>
                    <a:cubicBezTo>
                      <a:pt x="117333" y="219760"/>
                      <a:pt x="72566" y="130320"/>
                      <a:pt x="75138" y="135464"/>
                    </a:cubicBezTo>
                    <a:cubicBezTo>
                      <a:pt x="72376" y="129939"/>
                      <a:pt x="74662" y="123272"/>
                      <a:pt x="80091" y="120509"/>
                    </a:cubicBezTo>
                    <a:cubicBezTo>
                      <a:pt x="85615" y="117747"/>
                      <a:pt x="92283" y="120033"/>
                      <a:pt x="95045" y="125462"/>
                    </a:cubicBezTo>
                    <a:lnTo>
                      <a:pt x="107332" y="150132"/>
                    </a:lnTo>
                    <a:lnTo>
                      <a:pt x="119620" y="125462"/>
                    </a:lnTo>
                    <a:cubicBezTo>
                      <a:pt x="123430" y="117938"/>
                      <a:pt x="135812" y="117938"/>
                      <a:pt x="139527" y="125462"/>
                    </a:cubicBezTo>
                    <a:lnTo>
                      <a:pt x="151814" y="150132"/>
                    </a:lnTo>
                    <a:lnTo>
                      <a:pt x="164101" y="125462"/>
                    </a:lnTo>
                    <a:cubicBezTo>
                      <a:pt x="166864" y="119938"/>
                      <a:pt x="173531" y="117747"/>
                      <a:pt x="179056" y="120509"/>
                    </a:cubicBezTo>
                    <a:cubicBezTo>
                      <a:pt x="184580" y="123272"/>
                      <a:pt x="186771" y="129939"/>
                      <a:pt x="184008" y="135464"/>
                    </a:cubicBezTo>
                    <a:cubicBezTo>
                      <a:pt x="182580" y="138321"/>
                      <a:pt x="138289" y="226809"/>
                      <a:pt x="140574" y="222236"/>
                    </a:cubicBezTo>
                    <a:lnTo>
                      <a:pt x="140574" y="276053"/>
                    </a:lnTo>
                    <a:lnTo>
                      <a:pt x="185151" y="276053"/>
                    </a:lnTo>
                    <a:cubicBezTo>
                      <a:pt x="197439" y="276053"/>
                      <a:pt x="207440" y="265289"/>
                      <a:pt x="207440" y="253002"/>
                    </a:cubicBezTo>
                    <a:cubicBezTo>
                      <a:pt x="209345" y="247954"/>
                      <a:pt x="210393" y="227570"/>
                      <a:pt x="229157" y="20166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1" name="자유형: 도형 269">
                <a:extLst>
                  <a:ext uri="{FF2B5EF4-FFF2-40B4-BE49-F238E27FC236}">
                    <a16:creationId xmlns:a16="http://schemas.microsoft.com/office/drawing/2014/main" id="{71CBC745-2D83-82A3-CFE3-271C29C35B43}"/>
                  </a:ext>
                </a:extLst>
              </p:cNvPr>
              <p:cNvSpPr/>
              <p:nvPr/>
            </p:nvSpPr>
            <p:spPr>
              <a:xfrm>
                <a:off x="5597167" y="5922740"/>
                <a:ext cx="95250" cy="28575"/>
              </a:xfrm>
              <a:custGeom>
                <a:avLst/>
                <a:gdLst>
                  <a:gd name="connsiteX0" fmla="*/ 51435 w 95250"/>
                  <a:gd name="connsiteY0" fmla="*/ 29433 h 28575"/>
                  <a:gd name="connsiteX1" fmla="*/ 95726 w 95250"/>
                  <a:gd name="connsiteY1" fmla="*/ 7144 h 28575"/>
                  <a:gd name="connsiteX2" fmla="*/ 7144 w 95250"/>
                  <a:gd name="connsiteY2" fmla="*/ 7144 h 28575"/>
                  <a:gd name="connsiteX3" fmla="*/ 51435 w 95250"/>
                  <a:gd name="connsiteY3" fmla="*/ 2943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51435" y="29433"/>
                    </a:moveTo>
                    <a:cubicBezTo>
                      <a:pt x="69532" y="29433"/>
                      <a:pt x="85534" y="20574"/>
                      <a:pt x="95726" y="7144"/>
                    </a:cubicBezTo>
                    <a:lnTo>
                      <a:pt x="7144" y="7144"/>
                    </a:lnTo>
                    <a:cubicBezTo>
                      <a:pt x="17335" y="20574"/>
                      <a:pt x="33242" y="29433"/>
                      <a:pt x="51435" y="2943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92191E4A-C05F-87DD-BB03-3C223C137784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4368830" y="3609340"/>
            <a:chExt cx="1076338" cy="1018520"/>
          </a:xfrm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id="{A26DFB2C-80F0-E0F5-3CC9-E3EBDB2304E0}"/>
                </a:ext>
              </a:extLst>
            </p:cNvPr>
            <p:cNvSpPr/>
            <p:nvPr/>
          </p:nvSpPr>
          <p:spPr>
            <a:xfrm>
              <a:off x="4368830" y="36093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72" name="그룹 310">
              <a:extLst>
                <a:ext uri="{FF2B5EF4-FFF2-40B4-BE49-F238E27FC236}">
                  <a16:creationId xmlns:a16="http://schemas.microsoft.com/office/drawing/2014/main" id="{83971A2F-B045-F541-4813-D346B0926228}"/>
                </a:ext>
              </a:extLst>
            </p:cNvPr>
            <p:cNvGrpSpPr/>
            <p:nvPr/>
          </p:nvGrpSpPr>
          <p:grpSpPr>
            <a:xfrm>
              <a:off x="4802224" y="3921432"/>
              <a:ext cx="209550" cy="394335"/>
              <a:chOff x="841811" y="2230183"/>
              <a:chExt cx="209550" cy="394335"/>
            </a:xfrm>
            <a:solidFill>
              <a:srgbClr val="788DFF"/>
            </a:solidFill>
          </p:grpSpPr>
          <p:sp>
            <p:nvSpPr>
              <p:cNvPr id="73" name="자유형: 도형 311">
                <a:extLst>
                  <a:ext uri="{FF2B5EF4-FFF2-40B4-BE49-F238E27FC236}">
                    <a16:creationId xmlns:a16="http://schemas.microsoft.com/office/drawing/2014/main" id="{4F26AE3A-C74F-7005-3305-60D8FDDFF940}"/>
                  </a:ext>
                </a:extLst>
              </p:cNvPr>
              <p:cNvSpPr/>
              <p:nvPr/>
            </p:nvSpPr>
            <p:spPr>
              <a:xfrm>
                <a:off x="841811" y="2230183"/>
                <a:ext cx="209550" cy="66675"/>
              </a:xfrm>
              <a:custGeom>
                <a:avLst/>
                <a:gdLst>
                  <a:gd name="connsiteX0" fmla="*/ 205454 w 209550"/>
                  <a:gd name="connsiteY0" fmla="*/ 59912 h 66675"/>
                  <a:gd name="connsiteX1" fmla="*/ 205454 w 209550"/>
                  <a:gd name="connsiteY1" fmla="*/ 29908 h 66675"/>
                  <a:gd name="connsiteX2" fmla="*/ 182690 w 209550"/>
                  <a:gd name="connsiteY2" fmla="*/ 7144 h 66675"/>
                  <a:gd name="connsiteX3" fmla="*/ 29908 w 209550"/>
                  <a:gd name="connsiteY3" fmla="*/ 7144 h 66675"/>
                  <a:gd name="connsiteX4" fmla="*/ 7144 w 209550"/>
                  <a:gd name="connsiteY4" fmla="*/ 29908 h 66675"/>
                  <a:gd name="connsiteX5" fmla="*/ 7144 w 209550"/>
                  <a:gd name="connsiteY5" fmla="*/ 59912 h 66675"/>
                  <a:gd name="connsiteX6" fmla="*/ 205454 w 209550"/>
                  <a:gd name="connsiteY6" fmla="*/ 59912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550" h="66675">
                    <a:moveTo>
                      <a:pt x="205454" y="59912"/>
                    </a:moveTo>
                    <a:lnTo>
                      <a:pt x="205454" y="29908"/>
                    </a:lnTo>
                    <a:cubicBezTo>
                      <a:pt x="205454" y="17336"/>
                      <a:pt x="195263" y="7144"/>
                      <a:pt x="182690" y="7144"/>
                    </a:cubicBezTo>
                    <a:lnTo>
                      <a:pt x="29908" y="7144"/>
                    </a:lnTo>
                    <a:cubicBezTo>
                      <a:pt x="17335" y="7144"/>
                      <a:pt x="7144" y="17336"/>
                      <a:pt x="7144" y="29908"/>
                    </a:cubicBezTo>
                    <a:lnTo>
                      <a:pt x="7144" y="59912"/>
                    </a:lnTo>
                    <a:lnTo>
                      <a:pt x="205454" y="59912"/>
                    </a:ln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4" name="자유형: 도형 312">
                <a:extLst>
                  <a:ext uri="{FF2B5EF4-FFF2-40B4-BE49-F238E27FC236}">
                    <a16:creationId xmlns:a16="http://schemas.microsoft.com/office/drawing/2014/main" id="{5C12A6B1-444F-E1C5-0947-6E0B5436673D}"/>
                  </a:ext>
                </a:extLst>
              </p:cNvPr>
              <p:cNvSpPr/>
              <p:nvPr/>
            </p:nvSpPr>
            <p:spPr>
              <a:xfrm>
                <a:off x="841811" y="2557843"/>
                <a:ext cx="209550" cy="66675"/>
              </a:xfrm>
              <a:custGeom>
                <a:avLst/>
                <a:gdLst>
                  <a:gd name="connsiteX0" fmla="*/ 7144 w 209550"/>
                  <a:gd name="connsiteY0" fmla="*/ 7144 h 66675"/>
                  <a:gd name="connsiteX1" fmla="*/ 7144 w 209550"/>
                  <a:gd name="connsiteY1" fmla="*/ 37148 h 66675"/>
                  <a:gd name="connsiteX2" fmla="*/ 29908 w 209550"/>
                  <a:gd name="connsiteY2" fmla="*/ 59912 h 66675"/>
                  <a:gd name="connsiteX3" fmla="*/ 182785 w 209550"/>
                  <a:gd name="connsiteY3" fmla="*/ 59912 h 66675"/>
                  <a:gd name="connsiteX4" fmla="*/ 205550 w 209550"/>
                  <a:gd name="connsiteY4" fmla="*/ 37148 h 66675"/>
                  <a:gd name="connsiteX5" fmla="*/ 205550 w 209550"/>
                  <a:gd name="connsiteY5" fmla="*/ 7144 h 66675"/>
                  <a:gd name="connsiteX6" fmla="*/ 7144 w 209550"/>
                  <a:gd name="connsiteY6" fmla="*/ 7144 h 66675"/>
                  <a:gd name="connsiteX7" fmla="*/ 123920 w 209550"/>
                  <a:gd name="connsiteY7" fmla="*/ 44291 h 66675"/>
                  <a:gd name="connsiteX8" fmla="*/ 88964 w 209550"/>
                  <a:gd name="connsiteY8" fmla="*/ 44291 h 66675"/>
                  <a:gd name="connsiteX9" fmla="*/ 77438 w 209550"/>
                  <a:gd name="connsiteY9" fmla="*/ 33623 h 66675"/>
                  <a:gd name="connsiteX10" fmla="*/ 88582 w 209550"/>
                  <a:gd name="connsiteY10" fmla="*/ 22003 h 66675"/>
                  <a:gd name="connsiteX11" fmla="*/ 123539 w 209550"/>
                  <a:gd name="connsiteY11" fmla="*/ 22003 h 66675"/>
                  <a:gd name="connsiteX12" fmla="*/ 135065 w 209550"/>
                  <a:gd name="connsiteY12" fmla="*/ 32671 h 66675"/>
                  <a:gd name="connsiteX13" fmla="*/ 123920 w 209550"/>
                  <a:gd name="connsiteY13" fmla="*/ 4429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66675">
                    <a:moveTo>
                      <a:pt x="7144" y="7144"/>
                    </a:moveTo>
                    <a:lnTo>
                      <a:pt x="7144" y="37148"/>
                    </a:lnTo>
                    <a:cubicBezTo>
                      <a:pt x="7144" y="49721"/>
                      <a:pt x="17335" y="59912"/>
                      <a:pt x="29908" y="59912"/>
                    </a:cubicBezTo>
                    <a:lnTo>
                      <a:pt x="182785" y="59912"/>
                    </a:lnTo>
                    <a:cubicBezTo>
                      <a:pt x="195358" y="59912"/>
                      <a:pt x="205550" y="49721"/>
                      <a:pt x="205550" y="37148"/>
                    </a:cubicBezTo>
                    <a:lnTo>
                      <a:pt x="205550" y="7144"/>
                    </a:lnTo>
                    <a:lnTo>
                      <a:pt x="7144" y="7144"/>
                    </a:lnTo>
                    <a:close/>
                    <a:moveTo>
                      <a:pt x="123920" y="44291"/>
                    </a:moveTo>
                    <a:lnTo>
                      <a:pt x="88964" y="44291"/>
                    </a:lnTo>
                    <a:cubicBezTo>
                      <a:pt x="82963" y="44291"/>
                      <a:pt x="77724" y="39624"/>
                      <a:pt x="77438" y="33623"/>
                    </a:cubicBezTo>
                    <a:cubicBezTo>
                      <a:pt x="77153" y="27242"/>
                      <a:pt x="82201" y="22003"/>
                      <a:pt x="88582" y="22003"/>
                    </a:cubicBezTo>
                    <a:lnTo>
                      <a:pt x="123539" y="22003"/>
                    </a:lnTo>
                    <a:cubicBezTo>
                      <a:pt x="129540" y="22003"/>
                      <a:pt x="134779" y="26670"/>
                      <a:pt x="135065" y="32671"/>
                    </a:cubicBezTo>
                    <a:cubicBezTo>
                      <a:pt x="135350" y="38957"/>
                      <a:pt x="130207" y="44291"/>
                      <a:pt x="123920" y="44291"/>
                    </a:cubicBez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5" name="자유형: 도형 313">
                <a:extLst>
                  <a:ext uri="{FF2B5EF4-FFF2-40B4-BE49-F238E27FC236}">
                    <a16:creationId xmlns:a16="http://schemas.microsoft.com/office/drawing/2014/main" id="{385D94D3-2CE8-A800-B053-99569E0DABDF}"/>
                  </a:ext>
                </a:extLst>
              </p:cNvPr>
              <p:cNvSpPr/>
              <p:nvPr/>
            </p:nvSpPr>
            <p:spPr>
              <a:xfrm>
                <a:off x="841811" y="2305907"/>
                <a:ext cx="209550" cy="238125"/>
              </a:xfrm>
              <a:custGeom>
                <a:avLst/>
                <a:gdLst>
                  <a:gd name="connsiteX0" fmla="*/ 7144 w 209550"/>
                  <a:gd name="connsiteY0" fmla="*/ 7144 h 238125"/>
                  <a:gd name="connsiteX1" fmla="*/ 205550 w 209550"/>
                  <a:gd name="connsiteY1" fmla="*/ 7144 h 238125"/>
                  <a:gd name="connsiteX2" fmla="*/ 205550 w 209550"/>
                  <a:gd name="connsiteY2" fmla="*/ 236696 h 238125"/>
                  <a:gd name="connsiteX3" fmla="*/ 7144 w 209550"/>
                  <a:gd name="connsiteY3" fmla="*/ 236696 h 238125"/>
                  <a:gd name="connsiteX4" fmla="*/ 7144 w 209550"/>
                  <a:gd name="connsiteY4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38125">
                    <a:moveTo>
                      <a:pt x="7144" y="7144"/>
                    </a:moveTo>
                    <a:lnTo>
                      <a:pt x="205550" y="7144"/>
                    </a:lnTo>
                    <a:lnTo>
                      <a:pt x="205550" y="236696"/>
                    </a:lnTo>
                    <a:lnTo>
                      <a:pt x="7144" y="236696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73A9AD25-48FA-69A8-AC9D-EB2CD9599E3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592" y="2373942"/>
            <a:ext cx="1983285" cy="1983285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D570A953-E691-C553-3B40-7DD68777E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5301153" y="2883439"/>
            <a:ext cx="1492957" cy="113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06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مستطيل: زوايا مستديرة 144">
            <a:extLst>
              <a:ext uri="{FF2B5EF4-FFF2-40B4-BE49-F238E27FC236}">
                <a16:creationId xmlns:a16="http://schemas.microsoft.com/office/drawing/2014/main" id="{D76A1CA3-EDD7-6646-EAA8-1700B40D47FD}"/>
              </a:ext>
            </a:extLst>
          </p:cNvPr>
          <p:cNvSpPr/>
          <p:nvPr/>
        </p:nvSpPr>
        <p:spPr>
          <a:xfrm>
            <a:off x="-134470" y="-147918"/>
            <a:ext cx="12425082" cy="7180730"/>
          </a:xfrm>
          <a:prstGeom prst="roundRect">
            <a:avLst>
              <a:gd name="adj" fmla="val 2872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6CF5424B-613B-AB29-6C05-AB863B4D2CD8}"/>
              </a:ext>
            </a:extLst>
          </p:cNvPr>
          <p:cNvSpPr/>
          <p:nvPr/>
        </p:nvSpPr>
        <p:spPr>
          <a:xfrm>
            <a:off x="6624320" y="1240801"/>
            <a:ext cx="1656000" cy="1656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DC435ABE-6681-C5BD-E094-130868F64D3C}"/>
              </a:ext>
            </a:extLst>
          </p:cNvPr>
          <p:cNvSpPr/>
          <p:nvPr/>
        </p:nvSpPr>
        <p:spPr>
          <a:xfrm>
            <a:off x="3250999" y="1508820"/>
            <a:ext cx="1656000" cy="165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C86707CD-4CAD-D497-9A26-BB3B68A28687}"/>
              </a:ext>
            </a:extLst>
          </p:cNvPr>
          <p:cNvSpPr/>
          <p:nvPr/>
        </p:nvSpPr>
        <p:spPr>
          <a:xfrm>
            <a:off x="5341882" y="3093721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68132160-2D8E-01F2-E7E3-4C01BC3CDDD4}"/>
              </a:ext>
            </a:extLst>
          </p:cNvPr>
          <p:cNvGrpSpPr/>
          <p:nvPr/>
        </p:nvGrpSpPr>
        <p:grpSpPr>
          <a:xfrm>
            <a:off x="4761881" y="1983740"/>
            <a:ext cx="1076338" cy="1018520"/>
            <a:chOff x="4761881" y="1983740"/>
            <a:chExt cx="1076338" cy="1018520"/>
          </a:xfrm>
        </p:grpSpPr>
        <p:sp>
          <p:nvSpPr>
            <p:cNvPr id="8" name="مستطيل: زوايا مستديرة 7">
              <a:extLst>
                <a:ext uri="{FF2B5EF4-FFF2-40B4-BE49-F238E27FC236}">
                  <a16:creationId xmlns:a16="http://schemas.microsoft.com/office/drawing/2014/main" id="{E1E07D31-A574-EAF5-78AF-BD5506B4CB97}"/>
                </a:ext>
              </a:extLst>
            </p:cNvPr>
            <p:cNvSpPr/>
            <p:nvPr/>
          </p:nvSpPr>
          <p:spPr>
            <a:xfrm>
              <a:off x="4761881" y="19837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53" name="그룹 139">
              <a:extLst>
                <a:ext uri="{FF2B5EF4-FFF2-40B4-BE49-F238E27FC236}">
                  <a16:creationId xmlns:a16="http://schemas.microsoft.com/office/drawing/2014/main" id="{919882F3-75BD-769C-66B6-627BB703E1CE}"/>
                </a:ext>
              </a:extLst>
            </p:cNvPr>
            <p:cNvGrpSpPr/>
            <p:nvPr/>
          </p:nvGrpSpPr>
          <p:grpSpPr>
            <a:xfrm>
              <a:off x="5147524" y="2313681"/>
              <a:ext cx="388715" cy="388239"/>
              <a:chOff x="2090919" y="902017"/>
              <a:chExt cx="388715" cy="388239"/>
            </a:xfrm>
            <a:solidFill>
              <a:srgbClr val="FF0066"/>
            </a:solidFill>
          </p:grpSpPr>
          <p:sp>
            <p:nvSpPr>
              <p:cNvPr id="56" name="자유형: 도형 142">
                <a:extLst>
                  <a:ext uri="{FF2B5EF4-FFF2-40B4-BE49-F238E27FC236}">
                    <a16:creationId xmlns:a16="http://schemas.microsoft.com/office/drawing/2014/main" id="{EC5DE62E-0574-3998-75FA-809EDAE0460E}"/>
                  </a:ext>
                </a:extLst>
              </p:cNvPr>
              <p:cNvSpPr/>
              <p:nvPr/>
            </p:nvSpPr>
            <p:spPr>
              <a:xfrm>
                <a:off x="2090919" y="947356"/>
                <a:ext cx="257175" cy="342900"/>
              </a:xfrm>
              <a:custGeom>
                <a:avLst/>
                <a:gdLst>
                  <a:gd name="connsiteX0" fmla="*/ 29432 w 257175"/>
                  <a:gd name="connsiteY0" fmla="*/ 308705 h 342900"/>
                  <a:gd name="connsiteX1" fmla="*/ 29432 w 257175"/>
                  <a:gd name="connsiteY1" fmla="*/ 7144 h 342900"/>
                  <a:gd name="connsiteX2" fmla="*/ 18288 w 257175"/>
                  <a:gd name="connsiteY2" fmla="*/ 7144 h 342900"/>
                  <a:gd name="connsiteX3" fmla="*/ 7144 w 257175"/>
                  <a:gd name="connsiteY3" fmla="*/ 18288 h 342900"/>
                  <a:gd name="connsiteX4" fmla="*/ 7144 w 257175"/>
                  <a:gd name="connsiteY4" fmla="*/ 331089 h 342900"/>
                  <a:gd name="connsiteX5" fmla="*/ 18288 w 257175"/>
                  <a:gd name="connsiteY5" fmla="*/ 342233 h 342900"/>
                  <a:gd name="connsiteX6" fmla="*/ 241935 w 257175"/>
                  <a:gd name="connsiteY6" fmla="*/ 342233 h 342900"/>
                  <a:gd name="connsiteX7" fmla="*/ 253079 w 257175"/>
                  <a:gd name="connsiteY7" fmla="*/ 331089 h 342900"/>
                  <a:gd name="connsiteX8" fmla="*/ 253079 w 257175"/>
                  <a:gd name="connsiteY8" fmla="*/ 319945 h 342900"/>
                  <a:gd name="connsiteX9" fmla="*/ 40577 w 257175"/>
                  <a:gd name="connsiteY9" fmla="*/ 319945 h 342900"/>
                  <a:gd name="connsiteX10" fmla="*/ 29432 w 257175"/>
                  <a:gd name="connsiteY10" fmla="*/ 30870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75" h="342900">
                    <a:moveTo>
                      <a:pt x="29432" y="308705"/>
                    </a:moveTo>
                    <a:lnTo>
                      <a:pt x="29432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089"/>
                    </a:lnTo>
                    <a:cubicBezTo>
                      <a:pt x="7144" y="337280"/>
                      <a:pt x="12097" y="342233"/>
                      <a:pt x="18288" y="342233"/>
                    </a:cubicBezTo>
                    <a:lnTo>
                      <a:pt x="241935" y="342233"/>
                    </a:lnTo>
                    <a:cubicBezTo>
                      <a:pt x="248126" y="342233"/>
                      <a:pt x="253079" y="337280"/>
                      <a:pt x="253079" y="331089"/>
                    </a:cubicBezTo>
                    <a:lnTo>
                      <a:pt x="253079" y="319945"/>
                    </a:lnTo>
                    <a:lnTo>
                      <a:pt x="40577" y="319945"/>
                    </a:lnTo>
                    <a:cubicBezTo>
                      <a:pt x="34385" y="319850"/>
                      <a:pt x="29432" y="314897"/>
                      <a:pt x="29432" y="308705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자유형: 도형 140">
                <a:extLst>
                  <a:ext uri="{FF2B5EF4-FFF2-40B4-BE49-F238E27FC236}">
                    <a16:creationId xmlns:a16="http://schemas.microsoft.com/office/drawing/2014/main" id="{1ECC8873-8E4D-4599-C183-626FF8838DA7}"/>
                  </a:ext>
                </a:extLst>
              </p:cNvPr>
              <p:cNvSpPr/>
              <p:nvPr/>
            </p:nvSpPr>
            <p:spPr>
              <a:xfrm>
                <a:off x="2412959" y="991314"/>
                <a:ext cx="66675" cy="66675"/>
              </a:xfrm>
              <a:custGeom>
                <a:avLst/>
                <a:gdLst>
                  <a:gd name="connsiteX0" fmla="*/ 62198 w 66675"/>
                  <a:gd name="connsiteY0" fmla="*/ 26146 h 66675"/>
                  <a:gd name="connsiteX1" fmla="*/ 46482 w 66675"/>
                  <a:gd name="connsiteY1" fmla="*/ 10430 h 66675"/>
                  <a:gd name="connsiteX2" fmla="*/ 30766 w 66675"/>
                  <a:gd name="connsiteY2" fmla="*/ 10430 h 66675"/>
                  <a:gd name="connsiteX3" fmla="*/ 7144 w 66675"/>
                  <a:gd name="connsiteY3" fmla="*/ 34052 h 66675"/>
                  <a:gd name="connsiteX4" fmla="*/ 38671 w 66675"/>
                  <a:gd name="connsiteY4" fmla="*/ 65580 h 66675"/>
                  <a:gd name="connsiteX5" fmla="*/ 62293 w 66675"/>
                  <a:gd name="connsiteY5" fmla="*/ 41958 h 66675"/>
                  <a:gd name="connsiteX6" fmla="*/ 62198 w 66675"/>
                  <a:gd name="connsiteY6" fmla="*/ 261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66675">
                    <a:moveTo>
                      <a:pt x="62198" y="26146"/>
                    </a:moveTo>
                    <a:lnTo>
                      <a:pt x="46482" y="10430"/>
                    </a:lnTo>
                    <a:cubicBezTo>
                      <a:pt x="42100" y="6048"/>
                      <a:pt x="35052" y="6048"/>
                      <a:pt x="30766" y="10430"/>
                    </a:cubicBezTo>
                    <a:lnTo>
                      <a:pt x="7144" y="34052"/>
                    </a:lnTo>
                    <a:lnTo>
                      <a:pt x="38671" y="65580"/>
                    </a:lnTo>
                    <a:lnTo>
                      <a:pt x="62293" y="41958"/>
                    </a:lnTo>
                    <a:cubicBezTo>
                      <a:pt x="66580" y="37481"/>
                      <a:pt x="66580" y="30432"/>
                      <a:pt x="62198" y="26146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141">
                <a:extLst>
                  <a:ext uri="{FF2B5EF4-FFF2-40B4-BE49-F238E27FC236}">
                    <a16:creationId xmlns:a16="http://schemas.microsoft.com/office/drawing/2014/main" id="{292C0D25-2833-D49D-A8A5-115E808E646A}"/>
                  </a:ext>
                </a:extLst>
              </p:cNvPr>
              <p:cNvSpPr/>
              <p:nvPr/>
            </p:nvSpPr>
            <p:spPr>
              <a:xfrm>
                <a:off x="2331893" y="1034034"/>
                <a:ext cx="104775" cy="104775"/>
              </a:xfrm>
              <a:custGeom>
                <a:avLst/>
                <a:gdLst>
                  <a:gd name="connsiteX0" fmla="*/ 19725 w 104775"/>
                  <a:gd name="connsiteY0" fmla="*/ 59531 h 104775"/>
                  <a:gd name="connsiteX1" fmla="*/ 7438 w 104775"/>
                  <a:gd name="connsiteY1" fmla="*/ 96488 h 104775"/>
                  <a:gd name="connsiteX2" fmla="*/ 8771 w 104775"/>
                  <a:gd name="connsiteY2" fmla="*/ 102108 h 104775"/>
                  <a:gd name="connsiteX3" fmla="*/ 14391 w 104775"/>
                  <a:gd name="connsiteY3" fmla="*/ 103442 h 104775"/>
                  <a:gd name="connsiteX4" fmla="*/ 51348 w 104775"/>
                  <a:gd name="connsiteY4" fmla="*/ 91154 h 104775"/>
                  <a:gd name="connsiteX5" fmla="*/ 104021 w 104775"/>
                  <a:gd name="connsiteY5" fmla="*/ 38672 h 104775"/>
                  <a:gd name="connsiteX6" fmla="*/ 72494 w 104775"/>
                  <a:gd name="connsiteY6" fmla="*/ 7144 h 104775"/>
                  <a:gd name="connsiteX7" fmla="*/ 19725 w 104775"/>
                  <a:gd name="connsiteY7" fmla="*/ 5953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4775">
                    <a:moveTo>
                      <a:pt x="19725" y="59531"/>
                    </a:moveTo>
                    <a:lnTo>
                      <a:pt x="7438" y="96488"/>
                    </a:lnTo>
                    <a:cubicBezTo>
                      <a:pt x="6771" y="98488"/>
                      <a:pt x="7247" y="100584"/>
                      <a:pt x="8771" y="102108"/>
                    </a:cubicBezTo>
                    <a:cubicBezTo>
                      <a:pt x="10200" y="103537"/>
                      <a:pt x="12391" y="104108"/>
                      <a:pt x="14391" y="103442"/>
                    </a:cubicBezTo>
                    <a:lnTo>
                      <a:pt x="51348" y="91154"/>
                    </a:lnTo>
                    <a:lnTo>
                      <a:pt x="104021" y="38672"/>
                    </a:lnTo>
                    <a:lnTo>
                      <a:pt x="72494" y="7144"/>
                    </a:lnTo>
                    <a:lnTo>
                      <a:pt x="19725" y="5953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7" name="자유형: 도형 143">
                <a:extLst>
                  <a:ext uri="{FF2B5EF4-FFF2-40B4-BE49-F238E27FC236}">
                    <a16:creationId xmlns:a16="http://schemas.microsoft.com/office/drawing/2014/main" id="{5A6E58F4-DFAB-72B0-5141-6CC55860AA6D}"/>
                  </a:ext>
                </a:extLst>
              </p:cNvPr>
              <p:cNvSpPr/>
              <p:nvPr/>
            </p:nvSpPr>
            <p:spPr>
              <a:xfrm>
                <a:off x="2225317" y="969645"/>
                <a:ext cx="28575" cy="28575"/>
              </a:xfrm>
              <a:custGeom>
                <a:avLst/>
                <a:gdLst>
                  <a:gd name="connsiteX0" fmla="*/ 18288 w 28575"/>
                  <a:gd name="connsiteY0" fmla="*/ 7144 h 28575"/>
                  <a:gd name="connsiteX1" fmla="*/ 7144 w 28575"/>
                  <a:gd name="connsiteY1" fmla="*/ 18288 h 28575"/>
                  <a:gd name="connsiteX2" fmla="*/ 18288 w 28575"/>
                  <a:gd name="connsiteY2" fmla="*/ 29432 h 28575"/>
                  <a:gd name="connsiteX3" fmla="*/ 29432 w 28575"/>
                  <a:gd name="connsiteY3" fmla="*/ 18288 h 28575"/>
                  <a:gd name="connsiteX4" fmla="*/ 18288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288" y="7144"/>
                    </a:moveTo>
                    <a:cubicBezTo>
                      <a:pt x="12097" y="7144"/>
                      <a:pt x="7144" y="12097"/>
                      <a:pt x="7144" y="18288"/>
                    </a:cubicBezTo>
                    <a:cubicBezTo>
                      <a:pt x="7144" y="24479"/>
                      <a:pt x="12097" y="29432"/>
                      <a:pt x="18288" y="29432"/>
                    </a:cubicBezTo>
                    <a:cubicBezTo>
                      <a:pt x="24479" y="29432"/>
                      <a:pt x="29432" y="24479"/>
                      <a:pt x="29432" y="18288"/>
                    </a:cubicBezTo>
                    <a:cubicBezTo>
                      <a:pt x="29432" y="12097"/>
                      <a:pt x="24479" y="7144"/>
                      <a:pt x="18288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8" name="자유형: 도형 144">
                <a:extLst>
                  <a:ext uri="{FF2B5EF4-FFF2-40B4-BE49-F238E27FC236}">
                    <a16:creationId xmlns:a16="http://schemas.microsoft.com/office/drawing/2014/main" id="{AFBD1AFA-26DD-29C4-6212-AA3812853531}"/>
                  </a:ext>
                </a:extLst>
              </p:cNvPr>
              <p:cNvSpPr/>
              <p:nvPr/>
            </p:nvSpPr>
            <p:spPr>
              <a:xfrm>
                <a:off x="2203028" y="1036510"/>
                <a:ext cx="76200" cy="57150"/>
              </a:xfrm>
              <a:custGeom>
                <a:avLst/>
                <a:gdLst>
                  <a:gd name="connsiteX0" fmla="*/ 40576 w 76200"/>
                  <a:gd name="connsiteY0" fmla="*/ 7144 h 57150"/>
                  <a:gd name="connsiteX1" fmla="*/ 7144 w 76200"/>
                  <a:gd name="connsiteY1" fmla="*/ 40577 h 57150"/>
                  <a:gd name="connsiteX2" fmla="*/ 7144 w 76200"/>
                  <a:gd name="connsiteY2" fmla="*/ 51721 h 57150"/>
                  <a:gd name="connsiteX3" fmla="*/ 74009 w 76200"/>
                  <a:gd name="connsiteY3" fmla="*/ 51721 h 57150"/>
                  <a:gd name="connsiteX4" fmla="*/ 74009 w 76200"/>
                  <a:gd name="connsiteY4" fmla="*/ 40577 h 57150"/>
                  <a:gd name="connsiteX5" fmla="*/ 40576 w 76200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57150">
                    <a:moveTo>
                      <a:pt x="40576" y="7144"/>
                    </a:move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51721"/>
                    </a:lnTo>
                    <a:lnTo>
                      <a:pt x="74009" y="51721"/>
                    </a:lnTo>
                    <a:lnTo>
                      <a:pt x="74009" y="40577"/>
                    </a:lnTo>
                    <a:cubicBezTo>
                      <a:pt x="74009" y="22098"/>
                      <a:pt x="59055" y="7144"/>
                      <a:pt x="40576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9" name="자유형: 도형 145">
                <a:extLst>
                  <a:ext uri="{FF2B5EF4-FFF2-40B4-BE49-F238E27FC236}">
                    <a16:creationId xmlns:a16="http://schemas.microsoft.com/office/drawing/2014/main" id="{4E6F6432-01CD-50A4-F7DC-AE1DEB51AF25}"/>
                  </a:ext>
                </a:extLst>
              </p:cNvPr>
              <p:cNvSpPr/>
              <p:nvPr/>
            </p:nvSpPr>
            <p:spPr>
              <a:xfrm>
                <a:off x="2135496" y="902017"/>
                <a:ext cx="257175" cy="342900"/>
              </a:xfrm>
              <a:custGeom>
                <a:avLst/>
                <a:gdLst>
                  <a:gd name="connsiteX0" fmla="*/ 189357 w 257175"/>
                  <a:gd name="connsiteY0" fmla="*/ 249936 h 342900"/>
                  <a:gd name="connsiteX1" fmla="*/ 182594 w 257175"/>
                  <a:gd name="connsiteY1" fmla="*/ 221551 h 342900"/>
                  <a:gd name="connsiteX2" fmla="*/ 196596 w 257175"/>
                  <a:gd name="connsiteY2" fmla="*/ 179642 h 342900"/>
                  <a:gd name="connsiteX3" fmla="*/ 252984 w 257175"/>
                  <a:gd name="connsiteY3" fmla="*/ 123254 h 342900"/>
                  <a:gd name="connsiteX4" fmla="*/ 252984 w 257175"/>
                  <a:gd name="connsiteY4" fmla="*/ 97155 h 342900"/>
                  <a:gd name="connsiteX5" fmla="*/ 174974 w 257175"/>
                  <a:gd name="connsiteY5" fmla="*/ 97155 h 342900"/>
                  <a:gd name="connsiteX6" fmla="*/ 163830 w 257175"/>
                  <a:gd name="connsiteY6" fmla="*/ 86011 h 342900"/>
                  <a:gd name="connsiteX7" fmla="*/ 163830 w 257175"/>
                  <a:gd name="connsiteY7" fmla="*/ 7144 h 342900"/>
                  <a:gd name="connsiteX8" fmla="*/ 18288 w 257175"/>
                  <a:gd name="connsiteY8" fmla="*/ 7144 h 342900"/>
                  <a:gd name="connsiteX9" fmla="*/ 7144 w 257175"/>
                  <a:gd name="connsiteY9" fmla="*/ 18288 h 342900"/>
                  <a:gd name="connsiteX10" fmla="*/ 7144 w 257175"/>
                  <a:gd name="connsiteY10" fmla="*/ 331851 h 342900"/>
                  <a:gd name="connsiteX11" fmla="*/ 18288 w 257175"/>
                  <a:gd name="connsiteY11" fmla="*/ 342995 h 342900"/>
                  <a:gd name="connsiteX12" fmla="*/ 241935 w 257175"/>
                  <a:gd name="connsiteY12" fmla="*/ 342995 h 342900"/>
                  <a:gd name="connsiteX13" fmla="*/ 253079 w 257175"/>
                  <a:gd name="connsiteY13" fmla="*/ 331851 h 342900"/>
                  <a:gd name="connsiteX14" fmla="*/ 253079 w 257175"/>
                  <a:gd name="connsiteY14" fmla="*/ 244793 h 342900"/>
                  <a:gd name="connsiteX15" fmla="*/ 214408 w 257175"/>
                  <a:gd name="connsiteY15" fmla="*/ 257747 h 342900"/>
                  <a:gd name="connsiteX16" fmla="*/ 189357 w 257175"/>
                  <a:gd name="connsiteY16" fmla="*/ 249936 h 342900"/>
                  <a:gd name="connsiteX17" fmla="*/ 152686 w 257175"/>
                  <a:gd name="connsiteY17" fmla="*/ 297656 h 342900"/>
                  <a:gd name="connsiteX18" fmla="*/ 63532 w 257175"/>
                  <a:gd name="connsiteY18" fmla="*/ 297656 h 342900"/>
                  <a:gd name="connsiteX19" fmla="*/ 52388 w 257175"/>
                  <a:gd name="connsiteY19" fmla="*/ 286512 h 342900"/>
                  <a:gd name="connsiteX20" fmla="*/ 63532 w 257175"/>
                  <a:gd name="connsiteY20" fmla="*/ 275368 h 342900"/>
                  <a:gd name="connsiteX21" fmla="*/ 152686 w 257175"/>
                  <a:gd name="connsiteY21" fmla="*/ 275368 h 342900"/>
                  <a:gd name="connsiteX22" fmla="*/ 163830 w 257175"/>
                  <a:gd name="connsiteY22" fmla="*/ 286512 h 342900"/>
                  <a:gd name="connsiteX23" fmla="*/ 152686 w 257175"/>
                  <a:gd name="connsiteY23" fmla="*/ 297656 h 342900"/>
                  <a:gd name="connsiteX24" fmla="*/ 152686 w 257175"/>
                  <a:gd name="connsiteY24" fmla="*/ 253079 h 342900"/>
                  <a:gd name="connsiteX25" fmla="*/ 63532 w 257175"/>
                  <a:gd name="connsiteY25" fmla="*/ 253079 h 342900"/>
                  <a:gd name="connsiteX26" fmla="*/ 52388 w 257175"/>
                  <a:gd name="connsiteY26" fmla="*/ 241935 h 342900"/>
                  <a:gd name="connsiteX27" fmla="*/ 63532 w 257175"/>
                  <a:gd name="connsiteY27" fmla="*/ 230791 h 342900"/>
                  <a:gd name="connsiteX28" fmla="*/ 152686 w 257175"/>
                  <a:gd name="connsiteY28" fmla="*/ 230791 h 342900"/>
                  <a:gd name="connsiteX29" fmla="*/ 163830 w 257175"/>
                  <a:gd name="connsiteY29" fmla="*/ 241935 h 342900"/>
                  <a:gd name="connsiteX30" fmla="*/ 152686 w 257175"/>
                  <a:gd name="connsiteY30" fmla="*/ 253079 h 342900"/>
                  <a:gd name="connsiteX31" fmla="*/ 163830 w 257175"/>
                  <a:gd name="connsiteY31" fmla="*/ 197358 h 342900"/>
                  <a:gd name="connsiteX32" fmla="*/ 152686 w 257175"/>
                  <a:gd name="connsiteY32" fmla="*/ 208502 h 342900"/>
                  <a:gd name="connsiteX33" fmla="*/ 63532 w 257175"/>
                  <a:gd name="connsiteY33" fmla="*/ 208502 h 342900"/>
                  <a:gd name="connsiteX34" fmla="*/ 52388 w 257175"/>
                  <a:gd name="connsiteY34" fmla="*/ 197358 h 342900"/>
                  <a:gd name="connsiteX35" fmla="*/ 52388 w 257175"/>
                  <a:gd name="connsiteY35" fmla="*/ 175070 h 342900"/>
                  <a:gd name="connsiteX36" fmla="*/ 108109 w 257175"/>
                  <a:gd name="connsiteY36" fmla="*/ 119348 h 342900"/>
                  <a:gd name="connsiteX37" fmla="*/ 74676 w 257175"/>
                  <a:gd name="connsiteY37" fmla="*/ 85916 h 342900"/>
                  <a:gd name="connsiteX38" fmla="*/ 108109 w 257175"/>
                  <a:gd name="connsiteY38" fmla="*/ 52483 h 342900"/>
                  <a:gd name="connsiteX39" fmla="*/ 141542 w 257175"/>
                  <a:gd name="connsiteY39" fmla="*/ 85916 h 342900"/>
                  <a:gd name="connsiteX40" fmla="*/ 108109 w 257175"/>
                  <a:gd name="connsiteY40" fmla="*/ 119348 h 342900"/>
                  <a:gd name="connsiteX41" fmla="*/ 163830 w 257175"/>
                  <a:gd name="connsiteY41" fmla="*/ 175070 h 342900"/>
                  <a:gd name="connsiteX42" fmla="*/ 163830 w 257175"/>
                  <a:gd name="connsiteY42" fmla="*/ 19735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7175" h="342900">
                    <a:moveTo>
                      <a:pt x="189357" y="249936"/>
                    </a:moveTo>
                    <a:cubicBezTo>
                      <a:pt x="181832" y="242316"/>
                      <a:pt x="179260" y="231458"/>
                      <a:pt x="182594" y="221551"/>
                    </a:cubicBezTo>
                    <a:lnTo>
                      <a:pt x="196596" y="179642"/>
                    </a:lnTo>
                    <a:lnTo>
                      <a:pt x="252984" y="123254"/>
                    </a:lnTo>
                    <a:lnTo>
                      <a:pt x="252984" y="97155"/>
                    </a:lnTo>
                    <a:lnTo>
                      <a:pt x="174974" y="97155"/>
                    </a:lnTo>
                    <a:cubicBezTo>
                      <a:pt x="168783" y="97155"/>
                      <a:pt x="163830" y="92202"/>
                      <a:pt x="163830" y="86011"/>
                    </a:cubicBezTo>
                    <a:lnTo>
                      <a:pt x="163830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851"/>
                    </a:lnTo>
                    <a:cubicBezTo>
                      <a:pt x="7144" y="338042"/>
                      <a:pt x="12097" y="342995"/>
                      <a:pt x="18288" y="342995"/>
                    </a:cubicBezTo>
                    <a:lnTo>
                      <a:pt x="241935" y="342995"/>
                    </a:lnTo>
                    <a:cubicBezTo>
                      <a:pt x="248126" y="342995"/>
                      <a:pt x="253079" y="338042"/>
                      <a:pt x="253079" y="331851"/>
                    </a:cubicBezTo>
                    <a:lnTo>
                      <a:pt x="253079" y="244793"/>
                    </a:lnTo>
                    <a:lnTo>
                      <a:pt x="214408" y="257747"/>
                    </a:lnTo>
                    <a:cubicBezTo>
                      <a:pt x="204597" y="258223"/>
                      <a:pt x="197263" y="257651"/>
                      <a:pt x="189357" y="249936"/>
                    </a:cubicBezTo>
                    <a:close/>
                    <a:moveTo>
                      <a:pt x="152686" y="297656"/>
                    </a:moveTo>
                    <a:lnTo>
                      <a:pt x="63532" y="297656"/>
                    </a:lnTo>
                    <a:cubicBezTo>
                      <a:pt x="57341" y="297656"/>
                      <a:pt x="52388" y="292703"/>
                      <a:pt x="52388" y="286512"/>
                    </a:cubicBezTo>
                    <a:cubicBezTo>
                      <a:pt x="52388" y="280321"/>
                      <a:pt x="57341" y="275368"/>
                      <a:pt x="63532" y="275368"/>
                    </a:cubicBezTo>
                    <a:lnTo>
                      <a:pt x="152686" y="275368"/>
                    </a:lnTo>
                    <a:cubicBezTo>
                      <a:pt x="158877" y="275368"/>
                      <a:pt x="163830" y="280321"/>
                      <a:pt x="163830" y="286512"/>
                    </a:cubicBezTo>
                    <a:cubicBezTo>
                      <a:pt x="163830" y="292608"/>
                      <a:pt x="158877" y="297656"/>
                      <a:pt x="152686" y="297656"/>
                    </a:cubicBezTo>
                    <a:close/>
                    <a:moveTo>
                      <a:pt x="152686" y="253079"/>
                    </a:moveTo>
                    <a:lnTo>
                      <a:pt x="63532" y="253079"/>
                    </a:lnTo>
                    <a:cubicBezTo>
                      <a:pt x="57341" y="253079"/>
                      <a:pt x="52388" y="248126"/>
                      <a:pt x="52388" y="241935"/>
                    </a:cubicBezTo>
                    <a:cubicBezTo>
                      <a:pt x="52388" y="235744"/>
                      <a:pt x="57341" y="230791"/>
                      <a:pt x="63532" y="230791"/>
                    </a:cubicBezTo>
                    <a:lnTo>
                      <a:pt x="152686" y="230791"/>
                    </a:lnTo>
                    <a:cubicBezTo>
                      <a:pt x="158877" y="230791"/>
                      <a:pt x="163830" y="235744"/>
                      <a:pt x="163830" y="241935"/>
                    </a:cubicBezTo>
                    <a:cubicBezTo>
                      <a:pt x="163830" y="248126"/>
                      <a:pt x="158877" y="253079"/>
                      <a:pt x="152686" y="253079"/>
                    </a:cubicBezTo>
                    <a:close/>
                    <a:moveTo>
                      <a:pt x="163830" y="197358"/>
                    </a:moveTo>
                    <a:cubicBezTo>
                      <a:pt x="163830" y="203549"/>
                      <a:pt x="158877" y="208502"/>
                      <a:pt x="152686" y="208502"/>
                    </a:cubicBezTo>
                    <a:lnTo>
                      <a:pt x="63532" y="208502"/>
                    </a:lnTo>
                    <a:cubicBezTo>
                      <a:pt x="57341" y="208502"/>
                      <a:pt x="52388" y="203549"/>
                      <a:pt x="52388" y="197358"/>
                    </a:cubicBezTo>
                    <a:lnTo>
                      <a:pt x="52388" y="175070"/>
                    </a:lnTo>
                    <a:cubicBezTo>
                      <a:pt x="52388" y="144304"/>
                      <a:pt x="77343" y="119348"/>
                      <a:pt x="108109" y="119348"/>
                    </a:cubicBezTo>
                    <a:cubicBezTo>
                      <a:pt x="89630" y="119348"/>
                      <a:pt x="74676" y="104394"/>
                      <a:pt x="74676" y="85916"/>
                    </a:cubicBezTo>
                    <a:cubicBezTo>
                      <a:pt x="74676" y="67437"/>
                      <a:pt x="89630" y="52483"/>
                      <a:pt x="108109" y="52483"/>
                    </a:cubicBezTo>
                    <a:cubicBezTo>
                      <a:pt x="126587" y="52483"/>
                      <a:pt x="141542" y="67437"/>
                      <a:pt x="141542" y="85916"/>
                    </a:cubicBezTo>
                    <a:cubicBezTo>
                      <a:pt x="141542" y="104394"/>
                      <a:pt x="126587" y="119348"/>
                      <a:pt x="108109" y="119348"/>
                    </a:cubicBezTo>
                    <a:cubicBezTo>
                      <a:pt x="138875" y="119348"/>
                      <a:pt x="163830" y="144304"/>
                      <a:pt x="163830" y="175070"/>
                    </a:cubicBezTo>
                    <a:lnTo>
                      <a:pt x="163830" y="197358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0" name="자유형: 도형 146">
                <a:extLst>
                  <a:ext uri="{FF2B5EF4-FFF2-40B4-BE49-F238E27FC236}">
                    <a16:creationId xmlns:a16="http://schemas.microsoft.com/office/drawing/2014/main" id="{D4CD09D0-746F-6F27-13D6-80A008FD7A5C}"/>
                  </a:ext>
                </a:extLst>
              </p:cNvPr>
              <p:cNvSpPr/>
              <p:nvPr/>
            </p:nvSpPr>
            <p:spPr>
              <a:xfrm>
                <a:off x="2314471" y="902017"/>
                <a:ext cx="76200" cy="76200"/>
              </a:xfrm>
              <a:custGeom>
                <a:avLst/>
                <a:gdLst>
                  <a:gd name="connsiteX0" fmla="*/ 7144 w 76200"/>
                  <a:gd name="connsiteY0" fmla="*/ 7144 h 76200"/>
                  <a:gd name="connsiteX1" fmla="*/ 7144 w 76200"/>
                  <a:gd name="connsiteY1" fmla="*/ 74771 h 76200"/>
                  <a:gd name="connsiteX2" fmla="*/ 74009 w 76200"/>
                  <a:gd name="connsiteY2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76200">
                    <a:moveTo>
                      <a:pt x="7144" y="7144"/>
                    </a:moveTo>
                    <a:lnTo>
                      <a:pt x="7144" y="74771"/>
                    </a:lnTo>
                    <a:lnTo>
                      <a:pt x="74009" y="7477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93DC8A65-AB5F-461D-6C24-C8F12D965BF2}"/>
              </a:ext>
            </a:extLst>
          </p:cNvPr>
          <p:cNvGrpSpPr/>
          <p:nvPr/>
        </p:nvGrpSpPr>
        <p:grpSpPr>
          <a:xfrm>
            <a:off x="6624320" y="2143760"/>
            <a:ext cx="1076338" cy="1018520"/>
            <a:chOff x="6624320" y="2143760"/>
            <a:chExt cx="1076338" cy="1018520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82FA9EC7-6233-1D03-519C-F775EFEBC016}"/>
                </a:ext>
              </a:extLst>
            </p:cNvPr>
            <p:cNvSpPr/>
            <p:nvPr/>
          </p:nvSpPr>
          <p:spPr>
            <a:xfrm>
              <a:off x="6624320" y="214376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52" name="자유형: 도형 114">
              <a:extLst>
                <a:ext uri="{FF2B5EF4-FFF2-40B4-BE49-F238E27FC236}">
                  <a16:creationId xmlns:a16="http://schemas.microsoft.com/office/drawing/2014/main" id="{C47D8510-7C66-81EC-FF7C-AE224BFA8FCA}"/>
                </a:ext>
              </a:extLst>
            </p:cNvPr>
            <p:cNvSpPr/>
            <p:nvPr/>
          </p:nvSpPr>
          <p:spPr>
            <a:xfrm>
              <a:off x="6967226" y="2462203"/>
              <a:ext cx="390525" cy="390525"/>
            </a:xfrm>
            <a:custGeom>
              <a:avLst/>
              <a:gdLst>
                <a:gd name="connsiteX0" fmla="*/ 381667 w 390525"/>
                <a:gd name="connsiteY0" fmla="*/ 173546 h 390525"/>
                <a:gd name="connsiteX1" fmla="*/ 345091 w 390525"/>
                <a:gd name="connsiteY1" fmla="*/ 152876 h 390525"/>
                <a:gd name="connsiteX2" fmla="*/ 333280 w 390525"/>
                <a:gd name="connsiteY2" fmla="*/ 124396 h 390525"/>
                <a:gd name="connsiteX3" fmla="*/ 344519 w 390525"/>
                <a:gd name="connsiteY3" fmla="*/ 83915 h 390525"/>
                <a:gd name="connsiteX4" fmla="*/ 341090 w 390525"/>
                <a:gd name="connsiteY4" fmla="*/ 72104 h 390525"/>
                <a:gd name="connsiteX5" fmla="*/ 322612 w 390525"/>
                <a:gd name="connsiteY5" fmla="*/ 53626 h 390525"/>
                <a:gd name="connsiteX6" fmla="*/ 310801 w 390525"/>
                <a:gd name="connsiteY6" fmla="*/ 50197 h 390525"/>
                <a:gd name="connsiteX7" fmla="*/ 270320 w 390525"/>
                <a:gd name="connsiteY7" fmla="*/ 61436 h 390525"/>
                <a:gd name="connsiteX8" fmla="*/ 241840 w 390525"/>
                <a:gd name="connsiteY8" fmla="*/ 49625 h 390525"/>
                <a:gd name="connsiteX9" fmla="*/ 221171 w 390525"/>
                <a:gd name="connsiteY9" fmla="*/ 13049 h 390525"/>
                <a:gd name="connsiteX10" fmla="*/ 210407 w 390525"/>
                <a:gd name="connsiteY10" fmla="*/ 7144 h 390525"/>
                <a:gd name="connsiteX11" fmla="*/ 184309 w 390525"/>
                <a:gd name="connsiteY11" fmla="*/ 7144 h 390525"/>
                <a:gd name="connsiteX12" fmla="*/ 173546 w 390525"/>
                <a:gd name="connsiteY12" fmla="*/ 13049 h 390525"/>
                <a:gd name="connsiteX13" fmla="*/ 152876 w 390525"/>
                <a:gd name="connsiteY13" fmla="*/ 49625 h 390525"/>
                <a:gd name="connsiteX14" fmla="*/ 124396 w 390525"/>
                <a:gd name="connsiteY14" fmla="*/ 61436 h 390525"/>
                <a:gd name="connsiteX15" fmla="*/ 83915 w 390525"/>
                <a:gd name="connsiteY15" fmla="*/ 50197 h 390525"/>
                <a:gd name="connsiteX16" fmla="*/ 72104 w 390525"/>
                <a:gd name="connsiteY16" fmla="*/ 53626 h 390525"/>
                <a:gd name="connsiteX17" fmla="*/ 53626 w 390525"/>
                <a:gd name="connsiteY17" fmla="*/ 72104 h 390525"/>
                <a:gd name="connsiteX18" fmla="*/ 50197 w 390525"/>
                <a:gd name="connsiteY18" fmla="*/ 83915 h 390525"/>
                <a:gd name="connsiteX19" fmla="*/ 61436 w 390525"/>
                <a:gd name="connsiteY19" fmla="*/ 124396 h 390525"/>
                <a:gd name="connsiteX20" fmla="*/ 49625 w 390525"/>
                <a:gd name="connsiteY20" fmla="*/ 152876 h 390525"/>
                <a:gd name="connsiteX21" fmla="*/ 13049 w 390525"/>
                <a:gd name="connsiteY21" fmla="*/ 173546 h 390525"/>
                <a:gd name="connsiteX22" fmla="*/ 7144 w 390525"/>
                <a:gd name="connsiteY22" fmla="*/ 184309 h 390525"/>
                <a:gd name="connsiteX23" fmla="*/ 7144 w 390525"/>
                <a:gd name="connsiteY23" fmla="*/ 210407 h 390525"/>
                <a:gd name="connsiteX24" fmla="*/ 13049 w 390525"/>
                <a:gd name="connsiteY24" fmla="*/ 221171 h 390525"/>
                <a:gd name="connsiteX25" fmla="*/ 49625 w 390525"/>
                <a:gd name="connsiteY25" fmla="*/ 241840 h 390525"/>
                <a:gd name="connsiteX26" fmla="*/ 61436 w 390525"/>
                <a:gd name="connsiteY26" fmla="*/ 270320 h 390525"/>
                <a:gd name="connsiteX27" fmla="*/ 50197 w 390525"/>
                <a:gd name="connsiteY27" fmla="*/ 310801 h 390525"/>
                <a:gd name="connsiteX28" fmla="*/ 53626 w 390525"/>
                <a:gd name="connsiteY28" fmla="*/ 322612 h 390525"/>
                <a:gd name="connsiteX29" fmla="*/ 72104 w 390525"/>
                <a:gd name="connsiteY29" fmla="*/ 341090 h 390525"/>
                <a:gd name="connsiteX30" fmla="*/ 83915 w 390525"/>
                <a:gd name="connsiteY30" fmla="*/ 344519 h 390525"/>
                <a:gd name="connsiteX31" fmla="*/ 124396 w 390525"/>
                <a:gd name="connsiteY31" fmla="*/ 333280 h 390525"/>
                <a:gd name="connsiteX32" fmla="*/ 152876 w 390525"/>
                <a:gd name="connsiteY32" fmla="*/ 345091 h 390525"/>
                <a:gd name="connsiteX33" fmla="*/ 173546 w 390525"/>
                <a:gd name="connsiteY33" fmla="*/ 381667 h 390525"/>
                <a:gd name="connsiteX34" fmla="*/ 184309 w 390525"/>
                <a:gd name="connsiteY34" fmla="*/ 387572 h 390525"/>
                <a:gd name="connsiteX35" fmla="*/ 210407 w 390525"/>
                <a:gd name="connsiteY35" fmla="*/ 387572 h 390525"/>
                <a:gd name="connsiteX36" fmla="*/ 221171 w 390525"/>
                <a:gd name="connsiteY36" fmla="*/ 381667 h 390525"/>
                <a:gd name="connsiteX37" fmla="*/ 241840 w 390525"/>
                <a:gd name="connsiteY37" fmla="*/ 345091 h 390525"/>
                <a:gd name="connsiteX38" fmla="*/ 270320 w 390525"/>
                <a:gd name="connsiteY38" fmla="*/ 333280 h 390525"/>
                <a:gd name="connsiteX39" fmla="*/ 310801 w 390525"/>
                <a:gd name="connsiteY39" fmla="*/ 344519 h 390525"/>
                <a:gd name="connsiteX40" fmla="*/ 322612 w 390525"/>
                <a:gd name="connsiteY40" fmla="*/ 341090 h 390525"/>
                <a:gd name="connsiteX41" fmla="*/ 341090 w 390525"/>
                <a:gd name="connsiteY41" fmla="*/ 322612 h 390525"/>
                <a:gd name="connsiteX42" fmla="*/ 344519 w 390525"/>
                <a:gd name="connsiteY42" fmla="*/ 310801 h 390525"/>
                <a:gd name="connsiteX43" fmla="*/ 333280 w 390525"/>
                <a:gd name="connsiteY43" fmla="*/ 270320 h 390525"/>
                <a:gd name="connsiteX44" fmla="*/ 345091 w 390525"/>
                <a:gd name="connsiteY44" fmla="*/ 241840 h 390525"/>
                <a:gd name="connsiteX45" fmla="*/ 381667 w 390525"/>
                <a:gd name="connsiteY45" fmla="*/ 221171 h 390525"/>
                <a:gd name="connsiteX46" fmla="*/ 387572 w 390525"/>
                <a:gd name="connsiteY46" fmla="*/ 210407 h 390525"/>
                <a:gd name="connsiteX47" fmla="*/ 387572 w 390525"/>
                <a:gd name="connsiteY47" fmla="*/ 184309 h 390525"/>
                <a:gd name="connsiteX48" fmla="*/ 381667 w 390525"/>
                <a:gd name="connsiteY48" fmla="*/ 173546 h 390525"/>
                <a:gd name="connsiteX49" fmla="*/ 197453 w 390525"/>
                <a:gd name="connsiteY49" fmla="*/ 280225 h 390525"/>
                <a:gd name="connsiteX50" fmla="*/ 114490 w 390525"/>
                <a:gd name="connsiteY50" fmla="*/ 197263 h 390525"/>
                <a:gd name="connsiteX51" fmla="*/ 197453 w 390525"/>
                <a:gd name="connsiteY51" fmla="*/ 114300 h 390525"/>
                <a:gd name="connsiteX52" fmla="*/ 280416 w 390525"/>
                <a:gd name="connsiteY52" fmla="*/ 197263 h 390525"/>
                <a:gd name="connsiteX53" fmla="*/ 197453 w 390525"/>
                <a:gd name="connsiteY53" fmla="*/ 2802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1667" y="173546"/>
                  </a:moveTo>
                  <a:cubicBezTo>
                    <a:pt x="378619" y="171641"/>
                    <a:pt x="354616" y="157258"/>
                    <a:pt x="345091" y="152876"/>
                  </a:cubicBezTo>
                  <a:lnTo>
                    <a:pt x="333280" y="124396"/>
                  </a:lnTo>
                  <a:cubicBezTo>
                    <a:pt x="336804" y="114967"/>
                    <a:pt x="343471" y="88487"/>
                    <a:pt x="344519" y="83915"/>
                  </a:cubicBezTo>
                  <a:cubicBezTo>
                    <a:pt x="345472" y="79629"/>
                    <a:pt x="344233" y="75247"/>
                    <a:pt x="341090" y="72104"/>
                  </a:cubicBezTo>
                  <a:lnTo>
                    <a:pt x="322612" y="53626"/>
                  </a:lnTo>
                  <a:cubicBezTo>
                    <a:pt x="319564" y="50578"/>
                    <a:pt x="315087" y="49244"/>
                    <a:pt x="310801" y="50197"/>
                  </a:cubicBezTo>
                  <a:cubicBezTo>
                    <a:pt x="307277" y="50959"/>
                    <a:pt x="280130" y="57817"/>
                    <a:pt x="270320" y="61436"/>
                  </a:cubicBezTo>
                  <a:lnTo>
                    <a:pt x="241840" y="49625"/>
                  </a:lnTo>
                  <a:cubicBezTo>
                    <a:pt x="237649" y="40481"/>
                    <a:pt x="223742" y="17050"/>
                    <a:pt x="221171" y="13049"/>
                  </a:cubicBezTo>
                  <a:cubicBezTo>
                    <a:pt x="218885" y="9334"/>
                    <a:pt x="214789" y="7144"/>
                    <a:pt x="210407" y="7144"/>
                  </a:cubicBezTo>
                  <a:lnTo>
                    <a:pt x="184309" y="7144"/>
                  </a:lnTo>
                  <a:cubicBezTo>
                    <a:pt x="179927" y="7144"/>
                    <a:pt x="175927" y="9430"/>
                    <a:pt x="173546" y="13049"/>
                  </a:cubicBezTo>
                  <a:cubicBezTo>
                    <a:pt x="171640" y="16097"/>
                    <a:pt x="157258" y="40100"/>
                    <a:pt x="152876" y="49625"/>
                  </a:cubicBezTo>
                  <a:lnTo>
                    <a:pt x="124396" y="61436"/>
                  </a:lnTo>
                  <a:cubicBezTo>
                    <a:pt x="114967" y="57912"/>
                    <a:pt x="88487" y="51245"/>
                    <a:pt x="83915" y="50197"/>
                  </a:cubicBezTo>
                  <a:cubicBezTo>
                    <a:pt x="79629" y="49244"/>
                    <a:pt x="75247" y="50483"/>
                    <a:pt x="72104" y="53626"/>
                  </a:cubicBezTo>
                  <a:lnTo>
                    <a:pt x="53626" y="72104"/>
                  </a:lnTo>
                  <a:cubicBezTo>
                    <a:pt x="50578" y="75152"/>
                    <a:pt x="49244" y="79629"/>
                    <a:pt x="50197" y="83915"/>
                  </a:cubicBezTo>
                  <a:cubicBezTo>
                    <a:pt x="50959" y="87439"/>
                    <a:pt x="57817" y="114586"/>
                    <a:pt x="61436" y="124396"/>
                  </a:cubicBezTo>
                  <a:lnTo>
                    <a:pt x="49625" y="152876"/>
                  </a:lnTo>
                  <a:cubicBezTo>
                    <a:pt x="40481" y="157067"/>
                    <a:pt x="17050" y="170974"/>
                    <a:pt x="13049" y="173546"/>
                  </a:cubicBezTo>
                  <a:cubicBezTo>
                    <a:pt x="9335" y="175831"/>
                    <a:pt x="7144" y="179927"/>
                    <a:pt x="7144" y="184309"/>
                  </a:cubicBezTo>
                  <a:lnTo>
                    <a:pt x="7144" y="210407"/>
                  </a:lnTo>
                  <a:cubicBezTo>
                    <a:pt x="7144" y="214789"/>
                    <a:pt x="9430" y="218789"/>
                    <a:pt x="13049" y="221171"/>
                  </a:cubicBezTo>
                  <a:cubicBezTo>
                    <a:pt x="16097" y="223075"/>
                    <a:pt x="40100" y="237458"/>
                    <a:pt x="49625" y="241840"/>
                  </a:cubicBezTo>
                  <a:lnTo>
                    <a:pt x="61436" y="270320"/>
                  </a:lnTo>
                  <a:cubicBezTo>
                    <a:pt x="57912" y="279749"/>
                    <a:pt x="51245" y="306229"/>
                    <a:pt x="50197" y="310801"/>
                  </a:cubicBezTo>
                  <a:cubicBezTo>
                    <a:pt x="49244" y="315087"/>
                    <a:pt x="50482" y="319468"/>
                    <a:pt x="53626" y="322612"/>
                  </a:cubicBezTo>
                  <a:lnTo>
                    <a:pt x="72104" y="341090"/>
                  </a:lnTo>
                  <a:cubicBezTo>
                    <a:pt x="75152" y="344138"/>
                    <a:pt x="79629" y="345472"/>
                    <a:pt x="83915" y="344519"/>
                  </a:cubicBezTo>
                  <a:cubicBezTo>
                    <a:pt x="87439" y="343757"/>
                    <a:pt x="114586" y="336899"/>
                    <a:pt x="124396" y="333280"/>
                  </a:cubicBezTo>
                  <a:lnTo>
                    <a:pt x="152876" y="345091"/>
                  </a:lnTo>
                  <a:cubicBezTo>
                    <a:pt x="157067" y="354235"/>
                    <a:pt x="170974" y="377666"/>
                    <a:pt x="173546" y="381667"/>
                  </a:cubicBezTo>
                  <a:cubicBezTo>
                    <a:pt x="175831" y="385381"/>
                    <a:pt x="179927" y="387572"/>
                    <a:pt x="184309" y="387572"/>
                  </a:cubicBezTo>
                  <a:lnTo>
                    <a:pt x="210407" y="387572"/>
                  </a:lnTo>
                  <a:cubicBezTo>
                    <a:pt x="214789" y="387572"/>
                    <a:pt x="218789" y="385286"/>
                    <a:pt x="221171" y="381667"/>
                  </a:cubicBezTo>
                  <a:cubicBezTo>
                    <a:pt x="223075" y="378619"/>
                    <a:pt x="237458" y="354616"/>
                    <a:pt x="241840" y="345091"/>
                  </a:cubicBezTo>
                  <a:lnTo>
                    <a:pt x="270320" y="333280"/>
                  </a:lnTo>
                  <a:cubicBezTo>
                    <a:pt x="279749" y="336804"/>
                    <a:pt x="306229" y="343471"/>
                    <a:pt x="310801" y="344519"/>
                  </a:cubicBezTo>
                  <a:cubicBezTo>
                    <a:pt x="315087" y="345472"/>
                    <a:pt x="319469" y="344234"/>
                    <a:pt x="322612" y="341090"/>
                  </a:cubicBezTo>
                  <a:lnTo>
                    <a:pt x="341090" y="322612"/>
                  </a:lnTo>
                  <a:cubicBezTo>
                    <a:pt x="344138" y="319564"/>
                    <a:pt x="345472" y="315087"/>
                    <a:pt x="344519" y="310801"/>
                  </a:cubicBezTo>
                  <a:cubicBezTo>
                    <a:pt x="343757" y="307276"/>
                    <a:pt x="336899" y="280130"/>
                    <a:pt x="333280" y="270320"/>
                  </a:cubicBezTo>
                  <a:lnTo>
                    <a:pt x="345091" y="241840"/>
                  </a:lnTo>
                  <a:cubicBezTo>
                    <a:pt x="354235" y="237649"/>
                    <a:pt x="377666" y="223742"/>
                    <a:pt x="381667" y="221171"/>
                  </a:cubicBezTo>
                  <a:cubicBezTo>
                    <a:pt x="385381" y="218884"/>
                    <a:pt x="387572" y="214789"/>
                    <a:pt x="387572" y="210407"/>
                  </a:cubicBezTo>
                  <a:lnTo>
                    <a:pt x="387572" y="184309"/>
                  </a:lnTo>
                  <a:cubicBezTo>
                    <a:pt x="387668" y="179927"/>
                    <a:pt x="385381" y="175831"/>
                    <a:pt x="381667" y="173546"/>
                  </a:cubicBezTo>
                  <a:close/>
                  <a:moveTo>
                    <a:pt x="197453" y="280225"/>
                  </a:moveTo>
                  <a:cubicBezTo>
                    <a:pt x="151733" y="280225"/>
                    <a:pt x="114490" y="242983"/>
                    <a:pt x="114490" y="197263"/>
                  </a:cubicBezTo>
                  <a:cubicBezTo>
                    <a:pt x="114490" y="151543"/>
                    <a:pt x="151733" y="114300"/>
                    <a:pt x="197453" y="114300"/>
                  </a:cubicBezTo>
                  <a:cubicBezTo>
                    <a:pt x="243173" y="114300"/>
                    <a:pt x="280416" y="151543"/>
                    <a:pt x="280416" y="197263"/>
                  </a:cubicBezTo>
                  <a:cubicBezTo>
                    <a:pt x="280321" y="243078"/>
                    <a:pt x="243173" y="280225"/>
                    <a:pt x="197453" y="280225"/>
                  </a:cubicBezTo>
                  <a:close/>
                </a:path>
              </a:pathLst>
            </a:custGeom>
            <a:solidFill>
              <a:srgbClr val="B2CB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CC8515AF-3EC9-440C-3E44-15BAB7AD02A4}"/>
              </a:ext>
            </a:extLst>
          </p:cNvPr>
          <p:cNvSpPr/>
          <p:nvPr/>
        </p:nvSpPr>
        <p:spPr>
          <a:xfrm>
            <a:off x="3605367" y="3948420"/>
            <a:ext cx="1656000" cy="1656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BCC048B2-8108-30F3-8D0F-DBC0A9E045F5}"/>
              </a:ext>
            </a:extLst>
          </p:cNvPr>
          <p:cNvSpPr/>
          <p:nvPr/>
        </p:nvSpPr>
        <p:spPr>
          <a:xfrm>
            <a:off x="7423229" y="3695721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3B81307F-53FE-4DC6-A80C-1557F802F35B}"/>
              </a:ext>
            </a:extLst>
          </p:cNvPr>
          <p:cNvSpPr/>
          <p:nvPr/>
        </p:nvSpPr>
        <p:spPr>
          <a:xfrm>
            <a:off x="5370219" y="863581"/>
            <a:ext cx="936000" cy="93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C1628CD8-3612-FC54-3D0E-8E26DA1F95C4}"/>
              </a:ext>
            </a:extLst>
          </p:cNvPr>
          <p:cNvSpPr/>
          <p:nvPr/>
        </p:nvSpPr>
        <p:spPr>
          <a:xfrm>
            <a:off x="2482888" y="3373180"/>
            <a:ext cx="936000" cy="93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3E6E4F3B-A971-7AB4-C56D-4325368BFAA6}"/>
              </a:ext>
            </a:extLst>
          </p:cNvPr>
          <p:cNvSpPr/>
          <p:nvPr/>
        </p:nvSpPr>
        <p:spPr>
          <a:xfrm>
            <a:off x="5881752" y="5389801"/>
            <a:ext cx="936000" cy="93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89A19E8F-B18A-102C-F21E-E1DD21F26548}"/>
              </a:ext>
            </a:extLst>
          </p:cNvPr>
          <p:cNvSpPr/>
          <p:nvPr/>
        </p:nvSpPr>
        <p:spPr>
          <a:xfrm>
            <a:off x="8232101" y="2561541"/>
            <a:ext cx="936000" cy="936000"/>
          </a:xfrm>
          <a:prstGeom prst="ellipse">
            <a:avLst/>
          </a:prstGeom>
          <a:solidFill>
            <a:srgbClr val="B2CB6B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704C9E83-FCAB-D3BC-6713-F6C57031551E}"/>
              </a:ext>
            </a:extLst>
          </p:cNvPr>
          <p:cNvSpPr/>
          <p:nvPr/>
        </p:nvSpPr>
        <p:spPr>
          <a:xfrm>
            <a:off x="8598421" y="1649442"/>
            <a:ext cx="540000" cy="540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2D37BF82-8D73-0C22-DD75-9DB59F5230B0}"/>
              </a:ext>
            </a:extLst>
          </p:cNvPr>
          <p:cNvSpPr/>
          <p:nvPr/>
        </p:nvSpPr>
        <p:spPr>
          <a:xfrm>
            <a:off x="4385758" y="665280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8C73305E-1C9C-DE63-09C7-F68EDEE5C28B}"/>
              </a:ext>
            </a:extLst>
          </p:cNvPr>
          <p:cNvSpPr/>
          <p:nvPr/>
        </p:nvSpPr>
        <p:spPr>
          <a:xfrm>
            <a:off x="2309259" y="2489541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2A8A3AE6-4A87-1538-5685-B5AF61B76569}"/>
              </a:ext>
            </a:extLst>
          </p:cNvPr>
          <p:cNvSpPr/>
          <p:nvPr/>
        </p:nvSpPr>
        <p:spPr>
          <a:xfrm>
            <a:off x="2172640" y="1240801"/>
            <a:ext cx="540000" cy="540000"/>
          </a:xfrm>
          <a:prstGeom prst="ellipse">
            <a:avLst/>
          </a:prstGeom>
          <a:solidFill>
            <a:srgbClr val="B2CB6B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64267036-79F1-8E67-F2FA-1CE6EE9ABFDA}"/>
              </a:ext>
            </a:extLst>
          </p:cNvPr>
          <p:cNvSpPr/>
          <p:nvPr/>
        </p:nvSpPr>
        <p:spPr>
          <a:xfrm>
            <a:off x="3335367" y="5901963"/>
            <a:ext cx="540000" cy="540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A69C1E6D-CA29-3F53-2294-0C94F566AF76}"/>
              </a:ext>
            </a:extLst>
          </p:cNvPr>
          <p:cNvSpPr/>
          <p:nvPr/>
        </p:nvSpPr>
        <p:spPr>
          <a:xfrm>
            <a:off x="7503504" y="5642470"/>
            <a:ext cx="540000" cy="540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904554AE-E88A-D35F-3AB3-51567178E7D7}"/>
              </a:ext>
            </a:extLst>
          </p:cNvPr>
          <p:cNvSpPr/>
          <p:nvPr/>
        </p:nvSpPr>
        <p:spPr>
          <a:xfrm>
            <a:off x="9424061" y="3497541"/>
            <a:ext cx="540000" cy="540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2697B1E1-BDFA-98CD-33D9-50F39F2E3807}"/>
              </a:ext>
            </a:extLst>
          </p:cNvPr>
          <p:cNvSpPr/>
          <p:nvPr/>
        </p:nvSpPr>
        <p:spPr>
          <a:xfrm>
            <a:off x="7884735" y="501212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CFF8672B-D24A-C0E4-C75F-FEF1A9F937D6}"/>
              </a:ext>
            </a:extLst>
          </p:cNvPr>
          <p:cNvGrpSpPr/>
          <p:nvPr/>
        </p:nvGrpSpPr>
        <p:grpSpPr>
          <a:xfrm>
            <a:off x="7078397" y="3948420"/>
            <a:ext cx="1076338" cy="1018520"/>
            <a:chOff x="7078397" y="3948420"/>
            <a:chExt cx="1076338" cy="1018520"/>
          </a:xfrm>
        </p:grpSpPr>
        <p:sp>
          <p:nvSpPr>
            <p:cNvPr id="14" name="مستطيل: زوايا مستديرة 13">
              <a:extLst>
                <a:ext uri="{FF2B5EF4-FFF2-40B4-BE49-F238E27FC236}">
                  <a16:creationId xmlns:a16="http://schemas.microsoft.com/office/drawing/2014/main" id="{A53F6AAC-0433-8191-E7D2-0125265750DC}"/>
                </a:ext>
              </a:extLst>
            </p:cNvPr>
            <p:cNvSpPr/>
            <p:nvPr/>
          </p:nvSpPr>
          <p:spPr>
            <a:xfrm>
              <a:off x="7078397" y="394842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61" name="그룹 259">
              <a:extLst>
                <a:ext uri="{FF2B5EF4-FFF2-40B4-BE49-F238E27FC236}">
                  <a16:creationId xmlns:a16="http://schemas.microsoft.com/office/drawing/2014/main" id="{6B661DBB-28C7-33B0-997D-7BE97AB8E46C}"/>
                </a:ext>
              </a:extLst>
            </p:cNvPr>
            <p:cNvGrpSpPr/>
            <p:nvPr/>
          </p:nvGrpSpPr>
          <p:grpSpPr>
            <a:xfrm>
              <a:off x="7422296" y="4269141"/>
              <a:ext cx="392240" cy="386638"/>
              <a:chOff x="5451265" y="5564677"/>
              <a:chExt cx="392240" cy="386638"/>
            </a:xfrm>
            <a:solidFill>
              <a:srgbClr val="00B0AC"/>
            </a:solidFill>
          </p:grpSpPr>
          <p:sp>
            <p:nvSpPr>
              <p:cNvPr id="62" name="자유형: 도형 260">
                <a:extLst>
                  <a:ext uri="{FF2B5EF4-FFF2-40B4-BE49-F238E27FC236}">
                    <a16:creationId xmlns:a16="http://schemas.microsoft.com/office/drawing/2014/main" id="{FB480C75-A244-3159-FAAC-95AFCEE61B9F}"/>
                  </a:ext>
                </a:extLst>
              </p:cNvPr>
              <p:cNvSpPr/>
              <p:nvPr/>
            </p:nvSpPr>
            <p:spPr>
              <a:xfrm>
                <a:off x="5563503" y="5855779"/>
                <a:ext cx="161925" cy="57150"/>
              </a:xfrm>
              <a:custGeom>
                <a:avLst/>
                <a:gdLst>
                  <a:gd name="connsiteX0" fmla="*/ 162537 w 161925"/>
                  <a:gd name="connsiteY0" fmla="*/ 44100 h 57150"/>
                  <a:gd name="connsiteX1" fmla="*/ 151964 w 161925"/>
                  <a:gd name="connsiteY1" fmla="*/ 29432 h 57150"/>
                  <a:gd name="connsiteX2" fmla="*/ 140820 w 161925"/>
                  <a:gd name="connsiteY2" fmla="*/ 29432 h 57150"/>
                  <a:gd name="connsiteX3" fmla="*/ 140820 w 161925"/>
                  <a:gd name="connsiteY3" fmla="*/ 7144 h 57150"/>
                  <a:gd name="connsiteX4" fmla="*/ 29377 w 161925"/>
                  <a:gd name="connsiteY4" fmla="*/ 7144 h 57150"/>
                  <a:gd name="connsiteX5" fmla="*/ 29377 w 161925"/>
                  <a:gd name="connsiteY5" fmla="*/ 29432 h 57150"/>
                  <a:gd name="connsiteX6" fmla="*/ 18233 w 161925"/>
                  <a:gd name="connsiteY6" fmla="*/ 29432 h 57150"/>
                  <a:gd name="connsiteX7" fmla="*/ 7660 w 161925"/>
                  <a:gd name="connsiteY7" fmla="*/ 37052 h 57150"/>
                  <a:gd name="connsiteX8" fmla="*/ 18233 w 161925"/>
                  <a:gd name="connsiteY8" fmla="*/ 51721 h 57150"/>
                  <a:gd name="connsiteX9" fmla="*/ 151964 w 161925"/>
                  <a:gd name="connsiteY9" fmla="*/ 51721 h 57150"/>
                  <a:gd name="connsiteX10" fmla="*/ 162537 w 161925"/>
                  <a:gd name="connsiteY10" fmla="*/ 4410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57150">
                    <a:moveTo>
                      <a:pt x="162537" y="44100"/>
                    </a:moveTo>
                    <a:cubicBezTo>
                      <a:pt x="164823" y="36480"/>
                      <a:pt x="159203" y="29432"/>
                      <a:pt x="151964" y="29432"/>
                    </a:cubicBezTo>
                    <a:lnTo>
                      <a:pt x="140820" y="29432"/>
                    </a:lnTo>
                    <a:lnTo>
                      <a:pt x="140820" y="7144"/>
                    </a:lnTo>
                    <a:lnTo>
                      <a:pt x="29377" y="7144"/>
                    </a:lnTo>
                    <a:lnTo>
                      <a:pt x="29377" y="29432"/>
                    </a:lnTo>
                    <a:lnTo>
                      <a:pt x="18233" y="29432"/>
                    </a:lnTo>
                    <a:cubicBezTo>
                      <a:pt x="13471" y="29432"/>
                      <a:pt x="9089" y="32480"/>
                      <a:pt x="7660" y="37052"/>
                    </a:cubicBezTo>
                    <a:cubicBezTo>
                      <a:pt x="5374" y="44672"/>
                      <a:pt x="10994" y="51721"/>
                      <a:pt x="18233" y="51721"/>
                    </a:cubicBezTo>
                    <a:lnTo>
                      <a:pt x="151964" y="51721"/>
                    </a:lnTo>
                    <a:cubicBezTo>
                      <a:pt x="156822" y="51815"/>
                      <a:pt x="161204" y="48768"/>
                      <a:pt x="162537" y="44100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3" name="자유형: 도형 261">
                <a:extLst>
                  <a:ext uri="{FF2B5EF4-FFF2-40B4-BE49-F238E27FC236}">
                    <a16:creationId xmlns:a16="http://schemas.microsoft.com/office/drawing/2014/main" id="{0C20D4F3-E6D2-BA3B-944E-E1EF4525367E}"/>
                  </a:ext>
                </a:extLst>
              </p:cNvPr>
              <p:cNvSpPr/>
              <p:nvPr/>
            </p:nvSpPr>
            <p:spPr>
              <a:xfrm>
                <a:off x="5780987" y="5608307"/>
                <a:ext cx="57150" cy="38100"/>
              </a:xfrm>
              <a:custGeom>
                <a:avLst/>
                <a:gdLst>
                  <a:gd name="connsiteX0" fmla="*/ 7537 w 57150"/>
                  <a:gd name="connsiteY0" fmla="*/ 26968 h 38100"/>
                  <a:gd name="connsiteX1" fmla="*/ 21158 w 57150"/>
                  <a:gd name="connsiteY1" fmla="*/ 34874 h 38100"/>
                  <a:gd name="connsiteX2" fmla="*/ 43447 w 57150"/>
                  <a:gd name="connsiteY2" fmla="*/ 29064 h 38100"/>
                  <a:gd name="connsiteX3" fmla="*/ 51352 w 57150"/>
                  <a:gd name="connsiteY3" fmla="*/ 15443 h 38100"/>
                  <a:gd name="connsiteX4" fmla="*/ 37732 w 57150"/>
                  <a:gd name="connsiteY4" fmla="*/ 7537 h 38100"/>
                  <a:gd name="connsiteX5" fmla="*/ 15443 w 57150"/>
                  <a:gd name="connsiteY5" fmla="*/ 13348 h 38100"/>
                  <a:gd name="connsiteX6" fmla="*/ 7537 w 57150"/>
                  <a:gd name="connsiteY6" fmla="*/ 269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7537" y="26968"/>
                    </a:moveTo>
                    <a:cubicBezTo>
                      <a:pt x="9157" y="32969"/>
                      <a:pt x="15252" y="36398"/>
                      <a:pt x="21158" y="34874"/>
                    </a:cubicBezTo>
                    <a:lnTo>
                      <a:pt x="43447" y="29064"/>
                    </a:lnTo>
                    <a:cubicBezTo>
                      <a:pt x="49352" y="27444"/>
                      <a:pt x="52876" y="21348"/>
                      <a:pt x="51352" y="15443"/>
                    </a:cubicBezTo>
                    <a:cubicBezTo>
                      <a:pt x="49733" y="9442"/>
                      <a:pt x="43637" y="5918"/>
                      <a:pt x="37732" y="7537"/>
                    </a:cubicBezTo>
                    <a:lnTo>
                      <a:pt x="15443" y="13348"/>
                    </a:lnTo>
                    <a:cubicBezTo>
                      <a:pt x="9442" y="14967"/>
                      <a:pt x="5918" y="21063"/>
                      <a:pt x="7537" y="26968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4" name="자유형: 도형 262">
                <a:extLst>
                  <a:ext uri="{FF2B5EF4-FFF2-40B4-BE49-F238E27FC236}">
                    <a16:creationId xmlns:a16="http://schemas.microsoft.com/office/drawing/2014/main" id="{1F567EE8-30C3-77DF-1764-5067AE8FA10A}"/>
                  </a:ext>
                </a:extLst>
              </p:cNvPr>
              <p:cNvSpPr/>
              <p:nvPr/>
            </p:nvSpPr>
            <p:spPr>
              <a:xfrm>
                <a:off x="5457271" y="5739466"/>
                <a:ext cx="57150" cy="38100"/>
              </a:xfrm>
              <a:custGeom>
                <a:avLst/>
                <a:gdLst>
                  <a:gd name="connsiteX0" fmla="*/ 37693 w 57150"/>
                  <a:gd name="connsiteY0" fmla="*/ 7537 h 38100"/>
                  <a:gd name="connsiteX1" fmla="*/ 15404 w 57150"/>
                  <a:gd name="connsiteY1" fmla="*/ 13348 h 38100"/>
                  <a:gd name="connsiteX2" fmla="*/ 7498 w 57150"/>
                  <a:gd name="connsiteY2" fmla="*/ 26968 h 38100"/>
                  <a:gd name="connsiteX3" fmla="*/ 21119 w 57150"/>
                  <a:gd name="connsiteY3" fmla="*/ 34874 h 38100"/>
                  <a:gd name="connsiteX4" fmla="*/ 43408 w 57150"/>
                  <a:gd name="connsiteY4" fmla="*/ 29064 h 38100"/>
                  <a:gd name="connsiteX5" fmla="*/ 51314 w 57150"/>
                  <a:gd name="connsiteY5" fmla="*/ 15443 h 38100"/>
                  <a:gd name="connsiteX6" fmla="*/ 37693 w 57150"/>
                  <a:gd name="connsiteY6" fmla="*/ 753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37693" y="7537"/>
                    </a:moveTo>
                    <a:lnTo>
                      <a:pt x="15404" y="13348"/>
                    </a:lnTo>
                    <a:cubicBezTo>
                      <a:pt x="9499" y="14967"/>
                      <a:pt x="5975" y="21063"/>
                      <a:pt x="7498" y="26968"/>
                    </a:cubicBezTo>
                    <a:cubicBezTo>
                      <a:pt x="9118" y="32969"/>
                      <a:pt x="15214" y="36398"/>
                      <a:pt x="21119" y="34874"/>
                    </a:cubicBezTo>
                    <a:lnTo>
                      <a:pt x="43408" y="29064"/>
                    </a:lnTo>
                    <a:cubicBezTo>
                      <a:pt x="49313" y="27445"/>
                      <a:pt x="52838" y="21348"/>
                      <a:pt x="51314" y="15443"/>
                    </a:cubicBezTo>
                    <a:cubicBezTo>
                      <a:pt x="49790" y="9442"/>
                      <a:pt x="43694" y="5918"/>
                      <a:pt x="37693" y="7537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5" name="자유형: 도형 263">
                <a:extLst>
                  <a:ext uri="{FF2B5EF4-FFF2-40B4-BE49-F238E27FC236}">
                    <a16:creationId xmlns:a16="http://schemas.microsoft.com/office/drawing/2014/main" id="{3D436678-FCD4-8047-E8C1-F6B71F97A2E0}"/>
                  </a:ext>
                </a:extLst>
              </p:cNvPr>
              <p:cNvSpPr/>
              <p:nvPr/>
            </p:nvSpPr>
            <p:spPr>
              <a:xfrm>
                <a:off x="5780987" y="5739466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2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2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2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445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6" name="자유형: 도형 264">
                <a:extLst>
                  <a:ext uri="{FF2B5EF4-FFF2-40B4-BE49-F238E27FC236}">
                    <a16:creationId xmlns:a16="http://schemas.microsoft.com/office/drawing/2014/main" id="{8A3072FA-0B06-4B1B-4D0A-C695DDCDF622}"/>
                  </a:ext>
                </a:extLst>
              </p:cNvPr>
              <p:cNvSpPr/>
              <p:nvPr/>
            </p:nvSpPr>
            <p:spPr>
              <a:xfrm>
                <a:off x="5457327" y="5608307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1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1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1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540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7" name="자유형: 도형 265">
                <a:extLst>
                  <a:ext uri="{FF2B5EF4-FFF2-40B4-BE49-F238E27FC236}">
                    <a16:creationId xmlns:a16="http://schemas.microsoft.com/office/drawing/2014/main" id="{95A518A1-A23F-1AC3-B126-A91C799E8AD7}"/>
                  </a:ext>
                </a:extLst>
              </p:cNvPr>
              <p:cNvSpPr/>
              <p:nvPr/>
            </p:nvSpPr>
            <p:spPr>
              <a:xfrm>
                <a:off x="5786355" y="5676804"/>
                <a:ext cx="57150" cy="28575"/>
              </a:xfrm>
              <a:custGeom>
                <a:avLst/>
                <a:gdLst>
                  <a:gd name="connsiteX0" fmla="*/ 41317 w 57150"/>
                  <a:gd name="connsiteY0" fmla="*/ 7144 h 28575"/>
                  <a:gd name="connsiteX1" fmla="*/ 18552 w 57150"/>
                  <a:gd name="connsiteY1" fmla="*/ 7144 h 28575"/>
                  <a:gd name="connsiteX2" fmla="*/ 7218 w 57150"/>
                  <a:gd name="connsiteY2" fmla="*/ 17050 h 28575"/>
                  <a:gd name="connsiteX3" fmla="*/ 18266 w 57150"/>
                  <a:gd name="connsiteY3" fmla="*/ 29432 h 28575"/>
                  <a:gd name="connsiteX4" fmla="*/ 41031 w 57150"/>
                  <a:gd name="connsiteY4" fmla="*/ 29432 h 28575"/>
                  <a:gd name="connsiteX5" fmla="*/ 52366 w 57150"/>
                  <a:gd name="connsiteY5" fmla="*/ 19526 h 28575"/>
                  <a:gd name="connsiteX6" fmla="*/ 41317 w 57150"/>
                  <a:gd name="connsiteY6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41317" y="7144"/>
                    </a:move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813"/>
                      <a:pt x="11694" y="29432"/>
                      <a:pt x="18266" y="29432"/>
                    </a:cubicBezTo>
                    <a:lnTo>
                      <a:pt x="41031" y="29432"/>
                    </a:lnTo>
                    <a:cubicBezTo>
                      <a:pt x="46747" y="29432"/>
                      <a:pt x="51795" y="25241"/>
                      <a:pt x="52366" y="19526"/>
                    </a:cubicBezTo>
                    <a:cubicBezTo>
                      <a:pt x="53128" y="12763"/>
                      <a:pt x="47890" y="7144"/>
                      <a:pt x="41317" y="714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8" name="자유형: 도형 266">
                <a:extLst>
                  <a:ext uri="{FF2B5EF4-FFF2-40B4-BE49-F238E27FC236}">
                    <a16:creationId xmlns:a16="http://schemas.microsoft.com/office/drawing/2014/main" id="{7F570FA3-5D72-7A7B-55C5-C6A59FF5C0CE}"/>
                  </a:ext>
                </a:extLst>
              </p:cNvPr>
              <p:cNvSpPr/>
              <p:nvPr/>
            </p:nvSpPr>
            <p:spPr>
              <a:xfrm>
                <a:off x="5451265" y="5676804"/>
                <a:ext cx="57150" cy="28575"/>
              </a:xfrm>
              <a:custGeom>
                <a:avLst/>
                <a:gdLst>
                  <a:gd name="connsiteX0" fmla="*/ 18266 w 57150"/>
                  <a:gd name="connsiteY0" fmla="*/ 29432 h 28575"/>
                  <a:gd name="connsiteX1" fmla="*/ 41031 w 57150"/>
                  <a:gd name="connsiteY1" fmla="*/ 29432 h 28575"/>
                  <a:gd name="connsiteX2" fmla="*/ 52366 w 57150"/>
                  <a:gd name="connsiteY2" fmla="*/ 19526 h 28575"/>
                  <a:gd name="connsiteX3" fmla="*/ 41317 w 57150"/>
                  <a:gd name="connsiteY3" fmla="*/ 7144 h 28575"/>
                  <a:gd name="connsiteX4" fmla="*/ 18552 w 57150"/>
                  <a:gd name="connsiteY4" fmla="*/ 7144 h 28575"/>
                  <a:gd name="connsiteX5" fmla="*/ 7218 w 57150"/>
                  <a:gd name="connsiteY5" fmla="*/ 17050 h 28575"/>
                  <a:gd name="connsiteX6" fmla="*/ 18266 w 57150"/>
                  <a:gd name="connsiteY6" fmla="*/ 294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18266" y="29432"/>
                    </a:moveTo>
                    <a:lnTo>
                      <a:pt x="41031" y="29432"/>
                    </a:lnTo>
                    <a:cubicBezTo>
                      <a:pt x="46746" y="29432"/>
                      <a:pt x="51795" y="25241"/>
                      <a:pt x="52366" y="19526"/>
                    </a:cubicBezTo>
                    <a:cubicBezTo>
                      <a:pt x="53128" y="12763"/>
                      <a:pt x="47889" y="7144"/>
                      <a:pt x="41317" y="7144"/>
                    </a:cubicBez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717"/>
                      <a:pt x="11694" y="29432"/>
                      <a:pt x="18266" y="2943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9" name="자유형: 도형 267">
                <a:extLst>
                  <a:ext uri="{FF2B5EF4-FFF2-40B4-BE49-F238E27FC236}">
                    <a16:creationId xmlns:a16="http://schemas.microsoft.com/office/drawing/2014/main" id="{438FB695-A9D3-3DF0-FA78-3229A5814418}"/>
                  </a:ext>
                </a:extLst>
              </p:cNvPr>
              <p:cNvSpPr/>
              <p:nvPr/>
            </p:nvSpPr>
            <p:spPr>
              <a:xfrm>
                <a:off x="5631647" y="5712809"/>
                <a:ext cx="28575" cy="47625"/>
              </a:xfrm>
              <a:custGeom>
                <a:avLst/>
                <a:gdLst>
                  <a:gd name="connsiteX0" fmla="*/ 16954 w 28575"/>
                  <a:gd name="connsiteY0" fmla="*/ 7144 h 47625"/>
                  <a:gd name="connsiteX1" fmla="*/ 7144 w 28575"/>
                  <a:gd name="connsiteY1" fmla="*/ 26861 h 47625"/>
                  <a:gd name="connsiteX2" fmla="*/ 16954 w 28575"/>
                  <a:gd name="connsiteY2" fmla="*/ 46482 h 47625"/>
                  <a:gd name="connsiteX3" fmla="*/ 26765 w 28575"/>
                  <a:gd name="connsiteY3" fmla="*/ 2686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47625">
                    <a:moveTo>
                      <a:pt x="16954" y="7144"/>
                    </a:moveTo>
                    <a:lnTo>
                      <a:pt x="7144" y="26861"/>
                    </a:lnTo>
                    <a:lnTo>
                      <a:pt x="16954" y="46482"/>
                    </a:lnTo>
                    <a:lnTo>
                      <a:pt x="26765" y="26861"/>
                    </a:ln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0" name="자유형: 도형 268">
                <a:extLst>
                  <a:ext uri="{FF2B5EF4-FFF2-40B4-BE49-F238E27FC236}">
                    <a16:creationId xmlns:a16="http://schemas.microsoft.com/office/drawing/2014/main" id="{75F27393-7DDF-CCC4-64BA-9FA8D7949A18}"/>
                  </a:ext>
                </a:extLst>
              </p:cNvPr>
              <p:cNvSpPr/>
              <p:nvPr/>
            </p:nvSpPr>
            <p:spPr>
              <a:xfrm>
                <a:off x="5518790" y="5564677"/>
                <a:ext cx="257175" cy="276225"/>
              </a:xfrm>
              <a:custGeom>
                <a:avLst/>
                <a:gdLst>
                  <a:gd name="connsiteX0" fmla="*/ 229157 w 257175"/>
                  <a:gd name="connsiteY0" fmla="*/ 201662 h 276225"/>
                  <a:gd name="connsiteX1" fmla="*/ 252303 w 257175"/>
                  <a:gd name="connsiteY1" fmla="*/ 130415 h 276225"/>
                  <a:gd name="connsiteX2" fmla="*/ 103618 w 257175"/>
                  <a:gd name="connsiteY2" fmla="*/ 9829 h 276225"/>
                  <a:gd name="connsiteX3" fmla="*/ 9225 w 257175"/>
                  <a:gd name="connsiteY3" fmla="*/ 107650 h 276225"/>
                  <a:gd name="connsiteX4" fmla="*/ 31132 w 257175"/>
                  <a:gd name="connsiteY4" fmla="*/ 202805 h 276225"/>
                  <a:gd name="connsiteX5" fmla="*/ 51706 w 257175"/>
                  <a:gd name="connsiteY5" fmla="*/ 253002 h 276225"/>
                  <a:gd name="connsiteX6" fmla="*/ 73995 w 257175"/>
                  <a:gd name="connsiteY6" fmla="*/ 276053 h 276225"/>
                  <a:gd name="connsiteX7" fmla="*/ 118572 w 257175"/>
                  <a:gd name="connsiteY7" fmla="*/ 276053 h 276225"/>
                  <a:gd name="connsiteX8" fmla="*/ 118572 w 257175"/>
                  <a:gd name="connsiteY8" fmla="*/ 222236 h 276225"/>
                  <a:gd name="connsiteX9" fmla="*/ 75138 w 257175"/>
                  <a:gd name="connsiteY9" fmla="*/ 135464 h 276225"/>
                  <a:gd name="connsiteX10" fmla="*/ 80091 w 257175"/>
                  <a:gd name="connsiteY10" fmla="*/ 120509 h 276225"/>
                  <a:gd name="connsiteX11" fmla="*/ 95045 w 257175"/>
                  <a:gd name="connsiteY11" fmla="*/ 125462 h 276225"/>
                  <a:gd name="connsiteX12" fmla="*/ 107332 w 257175"/>
                  <a:gd name="connsiteY12" fmla="*/ 150132 h 276225"/>
                  <a:gd name="connsiteX13" fmla="*/ 119620 w 257175"/>
                  <a:gd name="connsiteY13" fmla="*/ 125462 h 276225"/>
                  <a:gd name="connsiteX14" fmla="*/ 139527 w 257175"/>
                  <a:gd name="connsiteY14" fmla="*/ 125462 h 276225"/>
                  <a:gd name="connsiteX15" fmla="*/ 151814 w 257175"/>
                  <a:gd name="connsiteY15" fmla="*/ 150132 h 276225"/>
                  <a:gd name="connsiteX16" fmla="*/ 164101 w 257175"/>
                  <a:gd name="connsiteY16" fmla="*/ 125462 h 276225"/>
                  <a:gd name="connsiteX17" fmla="*/ 179056 w 257175"/>
                  <a:gd name="connsiteY17" fmla="*/ 120509 h 276225"/>
                  <a:gd name="connsiteX18" fmla="*/ 184008 w 257175"/>
                  <a:gd name="connsiteY18" fmla="*/ 135464 h 276225"/>
                  <a:gd name="connsiteX19" fmla="*/ 140574 w 257175"/>
                  <a:gd name="connsiteY19" fmla="*/ 222236 h 276225"/>
                  <a:gd name="connsiteX20" fmla="*/ 140574 w 257175"/>
                  <a:gd name="connsiteY20" fmla="*/ 276053 h 276225"/>
                  <a:gd name="connsiteX21" fmla="*/ 185151 w 257175"/>
                  <a:gd name="connsiteY21" fmla="*/ 276053 h 276225"/>
                  <a:gd name="connsiteX22" fmla="*/ 207440 w 257175"/>
                  <a:gd name="connsiteY22" fmla="*/ 253002 h 276225"/>
                  <a:gd name="connsiteX23" fmla="*/ 229157 w 257175"/>
                  <a:gd name="connsiteY23" fmla="*/ 20166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7175" h="276225">
                    <a:moveTo>
                      <a:pt x="229157" y="201662"/>
                    </a:moveTo>
                    <a:cubicBezTo>
                      <a:pt x="244302" y="180803"/>
                      <a:pt x="252303" y="156133"/>
                      <a:pt x="252303" y="130415"/>
                    </a:cubicBezTo>
                    <a:cubicBezTo>
                      <a:pt x="252303" y="53549"/>
                      <a:pt x="182009" y="-6459"/>
                      <a:pt x="103618" y="9829"/>
                    </a:cubicBezTo>
                    <a:cubicBezTo>
                      <a:pt x="55993" y="19735"/>
                      <a:pt x="18083" y="59454"/>
                      <a:pt x="9225" y="107650"/>
                    </a:cubicBezTo>
                    <a:cubicBezTo>
                      <a:pt x="3034" y="141655"/>
                      <a:pt x="10749" y="175469"/>
                      <a:pt x="31132" y="202805"/>
                    </a:cubicBezTo>
                    <a:cubicBezTo>
                      <a:pt x="50087" y="228237"/>
                      <a:pt x="50563" y="248811"/>
                      <a:pt x="51706" y="253002"/>
                    </a:cubicBezTo>
                    <a:cubicBezTo>
                      <a:pt x="51706" y="265289"/>
                      <a:pt x="61708" y="276053"/>
                      <a:pt x="73995" y="276053"/>
                    </a:cubicBezTo>
                    <a:lnTo>
                      <a:pt x="118572" y="276053"/>
                    </a:lnTo>
                    <a:lnTo>
                      <a:pt x="118572" y="222236"/>
                    </a:lnTo>
                    <a:cubicBezTo>
                      <a:pt x="117333" y="219760"/>
                      <a:pt x="72566" y="130320"/>
                      <a:pt x="75138" y="135464"/>
                    </a:cubicBezTo>
                    <a:cubicBezTo>
                      <a:pt x="72376" y="129939"/>
                      <a:pt x="74662" y="123272"/>
                      <a:pt x="80091" y="120509"/>
                    </a:cubicBezTo>
                    <a:cubicBezTo>
                      <a:pt x="85615" y="117747"/>
                      <a:pt x="92283" y="120033"/>
                      <a:pt x="95045" y="125462"/>
                    </a:cubicBezTo>
                    <a:lnTo>
                      <a:pt x="107332" y="150132"/>
                    </a:lnTo>
                    <a:lnTo>
                      <a:pt x="119620" y="125462"/>
                    </a:lnTo>
                    <a:cubicBezTo>
                      <a:pt x="123430" y="117938"/>
                      <a:pt x="135812" y="117938"/>
                      <a:pt x="139527" y="125462"/>
                    </a:cubicBezTo>
                    <a:lnTo>
                      <a:pt x="151814" y="150132"/>
                    </a:lnTo>
                    <a:lnTo>
                      <a:pt x="164101" y="125462"/>
                    </a:lnTo>
                    <a:cubicBezTo>
                      <a:pt x="166864" y="119938"/>
                      <a:pt x="173531" y="117747"/>
                      <a:pt x="179056" y="120509"/>
                    </a:cubicBezTo>
                    <a:cubicBezTo>
                      <a:pt x="184580" y="123272"/>
                      <a:pt x="186771" y="129939"/>
                      <a:pt x="184008" y="135464"/>
                    </a:cubicBezTo>
                    <a:cubicBezTo>
                      <a:pt x="182580" y="138321"/>
                      <a:pt x="138289" y="226809"/>
                      <a:pt x="140574" y="222236"/>
                    </a:cubicBezTo>
                    <a:lnTo>
                      <a:pt x="140574" y="276053"/>
                    </a:lnTo>
                    <a:lnTo>
                      <a:pt x="185151" y="276053"/>
                    </a:lnTo>
                    <a:cubicBezTo>
                      <a:pt x="197439" y="276053"/>
                      <a:pt x="207440" y="265289"/>
                      <a:pt x="207440" y="253002"/>
                    </a:cubicBezTo>
                    <a:cubicBezTo>
                      <a:pt x="209345" y="247954"/>
                      <a:pt x="210393" y="227570"/>
                      <a:pt x="229157" y="20166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1" name="자유형: 도형 269">
                <a:extLst>
                  <a:ext uri="{FF2B5EF4-FFF2-40B4-BE49-F238E27FC236}">
                    <a16:creationId xmlns:a16="http://schemas.microsoft.com/office/drawing/2014/main" id="{AE0C5C24-551C-5A2E-CACC-D08F6C042259}"/>
                  </a:ext>
                </a:extLst>
              </p:cNvPr>
              <p:cNvSpPr/>
              <p:nvPr/>
            </p:nvSpPr>
            <p:spPr>
              <a:xfrm>
                <a:off x="5597167" y="5922740"/>
                <a:ext cx="95250" cy="28575"/>
              </a:xfrm>
              <a:custGeom>
                <a:avLst/>
                <a:gdLst>
                  <a:gd name="connsiteX0" fmla="*/ 51435 w 95250"/>
                  <a:gd name="connsiteY0" fmla="*/ 29433 h 28575"/>
                  <a:gd name="connsiteX1" fmla="*/ 95726 w 95250"/>
                  <a:gd name="connsiteY1" fmla="*/ 7144 h 28575"/>
                  <a:gd name="connsiteX2" fmla="*/ 7144 w 95250"/>
                  <a:gd name="connsiteY2" fmla="*/ 7144 h 28575"/>
                  <a:gd name="connsiteX3" fmla="*/ 51435 w 95250"/>
                  <a:gd name="connsiteY3" fmla="*/ 2943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51435" y="29433"/>
                    </a:moveTo>
                    <a:cubicBezTo>
                      <a:pt x="69532" y="29433"/>
                      <a:pt x="85534" y="20574"/>
                      <a:pt x="95726" y="7144"/>
                    </a:cubicBezTo>
                    <a:lnTo>
                      <a:pt x="7144" y="7144"/>
                    </a:lnTo>
                    <a:cubicBezTo>
                      <a:pt x="17335" y="20574"/>
                      <a:pt x="33242" y="29433"/>
                      <a:pt x="51435" y="29433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35714305-55B5-62D7-4639-00E268A23351}"/>
              </a:ext>
            </a:extLst>
          </p:cNvPr>
          <p:cNvGrpSpPr/>
          <p:nvPr/>
        </p:nvGrpSpPr>
        <p:grpSpPr>
          <a:xfrm>
            <a:off x="4368830" y="3609340"/>
            <a:ext cx="1076338" cy="1018520"/>
            <a:chOff x="4368830" y="3609340"/>
            <a:chExt cx="1076338" cy="1018520"/>
          </a:xfrm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id="{D528B5FB-07ED-99FF-347B-784E374E614D}"/>
                </a:ext>
              </a:extLst>
            </p:cNvPr>
            <p:cNvSpPr/>
            <p:nvPr/>
          </p:nvSpPr>
          <p:spPr>
            <a:xfrm>
              <a:off x="4368830" y="36093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72" name="그룹 310">
              <a:extLst>
                <a:ext uri="{FF2B5EF4-FFF2-40B4-BE49-F238E27FC236}">
                  <a16:creationId xmlns:a16="http://schemas.microsoft.com/office/drawing/2014/main" id="{21A8FD66-6B9C-8E2A-0814-CF181913E27B}"/>
                </a:ext>
              </a:extLst>
            </p:cNvPr>
            <p:cNvGrpSpPr/>
            <p:nvPr/>
          </p:nvGrpSpPr>
          <p:grpSpPr>
            <a:xfrm>
              <a:off x="4802224" y="3921432"/>
              <a:ext cx="209550" cy="394335"/>
              <a:chOff x="841811" y="2230183"/>
              <a:chExt cx="209550" cy="394335"/>
            </a:xfrm>
            <a:solidFill>
              <a:srgbClr val="788DFF"/>
            </a:solidFill>
          </p:grpSpPr>
          <p:sp>
            <p:nvSpPr>
              <p:cNvPr id="73" name="자유형: 도형 311">
                <a:extLst>
                  <a:ext uri="{FF2B5EF4-FFF2-40B4-BE49-F238E27FC236}">
                    <a16:creationId xmlns:a16="http://schemas.microsoft.com/office/drawing/2014/main" id="{972B74BA-0BF6-FD00-E12D-04E43F4C6A9A}"/>
                  </a:ext>
                </a:extLst>
              </p:cNvPr>
              <p:cNvSpPr/>
              <p:nvPr/>
            </p:nvSpPr>
            <p:spPr>
              <a:xfrm>
                <a:off x="841811" y="2230183"/>
                <a:ext cx="209550" cy="66675"/>
              </a:xfrm>
              <a:custGeom>
                <a:avLst/>
                <a:gdLst>
                  <a:gd name="connsiteX0" fmla="*/ 205454 w 209550"/>
                  <a:gd name="connsiteY0" fmla="*/ 59912 h 66675"/>
                  <a:gd name="connsiteX1" fmla="*/ 205454 w 209550"/>
                  <a:gd name="connsiteY1" fmla="*/ 29908 h 66675"/>
                  <a:gd name="connsiteX2" fmla="*/ 182690 w 209550"/>
                  <a:gd name="connsiteY2" fmla="*/ 7144 h 66675"/>
                  <a:gd name="connsiteX3" fmla="*/ 29908 w 209550"/>
                  <a:gd name="connsiteY3" fmla="*/ 7144 h 66675"/>
                  <a:gd name="connsiteX4" fmla="*/ 7144 w 209550"/>
                  <a:gd name="connsiteY4" fmla="*/ 29908 h 66675"/>
                  <a:gd name="connsiteX5" fmla="*/ 7144 w 209550"/>
                  <a:gd name="connsiteY5" fmla="*/ 59912 h 66675"/>
                  <a:gd name="connsiteX6" fmla="*/ 205454 w 209550"/>
                  <a:gd name="connsiteY6" fmla="*/ 59912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550" h="66675">
                    <a:moveTo>
                      <a:pt x="205454" y="59912"/>
                    </a:moveTo>
                    <a:lnTo>
                      <a:pt x="205454" y="29908"/>
                    </a:lnTo>
                    <a:cubicBezTo>
                      <a:pt x="205454" y="17336"/>
                      <a:pt x="195263" y="7144"/>
                      <a:pt x="182690" y="7144"/>
                    </a:cubicBezTo>
                    <a:lnTo>
                      <a:pt x="29908" y="7144"/>
                    </a:lnTo>
                    <a:cubicBezTo>
                      <a:pt x="17335" y="7144"/>
                      <a:pt x="7144" y="17336"/>
                      <a:pt x="7144" y="29908"/>
                    </a:cubicBezTo>
                    <a:lnTo>
                      <a:pt x="7144" y="59912"/>
                    </a:lnTo>
                    <a:lnTo>
                      <a:pt x="205454" y="59912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4" name="자유형: 도형 312">
                <a:extLst>
                  <a:ext uri="{FF2B5EF4-FFF2-40B4-BE49-F238E27FC236}">
                    <a16:creationId xmlns:a16="http://schemas.microsoft.com/office/drawing/2014/main" id="{23F414DA-5B61-745B-BFC6-E7FB9EDDBBE8}"/>
                  </a:ext>
                </a:extLst>
              </p:cNvPr>
              <p:cNvSpPr/>
              <p:nvPr/>
            </p:nvSpPr>
            <p:spPr>
              <a:xfrm>
                <a:off x="841811" y="2557843"/>
                <a:ext cx="209550" cy="66675"/>
              </a:xfrm>
              <a:custGeom>
                <a:avLst/>
                <a:gdLst>
                  <a:gd name="connsiteX0" fmla="*/ 7144 w 209550"/>
                  <a:gd name="connsiteY0" fmla="*/ 7144 h 66675"/>
                  <a:gd name="connsiteX1" fmla="*/ 7144 w 209550"/>
                  <a:gd name="connsiteY1" fmla="*/ 37148 h 66675"/>
                  <a:gd name="connsiteX2" fmla="*/ 29908 w 209550"/>
                  <a:gd name="connsiteY2" fmla="*/ 59912 h 66675"/>
                  <a:gd name="connsiteX3" fmla="*/ 182785 w 209550"/>
                  <a:gd name="connsiteY3" fmla="*/ 59912 h 66675"/>
                  <a:gd name="connsiteX4" fmla="*/ 205550 w 209550"/>
                  <a:gd name="connsiteY4" fmla="*/ 37148 h 66675"/>
                  <a:gd name="connsiteX5" fmla="*/ 205550 w 209550"/>
                  <a:gd name="connsiteY5" fmla="*/ 7144 h 66675"/>
                  <a:gd name="connsiteX6" fmla="*/ 7144 w 209550"/>
                  <a:gd name="connsiteY6" fmla="*/ 7144 h 66675"/>
                  <a:gd name="connsiteX7" fmla="*/ 123920 w 209550"/>
                  <a:gd name="connsiteY7" fmla="*/ 44291 h 66675"/>
                  <a:gd name="connsiteX8" fmla="*/ 88964 w 209550"/>
                  <a:gd name="connsiteY8" fmla="*/ 44291 h 66675"/>
                  <a:gd name="connsiteX9" fmla="*/ 77438 w 209550"/>
                  <a:gd name="connsiteY9" fmla="*/ 33623 h 66675"/>
                  <a:gd name="connsiteX10" fmla="*/ 88582 w 209550"/>
                  <a:gd name="connsiteY10" fmla="*/ 22003 h 66675"/>
                  <a:gd name="connsiteX11" fmla="*/ 123539 w 209550"/>
                  <a:gd name="connsiteY11" fmla="*/ 22003 h 66675"/>
                  <a:gd name="connsiteX12" fmla="*/ 135065 w 209550"/>
                  <a:gd name="connsiteY12" fmla="*/ 32671 h 66675"/>
                  <a:gd name="connsiteX13" fmla="*/ 123920 w 209550"/>
                  <a:gd name="connsiteY13" fmla="*/ 4429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66675">
                    <a:moveTo>
                      <a:pt x="7144" y="7144"/>
                    </a:moveTo>
                    <a:lnTo>
                      <a:pt x="7144" y="37148"/>
                    </a:lnTo>
                    <a:cubicBezTo>
                      <a:pt x="7144" y="49721"/>
                      <a:pt x="17335" y="59912"/>
                      <a:pt x="29908" y="59912"/>
                    </a:cubicBezTo>
                    <a:lnTo>
                      <a:pt x="182785" y="59912"/>
                    </a:lnTo>
                    <a:cubicBezTo>
                      <a:pt x="195358" y="59912"/>
                      <a:pt x="205550" y="49721"/>
                      <a:pt x="205550" y="37148"/>
                    </a:cubicBezTo>
                    <a:lnTo>
                      <a:pt x="205550" y="7144"/>
                    </a:lnTo>
                    <a:lnTo>
                      <a:pt x="7144" y="7144"/>
                    </a:lnTo>
                    <a:close/>
                    <a:moveTo>
                      <a:pt x="123920" y="44291"/>
                    </a:moveTo>
                    <a:lnTo>
                      <a:pt x="88964" y="44291"/>
                    </a:lnTo>
                    <a:cubicBezTo>
                      <a:pt x="82963" y="44291"/>
                      <a:pt x="77724" y="39624"/>
                      <a:pt x="77438" y="33623"/>
                    </a:cubicBezTo>
                    <a:cubicBezTo>
                      <a:pt x="77153" y="27242"/>
                      <a:pt x="82201" y="22003"/>
                      <a:pt x="88582" y="22003"/>
                    </a:cubicBezTo>
                    <a:lnTo>
                      <a:pt x="123539" y="22003"/>
                    </a:lnTo>
                    <a:cubicBezTo>
                      <a:pt x="129540" y="22003"/>
                      <a:pt x="134779" y="26670"/>
                      <a:pt x="135065" y="32671"/>
                    </a:cubicBezTo>
                    <a:cubicBezTo>
                      <a:pt x="135350" y="38957"/>
                      <a:pt x="130207" y="44291"/>
                      <a:pt x="123920" y="44291"/>
                    </a:cubicBez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5" name="자유형: 도형 313">
                <a:extLst>
                  <a:ext uri="{FF2B5EF4-FFF2-40B4-BE49-F238E27FC236}">
                    <a16:creationId xmlns:a16="http://schemas.microsoft.com/office/drawing/2014/main" id="{ED5F82AF-2F58-16B7-62B0-43FF706D0818}"/>
                  </a:ext>
                </a:extLst>
              </p:cNvPr>
              <p:cNvSpPr/>
              <p:nvPr/>
            </p:nvSpPr>
            <p:spPr>
              <a:xfrm>
                <a:off x="841811" y="2305907"/>
                <a:ext cx="209550" cy="238125"/>
              </a:xfrm>
              <a:custGeom>
                <a:avLst/>
                <a:gdLst>
                  <a:gd name="connsiteX0" fmla="*/ 7144 w 209550"/>
                  <a:gd name="connsiteY0" fmla="*/ 7144 h 238125"/>
                  <a:gd name="connsiteX1" fmla="*/ 205550 w 209550"/>
                  <a:gd name="connsiteY1" fmla="*/ 7144 h 238125"/>
                  <a:gd name="connsiteX2" fmla="*/ 205550 w 209550"/>
                  <a:gd name="connsiteY2" fmla="*/ 236696 h 238125"/>
                  <a:gd name="connsiteX3" fmla="*/ 7144 w 209550"/>
                  <a:gd name="connsiteY3" fmla="*/ 236696 h 238125"/>
                  <a:gd name="connsiteX4" fmla="*/ 7144 w 209550"/>
                  <a:gd name="connsiteY4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38125">
                    <a:moveTo>
                      <a:pt x="7144" y="7144"/>
                    </a:moveTo>
                    <a:lnTo>
                      <a:pt x="205550" y="7144"/>
                    </a:lnTo>
                    <a:lnTo>
                      <a:pt x="205550" y="236696"/>
                    </a:lnTo>
                    <a:lnTo>
                      <a:pt x="7144" y="236696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88" name="صورة 87">
            <a:extLst>
              <a:ext uri="{FF2B5EF4-FFF2-40B4-BE49-F238E27FC236}">
                <a16:creationId xmlns:a16="http://schemas.microsoft.com/office/drawing/2014/main" id="{45A28570-7F12-2E28-2902-31C72DD882B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36" y="2725685"/>
            <a:ext cx="1494623" cy="1494623"/>
          </a:xfrm>
          <a:prstGeom prst="rect">
            <a:avLst/>
          </a:prstGeom>
        </p:spPr>
      </p:pic>
      <p:pic>
        <p:nvPicPr>
          <p:cNvPr id="109" name="صورة 108">
            <a:extLst>
              <a:ext uri="{FF2B5EF4-FFF2-40B4-BE49-F238E27FC236}">
                <a16:creationId xmlns:a16="http://schemas.microsoft.com/office/drawing/2014/main" id="{BA8F91CC-979E-25D6-04FD-8EEB08AB6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0616" y="-1422633"/>
            <a:ext cx="1686954" cy="1656001"/>
          </a:xfrm>
          <a:prstGeom prst="rect">
            <a:avLst/>
          </a:prstGeom>
        </p:spPr>
      </p:pic>
      <p:sp>
        <p:nvSpPr>
          <p:cNvPr id="110" name="مربع نص 109">
            <a:extLst>
              <a:ext uri="{FF2B5EF4-FFF2-40B4-BE49-F238E27FC236}">
                <a16:creationId xmlns:a16="http://schemas.microsoft.com/office/drawing/2014/main" id="{117626A9-7EA5-A91E-A47B-ADC41C79FD58}"/>
              </a:ext>
            </a:extLst>
          </p:cNvPr>
          <p:cNvSpPr txBox="1"/>
          <p:nvPr/>
        </p:nvSpPr>
        <p:spPr>
          <a:xfrm>
            <a:off x="12350366" y="-1183254"/>
            <a:ext cx="2848527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الجمهورية العربية السورية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وزارة التعليم العالي والبحث العلمي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الجامعة الوطنية الخاصة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كلية الهندسة – قسم هندسة الحاسوب</a:t>
            </a:r>
            <a:endParaRPr lang="en-US" sz="1200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11" name="مجموعة 110">
            <a:extLst>
              <a:ext uri="{FF2B5EF4-FFF2-40B4-BE49-F238E27FC236}">
                <a16:creationId xmlns:a16="http://schemas.microsoft.com/office/drawing/2014/main" id="{CA1255AC-E304-F2BF-9F34-D6943E31293C}"/>
              </a:ext>
            </a:extLst>
          </p:cNvPr>
          <p:cNvGrpSpPr/>
          <p:nvPr/>
        </p:nvGrpSpPr>
        <p:grpSpPr>
          <a:xfrm>
            <a:off x="2800002" y="-1656460"/>
            <a:ext cx="6591996" cy="473206"/>
            <a:chOff x="3095306" y="1914217"/>
            <a:chExt cx="6591996" cy="473206"/>
          </a:xfrm>
        </p:grpSpPr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5E7D80C5-F372-C827-5DC9-CA108B220CF6}"/>
                </a:ext>
              </a:extLst>
            </p:cNvPr>
            <p:cNvSpPr txBox="1"/>
            <p:nvPr/>
          </p:nvSpPr>
          <p:spPr>
            <a:xfrm>
              <a:off x="3095307" y="1914217"/>
              <a:ext cx="6591995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مشروع تخرج أعد لنيل درجة الإجازة في هندسة الحاسوب بعنوان:</a:t>
              </a:r>
              <a:endPara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13" name="قوس متوسط أيسر 112">
              <a:extLst>
                <a:ext uri="{FF2B5EF4-FFF2-40B4-BE49-F238E27FC236}">
                  <a16:creationId xmlns:a16="http://schemas.microsoft.com/office/drawing/2014/main" id="{6F9FE6EA-5360-DF06-E38D-215B7836FB09}"/>
                </a:ext>
              </a:extLst>
            </p:cNvPr>
            <p:cNvSpPr/>
            <p:nvPr/>
          </p:nvSpPr>
          <p:spPr>
            <a:xfrm rot="5400000">
              <a:off x="6162314" y="-1137564"/>
              <a:ext cx="457979" cy="6591996"/>
            </a:xfrm>
            <a:prstGeom prst="leftBracket">
              <a:avLst/>
            </a:prstGeom>
            <a:noFill/>
            <a:ln w="19050">
              <a:gradFill>
                <a:gsLst>
                  <a:gs pos="0">
                    <a:srgbClr val="788DFF"/>
                  </a:gs>
                  <a:gs pos="100000">
                    <a:srgbClr val="B55DFD"/>
                  </a:gs>
                </a:gsLst>
                <a:lin ang="5400000" scaled="1"/>
              </a:gra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8" name="مجموعة 117">
            <a:extLst>
              <a:ext uri="{FF2B5EF4-FFF2-40B4-BE49-F238E27FC236}">
                <a16:creationId xmlns:a16="http://schemas.microsoft.com/office/drawing/2014/main" id="{7F801B11-8EE2-673F-6307-8A12DD7B6643}"/>
              </a:ext>
            </a:extLst>
          </p:cNvPr>
          <p:cNvGrpSpPr/>
          <p:nvPr/>
        </p:nvGrpSpPr>
        <p:grpSpPr>
          <a:xfrm>
            <a:off x="6509294" y="7699200"/>
            <a:ext cx="2403217" cy="1953995"/>
            <a:chOff x="6509294" y="4276066"/>
            <a:chExt cx="2403217" cy="1953995"/>
          </a:xfrm>
        </p:grpSpPr>
        <p:sp>
          <p:nvSpPr>
            <p:cNvPr id="119" name="مستطيل: زوايا مستديرة 118">
              <a:extLst>
                <a:ext uri="{FF2B5EF4-FFF2-40B4-BE49-F238E27FC236}">
                  <a16:creationId xmlns:a16="http://schemas.microsoft.com/office/drawing/2014/main" id="{16622698-120E-2A97-7352-FF4CC664EF91}"/>
                </a:ext>
              </a:extLst>
            </p:cNvPr>
            <p:cNvSpPr/>
            <p:nvPr/>
          </p:nvSpPr>
          <p:spPr>
            <a:xfrm>
              <a:off x="6524674" y="4645146"/>
              <a:ext cx="2372459" cy="1584915"/>
            </a:xfrm>
            <a:prstGeom prst="roundRect">
              <a:avLst/>
            </a:prstGeom>
            <a:noFill/>
            <a:ln>
              <a:solidFill>
                <a:srgbClr val="788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20" name="شكل بيضاوي 119">
              <a:extLst>
                <a:ext uri="{FF2B5EF4-FFF2-40B4-BE49-F238E27FC236}">
                  <a16:creationId xmlns:a16="http://schemas.microsoft.com/office/drawing/2014/main" id="{72D97FA6-9448-F804-0226-880E94582F66}"/>
                </a:ext>
              </a:extLst>
            </p:cNvPr>
            <p:cNvSpPr/>
            <p:nvPr/>
          </p:nvSpPr>
          <p:spPr>
            <a:xfrm>
              <a:off x="7350903" y="4276066"/>
              <a:ext cx="720000" cy="720000"/>
            </a:xfrm>
            <a:prstGeom prst="ellipse">
              <a:avLst/>
            </a:prstGeom>
            <a:solidFill>
              <a:srgbClr val="788D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121" name="그룹 185">
              <a:extLst>
                <a:ext uri="{FF2B5EF4-FFF2-40B4-BE49-F238E27FC236}">
                  <a16:creationId xmlns:a16="http://schemas.microsoft.com/office/drawing/2014/main" id="{04429126-0C89-B567-B928-91BEC9E6C88F}"/>
                </a:ext>
              </a:extLst>
            </p:cNvPr>
            <p:cNvGrpSpPr/>
            <p:nvPr/>
          </p:nvGrpSpPr>
          <p:grpSpPr>
            <a:xfrm>
              <a:off x="7580271" y="4433322"/>
              <a:ext cx="389322" cy="389222"/>
              <a:chOff x="756752" y="4898040"/>
              <a:chExt cx="389322" cy="389222"/>
            </a:xfrm>
            <a:solidFill>
              <a:schemeClr val="bg1"/>
            </a:solidFill>
          </p:grpSpPr>
          <p:sp>
            <p:nvSpPr>
              <p:cNvPr id="123" name="자유형: 도형 186">
                <a:extLst>
                  <a:ext uri="{FF2B5EF4-FFF2-40B4-BE49-F238E27FC236}">
                    <a16:creationId xmlns:a16="http://schemas.microsoft.com/office/drawing/2014/main" id="{F5A6F860-BD55-041A-0E45-226DB89DCEB5}"/>
                  </a:ext>
                </a:extLst>
              </p:cNvPr>
              <p:cNvSpPr/>
              <p:nvPr/>
            </p:nvSpPr>
            <p:spPr>
              <a:xfrm>
                <a:off x="756752" y="5011037"/>
                <a:ext cx="209550" cy="276225"/>
              </a:xfrm>
              <a:custGeom>
                <a:avLst/>
                <a:gdLst>
                  <a:gd name="connsiteX0" fmla="*/ 152019 w 209550"/>
                  <a:gd name="connsiteY0" fmla="*/ 140845 h 276225"/>
                  <a:gd name="connsiteX1" fmla="*/ 140875 w 209550"/>
                  <a:gd name="connsiteY1" fmla="*/ 140845 h 276225"/>
                  <a:gd name="connsiteX2" fmla="*/ 140875 w 209550"/>
                  <a:gd name="connsiteY2" fmla="*/ 129510 h 276225"/>
                  <a:gd name="connsiteX3" fmla="*/ 163163 w 209550"/>
                  <a:gd name="connsiteY3" fmla="*/ 85123 h 276225"/>
                  <a:gd name="connsiteX4" fmla="*/ 163163 w 209550"/>
                  <a:gd name="connsiteY4" fmla="*/ 65216 h 276225"/>
                  <a:gd name="connsiteX5" fmla="*/ 116681 w 209550"/>
                  <a:gd name="connsiteY5" fmla="*/ 7876 h 276225"/>
                  <a:gd name="connsiteX6" fmla="*/ 51721 w 209550"/>
                  <a:gd name="connsiteY6" fmla="*/ 62835 h 276225"/>
                  <a:gd name="connsiteX7" fmla="*/ 51721 w 209550"/>
                  <a:gd name="connsiteY7" fmla="*/ 85123 h 276225"/>
                  <a:gd name="connsiteX8" fmla="*/ 74009 w 209550"/>
                  <a:gd name="connsiteY8" fmla="*/ 129510 h 276225"/>
                  <a:gd name="connsiteX9" fmla="*/ 74009 w 209550"/>
                  <a:gd name="connsiteY9" fmla="*/ 140845 h 276225"/>
                  <a:gd name="connsiteX10" fmla="*/ 62865 w 209550"/>
                  <a:gd name="connsiteY10" fmla="*/ 140845 h 276225"/>
                  <a:gd name="connsiteX11" fmla="*/ 7144 w 209550"/>
                  <a:gd name="connsiteY11" fmla="*/ 196566 h 276225"/>
                  <a:gd name="connsiteX12" fmla="*/ 7144 w 209550"/>
                  <a:gd name="connsiteY12" fmla="*/ 263431 h 276225"/>
                  <a:gd name="connsiteX13" fmla="*/ 18288 w 209550"/>
                  <a:gd name="connsiteY13" fmla="*/ 274576 h 276225"/>
                  <a:gd name="connsiteX14" fmla="*/ 196596 w 209550"/>
                  <a:gd name="connsiteY14" fmla="*/ 274576 h 276225"/>
                  <a:gd name="connsiteX15" fmla="*/ 207740 w 209550"/>
                  <a:gd name="connsiteY15" fmla="*/ 263431 h 276225"/>
                  <a:gd name="connsiteX16" fmla="*/ 207740 w 209550"/>
                  <a:gd name="connsiteY16" fmla="*/ 196566 h 276225"/>
                  <a:gd name="connsiteX17" fmla="*/ 152019 w 209550"/>
                  <a:gd name="connsiteY17" fmla="*/ 14084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76225">
                    <a:moveTo>
                      <a:pt x="152019" y="140845"/>
                    </a:moveTo>
                    <a:lnTo>
                      <a:pt x="140875" y="140845"/>
                    </a:lnTo>
                    <a:lnTo>
                      <a:pt x="140875" y="129510"/>
                    </a:lnTo>
                    <a:cubicBezTo>
                      <a:pt x="154781" y="119032"/>
                      <a:pt x="163163" y="102554"/>
                      <a:pt x="163163" y="85123"/>
                    </a:cubicBezTo>
                    <a:lnTo>
                      <a:pt x="163163" y="65216"/>
                    </a:lnTo>
                    <a:cubicBezTo>
                      <a:pt x="163163" y="36831"/>
                      <a:pt x="143161" y="12162"/>
                      <a:pt x="116681" y="7876"/>
                    </a:cubicBezTo>
                    <a:cubicBezTo>
                      <a:pt x="81915" y="2351"/>
                      <a:pt x="51721" y="28830"/>
                      <a:pt x="51721" y="62835"/>
                    </a:cubicBezTo>
                    <a:lnTo>
                      <a:pt x="51721" y="85123"/>
                    </a:lnTo>
                    <a:cubicBezTo>
                      <a:pt x="51721" y="102554"/>
                      <a:pt x="60103" y="119032"/>
                      <a:pt x="74009" y="129510"/>
                    </a:cubicBezTo>
                    <a:lnTo>
                      <a:pt x="74009" y="140845"/>
                    </a:lnTo>
                    <a:lnTo>
                      <a:pt x="62865" y="140845"/>
                    </a:lnTo>
                    <a:cubicBezTo>
                      <a:pt x="32099" y="140845"/>
                      <a:pt x="7144" y="165800"/>
                      <a:pt x="7144" y="196566"/>
                    </a:cubicBezTo>
                    <a:lnTo>
                      <a:pt x="7144" y="263431"/>
                    </a:lnTo>
                    <a:cubicBezTo>
                      <a:pt x="7144" y="269622"/>
                      <a:pt x="12097" y="274576"/>
                      <a:pt x="18288" y="274576"/>
                    </a:cubicBezTo>
                    <a:lnTo>
                      <a:pt x="196596" y="274576"/>
                    </a:lnTo>
                    <a:cubicBezTo>
                      <a:pt x="202787" y="274576"/>
                      <a:pt x="207740" y="269622"/>
                      <a:pt x="207740" y="263431"/>
                    </a:cubicBezTo>
                    <a:lnTo>
                      <a:pt x="207740" y="196566"/>
                    </a:lnTo>
                    <a:cubicBezTo>
                      <a:pt x="207740" y="165800"/>
                      <a:pt x="182785" y="140845"/>
                      <a:pt x="152019" y="1408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24" name="자유형: 도형 187">
                <a:extLst>
                  <a:ext uri="{FF2B5EF4-FFF2-40B4-BE49-F238E27FC236}">
                    <a16:creationId xmlns:a16="http://schemas.microsoft.com/office/drawing/2014/main" id="{B16CA4AE-B0D9-7D7E-E3CE-06E2B2F32DC1}"/>
                  </a:ext>
                </a:extLst>
              </p:cNvPr>
              <p:cNvSpPr/>
              <p:nvPr/>
            </p:nvSpPr>
            <p:spPr>
              <a:xfrm>
                <a:off x="936524" y="4898040"/>
                <a:ext cx="209550" cy="209550"/>
              </a:xfrm>
              <a:custGeom>
                <a:avLst/>
                <a:gdLst>
                  <a:gd name="connsiteX0" fmla="*/ 107503 w 209550"/>
                  <a:gd name="connsiteY0" fmla="*/ 7144 h 209550"/>
                  <a:gd name="connsiteX1" fmla="*/ 7204 w 209550"/>
                  <a:gd name="connsiteY1" fmla="*/ 107442 h 209550"/>
                  <a:gd name="connsiteX2" fmla="*/ 25683 w 209550"/>
                  <a:gd name="connsiteY2" fmla="*/ 165449 h 209550"/>
                  <a:gd name="connsiteX3" fmla="*/ 9014 w 209550"/>
                  <a:gd name="connsiteY3" fmla="*/ 190405 h 209550"/>
                  <a:gd name="connsiteX4" fmla="*/ 8443 w 209550"/>
                  <a:gd name="connsiteY4" fmla="*/ 201835 h 209550"/>
                  <a:gd name="connsiteX5" fmla="*/ 18253 w 209550"/>
                  <a:gd name="connsiteY5" fmla="*/ 207740 h 209550"/>
                  <a:gd name="connsiteX6" fmla="*/ 107407 w 209550"/>
                  <a:gd name="connsiteY6" fmla="*/ 207740 h 209550"/>
                  <a:gd name="connsiteX7" fmla="*/ 207706 w 209550"/>
                  <a:gd name="connsiteY7" fmla="*/ 107442 h 209550"/>
                  <a:gd name="connsiteX8" fmla="*/ 107503 w 209550"/>
                  <a:gd name="connsiteY8" fmla="*/ 7144 h 209550"/>
                  <a:gd name="connsiteX9" fmla="*/ 62926 w 209550"/>
                  <a:gd name="connsiteY9" fmla="*/ 118586 h 209550"/>
                  <a:gd name="connsiteX10" fmla="*/ 51781 w 209550"/>
                  <a:gd name="connsiteY10" fmla="*/ 107442 h 209550"/>
                  <a:gd name="connsiteX11" fmla="*/ 62926 w 209550"/>
                  <a:gd name="connsiteY11" fmla="*/ 96298 h 209550"/>
                  <a:gd name="connsiteX12" fmla="*/ 74070 w 209550"/>
                  <a:gd name="connsiteY12" fmla="*/ 107442 h 209550"/>
                  <a:gd name="connsiteX13" fmla="*/ 62926 w 209550"/>
                  <a:gd name="connsiteY13" fmla="*/ 118586 h 209550"/>
                  <a:gd name="connsiteX14" fmla="*/ 107503 w 209550"/>
                  <a:gd name="connsiteY14" fmla="*/ 118586 h 209550"/>
                  <a:gd name="connsiteX15" fmla="*/ 96358 w 209550"/>
                  <a:gd name="connsiteY15" fmla="*/ 107442 h 209550"/>
                  <a:gd name="connsiteX16" fmla="*/ 107503 w 209550"/>
                  <a:gd name="connsiteY16" fmla="*/ 96298 h 209550"/>
                  <a:gd name="connsiteX17" fmla="*/ 118647 w 209550"/>
                  <a:gd name="connsiteY17" fmla="*/ 107442 h 209550"/>
                  <a:gd name="connsiteX18" fmla="*/ 107503 w 209550"/>
                  <a:gd name="connsiteY18" fmla="*/ 118586 h 209550"/>
                  <a:gd name="connsiteX19" fmla="*/ 152080 w 209550"/>
                  <a:gd name="connsiteY19" fmla="*/ 118586 h 209550"/>
                  <a:gd name="connsiteX20" fmla="*/ 140935 w 209550"/>
                  <a:gd name="connsiteY20" fmla="*/ 107442 h 209550"/>
                  <a:gd name="connsiteX21" fmla="*/ 152080 w 209550"/>
                  <a:gd name="connsiteY21" fmla="*/ 96298 h 209550"/>
                  <a:gd name="connsiteX22" fmla="*/ 163224 w 209550"/>
                  <a:gd name="connsiteY22" fmla="*/ 107442 h 209550"/>
                  <a:gd name="connsiteX23" fmla="*/ 152080 w 209550"/>
                  <a:gd name="connsiteY23" fmla="*/ 11858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209550">
                    <a:moveTo>
                      <a:pt x="107503" y="7144"/>
                    </a:moveTo>
                    <a:cubicBezTo>
                      <a:pt x="52162" y="7144"/>
                      <a:pt x="7204" y="52102"/>
                      <a:pt x="7204" y="107442"/>
                    </a:cubicBezTo>
                    <a:cubicBezTo>
                      <a:pt x="7204" y="128302"/>
                      <a:pt x="13681" y="148590"/>
                      <a:pt x="25683" y="165449"/>
                    </a:cubicBezTo>
                    <a:lnTo>
                      <a:pt x="9014" y="190405"/>
                    </a:lnTo>
                    <a:cubicBezTo>
                      <a:pt x="6728" y="193834"/>
                      <a:pt x="6538" y="198215"/>
                      <a:pt x="8443" y="201835"/>
                    </a:cubicBezTo>
                    <a:cubicBezTo>
                      <a:pt x="10348" y="205454"/>
                      <a:pt x="14158" y="207740"/>
                      <a:pt x="18253" y="207740"/>
                    </a:cubicBezTo>
                    <a:lnTo>
                      <a:pt x="107407" y="207740"/>
                    </a:lnTo>
                    <a:cubicBezTo>
                      <a:pt x="162748" y="207740"/>
                      <a:pt x="207706" y="162782"/>
                      <a:pt x="207706" y="107442"/>
                    </a:cubicBezTo>
                    <a:cubicBezTo>
                      <a:pt x="207706" y="52102"/>
                      <a:pt x="162843" y="7144"/>
                      <a:pt x="107503" y="7144"/>
                    </a:cubicBezTo>
                    <a:close/>
                    <a:moveTo>
                      <a:pt x="62926" y="118586"/>
                    </a:moveTo>
                    <a:cubicBezTo>
                      <a:pt x="56734" y="118586"/>
                      <a:pt x="51781" y="113633"/>
                      <a:pt x="51781" y="107442"/>
                    </a:cubicBezTo>
                    <a:cubicBezTo>
                      <a:pt x="51781" y="101251"/>
                      <a:pt x="56734" y="96298"/>
                      <a:pt x="62926" y="96298"/>
                    </a:cubicBezTo>
                    <a:cubicBezTo>
                      <a:pt x="69117" y="96298"/>
                      <a:pt x="74070" y="101251"/>
                      <a:pt x="74070" y="107442"/>
                    </a:cubicBezTo>
                    <a:cubicBezTo>
                      <a:pt x="74070" y="113633"/>
                      <a:pt x="69117" y="118586"/>
                      <a:pt x="62926" y="118586"/>
                    </a:cubicBezTo>
                    <a:close/>
                    <a:moveTo>
                      <a:pt x="107503" y="118586"/>
                    </a:moveTo>
                    <a:cubicBezTo>
                      <a:pt x="101311" y="118586"/>
                      <a:pt x="96358" y="113633"/>
                      <a:pt x="96358" y="107442"/>
                    </a:cubicBezTo>
                    <a:cubicBezTo>
                      <a:pt x="96358" y="101251"/>
                      <a:pt x="101311" y="96298"/>
                      <a:pt x="107503" y="96298"/>
                    </a:cubicBezTo>
                    <a:cubicBezTo>
                      <a:pt x="113694" y="96298"/>
                      <a:pt x="118647" y="101251"/>
                      <a:pt x="118647" y="107442"/>
                    </a:cubicBezTo>
                    <a:cubicBezTo>
                      <a:pt x="118647" y="113633"/>
                      <a:pt x="113694" y="118586"/>
                      <a:pt x="107503" y="118586"/>
                    </a:cubicBezTo>
                    <a:close/>
                    <a:moveTo>
                      <a:pt x="152080" y="118586"/>
                    </a:moveTo>
                    <a:cubicBezTo>
                      <a:pt x="145888" y="118586"/>
                      <a:pt x="140935" y="113633"/>
                      <a:pt x="140935" y="107442"/>
                    </a:cubicBezTo>
                    <a:cubicBezTo>
                      <a:pt x="140935" y="101251"/>
                      <a:pt x="145888" y="96298"/>
                      <a:pt x="152080" y="96298"/>
                    </a:cubicBezTo>
                    <a:cubicBezTo>
                      <a:pt x="158271" y="96298"/>
                      <a:pt x="163224" y="101251"/>
                      <a:pt x="163224" y="107442"/>
                    </a:cubicBezTo>
                    <a:cubicBezTo>
                      <a:pt x="163224" y="113633"/>
                      <a:pt x="158271" y="118586"/>
                      <a:pt x="152080" y="1185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1BCF33EF-F614-F8C5-5D52-B0FF84EF091C}"/>
                </a:ext>
              </a:extLst>
            </p:cNvPr>
            <p:cNvSpPr txBox="1"/>
            <p:nvPr/>
          </p:nvSpPr>
          <p:spPr>
            <a:xfrm>
              <a:off x="6509294" y="5070078"/>
              <a:ext cx="240321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788D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إشراف: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الدكتور وسيم رمضان</a:t>
              </a:r>
              <a:endPara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25" name="مجموعة 124">
            <a:extLst>
              <a:ext uri="{FF2B5EF4-FFF2-40B4-BE49-F238E27FC236}">
                <a16:creationId xmlns:a16="http://schemas.microsoft.com/office/drawing/2014/main" id="{993EC5D4-1EA1-9CFD-E4AF-3BBE62692EC5}"/>
              </a:ext>
            </a:extLst>
          </p:cNvPr>
          <p:cNvGrpSpPr/>
          <p:nvPr/>
        </p:nvGrpSpPr>
        <p:grpSpPr>
          <a:xfrm>
            <a:off x="3264110" y="7699200"/>
            <a:ext cx="2403218" cy="1953995"/>
            <a:chOff x="3264110" y="4276066"/>
            <a:chExt cx="2403218" cy="1953995"/>
          </a:xfrm>
        </p:grpSpPr>
        <p:sp>
          <p:nvSpPr>
            <p:cNvPr id="126" name="مستطيل: زوايا مستديرة 125">
              <a:extLst>
                <a:ext uri="{FF2B5EF4-FFF2-40B4-BE49-F238E27FC236}">
                  <a16:creationId xmlns:a16="http://schemas.microsoft.com/office/drawing/2014/main" id="{81622AA5-72D5-76C6-5A44-9BC3C8A33A72}"/>
                </a:ext>
              </a:extLst>
            </p:cNvPr>
            <p:cNvSpPr/>
            <p:nvPr/>
          </p:nvSpPr>
          <p:spPr>
            <a:xfrm>
              <a:off x="3294869" y="4645146"/>
              <a:ext cx="2372459" cy="1584915"/>
            </a:xfrm>
            <a:prstGeom prst="roundRect">
              <a:avLst/>
            </a:prstGeom>
            <a:noFill/>
            <a:ln>
              <a:solidFill>
                <a:srgbClr val="B55D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27" name="شكل بيضاوي 126">
              <a:extLst>
                <a:ext uri="{FF2B5EF4-FFF2-40B4-BE49-F238E27FC236}">
                  <a16:creationId xmlns:a16="http://schemas.microsoft.com/office/drawing/2014/main" id="{19C7067C-CAAB-2F2D-E145-CCF5FFEEC5CF}"/>
                </a:ext>
              </a:extLst>
            </p:cNvPr>
            <p:cNvSpPr/>
            <p:nvPr/>
          </p:nvSpPr>
          <p:spPr>
            <a:xfrm>
              <a:off x="4125857" y="4276066"/>
              <a:ext cx="720000" cy="720000"/>
            </a:xfrm>
            <a:prstGeom prst="ellipse">
              <a:avLst/>
            </a:prstGeom>
            <a:solidFill>
              <a:srgbClr val="B55DF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128" name="그룹 236">
              <a:extLst>
                <a:ext uri="{FF2B5EF4-FFF2-40B4-BE49-F238E27FC236}">
                  <a16:creationId xmlns:a16="http://schemas.microsoft.com/office/drawing/2014/main" id="{FF916CAE-BDB5-1CD0-1C83-09BE21169CC5}"/>
                </a:ext>
              </a:extLst>
            </p:cNvPr>
            <p:cNvGrpSpPr/>
            <p:nvPr/>
          </p:nvGrpSpPr>
          <p:grpSpPr>
            <a:xfrm>
              <a:off x="4286172" y="4432470"/>
              <a:ext cx="386334" cy="391287"/>
              <a:chOff x="2097205" y="4897183"/>
              <a:chExt cx="386334" cy="391287"/>
            </a:xfrm>
            <a:solidFill>
              <a:schemeClr val="bg1"/>
            </a:solidFill>
          </p:grpSpPr>
          <p:sp>
            <p:nvSpPr>
              <p:cNvPr id="130" name="자유형: 도형 237">
                <a:extLst>
                  <a:ext uri="{FF2B5EF4-FFF2-40B4-BE49-F238E27FC236}">
                    <a16:creationId xmlns:a16="http://schemas.microsoft.com/office/drawing/2014/main" id="{A708A73D-2ED8-49F6-BF6A-2163BE5BB0BC}"/>
                  </a:ext>
                </a:extLst>
              </p:cNvPr>
              <p:cNvSpPr/>
              <p:nvPr/>
            </p:nvSpPr>
            <p:spPr>
              <a:xfrm>
                <a:off x="2132734" y="4897183"/>
                <a:ext cx="314325" cy="171450"/>
              </a:xfrm>
              <a:custGeom>
                <a:avLst/>
                <a:gdLst>
                  <a:gd name="connsiteX0" fmla="*/ 316421 w 314325"/>
                  <a:gd name="connsiteY0" fmla="*/ 90011 h 171450"/>
                  <a:gd name="connsiteX1" fmla="*/ 292132 w 314325"/>
                  <a:gd name="connsiteY1" fmla="*/ 31432 h 171450"/>
                  <a:gd name="connsiteX2" fmla="*/ 233458 w 314325"/>
                  <a:gd name="connsiteY2" fmla="*/ 7144 h 171450"/>
                  <a:gd name="connsiteX3" fmla="*/ 90011 w 314325"/>
                  <a:gd name="connsiteY3" fmla="*/ 7144 h 171450"/>
                  <a:gd name="connsiteX4" fmla="*/ 31433 w 314325"/>
                  <a:gd name="connsiteY4" fmla="*/ 31432 h 171450"/>
                  <a:gd name="connsiteX5" fmla="*/ 7144 w 314325"/>
                  <a:gd name="connsiteY5" fmla="*/ 90011 h 171450"/>
                  <a:gd name="connsiteX6" fmla="*/ 117539 w 314325"/>
                  <a:gd name="connsiteY6" fmla="*/ 168497 h 171450"/>
                  <a:gd name="connsiteX7" fmla="*/ 131826 w 314325"/>
                  <a:gd name="connsiteY7" fmla="*/ 159639 h 171450"/>
                  <a:gd name="connsiteX8" fmla="*/ 142494 w 314325"/>
                  <a:gd name="connsiteY8" fmla="*/ 148971 h 171450"/>
                  <a:gd name="connsiteX9" fmla="*/ 181070 w 314325"/>
                  <a:gd name="connsiteY9" fmla="*/ 148971 h 171450"/>
                  <a:gd name="connsiteX10" fmla="*/ 191738 w 314325"/>
                  <a:gd name="connsiteY10" fmla="*/ 159639 h 171450"/>
                  <a:gd name="connsiteX11" fmla="*/ 206026 w 314325"/>
                  <a:gd name="connsiteY11" fmla="*/ 168497 h 171450"/>
                  <a:gd name="connsiteX12" fmla="*/ 316421 w 314325"/>
                  <a:gd name="connsiteY12" fmla="*/ 90011 h 171450"/>
                  <a:gd name="connsiteX13" fmla="*/ 113633 w 314325"/>
                  <a:gd name="connsiteY13" fmla="*/ 100774 h 171450"/>
                  <a:gd name="connsiteX14" fmla="*/ 101156 w 314325"/>
                  <a:gd name="connsiteY14" fmla="*/ 100774 h 171450"/>
                  <a:gd name="connsiteX15" fmla="*/ 101156 w 314325"/>
                  <a:gd name="connsiteY15" fmla="*/ 113252 h 171450"/>
                  <a:gd name="connsiteX16" fmla="*/ 91250 w 314325"/>
                  <a:gd name="connsiteY16" fmla="*/ 124587 h 171450"/>
                  <a:gd name="connsiteX17" fmla="*/ 78867 w 314325"/>
                  <a:gd name="connsiteY17" fmla="*/ 113538 h 171450"/>
                  <a:gd name="connsiteX18" fmla="*/ 78867 w 314325"/>
                  <a:gd name="connsiteY18" fmla="*/ 100774 h 171450"/>
                  <a:gd name="connsiteX19" fmla="*/ 66389 w 314325"/>
                  <a:gd name="connsiteY19" fmla="*/ 100774 h 171450"/>
                  <a:gd name="connsiteX20" fmla="*/ 55055 w 314325"/>
                  <a:gd name="connsiteY20" fmla="*/ 90868 h 171450"/>
                  <a:gd name="connsiteX21" fmla="*/ 66104 w 314325"/>
                  <a:gd name="connsiteY21" fmla="*/ 78486 h 171450"/>
                  <a:gd name="connsiteX22" fmla="*/ 78867 w 314325"/>
                  <a:gd name="connsiteY22" fmla="*/ 78486 h 171450"/>
                  <a:gd name="connsiteX23" fmla="*/ 78867 w 314325"/>
                  <a:gd name="connsiteY23" fmla="*/ 66008 h 171450"/>
                  <a:gd name="connsiteX24" fmla="*/ 88773 w 314325"/>
                  <a:gd name="connsiteY24" fmla="*/ 54673 h 171450"/>
                  <a:gd name="connsiteX25" fmla="*/ 101156 w 314325"/>
                  <a:gd name="connsiteY25" fmla="*/ 65722 h 171450"/>
                  <a:gd name="connsiteX26" fmla="*/ 101156 w 314325"/>
                  <a:gd name="connsiteY26" fmla="*/ 78486 h 171450"/>
                  <a:gd name="connsiteX27" fmla="*/ 113919 w 314325"/>
                  <a:gd name="connsiteY27" fmla="*/ 78486 h 171450"/>
                  <a:gd name="connsiteX28" fmla="*/ 124968 w 314325"/>
                  <a:gd name="connsiteY28" fmla="*/ 90868 h 171450"/>
                  <a:gd name="connsiteX29" fmla="*/ 113633 w 314325"/>
                  <a:gd name="connsiteY29" fmla="*/ 100774 h 171450"/>
                  <a:gd name="connsiteX30" fmla="*/ 257270 w 314325"/>
                  <a:gd name="connsiteY30" fmla="*/ 78772 h 171450"/>
                  <a:gd name="connsiteX31" fmla="*/ 268415 w 314325"/>
                  <a:gd name="connsiteY31" fmla="*/ 89916 h 171450"/>
                  <a:gd name="connsiteX32" fmla="*/ 257270 w 314325"/>
                  <a:gd name="connsiteY32" fmla="*/ 101060 h 171450"/>
                  <a:gd name="connsiteX33" fmla="*/ 246126 w 314325"/>
                  <a:gd name="connsiteY33" fmla="*/ 89916 h 171450"/>
                  <a:gd name="connsiteX34" fmla="*/ 257270 w 314325"/>
                  <a:gd name="connsiteY34" fmla="*/ 78772 h 171450"/>
                  <a:gd name="connsiteX35" fmla="*/ 233458 w 314325"/>
                  <a:gd name="connsiteY35" fmla="*/ 54864 h 171450"/>
                  <a:gd name="connsiteX36" fmla="*/ 244602 w 314325"/>
                  <a:gd name="connsiteY36" fmla="*/ 66008 h 171450"/>
                  <a:gd name="connsiteX37" fmla="*/ 233458 w 314325"/>
                  <a:gd name="connsiteY37" fmla="*/ 77152 h 171450"/>
                  <a:gd name="connsiteX38" fmla="*/ 222314 w 314325"/>
                  <a:gd name="connsiteY38" fmla="*/ 66008 h 171450"/>
                  <a:gd name="connsiteX39" fmla="*/ 233458 w 314325"/>
                  <a:gd name="connsiteY39" fmla="*/ 54864 h 171450"/>
                  <a:gd name="connsiteX40" fmla="*/ 209550 w 314325"/>
                  <a:gd name="connsiteY40" fmla="*/ 101060 h 171450"/>
                  <a:gd name="connsiteX41" fmla="*/ 198406 w 314325"/>
                  <a:gd name="connsiteY41" fmla="*/ 89916 h 171450"/>
                  <a:gd name="connsiteX42" fmla="*/ 209550 w 314325"/>
                  <a:gd name="connsiteY42" fmla="*/ 78772 h 171450"/>
                  <a:gd name="connsiteX43" fmla="*/ 220694 w 314325"/>
                  <a:gd name="connsiteY43" fmla="*/ 89916 h 171450"/>
                  <a:gd name="connsiteX44" fmla="*/ 209550 w 314325"/>
                  <a:gd name="connsiteY44" fmla="*/ 101060 h 171450"/>
                  <a:gd name="connsiteX45" fmla="*/ 222314 w 314325"/>
                  <a:gd name="connsiteY45" fmla="*/ 113728 h 171450"/>
                  <a:gd name="connsiteX46" fmla="*/ 233458 w 314325"/>
                  <a:gd name="connsiteY46" fmla="*/ 102584 h 171450"/>
                  <a:gd name="connsiteX47" fmla="*/ 244602 w 314325"/>
                  <a:gd name="connsiteY47" fmla="*/ 113728 h 171450"/>
                  <a:gd name="connsiteX48" fmla="*/ 233458 w 314325"/>
                  <a:gd name="connsiteY48" fmla="*/ 124873 h 171450"/>
                  <a:gd name="connsiteX49" fmla="*/ 222314 w 314325"/>
                  <a:gd name="connsiteY49" fmla="*/ 113728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14325" h="171450">
                    <a:moveTo>
                      <a:pt x="316421" y="90011"/>
                    </a:moveTo>
                    <a:cubicBezTo>
                      <a:pt x="316421" y="67818"/>
                      <a:pt x="307753" y="47053"/>
                      <a:pt x="292132" y="31432"/>
                    </a:cubicBezTo>
                    <a:cubicBezTo>
                      <a:pt x="276511" y="15811"/>
                      <a:pt x="255651" y="7144"/>
                      <a:pt x="233458" y="7144"/>
                    </a:cubicBezTo>
                    <a:lnTo>
                      <a:pt x="90011" y="7144"/>
                    </a:lnTo>
                    <a:cubicBezTo>
                      <a:pt x="67818" y="7144"/>
                      <a:pt x="47054" y="15811"/>
                      <a:pt x="31433" y="31432"/>
                    </a:cubicBezTo>
                    <a:cubicBezTo>
                      <a:pt x="15812" y="47053"/>
                      <a:pt x="7144" y="67913"/>
                      <a:pt x="7144" y="90011"/>
                    </a:cubicBezTo>
                    <a:cubicBezTo>
                      <a:pt x="7144" y="144684"/>
                      <a:pt x="60293" y="187071"/>
                      <a:pt x="117539" y="168497"/>
                    </a:cubicBezTo>
                    <a:cubicBezTo>
                      <a:pt x="122968" y="166783"/>
                      <a:pt x="127826" y="163734"/>
                      <a:pt x="131826" y="159639"/>
                    </a:cubicBezTo>
                    <a:lnTo>
                      <a:pt x="142494" y="148971"/>
                    </a:lnTo>
                    <a:lnTo>
                      <a:pt x="181070" y="148971"/>
                    </a:lnTo>
                    <a:lnTo>
                      <a:pt x="191738" y="159639"/>
                    </a:lnTo>
                    <a:cubicBezTo>
                      <a:pt x="195739" y="163639"/>
                      <a:pt x="200692" y="166688"/>
                      <a:pt x="206026" y="168497"/>
                    </a:cubicBezTo>
                    <a:cubicBezTo>
                      <a:pt x="263366" y="187166"/>
                      <a:pt x="316421" y="144684"/>
                      <a:pt x="316421" y="90011"/>
                    </a:cubicBezTo>
                    <a:close/>
                    <a:moveTo>
                      <a:pt x="113633" y="100774"/>
                    </a:moveTo>
                    <a:lnTo>
                      <a:pt x="101156" y="100774"/>
                    </a:lnTo>
                    <a:lnTo>
                      <a:pt x="101156" y="113252"/>
                    </a:lnTo>
                    <a:cubicBezTo>
                      <a:pt x="101156" y="118967"/>
                      <a:pt x="96965" y="124015"/>
                      <a:pt x="91250" y="124587"/>
                    </a:cubicBezTo>
                    <a:cubicBezTo>
                      <a:pt x="84487" y="125349"/>
                      <a:pt x="78867" y="120110"/>
                      <a:pt x="78867" y="113538"/>
                    </a:cubicBezTo>
                    <a:lnTo>
                      <a:pt x="78867" y="100774"/>
                    </a:lnTo>
                    <a:lnTo>
                      <a:pt x="66389" y="100774"/>
                    </a:lnTo>
                    <a:cubicBezTo>
                      <a:pt x="60674" y="100774"/>
                      <a:pt x="55626" y="96583"/>
                      <a:pt x="55055" y="90868"/>
                    </a:cubicBezTo>
                    <a:cubicBezTo>
                      <a:pt x="54293" y="84106"/>
                      <a:pt x="59531" y="78486"/>
                      <a:pt x="66104" y="78486"/>
                    </a:cubicBezTo>
                    <a:lnTo>
                      <a:pt x="78867" y="78486"/>
                    </a:lnTo>
                    <a:lnTo>
                      <a:pt x="78867" y="66008"/>
                    </a:lnTo>
                    <a:cubicBezTo>
                      <a:pt x="78867" y="60293"/>
                      <a:pt x="83058" y="55245"/>
                      <a:pt x="88773" y="54673"/>
                    </a:cubicBezTo>
                    <a:cubicBezTo>
                      <a:pt x="95536" y="53911"/>
                      <a:pt x="101156" y="59150"/>
                      <a:pt x="101156" y="65722"/>
                    </a:cubicBezTo>
                    <a:lnTo>
                      <a:pt x="101156" y="78486"/>
                    </a:lnTo>
                    <a:lnTo>
                      <a:pt x="113919" y="78486"/>
                    </a:lnTo>
                    <a:cubicBezTo>
                      <a:pt x="120491" y="78486"/>
                      <a:pt x="125730" y="84201"/>
                      <a:pt x="124968" y="90868"/>
                    </a:cubicBezTo>
                    <a:cubicBezTo>
                      <a:pt x="124397" y="96583"/>
                      <a:pt x="119348" y="100774"/>
                      <a:pt x="113633" y="100774"/>
                    </a:cubicBezTo>
                    <a:close/>
                    <a:moveTo>
                      <a:pt x="257270" y="78772"/>
                    </a:moveTo>
                    <a:cubicBezTo>
                      <a:pt x="263462" y="78772"/>
                      <a:pt x="268415" y="83725"/>
                      <a:pt x="268415" y="89916"/>
                    </a:cubicBezTo>
                    <a:cubicBezTo>
                      <a:pt x="268415" y="96107"/>
                      <a:pt x="263462" y="101060"/>
                      <a:pt x="257270" y="101060"/>
                    </a:cubicBezTo>
                    <a:cubicBezTo>
                      <a:pt x="251079" y="101060"/>
                      <a:pt x="246126" y="96107"/>
                      <a:pt x="246126" y="89916"/>
                    </a:cubicBezTo>
                    <a:cubicBezTo>
                      <a:pt x="246126" y="83725"/>
                      <a:pt x="251174" y="78772"/>
                      <a:pt x="257270" y="78772"/>
                    </a:cubicBezTo>
                    <a:close/>
                    <a:moveTo>
                      <a:pt x="233458" y="54864"/>
                    </a:moveTo>
                    <a:cubicBezTo>
                      <a:pt x="239649" y="54864"/>
                      <a:pt x="244602" y="59817"/>
                      <a:pt x="244602" y="66008"/>
                    </a:cubicBezTo>
                    <a:cubicBezTo>
                      <a:pt x="244602" y="72199"/>
                      <a:pt x="239649" y="77152"/>
                      <a:pt x="233458" y="77152"/>
                    </a:cubicBezTo>
                    <a:cubicBezTo>
                      <a:pt x="227267" y="77152"/>
                      <a:pt x="222314" y="72199"/>
                      <a:pt x="222314" y="66008"/>
                    </a:cubicBezTo>
                    <a:cubicBezTo>
                      <a:pt x="222314" y="59912"/>
                      <a:pt x="227267" y="54864"/>
                      <a:pt x="233458" y="54864"/>
                    </a:cubicBezTo>
                    <a:close/>
                    <a:moveTo>
                      <a:pt x="209550" y="101060"/>
                    </a:moveTo>
                    <a:cubicBezTo>
                      <a:pt x="203359" y="101060"/>
                      <a:pt x="198406" y="96107"/>
                      <a:pt x="198406" y="89916"/>
                    </a:cubicBezTo>
                    <a:cubicBezTo>
                      <a:pt x="198406" y="83725"/>
                      <a:pt x="203359" y="78772"/>
                      <a:pt x="209550" y="78772"/>
                    </a:cubicBezTo>
                    <a:cubicBezTo>
                      <a:pt x="215741" y="78772"/>
                      <a:pt x="220694" y="83725"/>
                      <a:pt x="220694" y="89916"/>
                    </a:cubicBezTo>
                    <a:cubicBezTo>
                      <a:pt x="220694" y="96012"/>
                      <a:pt x="215741" y="101060"/>
                      <a:pt x="209550" y="101060"/>
                    </a:cubicBezTo>
                    <a:close/>
                    <a:moveTo>
                      <a:pt x="222314" y="113728"/>
                    </a:moveTo>
                    <a:cubicBezTo>
                      <a:pt x="222314" y="107537"/>
                      <a:pt x="227267" y="102584"/>
                      <a:pt x="233458" y="102584"/>
                    </a:cubicBezTo>
                    <a:cubicBezTo>
                      <a:pt x="239649" y="102584"/>
                      <a:pt x="244602" y="107537"/>
                      <a:pt x="244602" y="113728"/>
                    </a:cubicBezTo>
                    <a:cubicBezTo>
                      <a:pt x="244602" y="119920"/>
                      <a:pt x="239649" y="124873"/>
                      <a:pt x="233458" y="124873"/>
                    </a:cubicBezTo>
                    <a:cubicBezTo>
                      <a:pt x="227267" y="124873"/>
                      <a:pt x="222314" y="119920"/>
                      <a:pt x="222314" y="1137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1" name="자유형: 도형 238">
                <a:extLst>
                  <a:ext uri="{FF2B5EF4-FFF2-40B4-BE49-F238E27FC236}">
                    <a16:creationId xmlns:a16="http://schemas.microsoft.com/office/drawing/2014/main" id="{6F18E3A3-D05B-5675-576B-89E34C7140AC}"/>
                  </a:ext>
                </a:extLst>
              </p:cNvPr>
              <p:cNvSpPr/>
              <p:nvPr/>
            </p:nvSpPr>
            <p:spPr>
              <a:xfrm>
                <a:off x="2132258" y="5088159"/>
                <a:ext cx="104775" cy="104775"/>
              </a:xfrm>
              <a:custGeom>
                <a:avLst/>
                <a:gdLst>
                  <a:gd name="connsiteX0" fmla="*/ 102584 w 104775"/>
                  <a:gd name="connsiteY0" fmla="*/ 54864 h 104775"/>
                  <a:gd name="connsiteX1" fmla="*/ 54864 w 104775"/>
                  <a:gd name="connsiteY1" fmla="*/ 7144 h 104775"/>
                  <a:gd name="connsiteX2" fmla="*/ 7144 w 104775"/>
                  <a:gd name="connsiteY2" fmla="*/ 54864 h 104775"/>
                  <a:gd name="connsiteX3" fmla="*/ 54864 w 104775"/>
                  <a:gd name="connsiteY3" fmla="*/ 102584 h 104775"/>
                  <a:gd name="connsiteX4" fmla="*/ 102584 w 104775"/>
                  <a:gd name="connsiteY4" fmla="*/ 5486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584" y="54864"/>
                    </a:moveTo>
                    <a:cubicBezTo>
                      <a:pt x="102584" y="28575"/>
                      <a:pt x="81153" y="7144"/>
                      <a:pt x="54864" y="7144"/>
                    </a:cubicBezTo>
                    <a:cubicBezTo>
                      <a:pt x="28575" y="7144"/>
                      <a:pt x="7144" y="28575"/>
                      <a:pt x="7144" y="54864"/>
                    </a:cubicBezTo>
                    <a:cubicBezTo>
                      <a:pt x="7144" y="81153"/>
                      <a:pt x="28575" y="102584"/>
                      <a:pt x="54864" y="102584"/>
                    </a:cubicBezTo>
                    <a:cubicBezTo>
                      <a:pt x="81153" y="102679"/>
                      <a:pt x="102584" y="81248"/>
                      <a:pt x="102584" y="548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2" name="자유형: 도형 239">
                <a:extLst>
                  <a:ext uri="{FF2B5EF4-FFF2-40B4-BE49-F238E27FC236}">
                    <a16:creationId xmlns:a16="http://schemas.microsoft.com/office/drawing/2014/main" id="{405E9EBF-3A4F-3CC6-69F5-7665E02EEC5F}"/>
                  </a:ext>
                </a:extLst>
              </p:cNvPr>
              <p:cNvSpPr/>
              <p:nvPr/>
            </p:nvSpPr>
            <p:spPr>
              <a:xfrm>
                <a:off x="2312089" y="5183695"/>
                <a:ext cx="171450" cy="104775"/>
              </a:xfrm>
              <a:custGeom>
                <a:avLst/>
                <a:gdLst>
                  <a:gd name="connsiteX0" fmla="*/ 89916 w 171450"/>
                  <a:gd name="connsiteY0" fmla="*/ 7144 h 104775"/>
                  <a:gd name="connsiteX1" fmla="*/ 7144 w 171450"/>
                  <a:gd name="connsiteY1" fmla="*/ 89916 h 104775"/>
                  <a:gd name="connsiteX2" fmla="*/ 18288 w 171450"/>
                  <a:gd name="connsiteY2" fmla="*/ 101060 h 104775"/>
                  <a:gd name="connsiteX3" fmla="*/ 161544 w 171450"/>
                  <a:gd name="connsiteY3" fmla="*/ 101060 h 104775"/>
                  <a:gd name="connsiteX4" fmla="*/ 172688 w 171450"/>
                  <a:gd name="connsiteY4" fmla="*/ 89916 h 104775"/>
                  <a:gd name="connsiteX5" fmla="*/ 89916 w 171450"/>
                  <a:gd name="connsiteY5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104775">
                    <a:moveTo>
                      <a:pt x="89916" y="7144"/>
                    </a:moveTo>
                    <a:cubicBezTo>
                      <a:pt x="44196" y="7144"/>
                      <a:pt x="7144" y="44196"/>
                      <a:pt x="7144" y="89916"/>
                    </a:cubicBezTo>
                    <a:cubicBezTo>
                      <a:pt x="7144" y="96107"/>
                      <a:pt x="12097" y="101060"/>
                      <a:pt x="18288" y="101060"/>
                    </a:cubicBezTo>
                    <a:lnTo>
                      <a:pt x="161544" y="101060"/>
                    </a:lnTo>
                    <a:cubicBezTo>
                      <a:pt x="167735" y="101060"/>
                      <a:pt x="172688" y="96107"/>
                      <a:pt x="172688" y="89916"/>
                    </a:cubicBezTo>
                    <a:cubicBezTo>
                      <a:pt x="172688" y="44196"/>
                      <a:pt x="135636" y="7144"/>
                      <a:pt x="899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3" name="자유형: 도형 240">
                <a:extLst>
                  <a:ext uri="{FF2B5EF4-FFF2-40B4-BE49-F238E27FC236}">
                    <a16:creationId xmlns:a16="http://schemas.microsoft.com/office/drawing/2014/main" id="{22AEEF75-04F8-2A68-1A8A-2173F0969025}"/>
                  </a:ext>
                </a:extLst>
              </p:cNvPr>
              <p:cNvSpPr/>
              <p:nvPr/>
            </p:nvSpPr>
            <p:spPr>
              <a:xfrm>
                <a:off x="2347142" y="5088159"/>
                <a:ext cx="104775" cy="104775"/>
              </a:xfrm>
              <a:custGeom>
                <a:avLst/>
                <a:gdLst>
                  <a:gd name="connsiteX0" fmla="*/ 54864 w 104775"/>
                  <a:gd name="connsiteY0" fmla="*/ 7144 h 104775"/>
                  <a:gd name="connsiteX1" fmla="*/ 7144 w 104775"/>
                  <a:gd name="connsiteY1" fmla="*/ 54864 h 104775"/>
                  <a:gd name="connsiteX2" fmla="*/ 54864 w 104775"/>
                  <a:gd name="connsiteY2" fmla="*/ 102584 h 104775"/>
                  <a:gd name="connsiteX3" fmla="*/ 102584 w 104775"/>
                  <a:gd name="connsiteY3" fmla="*/ 54864 h 104775"/>
                  <a:gd name="connsiteX4" fmla="*/ 54864 w 104775"/>
                  <a:gd name="connsiteY4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54864" y="7144"/>
                    </a:moveTo>
                    <a:cubicBezTo>
                      <a:pt x="28575" y="7144"/>
                      <a:pt x="7144" y="28575"/>
                      <a:pt x="7144" y="54864"/>
                    </a:cubicBezTo>
                    <a:cubicBezTo>
                      <a:pt x="7144" y="81153"/>
                      <a:pt x="28575" y="102584"/>
                      <a:pt x="54864" y="102584"/>
                    </a:cubicBezTo>
                    <a:cubicBezTo>
                      <a:pt x="81153" y="102584"/>
                      <a:pt x="102584" y="81153"/>
                      <a:pt x="102584" y="54864"/>
                    </a:cubicBezTo>
                    <a:cubicBezTo>
                      <a:pt x="102584" y="28575"/>
                      <a:pt x="81153" y="7144"/>
                      <a:pt x="5486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4" name="자유형: 도형 241">
                <a:extLst>
                  <a:ext uri="{FF2B5EF4-FFF2-40B4-BE49-F238E27FC236}">
                    <a16:creationId xmlns:a16="http://schemas.microsoft.com/office/drawing/2014/main" id="{75FE4ADA-6BC8-FBC6-40EC-DAFD2E82C861}"/>
                  </a:ext>
                </a:extLst>
              </p:cNvPr>
              <p:cNvSpPr/>
              <p:nvPr/>
            </p:nvSpPr>
            <p:spPr>
              <a:xfrm>
                <a:off x="2097205" y="5183695"/>
                <a:ext cx="171450" cy="104775"/>
              </a:xfrm>
              <a:custGeom>
                <a:avLst/>
                <a:gdLst>
                  <a:gd name="connsiteX0" fmla="*/ 89916 w 171450"/>
                  <a:gd name="connsiteY0" fmla="*/ 7144 h 104775"/>
                  <a:gd name="connsiteX1" fmla="*/ 7144 w 171450"/>
                  <a:gd name="connsiteY1" fmla="*/ 89916 h 104775"/>
                  <a:gd name="connsiteX2" fmla="*/ 18288 w 171450"/>
                  <a:gd name="connsiteY2" fmla="*/ 101060 h 104775"/>
                  <a:gd name="connsiteX3" fmla="*/ 161544 w 171450"/>
                  <a:gd name="connsiteY3" fmla="*/ 101060 h 104775"/>
                  <a:gd name="connsiteX4" fmla="*/ 172688 w 171450"/>
                  <a:gd name="connsiteY4" fmla="*/ 89916 h 104775"/>
                  <a:gd name="connsiteX5" fmla="*/ 89916 w 171450"/>
                  <a:gd name="connsiteY5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104775">
                    <a:moveTo>
                      <a:pt x="89916" y="7144"/>
                    </a:moveTo>
                    <a:cubicBezTo>
                      <a:pt x="44196" y="7144"/>
                      <a:pt x="7144" y="44196"/>
                      <a:pt x="7144" y="89916"/>
                    </a:cubicBezTo>
                    <a:cubicBezTo>
                      <a:pt x="7144" y="96107"/>
                      <a:pt x="12097" y="101060"/>
                      <a:pt x="18288" y="101060"/>
                    </a:cubicBezTo>
                    <a:lnTo>
                      <a:pt x="161544" y="101060"/>
                    </a:lnTo>
                    <a:cubicBezTo>
                      <a:pt x="167735" y="101060"/>
                      <a:pt x="172688" y="96107"/>
                      <a:pt x="172688" y="89916"/>
                    </a:cubicBezTo>
                    <a:cubicBezTo>
                      <a:pt x="172688" y="44196"/>
                      <a:pt x="135636" y="7144"/>
                      <a:pt x="899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129" name="مربع نص 128">
              <a:extLst>
                <a:ext uri="{FF2B5EF4-FFF2-40B4-BE49-F238E27FC236}">
                  <a16:creationId xmlns:a16="http://schemas.microsoft.com/office/drawing/2014/main" id="{B5D6011A-EFED-9709-6A5C-D77B9055EC07}"/>
                </a:ext>
              </a:extLst>
            </p:cNvPr>
            <p:cNvSpPr txBox="1"/>
            <p:nvPr/>
          </p:nvSpPr>
          <p:spPr>
            <a:xfrm>
              <a:off x="3264110" y="4992682"/>
              <a:ext cx="24032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B55DF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إعداد: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نور رشيد الوكيل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هلا محمود الحافظ</a:t>
              </a:r>
              <a:endPara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pic>
        <p:nvPicPr>
          <p:cNvPr id="136" name="صورة 135">
            <a:extLst>
              <a:ext uri="{FF2B5EF4-FFF2-40B4-BE49-F238E27FC236}">
                <a16:creationId xmlns:a16="http://schemas.microsoft.com/office/drawing/2014/main" id="{2E3E66BF-E685-7F21-36FB-DAB0B18D1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5372766" y="3098680"/>
            <a:ext cx="1492957" cy="1139822"/>
          </a:xfrm>
          <a:prstGeom prst="rect">
            <a:avLst/>
          </a:prstGeom>
        </p:spPr>
      </p:pic>
      <p:grpSp>
        <p:nvGrpSpPr>
          <p:cNvPr id="139" name="مجموعة 138">
            <a:extLst>
              <a:ext uri="{FF2B5EF4-FFF2-40B4-BE49-F238E27FC236}">
                <a16:creationId xmlns:a16="http://schemas.microsoft.com/office/drawing/2014/main" id="{F88A189F-0608-00E6-0580-3851AC48C765}"/>
              </a:ext>
            </a:extLst>
          </p:cNvPr>
          <p:cNvGrpSpPr/>
          <p:nvPr/>
        </p:nvGrpSpPr>
        <p:grpSpPr>
          <a:xfrm>
            <a:off x="2907002" y="-2804557"/>
            <a:ext cx="8201817" cy="2074422"/>
            <a:chOff x="2907002" y="2095689"/>
            <a:chExt cx="8201817" cy="2074422"/>
          </a:xfrm>
        </p:grpSpPr>
        <p:sp>
          <p:nvSpPr>
            <p:cNvPr id="140" name="مربع نص 139">
              <a:extLst>
                <a:ext uri="{FF2B5EF4-FFF2-40B4-BE49-F238E27FC236}">
                  <a16:creationId xmlns:a16="http://schemas.microsoft.com/office/drawing/2014/main" id="{5855936D-E7F2-0C5C-278B-65542EBA1E66}"/>
                </a:ext>
              </a:extLst>
            </p:cNvPr>
            <p:cNvSpPr txBox="1"/>
            <p:nvPr/>
          </p:nvSpPr>
          <p:spPr>
            <a:xfrm>
              <a:off x="3634030" y="2095689"/>
              <a:ext cx="6591995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en-US" sz="8000" dirty="0">
                  <a:gradFill flip="none" rotWithShape="1">
                    <a:gsLst>
                      <a:gs pos="0">
                        <a:srgbClr val="788DFF"/>
                      </a:gs>
                      <a:gs pos="100000">
                        <a:srgbClr val="B55DFD"/>
                      </a:gs>
                    </a:gsLst>
                    <a:lin ang="10800000" scaled="1"/>
                    <a:tileRect/>
                  </a:gradFill>
                  <a:latin typeface="Cairo" panose="00000800000000000000" pitchFamily="2" charset="-78"/>
                  <a:cs typeface="Cairo" panose="00000800000000000000" pitchFamily="2" charset="-78"/>
                </a:rPr>
                <a:t>ProjectForge</a:t>
              </a:r>
              <a:endParaRPr lang="en-US" sz="7200" dirty="0">
                <a:gradFill flip="none" rotWithShape="1">
                  <a:gsLst>
                    <a:gs pos="0">
                      <a:srgbClr val="788DFF"/>
                    </a:gs>
                    <a:gs pos="100000">
                      <a:srgbClr val="B55DFD"/>
                    </a:gs>
                  </a:gsLst>
                  <a:lin ang="10800000" scaled="1"/>
                  <a:tileRect/>
                </a:gra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41" name="مربع نص 140">
              <a:extLst>
                <a:ext uri="{FF2B5EF4-FFF2-40B4-BE49-F238E27FC236}">
                  <a16:creationId xmlns:a16="http://schemas.microsoft.com/office/drawing/2014/main" id="{87A48F54-5BCB-0C6B-A29F-1B2C4865BFA2}"/>
                </a:ext>
              </a:extLst>
            </p:cNvPr>
            <p:cNvSpPr txBox="1"/>
            <p:nvPr/>
          </p:nvSpPr>
          <p:spPr>
            <a:xfrm>
              <a:off x="2907002" y="3654585"/>
              <a:ext cx="8201817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0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منصة ذكية لاقتراح وتخطيط مشاريع التخرج وبناء فرق العمل</a:t>
              </a:r>
              <a:endParaRPr lang="en-US" sz="20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143" name="مربع نص 142">
            <a:extLst>
              <a:ext uri="{FF2B5EF4-FFF2-40B4-BE49-F238E27FC236}">
                <a16:creationId xmlns:a16="http://schemas.microsoft.com/office/drawing/2014/main" id="{87B8107F-3F7A-D617-3A95-D0CA0C5AFC59}"/>
              </a:ext>
            </a:extLst>
          </p:cNvPr>
          <p:cNvSpPr txBox="1"/>
          <p:nvPr/>
        </p:nvSpPr>
        <p:spPr>
          <a:xfrm>
            <a:off x="1995091" y="7136213"/>
            <a:ext cx="82018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2025 - 2026</a:t>
            </a:r>
          </a:p>
        </p:txBody>
      </p:sp>
    </p:spTree>
    <p:extLst>
      <p:ext uri="{BB962C8B-B14F-4D97-AF65-F5344CB8AC3E}">
        <p14:creationId xmlns:p14="http://schemas.microsoft.com/office/powerpoint/2010/main" val="2765140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3A737-E52F-6FED-AC84-7A5D12E1C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مستطيل: زوايا مستديرة 95">
            <a:extLst>
              <a:ext uri="{FF2B5EF4-FFF2-40B4-BE49-F238E27FC236}">
                <a16:creationId xmlns:a16="http://schemas.microsoft.com/office/drawing/2014/main" id="{EEC575DA-FB5F-3D5F-B60D-9E07292A1817}"/>
              </a:ext>
            </a:extLst>
          </p:cNvPr>
          <p:cNvSpPr/>
          <p:nvPr/>
        </p:nvSpPr>
        <p:spPr>
          <a:xfrm>
            <a:off x="-134470" y="-147918"/>
            <a:ext cx="12425082" cy="7180730"/>
          </a:xfrm>
          <a:prstGeom prst="roundRect">
            <a:avLst>
              <a:gd name="adj" fmla="val 2872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41BCA476-12F7-59B5-EAD0-7098121D78D2}"/>
              </a:ext>
            </a:extLst>
          </p:cNvPr>
          <p:cNvSpPr/>
          <p:nvPr/>
        </p:nvSpPr>
        <p:spPr>
          <a:xfrm>
            <a:off x="8721649" y="-1811053"/>
            <a:ext cx="1656000" cy="1656000"/>
          </a:xfrm>
          <a:prstGeom prst="ellipse">
            <a:avLst/>
          </a:prstGeom>
          <a:solidFill>
            <a:srgbClr val="FFE7E8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8235064E-1BB1-93EF-A6A8-7F939BBDAEBE}"/>
              </a:ext>
            </a:extLst>
          </p:cNvPr>
          <p:cNvSpPr/>
          <p:nvPr/>
        </p:nvSpPr>
        <p:spPr>
          <a:xfrm>
            <a:off x="-496391" y="-695905"/>
            <a:ext cx="1656000" cy="1656000"/>
          </a:xfrm>
          <a:prstGeom prst="ellipse">
            <a:avLst/>
          </a:prstGeom>
          <a:solidFill>
            <a:srgbClr val="3FBF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8A7C7D41-1B1C-2A89-996F-DF8AF15B7875}"/>
              </a:ext>
            </a:extLst>
          </p:cNvPr>
          <p:cNvSpPr/>
          <p:nvPr/>
        </p:nvSpPr>
        <p:spPr>
          <a:xfrm>
            <a:off x="7596735" y="6317913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AE16C757-27B1-7D88-F6E4-A961F5787CBC}"/>
              </a:ext>
            </a:extLst>
          </p:cNvPr>
          <p:cNvGrpSpPr/>
          <p:nvPr/>
        </p:nvGrpSpPr>
        <p:grpSpPr>
          <a:xfrm>
            <a:off x="2764107" y="-320480"/>
            <a:ext cx="1076338" cy="1018520"/>
            <a:chOff x="4761881" y="1983740"/>
            <a:chExt cx="1076338" cy="1018520"/>
          </a:xfrm>
        </p:grpSpPr>
        <p:sp>
          <p:nvSpPr>
            <p:cNvPr id="8" name="مستطيل: زوايا مستديرة 7">
              <a:extLst>
                <a:ext uri="{FF2B5EF4-FFF2-40B4-BE49-F238E27FC236}">
                  <a16:creationId xmlns:a16="http://schemas.microsoft.com/office/drawing/2014/main" id="{558AB4BF-BC42-72CC-4ECE-D7E0EFB4EB08}"/>
                </a:ext>
              </a:extLst>
            </p:cNvPr>
            <p:cNvSpPr/>
            <p:nvPr/>
          </p:nvSpPr>
          <p:spPr>
            <a:xfrm>
              <a:off x="4761881" y="19837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53" name="그룹 139">
              <a:extLst>
                <a:ext uri="{FF2B5EF4-FFF2-40B4-BE49-F238E27FC236}">
                  <a16:creationId xmlns:a16="http://schemas.microsoft.com/office/drawing/2014/main" id="{02C4C45D-7688-D886-C677-0DA2A8BFA994}"/>
                </a:ext>
              </a:extLst>
            </p:cNvPr>
            <p:cNvGrpSpPr/>
            <p:nvPr/>
          </p:nvGrpSpPr>
          <p:grpSpPr>
            <a:xfrm>
              <a:off x="5147524" y="2313681"/>
              <a:ext cx="388715" cy="388239"/>
              <a:chOff x="2090919" y="902017"/>
              <a:chExt cx="388715" cy="388239"/>
            </a:xfrm>
            <a:solidFill>
              <a:srgbClr val="FF0066"/>
            </a:solidFill>
          </p:grpSpPr>
          <p:sp>
            <p:nvSpPr>
              <p:cNvPr id="56" name="자유형: 도형 142">
                <a:extLst>
                  <a:ext uri="{FF2B5EF4-FFF2-40B4-BE49-F238E27FC236}">
                    <a16:creationId xmlns:a16="http://schemas.microsoft.com/office/drawing/2014/main" id="{512EB19E-4176-82C1-F8A8-FEFC3CA034B6}"/>
                  </a:ext>
                </a:extLst>
              </p:cNvPr>
              <p:cNvSpPr/>
              <p:nvPr/>
            </p:nvSpPr>
            <p:spPr>
              <a:xfrm>
                <a:off x="2090919" y="947356"/>
                <a:ext cx="257175" cy="342900"/>
              </a:xfrm>
              <a:custGeom>
                <a:avLst/>
                <a:gdLst>
                  <a:gd name="connsiteX0" fmla="*/ 29432 w 257175"/>
                  <a:gd name="connsiteY0" fmla="*/ 308705 h 342900"/>
                  <a:gd name="connsiteX1" fmla="*/ 29432 w 257175"/>
                  <a:gd name="connsiteY1" fmla="*/ 7144 h 342900"/>
                  <a:gd name="connsiteX2" fmla="*/ 18288 w 257175"/>
                  <a:gd name="connsiteY2" fmla="*/ 7144 h 342900"/>
                  <a:gd name="connsiteX3" fmla="*/ 7144 w 257175"/>
                  <a:gd name="connsiteY3" fmla="*/ 18288 h 342900"/>
                  <a:gd name="connsiteX4" fmla="*/ 7144 w 257175"/>
                  <a:gd name="connsiteY4" fmla="*/ 331089 h 342900"/>
                  <a:gd name="connsiteX5" fmla="*/ 18288 w 257175"/>
                  <a:gd name="connsiteY5" fmla="*/ 342233 h 342900"/>
                  <a:gd name="connsiteX6" fmla="*/ 241935 w 257175"/>
                  <a:gd name="connsiteY6" fmla="*/ 342233 h 342900"/>
                  <a:gd name="connsiteX7" fmla="*/ 253079 w 257175"/>
                  <a:gd name="connsiteY7" fmla="*/ 331089 h 342900"/>
                  <a:gd name="connsiteX8" fmla="*/ 253079 w 257175"/>
                  <a:gd name="connsiteY8" fmla="*/ 319945 h 342900"/>
                  <a:gd name="connsiteX9" fmla="*/ 40577 w 257175"/>
                  <a:gd name="connsiteY9" fmla="*/ 319945 h 342900"/>
                  <a:gd name="connsiteX10" fmla="*/ 29432 w 257175"/>
                  <a:gd name="connsiteY10" fmla="*/ 30870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75" h="342900">
                    <a:moveTo>
                      <a:pt x="29432" y="308705"/>
                    </a:moveTo>
                    <a:lnTo>
                      <a:pt x="29432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089"/>
                    </a:lnTo>
                    <a:cubicBezTo>
                      <a:pt x="7144" y="337280"/>
                      <a:pt x="12097" y="342233"/>
                      <a:pt x="18288" y="342233"/>
                    </a:cubicBezTo>
                    <a:lnTo>
                      <a:pt x="241935" y="342233"/>
                    </a:lnTo>
                    <a:cubicBezTo>
                      <a:pt x="248126" y="342233"/>
                      <a:pt x="253079" y="337280"/>
                      <a:pt x="253079" y="331089"/>
                    </a:cubicBezTo>
                    <a:lnTo>
                      <a:pt x="253079" y="319945"/>
                    </a:lnTo>
                    <a:lnTo>
                      <a:pt x="40577" y="319945"/>
                    </a:lnTo>
                    <a:cubicBezTo>
                      <a:pt x="34385" y="319850"/>
                      <a:pt x="29432" y="314897"/>
                      <a:pt x="29432" y="308705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자유형: 도형 140">
                <a:extLst>
                  <a:ext uri="{FF2B5EF4-FFF2-40B4-BE49-F238E27FC236}">
                    <a16:creationId xmlns:a16="http://schemas.microsoft.com/office/drawing/2014/main" id="{B9CEB512-79E1-6F84-CC6E-A3C7CDAB7D5B}"/>
                  </a:ext>
                </a:extLst>
              </p:cNvPr>
              <p:cNvSpPr/>
              <p:nvPr/>
            </p:nvSpPr>
            <p:spPr>
              <a:xfrm>
                <a:off x="2412959" y="991314"/>
                <a:ext cx="66675" cy="66675"/>
              </a:xfrm>
              <a:custGeom>
                <a:avLst/>
                <a:gdLst>
                  <a:gd name="connsiteX0" fmla="*/ 62198 w 66675"/>
                  <a:gd name="connsiteY0" fmla="*/ 26146 h 66675"/>
                  <a:gd name="connsiteX1" fmla="*/ 46482 w 66675"/>
                  <a:gd name="connsiteY1" fmla="*/ 10430 h 66675"/>
                  <a:gd name="connsiteX2" fmla="*/ 30766 w 66675"/>
                  <a:gd name="connsiteY2" fmla="*/ 10430 h 66675"/>
                  <a:gd name="connsiteX3" fmla="*/ 7144 w 66675"/>
                  <a:gd name="connsiteY3" fmla="*/ 34052 h 66675"/>
                  <a:gd name="connsiteX4" fmla="*/ 38671 w 66675"/>
                  <a:gd name="connsiteY4" fmla="*/ 65580 h 66675"/>
                  <a:gd name="connsiteX5" fmla="*/ 62293 w 66675"/>
                  <a:gd name="connsiteY5" fmla="*/ 41958 h 66675"/>
                  <a:gd name="connsiteX6" fmla="*/ 62198 w 66675"/>
                  <a:gd name="connsiteY6" fmla="*/ 261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66675">
                    <a:moveTo>
                      <a:pt x="62198" y="26146"/>
                    </a:moveTo>
                    <a:lnTo>
                      <a:pt x="46482" y="10430"/>
                    </a:lnTo>
                    <a:cubicBezTo>
                      <a:pt x="42100" y="6048"/>
                      <a:pt x="35052" y="6048"/>
                      <a:pt x="30766" y="10430"/>
                    </a:cubicBezTo>
                    <a:lnTo>
                      <a:pt x="7144" y="34052"/>
                    </a:lnTo>
                    <a:lnTo>
                      <a:pt x="38671" y="65580"/>
                    </a:lnTo>
                    <a:lnTo>
                      <a:pt x="62293" y="41958"/>
                    </a:lnTo>
                    <a:cubicBezTo>
                      <a:pt x="66580" y="37481"/>
                      <a:pt x="66580" y="30432"/>
                      <a:pt x="62198" y="26146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141">
                <a:extLst>
                  <a:ext uri="{FF2B5EF4-FFF2-40B4-BE49-F238E27FC236}">
                    <a16:creationId xmlns:a16="http://schemas.microsoft.com/office/drawing/2014/main" id="{CF9ECEBC-B483-B779-68E7-8BA4FB8455F5}"/>
                  </a:ext>
                </a:extLst>
              </p:cNvPr>
              <p:cNvSpPr/>
              <p:nvPr/>
            </p:nvSpPr>
            <p:spPr>
              <a:xfrm>
                <a:off x="2331893" y="1034034"/>
                <a:ext cx="104775" cy="104775"/>
              </a:xfrm>
              <a:custGeom>
                <a:avLst/>
                <a:gdLst>
                  <a:gd name="connsiteX0" fmla="*/ 19725 w 104775"/>
                  <a:gd name="connsiteY0" fmla="*/ 59531 h 104775"/>
                  <a:gd name="connsiteX1" fmla="*/ 7438 w 104775"/>
                  <a:gd name="connsiteY1" fmla="*/ 96488 h 104775"/>
                  <a:gd name="connsiteX2" fmla="*/ 8771 w 104775"/>
                  <a:gd name="connsiteY2" fmla="*/ 102108 h 104775"/>
                  <a:gd name="connsiteX3" fmla="*/ 14391 w 104775"/>
                  <a:gd name="connsiteY3" fmla="*/ 103442 h 104775"/>
                  <a:gd name="connsiteX4" fmla="*/ 51348 w 104775"/>
                  <a:gd name="connsiteY4" fmla="*/ 91154 h 104775"/>
                  <a:gd name="connsiteX5" fmla="*/ 104021 w 104775"/>
                  <a:gd name="connsiteY5" fmla="*/ 38672 h 104775"/>
                  <a:gd name="connsiteX6" fmla="*/ 72494 w 104775"/>
                  <a:gd name="connsiteY6" fmla="*/ 7144 h 104775"/>
                  <a:gd name="connsiteX7" fmla="*/ 19725 w 104775"/>
                  <a:gd name="connsiteY7" fmla="*/ 5953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4775">
                    <a:moveTo>
                      <a:pt x="19725" y="59531"/>
                    </a:moveTo>
                    <a:lnTo>
                      <a:pt x="7438" y="96488"/>
                    </a:lnTo>
                    <a:cubicBezTo>
                      <a:pt x="6771" y="98488"/>
                      <a:pt x="7247" y="100584"/>
                      <a:pt x="8771" y="102108"/>
                    </a:cubicBezTo>
                    <a:cubicBezTo>
                      <a:pt x="10200" y="103537"/>
                      <a:pt x="12391" y="104108"/>
                      <a:pt x="14391" y="103442"/>
                    </a:cubicBezTo>
                    <a:lnTo>
                      <a:pt x="51348" y="91154"/>
                    </a:lnTo>
                    <a:lnTo>
                      <a:pt x="104021" y="38672"/>
                    </a:lnTo>
                    <a:lnTo>
                      <a:pt x="72494" y="7144"/>
                    </a:lnTo>
                    <a:lnTo>
                      <a:pt x="19725" y="5953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7" name="자유형: 도형 143">
                <a:extLst>
                  <a:ext uri="{FF2B5EF4-FFF2-40B4-BE49-F238E27FC236}">
                    <a16:creationId xmlns:a16="http://schemas.microsoft.com/office/drawing/2014/main" id="{003A960D-8A4F-0EAB-3617-5F3A56F53442}"/>
                  </a:ext>
                </a:extLst>
              </p:cNvPr>
              <p:cNvSpPr/>
              <p:nvPr/>
            </p:nvSpPr>
            <p:spPr>
              <a:xfrm>
                <a:off x="2225317" y="969645"/>
                <a:ext cx="28575" cy="28575"/>
              </a:xfrm>
              <a:custGeom>
                <a:avLst/>
                <a:gdLst>
                  <a:gd name="connsiteX0" fmla="*/ 18288 w 28575"/>
                  <a:gd name="connsiteY0" fmla="*/ 7144 h 28575"/>
                  <a:gd name="connsiteX1" fmla="*/ 7144 w 28575"/>
                  <a:gd name="connsiteY1" fmla="*/ 18288 h 28575"/>
                  <a:gd name="connsiteX2" fmla="*/ 18288 w 28575"/>
                  <a:gd name="connsiteY2" fmla="*/ 29432 h 28575"/>
                  <a:gd name="connsiteX3" fmla="*/ 29432 w 28575"/>
                  <a:gd name="connsiteY3" fmla="*/ 18288 h 28575"/>
                  <a:gd name="connsiteX4" fmla="*/ 18288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288" y="7144"/>
                    </a:moveTo>
                    <a:cubicBezTo>
                      <a:pt x="12097" y="7144"/>
                      <a:pt x="7144" y="12097"/>
                      <a:pt x="7144" y="18288"/>
                    </a:cubicBezTo>
                    <a:cubicBezTo>
                      <a:pt x="7144" y="24479"/>
                      <a:pt x="12097" y="29432"/>
                      <a:pt x="18288" y="29432"/>
                    </a:cubicBezTo>
                    <a:cubicBezTo>
                      <a:pt x="24479" y="29432"/>
                      <a:pt x="29432" y="24479"/>
                      <a:pt x="29432" y="18288"/>
                    </a:cubicBezTo>
                    <a:cubicBezTo>
                      <a:pt x="29432" y="12097"/>
                      <a:pt x="24479" y="7144"/>
                      <a:pt x="18288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8" name="자유형: 도형 144">
                <a:extLst>
                  <a:ext uri="{FF2B5EF4-FFF2-40B4-BE49-F238E27FC236}">
                    <a16:creationId xmlns:a16="http://schemas.microsoft.com/office/drawing/2014/main" id="{3D6B5FB6-BEE2-CCD1-8823-5297CEBA6563}"/>
                  </a:ext>
                </a:extLst>
              </p:cNvPr>
              <p:cNvSpPr/>
              <p:nvPr/>
            </p:nvSpPr>
            <p:spPr>
              <a:xfrm>
                <a:off x="2203028" y="1036510"/>
                <a:ext cx="76200" cy="57150"/>
              </a:xfrm>
              <a:custGeom>
                <a:avLst/>
                <a:gdLst>
                  <a:gd name="connsiteX0" fmla="*/ 40576 w 76200"/>
                  <a:gd name="connsiteY0" fmla="*/ 7144 h 57150"/>
                  <a:gd name="connsiteX1" fmla="*/ 7144 w 76200"/>
                  <a:gd name="connsiteY1" fmla="*/ 40577 h 57150"/>
                  <a:gd name="connsiteX2" fmla="*/ 7144 w 76200"/>
                  <a:gd name="connsiteY2" fmla="*/ 51721 h 57150"/>
                  <a:gd name="connsiteX3" fmla="*/ 74009 w 76200"/>
                  <a:gd name="connsiteY3" fmla="*/ 51721 h 57150"/>
                  <a:gd name="connsiteX4" fmla="*/ 74009 w 76200"/>
                  <a:gd name="connsiteY4" fmla="*/ 40577 h 57150"/>
                  <a:gd name="connsiteX5" fmla="*/ 40576 w 76200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57150">
                    <a:moveTo>
                      <a:pt x="40576" y="7144"/>
                    </a:move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51721"/>
                    </a:lnTo>
                    <a:lnTo>
                      <a:pt x="74009" y="51721"/>
                    </a:lnTo>
                    <a:lnTo>
                      <a:pt x="74009" y="40577"/>
                    </a:lnTo>
                    <a:cubicBezTo>
                      <a:pt x="74009" y="22098"/>
                      <a:pt x="59055" y="7144"/>
                      <a:pt x="40576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9" name="자유형: 도형 145">
                <a:extLst>
                  <a:ext uri="{FF2B5EF4-FFF2-40B4-BE49-F238E27FC236}">
                    <a16:creationId xmlns:a16="http://schemas.microsoft.com/office/drawing/2014/main" id="{D896D188-6917-E755-0F33-4E1E249D51CC}"/>
                  </a:ext>
                </a:extLst>
              </p:cNvPr>
              <p:cNvSpPr/>
              <p:nvPr/>
            </p:nvSpPr>
            <p:spPr>
              <a:xfrm>
                <a:off x="2135496" y="902017"/>
                <a:ext cx="257175" cy="342900"/>
              </a:xfrm>
              <a:custGeom>
                <a:avLst/>
                <a:gdLst>
                  <a:gd name="connsiteX0" fmla="*/ 189357 w 257175"/>
                  <a:gd name="connsiteY0" fmla="*/ 249936 h 342900"/>
                  <a:gd name="connsiteX1" fmla="*/ 182594 w 257175"/>
                  <a:gd name="connsiteY1" fmla="*/ 221551 h 342900"/>
                  <a:gd name="connsiteX2" fmla="*/ 196596 w 257175"/>
                  <a:gd name="connsiteY2" fmla="*/ 179642 h 342900"/>
                  <a:gd name="connsiteX3" fmla="*/ 252984 w 257175"/>
                  <a:gd name="connsiteY3" fmla="*/ 123254 h 342900"/>
                  <a:gd name="connsiteX4" fmla="*/ 252984 w 257175"/>
                  <a:gd name="connsiteY4" fmla="*/ 97155 h 342900"/>
                  <a:gd name="connsiteX5" fmla="*/ 174974 w 257175"/>
                  <a:gd name="connsiteY5" fmla="*/ 97155 h 342900"/>
                  <a:gd name="connsiteX6" fmla="*/ 163830 w 257175"/>
                  <a:gd name="connsiteY6" fmla="*/ 86011 h 342900"/>
                  <a:gd name="connsiteX7" fmla="*/ 163830 w 257175"/>
                  <a:gd name="connsiteY7" fmla="*/ 7144 h 342900"/>
                  <a:gd name="connsiteX8" fmla="*/ 18288 w 257175"/>
                  <a:gd name="connsiteY8" fmla="*/ 7144 h 342900"/>
                  <a:gd name="connsiteX9" fmla="*/ 7144 w 257175"/>
                  <a:gd name="connsiteY9" fmla="*/ 18288 h 342900"/>
                  <a:gd name="connsiteX10" fmla="*/ 7144 w 257175"/>
                  <a:gd name="connsiteY10" fmla="*/ 331851 h 342900"/>
                  <a:gd name="connsiteX11" fmla="*/ 18288 w 257175"/>
                  <a:gd name="connsiteY11" fmla="*/ 342995 h 342900"/>
                  <a:gd name="connsiteX12" fmla="*/ 241935 w 257175"/>
                  <a:gd name="connsiteY12" fmla="*/ 342995 h 342900"/>
                  <a:gd name="connsiteX13" fmla="*/ 253079 w 257175"/>
                  <a:gd name="connsiteY13" fmla="*/ 331851 h 342900"/>
                  <a:gd name="connsiteX14" fmla="*/ 253079 w 257175"/>
                  <a:gd name="connsiteY14" fmla="*/ 244793 h 342900"/>
                  <a:gd name="connsiteX15" fmla="*/ 214408 w 257175"/>
                  <a:gd name="connsiteY15" fmla="*/ 257747 h 342900"/>
                  <a:gd name="connsiteX16" fmla="*/ 189357 w 257175"/>
                  <a:gd name="connsiteY16" fmla="*/ 249936 h 342900"/>
                  <a:gd name="connsiteX17" fmla="*/ 152686 w 257175"/>
                  <a:gd name="connsiteY17" fmla="*/ 297656 h 342900"/>
                  <a:gd name="connsiteX18" fmla="*/ 63532 w 257175"/>
                  <a:gd name="connsiteY18" fmla="*/ 297656 h 342900"/>
                  <a:gd name="connsiteX19" fmla="*/ 52388 w 257175"/>
                  <a:gd name="connsiteY19" fmla="*/ 286512 h 342900"/>
                  <a:gd name="connsiteX20" fmla="*/ 63532 w 257175"/>
                  <a:gd name="connsiteY20" fmla="*/ 275368 h 342900"/>
                  <a:gd name="connsiteX21" fmla="*/ 152686 w 257175"/>
                  <a:gd name="connsiteY21" fmla="*/ 275368 h 342900"/>
                  <a:gd name="connsiteX22" fmla="*/ 163830 w 257175"/>
                  <a:gd name="connsiteY22" fmla="*/ 286512 h 342900"/>
                  <a:gd name="connsiteX23" fmla="*/ 152686 w 257175"/>
                  <a:gd name="connsiteY23" fmla="*/ 297656 h 342900"/>
                  <a:gd name="connsiteX24" fmla="*/ 152686 w 257175"/>
                  <a:gd name="connsiteY24" fmla="*/ 253079 h 342900"/>
                  <a:gd name="connsiteX25" fmla="*/ 63532 w 257175"/>
                  <a:gd name="connsiteY25" fmla="*/ 253079 h 342900"/>
                  <a:gd name="connsiteX26" fmla="*/ 52388 w 257175"/>
                  <a:gd name="connsiteY26" fmla="*/ 241935 h 342900"/>
                  <a:gd name="connsiteX27" fmla="*/ 63532 w 257175"/>
                  <a:gd name="connsiteY27" fmla="*/ 230791 h 342900"/>
                  <a:gd name="connsiteX28" fmla="*/ 152686 w 257175"/>
                  <a:gd name="connsiteY28" fmla="*/ 230791 h 342900"/>
                  <a:gd name="connsiteX29" fmla="*/ 163830 w 257175"/>
                  <a:gd name="connsiteY29" fmla="*/ 241935 h 342900"/>
                  <a:gd name="connsiteX30" fmla="*/ 152686 w 257175"/>
                  <a:gd name="connsiteY30" fmla="*/ 253079 h 342900"/>
                  <a:gd name="connsiteX31" fmla="*/ 163830 w 257175"/>
                  <a:gd name="connsiteY31" fmla="*/ 197358 h 342900"/>
                  <a:gd name="connsiteX32" fmla="*/ 152686 w 257175"/>
                  <a:gd name="connsiteY32" fmla="*/ 208502 h 342900"/>
                  <a:gd name="connsiteX33" fmla="*/ 63532 w 257175"/>
                  <a:gd name="connsiteY33" fmla="*/ 208502 h 342900"/>
                  <a:gd name="connsiteX34" fmla="*/ 52388 w 257175"/>
                  <a:gd name="connsiteY34" fmla="*/ 197358 h 342900"/>
                  <a:gd name="connsiteX35" fmla="*/ 52388 w 257175"/>
                  <a:gd name="connsiteY35" fmla="*/ 175070 h 342900"/>
                  <a:gd name="connsiteX36" fmla="*/ 108109 w 257175"/>
                  <a:gd name="connsiteY36" fmla="*/ 119348 h 342900"/>
                  <a:gd name="connsiteX37" fmla="*/ 74676 w 257175"/>
                  <a:gd name="connsiteY37" fmla="*/ 85916 h 342900"/>
                  <a:gd name="connsiteX38" fmla="*/ 108109 w 257175"/>
                  <a:gd name="connsiteY38" fmla="*/ 52483 h 342900"/>
                  <a:gd name="connsiteX39" fmla="*/ 141542 w 257175"/>
                  <a:gd name="connsiteY39" fmla="*/ 85916 h 342900"/>
                  <a:gd name="connsiteX40" fmla="*/ 108109 w 257175"/>
                  <a:gd name="connsiteY40" fmla="*/ 119348 h 342900"/>
                  <a:gd name="connsiteX41" fmla="*/ 163830 w 257175"/>
                  <a:gd name="connsiteY41" fmla="*/ 175070 h 342900"/>
                  <a:gd name="connsiteX42" fmla="*/ 163830 w 257175"/>
                  <a:gd name="connsiteY42" fmla="*/ 19735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7175" h="342900">
                    <a:moveTo>
                      <a:pt x="189357" y="249936"/>
                    </a:moveTo>
                    <a:cubicBezTo>
                      <a:pt x="181832" y="242316"/>
                      <a:pt x="179260" y="231458"/>
                      <a:pt x="182594" y="221551"/>
                    </a:cubicBezTo>
                    <a:lnTo>
                      <a:pt x="196596" y="179642"/>
                    </a:lnTo>
                    <a:lnTo>
                      <a:pt x="252984" y="123254"/>
                    </a:lnTo>
                    <a:lnTo>
                      <a:pt x="252984" y="97155"/>
                    </a:lnTo>
                    <a:lnTo>
                      <a:pt x="174974" y="97155"/>
                    </a:lnTo>
                    <a:cubicBezTo>
                      <a:pt x="168783" y="97155"/>
                      <a:pt x="163830" y="92202"/>
                      <a:pt x="163830" y="86011"/>
                    </a:cubicBezTo>
                    <a:lnTo>
                      <a:pt x="163830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851"/>
                    </a:lnTo>
                    <a:cubicBezTo>
                      <a:pt x="7144" y="338042"/>
                      <a:pt x="12097" y="342995"/>
                      <a:pt x="18288" y="342995"/>
                    </a:cubicBezTo>
                    <a:lnTo>
                      <a:pt x="241935" y="342995"/>
                    </a:lnTo>
                    <a:cubicBezTo>
                      <a:pt x="248126" y="342995"/>
                      <a:pt x="253079" y="338042"/>
                      <a:pt x="253079" y="331851"/>
                    </a:cubicBezTo>
                    <a:lnTo>
                      <a:pt x="253079" y="244793"/>
                    </a:lnTo>
                    <a:lnTo>
                      <a:pt x="214408" y="257747"/>
                    </a:lnTo>
                    <a:cubicBezTo>
                      <a:pt x="204597" y="258223"/>
                      <a:pt x="197263" y="257651"/>
                      <a:pt x="189357" y="249936"/>
                    </a:cubicBezTo>
                    <a:close/>
                    <a:moveTo>
                      <a:pt x="152686" y="297656"/>
                    </a:moveTo>
                    <a:lnTo>
                      <a:pt x="63532" y="297656"/>
                    </a:lnTo>
                    <a:cubicBezTo>
                      <a:pt x="57341" y="297656"/>
                      <a:pt x="52388" y="292703"/>
                      <a:pt x="52388" y="286512"/>
                    </a:cubicBezTo>
                    <a:cubicBezTo>
                      <a:pt x="52388" y="280321"/>
                      <a:pt x="57341" y="275368"/>
                      <a:pt x="63532" y="275368"/>
                    </a:cubicBezTo>
                    <a:lnTo>
                      <a:pt x="152686" y="275368"/>
                    </a:lnTo>
                    <a:cubicBezTo>
                      <a:pt x="158877" y="275368"/>
                      <a:pt x="163830" y="280321"/>
                      <a:pt x="163830" y="286512"/>
                    </a:cubicBezTo>
                    <a:cubicBezTo>
                      <a:pt x="163830" y="292608"/>
                      <a:pt x="158877" y="297656"/>
                      <a:pt x="152686" y="297656"/>
                    </a:cubicBezTo>
                    <a:close/>
                    <a:moveTo>
                      <a:pt x="152686" y="253079"/>
                    </a:moveTo>
                    <a:lnTo>
                      <a:pt x="63532" y="253079"/>
                    </a:lnTo>
                    <a:cubicBezTo>
                      <a:pt x="57341" y="253079"/>
                      <a:pt x="52388" y="248126"/>
                      <a:pt x="52388" y="241935"/>
                    </a:cubicBezTo>
                    <a:cubicBezTo>
                      <a:pt x="52388" y="235744"/>
                      <a:pt x="57341" y="230791"/>
                      <a:pt x="63532" y="230791"/>
                    </a:cubicBezTo>
                    <a:lnTo>
                      <a:pt x="152686" y="230791"/>
                    </a:lnTo>
                    <a:cubicBezTo>
                      <a:pt x="158877" y="230791"/>
                      <a:pt x="163830" y="235744"/>
                      <a:pt x="163830" y="241935"/>
                    </a:cubicBezTo>
                    <a:cubicBezTo>
                      <a:pt x="163830" y="248126"/>
                      <a:pt x="158877" y="253079"/>
                      <a:pt x="152686" y="253079"/>
                    </a:cubicBezTo>
                    <a:close/>
                    <a:moveTo>
                      <a:pt x="163830" y="197358"/>
                    </a:moveTo>
                    <a:cubicBezTo>
                      <a:pt x="163830" y="203549"/>
                      <a:pt x="158877" y="208502"/>
                      <a:pt x="152686" y="208502"/>
                    </a:cubicBezTo>
                    <a:lnTo>
                      <a:pt x="63532" y="208502"/>
                    </a:lnTo>
                    <a:cubicBezTo>
                      <a:pt x="57341" y="208502"/>
                      <a:pt x="52388" y="203549"/>
                      <a:pt x="52388" y="197358"/>
                    </a:cubicBezTo>
                    <a:lnTo>
                      <a:pt x="52388" y="175070"/>
                    </a:lnTo>
                    <a:cubicBezTo>
                      <a:pt x="52388" y="144304"/>
                      <a:pt x="77343" y="119348"/>
                      <a:pt x="108109" y="119348"/>
                    </a:cubicBezTo>
                    <a:cubicBezTo>
                      <a:pt x="89630" y="119348"/>
                      <a:pt x="74676" y="104394"/>
                      <a:pt x="74676" y="85916"/>
                    </a:cubicBezTo>
                    <a:cubicBezTo>
                      <a:pt x="74676" y="67437"/>
                      <a:pt x="89630" y="52483"/>
                      <a:pt x="108109" y="52483"/>
                    </a:cubicBezTo>
                    <a:cubicBezTo>
                      <a:pt x="126587" y="52483"/>
                      <a:pt x="141542" y="67437"/>
                      <a:pt x="141542" y="85916"/>
                    </a:cubicBezTo>
                    <a:cubicBezTo>
                      <a:pt x="141542" y="104394"/>
                      <a:pt x="126587" y="119348"/>
                      <a:pt x="108109" y="119348"/>
                    </a:cubicBezTo>
                    <a:cubicBezTo>
                      <a:pt x="138875" y="119348"/>
                      <a:pt x="163830" y="144304"/>
                      <a:pt x="163830" y="175070"/>
                    </a:cubicBezTo>
                    <a:lnTo>
                      <a:pt x="163830" y="197358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0" name="자유형: 도형 146">
                <a:extLst>
                  <a:ext uri="{FF2B5EF4-FFF2-40B4-BE49-F238E27FC236}">
                    <a16:creationId xmlns:a16="http://schemas.microsoft.com/office/drawing/2014/main" id="{22D8E125-2714-4D68-AC74-CB548AC199CB}"/>
                  </a:ext>
                </a:extLst>
              </p:cNvPr>
              <p:cNvSpPr/>
              <p:nvPr/>
            </p:nvSpPr>
            <p:spPr>
              <a:xfrm>
                <a:off x="2314471" y="902017"/>
                <a:ext cx="76200" cy="76200"/>
              </a:xfrm>
              <a:custGeom>
                <a:avLst/>
                <a:gdLst>
                  <a:gd name="connsiteX0" fmla="*/ 7144 w 76200"/>
                  <a:gd name="connsiteY0" fmla="*/ 7144 h 76200"/>
                  <a:gd name="connsiteX1" fmla="*/ 7144 w 76200"/>
                  <a:gd name="connsiteY1" fmla="*/ 74771 h 76200"/>
                  <a:gd name="connsiteX2" fmla="*/ 74009 w 76200"/>
                  <a:gd name="connsiteY2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76200">
                    <a:moveTo>
                      <a:pt x="7144" y="7144"/>
                    </a:moveTo>
                    <a:lnTo>
                      <a:pt x="7144" y="74771"/>
                    </a:lnTo>
                    <a:lnTo>
                      <a:pt x="74009" y="7477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BDC98D19-438C-E1BC-D8CE-22FDCF93DD8B}"/>
              </a:ext>
            </a:extLst>
          </p:cNvPr>
          <p:cNvGrpSpPr/>
          <p:nvPr/>
        </p:nvGrpSpPr>
        <p:grpSpPr>
          <a:xfrm>
            <a:off x="11714410" y="-445700"/>
            <a:ext cx="1076338" cy="1018520"/>
            <a:chOff x="6624320" y="2143760"/>
            <a:chExt cx="1076338" cy="1018520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4DA5AF07-BA5B-5F6C-802F-2965A0FD2998}"/>
                </a:ext>
              </a:extLst>
            </p:cNvPr>
            <p:cNvSpPr/>
            <p:nvPr/>
          </p:nvSpPr>
          <p:spPr>
            <a:xfrm>
              <a:off x="6624320" y="214376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52" name="자유형: 도형 114">
              <a:extLst>
                <a:ext uri="{FF2B5EF4-FFF2-40B4-BE49-F238E27FC236}">
                  <a16:creationId xmlns:a16="http://schemas.microsoft.com/office/drawing/2014/main" id="{A8AF3389-B4B4-3551-54E1-BFA780FB71AF}"/>
                </a:ext>
              </a:extLst>
            </p:cNvPr>
            <p:cNvSpPr/>
            <p:nvPr/>
          </p:nvSpPr>
          <p:spPr>
            <a:xfrm>
              <a:off x="6967226" y="2462203"/>
              <a:ext cx="390525" cy="390525"/>
            </a:xfrm>
            <a:custGeom>
              <a:avLst/>
              <a:gdLst>
                <a:gd name="connsiteX0" fmla="*/ 381667 w 390525"/>
                <a:gd name="connsiteY0" fmla="*/ 173546 h 390525"/>
                <a:gd name="connsiteX1" fmla="*/ 345091 w 390525"/>
                <a:gd name="connsiteY1" fmla="*/ 152876 h 390525"/>
                <a:gd name="connsiteX2" fmla="*/ 333280 w 390525"/>
                <a:gd name="connsiteY2" fmla="*/ 124396 h 390525"/>
                <a:gd name="connsiteX3" fmla="*/ 344519 w 390525"/>
                <a:gd name="connsiteY3" fmla="*/ 83915 h 390525"/>
                <a:gd name="connsiteX4" fmla="*/ 341090 w 390525"/>
                <a:gd name="connsiteY4" fmla="*/ 72104 h 390525"/>
                <a:gd name="connsiteX5" fmla="*/ 322612 w 390525"/>
                <a:gd name="connsiteY5" fmla="*/ 53626 h 390525"/>
                <a:gd name="connsiteX6" fmla="*/ 310801 w 390525"/>
                <a:gd name="connsiteY6" fmla="*/ 50197 h 390525"/>
                <a:gd name="connsiteX7" fmla="*/ 270320 w 390525"/>
                <a:gd name="connsiteY7" fmla="*/ 61436 h 390525"/>
                <a:gd name="connsiteX8" fmla="*/ 241840 w 390525"/>
                <a:gd name="connsiteY8" fmla="*/ 49625 h 390525"/>
                <a:gd name="connsiteX9" fmla="*/ 221171 w 390525"/>
                <a:gd name="connsiteY9" fmla="*/ 13049 h 390525"/>
                <a:gd name="connsiteX10" fmla="*/ 210407 w 390525"/>
                <a:gd name="connsiteY10" fmla="*/ 7144 h 390525"/>
                <a:gd name="connsiteX11" fmla="*/ 184309 w 390525"/>
                <a:gd name="connsiteY11" fmla="*/ 7144 h 390525"/>
                <a:gd name="connsiteX12" fmla="*/ 173546 w 390525"/>
                <a:gd name="connsiteY12" fmla="*/ 13049 h 390525"/>
                <a:gd name="connsiteX13" fmla="*/ 152876 w 390525"/>
                <a:gd name="connsiteY13" fmla="*/ 49625 h 390525"/>
                <a:gd name="connsiteX14" fmla="*/ 124396 w 390525"/>
                <a:gd name="connsiteY14" fmla="*/ 61436 h 390525"/>
                <a:gd name="connsiteX15" fmla="*/ 83915 w 390525"/>
                <a:gd name="connsiteY15" fmla="*/ 50197 h 390525"/>
                <a:gd name="connsiteX16" fmla="*/ 72104 w 390525"/>
                <a:gd name="connsiteY16" fmla="*/ 53626 h 390525"/>
                <a:gd name="connsiteX17" fmla="*/ 53626 w 390525"/>
                <a:gd name="connsiteY17" fmla="*/ 72104 h 390525"/>
                <a:gd name="connsiteX18" fmla="*/ 50197 w 390525"/>
                <a:gd name="connsiteY18" fmla="*/ 83915 h 390525"/>
                <a:gd name="connsiteX19" fmla="*/ 61436 w 390525"/>
                <a:gd name="connsiteY19" fmla="*/ 124396 h 390525"/>
                <a:gd name="connsiteX20" fmla="*/ 49625 w 390525"/>
                <a:gd name="connsiteY20" fmla="*/ 152876 h 390525"/>
                <a:gd name="connsiteX21" fmla="*/ 13049 w 390525"/>
                <a:gd name="connsiteY21" fmla="*/ 173546 h 390525"/>
                <a:gd name="connsiteX22" fmla="*/ 7144 w 390525"/>
                <a:gd name="connsiteY22" fmla="*/ 184309 h 390525"/>
                <a:gd name="connsiteX23" fmla="*/ 7144 w 390525"/>
                <a:gd name="connsiteY23" fmla="*/ 210407 h 390525"/>
                <a:gd name="connsiteX24" fmla="*/ 13049 w 390525"/>
                <a:gd name="connsiteY24" fmla="*/ 221171 h 390525"/>
                <a:gd name="connsiteX25" fmla="*/ 49625 w 390525"/>
                <a:gd name="connsiteY25" fmla="*/ 241840 h 390525"/>
                <a:gd name="connsiteX26" fmla="*/ 61436 w 390525"/>
                <a:gd name="connsiteY26" fmla="*/ 270320 h 390525"/>
                <a:gd name="connsiteX27" fmla="*/ 50197 w 390525"/>
                <a:gd name="connsiteY27" fmla="*/ 310801 h 390525"/>
                <a:gd name="connsiteX28" fmla="*/ 53626 w 390525"/>
                <a:gd name="connsiteY28" fmla="*/ 322612 h 390525"/>
                <a:gd name="connsiteX29" fmla="*/ 72104 w 390525"/>
                <a:gd name="connsiteY29" fmla="*/ 341090 h 390525"/>
                <a:gd name="connsiteX30" fmla="*/ 83915 w 390525"/>
                <a:gd name="connsiteY30" fmla="*/ 344519 h 390525"/>
                <a:gd name="connsiteX31" fmla="*/ 124396 w 390525"/>
                <a:gd name="connsiteY31" fmla="*/ 333280 h 390525"/>
                <a:gd name="connsiteX32" fmla="*/ 152876 w 390525"/>
                <a:gd name="connsiteY32" fmla="*/ 345091 h 390525"/>
                <a:gd name="connsiteX33" fmla="*/ 173546 w 390525"/>
                <a:gd name="connsiteY33" fmla="*/ 381667 h 390525"/>
                <a:gd name="connsiteX34" fmla="*/ 184309 w 390525"/>
                <a:gd name="connsiteY34" fmla="*/ 387572 h 390525"/>
                <a:gd name="connsiteX35" fmla="*/ 210407 w 390525"/>
                <a:gd name="connsiteY35" fmla="*/ 387572 h 390525"/>
                <a:gd name="connsiteX36" fmla="*/ 221171 w 390525"/>
                <a:gd name="connsiteY36" fmla="*/ 381667 h 390525"/>
                <a:gd name="connsiteX37" fmla="*/ 241840 w 390525"/>
                <a:gd name="connsiteY37" fmla="*/ 345091 h 390525"/>
                <a:gd name="connsiteX38" fmla="*/ 270320 w 390525"/>
                <a:gd name="connsiteY38" fmla="*/ 333280 h 390525"/>
                <a:gd name="connsiteX39" fmla="*/ 310801 w 390525"/>
                <a:gd name="connsiteY39" fmla="*/ 344519 h 390525"/>
                <a:gd name="connsiteX40" fmla="*/ 322612 w 390525"/>
                <a:gd name="connsiteY40" fmla="*/ 341090 h 390525"/>
                <a:gd name="connsiteX41" fmla="*/ 341090 w 390525"/>
                <a:gd name="connsiteY41" fmla="*/ 322612 h 390525"/>
                <a:gd name="connsiteX42" fmla="*/ 344519 w 390525"/>
                <a:gd name="connsiteY42" fmla="*/ 310801 h 390525"/>
                <a:gd name="connsiteX43" fmla="*/ 333280 w 390525"/>
                <a:gd name="connsiteY43" fmla="*/ 270320 h 390525"/>
                <a:gd name="connsiteX44" fmla="*/ 345091 w 390525"/>
                <a:gd name="connsiteY44" fmla="*/ 241840 h 390525"/>
                <a:gd name="connsiteX45" fmla="*/ 381667 w 390525"/>
                <a:gd name="connsiteY45" fmla="*/ 221171 h 390525"/>
                <a:gd name="connsiteX46" fmla="*/ 387572 w 390525"/>
                <a:gd name="connsiteY46" fmla="*/ 210407 h 390525"/>
                <a:gd name="connsiteX47" fmla="*/ 387572 w 390525"/>
                <a:gd name="connsiteY47" fmla="*/ 184309 h 390525"/>
                <a:gd name="connsiteX48" fmla="*/ 381667 w 390525"/>
                <a:gd name="connsiteY48" fmla="*/ 173546 h 390525"/>
                <a:gd name="connsiteX49" fmla="*/ 197453 w 390525"/>
                <a:gd name="connsiteY49" fmla="*/ 280225 h 390525"/>
                <a:gd name="connsiteX50" fmla="*/ 114490 w 390525"/>
                <a:gd name="connsiteY50" fmla="*/ 197263 h 390525"/>
                <a:gd name="connsiteX51" fmla="*/ 197453 w 390525"/>
                <a:gd name="connsiteY51" fmla="*/ 114300 h 390525"/>
                <a:gd name="connsiteX52" fmla="*/ 280416 w 390525"/>
                <a:gd name="connsiteY52" fmla="*/ 197263 h 390525"/>
                <a:gd name="connsiteX53" fmla="*/ 197453 w 390525"/>
                <a:gd name="connsiteY53" fmla="*/ 2802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1667" y="173546"/>
                  </a:moveTo>
                  <a:cubicBezTo>
                    <a:pt x="378619" y="171641"/>
                    <a:pt x="354616" y="157258"/>
                    <a:pt x="345091" y="152876"/>
                  </a:cubicBezTo>
                  <a:lnTo>
                    <a:pt x="333280" y="124396"/>
                  </a:lnTo>
                  <a:cubicBezTo>
                    <a:pt x="336804" y="114967"/>
                    <a:pt x="343471" y="88487"/>
                    <a:pt x="344519" y="83915"/>
                  </a:cubicBezTo>
                  <a:cubicBezTo>
                    <a:pt x="345472" y="79629"/>
                    <a:pt x="344233" y="75247"/>
                    <a:pt x="341090" y="72104"/>
                  </a:cubicBezTo>
                  <a:lnTo>
                    <a:pt x="322612" y="53626"/>
                  </a:lnTo>
                  <a:cubicBezTo>
                    <a:pt x="319564" y="50578"/>
                    <a:pt x="315087" y="49244"/>
                    <a:pt x="310801" y="50197"/>
                  </a:cubicBezTo>
                  <a:cubicBezTo>
                    <a:pt x="307277" y="50959"/>
                    <a:pt x="280130" y="57817"/>
                    <a:pt x="270320" y="61436"/>
                  </a:cubicBezTo>
                  <a:lnTo>
                    <a:pt x="241840" y="49625"/>
                  </a:lnTo>
                  <a:cubicBezTo>
                    <a:pt x="237649" y="40481"/>
                    <a:pt x="223742" y="17050"/>
                    <a:pt x="221171" y="13049"/>
                  </a:cubicBezTo>
                  <a:cubicBezTo>
                    <a:pt x="218885" y="9334"/>
                    <a:pt x="214789" y="7144"/>
                    <a:pt x="210407" y="7144"/>
                  </a:cubicBezTo>
                  <a:lnTo>
                    <a:pt x="184309" y="7144"/>
                  </a:lnTo>
                  <a:cubicBezTo>
                    <a:pt x="179927" y="7144"/>
                    <a:pt x="175927" y="9430"/>
                    <a:pt x="173546" y="13049"/>
                  </a:cubicBezTo>
                  <a:cubicBezTo>
                    <a:pt x="171640" y="16097"/>
                    <a:pt x="157258" y="40100"/>
                    <a:pt x="152876" y="49625"/>
                  </a:cubicBezTo>
                  <a:lnTo>
                    <a:pt x="124396" y="61436"/>
                  </a:lnTo>
                  <a:cubicBezTo>
                    <a:pt x="114967" y="57912"/>
                    <a:pt x="88487" y="51245"/>
                    <a:pt x="83915" y="50197"/>
                  </a:cubicBezTo>
                  <a:cubicBezTo>
                    <a:pt x="79629" y="49244"/>
                    <a:pt x="75247" y="50483"/>
                    <a:pt x="72104" y="53626"/>
                  </a:cubicBezTo>
                  <a:lnTo>
                    <a:pt x="53626" y="72104"/>
                  </a:lnTo>
                  <a:cubicBezTo>
                    <a:pt x="50578" y="75152"/>
                    <a:pt x="49244" y="79629"/>
                    <a:pt x="50197" y="83915"/>
                  </a:cubicBezTo>
                  <a:cubicBezTo>
                    <a:pt x="50959" y="87439"/>
                    <a:pt x="57817" y="114586"/>
                    <a:pt x="61436" y="124396"/>
                  </a:cubicBezTo>
                  <a:lnTo>
                    <a:pt x="49625" y="152876"/>
                  </a:lnTo>
                  <a:cubicBezTo>
                    <a:pt x="40481" y="157067"/>
                    <a:pt x="17050" y="170974"/>
                    <a:pt x="13049" y="173546"/>
                  </a:cubicBezTo>
                  <a:cubicBezTo>
                    <a:pt x="9335" y="175831"/>
                    <a:pt x="7144" y="179927"/>
                    <a:pt x="7144" y="184309"/>
                  </a:cubicBezTo>
                  <a:lnTo>
                    <a:pt x="7144" y="210407"/>
                  </a:lnTo>
                  <a:cubicBezTo>
                    <a:pt x="7144" y="214789"/>
                    <a:pt x="9430" y="218789"/>
                    <a:pt x="13049" y="221171"/>
                  </a:cubicBezTo>
                  <a:cubicBezTo>
                    <a:pt x="16097" y="223075"/>
                    <a:pt x="40100" y="237458"/>
                    <a:pt x="49625" y="241840"/>
                  </a:cubicBezTo>
                  <a:lnTo>
                    <a:pt x="61436" y="270320"/>
                  </a:lnTo>
                  <a:cubicBezTo>
                    <a:pt x="57912" y="279749"/>
                    <a:pt x="51245" y="306229"/>
                    <a:pt x="50197" y="310801"/>
                  </a:cubicBezTo>
                  <a:cubicBezTo>
                    <a:pt x="49244" y="315087"/>
                    <a:pt x="50482" y="319468"/>
                    <a:pt x="53626" y="322612"/>
                  </a:cubicBezTo>
                  <a:lnTo>
                    <a:pt x="72104" y="341090"/>
                  </a:lnTo>
                  <a:cubicBezTo>
                    <a:pt x="75152" y="344138"/>
                    <a:pt x="79629" y="345472"/>
                    <a:pt x="83915" y="344519"/>
                  </a:cubicBezTo>
                  <a:cubicBezTo>
                    <a:pt x="87439" y="343757"/>
                    <a:pt x="114586" y="336899"/>
                    <a:pt x="124396" y="333280"/>
                  </a:cubicBezTo>
                  <a:lnTo>
                    <a:pt x="152876" y="345091"/>
                  </a:lnTo>
                  <a:cubicBezTo>
                    <a:pt x="157067" y="354235"/>
                    <a:pt x="170974" y="377666"/>
                    <a:pt x="173546" y="381667"/>
                  </a:cubicBezTo>
                  <a:cubicBezTo>
                    <a:pt x="175831" y="385381"/>
                    <a:pt x="179927" y="387572"/>
                    <a:pt x="184309" y="387572"/>
                  </a:cubicBezTo>
                  <a:lnTo>
                    <a:pt x="210407" y="387572"/>
                  </a:lnTo>
                  <a:cubicBezTo>
                    <a:pt x="214789" y="387572"/>
                    <a:pt x="218789" y="385286"/>
                    <a:pt x="221171" y="381667"/>
                  </a:cubicBezTo>
                  <a:cubicBezTo>
                    <a:pt x="223075" y="378619"/>
                    <a:pt x="237458" y="354616"/>
                    <a:pt x="241840" y="345091"/>
                  </a:cubicBezTo>
                  <a:lnTo>
                    <a:pt x="270320" y="333280"/>
                  </a:lnTo>
                  <a:cubicBezTo>
                    <a:pt x="279749" y="336804"/>
                    <a:pt x="306229" y="343471"/>
                    <a:pt x="310801" y="344519"/>
                  </a:cubicBezTo>
                  <a:cubicBezTo>
                    <a:pt x="315087" y="345472"/>
                    <a:pt x="319469" y="344234"/>
                    <a:pt x="322612" y="341090"/>
                  </a:cubicBezTo>
                  <a:lnTo>
                    <a:pt x="341090" y="322612"/>
                  </a:lnTo>
                  <a:cubicBezTo>
                    <a:pt x="344138" y="319564"/>
                    <a:pt x="345472" y="315087"/>
                    <a:pt x="344519" y="310801"/>
                  </a:cubicBezTo>
                  <a:cubicBezTo>
                    <a:pt x="343757" y="307276"/>
                    <a:pt x="336899" y="280130"/>
                    <a:pt x="333280" y="270320"/>
                  </a:cubicBezTo>
                  <a:lnTo>
                    <a:pt x="345091" y="241840"/>
                  </a:lnTo>
                  <a:cubicBezTo>
                    <a:pt x="354235" y="237649"/>
                    <a:pt x="377666" y="223742"/>
                    <a:pt x="381667" y="221171"/>
                  </a:cubicBezTo>
                  <a:cubicBezTo>
                    <a:pt x="385381" y="218884"/>
                    <a:pt x="387572" y="214789"/>
                    <a:pt x="387572" y="210407"/>
                  </a:cubicBezTo>
                  <a:lnTo>
                    <a:pt x="387572" y="184309"/>
                  </a:lnTo>
                  <a:cubicBezTo>
                    <a:pt x="387668" y="179927"/>
                    <a:pt x="385381" y="175831"/>
                    <a:pt x="381667" y="173546"/>
                  </a:cubicBezTo>
                  <a:close/>
                  <a:moveTo>
                    <a:pt x="197453" y="280225"/>
                  </a:moveTo>
                  <a:cubicBezTo>
                    <a:pt x="151733" y="280225"/>
                    <a:pt x="114490" y="242983"/>
                    <a:pt x="114490" y="197263"/>
                  </a:cubicBezTo>
                  <a:cubicBezTo>
                    <a:pt x="114490" y="151543"/>
                    <a:pt x="151733" y="114300"/>
                    <a:pt x="197453" y="114300"/>
                  </a:cubicBezTo>
                  <a:cubicBezTo>
                    <a:pt x="243173" y="114300"/>
                    <a:pt x="280416" y="151543"/>
                    <a:pt x="280416" y="197263"/>
                  </a:cubicBezTo>
                  <a:cubicBezTo>
                    <a:pt x="280321" y="243078"/>
                    <a:pt x="243173" y="280225"/>
                    <a:pt x="197453" y="280225"/>
                  </a:cubicBezTo>
                  <a:close/>
                </a:path>
              </a:pathLst>
            </a:custGeom>
            <a:solidFill>
              <a:srgbClr val="B2CB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 dirty="0"/>
            </a:p>
          </p:txBody>
        </p:sp>
      </p:grpSp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640BCC83-20A4-1C5C-8A66-96DBBC39FF03}"/>
              </a:ext>
            </a:extLst>
          </p:cNvPr>
          <p:cNvSpPr/>
          <p:nvPr/>
        </p:nvSpPr>
        <p:spPr>
          <a:xfrm>
            <a:off x="-3556166" y="3613085"/>
            <a:ext cx="1656000" cy="1656000"/>
          </a:xfrm>
          <a:prstGeom prst="ellipse">
            <a:avLst/>
          </a:prstGeom>
          <a:solidFill>
            <a:srgbClr val="FFE7E8">
              <a:alpha val="52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3E84CFCC-BA31-0C19-DBC1-371D0FC73058}"/>
              </a:ext>
            </a:extLst>
          </p:cNvPr>
          <p:cNvSpPr/>
          <p:nvPr/>
        </p:nvSpPr>
        <p:spPr>
          <a:xfrm>
            <a:off x="11650127" y="3245369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48D8A176-5C50-2B07-C52C-54852DF4204B}"/>
              </a:ext>
            </a:extLst>
          </p:cNvPr>
          <p:cNvSpPr/>
          <p:nvPr/>
        </p:nvSpPr>
        <p:spPr>
          <a:xfrm>
            <a:off x="5809888" y="-434983"/>
            <a:ext cx="936000" cy="936000"/>
          </a:xfrm>
          <a:prstGeom prst="ellipse">
            <a:avLst/>
          </a:prstGeom>
          <a:solidFill>
            <a:srgbClr val="3FBF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944E98D3-5C42-84A6-107D-BDCC90D0EDDE}"/>
              </a:ext>
            </a:extLst>
          </p:cNvPr>
          <p:cNvSpPr/>
          <p:nvPr/>
        </p:nvSpPr>
        <p:spPr>
          <a:xfrm>
            <a:off x="-364337" y="6343081"/>
            <a:ext cx="936000" cy="936000"/>
          </a:xfrm>
          <a:prstGeom prst="ellipse">
            <a:avLst/>
          </a:prstGeom>
          <a:solidFill>
            <a:srgbClr val="3FBF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4C77BFFD-B9C6-28B2-CE0C-7CBD4ABAA9D4}"/>
              </a:ext>
            </a:extLst>
          </p:cNvPr>
          <p:cNvSpPr/>
          <p:nvPr/>
        </p:nvSpPr>
        <p:spPr>
          <a:xfrm>
            <a:off x="4543476" y="9156205"/>
            <a:ext cx="936000" cy="93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57867A77-41F7-D333-B9BC-95B8FF9BF10D}"/>
              </a:ext>
            </a:extLst>
          </p:cNvPr>
          <p:cNvSpPr/>
          <p:nvPr/>
        </p:nvSpPr>
        <p:spPr>
          <a:xfrm>
            <a:off x="13538178" y="572820"/>
            <a:ext cx="936000" cy="936000"/>
          </a:xfrm>
          <a:prstGeom prst="ellipse">
            <a:avLst/>
          </a:prstGeom>
          <a:solidFill>
            <a:srgbClr val="F7F0B6">
              <a:alpha val="74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1175A354-12CB-C25A-5817-C7528E1D0867}"/>
              </a:ext>
            </a:extLst>
          </p:cNvPr>
          <p:cNvSpPr/>
          <p:nvPr/>
        </p:nvSpPr>
        <p:spPr>
          <a:xfrm>
            <a:off x="11110127" y="-757836"/>
            <a:ext cx="540000" cy="540000"/>
          </a:xfrm>
          <a:prstGeom prst="ellipse">
            <a:avLst/>
          </a:prstGeom>
          <a:solidFill>
            <a:srgbClr val="3FBF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8FC42E14-4F00-46F9-F37F-503077C0507E}"/>
              </a:ext>
            </a:extLst>
          </p:cNvPr>
          <p:cNvSpPr/>
          <p:nvPr/>
        </p:nvSpPr>
        <p:spPr>
          <a:xfrm>
            <a:off x="4385758" y="-1603357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0FEF1AC8-F2B3-286F-EE01-06EF1FF94A75}"/>
              </a:ext>
            </a:extLst>
          </p:cNvPr>
          <p:cNvSpPr/>
          <p:nvPr/>
        </p:nvSpPr>
        <p:spPr>
          <a:xfrm>
            <a:off x="-3011829" y="593581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CD7FED30-926C-ADFF-CD90-7A3E48D6957E}"/>
              </a:ext>
            </a:extLst>
          </p:cNvPr>
          <p:cNvSpPr/>
          <p:nvPr/>
        </p:nvSpPr>
        <p:spPr>
          <a:xfrm>
            <a:off x="2172640" y="-1027836"/>
            <a:ext cx="540000" cy="540000"/>
          </a:xfrm>
          <a:prstGeom prst="ellipse">
            <a:avLst/>
          </a:prstGeom>
          <a:solidFill>
            <a:srgbClr val="F7F0B6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A1487B8E-E82A-342F-38CE-1AEA6AA6822A}"/>
              </a:ext>
            </a:extLst>
          </p:cNvPr>
          <p:cNvSpPr/>
          <p:nvPr/>
        </p:nvSpPr>
        <p:spPr>
          <a:xfrm>
            <a:off x="-626312" y="8575764"/>
            <a:ext cx="540000" cy="540000"/>
          </a:xfrm>
          <a:prstGeom prst="ellipse">
            <a:avLst/>
          </a:prstGeom>
          <a:solidFill>
            <a:srgbClr val="FFE7E8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3F63B7B2-49A2-2919-AAE9-E6C7255CCA9B}"/>
              </a:ext>
            </a:extLst>
          </p:cNvPr>
          <p:cNvSpPr/>
          <p:nvPr/>
        </p:nvSpPr>
        <p:spPr>
          <a:xfrm>
            <a:off x="8440234" y="8610564"/>
            <a:ext cx="540000" cy="540000"/>
          </a:xfrm>
          <a:prstGeom prst="ellipse">
            <a:avLst/>
          </a:prstGeom>
          <a:solidFill>
            <a:srgbClr val="FFE7E8">
              <a:alpha val="74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1AE0DA68-4C54-10C4-A085-068EDE54F4F8}"/>
              </a:ext>
            </a:extLst>
          </p:cNvPr>
          <p:cNvSpPr/>
          <p:nvPr/>
        </p:nvSpPr>
        <p:spPr>
          <a:xfrm>
            <a:off x="14204178" y="3534032"/>
            <a:ext cx="540000" cy="540000"/>
          </a:xfrm>
          <a:prstGeom prst="ellipse">
            <a:avLst/>
          </a:prstGeom>
          <a:solidFill>
            <a:srgbClr val="788DFF">
              <a:alpha val="51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D88FAD98-EEDD-EABD-C0A8-C8BA04745134}"/>
              </a:ext>
            </a:extLst>
          </p:cNvPr>
          <p:cNvSpPr/>
          <p:nvPr/>
        </p:nvSpPr>
        <p:spPr>
          <a:xfrm>
            <a:off x="7884735" y="-1767425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E6B58468-CC61-1714-AFB6-BC40724B011A}"/>
              </a:ext>
            </a:extLst>
          </p:cNvPr>
          <p:cNvGrpSpPr/>
          <p:nvPr/>
        </p:nvGrpSpPr>
        <p:grpSpPr>
          <a:xfrm>
            <a:off x="11274028" y="6022147"/>
            <a:ext cx="1076338" cy="1018520"/>
            <a:chOff x="7078397" y="3948420"/>
            <a:chExt cx="1076338" cy="1018520"/>
          </a:xfrm>
        </p:grpSpPr>
        <p:sp>
          <p:nvSpPr>
            <p:cNvPr id="14" name="مستطيل: زوايا مستديرة 13">
              <a:extLst>
                <a:ext uri="{FF2B5EF4-FFF2-40B4-BE49-F238E27FC236}">
                  <a16:creationId xmlns:a16="http://schemas.microsoft.com/office/drawing/2014/main" id="{FF1AD3BA-24F1-E14A-0175-BBC1E18EE8EF}"/>
                </a:ext>
              </a:extLst>
            </p:cNvPr>
            <p:cNvSpPr/>
            <p:nvPr/>
          </p:nvSpPr>
          <p:spPr>
            <a:xfrm>
              <a:off x="7078397" y="394842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61" name="그룹 259">
              <a:extLst>
                <a:ext uri="{FF2B5EF4-FFF2-40B4-BE49-F238E27FC236}">
                  <a16:creationId xmlns:a16="http://schemas.microsoft.com/office/drawing/2014/main" id="{ECC2FBB8-29C0-4B7C-E845-D6C355F9E4A4}"/>
                </a:ext>
              </a:extLst>
            </p:cNvPr>
            <p:cNvGrpSpPr/>
            <p:nvPr/>
          </p:nvGrpSpPr>
          <p:grpSpPr>
            <a:xfrm>
              <a:off x="7422296" y="4269141"/>
              <a:ext cx="392240" cy="386638"/>
              <a:chOff x="5451265" y="5564677"/>
              <a:chExt cx="392240" cy="386638"/>
            </a:xfrm>
            <a:solidFill>
              <a:srgbClr val="00B0AC"/>
            </a:solidFill>
          </p:grpSpPr>
          <p:sp>
            <p:nvSpPr>
              <p:cNvPr id="62" name="자유형: 도형 260">
                <a:extLst>
                  <a:ext uri="{FF2B5EF4-FFF2-40B4-BE49-F238E27FC236}">
                    <a16:creationId xmlns:a16="http://schemas.microsoft.com/office/drawing/2014/main" id="{0B6C06FF-A83C-FFFC-7805-2379CFC686C8}"/>
                  </a:ext>
                </a:extLst>
              </p:cNvPr>
              <p:cNvSpPr/>
              <p:nvPr/>
            </p:nvSpPr>
            <p:spPr>
              <a:xfrm>
                <a:off x="5563503" y="5855779"/>
                <a:ext cx="161925" cy="57150"/>
              </a:xfrm>
              <a:custGeom>
                <a:avLst/>
                <a:gdLst>
                  <a:gd name="connsiteX0" fmla="*/ 162537 w 161925"/>
                  <a:gd name="connsiteY0" fmla="*/ 44100 h 57150"/>
                  <a:gd name="connsiteX1" fmla="*/ 151964 w 161925"/>
                  <a:gd name="connsiteY1" fmla="*/ 29432 h 57150"/>
                  <a:gd name="connsiteX2" fmla="*/ 140820 w 161925"/>
                  <a:gd name="connsiteY2" fmla="*/ 29432 h 57150"/>
                  <a:gd name="connsiteX3" fmla="*/ 140820 w 161925"/>
                  <a:gd name="connsiteY3" fmla="*/ 7144 h 57150"/>
                  <a:gd name="connsiteX4" fmla="*/ 29377 w 161925"/>
                  <a:gd name="connsiteY4" fmla="*/ 7144 h 57150"/>
                  <a:gd name="connsiteX5" fmla="*/ 29377 w 161925"/>
                  <a:gd name="connsiteY5" fmla="*/ 29432 h 57150"/>
                  <a:gd name="connsiteX6" fmla="*/ 18233 w 161925"/>
                  <a:gd name="connsiteY6" fmla="*/ 29432 h 57150"/>
                  <a:gd name="connsiteX7" fmla="*/ 7660 w 161925"/>
                  <a:gd name="connsiteY7" fmla="*/ 37052 h 57150"/>
                  <a:gd name="connsiteX8" fmla="*/ 18233 w 161925"/>
                  <a:gd name="connsiteY8" fmla="*/ 51721 h 57150"/>
                  <a:gd name="connsiteX9" fmla="*/ 151964 w 161925"/>
                  <a:gd name="connsiteY9" fmla="*/ 51721 h 57150"/>
                  <a:gd name="connsiteX10" fmla="*/ 162537 w 161925"/>
                  <a:gd name="connsiteY10" fmla="*/ 4410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57150">
                    <a:moveTo>
                      <a:pt x="162537" y="44100"/>
                    </a:moveTo>
                    <a:cubicBezTo>
                      <a:pt x="164823" y="36480"/>
                      <a:pt x="159203" y="29432"/>
                      <a:pt x="151964" y="29432"/>
                    </a:cubicBezTo>
                    <a:lnTo>
                      <a:pt x="140820" y="29432"/>
                    </a:lnTo>
                    <a:lnTo>
                      <a:pt x="140820" y="7144"/>
                    </a:lnTo>
                    <a:lnTo>
                      <a:pt x="29377" y="7144"/>
                    </a:lnTo>
                    <a:lnTo>
                      <a:pt x="29377" y="29432"/>
                    </a:lnTo>
                    <a:lnTo>
                      <a:pt x="18233" y="29432"/>
                    </a:lnTo>
                    <a:cubicBezTo>
                      <a:pt x="13471" y="29432"/>
                      <a:pt x="9089" y="32480"/>
                      <a:pt x="7660" y="37052"/>
                    </a:cubicBezTo>
                    <a:cubicBezTo>
                      <a:pt x="5374" y="44672"/>
                      <a:pt x="10994" y="51721"/>
                      <a:pt x="18233" y="51721"/>
                    </a:cubicBezTo>
                    <a:lnTo>
                      <a:pt x="151964" y="51721"/>
                    </a:lnTo>
                    <a:cubicBezTo>
                      <a:pt x="156822" y="51815"/>
                      <a:pt x="161204" y="48768"/>
                      <a:pt x="162537" y="44100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3" name="자유형: 도형 261">
                <a:extLst>
                  <a:ext uri="{FF2B5EF4-FFF2-40B4-BE49-F238E27FC236}">
                    <a16:creationId xmlns:a16="http://schemas.microsoft.com/office/drawing/2014/main" id="{63D7284D-DCB2-337D-1D77-331B5A8398E6}"/>
                  </a:ext>
                </a:extLst>
              </p:cNvPr>
              <p:cNvSpPr/>
              <p:nvPr/>
            </p:nvSpPr>
            <p:spPr>
              <a:xfrm>
                <a:off x="5780987" y="5608307"/>
                <a:ext cx="57150" cy="38100"/>
              </a:xfrm>
              <a:custGeom>
                <a:avLst/>
                <a:gdLst>
                  <a:gd name="connsiteX0" fmla="*/ 7537 w 57150"/>
                  <a:gd name="connsiteY0" fmla="*/ 26968 h 38100"/>
                  <a:gd name="connsiteX1" fmla="*/ 21158 w 57150"/>
                  <a:gd name="connsiteY1" fmla="*/ 34874 h 38100"/>
                  <a:gd name="connsiteX2" fmla="*/ 43447 w 57150"/>
                  <a:gd name="connsiteY2" fmla="*/ 29064 h 38100"/>
                  <a:gd name="connsiteX3" fmla="*/ 51352 w 57150"/>
                  <a:gd name="connsiteY3" fmla="*/ 15443 h 38100"/>
                  <a:gd name="connsiteX4" fmla="*/ 37732 w 57150"/>
                  <a:gd name="connsiteY4" fmla="*/ 7537 h 38100"/>
                  <a:gd name="connsiteX5" fmla="*/ 15443 w 57150"/>
                  <a:gd name="connsiteY5" fmla="*/ 13348 h 38100"/>
                  <a:gd name="connsiteX6" fmla="*/ 7537 w 57150"/>
                  <a:gd name="connsiteY6" fmla="*/ 269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7537" y="26968"/>
                    </a:moveTo>
                    <a:cubicBezTo>
                      <a:pt x="9157" y="32969"/>
                      <a:pt x="15252" y="36398"/>
                      <a:pt x="21158" y="34874"/>
                    </a:cubicBezTo>
                    <a:lnTo>
                      <a:pt x="43447" y="29064"/>
                    </a:lnTo>
                    <a:cubicBezTo>
                      <a:pt x="49352" y="27444"/>
                      <a:pt x="52876" y="21348"/>
                      <a:pt x="51352" y="15443"/>
                    </a:cubicBezTo>
                    <a:cubicBezTo>
                      <a:pt x="49733" y="9442"/>
                      <a:pt x="43637" y="5918"/>
                      <a:pt x="37732" y="7537"/>
                    </a:cubicBezTo>
                    <a:lnTo>
                      <a:pt x="15443" y="13348"/>
                    </a:lnTo>
                    <a:cubicBezTo>
                      <a:pt x="9442" y="14967"/>
                      <a:pt x="5918" y="21063"/>
                      <a:pt x="7537" y="26968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4" name="자유형: 도형 262">
                <a:extLst>
                  <a:ext uri="{FF2B5EF4-FFF2-40B4-BE49-F238E27FC236}">
                    <a16:creationId xmlns:a16="http://schemas.microsoft.com/office/drawing/2014/main" id="{267DCFE5-C89B-1863-D841-C580D871C27B}"/>
                  </a:ext>
                </a:extLst>
              </p:cNvPr>
              <p:cNvSpPr/>
              <p:nvPr/>
            </p:nvSpPr>
            <p:spPr>
              <a:xfrm>
                <a:off x="5457271" y="5739466"/>
                <a:ext cx="57150" cy="38100"/>
              </a:xfrm>
              <a:custGeom>
                <a:avLst/>
                <a:gdLst>
                  <a:gd name="connsiteX0" fmla="*/ 37693 w 57150"/>
                  <a:gd name="connsiteY0" fmla="*/ 7537 h 38100"/>
                  <a:gd name="connsiteX1" fmla="*/ 15404 w 57150"/>
                  <a:gd name="connsiteY1" fmla="*/ 13348 h 38100"/>
                  <a:gd name="connsiteX2" fmla="*/ 7498 w 57150"/>
                  <a:gd name="connsiteY2" fmla="*/ 26968 h 38100"/>
                  <a:gd name="connsiteX3" fmla="*/ 21119 w 57150"/>
                  <a:gd name="connsiteY3" fmla="*/ 34874 h 38100"/>
                  <a:gd name="connsiteX4" fmla="*/ 43408 w 57150"/>
                  <a:gd name="connsiteY4" fmla="*/ 29064 h 38100"/>
                  <a:gd name="connsiteX5" fmla="*/ 51314 w 57150"/>
                  <a:gd name="connsiteY5" fmla="*/ 15443 h 38100"/>
                  <a:gd name="connsiteX6" fmla="*/ 37693 w 57150"/>
                  <a:gd name="connsiteY6" fmla="*/ 753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37693" y="7537"/>
                    </a:moveTo>
                    <a:lnTo>
                      <a:pt x="15404" y="13348"/>
                    </a:lnTo>
                    <a:cubicBezTo>
                      <a:pt x="9499" y="14967"/>
                      <a:pt x="5975" y="21063"/>
                      <a:pt x="7498" y="26968"/>
                    </a:cubicBezTo>
                    <a:cubicBezTo>
                      <a:pt x="9118" y="32969"/>
                      <a:pt x="15214" y="36398"/>
                      <a:pt x="21119" y="34874"/>
                    </a:cubicBezTo>
                    <a:lnTo>
                      <a:pt x="43408" y="29064"/>
                    </a:lnTo>
                    <a:cubicBezTo>
                      <a:pt x="49313" y="27445"/>
                      <a:pt x="52838" y="21348"/>
                      <a:pt x="51314" y="15443"/>
                    </a:cubicBezTo>
                    <a:cubicBezTo>
                      <a:pt x="49790" y="9442"/>
                      <a:pt x="43694" y="5918"/>
                      <a:pt x="37693" y="7537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5" name="자유형: 도형 263">
                <a:extLst>
                  <a:ext uri="{FF2B5EF4-FFF2-40B4-BE49-F238E27FC236}">
                    <a16:creationId xmlns:a16="http://schemas.microsoft.com/office/drawing/2014/main" id="{C12B0BB7-18E0-734C-CC93-F40B4AD0E9B8}"/>
                  </a:ext>
                </a:extLst>
              </p:cNvPr>
              <p:cNvSpPr/>
              <p:nvPr/>
            </p:nvSpPr>
            <p:spPr>
              <a:xfrm>
                <a:off x="5780987" y="5739466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2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2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2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445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6" name="자유형: 도형 264">
                <a:extLst>
                  <a:ext uri="{FF2B5EF4-FFF2-40B4-BE49-F238E27FC236}">
                    <a16:creationId xmlns:a16="http://schemas.microsoft.com/office/drawing/2014/main" id="{E4B5BB53-1D8D-128D-FAB5-56FBB99F4B62}"/>
                  </a:ext>
                </a:extLst>
              </p:cNvPr>
              <p:cNvSpPr/>
              <p:nvPr/>
            </p:nvSpPr>
            <p:spPr>
              <a:xfrm>
                <a:off x="5457327" y="5608307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1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1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1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540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7" name="자유형: 도형 265">
                <a:extLst>
                  <a:ext uri="{FF2B5EF4-FFF2-40B4-BE49-F238E27FC236}">
                    <a16:creationId xmlns:a16="http://schemas.microsoft.com/office/drawing/2014/main" id="{3259B088-54C3-B19C-0EC8-07D883FFFE46}"/>
                  </a:ext>
                </a:extLst>
              </p:cNvPr>
              <p:cNvSpPr/>
              <p:nvPr/>
            </p:nvSpPr>
            <p:spPr>
              <a:xfrm>
                <a:off x="5786355" y="5676804"/>
                <a:ext cx="57150" cy="28575"/>
              </a:xfrm>
              <a:custGeom>
                <a:avLst/>
                <a:gdLst>
                  <a:gd name="connsiteX0" fmla="*/ 41317 w 57150"/>
                  <a:gd name="connsiteY0" fmla="*/ 7144 h 28575"/>
                  <a:gd name="connsiteX1" fmla="*/ 18552 w 57150"/>
                  <a:gd name="connsiteY1" fmla="*/ 7144 h 28575"/>
                  <a:gd name="connsiteX2" fmla="*/ 7218 w 57150"/>
                  <a:gd name="connsiteY2" fmla="*/ 17050 h 28575"/>
                  <a:gd name="connsiteX3" fmla="*/ 18266 w 57150"/>
                  <a:gd name="connsiteY3" fmla="*/ 29432 h 28575"/>
                  <a:gd name="connsiteX4" fmla="*/ 41031 w 57150"/>
                  <a:gd name="connsiteY4" fmla="*/ 29432 h 28575"/>
                  <a:gd name="connsiteX5" fmla="*/ 52366 w 57150"/>
                  <a:gd name="connsiteY5" fmla="*/ 19526 h 28575"/>
                  <a:gd name="connsiteX6" fmla="*/ 41317 w 57150"/>
                  <a:gd name="connsiteY6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41317" y="7144"/>
                    </a:move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813"/>
                      <a:pt x="11694" y="29432"/>
                      <a:pt x="18266" y="29432"/>
                    </a:cubicBezTo>
                    <a:lnTo>
                      <a:pt x="41031" y="29432"/>
                    </a:lnTo>
                    <a:cubicBezTo>
                      <a:pt x="46747" y="29432"/>
                      <a:pt x="51795" y="25241"/>
                      <a:pt x="52366" y="19526"/>
                    </a:cubicBezTo>
                    <a:cubicBezTo>
                      <a:pt x="53128" y="12763"/>
                      <a:pt x="47890" y="7144"/>
                      <a:pt x="41317" y="714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8" name="자유형: 도형 266">
                <a:extLst>
                  <a:ext uri="{FF2B5EF4-FFF2-40B4-BE49-F238E27FC236}">
                    <a16:creationId xmlns:a16="http://schemas.microsoft.com/office/drawing/2014/main" id="{8BEA1FE3-610A-7FB7-8B1A-F63C70A76CC4}"/>
                  </a:ext>
                </a:extLst>
              </p:cNvPr>
              <p:cNvSpPr/>
              <p:nvPr/>
            </p:nvSpPr>
            <p:spPr>
              <a:xfrm>
                <a:off x="5451265" y="5676804"/>
                <a:ext cx="57150" cy="28575"/>
              </a:xfrm>
              <a:custGeom>
                <a:avLst/>
                <a:gdLst>
                  <a:gd name="connsiteX0" fmla="*/ 18266 w 57150"/>
                  <a:gd name="connsiteY0" fmla="*/ 29432 h 28575"/>
                  <a:gd name="connsiteX1" fmla="*/ 41031 w 57150"/>
                  <a:gd name="connsiteY1" fmla="*/ 29432 h 28575"/>
                  <a:gd name="connsiteX2" fmla="*/ 52366 w 57150"/>
                  <a:gd name="connsiteY2" fmla="*/ 19526 h 28575"/>
                  <a:gd name="connsiteX3" fmla="*/ 41317 w 57150"/>
                  <a:gd name="connsiteY3" fmla="*/ 7144 h 28575"/>
                  <a:gd name="connsiteX4" fmla="*/ 18552 w 57150"/>
                  <a:gd name="connsiteY4" fmla="*/ 7144 h 28575"/>
                  <a:gd name="connsiteX5" fmla="*/ 7218 w 57150"/>
                  <a:gd name="connsiteY5" fmla="*/ 17050 h 28575"/>
                  <a:gd name="connsiteX6" fmla="*/ 18266 w 57150"/>
                  <a:gd name="connsiteY6" fmla="*/ 294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18266" y="29432"/>
                    </a:moveTo>
                    <a:lnTo>
                      <a:pt x="41031" y="29432"/>
                    </a:lnTo>
                    <a:cubicBezTo>
                      <a:pt x="46746" y="29432"/>
                      <a:pt x="51795" y="25241"/>
                      <a:pt x="52366" y="19526"/>
                    </a:cubicBezTo>
                    <a:cubicBezTo>
                      <a:pt x="53128" y="12763"/>
                      <a:pt x="47889" y="7144"/>
                      <a:pt x="41317" y="7144"/>
                    </a:cubicBez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717"/>
                      <a:pt x="11694" y="29432"/>
                      <a:pt x="18266" y="2943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9" name="자유형: 도형 267">
                <a:extLst>
                  <a:ext uri="{FF2B5EF4-FFF2-40B4-BE49-F238E27FC236}">
                    <a16:creationId xmlns:a16="http://schemas.microsoft.com/office/drawing/2014/main" id="{AA8C92B9-34E6-C54A-661E-AC93288B0DC3}"/>
                  </a:ext>
                </a:extLst>
              </p:cNvPr>
              <p:cNvSpPr/>
              <p:nvPr/>
            </p:nvSpPr>
            <p:spPr>
              <a:xfrm>
                <a:off x="5631647" y="5712809"/>
                <a:ext cx="28575" cy="47625"/>
              </a:xfrm>
              <a:custGeom>
                <a:avLst/>
                <a:gdLst>
                  <a:gd name="connsiteX0" fmla="*/ 16954 w 28575"/>
                  <a:gd name="connsiteY0" fmla="*/ 7144 h 47625"/>
                  <a:gd name="connsiteX1" fmla="*/ 7144 w 28575"/>
                  <a:gd name="connsiteY1" fmla="*/ 26861 h 47625"/>
                  <a:gd name="connsiteX2" fmla="*/ 16954 w 28575"/>
                  <a:gd name="connsiteY2" fmla="*/ 46482 h 47625"/>
                  <a:gd name="connsiteX3" fmla="*/ 26765 w 28575"/>
                  <a:gd name="connsiteY3" fmla="*/ 2686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47625">
                    <a:moveTo>
                      <a:pt x="16954" y="7144"/>
                    </a:moveTo>
                    <a:lnTo>
                      <a:pt x="7144" y="26861"/>
                    </a:lnTo>
                    <a:lnTo>
                      <a:pt x="16954" y="46482"/>
                    </a:lnTo>
                    <a:lnTo>
                      <a:pt x="26765" y="26861"/>
                    </a:ln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0" name="자유형: 도형 268">
                <a:extLst>
                  <a:ext uri="{FF2B5EF4-FFF2-40B4-BE49-F238E27FC236}">
                    <a16:creationId xmlns:a16="http://schemas.microsoft.com/office/drawing/2014/main" id="{22492A47-2E20-FAF6-4AAF-9103C3ECD457}"/>
                  </a:ext>
                </a:extLst>
              </p:cNvPr>
              <p:cNvSpPr/>
              <p:nvPr/>
            </p:nvSpPr>
            <p:spPr>
              <a:xfrm>
                <a:off x="5518790" y="5564677"/>
                <a:ext cx="257175" cy="276225"/>
              </a:xfrm>
              <a:custGeom>
                <a:avLst/>
                <a:gdLst>
                  <a:gd name="connsiteX0" fmla="*/ 229157 w 257175"/>
                  <a:gd name="connsiteY0" fmla="*/ 201662 h 276225"/>
                  <a:gd name="connsiteX1" fmla="*/ 252303 w 257175"/>
                  <a:gd name="connsiteY1" fmla="*/ 130415 h 276225"/>
                  <a:gd name="connsiteX2" fmla="*/ 103618 w 257175"/>
                  <a:gd name="connsiteY2" fmla="*/ 9829 h 276225"/>
                  <a:gd name="connsiteX3" fmla="*/ 9225 w 257175"/>
                  <a:gd name="connsiteY3" fmla="*/ 107650 h 276225"/>
                  <a:gd name="connsiteX4" fmla="*/ 31132 w 257175"/>
                  <a:gd name="connsiteY4" fmla="*/ 202805 h 276225"/>
                  <a:gd name="connsiteX5" fmla="*/ 51706 w 257175"/>
                  <a:gd name="connsiteY5" fmla="*/ 253002 h 276225"/>
                  <a:gd name="connsiteX6" fmla="*/ 73995 w 257175"/>
                  <a:gd name="connsiteY6" fmla="*/ 276053 h 276225"/>
                  <a:gd name="connsiteX7" fmla="*/ 118572 w 257175"/>
                  <a:gd name="connsiteY7" fmla="*/ 276053 h 276225"/>
                  <a:gd name="connsiteX8" fmla="*/ 118572 w 257175"/>
                  <a:gd name="connsiteY8" fmla="*/ 222236 h 276225"/>
                  <a:gd name="connsiteX9" fmla="*/ 75138 w 257175"/>
                  <a:gd name="connsiteY9" fmla="*/ 135464 h 276225"/>
                  <a:gd name="connsiteX10" fmla="*/ 80091 w 257175"/>
                  <a:gd name="connsiteY10" fmla="*/ 120509 h 276225"/>
                  <a:gd name="connsiteX11" fmla="*/ 95045 w 257175"/>
                  <a:gd name="connsiteY11" fmla="*/ 125462 h 276225"/>
                  <a:gd name="connsiteX12" fmla="*/ 107332 w 257175"/>
                  <a:gd name="connsiteY12" fmla="*/ 150132 h 276225"/>
                  <a:gd name="connsiteX13" fmla="*/ 119620 w 257175"/>
                  <a:gd name="connsiteY13" fmla="*/ 125462 h 276225"/>
                  <a:gd name="connsiteX14" fmla="*/ 139527 w 257175"/>
                  <a:gd name="connsiteY14" fmla="*/ 125462 h 276225"/>
                  <a:gd name="connsiteX15" fmla="*/ 151814 w 257175"/>
                  <a:gd name="connsiteY15" fmla="*/ 150132 h 276225"/>
                  <a:gd name="connsiteX16" fmla="*/ 164101 w 257175"/>
                  <a:gd name="connsiteY16" fmla="*/ 125462 h 276225"/>
                  <a:gd name="connsiteX17" fmla="*/ 179056 w 257175"/>
                  <a:gd name="connsiteY17" fmla="*/ 120509 h 276225"/>
                  <a:gd name="connsiteX18" fmla="*/ 184008 w 257175"/>
                  <a:gd name="connsiteY18" fmla="*/ 135464 h 276225"/>
                  <a:gd name="connsiteX19" fmla="*/ 140574 w 257175"/>
                  <a:gd name="connsiteY19" fmla="*/ 222236 h 276225"/>
                  <a:gd name="connsiteX20" fmla="*/ 140574 w 257175"/>
                  <a:gd name="connsiteY20" fmla="*/ 276053 h 276225"/>
                  <a:gd name="connsiteX21" fmla="*/ 185151 w 257175"/>
                  <a:gd name="connsiteY21" fmla="*/ 276053 h 276225"/>
                  <a:gd name="connsiteX22" fmla="*/ 207440 w 257175"/>
                  <a:gd name="connsiteY22" fmla="*/ 253002 h 276225"/>
                  <a:gd name="connsiteX23" fmla="*/ 229157 w 257175"/>
                  <a:gd name="connsiteY23" fmla="*/ 20166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7175" h="276225">
                    <a:moveTo>
                      <a:pt x="229157" y="201662"/>
                    </a:moveTo>
                    <a:cubicBezTo>
                      <a:pt x="244302" y="180803"/>
                      <a:pt x="252303" y="156133"/>
                      <a:pt x="252303" y="130415"/>
                    </a:cubicBezTo>
                    <a:cubicBezTo>
                      <a:pt x="252303" y="53549"/>
                      <a:pt x="182009" y="-6459"/>
                      <a:pt x="103618" y="9829"/>
                    </a:cubicBezTo>
                    <a:cubicBezTo>
                      <a:pt x="55993" y="19735"/>
                      <a:pt x="18083" y="59454"/>
                      <a:pt x="9225" y="107650"/>
                    </a:cubicBezTo>
                    <a:cubicBezTo>
                      <a:pt x="3034" y="141655"/>
                      <a:pt x="10749" y="175469"/>
                      <a:pt x="31132" y="202805"/>
                    </a:cubicBezTo>
                    <a:cubicBezTo>
                      <a:pt x="50087" y="228237"/>
                      <a:pt x="50563" y="248811"/>
                      <a:pt x="51706" y="253002"/>
                    </a:cubicBezTo>
                    <a:cubicBezTo>
                      <a:pt x="51706" y="265289"/>
                      <a:pt x="61708" y="276053"/>
                      <a:pt x="73995" y="276053"/>
                    </a:cubicBezTo>
                    <a:lnTo>
                      <a:pt x="118572" y="276053"/>
                    </a:lnTo>
                    <a:lnTo>
                      <a:pt x="118572" y="222236"/>
                    </a:lnTo>
                    <a:cubicBezTo>
                      <a:pt x="117333" y="219760"/>
                      <a:pt x="72566" y="130320"/>
                      <a:pt x="75138" y="135464"/>
                    </a:cubicBezTo>
                    <a:cubicBezTo>
                      <a:pt x="72376" y="129939"/>
                      <a:pt x="74662" y="123272"/>
                      <a:pt x="80091" y="120509"/>
                    </a:cubicBezTo>
                    <a:cubicBezTo>
                      <a:pt x="85615" y="117747"/>
                      <a:pt x="92283" y="120033"/>
                      <a:pt x="95045" y="125462"/>
                    </a:cubicBezTo>
                    <a:lnTo>
                      <a:pt x="107332" y="150132"/>
                    </a:lnTo>
                    <a:lnTo>
                      <a:pt x="119620" y="125462"/>
                    </a:lnTo>
                    <a:cubicBezTo>
                      <a:pt x="123430" y="117938"/>
                      <a:pt x="135812" y="117938"/>
                      <a:pt x="139527" y="125462"/>
                    </a:cubicBezTo>
                    <a:lnTo>
                      <a:pt x="151814" y="150132"/>
                    </a:lnTo>
                    <a:lnTo>
                      <a:pt x="164101" y="125462"/>
                    </a:lnTo>
                    <a:cubicBezTo>
                      <a:pt x="166864" y="119938"/>
                      <a:pt x="173531" y="117747"/>
                      <a:pt x="179056" y="120509"/>
                    </a:cubicBezTo>
                    <a:cubicBezTo>
                      <a:pt x="184580" y="123272"/>
                      <a:pt x="186771" y="129939"/>
                      <a:pt x="184008" y="135464"/>
                    </a:cubicBezTo>
                    <a:cubicBezTo>
                      <a:pt x="182580" y="138321"/>
                      <a:pt x="138289" y="226809"/>
                      <a:pt x="140574" y="222236"/>
                    </a:cubicBezTo>
                    <a:lnTo>
                      <a:pt x="140574" y="276053"/>
                    </a:lnTo>
                    <a:lnTo>
                      <a:pt x="185151" y="276053"/>
                    </a:lnTo>
                    <a:cubicBezTo>
                      <a:pt x="197439" y="276053"/>
                      <a:pt x="207440" y="265289"/>
                      <a:pt x="207440" y="253002"/>
                    </a:cubicBezTo>
                    <a:cubicBezTo>
                      <a:pt x="209345" y="247954"/>
                      <a:pt x="210393" y="227570"/>
                      <a:pt x="229157" y="20166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1" name="자유형: 도형 269">
                <a:extLst>
                  <a:ext uri="{FF2B5EF4-FFF2-40B4-BE49-F238E27FC236}">
                    <a16:creationId xmlns:a16="http://schemas.microsoft.com/office/drawing/2014/main" id="{E40EA204-5499-90A5-6439-B7861ACB0A77}"/>
                  </a:ext>
                </a:extLst>
              </p:cNvPr>
              <p:cNvSpPr/>
              <p:nvPr/>
            </p:nvSpPr>
            <p:spPr>
              <a:xfrm>
                <a:off x="5597167" y="5922740"/>
                <a:ext cx="95250" cy="28575"/>
              </a:xfrm>
              <a:custGeom>
                <a:avLst/>
                <a:gdLst>
                  <a:gd name="connsiteX0" fmla="*/ 51435 w 95250"/>
                  <a:gd name="connsiteY0" fmla="*/ 29433 h 28575"/>
                  <a:gd name="connsiteX1" fmla="*/ 95726 w 95250"/>
                  <a:gd name="connsiteY1" fmla="*/ 7144 h 28575"/>
                  <a:gd name="connsiteX2" fmla="*/ 7144 w 95250"/>
                  <a:gd name="connsiteY2" fmla="*/ 7144 h 28575"/>
                  <a:gd name="connsiteX3" fmla="*/ 51435 w 95250"/>
                  <a:gd name="connsiteY3" fmla="*/ 2943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51435" y="29433"/>
                    </a:moveTo>
                    <a:cubicBezTo>
                      <a:pt x="69532" y="29433"/>
                      <a:pt x="85534" y="20574"/>
                      <a:pt x="95726" y="7144"/>
                    </a:cubicBezTo>
                    <a:lnTo>
                      <a:pt x="7144" y="7144"/>
                    </a:lnTo>
                    <a:cubicBezTo>
                      <a:pt x="17335" y="20574"/>
                      <a:pt x="33242" y="29433"/>
                      <a:pt x="51435" y="29433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7CE3EC29-490D-4106-F2AA-BE989A909C64}"/>
              </a:ext>
            </a:extLst>
          </p:cNvPr>
          <p:cNvGrpSpPr/>
          <p:nvPr/>
        </p:nvGrpSpPr>
        <p:grpSpPr>
          <a:xfrm>
            <a:off x="571663" y="5155530"/>
            <a:ext cx="1076338" cy="1018520"/>
            <a:chOff x="4368830" y="3609340"/>
            <a:chExt cx="1076338" cy="1018520"/>
          </a:xfrm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id="{0D89D29D-42AC-3A10-D254-89BBB4D535AC}"/>
                </a:ext>
              </a:extLst>
            </p:cNvPr>
            <p:cNvSpPr/>
            <p:nvPr/>
          </p:nvSpPr>
          <p:spPr>
            <a:xfrm>
              <a:off x="4368830" y="36093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72" name="그룹 310">
              <a:extLst>
                <a:ext uri="{FF2B5EF4-FFF2-40B4-BE49-F238E27FC236}">
                  <a16:creationId xmlns:a16="http://schemas.microsoft.com/office/drawing/2014/main" id="{30EEDAB1-9276-7F5C-D109-EFA04586C90E}"/>
                </a:ext>
              </a:extLst>
            </p:cNvPr>
            <p:cNvGrpSpPr/>
            <p:nvPr/>
          </p:nvGrpSpPr>
          <p:grpSpPr>
            <a:xfrm>
              <a:off x="4802224" y="3921432"/>
              <a:ext cx="209550" cy="394335"/>
              <a:chOff x="841811" y="2230183"/>
              <a:chExt cx="209550" cy="394335"/>
            </a:xfrm>
            <a:solidFill>
              <a:srgbClr val="788DFF"/>
            </a:solidFill>
          </p:grpSpPr>
          <p:sp>
            <p:nvSpPr>
              <p:cNvPr id="73" name="자유형: 도형 311">
                <a:extLst>
                  <a:ext uri="{FF2B5EF4-FFF2-40B4-BE49-F238E27FC236}">
                    <a16:creationId xmlns:a16="http://schemas.microsoft.com/office/drawing/2014/main" id="{7E545843-979E-D892-BC9C-24F1230C761B}"/>
                  </a:ext>
                </a:extLst>
              </p:cNvPr>
              <p:cNvSpPr/>
              <p:nvPr/>
            </p:nvSpPr>
            <p:spPr>
              <a:xfrm>
                <a:off x="841811" y="2230183"/>
                <a:ext cx="209550" cy="66675"/>
              </a:xfrm>
              <a:custGeom>
                <a:avLst/>
                <a:gdLst>
                  <a:gd name="connsiteX0" fmla="*/ 205454 w 209550"/>
                  <a:gd name="connsiteY0" fmla="*/ 59912 h 66675"/>
                  <a:gd name="connsiteX1" fmla="*/ 205454 w 209550"/>
                  <a:gd name="connsiteY1" fmla="*/ 29908 h 66675"/>
                  <a:gd name="connsiteX2" fmla="*/ 182690 w 209550"/>
                  <a:gd name="connsiteY2" fmla="*/ 7144 h 66675"/>
                  <a:gd name="connsiteX3" fmla="*/ 29908 w 209550"/>
                  <a:gd name="connsiteY3" fmla="*/ 7144 h 66675"/>
                  <a:gd name="connsiteX4" fmla="*/ 7144 w 209550"/>
                  <a:gd name="connsiteY4" fmla="*/ 29908 h 66675"/>
                  <a:gd name="connsiteX5" fmla="*/ 7144 w 209550"/>
                  <a:gd name="connsiteY5" fmla="*/ 59912 h 66675"/>
                  <a:gd name="connsiteX6" fmla="*/ 205454 w 209550"/>
                  <a:gd name="connsiteY6" fmla="*/ 59912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550" h="66675">
                    <a:moveTo>
                      <a:pt x="205454" y="59912"/>
                    </a:moveTo>
                    <a:lnTo>
                      <a:pt x="205454" y="29908"/>
                    </a:lnTo>
                    <a:cubicBezTo>
                      <a:pt x="205454" y="17336"/>
                      <a:pt x="195263" y="7144"/>
                      <a:pt x="182690" y="7144"/>
                    </a:cubicBezTo>
                    <a:lnTo>
                      <a:pt x="29908" y="7144"/>
                    </a:lnTo>
                    <a:cubicBezTo>
                      <a:pt x="17335" y="7144"/>
                      <a:pt x="7144" y="17336"/>
                      <a:pt x="7144" y="29908"/>
                    </a:cubicBezTo>
                    <a:lnTo>
                      <a:pt x="7144" y="59912"/>
                    </a:lnTo>
                    <a:lnTo>
                      <a:pt x="205454" y="59912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4" name="자유형: 도형 312">
                <a:extLst>
                  <a:ext uri="{FF2B5EF4-FFF2-40B4-BE49-F238E27FC236}">
                    <a16:creationId xmlns:a16="http://schemas.microsoft.com/office/drawing/2014/main" id="{DA227176-315D-614C-5A85-0F16CF142571}"/>
                  </a:ext>
                </a:extLst>
              </p:cNvPr>
              <p:cNvSpPr/>
              <p:nvPr/>
            </p:nvSpPr>
            <p:spPr>
              <a:xfrm>
                <a:off x="841811" y="2557843"/>
                <a:ext cx="209550" cy="66675"/>
              </a:xfrm>
              <a:custGeom>
                <a:avLst/>
                <a:gdLst>
                  <a:gd name="connsiteX0" fmla="*/ 7144 w 209550"/>
                  <a:gd name="connsiteY0" fmla="*/ 7144 h 66675"/>
                  <a:gd name="connsiteX1" fmla="*/ 7144 w 209550"/>
                  <a:gd name="connsiteY1" fmla="*/ 37148 h 66675"/>
                  <a:gd name="connsiteX2" fmla="*/ 29908 w 209550"/>
                  <a:gd name="connsiteY2" fmla="*/ 59912 h 66675"/>
                  <a:gd name="connsiteX3" fmla="*/ 182785 w 209550"/>
                  <a:gd name="connsiteY3" fmla="*/ 59912 h 66675"/>
                  <a:gd name="connsiteX4" fmla="*/ 205550 w 209550"/>
                  <a:gd name="connsiteY4" fmla="*/ 37148 h 66675"/>
                  <a:gd name="connsiteX5" fmla="*/ 205550 w 209550"/>
                  <a:gd name="connsiteY5" fmla="*/ 7144 h 66675"/>
                  <a:gd name="connsiteX6" fmla="*/ 7144 w 209550"/>
                  <a:gd name="connsiteY6" fmla="*/ 7144 h 66675"/>
                  <a:gd name="connsiteX7" fmla="*/ 123920 w 209550"/>
                  <a:gd name="connsiteY7" fmla="*/ 44291 h 66675"/>
                  <a:gd name="connsiteX8" fmla="*/ 88964 w 209550"/>
                  <a:gd name="connsiteY8" fmla="*/ 44291 h 66675"/>
                  <a:gd name="connsiteX9" fmla="*/ 77438 w 209550"/>
                  <a:gd name="connsiteY9" fmla="*/ 33623 h 66675"/>
                  <a:gd name="connsiteX10" fmla="*/ 88582 w 209550"/>
                  <a:gd name="connsiteY10" fmla="*/ 22003 h 66675"/>
                  <a:gd name="connsiteX11" fmla="*/ 123539 w 209550"/>
                  <a:gd name="connsiteY11" fmla="*/ 22003 h 66675"/>
                  <a:gd name="connsiteX12" fmla="*/ 135065 w 209550"/>
                  <a:gd name="connsiteY12" fmla="*/ 32671 h 66675"/>
                  <a:gd name="connsiteX13" fmla="*/ 123920 w 209550"/>
                  <a:gd name="connsiteY13" fmla="*/ 4429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66675">
                    <a:moveTo>
                      <a:pt x="7144" y="7144"/>
                    </a:moveTo>
                    <a:lnTo>
                      <a:pt x="7144" y="37148"/>
                    </a:lnTo>
                    <a:cubicBezTo>
                      <a:pt x="7144" y="49721"/>
                      <a:pt x="17335" y="59912"/>
                      <a:pt x="29908" y="59912"/>
                    </a:cubicBezTo>
                    <a:lnTo>
                      <a:pt x="182785" y="59912"/>
                    </a:lnTo>
                    <a:cubicBezTo>
                      <a:pt x="195358" y="59912"/>
                      <a:pt x="205550" y="49721"/>
                      <a:pt x="205550" y="37148"/>
                    </a:cubicBezTo>
                    <a:lnTo>
                      <a:pt x="205550" y="7144"/>
                    </a:lnTo>
                    <a:lnTo>
                      <a:pt x="7144" y="7144"/>
                    </a:lnTo>
                    <a:close/>
                    <a:moveTo>
                      <a:pt x="123920" y="44291"/>
                    </a:moveTo>
                    <a:lnTo>
                      <a:pt x="88964" y="44291"/>
                    </a:lnTo>
                    <a:cubicBezTo>
                      <a:pt x="82963" y="44291"/>
                      <a:pt x="77724" y="39624"/>
                      <a:pt x="77438" y="33623"/>
                    </a:cubicBezTo>
                    <a:cubicBezTo>
                      <a:pt x="77153" y="27242"/>
                      <a:pt x="82201" y="22003"/>
                      <a:pt x="88582" y="22003"/>
                    </a:cubicBezTo>
                    <a:lnTo>
                      <a:pt x="123539" y="22003"/>
                    </a:lnTo>
                    <a:cubicBezTo>
                      <a:pt x="129540" y="22003"/>
                      <a:pt x="134779" y="26670"/>
                      <a:pt x="135065" y="32671"/>
                    </a:cubicBezTo>
                    <a:cubicBezTo>
                      <a:pt x="135350" y="38957"/>
                      <a:pt x="130207" y="44291"/>
                      <a:pt x="123920" y="44291"/>
                    </a:cubicBez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5" name="자유형: 도형 313">
                <a:extLst>
                  <a:ext uri="{FF2B5EF4-FFF2-40B4-BE49-F238E27FC236}">
                    <a16:creationId xmlns:a16="http://schemas.microsoft.com/office/drawing/2014/main" id="{379F1D20-717F-D950-7F1F-3D51C609DD34}"/>
                  </a:ext>
                </a:extLst>
              </p:cNvPr>
              <p:cNvSpPr/>
              <p:nvPr/>
            </p:nvSpPr>
            <p:spPr>
              <a:xfrm>
                <a:off x="841811" y="2305907"/>
                <a:ext cx="209550" cy="238125"/>
              </a:xfrm>
              <a:custGeom>
                <a:avLst/>
                <a:gdLst>
                  <a:gd name="connsiteX0" fmla="*/ 7144 w 209550"/>
                  <a:gd name="connsiteY0" fmla="*/ 7144 h 238125"/>
                  <a:gd name="connsiteX1" fmla="*/ 205550 w 209550"/>
                  <a:gd name="connsiteY1" fmla="*/ 7144 h 238125"/>
                  <a:gd name="connsiteX2" fmla="*/ 205550 w 209550"/>
                  <a:gd name="connsiteY2" fmla="*/ 236696 h 238125"/>
                  <a:gd name="connsiteX3" fmla="*/ 7144 w 209550"/>
                  <a:gd name="connsiteY3" fmla="*/ 236696 h 238125"/>
                  <a:gd name="connsiteX4" fmla="*/ 7144 w 209550"/>
                  <a:gd name="connsiteY4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38125">
                    <a:moveTo>
                      <a:pt x="7144" y="7144"/>
                    </a:moveTo>
                    <a:lnTo>
                      <a:pt x="205550" y="7144"/>
                    </a:lnTo>
                    <a:lnTo>
                      <a:pt x="205550" y="236696"/>
                    </a:lnTo>
                    <a:lnTo>
                      <a:pt x="7144" y="236696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84" name="صورة 83">
            <a:extLst>
              <a:ext uri="{FF2B5EF4-FFF2-40B4-BE49-F238E27FC236}">
                <a16:creationId xmlns:a16="http://schemas.microsoft.com/office/drawing/2014/main" id="{EE726411-39C0-7E2A-13F9-0FD30256460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39" y="8680553"/>
            <a:ext cx="1778904" cy="165600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32E2E70-ED3D-B4AD-27CD-37C735BDED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45" y="212819"/>
            <a:ext cx="1686954" cy="1656001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0AD4D990-C9CD-2C9C-EFB1-3A38CB6BEC84}"/>
              </a:ext>
            </a:extLst>
          </p:cNvPr>
          <p:cNvSpPr txBox="1"/>
          <p:nvPr/>
        </p:nvSpPr>
        <p:spPr>
          <a:xfrm>
            <a:off x="8943024" y="291272"/>
            <a:ext cx="2848527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الجمهورية العربية السورية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وزارة التعليم العالي والبحث العلمي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الجامعة الوطنية الخاصة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كلية الهندسة – قسم هندسة الحاسوب</a:t>
            </a:r>
            <a:endParaRPr lang="en-US" sz="1200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48356074-0EA7-48B6-FBFD-81AC60BFFBA0}"/>
              </a:ext>
            </a:extLst>
          </p:cNvPr>
          <p:cNvGrpSpPr/>
          <p:nvPr/>
        </p:nvGrpSpPr>
        <p:grpSpPr>
          <a:xfrm>
            <a:off x="3095306" y="1914217"/>
            <a:ext cx="6591996" cy="473206"/>
            <a:chOff x="3095306" y="1914217"/>
            <a:chExt cx="6591996" cy="473206"/>
          </a:xfrm>
        </p:grpSpPr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E0BCB395-3B85-47BB-8C3B-081E503E1DF2}"/>
                </a:ext>
              </a:extLst>
            </p:cNvPr>
            <p:cNvSpPr txBox="1"/>
            <p:nvPr/>
          </p:nvSpPr>
          <p:spPr>
            <a:xfrm>
              <a:off x="3095307" y="1914217"/>
              <a:ext cx="6591995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مشروع تخرج أعد لنيل درجة الإجازة في هندسة الحاسوب بعنوان:</a:t>
              </a:r>
              <a:endPara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3" name="قوس متوسط أيسر 12">
              <a:extLst>
                <a:ext uri="{FF2B5EF4-FFF2-40B4-BE49-F238E27FC236}">
                  <a16:creationId xmlns:a16="http://schemas.microsoft.com/office/drawing/2014/main" id="{3D025248-ABF6-4815-968C-052A8637E8EC}"/>
                </a:ext>
              </a:extLst>
            </p:cNvPr>
            <p:cNvSpPr/>
            <p:nvPr/>
          </p:nvSpPr>
          <p:spPr>
            <a:xfrm rot="5400000">
              <a:off x="6162314" y="-1137564"/>
              <a:ext cx="457979" cy="6591996"/>
            </a:xfrm>
            <a:prstGeom prst="leftBracket">
              <a:avLst/>
            </a:prstGeom>
            <a:noFill/>
            <a:ln w="19050">
              <a:gradFill>
                <a:gsLst>
                  <a:gs pos="0">
                    <a:srgbClr val="788DFF"/>
                  </a:gs>
                  <a:gs pos="100000">
                    <a:srgbClr val="B55DFD"/>
                  </a:gs>
                </a:gsLst>
                <a:lin ang="5400000" scaled="1"/>
              </a:gra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88B4AEE4-6364-504B-FD62-A79C87322F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083182" y="2605259"/>
            <a:ext cx="2661682" cy="2032104"/>
          </a:xfrm>
          <a:prstGeom prst="rect">
            <a:avLst/>
          </a:prstGeom>
        </p:spPr>
      </p:pic>
      <p:grpSp>
        <p:nvGrpSpPr>
          <p:cNvPr id="90" name="مجموعة 89">
            <a:extLst>
              <a:ext uri="{FF2B5EF4-FFF2-40B4-BE49-F238E27FC236}">
                <a16:creationId xmlns:a16="http://schemas.microsoft.com/office/drawing/2014/main" id="{323DFBF0-B6A8-0812-DE8A-5B040D79E255}"/>
              </a:ext>
            </a:extLst>
          </p:cNvPr>
          <p:cNvGrpSpPr/>
          <p:nvPr/>
        </p:nvGrpSpPr>
        <p:grpSpPr>
          <a:xfrm>
            <a:off x="2907002" y="2095689"/>
            <a:ext cx="8201817" cy="2074422"/>
            <a:chOff x="2907002" y="2095689"/>
            <a:chExt cx="8201817" cy="2074422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4D259B6E-6A94-31B3-9DCB-B9A48BC8616F}"/>
                </a:ext>
              </a:extLst>
            </p:cNvPr>
            <p:cNvSpPr txBox="1"/>
            <p:nvPr/>
          </p:nvSpPr>
          <p:spPr>
            <a:xfrm>
              <a:off x="3634030" y="2095689"/>
              <a:ext cx="6591995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en-US" sz="8000" dirty="0">
                  <a:gradFill flip="none" rotWithShape="1">
                    <a:gsLst>
                      <a:gs pos="0">
                        <a:srgbClr val="788DFF"/>
                      </a:gs>
                      <a:gs pos="100000">
                        <a:srgbClr val="B55DFD"/>
                      </a:gs>
                    </a:gsLst>
                    <a:lin ang="10800000" scaled="1"/>
                    <a:tileRect/>
                  </a:gradFill>
                  <a:latin typeface="Cairo" panose="00000800000000000000" pitchFamily="2" charset="-78"/>
                  <a:cs typeface="Cairo" panose="00000800000000000000" pitchFamily="2" charset="-78"/>
                </a:rPr>
                <a:t>ProjectForge</a:t>
              </a:r>
              <a:endParaRPr lang="en-US" sz="7200" dirty="0">
                <a:gradFill flip="none" rotWithShape="1">
                  <a:gsLst>
                    <a:gs pos="0">
                      <a:srgbClr val="788DFF"/>
                    </a:gs>
                    <a:gs pos="100000">
                      <a:srgbClr val="B55DFD"/>
                    </a:gs>
                  </a:gsLst>
                  <a:lin ang="10800000" scaled="1"/>
                  <a:tileRect/>
                </a:gra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4B6EABC6-B871-8B6C-481C-A43DD7C579C5}"/>
                </a:ext>
              </a:extLst>
            </p:cNvPr>
            <p:cNvSpPr txBox="1"/>
            <p:nvPr/>
          </p:nvSpPr>
          <p:spPr>
            <a:xfrm>
              <a:off x="2907002" y="3654585"/>
              <a:ext cx="8201817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0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منصة ذكية لاقتراح وتخطيط مشاريع التخرج وبناء فرق العمل</a:t>
              </a:r>
              <a:endParaRPr lang="en-US" sz="20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250A52E8-813E-D824-6BD6-0ED7EDBD77B7}"/>
              </a:ext>
            </a:extLst>
          </p:cNvPr>
          <p:cNvGrpSpPr/>
          <p:nvPr/>
        </p:nvGrpSpPr>
        <p:grpSpPr>
          <a:xfrm>
            <a:off x="6509294" y="4276066"/>
            <a:ext cx="2403217" cy="1953995"/>
            <a:chOff x="6509294" y="4276066"/>
            <a:chExt cx="2403217" cy="1953995"/>
          </a:xfrm>
        </p:grpSpPr>
        <p:sp>
          <p:nvSpPr>
            <p:cNvPr id="28" name="مستطيل: زوايا مستديرة 27">
              <a:extLst>
                <a:ext uri="{FF2B5EF4-FFF2-40B4-BE49-F238E27FC236}">
                  <a16:creationId xmlns:a16="http://schemas.microsoft.com/office/drawing/2014/main" id="{8078FD15-99DB-B182-388C-4ED0E64244CD}"/>
                </a:ext>
              </a:extLst>
            </p:cNvPr>
            <p:cNvSpPr/>
            <p:nvPr/>
          </p:nvSpPr>
          <p:spPr>
            <a:xfrm>
              <a:off x="6524674" y="4645146"/>
              <a:ext cx="2372459" cy="1584915"/>
            </a:xfrm>
            <a:prstGeom prst="roundRect">
              <a:avLst/>
            </a:prstGeom>
            <a:noFill/>
            <a:ln>
              <a:solidFill>
                <a:srgbClr val="788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30" name="شكل بيضاوي 29">
              <a:extLst>
                <a:ext uri="{FF2B5EF4-FFF2-40B4-BE49-F238E27FC236}">
                  <a16:creationId xmlns:a16="http://schemas.microsoft.com/office/drawing/2014/main" id="{6885BC63-D1D1-E3E0-22AD-F5D50683D0DE}"/>
                </a:ext>
              </a:extLst>
            </p:cNvPr>
            <p:cNvSpPr/>
            <p:nvPr/>
          </p:nvSpPr>
          <p:spPr>
            <a:xfrm>
              <a:off x="7350903" y="4276066"/>
              <a:ext cx="720000" cy="720000"/>
            </a:xfrm>
            <a:prstGeom prst="ellipse">
              <a:avLst/>
            </a:prstGeom>
            <a:solidFill>
              <a:srgbClr val="788D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36" name="그룹 185">
              <a:extLst>
                <a:ext uri="{FF2B5EF4-FFF2-40B4-BE49-F238E27FC236}">
                  <a16:creationId xmlns:a16="http://schemas.microsoft.com/office/drawing/2014/main" id="{01F821FA-DDF1-F425-84A4-9F812C451E34}"/>
                </a:ext>
              </a:extLst>
            </p:cNvPr>
            <p:cNvGrpSpPr/>
            <p:nvPr/>
          </p:nvGrpSpPr>
          <p:grpSpPr>
            <a:xfrm>
              <a:off x="7580271" y="4433322"/>
              <a:ext cx="389322" cy="389222"/>
              <a:chOff x="756752" y="4898040"/>
              <a:chExt cx="389322" cy="389222"/>
            </a:xfrm>
            <a:solidFill>
              <a:schemeClr val="bg1"/>
            </a:solidFill>
          </p:grpSpPr>
          <p:sp>
            <p:nvSpPr>
              <p:cNvPr id="38" name="자유형: 도형 186">
                <a:extLst>
                  <a:ext uri="{FF2B5EF4-FFF2-40B4-BE49-F238E27FC236}">
                    <a16:creationId xmlns:a16="http://schemas.microsoft.com/office/drawing/2014/main" id="{9FAA3738-E9A7-470B-FBA9-64003C828C62}"/>
                  </a:ext>
                </a:extLst>
              </p:cNvPr>
              <p:cNvSpPr/>
              <p:nvPr/>
            </p:nvSpPr>
            <p:spPr>
              <a:xfrm>
                <a:off x="756752" y="5011037"/>
                <a:ext cx="209550" cy="276225"/>
              </a:xfrm>
              <a:custGeom>
                <a:avLst/>
                <a:gdLst>
                  <a:gd name="connsiteX0" fmla="*/ 152019 w 209550"/>
                  <a:gd name="connsiteY0" fmla="*/ 140845 h 276225"/>
                  <a:gd name="connsiteX1" fmla="*/ 140875 w 209550"/>
                  <a:gd name="connsiteY1" fmla="*/ 140845 h 276225"/>
                  <a:gd name="connsiteX2" fmla="*/ 140875 w 209550"/>
                  <a:gd name="connsiteY2" fmla="*/ 129510 h 276225"/>
                  <a:gd name="connsiteX3" fmla="*/ 163163 w 209550"/>
                  <a:gd name="connsiteY3" fmla="*/ 85123 h 276225"/>
                  <a:gd name="connsiteX4" fmla="*/ 163163 w 209550"/>
                  <a:gd name="connsiteY4" fmla="*/ 65216 h 276225"/>
                  <a:gd name="connsiteX5" fmla="*/ 116681 w 209550"/>
                  <a:gd name="connsiteY5" fmla="*/ 7876 h 276225"/>
                  <a:gd name="connsiteX6" fmla="*/ 51721 w 209550"/>
                  <a:gd name="connsiteY6" fmla="*/ 62835 h 276225"/>
                  <a:gd name="connsiteX7" fmla="*/ 51721 w 209550"/>
                  <a:gd name="connsiteY7" fmla="*/ 85123 h 276225"/>
                  <a:gd name="connsiteX8" fmla="*/ 74009 w 209550"/>
                  <a:gd name="connsiteY8" fmla="*/ 129510 h 276225"/>
                  <a:gd name="connsiteX9" fmla="*/ 74009 w 209550"/>
                  <a:gd name="connsiteY9" fmla="*/ 140845 h 276225"/>
                  <a:gd name="connsiteX10" fmla="*/ 62865 w 209550"/>
                  <a:gd name="connsiteY10" fmla="*/ 140845 h 276225"/>
                  <a:gd name="connsiteX11" fmla="*/ 7144 w 209550"/>
                  <a:gd name="connsiteY11" fmla="*/ 196566 h 276225"/>
                  <a:gd name="connsiteX12" fmla="*/ 7144 w 209550"/>
                  <a:gd name="connsiteY12" fmla="*/ 263431 h 276225"/>
                  <a:gd name="connsiteX13" fmla="*/ 18288 w 209550"/>
                  <a:gd name="connsiteY13" fmla="*/ 274576 h 276225"/>
                  <a:gd name="connsiteX14" fmla="*/ 196596 w 209550"/>
                  <a:gd name="connsiteY14" fmla="*/ 274576 h 276225"/>
                  <a:gd name="connsiteX15" fmla="*/ 207740 w 209550"/>
                  <a:gd name="connsiteY15" fmla="*/ 263431 h 276225"/>
                  <a:gd name="connsiteX16" fmla="*/ 207740 w 209550"/>
                  <a:gd name="connsiteY16" fmla="*/ 196566 h 276225"/>
                  <a:gd name="connsiteX17" fmla="*/ 152019 w 209550"/>
                  <a:gd name="connsiteY17" fmla="*/ 14084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76225">
                    <a:moveTo>
                      <a:pt x="152019" y="140845"/>
                    </a:moveTo>
                    <a:lnTo>
                      <a:pt x="140875" y="140845"/>
                    </a:lnTo>
                    <a:lnTo>
                      <a:pt x="140875" y="129510"/>
                    </a:lnTo>
                    <a:cubicBezTo>
                      <a:pt x="154781" y="119032"/>
                      <a:pt x="163163" y="102554"/>
                      <a:pt x="163163" y="85123"/>
                    </a:cubicBezTo>
                    <a:lnTo>
                      <a:pt x="163163" y="65216"/>
                    </a:lnTo>
                    <a:cubicBezTo>
                      <a:pt x="163163" y="36831"/>
                      <a:pt x="143161" y="12162"/>
                      <a:pt x="116681" y="7876"/>
                    </a:cubicBezTo>
                    <a:cubicBezTo>
                      <a:pt x="81915" y="2351"/>
                      <a:pt x="51721" y="28830"/>
                      <a:pt x="51721" y="62835"/>
                    </a:cubicBezTo>
                    <a:lnTo>
                      <a:pt x="51721" y="85123"/>
                    </a:lnTo>
                    <a:cubicBezTo>
                      <a:pt x="51721" y="102554"/>
                      <a:pt x="60103" y="119032"/>
                      <a:pt x="74009" y="129510"/>
                    </a:cubicBezTo>
                    <a:lnTo>
                      <a:pt x="74009" y="140845"/>
                    </a:lnTo>
                    <a:lnTo>
                      <a:pt x="62865" y="140845"/>
                    </a:lnTo>
                    <a:cubicBezTo>
                      <a:pt x="32099" y="140845"/>
                      <a:pt x="7144" y="165800"/>
                      <a:pt x="7144" y="196566"/>
                    </a:cubicBezTo>
                    <a:lnTo>
                      <a:pt x="7144" y="263431"/>
                    </a:lnTo>
                    <a:cubicBezTo>
                      <a:pt x="7144" y="269622"/>
                      <a:pt x="12097" y="274576"/>
                      <a:pt x="18288" y="274576"/>
                    </a:cubicBezTo>
                    <a:lnTo>
                      <a:pt x="196596" y="274576"/>
                    </a:lnTo>
                    <a:cubicBezTo>
                      <a:pt x="202787" y="274576"/>
                      <a:pt x="207740" y="269622"/>
                      <a:pt x="207740" y="263431"/>
                    </a:cubicBezTo>
                    <a:lnTo>
                      <a:pt x="207740" y="196566"/>
                    </a:lnTo>
                    <a:cubicBezTo>
                      <a:pt x="207740" y="165800"/>
                      <a:pt x="182785" y="140845"/>
                      <a:pt x="152019" y="1408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0" name="자유형: 도형 187">
                <a:extLst>
                  <a:ext uri="{FF2B5EF4-FFF2-40B4-BE49-F238E27FC236}">
                    <a16:creationId xmlns:a16="http://schemas.microsoft.com/office/drawing/2014/main" id="{59983D8F-E0C2-8887-EE21-DA90C54FBDCB}"/>
                  </a:ext>
                </a:extLst>
              </p:cNvPr>
              <p:cNvSpPr/>
              <p:nvPr/>
            </p:nvSpPr>
            <p:spPr>
              <a:xfrm>
                <a:off x="936524" y="4898040"/>
                <a:ext cx="209550" cy="209550"/>
              </a:xfrm>
              <a:custGeom>
                <a:avLst/>
                <a:gdLst>
                  <a:gd name="connsiteX0" fmla="*/ 107503 w 209550"/>
                  <a:gd name="connsiteY0" fmla="*/ 7144 h 209550"/>
                  <a:gd name="connsiteX1" fmla="*/ 7204 w 209550"/>
                  <a:gd name="connsiteY1" fmla="*/ 107442 h 209550"/>
                  <a:gd name="connsiteX2" fmla="*/ 25683 w 209550"/>
                  <a:gd name="connsiteY2" fmla="*/ 165449 h 209550"/>
                  <a:gd name="connsiteX3" fmla="*/ 9014 w 209550"/>
                  <a:gd name="connsiteY3" fmla="*/ 190405 h 209550"/>
                  <a:gd name="connsiteX4" fmla="*/ 8443 w 209550"/>
                  <a:gd name="connsiteY4" fmla="*/ 201835 h 209550"/>
                  <a:gd name="connsiteX5" fmla="*/ 18253 w 209550"/>
                  <a:gd name="connsiteY5" fmla="*/ 207740 h 209550"/>
                  <a:gd name="connsiteX6" fmla="*/ 107407 w 209550"/>
                  <a:gd name="connsiteY6" fmla="*/ 207740 h 209550"/>
                  <a:gd name="connsiteX7" fmla="*/ 207706 w 209550"/>
                  <a:gd name="connsiteY7" fmla="*/ 107442 h 209550"/>
                  <a:gd name="connsiteX8" fmla="*/ 107503 w 209550"/>
                  <a:gd name="connsiteY8" fmla="*/ 7144 h 209550"/>
                  <a:gd name="connsiteX9" fmla="*/ 62926 w 209550"/>
                  <a:gd name="connsiteY9" fmla="*/ 118586 h 209550"/>
                  <a:gd name="connsiteX10" fmla="*/ 51781 w 209550"/>
                  <a:gd name="connsiteY10" fmla="*/ 107442 h 209550"/>
                  <a:gd name="connsiteX11" fmla="*/ 62926 w 209550"/>
                  <a:gd name="connsiteY11" fmla="*/ 96298 h 209550"/>
                  <a:gd name="connsiteX12" fmla="*/ 74070 w 209550"/>
                  <a:gd name="connsiteY12" fmla="*/ 107442 h 209550"/>
                  <a:gd name="connsiteX13" fmla="*/ 62926 w 209550"/>
                  <a:gd name="connsiteY13" fmla="*/ 118586 h 209550"/>
                  <a:gd name="connsiteX14" fmla="*/ 107503 w 209550"/>
                  <a:gd name="connsiteY14" fmla="*/ 118586 h 209550"/>
                  <a:gd name="connsiteX15" fmla="*/ 96358 w 209550"/>
                  <a:gd name="connsiteY15" fmla="*/ 107442 h 209550"/>
                  <a:gd name="connsiteX16" fmla="*/ 107503 w 209550"/>
                  <a:gd name="connsiteY16" fmla="*/ 96298 h 209550"/>
                  <a:gd name="connsiteX17" fmla="*/ 118647 w 209550"/>
                  <a:gd name="connsiteY17" fmla="*/ 107442 h 209550"/>
                  <a:gd name="connsiteX18" fmla="*/ 107503 w 209550"/>
                  <a:gd name="connsiteY18" fmla="*/ 118586 h 209550"/>
                  <a:gd name="connsiteX19" fmla="*/ 152080 w 209550"/>
                  <a:gd name="connsiteY19" fmla="*/ 118586 h 209550"/>
                  <a:gd name="connsiteX20" fmla="*/ 140935 w 209550"/>
                  <a:gd name="connsiteY20" fmla="*/ 107442 h 209550"/>
                  <a:gd name="connsiteX21" fmla="*/ 152080 w 209550"/>
                  <a:gd name="connsiteY21" fmla="*/ 96298 h 209550"/>
                  <a:gd name="connsiteX22" fmla="*/ 163224 w 209550"/>
                  <a:gd name="connsiteY22" fmla="*/ 107442 h 209550"/>
                  <a:gd name="connsiteX23" fmla="*/ 152080 w 209550"/>
                  <a:gd name="connsiteY23" fmla="*/ 11858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209550">
                    <a:moveTo>
                      <a:pt x="107503" y="7144"/>
                    </a:moveTo>
                    <a:cubicBezTo>
                      <a:pt x="52162" y="7144"/>
                      <a:pt x="7204" y="52102"/>
                      <a:pt x="7204" y="107442"/>
                    </a:cubicBezTo>
                    <a:cubicBezTo>
                      <a:pt x="7204" y="128302"/>
                      <a:pt x="13681" y="148590"/>
                      <a:pt x="25683" y="165449"/>
                    </a:cubicBezTo>
                    <a:lnTo>
                      <a:pt x="9014" y="190405"/>
                    </a:lnTo>
                    <a:cubicBezTo>
                      <a:pt x="6728" y="193834"/>
                      <a:pt x="6538" y="198215"/>
                      <a:pt x="8443" y="201835"/>
                    </a:cubicBezTo>
                    <a:cubicBezTo>
                      <a:pt x="10348" y="205454"/>
                      <a:pt x="14158" y="207740"/>
                      <a:pt x="18253" y="207740"/>
                    </a:cubicBezTo>
                    <a:lnTo>
                      <a:pt x="107407" y="207740"/>
                    </a:lnTo>
                    <a:cubicBezTo>
                      <a:pt x="162748" y="207740"/>
                      <a:pt x="207706" y="162782"/>
                      <a:pt x="207706" y="107442"/>
                    </a:cubicBezTo>
                    <a:cubicBezTo>
                      <a:pt x="207706" y="52102"/>
                      <a:pt x="162843" y="7144"/>
                      <a:pt x="107503" y="7144"/>
                    </a:cubicBezTo>
                    <a:close/>
                    <a:moveTo>
                      <a:pt x="62926" y="118586"/>
                    </a:moveTo>
                    <a:cubicBezTo>
                      <a:pt x="56734" y="118586"/>
                      <a:pt x="51781" y="113633"/>
                      <a:pt x="51781" y="107442"/>
                    </a:cubicBezTo>
                    <a:cubicBezTo>
                      <a:pt x="51781" y="101251"/>
                      <a:pt x="56734" y="96298"/>
                      <a:pt x="62926" y="96298"/>
                    </a:cubicBezTo>
                    <a:cubicBezTo>
                      <a:pt x="69117" y="96298"/>
                      <a:pt x="74070" y="101251"/>
                      <a:pt x="74070" y="107442"/>
                    </a:cubicBezTo>
                    <a:cubicBezTo>
                      <a:pt x="74070" y="113633"/>
                      <a:pt x="69117" y="118586"/>
                      <a:pt x="62926" y="118586"/>
                    </a:cubicBezTo>
                    <a:close/>
                    <a:moveTo>
                      <a:pt x="107503" y="118586"/>
                    </a:moveTo>
                    <a:cubicBezTo>
                      <a:pt x="101311" y="118586"/>
                      <a:pt x="96358" y="113633"/>
                      <a:pt x="96358" y="107442"/>
                    </a:cubicBezTo>
                    <a:cubicBezTo>
                      <a:pt x="96358" y="101251"/>
                      <a:pt x="101311" y="96298"/>
                      <a:pt x="107503" y="96298"/>
                    </a:cubicBezTo>
                    <a:cubicBezTo>
                      <a:pt x="113694" y="96298"/>
                      <a:pt x="118647" y="101251"/>
                      <a:pt x="118647" y="107442"/>
                    </a:cubicBezTo>
                    <a:cubicBezTo>
                      <a:pt x="118647" y="113633"/>
                      <a:pt x="113694" y="118586"/>
                      <a:pt x="107503" y="118586"/>
                    </a:cubicBezTo>
                    <a:close/>
                    <a:moveTo>
                      <a:pt x="152080" y="118586"/>
                    </a:moveTo>
                    <a:cubicBezTo>
                      <a:pt x="145888" y="118586"/>
                      <a:pt x="140935" y="113633"/>
                      <a:pt x="140935" y="107442"/>
                    </a:cubicBezTo>
                    <a:cubicBezTo>
                      <a:pt x="140935" y="101251"/>
                      <a:pt x="145888" y="96298"/>
                      <a:pt x="152080" y="96298"/>
                    </a:cubicBezTo>
                    <a:cubicBezTo>
                      <a:pt x="158271" y="96298"/>
                      <a:pt x="163224" y="101251"/>
                      <a:pt x="163224" y="107442"/>
                    </a:cubicBezTo>
                    <a:cubicBezTo>
                      <a:pt x="163224" y="113633"/>
                      <a:pt x="158271" y="118586"/>
                      <a:pt x="152080" y="1185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5" name="مربع نص 84">
              <a:extLst>
                <a:ext uri="{FF2B5EF4-FFF2-40B4-BE49-F238E27FC236}">
                  <a16:creationId xmlns:a16="http://schemas.microsoft.com/office/drawing/2014/main" id="{508E45BC-5D62-37DD-7F77-56C3040136B2}"/>
                </a:ext>
              </a:extLst>
            </p:cNvPr>
            <p:cNvSpPr txBox="1"/>
            <p:nvPr/>
          </p:nvSpPr>
          <p:spPr>
            <a:xfrm>
              <a:off x="6509294" y="5070078"/>
              <a:ext cx="240321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788D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إشراف: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الدكتور وسيم رمضان</a:t>
              </a:r>
              <a:endPara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9" name="مجموعة 88">
            <a:extLst>
              <a:ext uri="{FF2B5EF4-FFF2-40B4-BE49-F238E27FC236}">
                <a16:creationId xmlns:a16="http://schemas.microsoft.com/office/drawing/2014/main" id="{CDD91F2A-899D-D0BE-3D8D-9603C68E628D}"/>
              </a:ext>
            </a:extLst>
          </p:cNvPr>
          <p:cNvGrpSpPr/>
          <p:nvPr/>
        </p:nvGrpSpPr>
        <p:grpSpPr>
          <a:xfrm>
            <a:off x="3264110" y="4276066"/>
            <a:ext cx="2403218" cy="1953995"/>
            <a:chOff x="3264110" y="4276066"/>
            <a:chExt cx="2403218" cy="1953995"/>
          </a:xfrm>
        </p:grpSpPr>
        <p:sp>
          <p:nvSpPr>
            <p:cNvPr id="24" name="مستطيل: زوايا مستديرة 23">
              <a:extLst>
                <a:ext uri="{FF2B5EF4-FFF2-40B4-BE49-F238E27FC236}">
                  <a16:creationId xmlns:a16="http://schemas.microsoft.com/office/drawing/2014/main" id="{60D18AAF-F22B-11CB-CA72-FDB8788313FA}"/>
                </a:ext>
              </a:extLst>
            </p:cNvPr>
            <p:cNvSpPr/>
            <p:nvPr/>
          </p:nvSpPr>
          <p:spPr>
            <a:xfrm>
              <a:off x="3294869" y="4645146"/>
              <a:ext cx="2372459" cy="1584915"/>
            </a:xfrm>
            <a:prstGeom prst="roundRect">
              <a:avLst/>
            </a:prstGeom>
            <a:noFill/>
            <a:ln>
              <a:solidFill>
                <a:srgbClr val="B55D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34" name="شكل بيضاوي 33">
              <a:extLst>
                <a:ext uri="{FF2B5EF4-FFF2-40B4-BE49-F238E27FC236}">
                  <a16:creationId xmlns:a16="http://schemas.microsoft.com/office/drawing/2014/main" id="{00BFAA5E-71FB-DCC8-54E9-F3384BAD38FB}"/>
                </a:ext>
              </a:extLst>
            </p:cNvPr>
            <p:cNvSpPr/>
            <p:nvPr/>
          </p:nvSpPr>
          <p:spPr>
            <a:xfrm>
              <a:off x="4125857" y="4276066"/>
              <a:ext cx="720000" cy="720000"/>
            </a:xfrm>
            <a:prstGeom prst="ellipse">
              <a:avLst/>
            </a:prstGeom>
            <a:solidFill>
              <a:srgbClr val="B55DF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42" name="그룹 236">
              <a:extLst>
                <a:ext uri="{FF2B5EF4-FFF2-40B4-BE49-F238E27FC236}">
                  <a16:creationId xmlns:a16="http://schemas.microsoft.com/office/drawing/2014/main" id="{8A33E8C0-A0EA-6AFF-2F4F-990B69FC368D}"/>
                </a:ext>
              </a:extLst>
            </p:cNvPr>
            <p:cNvGrpSpPr/>
            <p:nvPr/>
          </p:nvGrpSpPr>
          <p:grpSpPr>
            <a:xfrm>
              <a:off x="4286172" y="4432470"/>
              <a:ext cx="386334" cy="391287"/>
              <a:chOff x="2097205" y="4897183"/>
              <a:chExt cx="386334" cy="391287"/>
            </a:xfrm>
            <a:solidFill>
              <a:schemeClr val="bg1"/>
            </a:solidFill>
          </p:grpSpPr>
          <p:sp>
            <p:nvSpPr>
              <p:cNvPr id="44" name="자유형: 도형 237">
                <a:extLst>
                  <a:ext uri="{FF2B5EF4-FFF2-40B4-BE49-F238E27FC236}">
                    <a16:creationId xmlns:a16="http://schemas.microsoft.com/office/drawing/2014/main" id="{3BDB01CA-419D-4D1E-08C8-CAC1166D32A2}"/>
                  </a:ext>
                </a:extLst>
              </p:cNvPr>
              <p:cNvSpPr/>
              <p:nvPr/>
            </p:nvSpPr>
            <p:spPr>
              <a:xfrm>
                <a:off x="2132734" y="4897183"/>
                <a:ext cx="314325" cy="171450"/>
              </a:xfrm>
              <a:custGeom>
                <a:avLst/>
                <a:gdLst>
                  <a:gd name="connsiteX0" fmla="*/ 316421 w 314325"/>
                  <a:gd name="connsiteY0" fmla="*/ 90011 h 171450"/>
                  <a:gd name="connsiteX1" fmla="*/ 292132 w 314325"/>
                  <a:gd name="connsiteY1" fmla="*/ 31432 h 171450"/>
                  <a:gd name="connsiteX2" fmla="*/ 233458 w 314325"/>
                  <a:gd name="connsiteY2" fmla="*/ 7144 h 171450"/>
                  <a:gd name="connsiteX3" fmla="*/ 90011 w 314325"/>
                  <a:gd name="connsiteY3" fmla="*/ 7144 h 171450"/>
                  <a:gd name="connsiteX4" fmla="*/ 31433 w 314325"/>
                  <a:gd name="connsiteY4" fmla="*/ 31432 h 171450"/>
                  <a:gd name="connsiteX5" fmla="*/ 7144 w 314325"/>
                  <a:gd name="connsiteY5" fmla="*/ 90011 h 171450"/>
                  <a:gd name="connsiteX6" fmla="*/ 117539 w 314325"/>
                  <a:gd name="connsiteY6" fmla="*/ 168497 h 171450"/>
                  <a:gd name="connsiteX7" fmla="*/ 131826 w 314325"/>
                  <a:gd name="connsiteY7" fmla="*/ 159639 h 171450"/>
                  <a:gd name="connsiteX8" fmla="*/ 142494 w 314325"/>
                  <a:gd name="connsiteY8" fmla="*/ 148971 h 171450"/>
                  <a:gd name="connsiteX9" fmla="*/ 181070 w 314325"/>
                  <a:gd name="connsiteY9" fmla="*/ 148971 h 171450"/>
                  <a:gd name="connsiteX10" fmla="*/ 191738 w 314325"/>
                  <a:gd name="connsiteY10" fmla="*/ 159639 h 171450"/>
                  <a:gd name="connsiteX11" fmla="*/ 206026 w 314325"/>
                  <a:gd name="connsiteY11" fmla="*/ 168497 h 171450"/>
                  <a:gd name="connsiteX12" fmla="*/ 316421 w 314325"/>
                  <a:gd name="connsiteY12" fmla="*/ 90011 h 171450"/>
                  <a:gd name="connsiteX13" fmla="*/ 113633 w 314325"/>
                  <a:gd name="connsiteY13" fmla="*/ 100774 h 171450"/>
                  <a:gd name="connsiteX14" fmla="*/ 101156 w 314325"/>
                  <a:gd name="connsiteY14" fmla="*/ 100774 h 171450"/>
                  <a:gd name="connsiteX15" fmla="*/ 101156 w 314325"/>
                  <a:gd name="connsiteY15" fmla="*/ 113252 h 171450"/>
                  <a:gd name="connsiteX16" fmla="*/ 91250 w 314325"/>
                  <a:gd name="connsiteY16" fmla="*/ 124587 h 171450"/>
                  <a:gd name="connsiteX17" fmla="*/ 78867 w 314325"/>
                  <a:gd name="connsiteY17" fmla="*/ 113538 h 171450"/>
                  <a:gd name="connsiteX18" fmla="*/ 78867 w 314325"/>
                  <a:gd name="connsiteY18" fmla="*/ 100774 h 171450"/>
                  <a:gd name="connsiteX19" fmla="*/ 66389 w 314325"/>
                  <a:gd name="connsiteY19" fmla="*/ 100774 h 171450"/>
                  <a:gd name="connsiteX20" fmla="*/ 55055 w 314325"/>
                  <a:gd name="connsiteY20" fmla="*/ 90868 h 171450"/>
                  <a:gd name="connsiteX21" fmla="*/ 66104 w 314325"/>
                  <a:gd name="connsiteY21" fmla="*/ 78486 h 171450"/>
                  <a:gd name="connsiteX22" fmla="*/ 78867 w 314325"/>
                  <a:gd name="connsiteY22" fmla="*/ 78486 h 171450"/>
                  <a:gd name="connsiteX23" fmla="*/ 78867 w 314325"/>
                  <a:gd name="connsiteY23" fmla="*/ 66008 h 171450"/>
                  <a:gd name="connsiteX24" fmla="*/ 88773 w 314325"/>
                  <a:gd name="connsiteY24" fmla="*/ 54673 h 171450"/>
                  <a:gd name="connsiteX25" fmla="*/ 101156 w 314325"/>
                  <a:gd name="connsiteY25" fmla="*/ 65722 h 171450"/>
                  <a:gd name="connsiteX26" fmla="*/ 101156 w 314325"/>
                  <a:gd name="connsiteY26" fmla="*/ 78486 h 171450"/>
                  <a:gd name="connsiteX27" fmla="*/ 113919 w 314325"/>
                  <a:gd name="connsiteY27" fmla="*/ 78486 h 171450"/>
                  <a:gd name="connsiteX28" fmla="*/ 124968 w 314325"/>
                  <a:gd name="connsiteY28" fmla="*/ 90868 h 171450"/>
                  <a:gd name="connsiteX29" fmla="*/ 113633 w 314325"/>
                  <a:gd name="connsiteY29" fmla="*/ 100774 h 171450"/>
                  <a:gd name="connsiteX30" fmla="*/ 257270 w 314325"/>
                  <a:gd name="connsiteY30" fmla="*/ 78772 h 171450"/>
                  <a:gd name="connsiteX31" fmla="*/ 268415 w 314325"/>
                  <a:gd name="connsiteY31" fmla="*/ 89916 h 171450"/>
                  <a:gd name="connsiteX32" fmla="*/ 257270 w 314325"/>
                  <a:gd name="connsiteY32" fmla="*/ 101060 h 171450"/>
                  <a:gd name="connsiteX33" fmla="*/ 246126 w 314325"/>
                  <a:gd name="connsiteY33" fmla="*/ 89916 h 171450"/>
                  <a:gd name="connsiteX34" fmla="*/ 257270 w 314325"/>
                  <a:gd name="connsiteY34" fmla="*/ 78772 h 171450"/>
                  <a:gd name="connsiteX35" fmla="*/ 233458 w 314325"/>
                  <a:gd name="connsiteY35" fmla="*/ 54864 h 171450"/>
                  <a:gd name="connsiteX36" fmla="*/ 244602 w 314325"/>
                  <a:gd name="connsiteY36" fmla="*/ 66008 h 171450"/>
                  <a:gd name="connsiteX37" fmla="*/ 233458 w 314325"/>
                  <a:gd name="connsiteY37" fmla="*/ 77152 h 171450"/>
                  <a:gd name="connsiteX38" fmla="*/ 222314 w 314325"/>
                  <a:gd name="connsiteY38" fmla="*/ 66008 h 171450"/>
                  <a:gd name="connsiteX39" fmla="*/ 233458 w 314325"/>
                  <a:gd name="connsiteY39" fmla="*/ 54864 h 171450"/>
                  <a:gd name="connsiteX40" fmla="*/ 209550 w 314325"/>
                  <a:gd name="connsiteY40" fmla="*/ 101060 h 171450"/>
                  <a:gd name="connsiteX41" fmla="*/ 198406 w 314325"/>
                  <a:gd name="connsiteY41" fmla="*/ 89916 h 171450"/>
                  <a:gd name="connsiteX42" fmla="*/ 209550 w 314325"/>
                  <a:gd name="connsiteY42" fmla="*/ 78772 h 171450"/>
                  <a:gd name="connsiteX43" fmla="*/ 220694 w 314325"/>
                  <a:gd name="connsiteY43" fmla="*/ 89916 h 171450"/>
                  <a:gd name="connsiteX44" fmla="*/ 209550 w 314325"/>
                  <a:gd name="connsiteY44" fmla="*/ 101060 h 171450"/>
                  <a:gd name="connsiteX45" fmla="*/ 222314 w 314325"/>
                  <a:gd name="connsiteY45" fmla="*/ 113728 h 171450"/>
                  <a:gd name="connsiteX46" fmla="*/ 233458 w 314325"/>
                  <a:gd name="connsiteY46" fmla="*/ 102584 h 171450"/>
                  <a:gd name="connsiteX47" fmla="*/ 244602 w 314325"/>
                  <a:gd name="connsiteY47" fmla="*/ 113728 h 171450"/>
                  <a:gd name="connsiteX48" fmla="*/ 233458 w 314325"/>
                  <a:gd name="connsiteY48" fmla="*/ 124873 h 171450"/>
                  <a:gd name="connsiteX49" fmla="*/ 222314 w 314325"/>
                  <a:gd name="connsiteY49" fmla="*/ 113728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14325" h="171450">
                    <a:moveTo>
                      <a:pt x="316421" y="90011"/>
                    </a:moveTo>
                    <a:cubicBezTo>
                      <a:pt x="316421" y="67818"/>
                      <a:pt x="307753" y="47053"/>
                      <a:pt x="292132" y="31432"/>
                    </a:cubicBezTo>
                    <a:cubicBezTo>
                      <a:pt x="276511" y="15811"/>
                      <a:pt x="255651" y="7144"/>
                      <a:pt x="233458" y="7144"/>
                    </a:cubicBezTo>
                    <a:lnTo>
                      <a:pt x="90011" y="7144"/>
                    </a:lnTo>
                    <a:cubicBezTo>
                      <a:pt x="67818" y="7144"/>
                      <a:pt x="47054" y="15811"/>
                      <a:pt x="31433" y="31432"/>
                    </a:cubicBezTo>
                    <a:cubicBezTo>
                      <a:pt x="15812" y="47053"/>
                      <a:pt x="7144" y="67913"/>
                      <a:pt x="7144" y="90011"/>
                    </a:cubicBezTo>
                    <a:cubicBezTo>
                      <a:pt x="7144" y="144684"/>
                      <a:pt x="60293" y="187071"/>
                      <a:pt x="117539" y="168497"/>
                    </a:cubicBezTo>
                    <a:cubicBezTo>
                      <a:pt x="122968" y="166783"/>
                      <a:pt x="127826" y="163734"/>
                      <a:pt x="131826" y="159639"/>
                    </a:cubicBezTo>
                    <a:lnTo>
                      <a:pt x="142494" y="148971"/>
                    </a:lnTo>
                    <a:lnTo>
                      <a:pt x="181070" y="148971"/>
                    </a:lnTo>
                    <a:lnTo>
                      <a:pt x="191738" y="159639"/>
                    </a:lnTo>
                    <a:cubicBezTo>
                      <a:pt x="195739" y="163639"/>
                      <a:pt x="200692" y="166688"/>
                      <a:pt x="206026" y="168497"/>
                    </a:cubicBezTo>
                    <a:cubicBezTo>
                      <a:pt x="263366" y="187166"/>
                      <a:pt x="316421" y="144684"/>
                      <a:pt x="316421" y="90011"/>
                    </a:cubicBezTo>
                    <a:close/>
                    <a:moveTo>
                      <a:pt x="113633" y="100774"/>
                    </a:moveTo>
                    <a:lnTo>
                      <a:pt x="101156" y="100774"/>
                    </a:lnTo>
                    <a:lnTo>
                      <a:pt x="101156" y="113252"/>
                    </a:lnTo>
                    <a:cubicBezTo>
                      <a:pt x="101156" y="118967"/>
                      <a:pt x="96965" y="124015"/>
                      <a:pt x="91250" y="124587"/>
                    </a:cubicBezTo>
                    <a:cubicBezTo>
                      <a:pt x="84487" y="125349"/>
                      <a:pt x="78867" y="120110"/>
                      <a:pt x="78867" y="113538"/>
                    </a:cubicBezTo>
                    <a:lnTo>
                      <a:pt x="78867" y="100774"/>
                    </a:lnTo>
                    <a:lnTo>
                      <a:pt x="66389" y="100774"/>
                    </a:lnTo>
                    <a:cubicBezTo>
                      <a:pt x="60674" y="100774"/>
                      <a:pt x="55626" y="96583"/>
                      <a:pt x="55055" y="90868"/>
                    </a:cubicBezTo>
                    <a:cubicBezTo>
                      <a:pt x="54293" y="84106"/>
                      <a:pt x="59531" y="78486"/>
                      <a:pt x="66104" y="78486"/>
                    </a:cubicBezTo>
                    <a:lnTo>
                      <a:pt x="78867" y="78486"/>
                    </a:lnTo>
                    <a:lnTo>
                      <a:pt x="78867" y="66008"/>
                    </a:lnTo>
                    <a:cubicBezTo>
                      <a:pt x="78867" y="60293"/>
                      <a:pt x="83058" y="55245"/>
                      <a:pt x="88773" y="54673"/>
                    </a:cubicBezTo>
                    <a:cubicBezTo>
                      <a:pt x="95536" y="53911"/>
                      <a:pt x="101156" y="59150"/>
                      <a:pt x="101156" y="65722"/>
                    </a:cubicBezTo>
                    <a:lnTo>
                      <a:pt x="101156" y="78486"/>
                    </a:lnTo>
                    <a:lnTo>
                      <a:pt x="113919" y="78486"/>
                    </a:lnTo>
                    <a:cubicBezTo>
                      <a:pt x="120491" y="78486"/>
                      <a:pt x="125730" y="84201"/>
                      <a:pt x="124968" y="90868"/>
                    </a:cubicBezTo>
                    <a:cubicBezTo>
                      <a:pt x="124397" y="96583"/>
                      <a:pt x="119348" y="100774"/>
                      <a:pt x="113633" y="100774"/>
                    </a:cubicBezTo>
                    <a:close/>
                    <a:moveTo>
                      <a:pt x="257270" y="78772"/>
                    </a:moveTo>
                    <a:cubicBezTo>
                      <a:pt x="263462" y="78772"/>
                      <a:pt x="268415" y="83725"/>
                      <a:pt x="268415" y="89916"/>
                    </a:cubicBezTo>
                    <a:cubicBezTo>
                      <a:pt x="268415" y="96107"/>
                      <a:pt x="263462" y="101060"/>
                      <a:pt x="257270" y="101060"/>
                    </a:cubicBezTo>
                    <a:cubicBezTo>
                      <a:pt x="251079" y="101060"/>
                      <a:pt x="246126" y="96107"/>
                      <a:pt x="246126" y="89916"/>
                    </a:cubicBezTo>
                    <a:cubicBezTo>
                      <a:pt x="246126" y="83725"/>
                      <a:pt x="251174" y="78772"/>
                      <a:pt x="257270" y="78772"/>
                    </a:cubicBezTo>
                    <a:close/>
                    <a:moveTo>
                      <a:pt x="233458" y="54864"/>
                    </a:moveTo>
                    <a:cubicBezTo>
                      <a:pt x="239649" y="54864"/>
                      <a:pt x="244602" y="59817"/>
                      <a:pt x="244602" y="66008"/>
                    </a:cubicBezTo>
                    <a:cubicBezTo>
                      <a:pt x="244602" y="72199"/>
                      <a:pt x="239649" y="77152"/>
                      <a:pt x="233458" y="77152"/>
                    </a:cubicBezTo>
                    <a:cubicBezTo>
                      <a:pt x="227267" y="77152"/>
                      <a:pt x="222314" y="72199"/>
                      <a:pt x="222314" y="66008"/>
                    </a:cubicBezTo>
                    <a:cubicBezTo>
                      <a:pt x="222314" y="59912"/>
                      <a:pt x="227267" y="54864"/>
                      <a:pt x="233458" y="54864"/>
                    </a:cubicBezTo>
                    <a:close/>
                    <a:moveTo>
                      <a:pt x="209550" y="101060"/>
                    </a:moveTo>
                    <a:cubicBezTo>
                      <a:pt x="203359" y="101060"/>
                      <a:pt x="198406" y="96107"/>
                      <a:pt x="198406" y="89916"/>
                    </a:cubicBezTo>
                    <a:cubicBezTo>
                      <a:pt x="198406" y="83725"/>
                      <a:pt x="203359" y="78772"/>
                      <a:pt x="209550" y="78772"/>
                    </a:cubicBezTo>
                    <a:cubicBezTo>
                      <a:pt x="215741" y="78772"/>
                      <a:pt x="220694" y="83725"/>
                      <a:pt x="220694" y="89916"/>
                    </a:cubicBezTo>
                    <a:cubicBezTo>
                      <a:pt x="220694" y="96012"/>
                      <a:pt x="215741" y="101060"/>
                      <a:pt x="209550" y="101060"/>
                    </a:cubicBezTo>
                    <a:close/>
                    <a:moveTo>
                      <a:pt x="222314" y="113728"/>
                    </a:moveTo>
                    <a:cubicBezTo>
                      <a:pt x="222314" y="107537"/>
                      <a:pt x="227267" y="102584"/>
                      <a:pt x="233458" y="102584"/>
                    </a:cubicBezTo>
                    <a:cubicBezTo>
                      <a:pt x="239649" y="102584"/>
                      <a:pt x="244602" y="107537"/>
                      <a:pt x="244602" y="113728"/>
                    </a:cubicBezTo>
                    <a:cubicBezTo>
                      <a:pt x="244602" y="119920"/>
                      <a:pt x="239649" y="124873"/>
                      <a:pt x="233458" y="124873"/>
                    </a:cubicBezTo>
                    <a:cubicBezTo>
                      <a:pt x="227267" y="124873"/>
                      <a:pt x="222314" y="119920"/>
                      <a:pt x="222314" y="1137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6" name="자유형: 도형 238">
                <a:extLst>
                  <a:ext uri="{FF2B5EF4-FFF2-40B4-BE49-F238E27FC236}">
                    <a16:creationId xmlns:a16="http://schemas.microsoft.com/office/drawing/2014/main" id="{C8E0F78A-9687-31F5-687F-B33CB57DCD71}"/>
                  </a:ext>
                </a:extLst>
              </p:cNvPr>
              <p:cNvSpPr/>
              <p:nvPr/>
            </p:nvSpPr>
            <p:spPr>
              <a:xfrm>
                <a:off x="2132258" y="5088159"/>
                <a:ext cx="104775" cy="104775"/>
              </a:xfrm>
              <a:custGeom>
                <a:avLst/>
                <a:gdLst>
                  <a:gd name="connsiteX0" fmla="*/ 102584 w 104775"/>
                  <a:gd name="connsiteY0" fmla="*/ 54864 h 104775"/>
                  <a:gd name="connsiteX1" fmla="*/ 54864 w 104775"/>
                  <a:gd name="connsiteY1" fmla="*/ 7144 h 104775"/>
                  <a:gd name="connsiteX2" fmla="*/ 7144 w 104775"/>
                  <a:gd name="connsiteY2" fmla="*/ 54864 h 104775"/>
                  <a:gd name="connsiteX3" fmla="*/ 54864 w 104775"/>
                  <a:gd name="connsiteY3" fmla="*/ 102584 h 104775"/>
                  <a:gd name="connsiteX4" fmla="*/ 102584 w 104775"/>
                  <a:gd name="connsiteY4" fmla="*/ 5486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584" y="54864"/>
                    </a:moveTo>
                    <a:cubicBezTo>
                      <a:pt x="102584" y="28575"/>
                      <a:pt x="81153" y="7144"/>
                      <a:pt x="54864" y="7144"/>
                    </a:cubicBezTo>
                    <a:cubicBezTo>
                      <a:pt x="28575" y="7144"/>
                      <a:pt x="7144" y="28575"/>
                      <a:pt x="7144" y="54864"/>
                    </a:cubicBezTo>
                    <a:cubicBezTo>
                      <a:pt x="7144" y="81153"/>
                      <a:pt x="28575" y="102584"/>
                      <a:pt x="54864" y="102584"/>
                    </a:cubicBezTo>
                    <a:cubicBezTo>
                      <a:pt x="81153" y="102679"/>
                      <a:pt x="102584" y="81248"/>
                      <a:pt x="102584" y="548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48" name="자유형: 도형 239">
                <a:extLst>
                  <a:ext uri="{FF2B5EF4-FFF2-40B4-BE49-F238E27FC236}">
                    <a16:creationId xmlns:a16="http://schemas.microsoft.com/office/drawing/2014/main" id="{BCA777EA-18F4-E64D-6BDC-DA30B74093FB}"/>
                  </a:ext>
                </a:extLst>
              </p:cNvPr>
              <p:cNvSpPr/>
              <p:nvPr/>
            </p:nvSpPr>
            <p:spPr>
              <a:xfrm>
                <a:off x="2312089" y="5183695"/>
                <a:ext cx="171450" cy="104775"/>
              </a:xfrm>
              <a:custGeom>
                <a:avLst/>
                <a:gdLst>
                  <a:gd name="connsiteX0" fmla="*/ 89916 w 171450"/>
                  <a:gd name="connsiteY0" fmla="*/ 7144 h 104775"/>
                  <a:gd name="connsiteX1" fmla="*/ 7144 w 171450"/>
                  <a:gd name="connsiteY1" fmla="*/ 89916 h 104775"/>
                  <a:gd name="connsiteX2" fmla="*/ 18288 w 171450"/>
                  <a:gd name="connsiteY2" fmla="*/ 101060 h 104775"/>
                  <a:gd name="connsiteX3" fmla="*/ 161544 w 171450"/>
                  <a:gd name="connsiteY3" fmla="*/ 101060 h 104775"/>
                  <a:gd name="connsiteX4" fmla="*/ 172688 w 171450"/>
                  <a:gd name="connsiteY4" fmla="*/ 89916 h 104775"/>
                  <a:gd name="connsiteX5" fmla="*/ 89916 w 171450"/>
                  <a:gd name="connsiteY5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104775">
                    <a:moveTo>
                      <a:pt x="89916" y="7144"/>
                    </a:moveTo>
                    <a:cubicBezTo>
                      <a:pt x="44196" y="7144"/>
                      <a:pt x="7144" y="44196"/>
                      <a:pt x="7144" y="89916"/>
                    </a:cubicBezTo>
                    <a:cubicBezTo>
                      <a:pt x="7144" y="96107"/>
                      <a:pt x="12097" y="101060"/>
                      <a:pt x="18288" y="101060"/>
                    </a:cubicBezTo>
                    <a:lnTo>
                      <a:pt x="161544" y="101060"/>
                    </a:lnTo>
                    <a:cubicBezTo>
                      <a:pt x="167735" y="101060"/>
                      <a:pt x="172688" y="96107"/>
                      <a:pt x="172688" y="89916"/>
                    </a:cubicBezTo>
                    <a:cubicBezTo>
                      <a:pt x="172688" y="44196"/>
                      <a:pt x="135636" y="7144"/>
                      <a:pt x="899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0" name="자유형: 도형 240">
                <a:extLst>
                  <a:ext uri="{FF2B5EF4-FFF2-40B4-BE49-F238E27FC236}">
                    <a16:creationId xmlns:a16="http://schemas.microsoft.com/office/drawing/2014/main" id="{070DF281-CF13-EC83-BF7E-701DE862B209}"/>
                  </a:ext>
                </a:extLst>
              </p:cNvPr>
              <p:cNvSpPr/>
              <p:nvPr/>
            </p:nvSpPr>
            <p:spPr>
              <a:xfrm>
                <a:off x="2347142" y="5088159"/>
                <a:ext cx="104775" cy="104775"/>
              </a:xfrm>
              <a:custGeom>
                <a:avLst/>
                <a:gdLst>
                  <a:gd name="connsiteX0" fmla="*/ 54864 w 104775"/>
                  <a:gd name="connsiteY0" fmla="*/ 7144 h 104775"/>
                  <a:gd name="connsiteX1" fmla="*/ 7144 w 104775"/>
                  <a:gd name="connsiteY1" fmla="*/ 54864 h 104775"/>
                  <a:gd name="connsiteX2" fmla="*/ 54864 w 104775"/>
                  <a:gd name="connsiteY2" fmla="*/ 102584 h 104775"/>
                  <a:gd name="connsiteX3" fmla="*/ 102584 w 104775"/>
                  <a:gd name="connsiteY3" fmla="*/ 54864 h 104775"/>
                  <a:gd name="connsiteX4" fmla="*/ 54864 w 104775"/>
                  <a:gd name="connsiteY4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54864" y="7144"/>
                    </a:moveTo>
                    <a:cubicBezTo>
                      <a:pt x="28575" y="7144"/>
                      <a:pt x="7144" y="28575"/>
                      <a:pt x="7144" y="54864"/>
                    </a:cubicBezTo>
                    <a:cubicBezTo>
                      <a:pt x="7144" y="81153"/>
                      <a:pt x="28575" y="102584"/>
                      <a:pt x="54864" y="102584"/>
                    </a:cubicBezTo>
                    <a:cubicBezTo>
                      <a:pt x="81153" y="102584"/>
                      <a:pt x="102584" y="81153"/>
                      <a:pt x="102584" y="54864"/>
                    </a:cubicBezTo>
                    <a:cubicBezTo>
                      <a:pt x="102584" y="28575"/>
                      <a:pt x="81153" y="7144"/>
                      <a:pt x="5486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7" name="자유형: 도형 241">
                <a:extLst>
                  <a:ext uri="{FF2B5EF4-FFF2-40B4-BE49-F238E27FC236}">
                    <a16:creationId xmlns:a16="http://schemas.microsoft.com/office/drawing/2014/main" id="{421CC861-741E-5ED1-464D-D4E313B3BC41}"/>
                  </a:ext>
                </a:extLst>
              </p:cNvPr>
              <p:cNvSpPr/>
              <p:nvPr/>
            </p:nvSpPr>
            <p:spPr>
              <a:xfrm>
                <a:off x="2097205" y="5183695"/>
                <a:ext cx="171450" cy="104775"/>
              </a:xfrm>
              <a:custGeom>
                <a:avLst/>
                <a:gdLst>
                  <a:gd name="connsiteX0" fmla="*/ 89916 w 171450"/>
                  <a:gd name="connsiteY0" fmla="*/ 7144 h 104775"/>
                  <a:gd name="connsiteX1" fmla="*/ 7144 w 171450"/>
                  <a:gd name="connsiteY1" fmla="*/ 89916 h 104775"/>
                  <a:gd name="connsiteX2" fmla="*/ 18288 w 171450"/>
                  <a:gd name="connsiteY2" fmla="*/ 101060 h 104775"/>
                  <a:gd name="connsiteX3" fmla="*/ 161544 w 171450"/>
                  <a:gd name="connsiteY3" fmla="*/ 101060 h 104775"/>
                  <a:gd name="connsiteX4" fmla="*/ 172688 w 171450"/>
                  <a:gd name="connsiteY4" fmla="*/ 89916 h 104775"/>
                  <a:gd name="connsiteX5" fmla="*/ 89916 w 171450"/>
                  <a:gd name="connsiteY5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104775">
                    <a:moveTo>
                      <a:pt x="89916" y="7144"/>
                    </a:moveTo>
                    <a:cubicBezTo>
                      <a:pt x="44196" y="7144"/>
                      <a:pt x="7144" y="44196"/>
                      <a:pt x="7144" y="89916"/>
                    </a:cubicBezTo>
                    <a:cubicBezTo>
                      <a:pt x="7144" y="96107"/>
                      <a:pt x="12097" y="101060"/>
                      <a:pt x="18288" y="101060"/>
                    </a:cubicBezTo>
                    <a:lnTo>
                      <a:pt x="161544" y="101060"/>
                    </a:lnTo>
                    <a:cubicBezTo>
                      <a:pt x="167735" y="101060"/>
                      <a:pt x="172688" y="96107"/>
                      <a:pt x="172688" y="89916"/>
                    </a:cubicBezTo>
                    <a:cubicBezTo>
                      <a:pt x="172688" y="44196"/>
                      <a:pt x="135636" y="7144"/>
                      <a:pt x="899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31DD00E9-A6F3-5F9C-01AC-19AD76A42487}"/>
                </a:ext>
              </a:extLst>
            </p:cNvPr>
            <p:cNvSpPr txBox="1"/>
            <p:nvPr/>
          </p:nvSpPr>
          <p:spPr>
            <a:xfrm>
              <a:off x="3264110" y="4992682"/>
              <a:ext cx="24032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B55DF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إعداد: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نور رشيد الوكيل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هلا محمود الحافظ</a:t>
              </a:r>
              <a:endPara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92" name="مربع نص 91">
            <a:extLst>
              <a:ext uri="{FF2B5EF4-FFF2-40B4-BE49-F238E27FC236}">
                <a16:creationId xmlns:a16="http://schemas.microsoft.com/office/drawing/2014/main" id="{FA23F318-CC32-D538-21A1-EB23CC9DBF05}"/>
              </a:ext>
            </a:extLst>
          </p:cNvPr>
          <p:cNvSpPr txBox="1"/>
          <p:nvPr/>
        </p:nvSpPr>
        <p:spPr>
          <a:xfrm>
            <a:off x="1995091" y="6409385"/>
            <a:ext cx="82018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2025 - 2026</a:t>
            </a:r>
          </a:p>
        </p:txBody>
      </p:sp>
      <p:pic>
        <p:nvPicPr>
          <p:cNvPr id="97" name="عنصر نائب للصورة 95">
            <a:extLst>
              <a:ext uri="{FF2B5EF4-FFF2-40B4-BE49-F238E27FC236}">
                <a16:creationId xmlns:a16="http://schemas.microsoft.com/office/drawing/2014/main" id="{24389765-6DDD-90CD-C9CF-88D285A0D1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r="271"/>
          <a:stretch>
            <a:fillRect/>
          </a:stretch>
        </p:blipFill>
        <p:spPr>
          <a:xfrm>
            <a:off x="13464111" y="2169801"/>
            <a:ext cx="3788289" cy="2540601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pic>
        <p:nvPicPr>
          <p:cNvPr id="98" name="صورة 97">
            <a:extLst>
              <a:ext uri="{FF2B5EF4-FFF2-40B4-BE49-F238E27FC236}">
                <a16:creationId xmlns:a16="http://schemas.microsoft.com/office/drawing/2014/main" id="{97C40C55-D736-B706-7AE9-10A8C67A4EAF}"/>
              </a:ext>
            </a:extLst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4655" y="2169801"/>
            <a:ext cx="3787200" cy="2541600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sp>
        <p:nvSpPr>
          <p:cNvPr id="99" name="مربع نص 98">
            <a:extLst>
              <a:ext uri="{FF2B5EF4-FFF2-40B4-BE49-F238E27FC236}">
                <a16:creationId xmlns:a16="http://schemas.microsoft.com/office/drawing/2014/main" id="{75331EE3-6F7C-C3E7-6231-1ECA6E4481E9}"/>
              </a:ext>
            </a:extLst>
          </p:cNvPr>
          <p:cNvSpPr txBox="1"/>
          <p:nvPr/>
        </p:nvSpPr>
        <p:spPr>
          <a:xfrm>
            <a:off x="-4074555" y="2969276"/>
            <a:ext cx="284852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المقدمة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00" name="مجموعة 99">
            <a:extLst>
              <a:ext uri="{FF2B5EF4-FFF2-40B4-BE49-F238E27FC236}">
                <a16:creationId xmlns:a16="http://schemas.microsoft.com/office/drawing/2014/main" id="{1C0A891D-FA7A-F759-6012-4ABD5DA2E7E3}"/>
              </a:ext>
            </a:extLst>
          </p:cNvPr>
          <p:cNvGrpSpPr/>
          <p:nvPr/>
        </p:nvGrpSpPr>
        <p:grpSpPr>
          <a:xfrm>
            <a:off x="-6296250" y="2557625"/>
            <a:ext cx="5178200" cy="1508105"/>
            <a:chOff x="409354" y="2139744"/>
            <a:chExt cx="5178200" cy="1508105"/>
          </a:xfrm>
        </p:grpSpPr>
        <p:sp>
          <p:nvSpPr>
            <p:cNvPr id="101" name="مربع نص 100">
              <a:extLst>
                <a:ext uri="{FF2B5EF4-FFF2-40B4-BE49-F238E27FC236}">
                  <a16:creationId xmlns:a16="http://schemas.microsoft.com/office/drawing/2014/main" id="{21A6682A-1767-6267-075A-44FAC37A88E7}"/>
                </a:ext>
              </a:extLst>
            </p:cNvPr>
            <p:cNvSpPr txBox="1"/>
            <p:nvPr/>
          </p:nvSpPr>
          <p:spPr>
            <a:xfrm>
              <a:off x="409354" y="2139744"/>
              <a:ext cx="514772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يواجه طلاب السنوات النهائية صعوبة في اختيار مشروع التخرج، حيث يواجه 68% منهم تحديات في اتخاذ القرار، بينما تتعثر 45% من المشاريع البرمجية بسبب غياب التخطيط الواضح منذ البداية.</a:t>
              </a:r>
              <a:endParaRPr lang="en-US" sz="1600" dirty="0">
                <a:solidFill>
                  <a:srgbClr val="002060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cxnSp>
          <p:nvCxnSpPr>
            <p:cNvPr id="102" name="رابط مستقيم 101">
              <a:extLst>
                <a:ext uri="{FF2B5EF4-FFF2-40B4-BE49-F238E27FC236}">
                  <a16:creationId xmlns:a16="http://schemas.microsoft.com/office/drawing/2014/main" id="{1C632C9A-DA96-99B4-F7F3-D02F90B2D775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239627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مجموعة 102">
            <a:extLst>
              <a:ext uri="{FF2B5EF4-FFF2-40B4-BE49-F238E27FC236}">
                <a16:creationId xmlns:a16="http://schemas.microsoft.com/office/drawing/2014/main" id="{1D1B4B8B-D97F-C594-3034-DF9553DAD4B7}"/>
              </a:ext>
            </a:extLst>
          </p:cNvPr>
          <p:cNvGrpSpPr/>
          <p:nvPr/>
        </p:nvGrpSpPr>
        <p:grpSpPr>
          <a:xfrm>
            <a:off x="-6296250" y="2557625"/>
            <a:ext cx="5178200" cy="1508105"/>
            <a:chOff x="409354" y="3808426"/>
            <a:chExt cx="5178200" cy="1508105"/>
          </a:xfrm>
        </p:grpSpPr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2AA8A61D-6909-1063-53A3-1F062C1756AF}"/>
                </a:ext>
              </a:extLst>
            </p:cNvPr>
            <p:cNvSpPr txBox="1"/>
            <p:nvPr/>
          </p:nvSpPr>
          <p:spPr>
            <a:xfrm>
              <a:off x="409354" y="3808426"/>
              <a:ext cx="514772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كما تحقق الفرق العشوائية إنتاجية أقل بنسبة 30% مقارنة بالفرق المتكاملة، مما يبرز الحاجة إلى منصة ذكية تدعم اختيار الفكرة وتخطيط المشروع وتكوين فرق العمل بطريقة منهجية.</a:t>
              </a:r>
              <a:endParaRPr lang="en-US" sz="1600" dirty="0">
                <a:solidFill>
                  <a:srgbClr val="002060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cxnSp>
          <p:nvCxnSpPr>
            <p:cNvPr id="105" name="رابط مستقيم 104">
              <a:extLst>
                <a:ext uri="{FF2B5EF4-FFF2-40B4-BE49-F238E27FC236}">
                  <a16:creationId xmlns:a16="http://schemas.microsoft.com/office/drawing/2014/main" id="{BD11DB4B-52A0-2C88-CB1B-2DF006CA0C31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407403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مخطط انسيابي: معالجة متعاقبة 105">
            <a:extLst>
              <a:ext uri="{FF2B5EF4-FFF2-40B4-BE49-F238E27FC236}">
                <a16:creationId xmlns:a16="http://schemas.microsoft.com/office/drawing/2014/main" id="{39FA0B68-DD15-40CB-D9C7-1602F1ADE7D8}"/>
              </a:ext>
            </a:extLst>
          </p:cNvPr>
          <p:cNvSpPr/>
          <p:nvPr/>
        </p:nvSpPr>
        <p:spPr>
          <a:xfrm>
            <a:off x="-2977659" y="188434"/>
            <a:ext cx="1823086" cy="405147"/>
          </a:xfrm>
          <a:prstGeom prst="flowChartAlternateProcess">
            <a:avLst/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01/14</a:t>
            </a:r>
          </a:p>
        </p:txBody>
      </p:sp>
    </p:spTree>
    <p:extLst>
      <p:ext uri="{BB962C8B-B14F-4D97-AF65-F5344CB8AC3E}">
        <p14:creationId xmlns:p14="http://schemas.microsoft.com/office/powerpoint/2010/main" val="41995936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57B691AC-23D1-98D1-666A-F2E3DF839554}"/>
              </a:ext>
            </a:extLst>
          </p:cNvPr>
          <p:cNvSpPr/>
          <p:nvPr/>
        </p:nvSpPr>
        <p:spPr>
          <a:xfrm>
            <a:off x="6746390" y="0"/>
            <a:ext cx="12425082" cy="6858000"/>
          </a:xfrm>
          <a:prstGeom prst="roundRect">
            <a:avLst>
              <a:gd name="adj" fmla="val 7633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96" name="عنصر نائب للصورة 95">
            <a:extLst>
              <a:ext uri="{FF2B5EF4-FFF2-40B4-BE49-F238E27FC236}">
                <a16:creationId xmlns:a16="http://schemas.microsoft.com/office/drawing/2014/main" id="{8866EB72-556B-05B5-C072-DA7B50DE563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r="271"/>
          <a:stretch>
            <a:fillRect/>
          </a:stretch>
        </p:blipFill>
        <p:spPr>
          <a:xfrm>
            <a:off x="6114056" y="2169801"/>
            <a:ext cx="3788289" cy="2540601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2A4FEF0F-E4BF-817F-7B21-19CA9F3D0E3D}"/>
              </a:ext>
            </a:extLst>
          </p:cNvPr>
          <p:cNvSpPr/>
          <p:nvPr/>
        </p:nvSpPr>
        <p:spPr>
          <a:xfrm>
            <a:off x="8182188" y="-2771913"/>
            <a:ext cx="1656000" cy="1656000"/>
          </a:xfrm>
          <a:prstGeom prst="ellipse">
            <a:avLst/>
          </a:prstGeom>
          <a:solidFill>
            <a:srgbClr val="FFE7E8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8" name="شكل بيضاوي 17">
            <a:extLst>
              <a:ext uri="{FF2B5EF4-FFF2-40B4-BE49-F238E27FC236}">
                <a16:creationId xmlns:a16="http://schemas.microsoft.com/office/drawing/2014/main" id="{E1506872-F3CB-F0CF-E6C9-785D2830B476}"/>
              </a:ext>
            </a:extLst>
          </p:cNvPr>
          <p:cNvSpPr/>
          <p:nvPr/>
        </p:nvSpPr>
        <p:spPr>
          <a:xfrm>
            <a:off x="-2546222" y="-2733249"/>
            <a:ext cx="1656000" cy="165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3C3233A2-8C7F-C288-DFD2-FBFD03E8D678}"/>
              </a:ext>
            </a:extLst>
          </p:cNvPr>
          <p:cNvSpPr/>
          <p:nvPr/>
        </p:nvSpPr>
        <p:spPr>
          <a:xfrm>
            <a:off x="9879015" y="9911322"/>
            <a:ext cx="1656000" cy="165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9E7BB44D-E0BA-4804-E6E7-06A1BECA0C3A}"/>
              </a:ext>
            </a:extLst>
          </p:cNvPr>
          <p:cNvGrpSpPr/>
          <p:nvPr/>
        </p:nvGrpSpPr>
        <p:grpSpPr>
          <a:xfrm>
            <a:off x="2166567" y="-3139390"/>
            <a:ext cx="1076338" cy="1018520"/>
            <a:chOff x="4761881" y="1983740"/>
            <a:chExt cx="1076338" cy="1018520"/>
          </a:xfrm>
        </p:grpSpPr>
        <p:sp>
          <p:nvSpPr>
            <p:cNvPr id="21" name="مستطيل: زوايا مستديرة 20">
              <a:extLst>
                <a:ext uri="{FF2B5EF4-FFF2-40B4-BE49-F238E27FC236}">
                  <a16:creationId xmlns:a16="http://schemas.microsoft.com/office/drawing/2014/main" id="{ACD7AD59-A1A3-2B53-9E5E-6240F6D08E61}"/>
                </a:ext>
              </a:extLst>
            </p:cNvPr>
            <p:cNvSpPr/>
            <p:nvPr/>
          </p:nvSpPr>
          <p:spPr>
            <a:xfrm>
              <a:off x="4761881" y="19837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22" name="그룹 139">
              <a:extLst>
                <a:ext uri="{FF2B5EF4-FFF2-40B4-BE49-F238E27FC236}">
                  <a16:creationId xmlns:a16="http://schemas.microsoft.com/office/drawing/2014/main" id="{7DDE120D-BC19-66CA-C47D-ACFC2ADA0A95}"/>
                </a:ext>
              </a:extLst>
            </p:cNvPr>
            <p:cNvGrpSpPr/>
            <p:nvPr/>
          </p:nvGrpSpPr>
          <p:grpSpPr>
            <a:xfrm>
              <a:off x="5147524" y="2313681"/>
              <a:ext cx="388715" cy="388239"/>
              <a:chOff x="2090919" y="902017"/>
              <a:chExt cx="388715" cy="388239"/>
            </a:xfrm>
            <a:solidFill>
              <a:srgbClr val="FF0066"/>
            </a:solidFill>
          </p:grpSpPr>
          <p:sp>
            <p:nvSpPr>
              <p:cNvPr id="23" name="자유형: 도형 142">
                <a:extLst>
                  <a:ext uri="{FF2B5EF4-FFF2-40B4-BE49-F238E27FC236}">
                    <a16:creationId xmlns:a16="http://schemas.microsoft.com/office/drawing/2014/main" id="{6D2FBC19-6AD4-9FEB-2CEF-345F35AB8D41}"/>
                  </a:ext>
                </a:extLst>
              </p:cNvPr>
              <p:cNvSpPr/>
              <p:nvPr/>
            </p:nvSpPr>
            <p:spPr>
              <a:xfrm>
                <a:off x="2090919" y="947356"/>
                <a:ext cx="257175" cy="342900"/>
              </a:xfrm>
              <a:custGeom>
                <a:avLst/>
                <a:gdLst>
                  <a:gd name="connsiteX0" fmla="*/ 29432 w 257175"/>
                  <a:gd name="connsiteY0" fmla="*/ 308705 h 342900"/>
                  <a:gd name="connsiteX1" fmla="*/ 29432 w 257175"/>
                  <a:gd name="connsiteY1" fmla="*/ 7144 h 342900"/>
                  <a:gd name="connsiteX2" fmla="*/ 18288 w 257175"/>
                  <a:gd name="connsiteY2" fmla="*/ 7144 h 342900"/>
                  <a:gd name="connsiteX3" fmla="*/ 7144 w 257175"/>
                  <a:gd name="connsiteY3" fmla="*/ 18288 h 342900"/>
                  <a:gd name="connsiteX4" fmla="*/ 7144 w 257175"/>
                  <a:gd name="connsiteY4" fmla="*/ 331089 h 342900"/>
                  <a:gd name="connsiteX5" fmla="*/ 18288 w 257175"/>
                  <a:gd name="connsiteY5" fmla="*/ 342233 h 342900"/>
                  <a:gd name="connsiteX6" fmla="*/ 241935 w 257175"/>
                  <a:gd name="connsiteY6" fmla="*/ 342233 h 342900"/>
                  <a:gd name="connsiteX7" fmla="*/ 253079 w 257175"/>
                  <a:gd name="connsiteY7" fmla="*/ 331089 h 342900"/>
                  <a:gd name="connsiteX8" fmla="*/ 253079 w 257175"/>
                  <a:gd name="connsiteY8" fmla="*/ 319945 h 342900"/>
                  <a:gd name="connsiteX9" fmla="*/ 40577 w 257175"/>
                  <a:gd name="connsiteY9" fmla="*/ 319945 h 342900"/>
                  <a:gd name="connsiteX10" fmla="*/ 29432 w 257175"/>
                  <a:gd name="connsiteY10" fmla="*/ 30870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75" h="342900">
                    <a:moveTo>
                      <a:pt x="29432" y="308705"/>
                    </a:moveTo>
                    <a:lnTo>
                      <a:pt x="29432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089"/>
                    </a:lnTo>
                    <a:cubicBezTo>
                      <a:pt x="7144" y="337280"/>
                      <a:pt x="12097" y="342233"/>
                      <a:pt x="18288" y="342233"/>
                    </a:cubicBezTo>
                    <a:lnTo>
                      <a:pt x="241935" y="342233"/>
                    </a:lnTo>
                    <a:cubicBezTo>
                      <a:pt x="248126" y="342233"/>
                      <a:pt x="253079" y="337280"/>
                      <a:pt x="253079" y="331089"/>
                    </a:cubicBezTo>
                    <a:lnTo>
                      <a:pt x="253079" y="319945"/>
                    </a:lnTo>
                    <a:lnTo>
                      <a:pt x="40577" y="319945"/>
                    </a:lnTo>
                    <a:cubicBezTo>
                      <a:pt x="34385" y="319850"/>
                      <a:pt x="29432" y="314897"/>
                      <a:pt x="29432" y="3087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24" name="자유형: 도형 140">
                <a:extLst>
                  <a:ext uri="{FF2B5EF4-FFF2-40B4-BE49-F238E27FC236}">
                    <a16:creationId xmlns:a16="http://schemas.microsoft.com/office/drawing/2014/main" id="{927F9B00-FB14-A5CA-A315-22CFB22F191E}"/>
                  </a:ext>
                </a:extLst>
              </p:cNvPr>
              <p:cNvSpPr/>
              <p:nvPr/>
            </p:nvSpPr>
            <p:spPr>
              <a:xfrm>
                <a:off x="2412959" y="991314"/>
                <a:ext cx="66675" cy="66675"/>
              </a:xfrm>
              <a:custGeom>
                <a:avLst/>
                <a:gdLst>
                  <a:gd name="connsiteX0" fmla="*/ 62198 w 66675"/>
                  <a:gd name="connsiteY0" fmla="*/ 26146 h 66675"/>
                  <a:gd name="connsiteX1" fmla="*/ 46482 w 66675"/>
                  <a:gd name="connsiteY1" fmla="*/ 10430 h 66675"/>
                  <a:gd name="connsiteX2" fmla="*/ 30766 w 66675"/>
                  <a:gd name="connsiteY2" fmla="*/ 10430 h 66675"/>
                  <a:gd name="connsiteX3" fmla="*/ 7144 w 66675"/>
                  <a:gd name="connsiteY3" fmla="*/ 34052 h 66675"/>
                  <a:gd name="connsiteX4" fmla="*/ 38671 w 66675"/>
                  <a:gd name="connsiteY4" fmla="*/ 65580 h 66675"/>
                  <a:gd name="connsiteX5" fmla="*/ 62293 w 66675"/>
                  <a:gd name="connsiteY5" fmla="*/ 41958 h 66675"/>
                  <a:gd name="connsiteX6" fmla="*/ 62198 w 66675"/>
                  <a:gd name="connsiteY6" fmla="*/ 261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66675">
                    <a:moveTo>
                      <a:pt x="62198" y="26146"/>
                    </a:moveTo>
                    <a:lnTo>
                      <a:pt x="46482" y="10430"/>
                    </a:lnTo>
                    <a:cubicBezTo>
                      <a:pt x="42100" y="6048"/>
                      <a:pt x="35052" y="6048"/>
                      <a:pt x="30766" y="10430"/>
                    </a:cubicBezTo>
                    <a:lnTo>
                      <a:pt x="7144" y="34052"/>
                    </a:lnTo>
                    <a:lnTo>
                      <a:pt x="38671" y="65580"/>
                    </a:lnTo>
                    <a:lnTo>
                      <a:pt x="62293" y="41958"/>
                    </a:lnTo>
                    <a:cubicBezTo>
                      <a:pt x="66580" y="37481"/>
                      <a:pt x="66580" y="30432"/>
                      <a:pt x="62198" y="261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25" name="자유형: 도형 141">
                <a:extLst>
                  <a:ext uri="{FF2B5EF4-FFF2-40B4-BE49-F238E27FC236}">
                    <a16:creationId xmlns:a16="http://schemas.microsoft.com/office/drawing/2014/main" id="{80D918AE-40C6-E86E-E557-D514B4DEA79B}"/>
                  </a:ext>
                </a:extLst>
              </p:cNvPr>
              <p:cNvSpPr/>
              <p:nvPr/>
            </p:nvSpPr>
            <p:spPr>
              <a:xfrm>
                <a:off x="2331893" y="1034034"/>
                <a:ext cx="104775" cy="104775"/>
              </a:xfrm>
              <a:custGeom>
                <a:avLst/>
                <a:gdLst>
                  <a:gd name="connsiteX0" fmla="*/ 19725 w 104775"/>
                  <a:gd name="connsiteY0" fmla="*/ 59531 h 104775"/>
                  <a:gd name="connsiteX1" fmla="*/ 7438 w 104775"/>
                  <a:gd name="connsiteY1" fmla="*/ 96488 h 104775"/>
                  <a:gd name="connsiteX2" fmla="*/ 8771 w 104775"/>
                  <a:gd name="connsiteY2" fmla="*/ 102108 h 104775"/>
                  <a:gd name="connsiteX3" fmla="*/ 14391 w 104775"/>
                  <a:gd name="connsiteY3" fmla="*/ 103442 h 104775"/>
                  <a:gd name="connsiteX4" fmla="*/ 51348 w 104775"/>
                  <a:gd name="connsiteY4" fmla="*/ 91154 h 104775"/>
                  <a:gd name="connsiteX5" fmla="*/ 104021 w 104775"/>
                  <a:gd name="connsiteY5" fmla="*/ 38672 h 104775"/>
                  <a:gd name="connsiteX6" fmla="*/ 72494 w 104775"/>
                  <a:gd name="connsiteY6" fmla="*/ 7144 h 104775"/>
                  <a:gd name="connsiteX7" fmla="*/ 19725 w 104775"/>
                  <a:gd name="connsiteY7" fmla="*/ 5953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4775">
                    <a:moveTo>
                      <a:pt x="19725" y="59531"/>
                    </a:moveTo>
                    <a:lnTo>
                      <a:pt x="7438" y="96488"/>
                    </a:lnTo>
                    <a:cubicBezTo>
                      <a:pt x="6771" y="98488"/>
                      <a:pt x="7247" y="100584"/>
                      <a:pt x="8771" y="102108"/>
                    </a:cubicBezTo>
                    <a:cubicBezTo>
                      <a:pt x="10200" y="103537"/>
                      <a:pt x="12391" y="104108"/>
                      <a:pt x="14391" y="103442"/>
                    </a:cubicBezTo>
                    <a:lnTo>
                      <a:pt x="51348" y="91154"/>
                    </a:lnTo>
                    <a:lnTo>
                      <a:pt x="104021" y="38672"/>
                    </a:lnTo>
                    <a:lnTo>
                      <a:pt x="72494" y="7144"/>
                    </a:lnTo>
                    <a:lnTo>
                      <a:pt x="19725" y="5953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26" name="자유형: 도형 143">
                <a:extLst>
                  <a:ext uri="{FF2B5EF4-FFF2-40B4-BE49-F238E27FC236}">
                    <a16:creationId xmlns:a16="http://schemas.microsoft.com/office/drawing/2014/main" id="{4B187749-2AFC-C7F7-5B2C-AD8073EF52DB}"/>
                  </a:ext>
                </a:extLst>
              </p:cNvPr>
              <p:cNvSpPr/>
              <p:nvPr/>
            </p:nvSpPr>
            <p:spPr>
              <a:xfrm>
                <a:off x="2225317" y="969645"/>
                <a:ext cx="28575" cy="28575"/>
              </a:xfrm>
              <a:custGeom>
                <a:avLst/>
                <a:gdLst>
                  <a:gd name="connsiteX0" fmla="*/ 18288 w 28575"/>
                  <a:gd name="connsiteY0" fmla="*/ 7144 h 28575"/>
                  <a:gd name="connsiteX1" fmla="*/ 7144 w 28575"/>
                  <a:gd name="connsiteY1" fmla="*/ 18288 h 28575"/>
                  <a:gd name="connsiteX2" fmla="*/ 18288 w 28575"/>
                  <a:gd name="connsiteY2" fmla="*/ 29432 h 28575"/>
                  <a:gd name="connsiteX3" fmla="*/ 29432 w 28575"/>
                  <a:gd name="connsiteY3" fmla="*/ 18288 h 28575"/>
                  <a:gd name="connsiteX4" fmla="*/ 18288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288" y="7144"/>
                    </a:moveTo>
                    <a:cubicBezTo>
                      <a:pt x="12097" y="7144"/>
                      <a:pt x="7144" y="12097"/>
                      <a:pt x="7144" y="18288"/>
                    </a:cubicBezTo>
                    <a:cubicBezTo>
                      <a:pt x="7144" y="24479"/>
                      <a:pt x="12097" y="29432"/>
                      <a:pt x="18288" y="29432"/>
                    </a:cubicBezTo>
                    <a:cubicBezTo>
                      <a:pt x="24479" y="29432"/>
                      <a:pt x="29432" y="24479"/>
                      <a:pt x="29432" y="18288"/>
                    </a:cubicBezTo>
                    <a:cubicBezTo>
                      <a:pt x="29432" y="12097"/>
                      <a:pt x="24479" y="7144"/>
                      <a:pt x="1828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27" name="자유형: 도형 144">
                <a:extLst>
                  <a:ext uri="{FF2B5EF4-FFF2-40B4-BE49-F238E27FC236}">
                    <a16:creationId xmlns:a16="http://schemas.microsoft.com/office/drawing/2014/main" id="{50E05534-4967-3B76-D4B5-B577971F7FE4}"/>
                  </a:ext>
                </a:extLst>
              </p:cNvPr>
              <p:cNvSpPr/>
              <p:nvPr/>
            </p:nvSpPr>
            <p:spPr>
              <a:xfrm>
                <a:off x="2203028" y="1036510"/>
                <a:ext cx="76200" cy="57150"/>
              </a:xfrm>
              <a:custGeom>
                <a:avLst/>
                <a:gdLst>
                  <a:gd name="connsiteX0" fmla="*/ 40576 w 76200"/>
                  <a:gd name="connsiteY0" fmla="*/ 7144 h 57150"/>
                  <a:gd name="connsiteX1" fmla="*/ 7144 w 76200"/>
                  <a:gd name="connsiteY1" fmla="*/ 40577 h 57150"/>
                  <a:gd name="connsiteX2" fmla="*/ 7144 w 76200"/>
                  <a:gd name="connsiteY2" fmla="*/ 51721 h 57150"/>
                  <a:gd name="connsiteX3" fmla="*/ 74009 w 76200"/>
                  <a:gd name="connsiteY3" fmla="*/ 51721 h 57150"/>
                  <a:gd name="connsiteX4" fmla="*/ 74009 w 76200"/>
                  <a:gd name="connsiteY4" fmla="*/ 40577 h 57150"/>
                  <a:gd name="connsiteX5" fmla="*/ 40576 w 76200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57150">
                    <a:moveTo>
                      <a:pt x="40576" y="7144"/>
                    </a:move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51721"/>
                    </a:lnTo>
                    <a:lnTo>
                      <a:pt x="74009" y="51721"/>
                    </a:lnTo>
                    <a:lnTo>
                      <a:pt x="74009" y="40577"/>
                    </a:lnTo>
                    <a:cubicBezTo>
                      <a:pt x="74009" y="22098"/>
                      <a:pt x="59055" y="7144"/>
                      <a:pt x="4057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28" name="자유형: 도형 145">
                <a:extLst>
                  <a:ext uri="{FF2B5EF4-FFF2-40B4-BE49-F238E27FC236}">
                    <a16:creationId xmlns:a16="http://schemas.microsoft.com/office/drawing/2014/main" id="{782459ED-AA47-56AF-99E3-FD4E76B9C662}"/>
                  </a:ext>
                </a:extLst>
              </p:cNvPr>
              <p:cNvSpPr/>
              <p:nvPr/>
            </p:nvSpPr>
            <p:spPr>
              <a:xfrm>
                <a:off x="2135496" y="902017"/>
                <a:ext cx="257175" cy="342900"/>
              </a:xfrm>
              <a:custGeom>
                <a:avLst/>
                <a:gdLst>
                  <a:gd name="connsiteX0" fmla="*/ 189357 w 257175"/>
                  <a:gd name="connsiteY0" fmla="*/ 249936 h 342900"/>
                  <a:gd name="connsiteX1" fmla="*/ 182594 w 257175"/>
                  <a:gd name="connsiteY1" fmla="*/ 221551 h 342900"/>
                  <a:gd name="connsiteX2" fmla="*/ 196596 w 257175"/>
                  <a:gd name="connsiteY2" fmla="*/ 179642 h 342900"/>
                  <a:gd name="connsiteX3" fmla="*/ 252984 w 257175"/>
                  <a:gd name="connsiteY3" fmla="*/ 123254 h 342900"/>
                  <a:gd name="connsiteX4" fmla="*/ 252984 w 257175"/>
                  <a:gd name="connsiteY4" fmla="*/ 97155 h 342900"/>
                  <a:gd name="connsiteX5" fmla="*/ 174974 w 257175"/>
                  <a:gd name="connsiteY5" fmla="*/ 97155 h 342900"/>
                  <a:gd name="connsiteX6" fmla="*/ 163830 w 257175"/>
                  <a:gd name="connsiteY6" fmla="*/ 86011 h 342900"/>
                  <a:gd name="connsiteX7" fmla="*/ 163830 w 257175"/>
                  <a:gd name="connsiteY7" fmla="*/ 7144 h 342900"/>
                  <a:gd name="connsiteX8" fmla="*/ 18288 w 257175"/>
                  <a:gd name="connsiteY8" fmla="*/ 7144 h 342900"/>
                  <a:gd name="connsiteX9" fmla="*/ 7144 w 257175"/>
                  <a:gd name="connsiteY9" fmla="*/ 18288 h 342900"/>
                  <a:gd name="connsiteX10" fmla="*/ 7144 w 257175"/>
                  <a:gd name="connsiteY10" fmla="*/ 331851 h 342900"/>
                  <a:gd name="connsiteX11" fmla="*/ 18288 w 257175"/>
                  <a:gd name="connsiteY11" fmla="*/ 342995 h 342900"/>
                  <a:gd name="connsiteX12" fmla="*/ 241935 w 257175"/>
                  <a:gd name="connsiteY12" fmla="*/ 342995 h 342900"/>
                  <a:gd name="connsiteX13" fmla="*/ 253079 w 257175"/>
                  <a:gd name="connsiteY13" fmla="*/ 331851 h 342900"/>
                  <a:gd name="connsiteX14" fmla="*/ 253079 w 257175"/>
                  <a:gd name="connsiteY14" fmla="*/ 244793 h 342900"/>
                  <a:gd name="connsiteX15" fmla="*/ 214408 w 257175"/>
                  <a:gd name="connsiteY15" fmla="*/ 257747 h 342900"/>
                  <a:gd name="connsiteX16" fmla="*/ 189357 w 257175"/>
                  <a:gd name="connsiteY16" fmla="*/ 249936 h 342900"/>
                  <a:gd name="connsiteX17" fmla="*/ 152686 w 257175"/>
                  <a:gd name="connsiteY17" fmla="*/ 297656 h 342900"/>
                  <a:gd name="connsiteX18" fmla="*/ 63532 w 257175"/>
                  <a:gd name="connsiteY18" fmla="*/ 297656 h 342900"/>
                  <a:gd name="connsiteX19" fmla="*/ 52388 w 257175"/>
                  <a:gd name="connsiteY19" fmla="*/ 286512 h 342900"/>
                  <a:gd name="connsiteX20" fmla="*/ 63532 w 257175"/>
                  <a:gd name="connsiteY20" fmla="*/ 275368 h 342900"/>
                  <a:gd name="connsiteX21" fmla="*/ 152686 w 257175"/>
                  <a:gd name="connsiteY21" fmla="*/ 275368 h 342900"/>
                  <a:gd name="connsiteX22" fmla="*/ 163830 w 257175"/>
                  <a:gd name="connsiteY22" fmla="*/ 286512 h 342900"/>
                  <a:gd name="connsiteX23" fmla="*/ 152686 w 257175"/>
                  <a:gd name="connsiteY23" fmla="*/ 297656 h 342900"/>
                  <a:gd name="connsiteX24" fmla="*/ 152686 w 257175"/>
                  <a:gd name="connsiteY24" fmla="*/ 253079 h 342900"/>
                  <a:gd name="connsiteX25" fmla="*/ 63532 w 257175"/>
                  <a:gd name="connsiteY25" fmla="*/ 253079 h 342900"/>
                  <a:gd name="connsiteX26" fmla="*/ 52388 w 257175"/>
                  <a:gd name="connsiteY26" fmla="*/ 241935 h 342900"/>
                  <a:gd name="connsiteX27" fmla="*/ 63532 w 257175"/>
                  <a:gd name="connsiteY27" fmla="*/ 230791 h 342900"/>
                  <a:gd name="connsiteX28" fmla="*/ 152686 w 257175"/>
                  <a:gd name="connsiteY28" fmla="*/ 230791 h 342900"/>
                  <a:gd name="connsiteX29" fmla="*/ 163830 w 257175"/>
                  <a:gd name="connsiteY29" fmla="*/ 241935 h 342900"/>
                  <a:gd name="connsiteX30" fmla="*/ 152686 w 257175"/>
                  <a:gd name="connsiteY30" fmla="*/ 253079 h 342900"/>
                  <a:gd name="connsiteX31" fmla="*/ 163830 w 257175"/>
                  <a:gd name="connsiteY31" fmla="*/ 197358 h 342900"/>
                  <a:gd name="connsiteX32" fmla="*/ 152686 w 257175"/>
                  <a:gd name="connsiteY32" fmla="*/ 208502 h 342900"/>
                  <a:gd name="connsiteX33" fmla="*/ 63532 w 257175"/>
                  <a:gd name="connsiteY33" fmla="*/ 208502 h 342900"/>
                  <a:gd name="connsiteX34" fmla="*/ 52388 w 257175"/>
                  <a:gd name="connsiteY34" fmla="*/ 197358 h 342900"/>
                  <a:gd name="connsiteX35" fmla="*/ 52388 w 257175"/>
                  <a:gd name="connsiteY35" fmla="*/ 175070 h 342900"/>
                  <a:gd name="connsiteX36" fmla="*/ 108109 w 257175"/>
                  <a:gd name="connsiteY36" fmla="*/ 119348 h 342900"/>
                  <a:gd name="connsiteX37" fmla="*/ 74676 w 257175"/>
                  <a:gd name="connsiteY37" fmla="*/ 85916 h 342900"/>
                  <a:gd name="connsiteX38" fmla="*/ 108109 w 257175"/>
                  <a:gd name="connsiteY38" fmla="*/ 52483 h 342900"/>
                  <a:gd name="connsiteX39" fmla="*/ 141542 w 257175"/>
                  <a:gd name="connsiteY39" fmla="*/ 85916 h 342900"/>
                  <a:gd name="connsiteX40" fmla="*/ 108109 w 257175"/>
                  <a:gd name="connsiteY40" fmla="*/ 119348 h 342900"/>
                  <a:gd name="connsiteX41" fmla="*/ 163830 w 257175"/>
                  <a:gd name="connsiteY41" fmla="*/ 175070 h 342900"/>
                  <a:gd name="connsiteX42" fmla="*/ 163830 w 257175"/>
                  <a:gd name="connsiteY42" fmla="*/ 19735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7175" h="342900">
                    <a:moveTo>
                      <a:pt x="189357" y="249936"/>
                    </a:moveTo>
                    <a:cubicBezTo>
                      <a:pt x="181832" y="242316"/>
                      <a:pt x="179260" y="231458"/>
                      <a:pt x="182594" y="221551"/>
                    </a:cubicBezTo>
                    <a:lnTo>
                      <a:pt x="196596" y="179642"/>
                    </a:lnTo>
                    <a:lnTo>
                      <a:pt x="252984" y="123254"/>
                    </a:lnTo>
                    <a:lnTo>
                      <a:pt x="252984" y="97155"/>
                    </a:lnTo>
                    <a:lnTo>
                      <a:pt x="174974" y="97155"/>
                    </a:lnTo>
                    <a:cubicBezTo>
                      <a:pt x="168783" y="97155"/>
                      <a:pt x="163830" y="92202"/>
                      <a:pt x="163830" y="86011"/>
                    </a:cubicBezTo>
                    <a:lnTo>
                      <a:pt x="163830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851"/>
                    </a:lnTo>
                    <a:cubicBezTo>
                      <a:pt x="7144" y="338042"/>
                      <a:pt x="12097" y="342995"/>
                      <a:pt x="18288" y="342995"/>
                    </a:cubicBezTo>
                    <a:lnTo>
                      <a:pt x="241935" y="342995"/>
                    </a:lnTo>
                    <a:cubicBezTo>
                      <a:pt x="248126" y="342995"/>
                      <a:pt x="253079" y="338042"/>
                      <a:pt x="253079" y="331851"/>
                    </a:cubicBezTo>
                    <a:lnTo>
                      <a:pt x="253079" y="244793"/>
                    </a:lnTo>
                    <a:lnTo>
                      <a:pt x="214408" y="257747"/>
                    </a:lnTo>
                    <a:cubicBezTo>
                      <a:pt x="204597" y="258223"/>
                      <a:pt x="197263" y="257651"/>
                      <a:pt x="189357" y="249936"/>
                    </a:cubicBezTo>
                    <a:close/>
                    <a:moveTo>
                      <a:pt x="152686" y="297656"/>
                    </a:moveTo>
                    <a:lnTo>
                      <a:pt x="63532" y="297656"/>
                    </a:lnTo>
                    <a:cubicBezTo>
                      <a:pt x="57341" y="297656"/>
                      <a:pt x="52388" y="292703"/>
                      <a:pt x="52388" y="286512"/>
                    </a:cubicBezTo>
                    <a:cubicBezTo>
                      <a:pt x="52388" y="280321"/>
                      <a:pt x="57341" y="275368"/>
                      <a:pt x="63532" y="275368"/>
                    </a:cubicBezTo>
                    <a:lnTo>
                      <a:pt x="152686" y="275368"/>
                    </a:lnTo>
                    <a:cubicBezTo>
                      <a:pt x="158877" y="275368"/>
                      <a:pt x="163830" y="280321"/>
                      <a:pt x="163830" y="286512"/>
                    </a:cubicBezTo>
                    <a:cubicBezTo>
                      <a:pt x="163830" y="292608"/>
                      <a:pt x="158877" y="297656"/>
                      <a:pt x="152686" y="297656"/>
                    </a:cubicBezTo>
                    <a:close/>
                    <a:moveTo>
                      <a:pt x="152686" y="253079"/>
                    </a:moveTo>
                    <a:lnTo>
                      <a:pt x="63532" y="253079"/>
                    </a:lnTo>
                    <a:cubicBezTo>
                      <a:pt x="57341" y="253079"/>
                      <a:pt x="52388" y="248126"/>
                      <a:pt x="52388" y="241935"/>
                    </a:cubicBezTo>
                    <a:cubicBezTo>
                      <a:pt x="52388" y="235744"/>
                      <a:pt x="57341" y="230791"/>
                      <a:pt x="63532" y="230791"/>
                    </a:cubicBezTo>
                    <a:lnTo>
                      <a:pt x="152686" y="230791"/>
                    </a:lnTo>
                    <a:cubicBezTo>
                      <a:pt x="158877" y="230791"/>
                      <a:pt x="163830" y="235744"/>
                      <a:pt x="163830" y="241935"/>
                    </a:cubicBezTo>
                    <a:cubicBezTo>
                      <a:pt x="163830" y="248126"/>
                      <a:pt x="158877" y="253079"/>
                      <a:pt x="152686" y="253079"/>
                    </a:cubicBezTo>
                    <a:close/>
                    <a:moveTo>
                      <a:pt x="163830" y="197358"/>
                    </a:moveTo>
                    <a:cubicBezTo>
                      <a:pt x="163830" y="203549"/>
                      <a:pt x="158877" y="208502"/>
                      <a:pt x="152686" y="208502"/>
                    </a:cubicBezTo>
                    <a:lnTo>
                      <a:pt x="63532" y="208502"/>
                    </a:lnTo>
                    <a:cubicBezTo>
                      <a:pt x="57341" y="208502"/>
                      <a:pt x="52388" y="203549"/>
                      <a:pt x="52388" y="197358"/>
                    </a:cubicBezTo>
                    <a:lnTo>
                      <a:pt x="52388" y="175070"/>
                    </a:lnTo>
                    <a:cubicBezTo>
                      <a:pt x="52388" y="144304"/>
                      <a:pt x="77343" y="119348"/>
                      <a:pt x="108109" y="119348"/>
                    </a:cubicBezTo>
                    <a:cubicBezTo>
                      <a:pt x="89630" y="119348"/>
                      <a:pt x="74676" y="104394"/>
                      <a:pt x="74676" y="85916"/>
                    </a:cubicBezTo>
                    <a:cubicBezTo>
                      <a:pt x="74676" y="67437"/>
                      <a:pt x="89630" y="52483"/>
                      <a:pt x="108109" y="52483"/>
                    </a:cubicBezTo>
                    <a:cubicBezTo>
                      <a:pt x="126587" y="52483"/>
                      <a:pt x="141542" y="67437"/>
                      <a:pt x="141542" y="85916"/>
                    </a:cubicBezTo>
                    <a:cubicBezTo>
                      <a:pt x="141542" y="104394"/>
                      <a:pt x="126587" y="119348"/>
                      <a:pt x="108109" y="119348"/>
                    </a:cubicBezTo>
                    <a:cubicBezTo>
                      <a:pt x="138875" y="119348"/>
                      <a:pt x="163830" y="144304"/>
                      <a:pt x="163830" y="175070"/>
                    </a:cubicBezTo>
                    <a:lnTo>
                      <a:pt x="163830" y="1973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29" name="자유형: 도형 146">
                <a:extLst>
                  <a:ext uri="{FF2B5EF4-FFF2-40B4-BE49-F238E27FC236}">
                    <a16:creationId xmlns:a16="http://schemas.microsoft.com/office/drawing/2014/main" id="{3F2F85AF-1EA3-9E38-BEAA-CF5CAB1A741F}"/>
                  </a:ext>
                </a:extLst>
              </p:cNvPr>
              <p:cNvSpPr/>
              <p:nvPr/>
            </p:nvSpPr>
            <p:spPr>
              <a:xfrm>
                <a:off x="2314471" y="902017"/>
                <a:ext cx="76200" cy="76200"/>
              </a:xfrm>
              <a:custGeom>
                <a:avLst/>
                <a:gdLst>
                  <a:gd name="connsiteX0" fmla="*/ 7144 w 76200"/>
                  <a:gd name="connsiteY0" fmla="*/ 7144 h 76200"/>
                  <a:gd name="connsiteX1" fmla="*/ 7144 w 76200"/>
                  <a:gd name="connsiteY1" fmla="*/ 74771 h 76200"/>
                  <a:gd name="connsiteX2" fmla="*/ 74009 w 76200"/>
                  <a:gd name="connsiteY2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76200">
                    <a:moveTo>
                      <a:pt x="7144" y="7144"/>
                    </a:moveTo>
                    <a:lnTo>
                      <a:pt x="7144" y="74771"/>
                    </a:lnTo>
                    <a:lnTo>
                      <a:pt x="74009" y="747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80C2C69B-B982-9E37-79A6-8141FA3BAF97}"/>
              </a:ext>
            </a:extLst>
          </p:cNvPr>
          <p:cNvGrpSpPr/>
          <p:nvPr/>
        </p:nvGrpSpPr>
        <p:grpSpPr>
          <a:xfrm>
            <a:off x="12529813" y="-3043732"/>
            <a:ext cx="1076338" cy="1018520"/>
            <a:chOff x="6624320" y="2143760"/>
            <a:chExt cx="1076338" cy="1018520"/>
          </a:xfrm>
        </p:grpSpPr>
        <p:sp>
          <p:nvSpPr>
            <p:cNvPr id="31" name="مستطيل: زوايا مستديرة 30">
              <a:extLst>
                <a:ext uri="{FF2B5EF4-FFF2-40B4-BE49-F238E27FC236}">
                  <a16:creationId xmlns:a16="http://schemas.microsoft.com/office/drawing/2014/main" id="{64EB6F55-BB94-99D3-F1FD-8D5A1331474E}"/>
                </a:ext>
              </a:extLst>
            </p:cNvPr>
            <p:cNvSpPr/>
            <p:nvPr/>
          </p:nvSpPr>
          <p:spPr>
            <a:xfrm>
              <a:off x="6624320" y="214376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32" name="자유형: 도형 114">
              <a:extLst>
                <a:ext uri="{FF2B5EF4-FFF2-40B4-BE49-F238E27FC236}">
                  <a16:creationId xmlns:a16="http://schemas.microsoft.com/office/drawing/2014/main" id="{D6A8A312-EE6C-277E-1875-2244E9A521DD}"/>
                </a:ext>
              </a:extLst>
            </p:cNvPr>
            <p:cNvSpPr/>
            <p:nvPr/>
          </p:nvSpPr>
          <p:spPr>
            <a:xfrm>
              <a:off x="6967226" y="2462203"/>
              <a:ext cx="390525" cy="390525"/>
            </a:xfrm>
            <a:custGeom>
              <a:avLst/>
              <a:gdLst>
                <a:gd name="connsiteX0" fmla="*/ 381667 w 390525"/>
                <a:gd name="connsiteY0" fmla="*/ 173546 h 390525"/>
                <a:gd name="connsiteX1" fmla="*/ 345091 w 390525"/>
                <a:gd name="connsiteY1" fmla="*/ 152876 h 390525"/>
                <a:gd name="connsiteX2" fmla="*/ 333280 w 390525"/>
                <a:gd name="connsiteY2" fmla="*/ 124396 h 390525"/>
                <a:gd name="connsiteX3" fmla="*/ 344519 w 390525"/>
                <a:gd name="connsiteY3" fmla="*/ 83915 h 390525"/>
                <a:gd name="connsiteX4" fmla="*/ 341090 w 390525"/>
                <a:gd name="connsiteY4" fmla="*/ 72104 h 390525"/>
                <a:gd name="connsiteX5" fmla="*/ 322612 w 390525"/>
                <a:gd name="connsiteY5" fmla="*/ 53626 h 390525"/>
                <a:gd name="connsiteX6" fmla="*/ 310801 w 390525"/>
                <a:gd name="connsiteY6" fmla="*/ 50197 h 390525"/>
                <a:gd name="connsiteX7" fmla="*/ 270320 w 390525"/>
                <a:gd name="connsiteY7" fmla="*/ 61436 h 390525"/>
                <a:gd name="connsiteX8" fmla="*/ 241840 w 390525"/>
                <a:gd name="connsiteY8" fmla="*/ 49625 h 390525"/>
                <a:gd name="connsiteX9" fmla="*/ 221171 w 390525"/>
                <a:gd name="connsiteY9" fmla="*/ 13049 h 390525"/>
                <a:gd name="connsiteX10" fmla="*/ 210407 w 390525"/>
                <a:gd name="connsiteY10" fmla="*/ 7144 h 390525"/>
                <a:gd name="connsiteX11" fmla="*/ 184309 w 390525"/>
                <a:gd name="connsiteY11" fmla="*/ 7144 h 390525"/>
                <a:gd name="connsiteX12" fmla="*/ 173546 w 390525"/>
                <a:gd name="connsiteY12" fmla="*/ 13049 h 390525"/>
                <a:gd name="connsiteX13" fmla="*/ 152876 w 390525"/>
                <a:gd name="connsiteY13" fmla="*/ 49625 h 390525"/>
                <a:gd name="connsiteX14" fmla="*/ 124396 w 390525"/>
                <a:gd name="connsiteY14" fmla="*/ 61436 h 390525"/>
                <a:gd name="connsiteX15" fmla="*/ 83915 w 390525"/>
                <a:gd name="connsiteY15" fmla="*/ 50197 h 390525"/>
                <a:gd name="connsiteX16" fmla="*/ 72104 w 390525"/>
                <a:gd name="connsiteY16" fmla="*/ 53626 h 390525"/>
                <a:gd name="connsiteX17" fmla="*/ 53626 w 390525"/>
                <a:gd name="connsiteY17" fmla="*/ 72104 h 390525"/>
                <a:gd name="connsiteX18" fmla="*/ 50197 w 390525"/>
                <a:gd name="connsiteY18" fmla="*/ 83915 h 390525"/>
                <a:gd name="connsiteX19" fmla="*/ 61436 w 390525"/>
                <a:gd name="connsiteY19" fmla="*/ 124396 h 390525"/>
                <a:gd name="connsiteX20" fmla="*/ 49625 w 390525"/>
                <a:gd name="connsiteY20" fmla="*/ 152876 h 390525"/>
                <a:gd name="connsiteX21" fmla="*/ 13049 w 390525"/>
                <a:gd name="connsiteY21" fmla="*/ 173546 h 390525"/>
                <a:gd name="connsiteX22" fmla="*/ 7144 w 390525"/>
                <a:gd name="connsiteY22" fmla="*/ 184309 h 390525"/>
                <a:gd name="connsiteX23" fmla="*/ 7144 w 390525"/>
                <a:gd name="connsiteY23" fmla="*/ 210407 h 390525"/>
                <a:gd name="connsiteX24" fmla="*/ 13049 w 390525"/>
                <a:gd name="connsiteY24" fmla="*/ 221171 h 390525"/>
                <a:gd name="connsiteX25" fmla="*/ 49625 w 390525"/>
                <a:gd name="connsiteY25" fmla="*/ 241840 h 390525"/>
                <a:gd name="connsiteX26" fmla="*/ 61436 w 390525"/>
                <a:gd name="connsiteY26" fmla="*/ 270320 h 390525"/>
                <a:gd name="connsiteX27" fmla="*/ 50197 w 390525"/>
                <a:gd name="connsiteY27" fmla="*/ 310801 h 390525"/>
                <a:gd name="connsiteX28" fmla="*/ 53626 w 390525"/>
                <a:gd name="connsiteY28" fmla="*/ 322612 h 390525"/>
                <a:gd name="connsiteX29" fmla="*/ 72104 w 390525"/>
                <a:gd name="connsiteY29" fmla="*/ 341090 h 390525"/>
                <a:gd name="connsiteX30" fmla="*/ 83915 w 390525"/>
                <a:gd name="connsiteY30" fmla="*/ 344519 h 390525"/>
                <a:gd name="connsiteX31" fmla="*/ 124396 w 390525"/>
                <a:gd name="connsiteY31" fmla="*/ 333280 h 390525"/>
                <a:gd name="connsiteX32" fmla="*/ 152876 w 390525"/>
                <a:gd name="connsiteY32" fmla="*/ 345091 h 390525"/>
                <a:gd name="connsiteX33" fmla="*/ 173546 w 390525"/>
                <a:gd name="connsiteY33" fmla="*/ 381667 h 390525"/>
                <a:gd name="connsiteX34" fmla="*/ 184309 w 390525"/>
                <a:gd name="connsiteY34" fmla="*/ 387572 h 390525"/>
                <a:gd name="connsiteX35" fmla="*/ 210407 w 390525"/>
                <a:gd name="connsiteY35" fmla="*/ 387572 h 390525"/>
                <a:gd name="connsiteX36" fmla="*/ 221171 w 390525"/>
                <a:gd name="connsiteY36" fmla="*/ 381667 h 390525"/>
                <a:gd name="connsiteX37" fmla="*/ 241840 w 390525"/>
                <a:gd name="connsiteY37" fmla="*/ 345091 h 390525"/>
                <a:gd name="connsiteX38" fmla="*/ 270320 w 390525"/>
                <a:gd name="connsiteY38" fmla="*/ 333280 h 390525"/>
                <a:gd name="connsiteX39" fmla="*/ 310801 w 390525"/>
                <a:gd name="connsiteY39" fmla="*/ 344519 h 390525"/>
                <a:gd name="connsiteX40" fmla="*/ 322612 w 390525"/>
                <a:gd name="connsiteY40" fmla="*/ 341090 h 390525"/>
                <a:gd name="connsiteX41" fmla="*/ 341090 w 390525"/>
                <a:gd name="connsiteY41" fmla="*/ 322612 h 390525"/>
                <a:gd name="connsiteX42" fmla="*/ 344519 w 390525"/>
                <a:gd name="connsiteY42" fmla="*/ 310801 h 390525"/>
                <a:gd name="connsiteX43" fmla="*/ 333280 w 390525"/>
                <a:gd name="connsiteY43" fmla="*/ 270320 h 390525"/>
                <a:gd name="connsiteX44" fmla="*/ 345091 w 390525"/>
                <a:gd name="connsiteY44" fmla="*/ 241840 h 390525"/>
                <a:gd name="connsiteX45" fmla="*/ 381667 w 390525"/>
                <a:gd name="connsiteY45" fmla="*/ 221171 h 390525"/>
                <a:gd name="connsiteX46" fmla="*/ 387572 w 390525"/>
                <a:gd name="connsiteY46" fmla="*/ 210407 h 390525"/>
                <a:gd name="connsiteX47" fmla="*/ 387572 w 390525"/>
                <a:gd name="connsiteY47" fmla="*/ 184309 h 390525"/>
                <a:gd name="connsiteX48" fmla="*/ 381667 w 390525"/>
                <a:gd name="connsiteY48" fmla="*/ 173546 h 390525"/>
                <a:gd name="connsiteX49" fmla="*/ 197453 w 390525"/>
                <a:gd name="connsiteY49" fmla="*/ 280225 h 390525"/>
                <a:gd name="connsiteX50" fmla="*/ 114490 w 390525"/>
                <a:gd name="connsiteY50" fmla="*/ 197263 h 390525"/>
                <a:gd name="connsiteX51" fmla="*/ 197453 w 390525"/>
                <a:gd name="connsiteY51" fmla="*/ 114300 h 390525"/>
                <a:gd name="connsiteX52" fmla="*/ 280416 w 390525"/>
                <a:gd name="connsiteY52" fmla="*/ 197263 h 390525"/>
                <a:gd name="connsiteX53" fmla="*/ 197453 w 390525"/>
                <a:gd name="connsiteY53" fmla="*/ 2802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1667" y="173546"/>
                  </a:moveTo>
                  <a:cubicBezTo>
                    <a:pt x="378619" y="171641"/>
                    <a:pt x="354616" y="157258"/>
                    <a:pt x="345091" y="152876"/>
                  </a:cubicBezTo>
                  <a:lnTo>
                    <a:pt x="333280" y="124396"/>
                  </a:lnTo>
                  <a:cubicBezTo>
                    <a:pt x="336804" y="114967"/>
                    <a:pt x="343471" y="88487"/>
                    <a:pt x="344519" y="83915"/>
                  </a:cubicBezTo>
                  <a:cubicBezTo>
                    <a:pt x="345472" y="79629"/>
                    <a:pt x="344233" y="75247"/>
                    <a:pt x="341090" y="72104"/>
                  </a:cubicBezTo>
                  <a:lnTo>
                    <a:pt x="322612" y="53626"/>
                  </a:lnTo>
                  <a:cubicBezTo>
                    <a:pt x="319564" y="50578"/>
                    <a:pt x="315087" y="49244"/>
                    <a:pt x="310801" y="50197"/>
                  </a:cubicBezTo>
                  <a:cubicBezTo>
                    <a:pt x="307277" y="50959"/>
                    <a:pt x="280130" y="57817"/>
                    <a:pt x="270320" y="61436"/>
                  </a:cubicBezTo>
                  <a:lnTo>
                    <a:pt x="241840" y="49625"/>
                  </a:lnTo>
                  <a:cubicBezTo>
                    <a:pt x="237649" y="40481"/>
                    <a:pt x="223742" y="17050"/>
                    <a:pt x="221171" y="13049"/>
                  </a:cubicBezTo>
                  <a:cubicBezTo>
                    <a:pt x="218885" y="9334"/>
                    <a:pt x="214789" y="7144"/>
                    <a:pt x="210407" y="7144"/>
                  </a:cubicBezTo>
                  <a:lnTo>
                    <a:pt x="184309" y="7144"/>
                  </a:lnTo>
                  <a:cubicBezTo>
                    <a:pt x="179927" y="7144"/>
                    <a:pt x="175927" y="9430"/>
                    <a:pt x="173546" y="13049"/>
                  </a:cubicBezTo>
                  <a:cubicBezTo>
                    <a:pt x="171640" y="16097"/>
                    <a:pt x="157258" y="40100"/>
                    <a:pt x="152876" y="49625"/>
                  </a:cubicBezTo>
                  <a:lnTo>
                    <a:pt x="124396" y="61436"/>
                  </a:lnTo>
                  <a:cubicBezTo>
                    <a:pt x="114967" y="57912"/>
                    <a:pt x="88487" y="51245"/>
                    <a:pt x="83915" y="50197"/>
                  </a:cubicBezTo>
                  <a:cubicBezTo>
                    <a:pt x="79629" y="49244"/>
                    <a:pt x="75247" y="50483"/>
                    <a:pt x="72104" y="53626"/>
                  </a:cubicBezTo>
                  <a:lnTo>
                    <a:pt x="53626" y="72104"/>
                  </a:lnTo>
                  <a:cubicBezTo>
                    <a:pt x="50578" y="75152"/>
                    <a:pt x="49244" y="79629"/>
                    <a:pt x="50197" y="83915"/>
                  </a:cubicBezTo>
                  <a:cubicBezTo>
                    <a:pt x="50959" y="87439"/>
                    <a:pt x="57817" y="114586"/>
                    <a:pt x="61436" y="124396"/>
                  </a:cubicBezTo>
                  <a:lnTo>
                    <a:pt x="49625" y="152876"/>
                  </a:lnTo>
                  <a:cubicBezTo>
                    <a:pt x="40481" y="157067"/>
                    <a:pt x="17050" y="170974"/>
                    <a:pt x="13049" y="173546"/>
                  </a:cubicBezTo>
                  <a:cubicBezTo>
                    <a:pt x="9335" y="175831"/>
                    <a:pt x="7144" y="179927"/>
                    <a:pt x="7144" y="184309"/>
                  </a:cubicBezTo>
                  <a:lnTo>
                    <a:pt x="7144" y="210407"/>
                  </a:lnTo>
                  <a:cubicBezTo>
                    <a:pt x="7144" y="214789"/>
                    <a:pt x="9430" y="218789"/>
                    <a:pt x="13049" y="221171"/>
                  </a:cubicBezTo>
                  <a:cubicBezTo>
                    <a:pt x="16097" y="223075"/>
                    <a:pt x="40100" y="237458"/>
                    <a:pt x="49625" y="241840"/>
                  </a:cubicBezTo>
                  <a:lnTo>
                    <a:pt x="61436" y="270320"/>
                  </a:lnTo>
                  <a:cubicBezTo>
                    <a:pt x="57912" y="279749"/>
                    <a:pt x="51245" y="306229"/>
                    <a:pt x="50197" y="310801"/>
                  </a:cubicBezTo>
                  <a:cubicBezTo>
                    <a:pt x="49244" y="315087"/>
                    <a:pt x="50482" y="319468"/>
                    <a:pt x="53626" y="322612"/>
                  </a:cubicBezTo>
                  <a:lnTo>
                    <a:pt x="72104" y="341090"/>
                  </a:lnTo>
                  <a:cubicBezTo>
                    <a:pt x="75152" y="344138"/>
                    <a:pt x="79629" y="345472"/>
                    <a:pt x="83915" y="344519"/>
                  </a:cubicBezTo>
                  <a:cubicBezTo>
                    <a:pt x="87439" y="343757"/>
                    <a:pt x="114586" y="336899"/>
                    <a:pt x="124396" y="333280"/>
                  </a:cubicBezTo>
                  <a:lnTo>
                    <a:pt x="152876" y="345091"/>
                  </a:lnTo>
                  <a:cubicBezTo>
                    <a:pt x="157067" y="354235"/>
                    <a:pt x="170974" y="377666"/>
                    <a:pt x="173546" y="381667"/>
                  </a:cubicBezTo>
                  <a:cubicBezTo>
                    <a:pt x="175831" y="385381"/>
                    <a:pt x="179927" y="387572"/>
                    <a:pt x="184309" y="387572"/>
                  </a:cubicBezTo>
                  <a:lnTo>
                    <a:pt x="210407" y="387572"/>
                  </a:lnTo>
                  <a:cubicBezTo>
                    <a:pt x="214789" y="387572"/>
                    <a:pt x="218789" y="385286"/>
                    <a:pt x="221171" y="381667"/>
                  </a:cubicBezTo>
                  <a:cubicBezTo>
                    <a:pt x="223075" y="378619"/>
                    <a:pt x="237458" y="354616"/>
                    <a:pt x="241840" y="345091"/>
                  </a:cubicBezTo>
                  <a:lnTo>
                    <a:pt x="270320" y="333280"/>
                  </a:lnTo>
                  <a:cubicBezTo>
                    <a:pt x="279749" y="336804"/>
                    <a:pt x="306229" y="343471"/>
                    <a:pt x="310801" y="344519"/>
                  </a:cubicBezTo>
                  <a:cubicBezTo>
                    <a:pt x="315087" y="345472"/>
                    <a:pt x="319469" y="344234"/>
                    <a:pt x="322612" y="341090"/>
                  </a:cubicBezTo>
                  <a:lnTo>
                    <a:pt x="341090" y="322612"/>
                  </a:lnTo>
                  <a:cubicBezTo>
                    <a:pt x="344138" y="319564"/>
                    <a:pt x="345472" y="315087"/>
                    <a:pt x="344519" y="310801"/>
                  </a:cubicBezTo>
                  <a:cubicBezTo>
                    <a:pt x="343757" y="307276"/>
                    <a:pt x="336899" y="280130"/>
                    <a:pt x="333280" y="270320"/>
                  </a:cubicBezTo>
                  <a:lnTo>
                    <a:pt x="345091" y="241840"/>
                  </a:lnTo>
                  <a:cubicBezTo>
                    <a:pt x="354235" y="237649"/>
                    <a:pt x="377666" y="223742"/>
                    <a:pt x="381667" y="221171"/>
                  </a:cubicBezTo>
                  <a:cubicBezTo>
                    <a:pt x="385381" y="218884"/>
                    <a:pt x="387572" y="214789"/>
                    <a:pt x="387572" y="210407"/>
                  </a:cubicBezTo>
                  <a:lnTo>
                    <a:pt x="387572" y="184309"/>
                  </a:lnTo>
                  <a:cubicBezTo>
                    <a:pt x="387668" y="179927"/>
                    <a:pt x="385381" y="175831"/>
                    <a:pt x="381667" y="173546"/>
                  </a:cubicBezTo>
                  <a:close/>
                  <a:moveTo>
                    <a:pt x="197453" y="280225"/>
                  </a:moveTo>
                  <a:cubicBezTo>
                    <a:pt x="151733" y="280225"/>
                    <a:pt x="114490" y="242983"/>
                    <a:pt x="114490" y="197263"/>
                  </a:cubicBezTo>
                  <a:cubicBezTo>
                    <a:pt x="114490" y="151543"/>
                    <a:pt x="151733" y="114300"/>
                    <a:pt x="197453" y="114300"/>
                  </a:cubicBezTo>
                  <a:cubicBezTo>
                    <a:pt x="243173" y="114300"/>
                    <a:pt x="280416" y="151543"/>
                    <a:pt x="280416" y="197263"/>
                  </a:cubicBezTo>
                  <a:cubicBezTo>
                    <a:pt x="280321" y="243078"/>
                    <a:pt x="243173" y="280225"/>
                    <a:pt x="197453" y="280225"/>
                  </a:cubicBez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AE56EF1C-58DF-2BBB-0E77-96F9F4A7A16A}"/>
              </a:ext>
            </a:extLst>
          </p:cNvPr>
          <p:cNvSpPr/>
          <p:nvPr/>
        </p:nvSpPr>
        <p:spPr>
          <a:xfrm>
            <a:off x="-3556166" y="3613085"/>
            <a:ext cx="1656000" cy="1656000"/>
          </a:xfrm>
          <a:prstGeom prst="ellipse">
            <a:avLst/>
          </a:prstGeom>
          <a:solidFill>
            <a:srgbClr val="FFE7E8">
              <a:alpha val="52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4" name="شكل بيضاوي 33">
            <a:extLst>
              <a:ext uri="{FF2B5EF4-FFF2-40B4-BE49-F238E27FC236}">
                <a16:creationId xmlns:a16="http://schemas.microsoft.com/office/drawing/2014/main" id="{8C235A52-F3B5-4A20-2F0C-C199D01AC9B5}"/>
              </a:ext>
            </a:extLst>
          </p:cNvPr>
          <p:cNvSpPr/>
          <p:nvPr/>
        </p:nvSpPr>
        <p:spPr>
          <a:xfrm>
            <a:off x="15148355" y="4835491"/>
            <a:ext cx="1656000" cy="165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06E22F12-8D64-5DA2-8F47-280158AD9359}"/>
              </a:ext>
            </a:extLst>
          </p:cNvPr>
          <p:cNvSpPr/>
          <p:nvPr/>
        </p:nvSpPr>
        <p:spPr>
          <a:xfrm>
            <a:off x="5164484" y="-2548165"/>
            <a:ext cx="936000" cy="93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6" name="شكل بيضاوي 35">
            <a:extLst>
              <a:ext uri="{FF2B5EF4-FFF2-40B4-BE49-F238E27FC236}">
                <a16:creationId xmlns:a16="http://schemas.microsoft.com/office/drawing/2014/main" id="{74914382-4011-59DD-C8C3-B9CE53E8AEA7}"/>
              </a:ext>
            </a:extLst>
          </p:cNvPr>
          <p:cNvSpPr/>
          <p:nvPr/>
        </p:nvSpPr>
        <p:spPr>
          <a:xfrm>
            <a:off x="-2939829" y="7280589"/>
            <a:ext cx="936000" cy="93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E385AEE9-0B44-72C8-93E9-82629A84A7AA}"/>
              </a:ext>
            </a:extLst>
          </p:cNvPr>
          <p:cNvSpPr/>
          <p:nvPr/>
        </p:nvSpPr>
        <p:spPr>
          <a:xfrm>
            <a:off x="4543476" y="9156205"/>
            <a:ext cx="936000" cy="93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8" name="شكل بيضاوي 37">
            <a:extLst>
              <a:ext uri="{FF2B5EF4-FFF2-40B4-BE49-F238E27FC236}">
                <a16:creationId xmlns:a16="http://schemas.microsoft.com/office/drawing/2014/main" id="{F8642355-FBA2-4042-3B3B-A330A4EF30AE}"/>
              </a:ext>
            </a:extLst>
          </p:cNvPr>
          <p:cNvSpPr/>
          <p:nvPr/>
        </p:nvSpPr>
        <p:spPr>
          <a:xfrm>
            <a:off x="13538178" y="572820"/>
            <a:ext cx="936000" cy="936000"/>
          </a:xfrm>
          <a:prstGeom prst="ellipse">
            <a:avLst/>
          </a:prstGeom>
          <a:solidFill>
            <a:srgbClr val="F7F0B6">
              <a:alpha val="74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89282E87-F871-FBB4-ECFB-CF80B83EF6E0}"/>
              </a:ext>
            </a:extLst>
          </p:cNvPr>
          <p:cNvSpPr/>
          <p:nvPr/>
        </p:nvSpPr>
        <p:spPr>
          <a:xfrm>
            <a:off x="10707015" y="-3821076"/>
            <a:ext cx="540000" cy="540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0" name="شكل بيضاوي 39">
            <a:extLst>
              <a:ext uri="{FF2B5EF4-FFF2-40B4-BE49-F238E27FC236}">
                <a16:creationId xmlns:a16="http://schemas.microsoft.com/office/drawing/2014/main" id="{109F2FA7-3F72-9322-6C7E-E247C16F37D2}"/>
              </a:ext>
            </a:extLst>
          </p:cNvPr>
          <p:cNvSpPr/>
          <p:nvPr/>
        </p:nvSpPr>
        <p:spPr>
          <a:xfrm>
            <a:off x="4385758" y="-1603357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89422581-2DBB-4680-9705-D2064A1834EB}"/>
              </a:ext>
            </a:extLst>
          </p:cNvPr>
          <p:cNvSpPr/>
          <p:nvPr/>
        </p:nvSpPr>
        <p:spPr>
          <a:xfrm>
            <a:off x="-3011829" y="593581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2" name="شكل بيضاوي 41">
            <a:extLst>
              <a:ext uri="{FF2B5EF4-FFF2-40B4-BE49-F238E27FC236}">
                <a16:creationId xmlns:a16="http://schemas.microsoft.com/office/drawing/2014/main" id="{2CB953AB-DBD4-C9CB-C8C4-42AC30E8E4EE}"/>
              </a:ext>
            </a:extLst>
          </p:cNvPr>
          <p:cNvSpPr/>
          <p:nvPr/>
        </p:nvSpPr>
        <p:spPr>
          <a:xfrm>
            <a:off x="2172640" y="-1027836"/>
            <a:ext cx="540000" cy="540000"/>
          </a:xfrm>
          <a:prstGeom prst="ellipse">
            <a:avLst/>
          </a:prstGeom>
          <a:solidFill>
            <a:srgbClr val="F7F0B6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C0C45B36-8D42-F387-017C-68B17FAEDCE8}"/>
              </a:ext>
            </a:extLst>
          </p:cNvPr>
          <p:cNvSpPr/>
          <p:nvPr/>
        </p:nvSpPr>
        <p:spPr>
          <a:xfrm>
            <a:off x="-626312" y="8575764"/>
            <a:ext cx="540000" cy="540000"/>
          </a:xfrm>
          <a:prstGeom prst="ellipse">
            <a:avLst/>
          </a:prstGeom>
          <a:solidFill>
            <a:srgbClr val="FFE7E8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4" name="شكل بيضاوي 43">
            <a:extLst>
              <a:ext uri="{FF2B5EF4-FFF2-40B4-BE49-F238E27FC236}">
                <a16:creationId xmlns:a16="http://schemas.microsoft.com/office/drawing/2014/main" id="{8978E89F-71D6-EC14-C363-AF44D29624BA}"/>
              </a:ext>
            </a:extLst>
          </p:cNvPr>
          <p:cNvSpPr/>
          <p:nvPr/>
        </p:nvSpPr>
        <p:spPr>
          <a:xfrm>
            <a:off x="8440234" y="8610564"/>
            <a:ext cx="540000" cy="540000"/>
          </a:xfrm>
          <a:prstGeom prst="ellipse">
            <a:avLst/>
          </a:prstGeom>
          <a:solidFill>
            <a:srgbClr val="FFE7E8">
              <a:alpha val="74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1DED735A-7681-9B04-6F4A-0074561FB8D3}"/>
              </a:ext>
            </a:extLst>
          </p:cNvPr>
          <p:cNvSpPr/>
          <p:nvPr/>
        </p:nvSpPr>
        <p:spPr>
          <a:xfrm>
            <a:off x="14204178" y="3534032"/>
            <a:ext cx="540000" cy="540000"/>
          </a:xfrm>
          <a:prstGeom prst="ellipse">
            <a:avLst/>
          </a:prstGeom>
          <a:solidFill>
            <a:srgbClr val="788DFF">
              <a:alpha val="51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6" name="شكل بيضاوي 45">
            <a:extLst>
              <a:ext uri="{FF2B5EF4-FFF2-40B4-BE49-F238E27FC236}">
                <a16:creationId xmlns:a16="http://schemas.microsoft.com/office/drawing/2014/main" id="{4656C4CE-4BE7-E170-C6A6-31CB99F2D169}"/>
              </a:ext>
            </a:extLst>
          </p:cNvPr>
          <p:cNvSpPr/>
          <p:nvPr/>
        </p:nvSpPr>
        <p:spPr>
          <a:xfrm>
            <a:off x="7884735" y="-1767425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5798BE3F-4F78-C04B-A7BE-6797B57C67EB}"/>
              </a:ext>
            </a:extLst>
          </p:cNvPr>
          <p:cNvGrpSpPr/>
          <p:nvPr/>
        </p:nvGrpSpPr>
        <p:grpSpPr>
          <a:xfrm>
            <a:off x="14552955" y="9218251"/>
            <a:ext cx="1076338" cy="1018520"/>
            <a:chOff x="7078397" y="3948420"/>
            <a:chExt cx="1076338" cy="1018520"/>
          </a:xfrm>
        </p:grpSpPr>
        <p:sp>
          <p:nvSpPr>
            <p:cNvPr id="48" name="مستطيل: زوايا مستديرة 47">
              <a:extLst>
                <a:ext uri="{FF2B5EF4-FFF2-40B4-BE49-F238E27FC236}">
                  <a16:creationId xmlns:a16="http://schemas.microsoft.com/office/drawing/2014/main" id="{627909E5-C93C-6A15-3937-9B3475420221}"/>
                </a:ext>
              </a:extLst>
            </p:cNvPr>
            <p:cNvSpPr/>
            <p:nvPr/>
          </p:nvSpPr>
          <p:spPr>
            <a:xfrm>
              <a:off x="7078397" y="394842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49" name="그룹 259">
              <a:extLst>
                <a:ext uri="{FF2B5EF4-FFF2-40B4-BE49-F238E27FC236}">
                  <a16:creationId xmlns:a16="http://schemas.microsoft.com/office/drawing/2014/main" id="{4591940D-2DE3-9790-7724-33C6A31DDE7F}"/>
                </a:ext>
              </a:extLst>
            </p:cNvPr>
            <p:cNvGrpSpPr/>
            <p:nvPr/>
          </p:nvGrpSpPr>
          <p:grpSpPr>
            <a:xfrm>
              <a:off x="7422296" y="4269141"/>
              <a:ext cx="392240" cy="386638"/>
              <a:chOff x="5451265" y="5564677"/>
              <a:chExt cx="392240" cy="386638"/>
            </a:xfrm>
            <a:solidFill>
              <a:srgbClr val="00B0AC"/>
            </a:solidFill>
          </p:grpSpPr>
          <p:sp>
            <p:nvSpPr>
              <p:cNvPr id="50" name="자유형: 도형 260">
                <a:extLst>
                  <a:ext uri="{FF2B5EF4-FFF2-40B4-BE49-F238E27FC236}">
                    <a16:creationId xmlns:a16="http://schemas.microsoft.com/office/drawing/2014/main" id="{A32FB070-D8E4-54CC-2B4D-EEFFCFA0BAEA}"/>
                  </a:ext>
                </a:extLst>
              </p:cNvPr>
              <p:cNvSpPr/>
              <p:nvPr/>
            </p:nvSpPr>
            <p:spPr>
              <a:xfrm>
                <a:off x="5563503" y="5855779"/>
                <a:ext cx="161925" cy="57150"/>
              </a:xfrm>
              <a:custGeom>
                <a:avLst/>
                <a:gdLst>
                  <a:gd name="connsiteX0" fmla="*/ 162537 w 161925"/>
                  <a:gd name="connsiteY0" fmla="*/ 44100 h 57150"/>
                  <a:gd name="connsiteX1" fmla="*/ 151964 w 161925"/>
                  <a:gd name="connsiteY1" fmla="*/ 29432 h 57150"/>
                  <a:gd name="connsiteX2" fmla="*/ 140820 w 161925"/>
                  <a:gd name="connsiteY2" fmla="*/ 29432 h 57150"/>
                  <a:gd name="connsiteX3" fmla="*/ 140820 w 161925"/>
                  <a:gd name="connsiteY3" fmla="*/ 7144 h 57150"/>
                  <a:gd name="connsiteX4" fmla="*/ 29377 w 161925"/>
                  <a:gd name="connsiteY4" fmla="*/ 7144 h 57150"/>
                  <a:gd name="connsiteX5" fmla="*/ 29377 w 161925"/>
                  <a:gd name="connsiteY5" fmla="*/ 29432 h 57150"/>
                  <a:gd name="connsiteX6" fmla="*/ 18233 w 161925"/>
                  <a:gd name="connsiteY6" fmla="*/ 29432 h 57150"/>
                  <a:gd name="connsiteX7" fmla="*/ 7660 w 161925"/>
                  <a:gd name="connsiteY7" fmla="*/ 37052 h 57150"/>
                  <a:gd name="connsiteX8" fmla="*/ 18233 w 161925"/>
                  <a:gd name="connsiteY8" fmla="*/ 51721 h 57150"/>
                  <a:gd name="connsiteX9" fmla="*/ 151964 w 161925"/>
                  <a:gd name="connsiteY9" fmla="*/ 51721 h 57150"/>
                  <a:gd name="connsiteX10" fmla="*/ 162537 w 161925"/>
                  <a:gd name="connsiteY10" fmla="*/ 4410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57150">
                    <a:moveTo>
                      <a:pt x="162537" y="44100"/>
                    </a:moveTo>
                    <a:cubicBezTo>
                      <a:pt x="164823" y="36480"/>
                      <a:pt x="159203" y="29432"/>
                      <a:pt x="151964" y="29432"/>
                    </a:cubicBezTo>
                    <a:lnTo>
                      <a:pt x="140820" y="29432"/>
                    </a:lnTo>
                    <a:lnTo>
                      <a:pt x="140820" y="7144"/>
                    </a:lnTo>
                    <a:lnTo>
                      <a:pt x="29377" y="7144"/>
                    </a:lnTo>
                    <a:lnTo>
                      <a:pt x="29377" y="29432"/>
                    </a:lnTo>
                    <a:lnTo>
                      <a:pt x="18233" y="29432"/>
                    </a:lnTo>
                    <a:cubicBezTo>
                      <a:pt x="13471" y="29432"/>
                      <a:pt x="9089" y="32480"/>
                      <a:pt x="7660" y="37052"/>
                    </a:cubicBezTo>
                    <a:cubicBezTo>
                      <a:pt x="5374" y="44672"/>
                      <a:pt x="10994" y="51721"/>
                      <a:pt x="18233" y="51721"/>
                    </a:cubicBezTo>
                    <a:lnTo>
                      <a:pt x="151964" y="51721"/>
                    </a:lnTo>
                    <a:cubicBezTo>
                      <a:pt x="156822" y="51815"/>
                      <a:pt x="161204" y="48768"/>
                      <a:pt x="162537" y="44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1" name="자유형: 도형 261">
                <a:extLst>
                  <a:ext uri="{FF2B5EF4-FFF2-40B4-BE49-F238E27FC236}">
                    <a16:creationId xmlns:a16="http://schemas.microsoft.com/office/drawing/2014/main" id="{A8227BC8-D516-2E6A-15F4-B8731A2867E9}"/>
                  </a:ext>
                </a:extLst>
              </p:cNvPr>
              <p:cNvSpPr/>
              <p:nvPr/>
            </p:nvSpPr>
            <p:spPr>
              <a:xfrm>
                <a:off x="5780987" y="5608307"/>
                <a:ext cx="57150" cy="38100"/>
              </a:xfrm>
              <a:custGeom>
                <a:avLst/>
                <a:gdLst>
                  <a:gd name="connsiteX0" fmla="*/ 7537 w 57150"/>
                  <a:gd name="connsiteY0" fmla="*/ 26968 h 38100"/>
                  <a:gd name="connsiteX1" fmla="*/ 21158 w 57150"/>
                  <a:gd name="connsiteY1" fmla="*/ 34874 h 38100"/>
                  <a:gd name="connsiteX2" fmla="*/ 43447 w 57150"/>
                  <a:gd name="connsiteY2" fmla="*/ 29064 h 38100"/>
                  <a:gd name="connsiteX3" fmla="*/ 51352 w 57150"/>
                  <a:gd name="connsiteY3" fmla="*/ 15443 h 38100"/>
                  <a:gd name="connsiteX4" fmla="*/ 37732 w 57150"/>
                  <a:gd name="connsiteY4" fmla="*/ 7537 h 38100"/>
                  <a:gd name="connsiteX5" fmla="*/ 15443 w 57150"/>
                  <a:gd name="connsiteY5" fmla="*/ 13348 h 38100"/>
                  <a:gd name="connsiteX6" fmla="*/ 7537 w 57150"/>
                  <a:gd name="connsiteY6" fmla="*/ 269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7537" y="26968"/>
                    </a:moveTo>
                    <a:cubicBezTo>
                      <a:pt x="9157" y="32969"/>
                      <a:pt x="15252" y="36398"/>
                      <a:pt x="21158" y="34874"/>
                    </a:cubicBezTo>
                    <a:lnTo>
                      <a:pt x="43447" y="29064"/>
                    </a:lnTo>
                    <a:cubicBezTo>
                      <a:pt x="49352" y="27444"/>
                      <a:pt x="52876" y="21348"/>
                      <a:pt x="51352" y="15443"/>
                    </a:cubicBezTo>
                    <a:cubicBezTo>
                      <a:pt x="49733" y="9442"/>
                      <a:pt x="43637" y="5918"/>
                      <a:pt x="37732" y="7537"/>
                    </a:cubicBezTo>
                    <a:lnTo>
                      <a:pt x="15443" y="13348"/>
                    </a:lnTo>
                    <a:cubicBezTo>
                      <a:pt x="9442" y="14967"/>
                      <a:pt x="5918" y="21063"/>
                      <a:pt x="7537" y="269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2" name="자유형: 도형 262">
                <a:extLst>
                  <a:ext uri="{FF2B5EF4-FFF2-40B4-BE49-F238E27FC236}">
                    <a16:creationId xmlns:a16="http://schemas.microsoft.com/office/drawing/2014/main" id="{A17B2C52-B5B6-DB0B-989F-4FDB27951BFA}"/>
                  </a:ext>
                </a:extLst>
              </p:cNvPr>
              <p:cNvSpPr/>
              <p:nvPr/>
            </p:nvSpPr>
            <p:spPr>
              <a:xfrm>
                <a:off x="5457271" y="5739466"/>
                <a:ext cx="57150" cy="38100"/>
              </a:xfrm>
              <a:custGeom>
                <a:avLst/>
                <a:gdLst>
                  <a:gd name="connsiteX0" fmla="*/ 37693 w 57150"/>
                  <a:gd name="connsiteY0" fmla="*/ 7537 h 38100"/>
                  <a:gd name="connsiteX1" fmla="*/ 15404 w 57150"/>
                  <a:gd name="connsiteY1" fmla="*/ 13348 h 38100"/>
                  <a:gd name="connsiteX2" fmla="*/ 7498 w 57150"/>
                  <a:gd name="connsiteY2" fmla="*/ 26968 h 38100"/>
                  <a:gd name="connsiteX3" fmla="*/ 21119 w 57150"/>
                  <a:gd name="connsiteY3" fmla="*/ 34874 h 38100"/>
                  <a:gd name="connsiteX4" fmla="*/ 43408 w 57150"/>
                  <a:gd name="connsiteY4" fmla="*/ 29064 h 38100"/>
                  <a:gd name="connsiteX5" fmla="*/ 51314 w 57150"/>
                  <a:gd name="connsiteY5" fmla="*/ 15443 h 38100"/>
                  <a:gd name="connsiteX6" fmla="*/ 37693 w 57150"/>
                  <a:gd name="connsiteY6" fmla="*/ 753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37693" y="7537"/>
                    </a:moveTo>
                    <a:lnTo>
                      <a:pt x="15404" y="13348"/>
                    </a:lnTo>
                    <a:cubicBezTo>
                      <a:pt x="9499" y="14967"/>
                      <a:pt x="5975" y="21063"/>
                      <a:pt x="7498" y="26968"/>
                    </a:cubicBezTo>
                    <a:cubicBezTo>
                      <a:pt x="9118" y="32969"/>
                      <a:pt x="15214" y="36398"/>
                      <a:pt x="21119" y="34874"/>
                    </a:cubicBezTo>
                    <a:lnTo>
                      <a:pt x="43408" y="29064"/>
                    </a:lnTo>
                    <a:cubicBezTo>
                      <a:pt x="49313" y="27445"/>
                      <a:pt x="52838" y="21348"/>
                      <a:pt x="51314" y="15443"/>
                    </a:cubicBezTo>
                    <a:cubicBezTo>
                      <a:pt x="49790" y="9442"/>
                      <a:pt x="43694" y="5918"/>
                      <a:pt x="37693" y="75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3" name="자유형: 도형 263">
                <a:extLst>
                  <a:ext uri="{FF2B5EF4-FFF2-40B4-BE49-F238E27FC236}">
                    <a16:creationId xmlns:a16="http://schemas.microsoft.com/office/drawing/2014/main" id="{797DAFE6-86E9-DE3D-AC1A-8C7C6FA5E3D2}"/>
                  </a:ext>
                </a:extLst>
              </p:cNvPr>
              <p:cNvSpPr/>
              <p:nvPr/>
            </p:nvSpPr>
            <p:spPr>
              <a:xfrm>
                <a:off x="5780987" y="5739466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2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2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2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445"/>
                      <a:pt x="15443" y="290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자유형: 도형 264">
                <a:extLst>
                  <a:ext uri="{FF2B5EF4-FFF2-40B4-BE49-F238E27FC236}">
                    <a16:creationId xmlns:a16="http://schemas.microsoft.com/office/drawing/2014/main" id="{807480FE-9C14-61AC-E449-57656D80E03F}"/>
                  </a:ext>
                </a:extLst>
              </p:cNvPr>
              <p:cNvSpPr/>
              <p:nvPr/>
            </p:nvSpPr>
            <p:spPr>
              <a:xfrm>
                <a:off x="5457327" y="5608307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1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1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1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540"/>
                      <a:pt x="15443" y="290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265">
                <a:extLst>
                  <a:ext uri="{FF2B5EF4-FFF2-40B4-BE49-F238E27FC236}">
                    <a16:creationId xmlns:a16="http://schemas.microsoft.com/office/drawing/2014/main" id="{0BBF271A-F898-5DF4-F7B8-FAD9EBC07C83}"/>
                  </a:ext>
                </a:extLst>
              </p:cNvPr>
              <p:cNvSpPr/>
              <p:nvPr/>
            </p:nvSpPr>
            <p:spPr>
              <a:xfrm>
                <a:off x="5786355" y="5676804"/>
                <a:ext cx="57150" cy="28575"/>
              </a:xfrm>
              <a:custGeom>
                <a:avLst/>
                <a:gdLst>
                  <a:gd name="connsiteX0" fmla="*/ 41317 w 57150"/>
                  <a:gd name="connsiteY0" fmla="*/ 7144 h 28575"/>
                  <a:gd name="connsiteX1" fmla="*/ 18552 w 57150"/>
                  <a:gd name="connsiteY1" fmla="*/ 7144 h 28575"/>
                  <a:gd name="connsiteX2" fmla="*/ 7218 w 57150"/>
                  <a:gd name="connsiteY2" fmla="*/ 17050 h 28575"/>
                  <a:gd name="connsiteX3" fmla="*/ 18266 w 57150"/>
                  <a:gd name="connsiteY3" fmla="*/ 29432 h 28575"/>
                  <a:gd name="connsiteX4" fmla="*/ 41031 w 57150"/>
                  <a:gd name="connsiteY4" fmla="*/ 29432 h 28575"/>
                  <a:gd name="connsiteX5" fmla="*/ 52366 w 57150"/>
                  <a:gd name="connsiteY5" fmla="*/ 19526 h 28575"/>
                  <a:gd name="connsiteX6" fmla="*/ 41317 w 57150"/>
                  <a:gd name="connsiteY6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41317" y="7144"/>
                    </a:move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813"/>
                      <a:pt x="11694" y="29432"/>
                      <a:pt x="18266" y="29432"/>
                    </a:cubicBezTo>
                    <a:lnTo>
                      <a:pt x="41031" y="29432"/>
                    </a:lnTo>
                    <a:cubicBezTo>
                      <a:pt x="46747" y="29432"/>
                      <a:pt x="51795" y="25241"/>
                      <a:pt x="52366" y="19526"/>
                    </a:cubicBezTo>
                    <a:cubicBezTo>
                      <a:pt x="53128" y="12763"/>
                      <a:pt x="47890" y="7144"/>
                      <a:pt x="41317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6" name="자유형: 도형 266">
                <a:extLst>
                  <a:ext uri="{FF2B5EF4-FFF2-40B4-BE49-F238E27FC236}">
                    <a16:creationId xmlns:a16="http://schemas.microsoft.com/office/drawing/2014/main" id="{4F58A9E5-ACF4-738B-FDC1-2A369EEDF9CF}"/>
                  </a:ext>
                </a:extLst>
              </p:cNvPr>
              <p:cNvSpPr/>
              <p:nvPr/>
            </p:nvSpPr>
            <p:spPr>
              <a:xfrm>
                <a:off x="5451265" y="5676804"/>
                <a:ext cx="57150" cy="28575"/>
              </a:xfrm>
              <a:custGeom>
                <a:avLst/>
                <a:gdLst>
                  <a:gd name="connsiteX0" fmla="*/ 18266 w 57150"/>
                  <a:gd name="connsiteY0" fmla="*/ 29432 h 28575"/>
                  <a:gd name="connsiteX1" fmla="*/ 41031 w 57150"/>
                  <a:gd name="connsiteY1" fmla="*/ 29432 h 28575"/>
                  <a:gd name="connsiteX2" fmla="*/ 52366 w 57150"/>
                  <a:gd name="connsiteY2" fmla="*/ 19526 h 28575"/>
                  <a:gd name="connsiteX3" fmla="*/ 41317 w 57150"/>
                  <a:gd name="connsiteY3" fmla="*/ 7144 h 28575"/>
                  <a:gd name="connsiteX4" fmla="*/ 18552 w 57150"/>
                  <a:gd name="connsiteY4" fmla="*/ 7144 h 28575"/>
                  <a:gd name="connsiteX5" fmla="*/ 7218 w 57150"/>
                  <a:gd name="connsiteY5" fmla="*/ 17050 h 28575"/>
                  <a:gd name="connsiteX6" fmla="*/ 18266 w 57150"/>
                  <a:gd name="connsiteY6" fmla="*/ 294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18266" y="29432"/>
                    </a:moveTo>
                    <a:lnTo>
                      <a:pt x="41031" y="29432"/>
                    </a:lnTo>
                    <a:cubicBezTo>
                      <a:pt x="46746" y="29432"/>
                      <a:pt x="51795" y="25241"/>
                      <a:pt x="52366" y="19526"/>
                    </a:cubicBezTo>
                    <a:cubicBezTo>
                      <a:pt x="53128" y="12763"/>
                      <a:pt x="47889" y="7144"/>
                      <a:pt x="41317" y="7144"/>
                    </a:cubicBez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717"/>
                      <a:pt x="11694" y="29432"/>
                      <a:pt x="18266" y="294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7" name="자유형: 도형 267">
                <a:extLst>
                  <a:ext uri="{FF2B5EF4-FFF2-40B4-BE49-F238E27FC236}">
                    <a16:creationId xmlns:a16="http://schemas.microsoft.com/office/drawing/2014/main" id="{89AD950E-C989-115E-126D-AE61D86425C3}"/>
                  </a:ext>
                </a:extLst>
              </p:cNvPr>
              <p:cNvSpPr/>
              <p:nvPr/>
            </p:nvSpPr>
            <p:spPr>
              <a:xfrm>
                <a:off x="5631647" y="5712809"/>
                <a:ext cx="28575" cy="47625"/>
              </a:xfrm>
              <a:custGeom>
                <a:avLst/>
                <a:gdLst>
                  <a:gd name="connsiteX0" fmla="*/ 16954 w 28575"/>
                  <a:gd name="connsiteY0" fmla="*/ 7144 h 47625"/>
                  <a:gd name="connsiteX1" fmla="*/ 7144 w 28575"/>
                  <a:gd name="connsiteY1" fmla="*/ 26861 h 47625"/>
                  <a:gd name="connsiteX2" fmla="*/ 16954 w 28575"/>
                  <a:gd name="connsiteY2" fmla="*/ 46482 h 47625"/>
                  <a:gd name="connsiteX3" fmla="*/ 26765 w 28575"/>
                  <a:gd name="connsiteY3" fmla="*/ 2686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47625">
                    <a:moveTo>
                      <a:pt x="16954" y="7144"/>
                    </a:moveTo>
                    <a:lnTo>
                      <a:pt x="7144" y="26861"/>
                    </a:lnTo>
                    <a:lnTo>
                      <a:pt x="16954" y="46482"/>
                    </a:lnTo>
                    <a:lnTo>
                      <a:pt x="26765" y="2686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8" name="자유형: 도형 268">
                <a:extLst>
                  <a:ext uri="{FF2B5EF4-FFF2-40B4-BE49-F238E27FC236}">
                    <a16:creationId xmlns:a16="http://schemas.microsoft.com/office/drawing/2014/main" id="{254BEF3B-D612-0DC2-0839-1B495138C152}"/>
                  </a:ext>
                </a:extLst>
              </p:cNvPr>
              <p:cNvSpPr/>
              <p:nvPr/>
            </p:nvSpPr>
            <p:spPr>
              <a:xfrm>
                <a:off x="5518790" y="5564677"/>
                <a:ext cx="257175" cy="276225"/>
              </a:xfrm>
              <a:custGeom>
                <a:avLst/>
                <a:gdLst>
                  <a:gd name="connsiteX0" fmla="*/ 229157 w 257175"/>
                  <a:gd name="connsiteY0" fmla="*/ 201662 h 276225"/>
                  <a:gd name="connsiteX1" fmla="*/ 252303 w 257175"/>
                  <a:gd name="connsiteY1" fmla="*/ 130415 h 276225"/>
                  <a:gd name="connsiteX2" fmla="*/ 103618 w 257175"/>
                  <a:gd name="connsiteY2" fmla="*/ 9829 h 276225"/>
                  <a:gd name="connsiteX3" fmla="*/ 9225 w 257175"/>
                  <a:gd name="connsiteY3" fmla="*/ 107650 h 276225"/>
                  <a:gd name="connsiteX4" fmla="*/ 31132 w 257175"/>
                  <a:gd name="connsiteY4" fmla="*/ 202805 h 276225"/>
                  <a:gd name="connsiteX5" fmla="*/ 51706 w 257175"/>
                  <a:gd name="connsiteY5" fmla="*/ 253002 h 276225"/>
                  <a:gd name="connsiteX6" fmla="*/ 73995 w 257175"/>
                  <a:gd name="connsiteY6" fmla="*/ 276053 h 276225"/>
                  <a:gd name="connsiteX7" fmla="*/ 118572 w 257175"/>
                  <a:gd name="connsiteY7" fmla="*/ 276053 h 276225"/>
                  <a:gd name="connsiteX8" fmla="*/ 118572 w 257175"/>
                  <a:gd name="connsiteY8" fmla="*/ 222236 h 276225"/>
                  <a:gd name="connsiteX9" fmla="*/ 75138 w 257175"/>
                  <a:gd name="connsiteY9" fmla="*/ 135464 h 276225"/>
                  <a:gd name="connsiteX10" fmla="*/ 80091 w 257175"/>
                  <a:gd name="connsiteY10" fmla="*/ 120509 h 276225"/>
                  <a:gd name="connsiteX11" fmla="*/ 95045 w 257175"/>
                  <a:gd name="connsiteY11" fmla="*/ 125462 h 276225"/>
                  <a:gd name="connsiteX12" fmla="*/ 107332 w 257175"/>
                  <a:gd name="connsiteY12" fmla="*/ 150132 h 276225"/>
                  <a:gd name="connsiteX13" fmla="*/ 119620 w 257175"/>
                  <a:gd name="connsiteY13" fmla="*/ 125462 h 276225"/>
                  <a:gd name="connsiteX14" fmla="*/ 139527 w 257175"/>
                  <a:gd name="connsiteY14" fmla="*/ 125462 h 276225"/>
                  <a:gd name="connsiteX15" fmla="*/ 151814 w 257175"/>
                  <a:gd name="connsiteY15" fmla="*/ 150132 h 276225"/>
                  <a:gd name="connsiteX16" fmla="*/ 164101 w 257175"/>
                  <a:gd name="connsiteY16" fmla="*/ 125462 h 276225"/>
                  <a:gd name="connsiteX17" fmla="*/ 179056 w 257175"/>
                  <a:gd name="connsiteY17" fmla="*/ 120509 h 276225"/>
                  <a:gd name="connsiteX18" fmla="*/ 184008 w 257175"/>
                  <a:gd name="connsiteY18" fmla="*/ 135464 h 276225"/>
                  <a:gd name="connsiteX19" fmla="*/ 140574 w 257175"/>
                  <a:gd name="connsiteY19" fmla="*/ 222236 h 276225"/>
                  <a:gd name="connsiteX20" fmla="*/ 140574 w 257175"/>
                  <a:gd name="connsiteY20" fmla="*/ 276053 h 276225"/>
                  <a:gd name="connsiteX21" fmla="*/ 185151 w 257175"/>
                  <a:gd name="connsiteY21" fmla="*/ 276053 h 276225"/>
                  <a:gd name="connsiteX22" fmla="*/ 207440 w 257175"/>
                  <a:gd name="connsiteY22" fmla="*/ 253002 h 276225"/>
                  <a:gd name="connsiteX23" fmla="*/ 229157 w 257175"/>
                  <a:gd name="connsiteY23" fmla="*/ 20166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7175" h="276225">
                    <a:moveTo>
                      <a:pt x="229157" y="201662"/>
                    </a:moveTo>
                    <a:cubicBezTo>
                      <a:pt x="244302" y="180803"/>
                      <a:pt x="252303" y="156133"/>
                      <a:pt x="252303" y="130415"/>
                    </a:cubicBezTo>
                    <a:cubicBezTo>
                      <a:pt x="252303" y="53549"/>
                      <a:pt x="182009" y="-6459"/>
                      <a:pt x="103618" y="9829"/>
                    </a:cubicBezTo>
                    <a:cubicBezTo>
                      <a:pt x="55993" y="19735"/>
                      <a:pt x="18083" y="59454"/>
                      <a:pt x="9225" y="107650"/>
                    </a:cubicBezTo>
                    <a:cubicBezTo>
                      <a:pt x="3034" y="141655"/>
                      <a:pt x="10749" y="175469"/>
                      <a:pt x="31132" y="202805"/>
                    </a:cubicBezTo>
                    <a:cubicBezTo>
                      <a:pt x="50087" y="228237"/>
                      <a:pt x="50563" y="248811"/>
                      <a:pt x="51706" y="253002"/>
                    </a:cubicBezTo>
                    <a:cubicBezTo>
                      <a:pt x="51706" y="265289"/>
                      <a:pt x="61708" y="276053"/>
                      <a:pt x="73995" y="276053"/>
                    </a:cubicBezTo>
                    <a:lnTo>
                      <a:pt x="118572" y="276053"/>
                    </a:lnTo>
                    <a:lnTo>
                      <a:pt x="118572" y="222236"/>
                    </a:lnTo>
                    <a:cubicBezTo>
                      <a:pt x="117333" y="219760"/>
                      <a:pt x="72566" y="130320"/>
                      <a:pt x="75138" y="135464"/>
                    </a:cubicBezTo>
                    <a:cubicBezTo>
                      <a:pt x="72376" y="129939"/>
                      <a:pt x="74662" y="123272"/>
                      <a:pt x="80091" y="120509"/>
                    </a:cubicBezTo>
                    <a:cubicBezTo>
                      <a:pt x="85615" y="117747"/>
                      <a:pt x="92283" y="120033"/>
                      <a:pt x="95045" y="125462"/>
                    </a:cubicBezTo>
                    <a:lnTo>
                      <a:pt x="107332" y="150132"/>
                    </a:lnTo>
                    <a:lnTo>
                      <a:pt x="119620" y="125462"/>
                    </a:lnTo>
                    <a:cubicBezTo>
                      <a:pt x="123430" y="117938"/>
                      <a:pt x="135812" y="117938"/>
                      <a:pt x="139527" y="125462"/>
                    </a:cubicBezTo>
                    <a:lnTo>
                      <a:pt x="151814" y="150132"/>
                    </a:lnTo>
                    <a:lnTo>
                      <a:pt x="164101" y="125462"/>
                    </a:lnTo>
                    <a:cubicBezTo>
                      <a:pt x="166864" y="119938"/>
                      <a:pt x="173531" y="117747"/>
                      <a:pt x="179056" y="120509"/>
                    </a:cubicBezTo>
                    <a:cubicBezTo>
                      <a:pt x="184580" y="123272"/>
                      <a:pt x="186771" y="129939"/>
                      <a:pt x="184008" y="135464"/>
                    </a:cubicBezTo>
                    <a:cubicBezTo>
                      <a:pt x="182580" y="138321"/>
                      <a:pt x="138289" y="226809"/>
                      <a:pt x="140574" y="222236"/>
                    </a:cubicBezTo>
                    <a:lnTo>
                      <a:pt x="140574" y="276053"/>
                    </a:lnTo>
                    <a:lnTo>
                      <a:pt x="185151" y="276053"/>
                    </a:lnTo>
                    <a:cubicBezTo>
                      <a:pt x="197439" y="276053"/>
                      <a:pt x="207440" y="265289"/>
                      <a:pt x="207440" y="253002"/>
                    </a:cubicBezTo>
                    <a:cubicBezTo>
                      <a:pt x="209345" y="247954"/>
                      <a:pt x="210393" y="227570"/>
                      <a:pt x="229157" y="20166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9" name="자유형: 도형 269">
                <a:extLst>
                  <a:ext uri="{FF2B5EF4-FFF2-40B4-BE49-F238E27FC236}">
                    <a16:creationId xmlns:a16="http://schemas.microsoft.com/office/drawing/2014/main" id="{11B7CCF7-0036-1CBD-8FBC-FE7BBCAF7DBF}"/>
                  </a:ext>
                </a:extLst>
              </p:cNvPr>
              <p:cNvSpPr/>
              <p:nvPr/>
            </p:nvSpPr>
            <p:spPr>
              <a:xfrm>
                <a:off x="5597167" y="5922740"/>
                <a:ext cx="95250" cy="28575"/>
              </a:xfrm>
              <a:custGeom>
                <a:avLst/>
                <a:gdLst>
                  <a:gd name="connsiteX0" fmla="*/ 51435 w 95250"/>
                  <a:gd name="connsiteY0" fmla="*/ 29433 h 28575"/>
                  <a:gd name="connsiteX1" fmla="*/ 95726 w 95250"/>
                  <a:gd name="connsiteY1" fmla="*/ 7144 h 28575"/>
                  <a:gd name="connsiteX2" fmla="*/ 7144 w 95250"/>
                  <a:gd name="connsiteY2" fmla="*/ 7144 h 28575"/>
                  <a:gd name="connsiteX3" fmla="*/ 51435 w 95250"/>
                  <a:gd name="connsiteY3" fmla="*/ 2943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51435" y="29433"/>
                    </a:moveTo>
                    <a:cubicBezTo>
                      <a:pt x="69532" y="29433"/>
                      <a:pt x="85534" y="20574"/>
                      <a:pt x="95726" y="7144"/>
                    </a:cubicBezTo>
                    <a:lnTo>
                      <a:pt x="7144" y="7144"/>
                    </a:lnTo>
                    <a:cubicBezTo>
                      <a:pt x="17335" y="20574"/>
                      <a:pt x="33242" y="29433"/>
                      <a:pt x="51435" y="2943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60" name="مجموعة 59">
            <a:extLst>
              <a:ext uri="{FF2B5EF4-FFF2-40B4-BE49-F238E27FC236}">
                <a16:creationId xmlns:a16="http://schemas.microsoft.com/office/drawing/2014/main" id="{2FD2B613-F9B5-AF11-B405-B901475C1A3C}"/>
              </a:ext>
            </a:extLst>
          </p:cNvPr>
          <p:cNvGrpSpPr/>
          <p:nvPr/>
        </p:nvGrpSpPr>
        <p:grpSpPr>
          <a:xfrm>
            <a:off x="746748" y="8606504"/>
            <a:ext cx="1076338" cy="1018520"/>
            <a:chOff x="4368830" y="3609340"/>
            <a:chExt cx="1076338" cy="1018520"/>
          </a:xfrm>
        </p:grpSpPr>
        <p:sp>
          <p:nvSpPr>
            <p:cNvPr id="61" name="مستطيل: زوايا مستديرة 60">
              <a:extLst>
                <a:ext uri="{FF2B5EF4-FFF2-40B4-BE49-F238E27FC236}">
                  <a16:creationId xmlns:a16="http://schemas.microsoft.com/office/drawing/2014/main" id="{FBBEB367-0477-7674-E33A-28BE5164CBBB}"/>
                </a:ext>
              </a:extLst>
            </p:cNvPr>
            <p:cNvSpPr/>
            <p:nvPr/>
          </p:nvSpPr>
          <p:spPr>
            <a:xfrm>
              <a:off x="4368830" y="36093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62" name="그룹 310">
              <a:extLst>
                <a:ext uri="{FF2B5EF4-FFF2-40B4-BE49-F238E27FC236}">
                  <a16:creationId xmlns:a16="http://schemas.microsoft.com/office/drawing/2014/main" id="{A528F321-FA55-17CE-0FB4-B08B77BA8AFA}"/>
                </a:ext>
              </a:extLst>
            </p:cNvPr>
            <p:cNvGrpSpPr/>
            <p:nvPr/>
          </p:nvGrpSpPr>
          <p:grpSpPr>
            <a:xfrm>
              <a:off x="4802224" y="3921432"/>
              <a:ext cx="209550" cy="394335"/>
              <a:chOff x="841811" y="2230183"/>
              <a:chExt cx="209550" cy="394335"/>
            </a:xfrm>
            <a:solidFill>
              <a:srgbClr val="788DFF"/>
            </a:solidFill>
          </p:grpSpPr>
          <p:sp>
            <p:nvSpPr>
              <p:cNvPr id="63" name="자유형: 도형 311">
                <a:extLst>
                  <a:ext uri="{FF2B5EF4-FFF2-40B4-BE49-F238E27FC236}">
                    <a16:creationId xmlns:a16="http://schemas.microsoft.com/office/drawing/2014/main" id="{C8512250-034D-B0FC-0F61-AF5C59B6FC42}"/>
                  </a:ext>
                </a:extLst>
              </p:cNvPr>
              <p:cNvSpPr/>
              <p:nvPr/>
            </p:nvSpPr>
            <p:spPr>
              <a:xfrm>
                <a:off x="841811" y="2230183"/>
                <a:ext cx="209550" cy="66675"/>
              </a:xfrm>
              <a:custGeom>
                <a:avLst/>
                <a:gdLst>
                  <a:gd name="connsiteX0" fmla="*/ 205454 w 209550"/>
                  <a:gd name="connsiteY0" fmla="*/ 59912 h 66675"/>
                  <a:gd name="connsiteX1" fmla="*/ 205454 w 209550"/>
                  <a:gd name="connsiteY1" fmla="*/ 29908 h 66675"/>
                  <a:gd name="connsiteX2" fmla="*/ 182690 w 209550"/>
                  <a:gd name="connsiteY2" fmla="*/ 7144 h 66675"/>
                  <a:gd name="connsiteX3" fmla="*/ 29908 w 209550"/>
                  <a:gd name="connsiteY3" fmla="*/ 7144 h 66675"/>
                  <a:gd name="connsiteX4" fmla="*/ 7144 w 209550"/>
                  <a:gd name="connsiteY4" fmla="*/ 29908 h 66675"/>
                  <a:gd name="connsiteX5" fmla="*/ 7144 w 209550"/>
                  <a:gd name="connsiteY5" fmla="*/ 59912 h 66675"/>
                  <a:gd name="connsiteX6" fmla="*/ 205454 w 209550"/>
                  <a:gd name="connsiteY6" fmla="*/ 59912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550" h="66675">
                    <a:moveTo>
                      <a:pt x="205454" y="59912"/>
                    </a:moveTo>
                    <a:lnTo>
                      <a:pt x="205454" y="29908"/>
                    </a:lnTo>
                    <a:cubicBezTo>
                      <a:pt x="205454" y="17336"/>
                      <a:pt x="195263" y="7144"/>
                      <a:pt x="182690" y="7144"/>
                    </a:cubicBezTo>
                    <a:lnTo>
                      <a:pt x="29908" y="7144"/>
                    </a:lnTo>
                    <a:cubicBezTo>
                      <a:pt x="17335" y="7144"/>
                      <a:pt x="7144" y="17336"/>
                      <a:pt x="7144" y="29908"/>
                    </a:cubicBezTo>
                    <a:lnTo>
                      <a:pt x="7144" y="59912"/>
                    </a:lnTo>
                    <a:lnTo>
                      <a:pt x="205454" y="59912"/>
                    </a:ln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4" name="자유형: 도형 312">
                <a:extLst>
                  <a:ext uri="{FF2B5EF4-FFF2-40B4-BE49-F238E27FC236}">
                    <a16:creationId xmlns:a16="http://schemas.microsoft.com/office/drawing/2014/main" id="{6933E70F-A803-4E5C-8F73-4960640561D6}"/>
                  </a:ext>
                </a:extLst>
              </p:cNvPr>
              <p:cNvSpPr/>
              <p:nvPr/>
            </p:nvSpPr>
            <p:spPr>
              <a:xfrm>
                <a:off x="841811" y="2557843"/>
                <a:ext cx="209550" cy="66675"/>
              </a:xfrm>
              <a:custGeom>
                <a:avLst/>
                <a:gdLst>
                  <a:gd name="connsiteX0" fmla="*/ 7144 w 209550"/>
                  <a:gd name="connsiteY0" fmla="*/ 7144 h 66675"/>
                  <a:gd name="connsiteX1" fmla="*/ 7144 w 209550"/>
                  <a:gd name="connsiteY1" fmla="*/ 37148 h 66675"/>
                  <a:gd name="connsiteX2" fmla="*/ 29908 w 209550"/>
                  <a:gd name="connsiteY2" fmla="*/ 59912 h 66675"/>
                  <a:gd name="connsiteX3" fmla="*/ 182785 w 209550"/>
                  <a:gd name="connsiteY3" fmla="*/ 59912 h 66675"/>
                  <a:gd name="connsiteX4" fmla="*/ 205550 w 209550"/>
                  <a:gd name="connsiteY4" fmla="*/ 37148 h 66675"/>
                  <a:gd name="connsiteX5" fmla="*/ 205550 w 209550"/>
                  <a:gd name="connsiteY5" fmla="*/ 7144 h 66675"/>
                  <a:gd name="connsiteX6" fmla="*/ 7144 w 209550"/>
                  <a:gd name="connsiteY6" fmla="*/ 7144 h 66675"/>
                  <a:gd name="connsiteX7" fmla="*/ 123920 w 209550"/>
                  <a:gd name="connsiteY7" fmla="*/ 44291 h 66675"/>
                  <a:gd name="connsiteX8" fmla="*/ 88964 w 209550"/>
                  <a:gd name="connsiteY8" fmla="*/ 44291 h 66675"/>
                  <a:gd name="connsiteX9" fmla="*/ 77438 w 209550"/>
                  <a:gd name="connsiteY9" fmla="*/ 33623 h 66675"/>
                  <a:gd name="connsiteX10" fmla="*/ 88582 w 209550"/>
                  <a:gd name="connsiteY10" fmla="*/ 22003 h 66675"/>
                  <a:gd name="connsiteX11" fmla="*/ 123539 w 209550"/>
                  <a:gd name="connsiteY11" fmla="*/ 22003 h 66675"/>
                  <a:gd name="connsiteX12" fmla="*/ 135065 w 209550"/>
                  <a:gd name="connsiteY12" fmla="*/ 32671 h 66675"/>
                  <a:gd name="connsiteX13" fmla="*/ 123920 w 209550"/>
                  <a:gd name="connsiteY13" fmla="*/ 4429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66675">
                    <a:moveTo>
                      <a:pt x="7144" y="7144"/>
                    </a:moveTo>
                    <a:lnTo>
                      <a:pt x="7144" y="37148"/>
                    </a:lnTo>
                    <a:cubicBezTo>
                      <a:pt x="7144" y="49721"/>
                      <a:pt x="17335" y="59912"/>
                      <a:pt x="29908" y="59912"/>
                    </a:cubicBezTo>
                    <a:lnTo>
                      <a:pt x="182785" y="59912"/>
                    </a:lnTo>
                    <a:cubicBezTo>
                      <a:pt x="195358" y="59912"/>
                      <a:pt x="205550" y="49721"/>
                      <a:pt x="205550" y="37148"/>
                    </a:cubicBezTo>
                    <a:lnTo>
                      <a:pt x="205550" y="7144"/>
                    </a:lnTo>
                    <a:lnTo>
                      <a:pt x="7144" y="7144"/>
                    </a:lnTo>
                    <a:close/>
                    <a:moveTo>
                      <a:pt x="123920" y="44291"/>
                    </a:moveTo>
                    <a:lnTo>
                      <a:pt x="88964" y="44291"/>
                    </a:lnTo>
                    <a:cubicBezTo>
                      <a:pt x="82963" y="44291"/>
                      <a:pt x="77724" y="39624"/>
                      <a:pt x="77438" y="33623"/>
                    </a:cubicBezTo>
                    <a:cubicBezTo>
                      <a:pt x="77153" y="27242"/>
                      <a:pt x="82201" y="22003"/>
                      <a:pt x="88582" y="22003"/>
                    </a:cubicBezTo>
                    <a:lnTo>
                      <a:pt x="123539" y="22003"/>
                    </a:lnTo>
                    <a:cubicBezTo>
                      <a:pt x="129540" y="22003"/>
                      <a:pt x="134779" y="26670"/>
                      <a:pt x="135065" y="32671"/>
                    </a:cubicBezTo>
                    <a:cubicBezTo>
                      <a:pt x="135350" y="38957"/>
                      <a:pt x="130207" y="44291"/>
                      <a:pt x="123920" y="44291"/>
                    </a:cubicBez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5" name="자유형: 도형 313">
                <a:extLst>
                  <a:ext uri="{FF2B5EF4-FFF2-40B4-BE49-F238E27FC236}">
                    <a16:creationId xmlns:a16="http://schemas.microsoft.com/office/drawing/2014/main" id="{6554F98A-15EB-74C8-920C-75F2658AEF9E}"/>
                  </a:ext>
                </a:extLst>
              </p:cNvPr>
              <p:cNvSpPr/>
              <p:nvPr/>
            </p:nvSpPr>
            <p:spPr>
              <a:xfrm>
                <a:off x="841811" y="2305907"/>
                <a:ext cx="209550" cy="238125"/>
              </a:xfrm>
              <a:custGeom>
                <a:avLst/>
                <a:gdLst>
                  <a:gd name="connsiteX0" fmla="*/ 7144 w 209550"/>
                  <a:gd name="connsiteY0" fmla="*/ 7144 h 238125"/>
                  <a:gd name="connsiteX1" fmla="*/ 205550 w 209550"/>
                  <a:gd name="connsiteY1" fmla="*/ 7144 h 238125"/>
                  <a:gd name="connsiteX2" fmla="*/ 205550 w 209550"/>
                  <a:gd name="connsiteY2" fmla="*/ 236696 h 238125"/>
                  <a:gd name="connsiteX3" fmla="*/ 7144 w 209550"/>
                  <a:gd name="connsiteY3" fmla="*/ 236696 h 238125"/>
                  <a:gd name="connsiteX4" fmla="*/ 7144 w 209550"/>
                  <a:gd name="connsiteY4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38125">
                    <a:moveTo>
                      <a:pt x="7144" y="7144"/>
                    </a:moveTo>
                    <a:lnTo>
                      <a:pt x="205550" y="7144"/>
                    </a:lnTo>
                    <a:lnTo>
                      <a:pt x="205550" y="236696"/>
                    </a:lnTo>
                    <a:lnTo>
                      <a:pt x="7144" y="236696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66" name="صورة 65">
            <a:extLst>
              <a:ext uri="{FF2B5EF4-FFF2-40B4-BE49-F238E27FC236}">
                <a16:creationId xmlns:a16="http://schemas.microsoft.com/office/drawing/2014/main" id="{F808FE63-85B8-57A3-E47A-B18D4CAF52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39" y="8680553"/>
            <a:ext cx="1778904" cy="1656000"/>
          </a:xfrm>
          <a:prstGeom prst="rect">
            <a:avLst/>
          </a:prstGeom>
        </p:spPr>
      </p:pic>
      <p:pic>
        <p:nvPicPr>
          <p:cNvPr id="67" name="صورة 66">
            <a:extLst>
              <a:ext uri="{FF2B5EF4-FFF2-40B4-BE49-F238E27FC236}">
                <a16:creationId xmlns:a16="http://schemas.microsoft.com/office/drawing/2014/main" id="{9DCCF3A2-F043-9AD9-F0AA-1413B6E235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0166" y="-1778166"/>
            <a:ext cx="1686954" cy="1656001"/>
          </a:xfrm>
          <a:prstGeom prst="rect">
            <a:avLst/>
          </a:prstGeom>
        </p:spPr>
      </p:pic>
      <p:sp>
        <p:nvSpPr>
          <p:cNvPr id="68" name="مربع نص 67">
            <a:extLst>
              <a:ext uri="{FF2B5EF4-FFF2-40B4-BE49-F238E27FC236}">
                <a16:creationId xmlns:a16="http://schemas.microsoft.com/office/drawing/2014/main" id="{E0E1619F-28EF-04F3-F709-B002240C2F43}"/>
              </a:ext>
            </a:extLst>
          </p:cNvPr>
          <p:cNvSpPr txBox="1"/>
          <p:nvPr/>
        </p:nvSpPr>
        <p:spPr>
          <a:xfrm>
            <a:off x="11043982" y="-1844037"/>
            <a:ext cx="2848527" cy="1177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الجمهورية العربية السورية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وزارة التعليم العالي والبحث العلمي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الجامعة الوطنية الخاصة</a:t>
            </a:r>
          </a:p>
          <a:p>
            <a:pPr algn="r" rtl="1">
              <a:lnSpc>
                <a:spcPct val="150000"/>
              </a:lnSpc>
            </a:pPr>
            <a:r>
              <a:rPr lang="ar-SA" sz="12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كلية الهندسة – قسم هندسة الحاسوب</a:t>
            </a:r>
            <a:endParaRPr lang="en-US" sz="1200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7203E154-AF96-A8E0-5A6B-1FCD738733FA}"/>
              </a:ext>
            </a:extLst>
          </p:cNvPr>
          <p:cNvGrpSpPr/>
          <p:nvPr/>
        </p:nvGrpSpPr>
        <p:grpSpPr>
          <a:xfrm>
            <a:off x="3096558" y="-1310771"/>
            <a:ext cx="6591996" cy="473206"/>
            <a:chOff x="3095306" y="1914217"/>
            <a:chExt cx="6591996" cy="473206"/>
          </a:xfrm>
        </p:grpSpPr>
        <p:sp>
          <p:nvSpPr>
            <p:cNvPr id="70" name="مربع نص 69">
              <a:extLst>
                <a:ext uri="{FF2B5EF4-FFF2-40B4-BE49-F238E27FC236}">
                  <a16:creationId xmlns:a16="http://schemas.microsoft.com/office/drawing/2014/main" id="{8BC83A1F-CF5D-4238-37A7-9A0300DA34D9}"/>
                </a:ext>
              </a:extLst>
            </p:cNvPr>
            <p:cNvSpPr txBox="1"/>
            <p:nvPr/>
          </p:nvSpPr>
          <p:spPr>
            <a:xfrm>
              <a:off x="3095307" y="1914217"/>
              <a:ext cx="6591995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مشروع تخرج أعد لنيل درجة الإجازة في هندسة الحاسوب بعنوان:</a:t>
              </a:r>
              <a:endPara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1" name="قوس متوسط أيسر 70">
              <a:extLst>
                <a:ext uri="{FF2B5EF4-FFF2-40B4-BE49-F238E27FC236}">
                  <a16:creationId xmlns:a16="http://schemas.microsoft.com/office/drawing/2014/main" id="{35445F21-E9C2-658E-8DDB-49C35D8B99D5}"/>
                </a:ext>
              </a:extLst>
            </p:cNvPr>
            <p:cNvSpPr/>
            <p:nvPr/>
          </p:nvSpPr>
          <p:spPr>
            <a:xfrm rot="5400000">
              <a:off x="6162314" y="-1137564"/>
              <a:ext cx="457979" cy="6591996"/>
            </a:xfrm>
            <a:prstGeom prst="leftBracket">
              <a:avLst/>
            </a:prstGeom>
            <a:noFill/>
            <a:ln w="19050">
              <a:gradFill>
                <a:gsLst>
                  <a:gs pos="0">
                    <a:srgbClr val="788DFF"/>
                  </a:gs>
                  <a:gs pos="100000">
                    <a:srgbClr val="B55DFD"/>
                  </a:gs>
                </a:gsLst>
                <a:lin ang="5400000" scaled="1"/>
              </a:gradFill>
              <a:prstDash val="solid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2" name="صورة 71">
            <a:extLst>
              <a:ext uri="{FF2B5EF4-FFF2-40B4-BE49-F238E27FC236}">
                <a16:creationId xmlns:a16="http://schemas.microsoft.com/office/drawing/2014/main" id="{E1A2329C-6D15-4F23-C9FB-B2563615FA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grpSp>
        <p:nvGrpSpPr>
          <p:cNvPr id="73" name="مجموعة 72">
            <a:extLst>
              <a:ext uri="{FF2B5EF4-FFF2-40B4-BE49-F238E27FC236}">
                <a16:creationId xmlns:a16="http://schemas.microsoft.com/office/drawing/2014/main" id="{16208C49-7679-F421-A969-8D5E53921FDC}"/>
              </a:ext>
            </a:extLst>
          </p:cNvPr>
          <p:cNvGrpSpPr/>
          <p:nvPr/>
        </p:nvGrpSpPr>
        <p:grpSpPr>
          <a:xfrm>
            <a:off x="15647263" y="1751776"/>
            <a:ext cx="8201817" cy="2074422"/>
            <a:chOff x="2907002" y="2095689"/>
            <a:chExt cx="8201817" cy="2074422"/>
          </a:xfrm>
        </p:grpSpPr>
        <p:sp>
          <p:nvSpPr>
            <p:cNvPr id="74" name="مربع نص 73">
              <a:extLst>
                <a:ext uri="{FF2B5EF4-FFF2-40B4-BE49-F238E27FC236}">
                  <a16:creationId xmlns:a16="http://schemas.microsoft.com/office/drawing/2014/main" id="{F6C34A87-C9B2-0379-516C-EC17B9588DF6}"/>
                </a:ext>
              </a:extLst>
            </p:cNvPr>
            <p:cNvSpPr txBox="1"/>
            <p:nvPr/>
          </p:nvSpPr>
          <p:spPr>
            <a:xfrm>
              <a:off x="3634030" y="2095689"/>
              <a:ext cx="6591995" cy="17851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en-US" sz="8000" dirty="0">
                  <a:gradFill flip="none" rotWithShape="1">
                    <a:gsLst>
                      <a:gs pos="0">
                        <a:srgbClr val="788DFF"/>
                      </a:gs>
                      <a:gs pos="100000">
                        <a:srgbClr val="B55DFD"/>
                      </a:gs>
                    </a:gsLst>
                    <a:lin ang="10800000" scaled="1"/>
                    <a:tileRect/>
                  </a:gradFill>
                  <a:latin typeface="Cairo" panose="00000800000000000000" pitchFamily="2" charset="-78"/>
                  <a:cs typeface="Cairo" panose="00000800000000000000" pitchFamily="2" charset="-78"/>
                </a:rPr>
                <a:t>ProjectForge</a:t>
              </a:r>
              <a:endParaRPr lang="en-US" sz="7200" dirty="0">
                <a:gradFill flip="none" rotWithShape="1">
                  <a:gsLst>
                    <a:gs pos="0">
                      <a:srgbClr val="788DFF"/>
                    </a:gs>
                    <a:gs pos="100000">
                      <a:srgbClr val="B55DFD"/>
                    </a:gs>
                  </a:gsLst>
                  <a:lin ang="10800000" scaled="1"/>
                  <a:tileRect/>
                </a:gra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2E0E97DB-29C9-01E8-64EC-9CF4A14B5C21}"/>
                </a:ext>
              </a:extLst>
            </p:cNvPr>
            <p:cNvSpPr txBox="1"/>
            <p:nvPr/>
          </p:nvSpPr>
          <p:spPr>
            <a:xfrm>
              <a:off x="2907002" y="3654585"/>
              <a:ext cx="8201817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20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منصة ذكية لاقتراح وتخطيط مشاريع التخرج وبناء فرق العمل</a:t>
              </a:r>
              <a:endParaRPr lang="en-US" sz="20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41B253E4-A137-990B-7B87-1B4C96B27329}"/>
              </a:ext>
            </a:extLst>
          </p:cNvPr>
          <p:cNvGrpSpPr/>
          <p:nvPr/>
        </p:nvGrpSpPr>
        <p:grpSpPr>
          <a:xfrm>
            <a:off x="7068059" y="8136384"/>
            <a:ext cx="2403217" cy="1953995"/>
            <a:chOff x="6509294" y="4276066"/>
            <a:chExt cx="2403217" cy="1953995"/>
          </a:xfrm>
        </p:grpSpPr>
        <p:sp>
          <p:nvSpPr>
            <p:cNvPr id="77" name="مستطيل: زوايا مستديرة 76">
              <a:extLst>
                <a:ext uri="{FF2B5EF4-FFF2-40B4-BE49-F238E27FC236}">
                  <a16:creationId xmlns:a16="http://schemas.microsoft.com/office/drawing/2014/main" id="{6BC99967-8056-137B-CFDB-9ED7650CF6F0}"/>
                </a:ext>
              </a:extLst>
            </p:cNvPr>
            <p:cNvSpPr/>
            <p:nvPr/>
          </p:nvSpPr>
          <p:spPr>
            <a:xfrm>
              <a:off x="6524674" y="4645146"/>
              <a:ext cx="2372459" cy="1584915"/>
            </a:xfrm>
            <a:prstGeom prst="roundRect">
              <a:avLst/>
            </a:prstGeom>
            <a:noFill/>
            <a:ln>
              <a:solidFill>
                <a:srgbClr val="788D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78" name="شكل بيضاوي 77">
              <a:extLst>
                <a:ext uri="{FF2B5EF4-FFF2-40B4-BE49-F238E27FC236}">
                  <a16:creationId xmlns:a16="http://schemas.microsoft.com/office/drawing/2014/main" id="{4F626C28-FA5B-6BB1-AD9D-15C94ED1FD63}"/>
                </a:ext>
              </a:extLst>
            </p:cNvPr>
            <p:cNvSpPr/>
            <p:nvPr/>
          </p:nvSpPr>
          <p:spPr>
            <a:xfrm>
              <a:off x="7350903" y="4276066"/>
              <a:ext cx="720000" cy="720000"/>
            </a:xfrm>
            <a:prstGeom prst="ellipse">
              <a:avLst/>
            </a:prstGeom>
            <a:solidFill>
              <a:srgbClr val="788D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79" name="그룹 185">
              <a:extLst>
                <a:ext uri="{FF2B5EF4-FFF2-40B4-BE49-F238E27FC236}">
                  <a16:creationId xmlns:a16="http://schemas.microsoft.com/office/drawing/2014/main" id="{9FDCBDF4-022C-B0D0-9190-60CC0A66EF15}"/>
                </a:ext>
              </a:extLst>
            </p:cNvPr>
            <p:cNvGrpSpPr/>
            <p:nvPr/>
          </p:nvGrpSpPr>
          <p:grpSpPr>
            <a:xfrm>
              <a:off x="7580271" y="4433322"/>
              <a:ext cx="389322" cy="389222"/>
              <a:chOff x="756752" y="4898040"/>
              <a:chExt cx="389322" cy="389222"/>
            </a:xfrm>
            <a:solidFill>
              <a:schemeClr val="bg1"/>
            </a:solidFill>
          </p:grpSpPr>
          <p:sp>
            <p:nvSpPr>
              <p:cNvPr id="81" name="자유형: 도형 186">
                <a:extLst>
                  <a:ext uri="{FF2B5EF4-FFF2-40B4-BE49-F238E27FC236}">
                    <a16:creationId xmlns:a16="http://schemas.microsoft.com/office/drawing/2014/main" id="{B311DF0F-8013-8A7E-7C46-98C563C63A0F}"/>
                  </a:ext>
                </a:extLst>
              </p:cNvPr>
              <p:cNvSpPr/>
              <p:nvPr/>
            </p:nvSpPr>
            <p:spPr>
              <a:xfrm>
                <a:off x="756752" y="5011037"/>
                <a:ext cx="209550" cy="276225"/>
              </a:xfrm>
              <a:custGeom>
                <a:avLst/>
                <a:gdLst>
                  <a:gd name="connsiteX0" fmla="*/ 152019 w 209550"/>
                  <a:gd name="connsiteY0" fmla="*/ 140845 h 276225"/>
                  <a:gd name="connsiteX1" fmla="*/ 140875 w 209550"/>
                  <a:gd name="connsiteY1" fmla="*/ 140845 h 276225"/>
                  <a:gd name="connsiteX2" fmla="*/ 140875 w 209550"/>
                  <a:gd name="connsiteY2" fmla="*/ 129510 h 276225"/>
                  <a:gd name="connsiteX3" fmla="*/ 163163 w 209550"/>
                  <a:gd name="connsiteY3" fmla="*/ 85123 h 276225"/>
                  <a:gd name="connsiteX4" fmla="*/ 163163 w 209550"/>
                  <a:gd name="connsiteY4" fmla="*/ 65216 h 276225"/>
                  <a:gd name="connsiteX5" fmla="*/ 116681 w 209550"/>
                  <a:gd name="connsiteY5" fmla="*/ 7876 h 276225"/>
                  <a:gd name="connsiteX6" fmla="*/ 51721 w 209550"/>
                  <a:gd name="connsiteY6" fmla="*/ 62835 h 276225"/>
                  <a:gd name="connsiteX7" fmla="*/ 51721 w 209550"/>
                  <a:gd name="connsiteY7" fmla="*/ 85123 h 276225"/>
                  <a:gd name="connsiteX8" fmla="*/ 74009 w 209550"/>
                  <a:gd name="connsiteY8" fmla="*/ 129510 h 276225"/>
                  <a:gd name="connsiteX9" fmla="*/ 74009 w 209550"/>
                  <a:gd name="connsiteY9" fmla="*/ 140845 h 276225"/>
                  <a:gd name="connsiteX10" fmla="*/ 62865 w 209550"/>
                  <a:gd name="connsiteY10" fmla="*/ 140845 h 276225"/>
                  <a:gd name="connsiteX11" fmla="*/ 7144 w 209550"/>
                  <a:gd name="connsiteY11" fmla="*/ 196566 h 276225"/>
                  <a:gd name="connsiteX12" fmla="*/ 7144 w 209550"/>
                  <a:gd name="connsiteY12" fmla="*/ 263431 h 276225"/>
                  <a:gd name="connsiteX13" fmla="*/ 18288 w 209550"/>
                  <a:gd name="connsiteY13" fmla="*/ 274576 h 276225"/>
                  <a:gd name="connsiteX14" fmla="*/ 196596 w 209550"/>
                  <a:gd name="connsiteY14" fmla="*/ 274576 h 276225"/>
                  <a:gd name="connsiteX15" fmla="*/ 207740 w 209550"/>
                  <a:gd name="connsiteY15" fmla="*/ 263431 h 276225"/>
                  <a:gd name="connsiteX16" fmla="*/ 207740 w 209550"/>
                  <a:gd name="connsiteY16" fmla="*/ 196566 h 276225"/>
                  <a:gd name="connsiteX17" fmla="*/ 152019 w 209550"/>
                  <a:gd name="connsiteY17" fmla="*/ 140845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09550" h="276225">
                    <a:moveTo>
                      <a:pt x="152019" y="140845"/>
                    </a:moveTo>
                    <a:lnTo>
                      <a:pt x="140875" y="140845"/>
                    </a:lnTo>
                    <a:lnTo>
                      <a:pt x="140875" y="129510"/>
                    </a:lnTo>
                    <a:cubicBezTo>
                      <a:pt x="154781" y="119032"/>
                      <a:pt x="163163" y="102554"/>
                      <a:pt x="163163" y="85123"/>
                    </a:cubicBezTo>
                    <a:lnTo>
                      <a:pt x="163163" y="65216"/>
                    </a:lnTo>
                    <a:cubicBezTo>
                      <a:pt x="163163" y="36831"/>
                      <a:pt x="143161" y="12162"/>
                      <a:pt x="116681" y="7876"/>
                    </a:cubicBezTo>
                    <a:cubicBezTo>
                      <a:pt x="81915" y="2351"/>
                      <a:pt x="51721" y="28830"/>
                      <a:pt x="51721" y="62835"/>
                    </a:cubicBezTo>
                    <a:lnTo>
                      <a:pt x="51721" y="85123"/>
                    </a:lnTo>
                    <a:cubicBezTo>
                      <a:pt x="51721" y="102554"/>
                      <a:pt x="60103" y="119032"/>
                      <a:pt x="74009" y="129510"/>
                    </a:cubicBezTo>
                    <a:lnTo>
                      <a:pt x="74009" y="140845"/>
                    </a:lnTo>
                    <a:lnTo>
                      <a:pt x="62865" y="140845"/>
                    </a:lnTo>
                    <a:cubicBezTo>
                      <a:pt x="32099" y="140845"/>
                      <a:pt x="7144" y="165800"/>
                      <a:pt x="7144" y="196566"/>
                    </a:cubicBezTo>
                    <a:lnTo>
                      <a:pt x="7144" y="263431"/>
                    </a:lnTo>
                    <a:cubicBezTo>
                      <a:pt x="7144" y="269622"/>
                      <a:pt x="12097" y="274576"/>
                      <a:pt x="18288" y="274576"/>
                    </a:cubicBezTo>
                    <a:lnTo>
                      <a:pt x="196596" y="274576"/>
                    </a:lnTo>
                    <a:cubicBezTo>
                      <a:pt x="202787" y="274576"/>
                      <a:pt x="207740" y="269622"/>
                      <a:pt x="207740" y="263431"/>
                    </a:cubicBezTo>
                    <a:lnTo>
                      <a:pt x="207740" y="196566"/>
                    </a:lnTo>
                    <a:cubicBezTo>
                      <a:pt x="207740" y="165800"/>
                      <a:pt x="182785" y="140845"/>
                      <a:pt x="152019" y="14084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82" name="자유형: 도형 187">
                <a:extLst>
                  <a:ext uri="{FF2B5EF4-FFF2-40B4-BE49-F238E27FC236}">
                    <a16:creationId xmlns:a16="http://schemas.microsoft.com/office/drawing/2014/main" id="{F9281B3C-104D-8C45-38F7-37F999036980}"/>
                  </a:ext>
                </a:extLst>
              </p:cNvPr>
              <p:cNvSpPr/>
              <p:nvPr/>
            </p:nvSpPr>
            <p:spPr>
              <a:xfrm>
                <a:off x="936524" y="4898040"/>
                <a:ext cx="209550" cy="209550"/>
              </a:xfrm>
              <a:custGeom>
                <a:avLst/>
                <a:gdLst>
                  <a:gd name="connsiteX0" fmla="*/ 107503 w 209550"/>
                  <a:gd name="connsiteY0" fmla="*/ 7144 h 209550"/>
                  <a:gd name="connsiteX1" fmla="*/ 7204 w 209550"/>
                  <a:gd name="connsiteY1" fmla="*/ 107442 h 209550"/>
                  <a:gd name="connsiteX2" fmla="*/ 25683 w 209550"/>
                  <a:gd name="connsiteY2" fmla="*/ 165449 h 209550"/>
                  <a:gd name="connsiteX3" fmla="*/ 9014 w 209550"/>
                  <a:gd name="connsiteY3" fmla="*/ 190405 h 209550"/>
                  <a:gd name="connsiteX4" fmla="*/ 8443 w 209550"/>
                  <a:gd name="connsiteY4" fmla="*/ 201835 h 209550"/>
                  <a:gd name="connsiteX5" fmla="*/ 18253 w 209550"/>
                  <a:gd name="connsiteY5" fmla="*/ 207740 h 209550"/>
                  <a:gd name="connsiteX6" fmla="*/ 107407 w 209550"/>
                  <a:gd name="connsiteY6" fmla="*/ 207740 h 209550"/>
                  <a:gd name="connsiteX7" fmla="*/ 207706 w 209550"/>
                  <a:gd name="connsiteY7" fmla="*/ 107442 h 209550"/>
                  <a:gd name="connsiteX8" fmla="*/ 107503 w 209550"/>
                  <a:gd name="connsiteY8" fmla="*/ 7144 h 209550"/>
                  <a:gd name="connsiteX9" fmla="*/ 62926 w 209550"/>
                  <a:gd name="connsiteY9" fmla="*/ 118586 h 209550"/>
                  <a:gd name="connsiteX10" fmla="*/ 51781 w 209550"/>
                  <a:gd name="connsiteY10" fmla="*/ 107442 h 209550"/>
                  <a:gd name="connsiteX11" fmla="*/ 62926 w 209550"/>
                  <a:gd name="connsiteY11" fmla="*/ 96298 h 209550"/>
                  <a:gd name="connsiteX12" fmla="*/ 74070 w 209550"/>
                  <a:gd name="connsiteY12" fmla="*/ 107442 h 209550"/>
                  <a:gd name="connsiteX13" fmla="*/ 62926 w 209550"/>
                  <a:gd name="connsiteY13" fmla="*/ 118586 h 209550"/>
                  <a:gd name="connsiteX14" fmla="*/ 107503 w 209550"/>
                  <a:gd name="connsiteY14" fmla="*/ 118586 h 209550"/>
                  <a:gd name="connsiteX15" fmla="*/ 96358 w 209550"/>
                  <a:gd name="connsiteY15" fmla="*/ 107442 h 209550"/>
                  <a:gd name="connsiteX16" fmla="*/ 107503 w 209550"/>
                  <a:gd name="connsiteY16" fmla="*/ 96298 h 209550"/>
                  <a:gd name="connsiteX17" fmla="*/ 118647 w 209550"/>
                  <a:gd name="connsiteY17" fmla="*/ 107442 h 209550"/>
                  <a:gd name="connsiteX18" fmla="*/ 107503 w 209550"/>
                  <a:gd name="connsiteY18" fmla="*/ 118586 h 209550"/>
                  <a:gd name="connsiteX19" fmla="*/ 152080 w 209550"/>
                  <a:gd name="connsiteY19" fmla="*/ 118586 h 209550"/>
                  <a:gd name="connsiteX20" fmla="*/ 140935 w 209550"/>
                  <a:gd name="connsiteY20" fmla="*/ 107442 h 209550"/>
                  <a:gd name="connsiteX21" fmla="*/ 152080 w 209550"/>
                  <a:gd name="connsiteY21" fmla="*/ 96298 h 209550"/>
                  <a:gd name="connsiteX22" fmla="*/ 163224 w 209550"/>
                  <a:gd name="connsiteY22" fmla="*/ 107442 h 209550"/>
                  <a:gd name="connsiteX23" fmla="*/ 152080 w 209550"/>
                  <a:gd name="connsiteY23" fmla="*/ 118586 h 209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9550" h="209550">
                    <a:moveTo>
                      <a:pt x="107503" y="7144"/>
                    </a:moveTo>
                    <a:cubicBezTo>
                      <a:pt x="52162" y="7144"/>
                      <a:pt x="7204" y="52102"/>
                      <a:pt x="7204" y="107442"/>
                    </a:cubicBezTo>
                    <a:cubicBezTo>
                      <a:pt x="7204" y="128302"/>
                      <a:pt x="13681" y="148590"/>
                      <a:pt x="25683" y="165449"/>
                    </a:cubicBezTo>
                    <a:lnTo>
                      <a:pt x="9014" y="190405"/>
                    </a:lnTo>
                    <a:cubicBezTo>
                      <a:pt x="6728" y="193834"/>
                      <a:pt x="6538" y="198215"/>
                      <a:pt x="8443" y="201835"/>
                    </a:cubicBezTo>
                    <a:cubicBezTo>
                      <a:pt x="10348" y="205454"/>
                      <a:pt x="14158" y="207740"/>
                      <a:pt x="18253" y="207740"/>
                    </a:cubicBezTo>
                    <a:lnTo>
                      <a:pt x="107407" y="207740"/>
                    </a:lnTo>
                    <a:cubicBezTo>
                      <a:pt x="162748" y="207740"/>
                      <a:pt x="207706" y="162782"/>
                      <a:pt x="207706" y="107442"/>
                    </a:cubicBezTo>
                    <a:cubicBezTo>
                      <a:pt x="207706" y="52102"/>
                      <a:pt x="162843" y="7144"/>
                      <a:pt x="107503" y="7144"/>
                    </a:cubicBezTo>
                    <a:close/>
                    <a:moveTo>
                      <a:pt x="62926" y="118586"/>
                    </a:moveTo>
                    <a:cubicBezTo>
                      <a:pt x="56734" y="118586"/>
                      <a:pt x="51781" y="113633"/>
                      <a:pt x="51781" y="107442"/>
                    </a:cubicBezTo>
                    <a:cubicBezTo>
                      <a:pt x="51781" y="101251"/>
                      <a:pt x="56734" y="96298"/>
                      <a:pt x="62926" y="96298"/>
                    </a:cubicBezTo>
                    <a:cubicBezTo>
                      <a:pt x="69117" y="96298"/>
                      <a:pt x="74070" y="101251"/>
                      <a:pt x="74070" y="107442"/>
                    </a:cubicBezTo>
                    <a:cubicBezTo>
                      <a:pt x="74070" y="113633"/>
                      <a:pt x="69117" y="118586"/>
                      <a:pt x="62926" y="118586"/>
                    </a:cubicBezTo>
                    <a:close/>
                    <a:moveTo>
                      <a:pt x="107503" y="118586"/>
                    </a:moveTo>
                    <a:cubicBezTo>
                      <a:pt x="101311" y="118586"/>
                      <a:pt x="96358" y="113633"/>
                      <a:pt x="96358" y="107442"/>
                    </a:cubicBezTo>
                    <a:cubicBezTo>
                      <a:pt x="96358" y="101251"/>
                      <a:pt x="101311" y="96298"/>
                      <a:pt x="107503" y="96298"/>
                    </a:cubicBezTo>
                    <a:cubicBezTo>
                      <a:pt x="113694" y="96298"/>
                      <a:pt x="118647" y="101251"/>
                      <a:pt x="118647" y="107442"/>
                    </a:cubicBezTo>
                    <a:cubicBezTo>
                      <a:pt x="118647" y="113633"/>
                      <a:pt x="113694" y="118586"/>
                      <a:pt x="107503" y="118586"/>
                    </a:cubicBezTo>
                    <a:close/>
                    <a:moveTo>
                      <a:pt x="152080" y="118586"/>
                    </a:moveTo>
                    <a:cubicBezTo>
                      <a:pt x="145888" y="118586"/>
                      <a:pt x="140935" y="113633"/>
                      <a:pt x="140935" y="107442"/>
                    </a:cubicBezTo>
                    <a:cubicBezTo>
                      <a:pt x="140935" y="101251"/>
                      <a:pt x="145888" y="96298"/>
                      <a:pt x="152080" y="96298"/>
                    </a:cubicBezTo>
                    <a:cubicBezTo>
                      <a:pt x="158271" y="96298"/>
                      <a:pt x="163224" y="101251"/>
                      <a:pt x="163224" y="107442"/>
                    </a:cubicBezTo>
                    <a:cubicBezTo>
                      <a:pt x="163224" y="113633"/>
                      <a:pt x="158271" y="118586"/>
                      <a:pt x="152080" y="1185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0" name="مربع نص 79">
              <a:extLst>
                <a:ext uri="{FF2B5EF4-FFF2-40B4-BE49-F238E27FC236}">
                  <a16:creationId xmlns:a16="http://schemas.microsoft.com/office/drawing/2014/main" id="{B5E697BE-01C1-39F3-E081-1288616989A0}"/>
                </a:ext>
              </a:extLst>
            </p:cNvPr>
            <p:cNvSpPr txBox="1"/>
            <p:nvPr/>
          </p:nvSpPr>
          <p:spPr>
            <a:xfrm>
              <a:off x="6509294" y="5070078"/>
              <a:ext cx="2403217" cy="800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788D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إشراف: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الدكتور وسيم رمضان</a:t>
              </a:r>
              <a:endPara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D2BBA7D4-294F-21AC-A1F5-21B3C77A6F00}"/>
              </a:ext>
            </a:extLst>
          </p:cNvPr>
          <p:cNvGrpSpPr/>
          <p:nvPr/>
        </p:nvGrpSpPr>
        <p:grpSpPr>
          <a:xfrm>
            <a:off x="2052454" y="7888972"/>
            <a:ext cx="2403218" cy="1953995"/>
            <a:chOff x="3264110" y="4276066"/>
            <a:chExt cx="2403218" cy="1953995"/>
          </a:xfrm>
        </p:grpSpPr>
        <p:sp>
          <p:nvSpPr>
            <p:cNvPr id="84" name="مستطيل: زوايا مستديرة 83">
              <a:extLst>
                <a:ext uri="{FF2B5EF4-FFF2-40B4-BE49-F238E27FC236}">
                  <a16:creationId xmlns:a16="http://schemas.microsoft.com/office/drawing/2014/main" id="{9792BC51-1F71-B083-AFA7-2118496F2D30}"/>
                </a:ext>
              </a:extLst>
            </p:cNvPr>
            <p:cNvSpPr/>
            <p:nvPr/>
          </p:nvSpPr>
          <p:spPr>
            <a:xfrm>
              <a:off x="3294869" y="4645146"/>
              <a:ext cx="2372459" cy="1584915"/>
            </a:xfrm>
            <a:prstGeom prst="roundRect">
              <a:avLst/>
            </a:prstGeom>
            <a:noFill/>
            <a:ln>
              <a:solidFill>
                <a:srgbClr val="B55DF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85" name="شكل بيضاوي 84">
              <a:extLst>
                <a:ext uri="{FF2B5EF4-FFF2-40B4-BE49-F238E27FC236}">
                  <a16:creationId xmlns:a16="http://schemas.microsoft.com/office/drawing/2014/main" id="{E422C34A-8654-F578-BBC2-1EA3E75A84C7}"/>
                </a:ext>
              </a:extLst>
            </p:cNvPr>
            <p:cNvSpPr/>
            <p:nvPr/>
          </p:nvSpPr>
          <p:spPr>
            <a:xfrm>
              <a:off x="4125857" y="4276066"/>
              <a:ext cx="720000" cy="720000"/>
            </a:xfrm>
            <a:prstGeom prst="ellipse">
              <a:avLst/>
            </a:prstGeom>
            <a:solidFill>
              <a:srgbClr val="B55DF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86" name="그룹 236">
              <a:extLst>
                <a:ext uri="{FF2B5EF4-FFF2-40B4-BE49-F238E27FC236}">
                  <a16:creationId xmlns:a16="http://schemas.microsoft.com/office/drawing/2014/main" id="{2FDC6338-D875-C47D-8244-D024929A0589}"/>
                </a:ext>
              </a:extLst>
            </p:cNvPr>
            <p:cNvGrpSpPr/>
            <p:nvPr/>
          </p:nvGrpSpPr>
          <p:grpSpPr>
            <a:xfrm>
              <a:off x="4286172" y="4432470"/>
              <a:ext cx="386334" cy="391287"/>
              <a:chOff x="2097205" y="4897183"/>
              <a:chExt cx="386334" cy="391287"/>
            </a:xfrm>
            <a:solidFill>
              <a:schemeClr val="bg1"/>
            </a:solidFill>
          </p:grpSpPr>
          <p:sp>
            <p:nvSpPr>
              <p:cNvPr id="88" name="자유형: 도형 237">
                <a:extLst>
                  <a:ext uri="{FF2B5EF4-FFF2-40B4-BE49-F238E27FC236}">
                    <a16:creationId xmlns:a16="http://schemas.microsoft.com/office/drawing/2014/main" id="{E8EA90A7-ED03-59A5-23BB-1F27DBF1C80E}"/>
                  </a:ext>
                </a:extLst>
              </p:cNvPr>
              <p:cNvSpPr/>
              <p:nvPr/>
            </p:nvSpPr>
            <p:spPr>
              <a:xfrm>
                <a:off x="2132734" y="4897183"/>
                <a:ext cx="314325" cy="171450"/>
              </a:xfrm>
              <a:custGeom>
                <a:avLst/>
                <a:gdLst>
                  <a:gd name="connsiteX0" fmla="*/ 316421 w 314325"/>
                  <a:gd name="connsiteY0" fmla="*/ 90011 h 171450"/>
                  <a:gd name="connsiteX1" fmla="*/ 292132 w 314325"/>
                  <a:gd name="connsiteY1" fmla="*/ 31432 h 171450"/>
                  <a:gd name="connsiteX2" fmla="*/ 233458 w 314325"/>
                  <a:gd name="connsiteY2" fmla="*/ 7144 h 171450"/>
                  <a:gd name="connsiteX3" fmla="*/ 90011 w 314325"/>
                  <a:gd name="connsiteY3" fmla="*/ 7144 h 171450"/>
                  <a:gd name="connsiteX4" fmla="*/ 31433 w 314325"/>
                  <a:gd name="connsiteY4" fmla="*/ 31432 h 171450"/>
                  <a:gd name="connsiteX5" fmla="*/ 7144 w 314325"/>
                  <a:gd name="connsiteY5" fmla="*/ 90011 h 171450"/>
                  <a:gd name="connsiteX6" fmla="*/ 117539 w 314325"/>
                  <a:gd name="connsiteY6" fmla="*/ 168497 h 171450"/>
                  <a:gd name="connsiteX7" fmla="*/ 131826 w 314325"/>
                  <a:gd name="connsiteY7" fmla="*/ 159639 h 171450"/>
                  <a:gd name="connsiteX8" fmla="*/ 142494 w 314325"/>
                  <a:gd name="connsiteY8" fmla="*/ 148971 h 171450"/>
                  <a:gd name="connsiteX9" fmla="*/ 181070 w 314325"/>
                  <a:gd name="connsiteY9" fmla="*/ 148971 h 171450"/>
                  <a:gd name="connsiteX10" fmla="*/ 191738 w 314325"/>
                  <a:gd name="connsiteY10" fmla="*/ 159639 h 171450"/>
                  <a:gd name="connsiteX11" fmla="*/ 206026 w 314325"/>
                  <a:gd name="connsiteY11" fmla="*/ 168497 h 171450"/>
                  <a:gd name="connsiteX12" fmla="*/ 316421 w 314325"/>
                  <a:gd name="connsiteY12" fmla="*/ 90011 h 171450"/>
                  <a:gd name="connsiteX13" fmla="*/ 113633 w 314325"/>
                  <a:gd name="connsiteY13" fmla="*/ 100774 h 171450"/>
                  <a:gd name="connsiteX14" fmla="*/ 101156 w 314325"/>
                  <a:gd name="connsiteY14" fmla="*/ 100774 h 171450"/>
                  <a:gd name="connsiteX15" fmla="*/ 101156 w 314325"/>
                  <a:gd name="connsiteY15" fmla="*/ 113252 h 171450"/>
                  <a:gd name="connsiteX16" fmla="*/ 91250 w 314325"/>
                  <a:gd name="connsiteY16" fmla="*/ 124587 h 171450"/>
                  <a:gd name="connsiteX17" fmla="*/ 78867 w 314325"/>
                  <a:gd name="connsiteY17" fmla="*/ 113538 h 171450"/>
                  <a:gd name="connsiteX18" fmla="*/ 78867 w 314325"/>
                  <a:gd name="connsiteY18" fmla="*/ 100774 h 171450"/>
                  <a:gd name="connsiteX19" fmla="*/ 66389 w 314325"/>
                  <a:gd name="connsiteY19" fmla="*/ 100774 h 171450"/>
                  <a:gd name="connsiteX20" fmla="*/ 55055 w 314325"/>
                  <a:gd name="connsiteY20" fmla="*/ 90868 h 171450"/>
                  <a:gd name="connsiteX21" fmla="*/ 66104 w 314325"/>
                  <a:gd name="connsiteY21" fmla="*/ 78486 h 171450"/>
                  <a:gd name="connsiteX22" fmla="*/ 78867 w 314325"/>
                  <a:gd name="connsiteY22" fmla="*/ 78486 h 171450"/>
                  <a:gd name="connsiteX23" fmla="*/ 78867 w 314325"/>
                  <a:gd name="connsiteY23" fmla="*/ 66008 h 171450"/>
                  <a:gd name="connsiteX24" fmla="*/ 88773 w 314325"/>
                  <a:gd name="connsiteY24" fmla="*/ 54673 h 171450"/>
                  <a:gd name="connsiteX25" fmla="*/ 101156 w 314325"/>
                  <a:gd name="connsiteY25" fmla="*/ 65722 h 171450"/>
                  <a:gd name="connsiteX26" fmla="*/ 101156 w 314325"/>
                  <a:gd name="connsiteY26" fmla="*/ 78486 h 171450"/>
                  <a:gd name="connsiteX27" fmla="*/ 113919 w 314325"/>
                  <a:gd name="connsiteY27" fmla="*/ 78486 h 171450"/>
                  <a:gd name="connsiteX28" fmla="*/ 124968 w 314325"/>
                  <a:gd name="connsiteY28" fmla="*/ 90868 h 171450"/>
                  <a:gd name="connsiteX29" fmla="*/ 113633 w 314325"/>
                  <a:gd name="connsiteY29" fmla="*/ 100774 h 171450"/>
                  <a:gd name="connsiteX30" fmla="*/ 257270 w 314325"/>
                  <a:gd name="connsiteY30" fmla="*/ 78772 h 171450"/>
                  <a:gd name="connsiteX31" fmla="*/ 268415 w 314325"/>
                  <a:gd name="connsiteY31" fmla="*/ 89916 h 171450"/>
                  <a:gd name="connsiteX32" fmla="*/ 257270 w 314325"/>
                  <a:gd name="connsiteY32" fmla="*/ 101060 h 171450"/>
                  <a:gd name="connsiteX33" fmla="*/ 246126 w 314325"/>
                  <a:gd name="connsiteY33" fmla="*/ 89916 h 171450"/>
                  <a:gd name="connsiteX34" fmla="*/ 257270 w 314325"/>
                  <a:gd name="connsiteY34" fmla="*/ 78772 h 171450"/>
                  <a:gd name="connsiteX35" fmla="*/ 233458 w 314325"/>
                  <a:gd name="connsiteY35" fmla="*/ 54864 h 171450"/>
                  <a:gd name="connsiteX36" fmla="*/ 244602 w 314325"/>
                  <a:gd name="connsiteY36" fmla="*/ 66008 h 171450"/>
                  <a:gd name="connsiteX37" fmla="*/ 233458 w 314325"/>
                  <a:gd name="connsiteY37" fmla="*/ 77152 h 171450"/>
                  <a:gd name="connsiteX38" fmla="*/ 222314 w 314325"/>
                  <a:gd name="connsiteY38" fmla="*/ 66008 h 171450"/>
                  <a:gd name="connsiteX39" fmla="*/ 233458 w 314325"/>
                  <a:gd name="connsiteY39" fmla="*/ 54864 h 171450"/>
                  <a:gd name="connsiteX40" fmla="*/ 209550 w 314325"/>
                  <a:gd name="connsiteY40" fmla="*/ 101060 h 171450"/>
                  <a:gd name="connsiteX41" fmla="*/ 198406 w 314325"/>
                  <a:gd name="connsiteY41" fmla="*/ 89916 h 171450"/>
                  <a:gd name="connsiteX42" fmla="*/ 209550 w 314325"/>
                  <a:gd name="connsiteY42" fmla="*/ 78772 h 171450"/>
                  <a:gd name="connsiteX43" fmla="*/ 220694 w 314325"/>
                  <a:gd name="connsiteY43" fmla="*/ 89916 h 171450"/>
                  <a:gd name="connsiteX44" fmla="*/ 209550 w 314325"/>
                  <a:gd name="connsiteY44" fmla="*/ 101060 h 171450"/>
                  <a:gd name="connsiteX45" fmla="*/ 222314 w 314325"/>
                  <a:gd name="connsiteY45" fmla="*/ 113728 h 171450"/>
                  <a:gd name="connsiteX46" fmla="*/ 233458 w 314325"/>
                  <a:gd name="connsiteY46" fmla="*/ 102584 h 171450"/>
                  <a:gd name="connsiteX47" fmla="*/ 244602 w 314325"/>
                  <a:gd name="connsiteY47" fmla="*/ 113728 h 171450"/>
                  <a:gd name="connsiteX48" fmla="*/ 233458 w 314325"/>
                  <a:gd name="connsiteY48" fmla="*/ 124873 h 171450"/>
                  <a:gd name="connsiteX49" fmla="*/ 222314 w 314325"/>
                  <a:gd name="connsiteY49" fmla="*/ 113728 h 171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314325" h="171450">
                    <a:moveTo>
                      <a:pt x="316421" y="90011"/>
                    </a:moveTo>
                    <a:cubicBezTo>
                      <a:pt x="316421" y="67818"/>
                      <a:pt x="307753" y="47053"/>
                      <a:pt x="292132" y="31432"/>
                    </a:cubicBezTo>
                    <a:cubicBezTo>
                      <a:pt x="276511" y="15811"/>
                      <a:pt x="255651" y="7144"/>
                      <a:pt x="233458" y="7144"/>
                    </a:cubicBezTo>
                    <a:lnTo>
                      <a:pt x="90011" y="7144"/>
                    </a:lnTo>
                    <a:cubicBezTo>
                      <a:pt x="67818" y="7144"/>
                      <a:pt x="47054" y="15811"/>
                      <a:pt x="31433" y="31432"/>
                    </a:cubicBezTo>
                    <a:cubicBezTo>
                      <a:pt x="15812" y="47053"/>
                      <a:pt x="7144" y="67913"/>
                      <a:pt x="7144" y="90011"/>
                    </a:cubicBezTo>
                    <a:cubicBezTo>
                      <a:pt x="7144" y="144684"/>
                      <a:pt x="60293" y="187071"/>
                      <a:pt x="117539" y="168497"/>
                    </a:cubicBezTo>
                    <a:cubicBezTo>
                      <a:pt x="122968" y="166783"/>
                      <a:pt x="127826" y="163734"/>
                      <a:pt x="131826" y="159639"/>
                    </a:cubicBezTo>
                    <a:lnTo>
                      <a:pt x="142494" y="148971"/>
                    </a:lnTo>
                    <a:lnTo>
                      <a:pt x="181070" y="148971"/>
                    </a:lnTo>
                    <a:lnTo>
                      <a:pt x="191738" y="159639"/>
                    </a:lnTo>
                    <a:cubicBezTo>
                      <a:pt x="195739" y="163639"/>
                      <a:pt x="200692" y="166688"/>
                      <a:pt x="206026" y="168497"/>
                    </a:cubicBezTo>
                    <a:cubicBezTo>
                      <a:pt x="263366" y="187166"/>
                      <a:pt x="316421" y="144684"/>
                      <a:pt x="316421" y="90011"/>
                    </a:cubicBezTo>
                    <a:close/>
                    <a:moveTo>
                      <a:pt x="113633" y="100774"/>
                    </a:moveTo>
                    <a:lnTo>
                      <a:pt x="101156" y="100774"/>
                    </a:lnTo>
                    <a:lnTo>
                      <a:pt x="101156" y="113252"/>
                    </a:lnTo>
                    <a:cubicBezTo>
                      <a:pt x="101156" y="118967"/>
                      <a:pt x="96965" y="124015"/>
                      <a:pt x="91250" y="124587"/>
                    </a:cubicBezTo>
                    <a:cubicBezTo>
                      <a:pt x="84487" y="125349"/>
                      <a:pt x="78867" y="120110"/>
                      <a:pt x="78867" y="113538"/>
                    </a:cubicBezTo>
                    <a:lnTo>
                      <a:pt x="78867" y="100774"/>
                    </a:lnTo>
                    <a:lnTo>
                      <a:pt x="66389" y="100774"/>
                    </a:lnTo>
                    <a:cubicBezTo>
                      <a:pt x="60674" y="100774"/>
                      <a:pt x="55626" y="96583"/>
                      <a:pt x="55055" y="90868"/>
                    </a:cubicBezTo>
                    <a:cubicBezTo>
                      <a:pt x="54293" y="84106"/>
                      <a:pt x="59531" y="78486"/>
                      <a:pt x="66104" y="78486"/>
                    </a:cubicBezTo>
                    <a:lnTo>
                      <a:pt x="78867" y="78486"/>
                    </a:lnTo>
                    <a:lnTo>
                      <a:pt x="78867" y="66008"/>
                    </a:lnTo>
                    <a:cubicBezTo>
                      <a:pt x="78867" y="60293"/>
                      <a:pt x="83058" y="55245"/>
                      <a:pt x="88773" y="54673"/>
                    </a:cubicBezTo>
                    <a:cubicBezTo>
                      <a:pt x="95536" y="53911"/>
                      <a:pt x="101156" y="59150"/>
                      <a:pt x="101156" y="65722"/>
                    </a:cubicBezTo>
                    <a:lnTo>
                      <a:pt x="101156" y="78486"/>
                    </a:lnTo>
                    <a:lnTo>
                      <a:pt x="113919" y="78486"/>
                    </a:lnTo>
                    <a:cubicBezTo>
                      <a:pt x="120491" y="78486"/>
                      <a:pt x="125730" y="84201"/>
                      <a:pt x="124968" y="90868"/>
                    </a:cubicBezTo>
                    <a:cubicBezTo>
                      <a:pt x="124397" y="96583"/>
                      <a:pt x="119348" y="100774"/>
                      <a:pt x="113633" y="100774"/>
                    </a:cubicBezTo>
                    <a:close/>
                    <a:moveTo>
                      <a:pt x="257270" y="78772"/>
                    </a:moveTo>
                    <a:cubicBezTo>
                      <a:pt x="263462" y="78772"/>
                      <a:pt x="268415" y="83725"/>
                      <a:pt x="268415" y="89916"/>
                    </a:cubicBezTo>
                    <a:cubicBezTo>
                      <a:pt x="268415" y="96107"/>
                      <a:pt x="263462" y="101060"/>
                      <a:pt x="257270" y="101060"/>
                    </a:cubicBezTo>
                    <a:cubicBezTo>
                      <a:pt x="251079" y="101060"/>
                      <a:pt x="246126" y="96107"/>
                      <a:pt x="246126" y="89916"/>
                    </a:cubicBezTo>
                    <a:cubicBezTo>
                      <a:pt x="246126" y="83725"/>
                      <a:pt x="251174" y="78772"/>
                      <a:pt x="257270" y="78772"/>
                    </a:cubicBezTo>
                    <a:close/>
                    <a:moveTo>
                      <a:pt x="233458" y="54864"/>
                    </a:moveTo>
                    <a:cubicBezTo>
                      <a:pt x="239649" y="54864"/>
                      <a:pt x="244602" y="59817"/>
                      <a:pt x="244602" y="66008"/>
                    </a:cubicBezTo>
                    <a:cubicBezTo>
                      <a:pt x="244602" y="72199"/>
                      <a:pt x="239649" y="77152"/>
                      <a:pt x="233458" y="77152"/>
                    </a:cubicBezTo>
                    <a:cubicBezTo>
                      <a:pt x="227267" y="77152"/>
                      <a:pt x="222314" y="72199"/>
                      <a:pt x="222314" y="66008"/>
                    </a:cubicBezTo>
                    <a:cubicBezTo>
                      <a:pt x="222314" y="59912"/>
                      <a:pt x="227267" y="54864"/>
                      <a:pt x="233458" y="54864"/>
                    </a:cubicBezTo>
                    <a:close/>
                    <a:moveTo>
                      <a:pt x="209550" y="101060"/>
                    </a:moveTo>
                    <a:cubicBezTo>
                      <a:pt x="203359" y="101060"/>
                      <a:pt x="198406" y="96107"/>
                      <a:pt x="198406" y="89916"/>
                    </a:cubicBezTo>
                    <a:cubicBezTo>
                      <a:pt x="198406" y="83725"/>
                      <a:pt x="203359" y="78772"/>
                      <a:pt x="209550" y="78772"/>
                    </a:cubicBezTo>
                    <a:cubicBezTo>
                      <a:pt x="215741" y="78772"/>
                      <a:pt x="220694" y="83725"/>
                      <a:pt x="220694" y="89916"/>
                    </a:cubicBezTo>
                    <a:cubicBezTo>
                      <a:pt x="220694" y="96012"/>
                      <a:pt x="215741" y="101060"/>
                      <a:pt x="209550" y="101060"/>
                    </a:cubicBezTo>
                    <a:close/>
                    <a:moveTo>
                      <a:pt x="222314" y="113728"/>
                    </a:moveTo>
                    <a:cubicBezTo>
                      <a:pt x="222314" y="107537"/>
                      <a:pt x="227267" y="102584"/>
                      <a:pt x="233458" y="102584"/>
                    </a:cubicBezTo>
                    <a:cubicBezTo>
                      <a:pt x="239649" y="102584"/>
                      <a:pt x="244602" y="107537"/>
                      <a:pt x="244602" y="113728"/>
                    </a:cubicBezTo>
                    <a:cubicBezTo>
                      <a:pt x="244602" y="119920"/>
                      <a:pt x="239649" y="124873"/>
                      <a:pt x="233458" y="124873"/>
                    </a:cubicBezTo>
                    <a:cubicBezTo>
                      <a:pt x="227267" y="124873"/>
                      <a:pt x="222314" y="119920"/>
                      <a:pt x="222314" y="11372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89" name="자유형: 도형 238">
                <a:extLst>
                  <a:ext uri="{FF2B5EF4-FFF2-40B4-BE49-F238E27FC236}">
                    <a16:creationId xmlns:a16="http://schemas.microsoft.com/office/drawing/2014/main" id="{445844F3-995E-8841-5DCF-EDD31BBB2DC6}"/>
                  </a:ext>
                </a:extLst>
              </p:cNvPr>
              <p:cNvSpPr/>
              <p:nvPr/>
            </p:nvSpPr>
            <p:spPr>
              <a:xfrm>
                <a:off x="2132258" y="5088159"/>
                <a:ext cx="104775" cy="104775"/>
              </a:xfrm>
              <a:custGeom>
                <a:avLst/>
                <a:gdLst>
                  <a:gd name="connsiteX0" fmla="*/ 102584 w 104775"/>
                  <a:gd name="connsiteY0" fmla="*/ 54864 h 104775"/>
                  <a:gd name="connsiteX1" fmla="*/ 54864 w 104775"/>
                  <a:gd name="connsiteY1" fmla="*/ 7144 h 104775"/>
                  <a:gd name="connsiteX2" fmla="*/ 7144 w 104775"/>
                  <a:gd name="connsiteY2" fmla="*/ 54864 h 104775"/>
                  <a:gd name="connsiteX3" fmla="*/ 54864 w 104775"/>
                  <a:gd name="connsiteY3" fmla="*/ 102584 h 104775"/>
                  <a:gd name="connsiteX4" fmla="*/ 102584 w 104775"/>
                  <a:gd name="connsiteY4" fmla="*/ 5486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102584" y="54864"/>
                    </a:moveTo>
                    <a:cubicBezTo>
                      <a:pt x="102584" y="28575"/>
                      <a:pt x="81153" y="7144"/>
                      <a:pt x="54864" y="7144"/>
                    </a:cubicBezTo>
                    <a:cubicBezTo>
                      <a:pt x="28575" y="7144"/>
                      <a:pt x="7144" y="28575"/>
                      <a:pt x="7144" y="54864"/>
                    </a:cubicBezTo>
                    <a:cubicBezTo>
                      <a:pt x="7144" y="81153"/>
                      <a:pt x="28575" y="102584"/>
                      <a:pt x="54864" y="102584"/>
                    </a:cubicBezTo>
                    <a:cubicBezTo>
                      <a:pt x="81153" y="102679"/>
                      <a:pt x="102584" y="81248"/>
                      <a:pt x="102584" y="548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90" name="자유형: 도형 239">
                <a:extLst>
                  <a:ext uri="{FF2B5EF4-FFF2-40B4-BE49-F238E27FC236}">
                    <a16:creationId xmlns:a16="http://schemas.microsoft.com/office/drawing/2014/main" id="{E9487F20-9806-6390-DCD8-A9FC00F686C9}"/>
                  </a:ext>
                </a:extLst>
              </p:cNvPr>
              <p:cNvSpPr/>
              <p:nvPr/>
            </p:nvSpPr>
            <p:spPr>
              <a:xfrm>
                <a:off x="2312089" y="5183695"/>
                <a:ext cx="171450" cy="104775"/>
              </a:xfrm>
              <a:custGeom>
                <a:avLst/>
                <a:gdLst>
                  <a:gd name="connsiteX0" fmla="*/ 89916 w 171450"/>
                  <a:gd name="connsiteY0" fmla="*/ 7144 h 104775"/>
                  <a:gd name="connsiteX1" fmla="*/ 7144 w 171450"/>
                  <a:gd name="connsiteY1" fmla="*/ 89916 h 104775"/>
                  <a:gd name="connsiteX2" fmla="*/ 18288 w 171450"/>
                  <a:gd name="connsiteY2" fmla="*/ 101060 h 104775"/>
                  <a:gd name="connsiteX3" fmla="*/ 161544 w 171450"/>
                  <a:gd name="connsiteY3" fmla="*/ 101060 h 104775"/>
                  <a:gd name="connsiteX4" fmla="*/ 172688 w 171450"/>
                  <a:gd name="connsiteY4" fmla="*/ 89916 h 104775"/>
                  <a:gd name="connsiteX5" fmla="*/ 89916 w 171450"/>
                  <a:gd name="connsiteY5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104775">
                    <a:moveTo>
                      <a:pt x="89916" y="7144"/>
                    </a:moveTo>
                    <a:cubicBezTo>
                      <a:pt x="44196" y="7144"/>
                      <a:pt x="7144" y="44196"/>
                      <a:pt x="7144" y="89916"/>
                    </a:cubicBezTo>
                    <a:cubicBezTo>
                      <a:pt x="7144" y="96107"/>
                      <a:pt x="12097" y="101060"/>
                      <a:pt x="18288" y="101060"/>
                    </a:cubicBezTo>
                    <a:lnTo>
                      <a:pt x="161544" y="101060"/>
                    </a:lnTo>
                    <a:cubicBezTo>
                      <a:pt x="167735" y="101060"/>
                      <a:pt x="172688" y="96107"/>
                      <a:pt x="172688" y="89916"/>
                    </a:cubicBezTo>
                    <a:cubicBezTo>
                      <a:pt x="172688" y="44196"/>
                      <a:pt x="135636" y="7144"/>
                      <a:pt x="899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91" name="자유형: 도형 240">
                <a:extLst>
                  <a:ext uri="{FF2B5EF4-FFF2-40B4-BE49-F238E27FC236}">
                    <a16:creationId xmlns:a16="http://schemas.microsoft.com/office/drawing/2014/main" id="{BE8507BB-1E30-0549-E9B4-C67ED2662BF9}"/>
                  </a:ext>
                </a:extLst>
              </p:cNvPr>
              <p:cNvSpPr/>
              <p:nvPr/>
            </p:nvSpPr>
            <p:spPr>
              <a:xfrm>
                <a:off x="2347142" y="5088159"/>
                <a:ext cx="104775" cy="104775"/>
              </a:xfrm>
              <a:custGeom>
                <a:avLst/>
                <a:gdLst>
                  <a:gd name="connsiteX0" fmla="*/ 54864 w 104775"/>
                  <a:gd name="connsiteY0" fmla="*/ 7144 h 104775"/>
                  <a:gd name="connsiteX1" fmla="*/ 7144 w 104775"/>
                  <a:gd name="connsiteY1" fmla="*/ 54864 h 104775"/>
                  <a:gd name="connsiteX2" fmla="*/ 54864 w 104775"/>
                  <a:gd name="connsiteY2" fmla="*/ 102584 h 104775"/>
                  <a:gd name="connsiteX3" fmla="*/ 102584 w 104775"/>
                  <a:gd name="connsiteY3" fmla="*/ 54864 h 104775"/>
                  <a:gd name="connsiteX4" fmla="*/ 54864 w 104775"/>
                  <a:gd name="connsiteY4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775" h="104775">
                    <a:moveTo>
                      <a:pt x="54864" y="7144"/>
                    </a:moveTo>
                    <a:cubicBezTo>
                      <a:pt x="28575" y="7144"/>
                      <a:pt x="7144" y="28575"/>
                      <a:pt x="7144" y="54864"/>
                    </a:cubicBezTo>
                    <a:cubicBezTo>
                      <a:pt x="7144" y="81153"/>
                      <a:pt x="28575" y="102584"/>
                      <a:pt x="54864" y="102584"/>
                    </a:cubicBezTo>
                    <a:cubicBezTo>
                      <a:pt x="81153" y="102584"/>
                      <a:pt x="102584" y="81153"/>
                      <a:pt x="102584" y="54864"/>
                    </a:cubicBezTo>
                    <a:cubicBezTo>
                      <a:pt x="102584" y="28575"/>
                      <a:pt x="81153" y="7144"/>
                      <a:pt x="54864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92" name="자유형: 도형 241">
                <a:extLst>
                  <a:ext uri="{FF2B5EF4-FFF2-40B4-BE49-F238E27FC236}">
                    <a16:creationId xmlns:a16="http://schemas.microsoft.com/office/drawing/2014/main" id="{3F5C3D57-2F4C-B0CD-F567-17C8B1F9D73D}"/>
                  </a:ext>
                </a:extLst>
              </p:cNvPr>
              <p:cNvSpPr/>
              <p:nvPr/>
            </p:nvSpPr>
            <p:spPr>
              <a:xfrm>
                <a:off x="2097205" y="5183695"/>
                <a:ext cx="171450" cy="104775"/>
              </a:xfrm>
              <a:custGeom>
                <a:avLst/>
                <a:gdLst>
                  <a:gd name="connsiteX0" fmla="*/ 89916 w 171450"/>
                  <a:gd name="connsiteY0" fmla="*/ 7144 h 104775"/>
                  <a:gd name="connsiteX1" fmla="*/ 7144 w 171450"/>
                  <a:gd name="connsiteY1" fmla="*/ 89916 h 104775"/>
                  <a:gd name="connsiteX2" fmla="*/ 18288 w 171450"/>
                  <a:gd name="connsiteY2" fmla="*/ 101060 h 104775"/>
                  <a:gd name="connsiteX3" fmla="*/ 161544 w 171450"/>
                  <a:gd name="connsiteY3" fmla="*/ 101060 h 104775"/>
                  <a:gd name="connsiteX4" fmla="*/ 172688 w 171450"/>
                  <a:gd name="connsiteY4" fmla="*/ 89916 h 104775"/>
                  <a:gd name="connsiteX5" fmla="*/ 89916 w 171450"/>
                  <a:gd name="connsiteY5" fmla="*/ 7144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1450" h="104775">
                    <a:moveTo>
                      <a:pt x="89916" y="7144"/>
                    </a:moveTo>
                    <a:cubicBezTo>
                      <a:pt x="44196" y="7144"/>
                      <a:pt x="7144" y="44196"/>
                      <a:pt x="7144" y="89916"/>
                    </a:cubicBezTo>
                    <a:cubicBezTo>
                      <a:pt x="7144" y="96107"/>
                      <a:pt x="12097" y="101060"/>
                      <a:pt x="18288" y="101060"/>
                    </a:cubicBezTo>
                    <a:lnTo>
                      <a:pt x="161544" y="101060"/>
                    </a:lnTo>
                    <a:cubicBezTo>
                      <a:pt x="167735" y="101060"/>
                      <a:pt x="172688" y="96107"/>
                      <a:pt x="172688" y="89916"/>
                    </a:cubicBezTo>
                    <a:cubicBezTo>
                      <a:pt x="172688" y="44196"/>
                      <a:pt x="135636" y="7144"/>
                      <a:pt x="8991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sp>
          <p:nvSpPr>
            <p:cNvPr id="87" name="مربع نص 86">
              <a:extLst>
                <a:ext uri="{FF2B5EF4-FFF2-40B4-BE49-F238E27FC236}">
                  <a16:creationId xmlns:a16="http://schemas.microsoft.com/office/drawing/2014/main" id="{533D6970-A8B1-623A-0783-E7F8343D9679}"/>
                </a:ext>
              </a:extLst>
            </p:cNvPr>
            <p:cNvSpPr txBox="1"/>
            <p:nvPr/>
          </p:nvSpPr>
          <p:spPr>
            <a:xfrm>
              <a:off x="3264110" y="4992682"/>
              <a:ext cx="2403217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B55DF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إعداد: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نور رشيد الوكيل</a:t>
              </a:r>
            </a:p>
            <a:p>
              <a:pPr algn="ctr" rtl="1">
                <a:lnSpc>
                  <a:spcPct val="15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هلا محمود الحافظ</a:t>
              </a:r>
              <a:endPara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93" name="مربع نص 92">
            <a:extLst>
              <a:ext uri="{FF2B5EF4-FFF2-40B4-BE49-F238E27FC236}">
                <a16:creationId xmlns:a16="http://schemas.microsoft.com/office/drawing/2014/main" id="{9C1CD0B8-0597-0D8F-610A-35B14AEE8374}"/>
              </a:ext>
            </a:extLst>
          </p:cNvPr>
          <p:cNvSpPr txBox="1"/>
          <p:nvPr/>
        </p:nvSpPr>
        <p:spPr>
          <a:xfrm>
            <a:off x="2105794" y="7666588"/>
            <a:ext cx="820181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2025 - 2026</a:t>
            </a:r>
          </a:p>
        </p:txBody>
      </p:sp>
      <p:pic>
        <p:nvPicPr>
          <p:cNvPr id="101" name="صورة 100">
            <a:extLst>
              <a:ext uri="{FF2B5EF4-FFF2-40B4-BE49-F238E27FC236}">
                <a16:creationId xmlns:a16="http://schemas.microsoft.com/office/drawing/2014/main" id="{EB08A2CC-5BC6-19C2-B661-BCB9CADF1608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262" y="2169801"/>
            <a:ext cx="3787200" cy="2541600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77E32D4E-CB75-6B16-8148-A051193FF418}"/>
              </a:ext>
            </a:extLst>
          </p:cNvPr>
          <p:cNvSpPr txBox="1"/>
          <p:nvPr/>
        </p:nvSpPr>
        <p:spPr>
          <a:xfrm>
            <a:off x="2793184" y="1259787"/>
            <a:ext cx="284852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المقدمة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EAA552CB-71E2-F805-309D-5DC714C43EB1}"/>
              </a:ext>
            </a:extLst>
          </p:cNvPr>
          <p:cNvGrpSpPr/>
          <p:nvPr/>
        </p:nvGrpSpPr>
        <p:grpSpPr>
          <a:xfrm>
            <a:off x="409354" y="2139744"/>
            <a:ext cx="5178200" cy="1508105"/>
            <a:chOff x="409354" y="2139744"/>
            <a:chExt cx="5178200" cy="1508105"/>
          </a:xfrm>
        </p:grpSpPr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E895EF44-2AC8-985F-3FB8-F0F83204DDE1}"/>
                </a:ext>
              </a:extLst>
            </p:cNvPr>
            <p:cNvSpPr txBox="1"/>
            <p:nvPr/>
          </p:nvSpPr>
          <p:spPr>
            <a:xfrm>
              <a:off x="409354" y="2139744"/>
              <a:ext cx="514772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يواجه طلاب السنوات النهائية صعوبة في اختيار مشروع التخرج، حيث يواجه 68% منهم تحديات في اتخاذ القرار، بينما تتعثر 45% من المشاريع البرمجية بسبب غياب التخطيط الواضح منذ البداية.</a:t>
              </a:r>
              <a:endParaRPr lang="en-US" sz="1600" dirty="0">
                <a:solidFill>
                  <a:srgbClr val="002060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cxnSp>
          <p:nvCxnSpPr>
            <p:cNvPr id="109" name="رابط مستقيم 108">
              <a:extLst>
                <a:ext uri="{FF2B5EF4-FFF2-40B4-BE49-F238E27FC236}">
                  <a16:creationId xmlns:a16="http://schemas.microsoft.com/office/drawing/2014/main" id="{F2EC6FB4-F3D6-BAE2-6C0C-497041C2CC45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239627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مجموعة 113">
            <a:extLst>
              <a:ext uri="{FF2B5EF4-FFF2-40B4-BE49-F238E27FC236}">
                <a16:creationId xmlns:a16="http://schemas.microsoft.com/office/drawing/2014/main" id="{EDF28FE4-682A-F4E1-921C-2BB061530EC7}"/>
              </a:ext>
            </a:extLst>
          </p:cNvPr>
          <p:cNvGrpSpPr/>
          <p:nvPr/>
        </p:nvGrpSpPr>
        <p:grpSpPr>
          <a:xfrm>
            <a:off x="409354" y="3808426"/>
            <a:ext cx="5178200" cy="1508105"/>
            <a:chOff x="409354" y="3808426"/>
            <a:chExt cx="5178200" cy="1508105"/>
          </a:xfrm>
        </p:grpSpPr>
        <p:sp>
          <p:nvSpPr>
            <p:cNvPr id="107" name="مربع نص 106">
              <a:extLst>
                <a:ext uri="{FF2B5EF4-FFF2-40B4-BE49-F238E27FC236}">
                  <a16:creationId xmlns:a16="http://schemas.microsoft.com/office/drawing/2014/main" id="{3EACE848-8ACB-9111-CB23-8A6D67FB64AF}"/>
                </a:ext>
              </a:extLst>
            </p:cNvPr>
            <p:cNvSpPr txBox="1"/>
            <p:nvPr/>
          </p:nvSpPr>
          <p:spPr>
            <a:xfrm>
              <a:off x="409354" y="3808426"/>
              <a:ext cx="514772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كما تحقق الفرق العشوائية إنتاجية أقل بنسبة 30% مقارنة بالفرق المتكاملة، مما يبرز الحاجة إلى منصة ذكية تدعم اختيار الفكرة وتخطيط المشروع وتكوين فرق العمل بطريقة منهجية.</a:t>
              </a:r>
              <a:endParaRPr lang="en-US" sz="1600" dirty="0">
                <a:solidFill>
                  <a:srgbClr val="002060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cxnSp>
          <p:nvCxnSpPr>
            <p:cNvPr id="111" name="رابط مستقيم 110">
              <a:extLst>
                <a:ext uri="{FF2B5EF4-FFF2-40B4-BE49-F238E27FC236}">
                  <a16:creationId xmlns:a16="http://schemas.microsoft.com/office/drawing/2014/main" id="{5AE6D5B3-D817-1BFC-F938-9EC265977983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407403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مخطط انسيابي: معالجة متعاقبة 111">
            <a:extLst>
              <a:ext uri="{FF2B5EF4-FFF2-40B4-BE49-F238E27FC236}">
                <a16:creationId xmlns:a16="http://schemas.microsoft.com/office/drawing/2014/main" id="{534EA556-AD85-8AA6-7E72-33FB09D18E53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01/14</a:t>
            </a:r>
          </a:p>
        </p:txBody>
      </p:sp>
      <p:pic>
        <p:nvPicPr>
          <p:cNvPr id="116" name="صورة 115">
            <a:extLst>
              <a:ext uri="{FF2B5EF4-FFF2-40B4-BE49-F238E27FC236}">
                <a16:creationId xmlns:a16="http://schemas.microsoft.com/office/drawing/2014/main" id="{7D5E9FB3-3B78-62DF-7DAC-42656BA5B3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94152" y="0"/>
            <a:ext cx="3859676" cy="6858000"/>
          </a:xfrm>
          <a:prstGeom prst="rect">
            <a:avLst/>
          </a:prstGeom>
        </p:spPr>
      </p:pic>
      <p:sp>
        <p:nvSpPr>
          <p:cNvPr id="149" name="مربع نص 148">
            <a:extLst>
              <a:ext uri="{FF2B5EF4-FFF2-40B4-BE49-F238E27FC236}">
                <a16:creationId xmlns:a16="http://schemas.microsoft.com/office/drawing/2014/main" id="{585F17B4-4759-6D84-1DAA-16C63A4C412D}"/>
              </a:ext>
            </a:extLst>
          </p:cNvPr>
          <p:cNvSpPr txBox="1"/>
          <p:nvPr/>
        </p:nvSpPr>
        <p:spPr>
          <a:xfrm>
            <a:off x="4885838" y="-976124"/>
            <a:ext cx="284852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فكرة المشروع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82" name="مجموعة 181">
            <a:extLst>
              <a:ext uri="{FF2B5EF4-FFF2-40B4-BE49-F238E27FC236}">
                <a16:creationId xmlns:a16="http://schemas.microsoft.com/office/drawing/2014/main" id="{4F8EC5DE-FD54-1295-CD7F-17D25D969937}"/>
              </a:ext>
            </a:extLst>
          </p:cNvPr>
          <p:cNvGrpSpPr/>
          <p:nvPr/>
        </p:nvGrpSpPr>
        <p:grpSpPr>
          <a:xfrm>
            <a:off x="6996590" y="7901874"/>
            <a:ext cx="684000" cy="684000"/>
            <a:chOff x="6996590" y="1695143"/>
            <a:chExt cx="684000" cy="684000"/>
          </a:xfrm>
        </p:grpSpPr>
        <p:sp>
          <p:nvSpPr>
            <p:cNvPr id="183" name="مستطيل: زوايا مستديرة 182">
              <a:extLst>
                <a:ext uri="{FF2B5EF4-FFF2-40B4-BE49-F238E27FC236}">
                  <a16:creationId xmlns:a16="http://schemas.microsoft.com/office/drawing/2014/main" id="{68814F40-4AF0-029F-013E-9B574155475E}"/>
                </a:ext>
              </a:extLst>
            </p:cNvPr>
            <p:cNvSpPr/>
            <p:nvPr/>
          </p:nvSpPr>
          <p:spPr>
            <a:xfrm>
              <a:off x="6996590" y="1695143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84" name="صورة 183">
              <a:extLst>
                <a:ext uri="{FF2B5EF4-FFF2-40B4-BE49-F238E27FC236}">
                  <a16:creationId xmlns:a16="http://schemas.microsoft.com/office/drawing/2014/main" id="{09498498-D74A-0E3D-77CD-EE8E342A4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58230" y="1857143"/>
              <a:ext cx="360000" cy="360000"/>
            </a:xfrm>
            <a:prstGeom prst="rect">
              <a:avLst/>
            </a:prstGeom>
          </p:spPr>
        </p:pic>
      </p:grpSp>
      <p:grpSp>
        <p:nvGrpSpPr>
          <p:cNvPr id="185" name="مجموعة 184">
            <a:extLst>
              <a:ext uri="{FF2B5EF4-FFF2-40B4-BE49-F238E27FC236}">
                <a16:creationId xmlns:a16="http://schemas.microsoft.com/office/drawing/2014/main" id="{B4805A50-FCBE-E021-F10B-C211FFDEF7DA}"/>
              </a:ext>
            </a:extLst>
          </p:cNvPr>
          <p:cNvGrpSpPr/>
          <p:nvPr/>
        </p:nvGrpSpPr>
        <p:grpSpPr>
          <a:xfrm>
            <a:off x="6996590" y="7901874"/>
            <a:ext cx="684000" cy="684000"/>
            <a:chOff x="6996590" y="2689792"/>
            <a:chExt cx="684000" cy="684000"/>
          </a:xfrm>
        </p:grpSpPr>
        <p:sp>
          <p:nvSpPr>
            <p:cNvPr id="186" name="مستطيل: زوايا مستديرة 185">
              <a:extLst>
                <a:ext uri="{FF2B5EF4-FFF2-40B4-BE49-F238E27FC236}">
                  <a16:creationId xmlns:a16="http://schemas.microsoft.com/office/drawing/2014/main" id="{EF86BB6F-0352-EB8D-4C2F-791F180E99DE}"/>
                </a:ext>
              </a:extLst>
            </p:cNvPr>
            <p:cNvSpPr/>
            <p:nvPr/>
          </p:nvSpPr>
          <p:spPr>
            <a:xfrm>
              <a:off x="6996590" y="2689792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87" name="صورة 186">
              <a:extLst>
                <a:ext uri="{FF2B5EF4-FFF2-40B4-BE49-F238E27FC236}">
                  <a16:creationId xmlns:a16="http://schemas.microsoft.com/office/drawing/2014/main" id="{CE979DE9-C5D9-15F3-CC56-AE82AE6C8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35540" y="2813138"/>
              <a:ext cx="432000" cy="432000"/>
            </a:xfrm>
            <a:prstGeom prst="rect">
              <a:avLst/>
            </a:prstGeom>
          </p:spPr>
        </p:pic>
      </p:grpSp>
      <p:grpSp>
        <p:nvGrpSpPr>
          <p:cNvPr id="188" name="مجموعة 187">
            <a:extLst>
              <a:ext uri="{FF2B5EF4-FFF2-40B4-BE49-F238E27FC236}">
                <a16:creationId xmlns:a16="http://schemas.microsoft.com/office/drawing/2014/main" id="{9C995876-982E-564A-CA11-5A3B21F0DB49}"/>
              </a:ext>
            </a:extLst>
          </p:cNvPr>
          <p:cNvGrpSpPr/>
          <p:nvPr/>
        </p:nvGrpSpPr>
        <p:grpSpPr>
          <a:xfrm>
            <a:off x="6996590" y="7901874"/>
            <a:ext cx="684000" cy="684000"/>
            <a:chOff x="6996590" y="3684441"/>
            <a:chExt cx="684000" cy="684000"/>
          </a:xfrm>
        </p:grpSpPr>
        <p:sp>
          <p:nvSpPr>
            <p:cNvPr id="189" name="مستطيل: زوايا مستديرة 188">
              <a:extLst>
                <a:ext uri="{FF2B5EF4-FFF2-40B4-BE49-F238E27FC236}">
                  <a16:creationId xmlns:a16="http://schemas.microsoft.com/office/drawing/2014/main" id="{3AFA6C34-E778-C664-9D11-34FB2B5D7D8E}"/>
                </a:ext>
              </a:extLst>
            </p:cNvPr>
            <p:cNvSpPr/>
            <p:nvPr/>
          </p:nvSpPr>
          <p:spPr>
            <a:xfrm>
              <a:off x="6996590" y="3684441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90" name="صورة 189">
              <a:extLst>
                <a:ext uri="{FF2B5EF4-FFF2-40B4-BE49-F238E27FC236}">
                  <a16:creationId xmlns:a16="http://schemas.microsoft.com/office/drawing/2014/main" id="{1053B136-7B34-7F06-01F9-146ABDB8A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22230" y="3833126"/>
              <a:ext cx="432000" cy="432000"/>
            </a:xfrm>
            <a:prstGeom prst="rect">
              <a:avLst/>
            </a:prstGeom>
          </p:spPr>
        </p:pic>
      </p:grpSp>
      <p:grpSp>
        <p:nvGrpSpPr>
          <p:cNvPr id="191" name="مجموعة 190">
            <a:extLst>
              <a:ext uri="{FF2B5EF4-FFF2-40B4-BE49-F238E27FC236}">
                <a16:creationId xmlns:a16="http://schemas.microsoft.com/office/drawing/2014/main" id="{4396FA29-4015-0F9F-A286-36CBC9832685}"/>
              </a:ext>
            </a:extLst>
          </p:cNvPr>
          <p:cNvGrpSpPr/>
          <p:nvPr/>
        </p:nvGrpSpPr>
        <p:grpSpPr>
          <a:xfrm>
            <a:off x="6996590" y="7901874"/>
            <a:ext cx="684000" cy="684000"/>
            <a:chOff x="6996590" y="4679090"/>
            <a:chExt cx="684000" cy="684000"/>
          </a:xfrm>
        </p:grpSpPr>
        <p:sp>
          <p:nvSpPr>
            <p:cNvPr id="192" name="مستطيل: زوايا مستديرة 191">
              <a:extLst>
                <a:ext uri="{FF2B5EF4-FFF2-40B4-BE49-F238E27FC236}">
                  <a16:creationId xmlns:a16="http://schemas.microsoft.com/office/drawing/2014/main" id="{BBAA3940-3601-54DF-2E22-DDA132A311B9}"/>
                </a:ext>
              </a:extLst>
            </p:cNvPr>
            <p:cNvSpPr/>
            <p:nvPr/>
          </p:nvSpPr>
          <p:spPr>
            <a:xfrm>
              <a:off x="6996590" y="4679090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93" name="صورة 192">
              <a:extLst>
                <a:ext uri="{FF2B5EF4-FFF2-40B4-BE49-F238E27FC236}">
                  <a16:creationId xmlns:a16="http://schemas.microsoft.com/office/drawing/2014/main" id="{9AB9869C-D724-A9F5-4B82-3C1B7AFB3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28090" y="4853674"/>
              <a:ext cx="396000" cy="396000"/>
            </a:xfrm>
            <a:prstGeom prst="rect">
              <a:avLst/>
            </a:prstGeom>
          </p:spPr>
        </p:pic>
      </p:grpSp>
      <p:grpSp>
        <p:nvGrpSpPr>
          <p:cNvPr id="194" name="مجموعة 193">
            <a:extLst>
              <a:ext uri="{FF2B5EF4-FFF2-40B4-BE49-F238E27FC236}">
                <a16:creationId xmlns:a16="http://schemas.microsoft.com/office/drawing/2014/main" id="{0AE7275E-B3D6-B23C-0BEE-1435E116515D}"/>
              </a:ext>
            </a:extLst>
          </p:cNvPr>
          <p:cNvGrpSpPr/>
          <p:nvPr/>
        </p:nvGrpSpPr>
        <p:grpSpPr>
          <a:xfrm>
            <a:off x="6996590" y="7901874"/>
            <a:ext cx="684000" cy="684000"/>
            <a:chOff x="6996590" y="5673737"/>
            <a:chExt cx="684000" cy="684000"/>
          </a:xfrm>
        </p:grpSpPr>
        <p:sp>
          <p:nvSpPr>
            <p:cNvPr id="195" name="مستطيل: زوايا مستديرة 194">
              <a:extLst>
                <a:ext uri="{FF2B5EF4-FFF2-40B4-BE49-F238E27FC236}">
                  <a16:creationId xmlns:a16="http://schemas.microsoft.com/office/drawing/2014/main" id="{421BC206-BCDD-B038-3B0D-9A0F2EC5E4CD}"/>
                </a:ext>
              </a:extLst>
            </p:cNvPr>
            <p:cNvSpPr/>
            <p:nvPr/>
          </p:nvSpPr>
          <p:spPr>
            <a:xfrm>
              <a:off x="6996590" y="5673737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96" name="صورة 195">
              <a:extLst>
                <a:ext uri="{FF2B5EF4-FFF2-40B4-BE49-F238E27FC236}">
                  <a16:creationId xmlns:a16="http://schemas.microsoft.com/office/drawing/2014/main" id="{3210970A-FB41-74F4-3631-8CF2A129B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128090" y="5822684"/>
              <a:ext cx="396000" cy="396000"/>
            </a:xfrm>
            <a:prstGeom prst="rect">
              <a:avLst/>
            </a:prstGeom>
          </p:spPr>
        </p:pic>
      </p:grpSp>
      <p:grpSp>
        <p:nvGrpSpPr>
          <p:cNvPr id="197" name="مجموعة 196">
            <a:extLst>
              <a:ext uri="{FF2B5EF4-FFF2-40B4-BE49-F238E27FC236}">
                <a16:creationId xmlns:a16="http://schemas.microsoft.com/office/drawing/2014/main" id="{E0A41704-D208-D5B2-804A-151218B75780}"/>
              </a:ext>
            </a:extLst>
          </p:cNvPr>
          <p:cNvGrpSpPr/>
          <p:nvPr/>
        </p:nvGrpSpPr>
        <p:grpSpPr>
          <a:xfrm>
            <a:off x="462226" y="7901874"/>
            <a:ext cx="6499491" cy="684000"/>
            <a:chOff x="462226" y="1695143"/>
            <a:chExt cx="6499491" cy="684000"/>
          </a:xfrm>
        </p:grpSpPr>
        <p:sp>
          <p:nvSpPr>
            <p:cNvPr id="198" name="مستطيل: زوايا مستديرة 197">
              <a:extLst>
                <a:ext uri="{FF2B5EF4-FFF2-40B4-BE49-F238E27FC236}">
                  <a16:creationId xmlns:a16="http://schemas.microsoft.com/office/drawing/2014/main" id="{407B8EE8-CDDF-A62D-145B-04D2A06D19EF}"/>
                </a:ext>
              </a:extLst>
            </p:cNvPr>
            <p:cNvSpPr/>
            <p:nvPr/>
          </p:nvSpPr>
          <p:spPr>
            <a:xfrm>
              <a:off x="636979" y="1695143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99" name="مربع نص 198">
              <a:extLst>
                <a:ext uri="{FF2B5EF4-FFF2-40B4-BE49-F238E27FC236}">
                  <a16:creationId xmlns:a16="http://schemas.microsoft.com/office/drawing/2014/main" id="{10A321B0-E593-82E2-10FE-D97237CE0D6A}"/>
                </a:ext>
              </a:extLst>
            </p:cNvPr>
            <p:cNvSpPr txBox="1"/>
            <p:nvPr/>
          </p:nvSpPr>
          <p:spPr>
            <a:xfrm>
              <a:off x="462226" y="1898643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تحليل قدرات الطالب واقتراح أفكار تخرج تناسب مهاراته واهتماماته الأكاديمية المختلفة.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200" name="مجموعة 199">
            <a:extLst>
              <a:ext uri="{FF2B5EF4-FFF2-40B4-BE49-F238E27FC236}">
                <a16:creationId xmlns:a16="http://schemas.microsoft.com/office/drawing/2014/main" id="{C4AF6C28-431F-8C8A-2938-5D79ADECC722}"/>
              </a:ext>
            </a:extLst>
          </p:cNvPr>
          <p:cNvGrpSpPr/>
          <p:nvPr/>
        </p:nvGrpSpPr>
        <p:grpSpPr>
          <a:xfrm>
            <a:off x="462226" y="7901874"/>
            <a:ext cx="6499491" cy="684000"/>
            <a:chOff x="462226" y="2689792"/>
            <a:chExt cx="6499491" cy="684000"/>
          </a:xfrm>
        </p:grpSpPr>
        <p:sp>
          <p:nvSpPr>
            <p:cNvPr id="201" name="مستطيل: زوايا مستديرة 200">
              <a:extLst>
                <a:ext uri="{FF2B5EF4-FFF2-40B4-BE49-F238E27FC236}">
                  <a16:creationId xmlns:a16="http://schemas.microsoft.com/office/drawing/2014/main" id="{7E803638-3E5B-22E6-3C82-A5DA666C7241}"/>
                </a:ext>
              </a:extLst>
            </p:cNvPr>
            <p:cNvSpPr/>
            <p:nvPr/>
          </p:nvSpPr>
          <p:spPr>
            <a:xfrm>
              <a:off x="636979" y="2689792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202" name="مربع نص 201">
              <a:extLst>
                <a:ext uri="{FF2B5EF4-FFF2-40B4-BE49-F238E27FC236}">
                  <a16:creationId xmlns:a16="http://schemas.microsoft.com/office/drawing/2014/main" id="{E6B84141-3EC6-EFFC-7084-65C75ED2FB04}"/>
                </a:ext>
              </a:extLst>
            </p:cNvPr>
            <p:cNvSpPr txBox="1"/>
            <p:nvPr/>
          </p:nvSpPr>
          <p:spPr>
            <a:xfrm>
              <a:off x="462226" y="2895050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إنشاء خطة تنفيذ واضحة تحدد المراحل والمهام الأساسية منذ بداية المشروع.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203" name="مجموعة 202">
            <a:extLst>
              <a:ext uri="{FF2B5EF4-FFF2-40B4-BE49-F238E27FC236}">
                <a16:creationId xmlns:a16="http://schemas.microsoft.com/office/drawing/2014/main" id="{5966CF0C-6359-3C10-B4EC-C3A63FF224B8}"/>
              </a:ext>
            </a:extLst>
          </p:cNvPr>
          <p:cNvGrpSpPr/>
          <p:nvPr/>
        </p:nvGrpSpPr>
        <p:grpSpPr>
          <a:xfrm>
            <a:off x="462226" y="7901874"/>
            <a:ext cx="6499491" cy="684000"/>
            <a:chOff x="462226" y="3684441"/>
            <a:chExt cx="6499491" cy="684000"/>
          </a:xfrm>
        </p:grpSpPr>
        <p:sp>
          <p:nvSpPr>
            <p:cNvPr id="204" name="مستطيل: زوايا مستديرة 203">
              <a:extLst>
                <a:ext uri="{FF2B5EF4-FFF2-40B4-BE49-F238E27FC236}">
                  <a16:creationId xmlns:a16="http://schemas.microsoft.com/office/drawing/2014/main" id="{5612E0C9-28ED-7F2F-3600-F4C19B7DE337}"/>
                </a:ext>
              </a:extLst>
            </p:cNvPr>
            <p:cNvSpPr/>
            <p:nvPr/>
          </p:nvSpPr>
          <p:spPr>
            <a:xfrm>
              <a:off x="636979" y="3684441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205" name="مربع نص 204">
              <a:extLst>
                <a:ext uri="{FF2B5EF4-FFF2-40B4-BE49-F238E27FC236}">
                  <a16:creationId xmlns:a16="http://schemas.microsoft.com/office/drawing/2014/main" id="{21E3A458-707A-8C56-D5B3-693B7599FFC7}"/>
                </a:ext>
              </a:extLst>
            </p:cNvPr>
            <p:cNvSpPr txBox="1"/>
            <p:nvPr/>
          </p:nvSpPr>
          <p:spPr>
            <a:xfrm>
              <a:off x="462226" y="3891457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تقدير فرص نجاح المشروع اعتمادًا على معايير تقنية وأكاديمية قابلة للقياس بدقة.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206" name="مجموعة 205">
            <a:extLst>
              <a:ext uri="{FF2B5EF4-FFF2-40B4-BE49-F238E27FC236}">
                <a16:creationId xmlns:a16="http://schemas.microsoft.com/office/drawing/2014/main" id="{15FB8236-A43F-2D0C-1567-844C47911BB0}"/>
              </a:ext>
            </a:extLst>
          </p:cNvPr>
          <p:cNvGrpSpPr/>
          <p:nvPr/>
        </p:nvGrpSpPr>
        <p:grpSpPr>
          <a:xfrm>
            <a:off x="462226" y="7901874"/>
            <a:ext cx="6499491" cy="684000"/>
            <a:chOff x="462226" y="4679089"/>
            <a:chExt cx="6499491" cy="684000"/>
          </a:xfrm>
        </p:grpSpPr>
        <p:sp>
          <p:nvSpPr>
            <p:cNvPr id="207" name="مستطيل: زوايا مستديرة 206">
              <a:extLst>
                <a:ext uri="{FF2B5EF4-FFF2-40B4-BE49-F238E27FC236}">
                  <a16:creationId xmlns:a16="http://schemas.microsoft.com/office/drawing/2014/main" id="{55912774-7CAB-0B71-3876-2DE5FA3FD34F}"/>
                </a:ext>
              </a:extLst>
            </p:cNvPr>
            <p:cNvSpPr/>
            <p:nvPr/>
          </p:nvSpPr>
          <p:spPr>
            <a:xfrm>
              <a:off x="636979" y="4679089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208" name="مربع نص 207">
              <a:extLst>
                <a:ext uri="{FF2B5EF4-FFF2-40B4-BE49-F238E27FC236}">
                  <a16:creationId xmlns:a16="http://schemas.microsoft.com/office/drawing/2014/main" id="{56585978-C014-A1A9-D537-37750D731265}"/>
                </a:ext>
              </a:extLst>
            </p:cNvPr>
            <p:cNvSpPr txBox="1"/>
            <p:nvPr/>
          </p:nvSpPr>
          <p:spPr>
            <a:xfrm>
              <a:off x="462226" y="4887864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اقتراح فرق عمل متوازنة بناءً على المهارات والخبرات وتوافق أعضاء الفريق الفعلي.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209" name="مجموعة 208">
            <a:extLst>
              <a:ext uri="{FF2B5EF4-FFF2-40B4-BE49-F238E27FC236}">
                <a16:creationId xmlns:a16="http://schemas.microsoft.com/office/drawing/2014/main" id="{6D266169-09AB-4169-484B-616827425EC7}"/>
              </a:ext>
            </a:extLst>
          </p:cNvPr>
          <p:cNvGrpSpPr/>
          <p:nvPr/>
        </p:nvGrpSpPr>
        <p:grpSpPr>
          <a:xfrm>
            <a:off x="462226" y="7901874"/>
            <a:ext cx="6499491" cy="684000"/>
            <a:chOff x="462226" y="5673737"/>
            <a:chExt cx="6499491" cy="684000"/>
          </a:xfrm>
        </p:grpSpPr>
        <p:sp>
          <p:nvSpPr>
            <p:cNvPr id="210" name="مستطيل: زوايا مستديرة 209">
              <a:extLst>
                <a:ext uri="{FF2B5EF4-FFF2-40B4-BE49-F238E27FC236}">
                  <a16:creationId xmlns:a16="http://schemas.microsoft.com/office/drawing/2014/main" id="{B9D609DE-1E14-DA19-32D8-52C6CF5DE2C5}"/>
                </a:ext>
              </a:extLst>
            </p:cNvPr>
            <p:cNvSpPr/>
            <p:nvPr/>
          </p:nvSpPr>
          <p:spPr>
            <a:xfrm>
              <a:off x="636979" y="5673737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211" name="مربع نص 210">
              <a:extLst>
                <a:ext uri="{FF2B5EF4-FFF2-40B4-BE49-F238E27FC236}">
                  <a16:creationId xmlns:a16="http://schemas.microsoft.com/office/drawing/2014/main" id="{E10115DF-DFF1-478C-0356-D16E061A3F98}"/>
                </a:ext>
              </a:extLst>
            </p:cNvPr>
            <p:cNvSpPr txBox="1"/>
            <p:nvPr/>
          </p:nvSpPr>
          <p:spPr>
            <a:xfrm>
              <a:off x="462226" y="5884271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دمج التوصية والتخطيط والتقييم ضمن منصة ذكية تدعم رحلة المشروع من البداية.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7264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مستطيل: زوايا مستديرة 119">
            <a:extLst>
              <a:ext uri="{FF2B5EF4-FFF2-40B4-BE49-F238E27FC236}">
                <a16:creationId xmlns:a16="http://schemas.microsoft.com/office/drawing/2014/main" id="{B1DC9FEC-F6A0-E953-F4AA-0882689C92D4}"/>
              </a:ext>
            </a:extLst>
          </p:cNvPr>
          <p:cNvSpPr/>
          <p:nvPr/>
        </p:nvSpPr>
        <p:spPr>
          <a:xfrm>
            <a:off x="-3952090" y="0"/>
            <a:ext cx="12425082" cy="6858000"/>
          </a:xfrm>
          <a:prstGeom prst="roundRect">
            <a:avLst>
              <a:gd name="adj" fmla="val 7633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6EFCEEEC-E2B3-5B6F-FD73-8150B5BA34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324" y="0"/>
            <a:ext cx="3859676" cy="6858000"/>
          </a:xfrm>
          <a:prstGeom prst="rect">
            <a:avLst/>
          </a:prstGeom>
        </p:spPr>
      </p:pic>
      <p:pic>
        <p:nvPicPr>
          <p:cNvPr id="16" name="عنصر نائب للصورة 95">
            <a:extLst>
              <a:ext uri="{FF2B5EF4-FFF2-40B4-BE49-F238E27FC236}">
                <a16:creationId xmlns:a16="http://schemas.microsoft.com/office/drawing/2014/main" id="{D9098BA6-1CC4-1E3B-AD13-8BF9090DE6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r="271"/>
          <a:stretch>
            <a:fillRect/>
          </a:stretch>
        </p:blipFill>
        <p:spPr>
          <a:xfrm>
            <a:off x="18336630" y="2572203"/>
            <a:ext cx="3788289" cy="2540601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64F3ED8A-5116-96FB-05A6-11A4149B8D9A}"/>
              </a:ext>
            </a:extLst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7174" y="2572203"/>
            <a:ext cx="3787200" cy="2541600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6E602F9C-C303-990E-CFDE-73D91753A0E6}"/>
              </a:ext>
            </a:extLst>
          </p:cNvPr>
          <p:cNvSpPr txBox="1"/>
          <p:nvPr/>
        </p:nvSpPr>
        <p:spPr>
          <a:xfrm>
            <a:off x="-7544038" y="1056060"/>
            <a:ext cx="284852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المقدمة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20" name="مجموعة 19">
            <a:extLst>
              <a:ext uri="{FF2B5EF4-FFF2-40B4-BE49-F238E27FC236}">
                <a16:creationId xmlns:a16="http://schemas.microsoft.com/office/drawing/2014/main" id="{307F66D2-BA5B-8D30-0077-B919CC06F9C5}"/>
              </a:ext>
            </a:extLst>
          </p:cNvPr>
          <p:cNvGrpSpPr/>
          <p:nvPr/>
        </p:nvGrpSpPr>
        <p:grpSpPr>
          <a:xfrm>
            <a:off x="-9927868" y="1936017"/>
            <a:ext cx="5178200" cy="1508105"/>
            <a:chOff x="409354" y="2139744"/>
            <a:chExt cx="5178200" cy="1508105"/>
          </a:xfrm>
        </p:grpSpPr>
        <p:sp>
          <p:nvSpPr>
            <p:cNvPr id="21" name="مربع نص 20">
              <a:extLst>
                <a:ext uri="{FF2B5EF4-FFF2-40B4-BE49-F238E27FC236}">
                  <a16:creationId xmlns:a16="http://schemas.microsoft.com/office/drawing/2014/main" id="{D10F3AB7-A9E1-45CD-C55D-27E2A2A31392}"/>
                </a:ext>
              </a:extLst>
            </p:cNvPr>
            <p:cNvSpPr txBox="1"/>
            <p:nvPr/>
          </p:nvSpPr>
          <p:spPr>
            <a:xfrm>
              <a:off x="409354" y="2139744"/>
              <a:ext cx="514772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يواجه طلاب السنوات النهائية صعوبة في اختيار مشروع التخرج، حيث يواجه 68% منهم تحديات في اتخاذ القرار، بينما تتعثر 45% من المشاريع البرمجية بسبب غياب التخطيط الواضح منذ البداية.</a:t>
              </a:r>
              <a:endParaRPr lang="en-US" sz="1600" dirty="0">
                <a:solidFill>
                  <a:srgbClr val="002060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989911D0-83DB-2D1A-B348-4F0455A9AC0C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239627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33B57BB5-F2FB-D07D-8A83-922AB0298D12}"/>
              </a:ext>
            </a:extLst>
          </p:cNvPr>
          <p:cNvGrpSpPr/>
          <p:nvPr/>
        </p:nvGrpSpPr>
        <p:grpSpPr>
          <a:xfrm>
            <a:off x="-9927868" y="3604699"/>
            <a:ext cx="5178200" cy="1508105"/>
            <a:chOff x="409354" y="3808426"/>
            <a:chExt cx="5178200" cy="1508105"/>
          </a:xfrm>
        </p:grpSpPr>
        <p:sp>
          <p:nvSpPr>
            <p:cNvPr id="24" name="مربع نص 23">
              <a:extLst>
                <a:ext uri="{FF2B5EF4-FFF2-40B4-BE49-F238E27FC236}">
                  <a16:creationId xmlns:a16="http://schemas.microsoft.com/office/drawing/2014/main" id="{6E418328-486B-2BEC-6E9A-8B3284188410}"/>
                </a:ext>
              </a:extLst>
            </p:cNvPr>
            <p:cNvSpPr txBox="1"/>
            <p:nvPr/>
          </p:nvSpPr>
          <p:spPr>
            <a:xfrm>
              <a:off x="409354" y="3808426"/>
              <a:ext cx="5147720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كما تحقق الفرق العشوائية إنتاجية أقل بنسبة 30% مقارنة بالفرق المتكاملة، مما يبرز الحاجة إلى منصة ذكية تدعم اختيار الفكرة وتخطيط المشروع وتكوين فرق العمل بطريقة منهجية.</a:t>
              </a:r>
              <a:endParaRPr lang="en-US" sz="1600" dirty="0">
                <a:solidFill>
                  <a:srgbClr val="002060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cxnSp>
          <p:nvCxnSpPr>
            <p:cNvPr id="25" name="رابط مستقيم 24">
              <a:extLst>
                <a:ext uri="{FF2B5EF4-FFF2-40B4-BE49-F238E27FC236}">
                  <a16:creationId xmlns:a16="http://schemas.microsoft.com/office/drawing/2014/main" id="{E0BAAE10-7F7E-0343-4010-9BEA5D009BAA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407403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F8630269-C0B0-23EC-AB51-7AB8A417F9FF}"/>
              </a:ext>
            </a:extLst>
          </p:cNvPr>
          <p:cNvSpPr txBox="1"/>
          <p:nvPr/>
        </p:nvSpPr>
        <p:spPr>
          <a:xfrm>
            <a:off x="4881849" y="501466"/>
            <a:ext cx="284852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فكرة المشروع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69" name="مجموعة 68">
            <a:extLst>
              <a:ext uri="{FF2B5EF4-FFF2-40B4-BE49-F238E27FC236}">
                <a16:creationId xmlns:a16="http://schemas.microsoft.com/office/drawing/2014/main" id="{A4FFAD9A-18B0-424A-F76A-0A520A8B1182}"/>
              </a:ext>
            </a:extLst>
          </p:cNvPr>
          <p:cNvGrpSpPr/>
          <p:nvPr/>
        </p:nvGrpSpPr>
        <p:grpSpPr>
          <a:xfrm>
            <a:off x="6996590" y="1695143"/>
            <a:ext cx="684000" cy="684000"/>
            <a:chOff x="6996590" y="1695143"/>
            <a:chExt cx="684000" cy="684000"/>
          </a:xfrm>
        </p:grpSpPr>
        <p:sp>
          <p:nvSpPr>
            <p:cNvPr id="32" name="مستطيل: زوايا مستديرة 31">
              <a:extLst>
                <a:ext uri="{FF2B5EF4-FFF2-40B4-BE49-F238E27FC236}">
                  <a16:creationId xmlns:a16="http://schemas.microsoft.com/office/drawing/2014/main" id="{810D33D5-6DA2-59F6-8BE4-FA77C57727F1}"/>
                </a:ext>
              </a:extLst>
            </p:cNvPr>
            <p:cNvSpPr/>
            <p:nvPr/>
          </p:nvSpPr>
          <p:spPr>
            <a:xfrm>
              <a:off x="6996590" y="1695143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44" name="صورة 43">
              <a:extLst>
                <a:ext uri="{FF2B5EF4-FFF2-40B4-BE49-F238E27FC236}">
                  <a16:creationId xmlns:a16="http://schemas.microsoft.com/office/drawing/2014/main" id="{BF6295CF-E5C5-243B-970D-843F3E4FE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8230" y="1857143"/>
              <a:ext cx="360000" cy="360000"/>
            </a:xfrm>
            <a:prstGeom prst="rect">
              <a:avLst/>
            </a:prstGeom>
          </p:spPr>
        </p:pic>
      </p:grpSp>
      <p:grpSp>
        <p:nvGrpSpPr>
          <p:cNvPr id="68" name="مجموعة 67">
            <a:extLst>
              <a:ext uri="{FF2B5EF4-FFF2-40B4-BE49-F238E27FC236}">
                <a16:creationId xmlns:a16="http://schemas.microsoft.com/office/drawing/2014/main" id="{4238FAC9-99B5-7F96-4218-968C7A0252D7}"/>
              </a:ext>
            </a:extLst>
          </p:cNvPr>
          <p:cNvGrpSpPr/>
          <p:nvPr/>
        </p:nvGrpSpPr>
        <p:grpSpPr>
          <a:xfrm>
            <a:off x="6996590" y="2689792"/>
            <a:ext cx="684000" cy="684000"/>
            <a:chOff x="6996590" y="2689792"/>
            <a:chExt cx="684000" cy="684000"/>
          </a:xfrm>
        </p:grpSpPr>
        <p:sp>
          <p:nvSpPr>
            <p:cNvPr id="34" name="مستطيل: زوايا مستديرة 33">
              <a:extLst>
                <a:ext uri="{FF2B5EF4-FFF2-40B4-BE49-F238E27FC236}">
                  <a16:creationId xmlns:a16="http://schemas.microsoft.com/office/drawing/2014/main" id="{5077D139-095E-9B15-9E9E-769128D77C9B}"/>
                </a:ext>
              </a:extLst>
            </p:cNvPr>
            <p:cNvSpPr/>
            <p:nvPr/>
          </p:nvSpPr>
          <p:spPr>
            <a:xfrm>
              <a:off x="6996590" y="2689792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48" name="صورة 47">
              <a:extLst>
                <a:ext uri="{FF2B5EF4-FFF2-40B4-BE49-F238E27FC236}">
                  <a16:creationId xmlns:a16="http://schemas.microsoft.com/office/drawing/2014/main" id="{E0850393-D72C-6CB9-4645-BE44034DE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135540" y="2813138"/>
              <a:ext cx="432000" cy="432000"/>
            </a:xfrm>
            <a:prstGeom prst="rect">
              <a:avLst/>
            </a:prstGeom>
          </p:spPr>
        </p:pic>
      </p:grpSp>
      <p:grpSp>
        <p:nvGrpSpPr>
          <p:cNvPr id="67" name="مجموعة 66">
            <a:extLst>
              <a:ext uri="{FF2B5EF4-FFF2-40B4-BE49-F238E27FC236}">
                <a16:creationId xmlns:a16="http://schemas.microsoft.com/office/drawing/2014/main" id="{1941A456-0539-4B22-4998-A1778CF53BB4}"/>
              </a:ext>
            </a:extLst>
          </p:cNvPr>
          <p:cNvGrpSpPr/>
          <p:nvPr/>
        </p:nvGrpSpPr>
        <p:grpSpPr>
          <a:xfrm>
            <a:off x="6996590" y="3684441"/>
            <a:ext cx="684000" cy="684000"/>
            <a:chOff x="6996590" y="3684441"/>
            <a:chExt cx="684000" cy="684000"/>
          </a:xfrm>
        </p:grpSpPr>
        <p:sp>
          <p:nvSpPr>
            <p:cNvPr id="36" name="مستطيل: زوايا مستديرة 35">
              <a:extLst>
                <a:ext uri="{FF2B5EF4-FFF2-40B4-BE49-F238E27FC236}">
                  <a16:creationId xmlns:a16="http://schemas.microsoft.com/office/drawing/2014/main" id="{F68DC516-6D60-7A11-4C76-32D9E2111C31}"/>
                </a:ext>
              </a:extLst>
            </p:cNvPr>
            <p:cNvSpPr/>
            <p:nvPr/>
          </p:nvSpPr>
          <p:spPr>
            <a:xfrm>
              <a:off x="6996590" y="3684441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50" name="صورة 49">
              <a:extLst>
                <a:ext uri="{FF2B5EF4-FFF2-40B4-BE49-F238E27FC236}">
                  <a16:creationId xmlns:a16="http://schemas.microsoft.com/office/drawing/2014/main" id="{BAFB7C35-EE37-72FC-FF41-36B988A48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22230" y="3833126"/>
              <a:ext cx="432000" cy="432000"/>
            </a:xfrm>
            <a:prstGeom prst="rect">
              <a:avLst/>
            </a:prstGeom>
          </p:spPr>
        </p:pic>
      </p:grpSp>
      <p:grpSp>
        <p:nvGrpSpPr>
          <p:cNvPr id="66" name="مجموعة 65">
            <a:extLst>
              <a:ext uri="{FF2B5EF4-FFF2-40B4-BE49-F238E27FC236}">
                <a16:creationId xmlns:a16="http://schemas.microsoft.com/office/drawing/2014/main" id="{E4287AD0-AFCA-800E-4E0B-100B14C3AA00}"/>
              </a:ext>
            </a:extLst>
          </p:cNvPr>
          <p:cNvGrpSpPr/>
          <p:nvPr/>
        </p:nvGrpSpPr>
        <p:grpSpPr>
          <a:xfrm>
            <a:off x="6996590" y="4679090"/>
            <a:ext cx="684000" cy="684000"/>
            <a:chOff x="6996590" y="4679090"/>
            <a:chExt cx="684000" cy="684000"/>
          </a:xfrm>
        </p:grpSpPr>
        <p:sp>
          <p:nvSpPr>
            <p:cNvPr id="38" name="مستطيل: زوايا مستديرة 37">
              <a:extLst>
                <a:ext uri="{FF2B5EF4-FFF2-40B4-BE49-F238E27FC236}">
                  <a16:creationId xmlns:a16="http://schemas.microsoft.com/office/drawing/2014/main" id="{AC2951BF-F97C-D4DD-D258-BC6CEB69145F}"/>
                </a:ext>
              </a:extLst>
            </p:cNvPr>
            <p:cNvSpPr/>
            <p:nvPr/>
          </p:nvSpPr>
          <p:spPr>
            <a:xfrm>
              <a:off x="6996590" y="4679090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52" name="صورة 51">
              <a:extLst>
                <a:ext uri="{FF2B5EF4-FFF2-40B4-BE49-F238E27FC236}">
                  <a16:creationId xmlns:a16="http://schemas.microsoft.com/office/drawing/2014/main" id="{00159B8E-0E29-FD2E-12AE-A8984EAEB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28090" y="4853674"/>
              <a:ext cx="396000" cy="396000"/>
            </a:xfrm>
            <a:prstGeom prst="rect">
              <a:avLst/>
            </a:prstGeom>
          </p:spPr>
        </p:pic>
      </p:grpSp>
      <p:grpSp>
        <p:nvGrpSpPr>
          <p:cNvPr id="65" name="مجموعة 64">
            <a:extLst>
              <a:ext uri="{FF2B5EF4-FFF2-40B4-BE49-F238E27FC236}">
                <a16:creationId xmlns:a16="http://schemas.microsoft.com/office/drawing/2014/main" id="{15FF6A22-587F-D599-0F47-CBB242988386}"/>
              </a:ext>
            </a:extLst>
          </p:cNvPr>
          <p:cNvGrpSpPr/>
          <p:nvPr/>
        </p:nvGrpSpPr>
        <p:grpSpPr>
          <a:xfrm>
            <a:off x="6996590" y="5673737"/>
            <a:ext cx="684000" cy="684000"/>
            <a:chOff x="6996590" y="5673737"/>
            <a:chExt cx="684000" cy="684000"/>
          </a:xfrm>
        </p:grpSpPr>
        <p:sp>
          <p:nvSpPr>
            <p:cNvPr id="40" name="مستطيل: زوايا مستديرة 39">
              <a:extLst>
                <a:ext uri="{FF2B5EF4-FFF2-40B4-BE49-F238E27FC236}">
                  <a16:creationId xmlns:a16="http://schemas.microsoft.com/office/drawing/2014/main" id="{335D17B0-B409-044F-CBC0-CA322723303B}"/>
                </a:ext>
              </a:extLst>
            </p:cNvPr>
            <p:cNvSpPr/>
            <p:nvPr/>
          </p:nvSpPr>
          <p:spPr>
            <a:xfrm>
              <a:off x="6996590" y="5673737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54" name="صورة 53">
              <a:extLst>
                <a:ext uri="{FF2B5EF4-FFF2-40B4-BE49-F238E27FC236}">
                  <a16:creationId xmlns:a16="http://schemas.microsoft.com/office/drawing/2014/main" id="{25B0CACD-E475-FA6F-2313-BC55F15E6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128090" y="5822684"/>
              <a:ext cx="396000" cy="396000"/>
            </a:xfrm>
            <a:prstGeom prst="rect">
              <a:avLst/>
            </a:prstGeom>
          </p:spPr>
        </p:pic>
      </p:grp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F28623B5-C075-2627-0E71-87358F183E10}"/>
              </a:ext>
            </a:extLst>
          </p:cNvPr>
          <p:cNvGrpSpPr/>
          <p:nvPr/>
        </p:nvGrpSpPr>
        <p:grpSpPr>
          <a:xfrm>
            <a:off x="462226" y="1695143"/>
            <a:ext cx="6499491" cy="684000"/>
            <a:chOff x="462226" y="1695143"/>
            <a:chExt cx="6499491" cy="684000"/>
          </a:xfrm>
        </p:grpSpPr>
        <p:sp>
          <p:nvSpPr>
            <p:cNvPr id="56" name="مستطيل: زوايا مستديرة 55">
              <a:extLst>
                <a:ext uri="{FF2B5EF4-FFF2-40B4-BE49-F238E27FC236}">
                  <a16:creationId xmlns:a16="http://schemas.microsoft.com/office/drawing/2014/main" id="{0CE13DA6-A8A5-4F3E-1118-EFD98A21E852}"/>
                </a:ext>
              </a:extLst>
            </p:cNvPr>
            <p:cNvSpPr/>
            <p:nvPr/>
          </p:nvSpPr>
          <p:spPr>
            <a:xfrm>
              <a:off x="636979" y="1695143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71" name="مربع نص 70">
              <a:extLst>
                <a:ext uri="{FF2B5EF4-FFF2-40B4-BE49-F238E27FC236}">
                  <a16:creationId xmlns:a16="http://schemas.microsoft.com/office/drawing/2014/main" id="{72E50CF7-A13F-7A5F-56B9-5451A8DBC672}"/>
                </a:ext>
              </a:extLst>
            </p:cNvPr>
            <p:cNvSpPr txBox="1"/>
            <p:nvPr/>
          </p:nvSpPr>
          <p:spPr>
            <a:xfrm>
              <a:off x="462226" y="1898643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تحليل قدرات الطالب واقتراح أفكار تخرج تناسب مهاراته واهتماماته الأكاديمية المختلفة.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B1DBB661-E7C4-071C-14AC-794351301DFE}"/>
              </a:ext>
            </a:extLst>
          </p:cNvPr>
          <p:cNvGrpSpPr/>
          <p:nvPr/>
        </p:nvGrpSpPr>
        <p:grpSpPr>
          <a:xfrm>
            <a:off x="462226" y="2689792"/>
            <a:ext cx="6499491" cy="684000"/>
            <a:chOff x="462226" y="2689792"/>
            <a:chExt cx="6499491" cy="684000"/>
          </a:xfrm>
        </p:grpSpPr>
        <p:sp>
          <p:nvSpPr>
            <p:cNvPr id="58" name="مستطيل: زوايا مستديرة 57">
              <a:extLst>
                <a:ext uri="{FF2B5EF4-FFF2-40B4-BE49-F238E27FC236}">
                  <a16:creationId xmlns:a16="http://schemas.microsoft.com/office/drawing/2014/main" id="{565B7FCD-886F-F1B2-49FD-D5E277B994F7}"/>
                </a:ext>
              </a:extLst>
            </p:cNvPr>
            <p:cNvSpPr/>
            <p:nvPr/>
          </p:nvSpPr>
          <p:spPr>
            <a:xfrm>
              <a:off x="636979" y="2689792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73" name="مربع نص 72">
              <a:extLst>
                <a:ext uri="{FF2B5EF4-FFF2-40B4-BE49-F238E27FC236}">
                  <a16:creationId xmlns:a16="http://schemas.microsoft.com/office/drawing/2014/main" id="{DA20A05E-6D69-4AA3-4946-B89465DA11E7}"/>
                </a:ext>
              </a:extLst>
            </p:cNvPr>
            <p:cNvSpPr txBox="1"/>
            <p:nvPr/>
          </p:nvSpPr>
          <p:spPr>
            <a:xfrm>
              <a:off x="462226" y="2895050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إنشاء خطة تنفيذ واضحة تحدد المراحل والمهام الأساسية منذ بداية المشروع.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5" name="مجموعة 84">
            <a:extLst>
              <a:ext uri="{FF2B5EF4-FFF2-40B4-BE49-F238E27FC236}">
                <a16:creationId xmlns:a16="http://schemas.microsoft.com/office/drawing/2014/main" id="{786F57CA-C912-FEA6-7B46-B76CD5258ECA}"/>
              </a:ext>
            </a:extLst>
          </p:cNvPr>
          <p:cNvGrpSpPr/>
          <p:nvPr/>
        </p:nvGrpSpPr>
        <p:grpSpPr>
          <a:xfrm>
            <a:off x="462226" y="3684441"/>
            <a:ext cx="6499491" cy="684000"/>
            <a:chOff x="462226" y="3684441"/>
            <a:chExt cx="6499491" cy="684000"/>
          </a:xfrm>
        </p:grpSpPr>
        <p:sp>
          <p:nvSpPr>
            <p:cNvPr id="60" name="مستطيل: زوايا مستديرة 59">
              <a:extLst>
                <a:ext uri="{FF2B5EF4-FFF2-40B4-BE49-F238E27FC236}">
                  <a16:creationId xmlns:a16="http://schemas.microsoft.com/office/drawing/2014/main" id="{C77CB710-91C7-4139-CA4C-6BA5409C21DB}"/>
                </a:ext>
              </a:extLst>
            </p:cNvPr>
            <p:cNvSpPr/>
            <p:nvPr/>
          </p:nvSpPr>
          <p:spPr>
            <a:xfrm>
              <a:off x="636979" y="3684441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75" name="مربع نص 74">
              <a:extLst>
                <a:ext uri="{FF2B5EF4-FFF2-40B4-BE49-F238E27FC236}">
                  <a16:creationId xmlns:a16="http://schemas.microsoft.com/office/drawing/2014/main" id="{367594A0-524C-8393-8006-2F5BD4A0047C}"/>
                </a:ext>
              </a:extLst>
            </p:cNvPr>
            <p:cNvSpPr txBox="1"/>
            <p:nvPr/>
          </p:nvSpPr>
          <p:spPr>
            <a:xfrm>
              <a:off x="462226" y="3891457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تقدير فرص نجاح المشروع اعتمادًا على معايير تقنية وأكاديمية قابلة للقياس بدقة.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6" name="مجموعة 85">
            <a:extLst>
              <a:ext uri="{FF2B5EF4-FFF2-40B4-BE49-F238E27FC236}">
                <a16:creationId xmlns:a16="http://schemas.microsoft.com/office/drawing/2014/main" id="{1DC005DC-1E24-D824-B2EC-EA0734E49BF7}"/>
              </a:ext>
            </a:extLst>
          </p:cNvPr>
          <p:cNvGrpSpPr/>
          <p:nvPr/>
        </p:nvGrpSpPr>
        <p:grpSpPr>
          <a:xfrm>
            <a:off x="462226" y="4679089"/>
            <a:ext cx="6499491" cy="684000"/>
            <a:chOff x="462226" y="4679089"/>
            <a:chExt cx="6499491" cy="684000"/>
          </a:xfrm>
        </p:grpSpPr>
        <p:sp>
          <p:nvSpPr>
            <p:cNvPr id="62" name="مستطيل: زوايا مستديرة 61">
              <a:extLst>
                <a:ext uri="{FF2B5EF4-FFF2-40B4-BE49-F238E27FC236}">
                  <a16:creationId xmlns:a16="http://schemas.microsoft.com/office/drawing/2014/main" id="{AC0332D1-BFB7-A078-1C6F-87F9B0FB9443}"/>
                </a:ext>
              </a:extLst>
            </p:cNvPr>
            <p:cNvSpPr/>
            <p:nvPr/>
          </p:nvSpPr>
          <p:spPr>
            <a:xfrm>
              <a:off x="636979" y="4679089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77" name="مربع نص 76">
              <a:extLst>
                <a:ext uri="{FF2B5EF4-FFF2-40B4-BE49-F238E27FC236}">
                  <a16:creationId xmlns:a16="http://schemas.microsoft.com/office/drawing/2014/main" id="{EEE6BC65-7DF6-78FF-55BC-17B8E86118FD}"/>
                </a:ext>
              </a:extLst>
            </p:cNvPr>
            <p:cNvSpPr txBox="1"/>
            <p:nvPr/>
          </p:nvSpPr>
          <p:spPr>
            <a:xfrm>
              <a:off x="462226" y="4887864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فرق عمل متوازنة بناءً على المهارات والخبرات وتوافق أعضاء الفريق الفعلي.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7" name="مجموعة 86">
            <a:extLst>
              <a:ext uri="{FF2B5EF4-FFF2-40B4-BE49-F238E27FC236}">
                <a16:creationId xmlns:a16="http://schemas.microsoft.com/office/drawing/2014/main" id="{6A11A09B-8FF4-C967-934A-3F04EBEC75F4}"/>
              </a:ext>
            </a:extLst>
          </p:cNvPr>
          <p:cNvGrpSpPr/>
          <p:nvPr/>
        </p:nvGrpSpPr>
        <p:grpSpPr>
          <a:xfrm>
            <a:off x="462226" y="5673737"/>
            <a:ext cx="6499491" cy="684000"/>
            <a:chOff x="462226" y="5673737"/>
            <a:chExt cx="6499491" cy="684000"/>
          </a:xfrm>
        </p:grpSpPr>
        <p:sp>
          <p:nvSpPr>
            <p:cNvPr id="64" name="مستطيل: زوايا مستديرة 63">
              <a:extLst>
                <a:ext uri="{FF2B5EF4-FFF2-40B4-BE49-F238E27FC236}">
                  <a16:creationId xmlns:a16="http://schemas.microsoft.com/office/drawing/2014/main" id="{04EBA160-F593-EF58-2C67-F0FF43BBB98E}"/>
                </a:ext>
              </a:extLst>
            </p:cNvPr>
            <p:cNvSpPr/>
            <p:nvPr/>
          </p:nvSpPr>
          <p:spPr>
            <a:xfrm>
              <a:off x="636979" y="5673737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79" name="مربع نص 78">
              <a:extLst>
                <a:ext uri="{FF2B5EF4-FFF2-40B4-BE49-F238E27FC236}">
                  <a16:creationId xmlns:a16="http://schemas.microsoft.com/office/drawing/2014/main" id="{D0264A5F-3B1B-937D-6450-DCD96D5A192B}"/>
                </a:ext>
              </a:extLst>
            </p:cNvPr>
            <p:cNvSpPr txBox="1"/>
            <p:nvPr/>
          </p:nvSpPr>
          <p:spPr>
            <a:xfrm>
              <a:off x="462226" y="5884271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دمج التوصية والتخطيط والتقييم ضمن منصة ذكية تدعم رحلة المشروع من البداية.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21" name="مجموعة 120">
            <a:extLst>
              <a:ext uri="{FF2B5EF4-FFF2-40B4-BE49-F238E27FC236}">
                <a16:creationId xmlns:a16="http://schemas.microsoft.com/office/drawing/2014/main" id="{C6242CC4-148E-822E-6F20-830DA4988443}"/>
              </a:ext>
            </a:extLst>
          </p:cNvPr>
          <p:cNvGrpSpPr/>
          <p:nvPr/>
        </p:nvGrpSpPr>
        <p:grpSpPr>
          <a:xfrm>
            <a:off x="5020236" y="8078486"/>
            <a:ext cx="2151529" cy="2245157"/>
            <a:chOff x="9340008" y="1389281"/>
            <a:chExt cx="2151529" cy="2245157"/>
          </a:xfrm>
        </p:grpSpPr>
        <p:grpSp>
          <p:nvGrpSpPr>
            <p:cNvPr id="122" name="مجموعة 121">
              <a:extLst>
                <a:ext uri="{FF2B5EF4-FFF2-40B4-BE49-F238E27FC236}">
                  <a16:creationId xmlns:a16="http://schemas.microsoft.com/office/drawing/2014/main" id="{21924F47-4B8A-6608-DD1D-16E4A8973756}"/>
                </a:ext>
              </a:extLst>
            </p:cNvPr>
            <p:cNvGrpSpPr/>
            <p:nvPr/>
          </p:nvGrpSpPr>
          <p:grpSpPr>
            <a:xfrm>
              <a:off x="9340008" y="1389281"/>
              <a:ext cx="2151529" cy="2245157"/>
              <a:chOff x="8728169" y="1805242"/>
              <a:chExt cx="2151529" cy="2245157"/>
            </a:xfrm>
          </p:grpSpPr>
          <p:sp>
            <p:nvSpPr>
              <p:cNvPr id="125" name="شكل بيضاوي 124">
                <a:extLst>
                  <a:ext uri="{FF2B5EF4-FFF2-40B4-BE49-F238E27FC236}">
                    <a16:creationId xmlns:a16="http://schemas.microsoft.com/office/drawing/2014/main" id="{F2D94228-4C07-DC10-E83C-224C293C3EEA}"/>
                  </a:ext>
                </a:extLst>
              </p:cNvPr>
              <p:cNvSpPr/>
              <p:nvPr/>
            </p:nvSpPr>
            <p:spPr>
              <a:xfrm>
                <a:off x="9407934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26" name="مستطيل: زوايا مستديرة 125">
                <a:extLst>
                  <a:ext uri="{FF2B5EF4-FFF2-40B4-BE49-F238E27FC236}">
                    <a16:creationId xmlns:a16="http://schemas.microsoft.com/office/drawing/2014/main" id="{E4DEF456-8340-CEBC-A4DB-7AEC8E4FDBA9}"/>
                  </a:ext>
                </a:extLst>
              </p:cNvPr>
              <p:cNvSpPr/>
              <p:nvPr/>
            </p:nvSpPr>
            <p:spPr>
              <a:xfrm>
                <a:off x="8728169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23" name="صورة 122">
              <a:extLst>
                <a:ext uri="{FF2B5EF4-FFF2-40B4-BE49-F238E27FC236}">
                  <a16:creationId xmlns:a16="http://schemas.microsoft.com/office/drawing/2014/main" id="{9170056C-8C14-8C96-A585-89BAA38EB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166532" y="1551281"/>
              <a:ext cx="468000" cy="468000"/>
            </a:xfrm>
            <a:prstGeom prst="rect">
              <a:avLst/>
            </a:prstGeom>
          </p:spPr>
        </p:pic>
        <p:sp>
          <p:nvSpPr>
            <p:cNvPr id="124" name="مربع نص 123">
              <a:extLst>
                <a:ext uri="{FF2B5EF4-FFF2-40B4-BE49-F238E27FC236}">
                  <a16:creationId xmlns:a16="http://schemas.microsoft.com/office/drawing/2014/main" id="{1F0E55D8-7644-3FC3-FFB3-25EEEEBBDF6E}"/>
                </a:ext>
              </a:extLst>
            </p:cNvPr>
            <p:cNvSpPr txBox="1"/>
            <p:nvPr/>
          </p:nvSpPr>
          <p:spPr>
            <a:xfrm>
              <a:off x="9461359" y="2567189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بناء ملفات مهارات رقمية دقيقة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27" name="مجموعة 126">
            <a:extLst>
              <a:ext uri="{FF2B5EF4-FFF2-40B4-BE49-F238E27FC236}">
                <a16:creationId xmlns:a16="http://schemas.microsoft.com/office/drawing/2014/main" id="{186AACA5-C411-E15C-C43E-768124A59B04}"/>
              </a:ext>
            </a:extLst>
          </p:cNvPr>
          <p:cNvGrpSpPr/>
          <p:nvPr/>
        </p:nvGrpSpPr>
        <p:grpSpPr>
          <a:xfrm>
            <a:off x="5020236" y="8078486"/>
            <a:ext cx="2151529" cy="2245157"/>
            <a:chOff x="6460160" y="1389281"/>
            <a:chExt cx="2151529" cy="2245157"/>
          </a:xfrm>
        </p:grpSpPr>
        <p:grpSp>
          <p:nvGrpSpPr>
            <p:cNvPr id="128" name="مجموعة 127">
              <a:extLst>
                <a:ext uri="{FF2B5EF4-FFF2-40B4-BE49-F238E27FC236}">
                  <a16:creationId xmlns:a16="http://schemas.microsoft.com/office/drawing/2014/main" id="{81CF3B58-CF52-3B0B-C0BF-BFDC5C25713A}"/>
                </a:ext>
              </a:extLst>
            </p:cNvPr>
            <p:cNvGrpSpPr/>
            <p:nvPr/>
          </p:nvGrpSpPr>
          <p:grpSpPr>
            <a:xfrm>
              <a:off x="6460160" y="1389281"/>
              <a:ext cx="2151529" cy="2245157"/>
              <a:chOff x="6211390" y="1805242"/>
              <a:chExt cx="2151529" cy="2245157"/>
            </a:xfrm>
          </p:grpSpPr>
          <p:sp>
            <p:nvSpPr>
              <p:cNvPr id="131" name="شكل بيضاوي 130">
                <a:extLst>
                  <a:ext uri="{FF2B5EF4-FFF2-40B4-BE49-F238E27FC236}">
                    <a16:creationId xmlns:a16="http://schemas.microsoft.com/office/drawing/2014/main" id="{ECD9B56A-2D70-9599-60B6-97B78F7A8B60}"/>
                  </a:ext>
                </a:extLst>
              </p:cNvPr>
              <p:cNvSpPr/>
              <p:nvPr/>
            </p:nvSpPr>
            <p:spPr>
              <a:xfrm>
                <a:off x="6891155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32" name="مستطيل: زوايا مستديرة 131">
                <a:extLst>
                  <a:ext uri="{FF2B5EF4-FFF2-40B4-BE49-F238E27FC236}">
                    <a16:creationId xmlns:a16="http://schemas.microsoft.com/office/drawing/2014/main" id="{670CF473-8E2A-833D-7BDF-91B90C043D72}"/>
                  </a:ext>
                </a:extLst>
              </p:cNvPr>
              <p:cNvSpPr/>
              <p:nvPr/>
            </p:nvSpPr>
            <p:spPr>
              <a:xfrm>
                <a:off x="6211390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29" name="صورة 128">
              <a:extLst>
                <a:ext uri="{FF2B5EF4-FFF2-40B4-BE49-F238E27FC236}">
                  <a16:creationId xmlns:a16="http://schemas.microsoft.com/office/drawing/2014/main" id="{124F5ED3-E924-402B-A932-31D7DC655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301924" y="1551281"/>
              <a:ext cx="468000" cy="468000"/>
            </a:xfrm>
            <a:prstGeom prst="rect">
              <a:avLst/>
            </a:prstGeom>
          </p:spPr>
        </p:pic>
        <p:sp>
          <p:nvSpPr>
            <p:cNvPr id="130" name="مربع نص 129">
              <a:extLst>
                <a:ext uri="{FF2B5EF4-FFF2-40B4-BE49-F238E27FC236}">
                  <a16:creationId xmlns:a16="http://schemas.microsoft.com/office/drawing/2014/main" id="{E3F644CB-1D3C-42D7-D89D-899C22FC9C2C}"/>
                </a:ext>
              </a:extLst>
            </p:cNvPr>
            <p:cNvSpPr txBox="1"/>
            <p:nvPr/>
          </p:nvSpPr>
          <p:spPr>
            <a:xfrm>
              <a:off x="6579911" y="2558973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أتمتة اختيار مشاريع التخرج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33" name="مجموعة 132">
            <a:extLst>
              <a:ext uri="{FF2B5EF4-FFF2-40B4-BE49-F238E27FC236}">
                <a16:creationId xmlns:a16="http://schemas.microsoft.com/office/drawing/2014/main" id="{336D0BAB-43DB-3395-4E40-08EC9A33275E}"/>
              </a:ext>
            </a:extLst>
          </p:cNvPr>
          <p:cNvGrpSpPr/>
          <p:nvPr/>
        </p:nvGrpSpPr>
        <p:grpSpPr>
          <a:xfrm>
            <a:off x="5020236" y="8078486"/>
            <a:ext cx="2151529" cy="2245157"/>
            <a:chOff x="3580312" y="1389281"/>
            <a:chExt cx="2151529" cy="2245157"/>
          </a:xfrm>
        </p:grpSpPr>
        <p:grpSp>
          <p:nvGrpSpPr>
            <p:cNvPr id="134" name="مجموعة 133">
              <a:extLst>
                <a:ext uri="{FF2B5EF4-FFF2-40B4-BE49-F238E27FC236}">
                  <a16:creationId xmlns:a16="http://schemas.microsoft.com/office/drawing/2014/main" id="{EEB3D25B-1145-DAF1-CC5D-1C86D966AA10}"/>
                </a:ext>
              </a:extLst>
            </p:cNvPr>
            <p:cNvGrpSpPr/>
            <p:nvPr/>
          </p:nvGrpSpPr>
          <p:grpSpPr>
            <a:xfrm>
              <a:off x="3580312" y="1389281"/>
              <a:ext cx="2151529" cy="2245157"/>
              <a:chOff x="3829081" y="1805242"/>
              <a:chExt cx="2151529" cy="2245157"/>
            </a:xfrm>
          </p:grpSpPr>
          <p:sp>
            <p:nvSpPr>
              <p:cNvPr id="137" name="شكل بيضاوي 136">
                <a:extLst>
                  <a:ext uri="{FF2B5EF4-FFF2-40B4-BE49-F238E27FC236}">
                    <a16:creationId xmlns:a16="http://schemas.microsoft.com/office/drawing/2014/main" id="{15BB8B94-1F61-053F-51A9-F01B390B89FD}"/>
                  </a:ext>
                </a:extLst>
              </p:cNvPr>
              <p:cNvSpPr/>
              <p:nvPr/>
            </p:nvSpPr>
            <p:spPr>
              <a:xfrm>
                <a:off x="4508846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38" name="مستطيل: زوايا مستديرة 137">
                <a:extLst>
                  <a:ext uri="{FF2B5EF4-FFF2-40B4-BE49-F238E27FC236}">
                    <a16:creationId xmlns:a16="http://schemas.microsoft.com/office/drawing/2014/main" id="{F1B016D0-9558-2023-4EEE-503D54BB0301}"/>
                  </a:ext>
                </a:extLst>
              </p:cNvPr>
              <p:cNvSpPr/>
              <p:nvPr/>
            </p:nvSpPr>
            <p:spPr>
              <a:xfrm>
                <a:off x="3829081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35" name="صورة 134">
              <a:extLst>
                <a:ext uri="{FF2B5EF4-FFF2-40B4-BE49-F238E27FC236}">
                  <a16:creationId xmlns:a16="http://schemas.microsoft.com/office/drawing/2014/main" id="{22ECAA15-EA3E-C96A-34B7-445F9027B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58076" y="1587281"/>
              <a:ext cx="396000" cy="396000"/>
            </a:xfrm>
            <a:prstGeom prst="rect">
              <a:avLst/>
            </a:prstGeom>
          </p:spPr>
        </p:pic>
        <p:sp>
          <p:nvSpPr>
            <p:cNvPr id="136" name="مربع نص 135">
              <a:extLst>
                <a:ext uri="{FF2B5EF4-FFF2-40B4-BE49-F238E27FC236}">
                  <a16:creationId xmlns:a16="http://schemas.microsoft.com/office/drawing/2014/main" id="{3E15367E-3386-C664-0B70-A94D3C9474B6}"/>
                </a:ext>
              </a:extLst>
            </p:cNvPr>
            <p:cNvSpPr txBox="1"/>
            <p:nvPr/>
          </p:nvSpPr>
          <p:spPr>
            <a:xfrm>
              <a:off x="3709323" y="2570921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توليد خارطة طريق تنفيذية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39" name="مجموعة 138">
            <a:extLst>
              <a:ext uri="{FF2B5EF4-FFF2-40B4-BE49-F238E27FC236}">
                <a16:creationId xmlns:a16="http://schemas.microsoft.com/office/drawing/2014/main" id="{151968C9-8340-294F-2F4C-D3EB4C0EAF80}"/>
              </a:ext>
            </a:extLst>
          </p:cNvPr>
          <p:cNvGrpSpPr/>
          <p:nvPr/>
        </p:nvGrpSpPr>
        <p:grpSpPr>
          <a:xfrm>
            <a:off x="5020236" y="8078486"/>
            <a:ext cx="2151529" cy="2245157"/>
            <a:chOff x="700464" y="1389281"/>
            <a:chExt cx="2151529" cy="2245157"/>
          </a:xfrm>
        </p:grpSpPr>
        <p:grpSp>
          <p:nvGrpSpPr>
            <p:cNvPr id="140" name="مجموعة 139">
              <a:extLst>
                <a:ext uri="{FF2B5EF4-FFF2-40B4-BE49-F238E27FC236}">
                  <a16:creationId xmlns:a16="http://schemas.microsoft.com/office/drawing/2014/main" id="{CC2F6A04-4F55-B13E-D36E-480EBA752618}"/>
                </a:ext>
              </a:extLst>
            </p:cNvPr>
            <p:cNvGrpSpPr/>
            <p:nvPr/>
          </p:nvGrpSpPr>
          <p:grpSpPr>
            <a:xfrm>
              <a:off x="700464" y="1389281"/>
              <a:ext cx="2151529" cy="2245157"/>
              <a:chOff x="1446772" y="1805242"/>
              <a:chExt cx="2151529" cy="2245157"/>
            </a:xfrm>
          </p:grpSpPr>
          <p:sp>
            <p:nvSpPr>
              <p:cNvPr id="143" name="شكل بيضاوي 142">
                <a:extLst>
                  <a:ext uri="{FF2B5EF4-FFF2-40B4-BE49-F238E27FC236}">
                    <a16:creationId xmlns:a16="http://schemas.microsoft.com/office/drawing/2014/main" id="{47C2CE1C-D288-5F65-DA9B-0C95866D2E82}"/>
                  </a:ext>
                </a:extLst>
              </p:cNvPr>
              <p:cNvSpPr/>
              <p:nvPr/>
            </p:nvSpPr>
            <p:spPr>
              <a:xfrm>
                <a:off x="2126537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44" name="مستطيل: زوايا مستديرة 143">
                <a:extLst>
                  <a:ext uri="{FF2B5EF4-FFF2-40B4-BE49-F238E27FC236}">
                    <a16:creationId xmlns:a16="http://schemas.microsoft.com/office/drawing/2014/main" id="{481E2C60-B088-8AAA-6901-2BB7AB77C190}"/>
                  </a:ext>
                </a:extLst>
              </p:cNvPr>
              <p:cNvSpPr/>
              <p:nvPr/>
            </p:nvSpPr>
            <p:spPr>
              <a:xfrm>
                <a:off x="1446772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41" name="صورة 140">
              <a:extLst>
                <a:ext uri="{FF2B5EF4-FFF2-40B4-BE49-F238E27FC236}">
                  <a16:creationId xmlns:a16="http://schemas.microsoft.com/office/drawing/2014/main" id="{75588611-C618-171E-2CF1-EABD3A49B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69230" y="1536041"/>
              <a:ext cx="468000" cy="468000"/>
            </a:xfrm>
            <a:prstGeom prst="rect">
              <a:avLst/>
            </a:prstGeom>
          </p:spPr>
        </p:pic>
        <p:sp>
          <p:nvSpPr>
            <p:cNvPr id="142" name="مربع نص 141">
              <a:extLst>
                <a:ext uri="{FF2B5EF4-FFF2-40B4-BE49-F238E27FC236}">
                  <a16:creationId xmlns:a16="http://schemas.microsoft.com/office/drawing/2014/main" id="{67F4418A-00EB-3399-2E3D-8B52B00447C4}"/>
                </a:ext>
              </a:extLst>
            </p:cNvPr>
            <p:cNvSpPr txBox="1"/>
            <p:nvPr/>
          </p:nvSpPr>
          <p:spPr>
            <a:xfrm>
              <a:off x="894228" y="2540295"/>
              <a:ext cx="1764000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التنبؤ بفرص نجاح المشروع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45" name="مجموعة 144">
            <a:extLst>
              <a:ext uri="{FF2B5EF4-FFF2-40B4-BE49-F238E27FC236}">
                <a16:creationId xmlns:a16="http://schemas.microsoft.com/office/drawing/2014/main" id="{2A5A74DD-3BFF-AAA7-986F-88AD2545C28B}"/>
              </a:ext>
            </a:extLst>
          </p:cNvPr>
          <p:cNvGrpSpPr/>
          <p:nvPr/>
        </p:nvGrpSpPr>
        <p:grpSpPr>
          <a:xfrm>
            <a:off x="5020236" y="8078486"/>
            <a:ext cx="2151529" cy="2245157"/>
            <a:chOff x="9340008" y="3825371"/>
            <a:chExt cx="2151529" cy="2245157"/>
          </a:xfrm>
        </p:grpSpPr>
        <p:grpSp>
          <p:nvGrpSpPr>
            <p:cNvPr id="146" name="مجموعة 145">
              <a:extLst>
                <a:ext uri="{FF2B5EF4-FFF2-40B4-BE49-F238E27FC236}">
                  <a16:creationId xmlns:a16="http://schemas.microsoft.com/office/drawing/2014/main" id="{FD3DF446-7C1E-12AD-102F-49BE525AD3C3}"/>
                </a:ext>
              </a:extLst>
            </p:cNvPr>
            <p:cNvGrpSpPr/>
            <p:nvPr/>
          </p:nvGrpSpPr>
          <p:grpSpPr>
            <a:xfrm>
              <a:off x="9340008" y="3825371"/>
              <a:ext cx="2151529" cy="2245157"/>
              <a:chOff x="8728169" y="1805242"/>
              <a:chExt cx="2151529" cy="2245157"/>
            </a:xfrm>
          </p:grpSpPr>
          <p:sp>
            <p:nvSpPr>
              <p:cNvPr id="149" name="شكل بيضاوي 148">
                <a:extLst>
                  <a:ext uri="{FF2B5EF4-FFF2-40B4-BE49-F238E27FC236}">
                    <a16:creationId xmlns:a16="http://schemas.microsoft.com/office/drawing/2014/main" id="{C2F35F84-059C-832F-783D-FF6B82FB5C71}"/>
                  </a:ext>
                </a:extLst>
              </p:cNvPr>
              <p:cNvSpPr/>
              <p:nvPr/>
            </p:nvSpPr>
            <p:spPr>
              <a:xfrm>
                <a:off x="9407934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50" name="مستطيل: زوايا مستديرة 149">
                <a:extLst>
                  <a:ext uri="{FF2B5EF4-FFF2-40B4-BE49-F238E27FC236}">
                    <a16:creationId xmlns:a16="http://schemas.microsoft.com/office/drawing/2014/main" id="{A8DD33E5-9254-D6C1-BDA6-FB99A8797BAB}"/>
                  </a:ext>
                </a:extLst>
              </p:cNvPr>
              <p:cNvSpPr/>
              <p:nvPr/>
            </p:nvSpPr>
            <p:spPr>
              <a:xfrm>
                <a:off x="8728169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47" name="صورة 146">
              <a:extLst>
                <a:ext uri="{FF2B5EF4-FFF2-40B4-BE49-F238E27FC236}">
                  <a16:creationId xmlns:a16="http://schemas.microsoft.com/office/drawing/2014/main" id="{77EE3CDB-C5AE-8E9B-7771-838273207B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181772" y="3990131"/>
              <a:ext cx="468000" cy="468000"/>
            </a:xfrm>
            <a:prstGeom prst="rect">
              <a:avLst/>
            </a:prstGeom>
          </p:spPr>
        </p:pic>
        <p:sp>
          <p:nvSpPr>
            <p:cNvPr id="148" name="مربع نص 147">
              <a:extLst>
                <a:ext uri="{FF2B5EF4-FFF2-40B4-BE49-F238E27FC236}">
                  <a16:creationId xmlns:a16="http://schemas.microsoft.com/office/drawing/2014/main" id="{434F29D2-6538-11BA-75B2-5DAFD6C50300}"/>
                </a:ext>
              </a:extLst>
            </p:cNvPr>
            <p:cNvSpPr txBox="1"/>
            <p:nvPr/>
          </p:nvSpPr>
          <p:spPr>
            <a:xfrm>
              <a:off x="9563131" y="4995062"/>
              <a:ext cx="1674801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اقتراح فرق عمل متوازنة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51" name="مجموعة 150">
            <a:extLst>
              <a:ext uri="{FF2B5EF4-FFF2-40B4-BE49-F238E27FC236}">
                <a16:creationId xmlns:a16="http://schemas.microsoft.com/office/drawing/2014/main" id="{2249D7E7-A9E3-5CD4-F352-534D16B7144B}"/>
              </a:ext>
            </a:extLst>
          </p:cNvPr>
          <p:cNvGrpSpPr/>
          <p:nvPr/>
        </p:nvGrpSpPr>
        <p:grpSpPr>
          <a:xfrm>
            <a:off x="5020236" y="8078486"/>
            <a:ext cx="2151529" cy="2245157"/>
            <a:chOff x="6460160" y="3825371"/>
            <a:chExt cx="2151529" cy="2245157"/>
          </a:xfrm>
        </p:grpSpPr>
        <p:grpSp>
          <p:nvGrpSpPr>
            <p:cNvPr id="152" name="مجموعة 151">
              <a:extLst>
                <a:ext uri="{FF2B5EF4-FFF2-40B4-BE49-F238E27FC236}">
                  <a16:creationId xmlns:a16="http://schemas.microsoft.com/office/drawing/2014/main" id="{1E4A0DF3-E41A-6E20-25AC-891D30D40DA6}"/>
                </a:ext>
              </a:extLst>
            </p:cNvPr>
            <p:cNvGrpSpPr/>
            <p:nvPr/>
          </p:nvGrpSpPr>
          <p:grpSpPr>
            <a:xfrm>
              <a:off x="6460160" y="3825371"/>
              <a:ext cx="2151529" cy="2245157"/>
              <a:chOff x="6211390" y="1805242"/>
              <a:chExt cx="2151529" cy="2245157"/>
            </a:xfrm>
          </p:grpSpPr>
          <p:sp>
            <p:nvSpPr>
              <p:cNvPr id="155" name="شكل بيضاوي 154">
                <a:extLst>
                  <a:ext uri="{FF2B5EF4-FFF2-40B4-BE49-F238E27FC236}">
                    <a16:creationId xmlns:a16="http://schemas.microsoft.com/office/drawing/2014/main" id="{FD943C32-DF79-C6E2-2244-3B76A40CC1A6}"/>
                  </a:ext>
                </a:extLst>
              </p:cNvPr>
              <p:cNvSpPr/>
              <p:nvPr/>
            </p:nvSpPr>
            <p:spPr>
              <a:xfrm>
                <a:off x="6891155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56" name="مستطيل: زوايا مستديرة 155">
                <a:extLst>
                  <a:ext uri="{FF2B5EF4-FFF2-40B4-BE49-F238E27FC236}">
                    <a16:creationId xmlns:a16="http://schemas.microsoft.com/office/drawing/2014/main" id="{A285EF7B-7C07-361A-9738-FDFFE7C6ED3D}"/>
                  </a:ext>
                </a:extLst>
              </p:cNvPr>
              <p:cNvSpPr/>
              <p:nvPr/>
            </p:nvSpPr>
            <p:spPr>
              <a:xfrm>
                <a:off x="6211390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53" name="صورة 152">
              <a:extLst>
                <a:ext uri="{FF2B5EF4-FFF2-40B4-BE49-F238E27FC236}">
                  <a16:creationId xmlns:a16="http://schemas.microsoft.com/office/drawing/2014/main" id="{5C0E6B72-166C-11DA-447E-497E4EB7C8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300324" y="3990131"/>
              <a:ext cx="468000" cy="468000"/>
            </a:xfrm>
            <a:prstGeom prst="rect">
              <a:avLst/>
            </a:prstGeom>
          </p:spPr>
        </p:pic>
        <p:sp>
          <p:nvSpPr>
            <p:cNvPr id="154" name="مربع نص 153">
              <a:extLst>
                <a:ext uri="{FF2B5EF4-FFF2-40B4-BE49-F238E27FC236}">
                  <a16:creationId xmlns:a16="http://schemas.microsoft.com/office/drawing/2014/main" id="{45826390-75C2-0EFF-517E-64317575738E}"/>
                </a:ext>
              </a:extLst>
            </p:cNvPr>
            <p:cNvSpPr txBox="1"/>
            <p:nvPr/>
          </p:nvSpPr>
          <p:spPr>
            <a:xfrm>
              <a:off x="6801361" y="4995062"/>
              <a:ext cx="1465923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تحسين جودة مشاريع التخرج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57" name="مجموعة 156">
            <a:extLst>
              <a:ext uri="{FF2B5EF4-FFF2-40B4-BE49-F238E27FC236}">
                <a16:creationId xmlns:a16="http://schemas.microsoft.com/office/drawing/2014/main" id="{182192A6-9EC4-C5E1-027F-435571F30EEA}"/>
              </a:ext>
            </a:extLst>
          </p:cNvPr>
          <p:cNvGrpSpPr/>
          <p:nvPr/>
        </p:nvGrpSpPr>
        <p:grpSpPr>
          <a:xfrm>
            <a:off x="5020236" y="8078486"/>
            <a:ext cx="2151529" cy="2245157"/>
            <a:chOff x="3580312" y="3825371"/>
            <a:chExt cx="2151529" cy="2245157"/>
          </a:xfrm>
        </p:grpSpPr>
        <p:grpSp>
          <p:nvGrpSpPr>
            <p:cNvPr id="158" name="مجموعة 157">
              <a:extLst>
                <a:ext uri="{FF2B5EF4-FFF2-40B4-BE49-F238E27FC236}">
                  <a16:creationId xmlns:a16="http://schemas.microsoft.com/office/drawing/2014/main" id="{11F9B6D6-A792-F9A9-AD07-C5E200570CBB}"/>
                </a:ext>
              </a:extLst>
            </p:cNvPr>
            <p:cNvGrpSpPr/>
            <p:nvPr/>
          </p:nvGrpSpPr>
          <p:grpSpPr>
            <a:xfrm>
              <a:off x="3580312" y="3825371"/>
              <a:ext cx="2151529" cy="2245157"/>
              <a:chOff x="3829081" y="1805242"/>
              <a:chExt cx="2151529" cy="2245157"/>
            </a:xfrm>
          </p:grpSpPr>
          <p:sp>
            <p:nvSpPr>
              <p:cNvPr id="161" name="شكل بيضاوي 160">
                <a:extLst>
                  <a:ext uri="{FF2B5EF4-FFF2-40B4-BE49-F238E27FC236}">
                    <a16:creationId xmlns:a16="http://schemas.microsoft.com/office/drawing/2014/main" id="{65A53B94-6B8B-E7F7-D5E3-08D14C893831}"/>
                  </a:ext>
                </a:extLst>
              </p:cNvPr>
              <p:cNvSpPr/>
              <p:nvPr/>
            </p:nvSpPr>
            <p:spPr>
              <a:xfrm>
                <a:off x="4508846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62" name="مستطيل: زوايا مستديرة 161">
                <a:extLst>
                  <a:ext uri="{FF2B5EF4-FFF2-40B4-BE49-F238E27FC236}">
                    <a16:creationId xmlns:a16="http://schemas.microsoft.com/office/drawing/2014/main" id="{9F41F2E4-CAE3-3E2B-5681-64C2073B3EAD}"/>
                  </a:ext>
                </a:extLst>
              </p:cNvPr>
              <p:cNvSpPr/>
              <p:nvPr/>
            </p:nvSpPr>
            <p:spPr>
              <a:xfrm>
                <a:off x="3829081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59" name="صورة 158">
              <a:extLst>
                <a:ext uri="{FF2B5EF4-FFF2-40B4-BE49-F238E27FC236}">
                  <a16:creationId xmlns:a16="http://schemas.microsoft.com/office/drawing/2014/main" id="{1350B11A-67F5-C890-566C-076C39D5A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04076" y="3969371"/>
              <a:ext cx="504000" cy="504000"/>
            </a:xfrm>
            <a:prstGeom prst="rect">
              <a:avLst/>
            </a:prstGeom>
          </p:spPr>
        </p:pic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6294058B-169F-3423-C7C7-CE13BA66993A}"/>
                </a:ext>
              </a:extLst>
            </p:cNvPr>
            <p:cNvSpPr txBox="1"/>
            <p:nvPr/>
          </p:nvSpPr>
          <p:spPr>
            <a:xfrm>
              <a:off x="3751713" y="4989017"/>
              <a:ext cx="18087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تعزيز كفاءة إدارة المشاريع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63" name="مجموعة 162">
            <a:extLst>
              <a:ext uri="{FF2B5EF4-FFF2-40B4-BE49-F238E27FC236}">
                <a16:creationId xmlns:a16="http://schemas.microsoft.com/office/drawing/2014/main" id="{EE581448-970F-1EAA-3F5F-875B85E65180}"/>
              </a:ext>
            </a:extLst>
          </p:cNvPr>
          <p:cNvGrpSpPr/>
          <p:nvPr/>
        </p:nvGrpSpPr>
        <p:grpSpPr>
          <a:xfrm>
            <a:off x="5006735" y="8078486"/>
            <a:ext cx="2178530" cy="2245157"/>
            <a:chOff x="700464" y="3825371"/>
            <a:chExt cx="2178530" cy="2245157"/>
          </a:xfrm>
        </p:grpSpPr>
        <p:grpSp>
          <p:nvGrpSpPr>
            <p:cNvPr id="164" name="مجموعة 163">
              <a:extLst>
                <a:ext uri="{FF2B5EF4-FFF2-40B4-BE49-F238E27FC236}">
                  <a16:creationId xmlns:a16="http://schemas.microsoft.com/office/drawing/2014/main" id="{8AEEB5AA-CDA5-C2C0-7EAE-7324BF00ED15}"/>
                </a:ext>
              </a:extLst>
            </p:cNvPr>
            <p:cNvGrpSpPr/>
            <p:nvPr/>
          </p:nvGrpSpPr>
          <p:grpSpPr>
            <a:xfrm>
              <a:off x="700464" y="3825371"/>
              <a:ext cx="2151529" cy="2245157"/>
              <a:chOff x="1446772" y="1805242"/>
              <a:chExt cx="2151529" cy="2245157"/>
            </a:xfrm>
          </p:grpSpPr>
          <p:sp>
            <p:nvSpPr>
              <p:cNvPr id="167" name="شكل بيضاوي 166">
                <a:extLst>
                  <a:ext uri="{FF2B5EF4-FFF2-40B4-BE49-F238E27FC236}">
                    <a16:creationId xmlns:a16="http://schemas.microsoft.com/office/drawing/2014/main" id="{7684D3A6-8CE8-8FBA-3B7D-CF5C2CC2401D}"/>
                  </a:ext>
                </a:extLst>
              </p:cNvPr>
              <p:cNvSpPr/>
              <p:nvPr/>
            </p:nvSpPr>
            <p:spPr>
              <a:xfrm>
                <a:off x="2126537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68" name="مستطيل: زوايا مستديرة 167">
                <a:extLst>
                  <a:ext uri="{FF2B5EF4-FFF2-40B4-BE49-F238E27FC236}">
                    <a16:creationId xmlns:a16="http://schemas.microsoft.com/office/drawing/2014/main" id="{F0120F6E-00BD-065B-4C04-CA915BF8D055}"/>
                  </a:ext>
                </a:extLst>
              </p:cNvPr>
              <p:cNvSpPr/>
              <p:nvPr/>
            </p:nvSpPr>
            <p:spPr>
              <a:xfrm>
                <a:off x="1446772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65" name="صورة 164">
              <a:extLst>
                <a:ext uri="{FF2B5EF4-FFF2-40B4-BE49-F238E27FC236}">
                  <a16:creationId xmlns:a16="http://schemas.microsoft.com/office/drawing/2014/main" id="{CE11AF1D-D46D-C5EA-712F-CCC7ED627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524228" y="3976030"/>
              <a:ext cx="504000" cy="504000"/>
            </a:xfrm>
            <a:prstGeom prst="rect">
              <a:avLst/>
            </a:prstGeom>
          </p:spPr>
        </p:pic>
        <p:sp>
          <p:nvSpPr>
            <p:cNvPr id="166" name="مربع نص 165">
              <a:extLst>
                <a:ext uri="{FF2B5EF4-FFF2-40B4-BE49-F238E27FC236}">
                  <a16:creationId xmlns:a16="http://schemas.microsoft.com/office/drawing/2014/main" id="{DCE53B5A-3BB6-A4D7-8B81-8A28C7B46EBB}"/>
                </a:ext>
              </a:extLst>
            </p:cNvPr>
            <p:cNvSpPr txBox="1"/>
            <p:nvPr/>
          </p:nvSpPr>
          <p:spPr>
            <a:xfrm>
              <a:off x="727465" y="5110203"/>
              <a:ext cx="2151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ردم الفجوة بين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algn="ctr"/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التعليم وسوق العمل</a:t>
              </a:r>
            </a:p>
          </p:txBody>
        </p:sp>
      </p:grpSp>
      <p:pic>
        <p:nvPicPr>
          <p:cNvPr id="220" name="صورة 219">
            <a:extLst>
              <a:ext uri="{FF2B5EF4-FFF2-40B4-BE49-F238E27FC236}">
                <a16:creationId xmlns:a16="http://schemas.microsoft.com/office/drawing/2014/main" id="{7CE12BFB-6799-228C-66C7-F94DB3BE3E7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610449" y="206370"/>
            <a:ext cx="707301" cy="540000"/>
          </a:xfrm>
          <a:prstGeom prst="rect">
            <a:avLst/>
          </a:prstGeom>
        </p:spPr>
      </p:pic>
      <p:sp>
        <p:nvSpPr>
          <p:cNvPr id="222" name="مخطط انسيابي: معالجة متعاقبة 221">
            <a:extLst>
              <a:ext uri="{FF2B5EF4-FFF2-40B4-BE49-F238E27FC236}">
                <a16:creationId xmlns:a16="http://schemas.microsoft.com/office/drawing/2014/main" id="{FAE37FE4-D49A-E745-F657-1C15345F70C9}"/>
              </a:ext>
            </a:extLst>
          </p:cNvPr>
          <p:cNvSpPr/>
          <p:nvPr/>
        </p:nvSpPr>
        <p:spPr>
          <a:xfrm>
            <a:off x="-187568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02/14</a:t>
            </a:r>
          </a:p>
        </p:txBody>
      </p:sp>
    </p:spTree>
    <p:extLst>
      <p:ext uri="{BB962C8B-B14F-4D97-AF65-F5344CB8AC3E}">
        <p14:creationId xmlns:p14="http://schemas.microsoft.com/office/powerpoint/2010/main" val="107681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صورة 164">
            <a:extLst>
              <a:ext uri="{FF2B5EF4-FFF2-40B4-BE49-F238E27FC236}">
                <a16:creationId xmlns:a16="http://schemas.microsoft.com/office/drawing/2014/main" id="{29B1A833-0C37-EA45-1CB6-B923E3B9B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324" y="7576450"/>
            <a:ext cx="3859676" cy="6858000"/>
          </a:xfrm>
          <a:prstGeom prst="rect">
            <a:avLst/>
          </a:prstGeom>
        </p:spPr>
      </p:pic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BA90F239-FB35-AB30-D64F-CCC07A02F376}"/>
              </a:ext>
            </a:extLst>
          </p:cNvPr>
          <p:cNvSpPr/>
          <p:nvPr/>
        </p:nvSpPr>
        <p:spPr>
          <a:xfrm>
            <a:off x="660400" y="-6176284"/>
            <a:ext cx="10871200" cy="6858000"/>
          </a:xfrm>
          <a:prstGeom prst="roundRect">
            <a:avLst>
              <a:gd name="adj" fmla="val 2505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321DDEB-5A98-C3A5-B57E-F97B5B1AB926}"/>
              </a:ext>
            </a:extLst>
          </p:cNvPr>
          <p:cNvSpPr txBox="1"/>
          <p:nvPr/>
        </p:nvSpPr>
        <p:spPr>
          <a:xfrm>
            <a:off x="3859417" y="289560"/>
            <a:ext cx="447316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أهداف المشروع وأهميته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E8AA66D6-C2F5-9653-7BAE-7723C703C89C}"/>
              </a:ext>
            </a:extLst>
          </p:cNvPr>
          <p:cNvGrpSpPr/>
          <p:nvPr/>
        </p:nvGrpSpPr>
        <p:grpSpPr>
          <a:xfrm>
            <a:off x="9340008" y="1389281"/>
            <a:ext cx="2151529" cy="2245157"/>
            <a:chOff x="9340008" y="1389281"/>
            <a:chExt cx="2151529" cy="2245157"/>
          </a:xfrm>
        </p:grpSpPr>
        <p:grpSp>
          <p:nvGrpSpPr>
            <p:cNvPr id="31" name="مجموعة 30">
              <a:extLst>
                <a:ext uri="{FF2B5EF4-FFF2-40B4-BE49-F238E27FC236}">
                  <a16:creationId xmlns:a16="http://schemas.microsoft.com/office/drawing/2014/main" id="{80582278-EEB0-530F-6B92-443BEBC7F092}"/>
                </a:ext>
              </a:extLst>
            </p:cNvPr>
            <p:cNvGrpSpPr/>
            <p:nvPr/>
          </p:nvGrpSpPr>
          <p:grpSpPr>
            <a:xfrm>
              <a:off x="9340008" y="1389281"/>
              <a:ext cx="2151529" cy="2245157"/>
              <a:chOff x="8728169" y="1805242"/>
              <a:chExt cx="2151529" cy="2245157"/>
            </a:xfrm>
          </p:grpSpPr>
          <p:sp>
            <p:nvSpPr>
              <p:cNvPr id="10" name="شكل بيضاوي 9">
                <a:extLst>
                  <a:ext uri="{FF2B5EF4-FFF2-40B4-BE49-F238E27FC236}">
                    <a16:creationId xmlns:a16="http://schemas.microsoft.com/office/drawing/2014/main" id="{06E7A587-753F-70B6-0210-593DA3ECAE0D}"/>
                  </a:ext>
                </a:extLst>
              </p:cNvPr>
              <p:cNvSpPr/>
              <p:nvPr/>
            </p:nvSpPr>
            <p:spPr>
              <a:xfrm>
                <a:off x="9407934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22" name="مستطيل: زوايا مستديرة 21">
                <a:extLst>
                  <a:ext uri="{FF2B5EF4-FFF2-40B4-BE49-F238E27FC236}">
                    <a16:creationId xmlns:a16="http://schemas.microsoft.com/office/drawing/2014/main" id="{0FBFA292-BC96-2660-E212-EF81FEBB12B9}"/>
                  </a:ext>
                </a:extLst>
              </p:cNvPr>
              <p:cNvSpPr/>
              <p:nvPr/>
            </p:nvSpPr>
            <p:spPr>
              <a:xfrm>
                <a:off x="8728169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88" name="صورة 87">
              <a:extLst>
                <a:ext uri="{FF2B5EF4-FFF2-40B4-BE49-F238E27FC236}">
                  <a16:creationId xmlns:a16="http://schemas.microsoft.com/office/drawing/2014/main" id="{D8C41C3C-CF08-5014-C9F3-68323F031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166532" y="1551281"/>
              <a:ext cx="468000" cy="468000"/>
            </a:xfrm>
            <a:prstGeom prst="rect">
              <a:avLst/>
            </a:prstGeom>
          </p:spPr>
        </p:pic>
        <p:sp>
          <p:nvSpPr>
            <p:cNvPr id="108" name="مربع نص 107">
              <a:extLst>
                <a:ext uri="{FF2B5EF4-FFF2-40B4-BE49-F238E27FC236}">
                  <a16:creationId xmlns:a16="http://schemas.microsoft.com/office/drawing/2014/main" id="{CA5DBFDB-5517-30CE-1B3D-40EB848D5CC0}"/>
                </a:ext>
              </a:extLst>
            </p:cNvPr>
            <p:cNvSpPr txBox="1"/>
            <p:nvPr/>
          </p:nvSpPr>
          <p:spPr>
            <a:xfrm>
              <a:off x="9461359" y="2567189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بناء ملفات مهارات رقمية دقيقة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27" name="مجموعة 126">
            <a:extLst>
              <a:ext uri="{FF2B5EF4-FFF2-40B4-BE49-F238E27FC236}">
                <a16:creationId xmlns:a16="http://schemas.microsoft.com/office/drawing/2014/main" id="{2F0EBE78-D1AA-9E47-49CB-841BF8561444}"/>
              </a:ext>
            </a:extLst>
          </p:cNvPr>
          <p:cNvGrpSpPr/>
          <p:nvPr/>
        </p:nvGrpSpPr>
        <p:grpSpPr>
          <a:xfrm>
            <a:off x="6460160" y="1389281"/>
            <a:ext cx="2151529" cy="2245157"/>
            <a:chOff x="6460160" y="1389281"/>
            <a:chExt cx="2151529" cy="2245157"/>
          </a:xfrm>
        </p:grpSpPr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FA45C108-9AA5-EC0D-F979-86977934BA5C}"/>
                </a:ext>
              </a:extLst>
            </p:cNvPr>
            <p:cNvGrpSpPr/>
            <p:nvPr/>
          </p:nvGrpSpPr>
          <p:grpSpPr>
            <a:xfrm>
              <a:off x="6460160" y="1389281"/>
              <a:ext cx="2151529" cy="2245157"/>
              <a:chOff x="6211390" y="1805242"/>
              <a:chExt cx="2151529" cy="2245157"/>
            </a:xfrm>
          </p:grpSpPr>
          <p:sp>
            <p:nvSpPr>
              <p:cNvPr id="12" name="شكل بيضاوي 11">
                <a:extLst>
                  <a:ext uri="{FF2B5EF4-FFF2-40B4-BE49-F238E27FC236}">
                    <a16:creationId xmlns:a16="http://schemas.microsoft.com/office/drawing/2014/main" id="{E1DD3975-1E90-3563-F25B-DAF24C010104}"/>
                  </a:ext>
                </a:extLst>
              </p:cNvPr>
              <p:cNvSpPr/>
              <p:nvPr/>
            </p:nvSpPr>
            <p:spPr>
              <a:xfrm>
                <a:off x="6891155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26" name="مستطيل: زوايا مستديرة 25">
                <a:extLst>
                  <a:ext uri="{FF2B5EF4-FFF2-40B4-BE49-F238E27FC236}">
                    <a16:creationId xmlns:a16="http://schemas.microsoft.com/office/drawing/2014/main" id="{C8EED5AA-61ED-B159-996C-9F6213CFFEAE}"/>
                  </a:ext>
                </a:extLst>
              </p:cNvPr>
              <p:cNvSpPr/>
              <p:nvPr/>
            </p:nvSpPr>
            <p:spPr>
              <a:xfrm>
                <a:off x="6211390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94" name="صورة 93">
              <a:extLst>
                <a:ext uri="{FF2B5EF4-FFF2-40B4-BE49-F238E27FC236}">
                  <a16:creationId xmlns:a16="http://schemas.microsoft.com/office/drawing/2014/main" id="{209A7160-4E42-4D26-0273-53B12FD67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01924" y="1551281"/>
              <a:ext cx="468000" cy="468000"/>
            </a:xfrm>
            <a:prstGeom prst="rect">
              <a:avLst/>
            </a:prstGeom>
          </p:spPr>
        </p:pic>
        <p:sp>
          <p:nvSpPr>
            <p:cNvPr id="110" name="مربع نص 109">
              <a:extLst>
                <a:ext uri="{FF2B5EF4-FFF2-40B4-BE49-F238E27FC236}">
                  <a16:creationId xmlns:a16="http://schemas.microsoft.com/office/drawing/2014/main" id="{D583FE30-FE79-46AC-7FE8-0318B50FAFF9}"/>
                </a:ext>
              </a:extLst>
            </p:cNvPr>
            <p:cNvSpPr txBox="1"/>
            <p:nvPr/>
          </p:nvSpPr>
          <p:spPr>
            <a:xfrm>
              <a:off x="6579911" y="2558973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أتمتة اختيار مشاريع التخرج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28" name="مجموعة 127">
            <a:extLst>
              <a:ext uri="{FF2B5EF4-FFF2-40B4-BE49-F238E27FC236}">
                <a16:creationId xmlns:a16="http://schemas.microsoft.com/office/drawing/2014/main" id="{1C4A055A-BAAB-E098-37E7-CC78FE99AA63}"/>
              </a:ext>
            </a:extLst>
          </p:cNvPr>
          <p:cNvGrpSpPr/>
          <p:nvPr/>
        </p:nvGrpSpPr>
        <p:grpSpPr>
          <a:xfrm>
            <a:off x="3580312" y="1389281"/>
            <a:ext cx="2151529" cy="2245157"/>
            <a:chOff x="3580312" y="1389281"/>
            <a:chExt cx="2151529" cy="2245157"/>
          </a:xfrm>
        </p:grpSpPr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0FA0E5AF-2B05-B5FB-B834-95719409AC1D}"/>
                </a:ext>
              </a:extLst>
            </p:cNvPr>
            <p:cNvGrpSpPr/>
            <p:nvPr/>
          </p:nvGrpSpPr>
          <p:grpSpPr>
            <a:xfrm>
              <a:off x="3580312" y="1389281"/>
              <a:ext cx="2151529" cy="2245157"/>
              <a:chOff x="3829081" y="1805242"/>
              <a:chExt cx="2151529" cy="2245157"/>
            </a:xfrm>
          </p:grpSpPr>
          <p:sp>
            <p:nvSpPr>
              <p:cNvPr id="15" name="شكل بيضاوي 14">
                <a:extLst>
                  <a:ext uri="{FF2B5EF4-FFF2-40B4-BE49-F238E27FC236}">
                    <a16:creationId xmlns:a16="http://schemas.microsoft.com/office/drawing/2014/main" id="{4C37F141-7904-664D-B181-298BDD2E9F69}"/>
                  </a:ext>
                </a:extLst>
              </p:cNvPr>
              <p:cNvSpPr/>
              <p:nvPr/>
            </p:nvSpPr>
            <p:spPr>
              <a:xfrm>
                <a:off x="4508846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28" name="مستطيل: زوايا مستديرة 27">
                <a:extLst>
                  <a:ext uri="{FF2B5EF4-FFF2-40B4-BE49-F238E27FC236}">
                    <a16:creationId xmlns:a16="http://schemas.microsoft.com/office/drawing/2014/main" id="{9E2B2754-B1E5-C710-7975-EF6D2A371D3F}"/>
                  </a:ext>
                </a:extLst>
              </p:cNvPr>
              <p:cNvSpPr/>
              <p:nvPr/>
            </p:nvSpPr>
            <p:spPr>
              <a:xfrm>
                <a:off x="3829081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96" name="صورة 95">
              <a:extLst>
                <a:ext uri="{FF2B5EF4-FFF2-40B4-BE49-F238E27FC236}">
                  <a16:creationId xmlns:a16="http://schemas.microsoft.com/office/drawing/2014/main" id="{730E5B34-60A4-39E8-1C53-9F6F710365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58076" y="1587281"/>
              <a:ext cx="396000" cy="396000"/>
            </a:xfrm>
            <a:prstGeom prst="rect">
              <a:avLst/>
            </a:prstGeom>
          </p:spPr>
        </p:pic>
        <p:sp>
          <p:nvSpPr>
            <p:cNvPr id="112" name="مربع نص 111">
              <a:extLst>
                <a:ext uri="{FF2B5EF4-FFF2-40B4-BE49-F238E27FC236}">
                  <a16:creationId xmlns:a16="http://schemas.microsoft.com/office/drawing/2014/main" id="{3EA1E083-BD69-CAE4-1387-39918E9654BC}"/>
                </a:ext>
              </a:extLst>
            </p:cNvPr>
            <p:cNvSpPr txBox="1"/>
            <p:nvPr/>
          </p:nvSpPr>
          <p:spPr>
            <a:xfrm>
              <a:off x="3709323" y="2570921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توليد خارطة طريق تنفيذية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29" name="مجموعة 128">
            <a:extLst>
              <a:ext uri="{FF2B5EF4-FFF2-40B4-BE49-F238E27FC236}">
                <a16:creationId xmlns:a16="http://schemas.microsoft.com/office/drawing/2014/main" id="{EA54CB45-A9E9-6096-5E5E-C9EB6CC8E21D}"/>
              </a:ext>
            </a:extLst>
          </p:cNvPr>
          <p:cNvGrpSpPr/>
          <p:nvPr/>
        </p:nvGrpSpPr>
        <p:grpSpPr>
          <a:xfrm>
            <a:off x="700464" y="1389281"/>
            <a:ext cx="2151529" cy="2245157"/>
            <a:chOff x="700464" y="1389281"/>
            <a:chExt cx="2151529" cy="2245157"/>
          </a:xfrm>
        </p:grpSpPr>
        <p:grpSp>
          <p:nvGrpSpPr>
            <p:cNvPr id="34" name="مجموعة 33">
              <a:extLst>
                <a:ext uri="{FF2B5EF4-FFF2-40B4-BE49-F238E27FC236}">
                  <a16:creationId xmlns:a16="http://schemas.microsoft.com/office/drawing/2014/main" id="{8DE45E7D-2032-7536-C4BA-2DAF43C29265}"/>
                </a:ext>
              </a:extLst>
            </p:cNvPr>
            <p:cNvGrpSpPr/>
            <p:nvPr/>
          </p:nvGrpSpPr>
          <p:grpSpPr>
            <a:xfrm>
              <a:off x="700464" y="1389281"/>
              <a:ext cx="2151529" cy="2245157"/>
              <a:chOff x="1446772" y="1805242"/>
              <a:chExt cx="2151529" cy="2245157"/>
            </a:xfrm>
          </p:grpSpPr>
          <p:sp>
            <p:nvSpPr>
              <p:cNvPr id="17" name="شكل بيضاوي 16">
                <a:extLst>
                  <a:ext uri="{FF2B5EF4-FFF2-40B4-BE49-F238E27FC236}">
                    <a16:creationId xmlns:a16="http://schemas.microsoft.com/office/drawing/2014/main" id="{2E278CA0-2AFF-9F77-2A98-34B30C6C78BE}"/>
                  </a:ext>
                </a:extLst>
              </p:cNvPr>
              <p:cNvSpPr/>
              <p:nvPr/>
            </p:nvSpPr>
            <p:spPr>
              <a:xfrm>
                <a:off x="2126537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30" name="مستطيل: زوايا مستديرة 29">
                <a:extLst>
                  <a:ext uri="{FF2B5EF4-FFF2-40B4-BE49-F238E27FC236}">
                    <a16:creationId xmlns:a16="http://schemas.microsoft.com/office/drawing/2014/main" id="{A4EB945B-8DBF-2D11-ABF9-1B68D3015528}"/>
                  </a:ext>
                </a:extLst>
              </p:cNvPr>
              <p:cNvSpPr/>
              <p:nvPr/>
            </p:nvSpPr>
            <p:spPr>
              <a:xfrm>
                <a:off x="1446772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98" name="صورة 97">
              <a:extLst>
                <a:ext uri="{FF2B5EF4-FFF2-40B4-BE49-F238E27FC236}">
                  <a16:creationId xmlns:a16="http://schemas.microsoft.com/office/drawing/2014/main" id="{EFD8048E-30E0-5B37-0EBB-335BFBA83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69230" y="1536041"/>
              <a:ext cx="468000" cy="468000"/>
            </a:xfrm>
            <a:prstGeom prst="rect">
              <a:avLst/>
            </a:prstGeom>
          </p:spPr>
        </p:pic>
        <p:sp>
          <p:nvSpPr>
            <p:cNvPr id="114" name="مربع نص 113">
              <a:extLst>
                <a:ext uri="{FF2B5EF4-FFF2-40B4-BE49-F238E27FC236}">
                  <a16:creationId xmlns:a16="http://schemas.microsoft.com/office/drawing/2014/main" id="{520C817A-BF9A-D22A-C7FA-7F46AE0BA41B}"/>
                </a:ext>
              </a:extLst>
            </p:cNvPr>
            <p:cNvSpPr txBox="1"/>
            <p:nvPr/>
          </p:nvSpPr>
          <p:spPr>
            <a:xfrm>
              <a:off x="894228" y="2540295"/>
              <a:ext cx="1764000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التنبؤ بفرص نجاح المشروع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30" name="مجموعة 129">
            <a:extLst>
              <a:ext uri="{FF2B5EF4-FFF2-40B4-BE49-F238E27FC236}">
                <a16:creationId xmlns:a16="http://schemas.microsoft.com/office/drawing/2014/main" id="{945A3B80-1567-0095-7CE8-56B5FBC1519B}"/>
              </a:ext>
            </a:extLst>
          </p:cNvPr>
          <p:cNvGrpSpPr/>
          <p:nvPr/>
        </p:nvGrpSpPr>
        <p:grpSpPr>
          <a:xfrm>
            <a:off x="9340008" y="3825371"/>
            <a:ext cx="2151529" cy="2245157"/>
            <a:chOff x="9340008" y="3825371"/>
            <a:chExt cx="2151529" cy="2245157"/>
          </a:xfrm>
        </p:grpSpPr>
        <p:grpSp>
          <p:nvGrpSpPr>
            <p:cNvPr id="35" name="مجموعة 34">
              <a:extLst>
                <a:ext uri="{FF2B5EF4-FFF2-40B4-BE49-F238E27FC236}">
                  <a16:creationId xmlns:a16="http://schemas.microsoft.com/office/drawing/2014/main" id="{A5204F1B-A6E4-33DD-0D41-3BA86E9342F7}"/>
                </a:ext>
              </a:extLst>
            </p:cNvPr>
            <p:cNvGrpSpPr/>
            <p:nvPr/>
          </p:nvGrpSpPr>
          <p:grpSpPr>
            <a:xfrm>
              <a:off x="9340008" y="3825371"/>
              <a:ext cx="2151529" cy="2245157"/>
              <a:chOff x="8728169" y="1805242"/>
              <a:chExt cx="2151529" cy="2245157"/>
            </a:xfrm>
          </p:grpSpPr>
          <p:sp>
            <p:nvSpPr>
              <p:cNvPr id="36" name="شكل بيضاوي 35">
                <a:extLst>
                  <a:ext uri="{FF2B5EF4-FFF2-40B4-BE49-F238E27FC236}">
                    <a16:creationId xmlns:a16="http://schemas.microsoft.com/office/drawing/2014/main" id="{3D0E7B74-A3D3-F748-8F2F-D63E7ACC138C}"/>
                  </a:ext>
                </a:extLst>
              </p:cNvPr>
              <p:cNvSpPr/>
              <p:nvPr/>
            </p:nvSpPr>
            <p:spPr>
              <a:xfrm>
                <a:off x="9407934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37" name="مستطيل: زوايا مستديرة 36">
                <a:extLst>
                  <a:ext uri="{FF2B5EF4-FFF2-40B4-BE49-F238E27FC236}">
                    <a16:creationId xmlns:a16="http://schemas.microsoft.com/office/drawing/2014/main" id="{0641C3E3-BA99-F0E8-C975-646EFB858E75}"/>
                  </a:ext>
                </a:extLst>
              </p:cNvPr>
              <p:cNvSpPr/>
              <p:nvPr/>
            </p:nvSpPr>
            <p:spPr>
              <a:xfrm>
                <a:off x="8728169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00" name="صورة 99">
              <a:extLst>
                <a:ext uri="{FF2B5EF4-FFF2-40B4-BE49-F238E27FC236}">
                  <a16:creationId xmlns:a16="http://schemas.microsoft.com/office/drawing/2014/main" id="{81117456-BA4A-EB44-FF39-119547902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81772" y="3990131"/>
              <a:ext cx="468000" cy="468000"/>
            </a:xfrm>
            <a:prstGeom prst="rect">
              <a:avLst/>
            </a:prstGeom>
          </p:spPr>
        </p:pic>
        <p:sp>
          <p:nvSpPr>
            <p:cNvPr id="116" name="مربع نص 115">
              <a:extLst>
                <a:ext uri="{FF2B5EF4-FFF2-40B4-BE49-F238E27FC236}">
                  <a16:creationId xmlns:a16="http://schemas.microsoft.com/office/drawing/2014/main" id="{6F07F789-7008-700A-06E1-E996D2CC7D4E}"/>
                </a:ext>
              </a:extLst>
            </p:cNvPr>
            <p:cNvSpPr txBox="1"/>
            <p:nvPr/>
          </p:nvSpPr>
          <p:spPr>
            <a:xfrm>
              <a:off x="9563131" y="4995062"/>
              <a:ext cx="1674801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اقتراح فرق عمل متوازنة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31" name="مجموعة 130">
            <a:extLst>
              <a:ext uri="{FF2B5EF4-FFF2-40B4-BE49-F238E27FC236}">
                <a16:creationId xmlns:a16="http://schemas.microsoft.com/office/drawing/2014/main" id="{0623B47F-9F71-17A0-FB36-D8E6FDCDC520}"/>
              </a:ext>
            </a:extLst>
          </p:cNvPr>
          <p:cNvGrpSpPr/>
          <p:nvPr/>
        </p:nvGrpSpPr>
        <p:grpSpPr>
          <a:xfrm>
            <a:off x="6460160" y="3825371"/>
            <a:ext cx="2151529" cy="2245157"/>
            <a:chOff x="6460160" y="3825371"/>
            <a:chExt cx="2151529" cy="2245157"/>
          </a:xfrm>
        </p:grpSpPr>
        <p:grpSp>
          <p:nvGrpSpPr>
            <p:cNvPr id="38" name="مجموعة 37">
              <a:extLst>
                <a:ext uri="{FF2B5EF4-FFF2-40B4-BE49-F238E27FC236}">
                  <a16:creationId xmlns:a16="http://schemas.microsoft.com/office/drawing/2014/main" id="{057FC4D8-AECF-EDFE-342F-14F2C0968109}"/>
                </a:ext>
              </a:extLst>
            </p:cNvPr>
            <p:cNvGrpSpPr/>
            <p:nvPr/>
          </p:nvGrpSpPr>
          <p:grpSpPr>
            <a:xfrm>
              <a:off x="6460160" y="3825371"/>
              <a:ext cx="2151529" cy="2245157"/>
              <a:chOff x="6211390" y="1805242"/>
              <a:chExt cx="2151529" cy="2245157"/>
            </a:xfrm>
          </p:grpSpPr>
          <p:sp>
            <p:nvSpPr>
              <p:cNvPr id="39" name="شكل بيضاوي 38">
                <a:extLst>
                  <a:ext uri="{FF2B5EF4-FFF2-40B4-BE49-F238E27FC236}">
                    <a16:creationId xmlns:a16="http://schemas.microsoft.com/office/drawing/2014/main" id="{B9EFED79-B0E8-C356-1722-4DACB05BC205}"/>
                  </a:ext>
                </a:extLst>
              </p:cNvPr>
              <p:cNvSpPr/>
              <p:nvPr/>
            </p:nvSpPr>
            <p:spPr>
              <a:xfrm>
                <a:off x="6891155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40" name="مستطيل: زوايا مستديرة 39">
                <a:extLst>
                  <a:ext uri="{FF2B5EF4-FFF2-40B4-BE49-F238E27FC236}">
                    <a16:creationId xmlns:a16="http://schemas.microsoft.com/office/drawing/2014/main" id="{7F5A8EC8-569E-5350-A774-8EA4D3EA0BCA}"/>
                  </a:ext>
                </a:extLst>
              </p:cNvPr>
              <p:cNvSpPr/>
              <p:nvPr/>
            </p:nvSpPr>
            <p:spPr>
              <a:xfrm>
                <a:off x="6211390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02" name="صورة 101">
              <a:extLst>
                <a:ext uri="{FF2B5EF4-FFF2-40B4-BE49-F238E27FC236}">
                  <a16:creationId xmlns:a16="http://schemas.microsoft.com/office/drawing/2014/main" id="{7E15F47F-DDE7-73A6-F927-E17712E04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0324" y="3990131"/>
              <a:ext cx="468000" cy="468000"/>
            </a:xfrm>
            <a:prstGeom prst="rect">
              <a:avLst/>
            </a:prstGeom>
          </p:spPr>
        </p:pic>
        <p:sp>
          <p:nvSpPr>
            <p:cNvPr id="118" name="مربع نص 117">
              <a:extLst>
                <a:ext uri="{FF2B5EF4-FFF2-40B4-BE49-F238E27FC236}">
                  <a16:creationId xmlns:a16="http://schemas.microsoft.com/office/drawing/2014/main" id="{AB9431DD-60F7-2D65-AE3E-9D54BF3B3FB7}"/>
                </a:ext>
              </a:extLst>
            </p:cNvPr>
            <p:cNvSpPr txBox="1"/>
            <p:nvPr/>
          </p:nvSpPr>
          <p:spPr>
            <a:xfrm>
              <a:off x="6801361" y="4995062"/>
              <a:ext cx="1465923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تحسين جودة مشاريع التخرج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32" name="مجموعة 131">
            <a:extLst>
              <a:ext uri="{FF2B5EF4-FFF2-40B4-BE49-F238E27FC236}">
                <a16:creationId xmlns:a16="http://schemas.microsoft.com/office/drawing/2014/main" id="{5F192577-9262-18A7-0969-04B3FF19BFDE}"/>
              </a:ext>
            </a:extLst>
          </p:cNvPr>
          <p:cNvGrpSpPr/>
          <p:nvPr/>
        </p:nvGrpSpPr>
        <p:grpSpPr>
          <a:xfrm>
            <a:off x="3580312" y="3825371"/>
            <a:ext cx="2151529" cy="2245157"/>
            <a:chOff x="3580312" y="3825371"/>
            <a:chExt cx="2151529" cy="2245157"/>
          </a:xfrm>
        </p:grpSpPr>
        <p:grpSp>
          <p:nvGrpSpPr>
            <p:cNvPr id="41" name="مجموعة 40">
              <a:extLst>
                <a:ext uri="{FF2B5EF4-FFF2-40B4-BE49-F238E27FC236}">
                  <a16:creationId xmlns:a16="http://schemas.microsoft.com/office/drawing/2014/main" id="{3BBC8BEA-593F-0F95-7D19-D34C51A68A6C}"/>
                </a:ext>
              </a:extLst>
            </p:cNvPr>
            <p:cNvGrpSpPr/>
            <p:nvPr/>
          </p:nvGrpSpPr>
          <p:grpSpPr>
            <a:xfrm>
              <a:off x="3580312" y="3825371"/>
              <a:ext cx="2151529" cy="2245157"/>
              <a:chOff x="3829081" y="1805242"/>
              <a:chExt cx="2151529" cy="2245157"/>
            </a:xfrm>
          </p:grpSpPr>
          <p:sp>
            <p:nvSpPr>
              <p:cNvPr id="42" name="شكل بيضاوي 41">
                <a:extLst>
                  <a:ext uri="{FF2B5EF4-FFF2-40B4-BE49-F238E27FC236}">
                    <a16:creationId xmlns:a16="http://schemas.microsoft.com/office/drawing/2014/main" id="{43DCBBE7-2CF2-B29C-8718-F1D7B97B2CD1}"/>
                  </a:ext>
                </a:extLst>
              </p:cNvPr>
              <p:cNvSpPr/>
              <p:nvPr/>
            </p:nvSpPr>
            <p:spPr>
              <a:xfrm>
                <a:off x="4508846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43" name="مستطيل: زوايا مستديرة 42">
                <a:extLst>
                  <a:ext uri="{FF2B5EF4-FFF2-40B4-BE49-F238E27FC236}">
                    <a16:creationId xmlns:a16="http://schemas.microsoft.com/office/drawing/2014/main" id="{AF855A2B-A049-A57A-7ECD-A1AED7A50C17}"/>
                  </a:ext>
                </a:extLst>
              </p:cNvPr>
              <p:cNvSpPr/>
              <p:nvPr/>
            </p:nvSpPr>
            <p:spPr>
              <a:xfrm>
                <a:off x="3829081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04" name="صورة 103">
              <a:extLst>
                <a:ext uri="{FF2B5EF4-FFF2-40B4-BE49-F238E27FC236}">
                  <a16:creationId xmlns:a16="http://schemas.microsoft.com/office/drawing/2014/main" id="{C4784861-B513-9F00-5F0B-5FC4BE74D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04076" y="3969371"/>
              <a:ext cx="504000" cy="504000"/>
            </a:xfrm>
            <a:prstGeom prst="rect">
              <a:avLst/>
            </a:prstGeom>
          </p:spPr>
        </p:pic>
        <p:sp>
          <p:nvSpPr>
            <p:cNvPr id="120" name="مربع نص 119">
              <a:extLst>
                <a:ext uri="{FF2B5EF4-FFF2-40B4-BE49-F238E27FC236}">
                  <a16:creationId xmlns:a16="http://schemas.microsoft.com/office/drawing/2014/main" id="{C0712B50-6C76-6D8D-2BE0-D1291AA1D51E}"/>
                </a:ext>
              </a:extLst>
            </p:cNvPr>
            <p:cNvSpPr txBox="1"/>
            <p:nvPr/>
          </p:nvSpPr>
          <p:spPr>
            <a:xfrm>
              <a:off x="3751713" y="4989017"/>
              <a:ext cx="18087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تعزيز كفاءة إدارة المشاريع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33" name="مجموعة 132">
            <a:extLst>
              <a:ext uri="{FF2B5EF4-FFF2-40B4-BE49-F238E27FC236}">
                <a16:creationId xmlns:a16="http://schemas.microsoft.com/office/drawing/2014/main" id="{66DCD7DF-50C3-9594-A3E0-544130139AA7}"/>
              </a:ext>
            </a:extLst>
          </p:cNvPr>
          <p:cNvGrpSpPr/>
          <p:nvPr/>
        </p:nvGrpSpPr>
        <p:grpSpPr>
          <a:xfrm>
            <a:off x="700464" y="3825371"/>
            <a:ext cx="2178530" cy="2245157"/>
            <a:chOff x="700464" y="3825371"/>
            <a:chExt cx="2178530" cy="2245157"/>
          </a:xfrm>
        </p:grpSpPr>
        <p:grpSp>
          <p:nvGrpSpPr>
            <p:cNvPr id="44" name="مجموعة 43">
              <a:extLst>
                <a:ext uri="{FF2B5EF4-FFF2-40B4-BE49-F238E27FC236}">
                  <a16:creationId xmlns:a16="http://schemas.microsoft.com/office/drawing/2014/main" id="{07E24D87-C826-D44D-ED9A-C0CF8B808E4E}"/>
                </a:ext>
              </a:extLst>
            </p:cNvPr>
            <p:cNvGrpSpPr/>
            <p:nvPr/>
          </p:nvGrpSpPr>
          <p:grpSpPr>
            <a:xfrm>
              <a:off x="700464" y="3825371"/>
              <a:ext cx="2151529" cy="2245157"/>
              <a:chOff x="1446772" y="1805242"/>
              <a:chExt cx="2151529" cy="2245157"/>
            </a:xfrm>
          </p:grpSpPr>
          <p:sp>
            <p:nvSpPr>
              <p:cNvPr id="45" name="شكل بيضاوي 44">
                <a:extLst>
                  <a:ext uri="{FF2B5EF4-FFF2-40B4-BE49-F238E27FC236}">
                    <a16:creationId xmlns:a16="http://schemas.microsoft.com/office/drawing/2014/main" id="{C0B25D79-8598-9A97-1806-B58E81A0765C}"/>
                  </a:ext>
                </a:extLst>
              </p:cNvPr>
              <p:cNvSpPr/>
              <p:nvPr/>
            </p:nvSpPr>
            <p:spPr>
              <a:xfrm>
                <a:off x="2126537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46" name="مستطيل: زوايا مستديرة 45">
                <a:extLst>
                  <a:ext uri="{FF2B5EF4-FFF2-40B4-BE49-F238E27FC236}">
                    <a16:creationId xmlns:a16="http://schemas.microsoft.com/office/drawing/2014/main" id="{38C097B0-E456-271E-D891-C41418319582}"/>
                  </a:ext>
                </a:extLst>
              </p:cNvPr>
              <p:cNvSpPr/>
              <p:nvPr/>
            </p:nvSpPr>
            <p:spPr>
              <a:xfrm>
                <a:off x="1446772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06" name="صورة 105">
              <a:extLst>
                <a:ext uri="{FF2B5EF4-FFF2-40B4-BE49-F238E27FC236}">
                  <a16:creationId xmlns:a16="http://schemas.microsoft.com/office/drawing/2014/main" id="{4437C79E-1B02-3314-B15E-619E2D1F8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24228" y="3976030"/>
              <a:ext cx="504000" cy="504000"/>
            </a:xfrm>
            <a:prstGeom prst="rect">
              <a:avLst/>
            </a:prstGeom>
          </p:spPr>
        </p:pic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611D891E-F6B3-1936-C343-C03E2FC7CB5D}"/>
                </a:ext>
              </a:extLst>
            </p:cNvPr>
            <p:cNvSpPr txBox="1"/>
            <p:nvPr/>
          </p:nvSpPr>
          <p:spPr>
            <a:xfrm>
              <a:off x="727465" y="5110203"/>
              <a:ext cx="2151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ردم الفجوة بين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algn="ctr"/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التعليم وسوق العمل</a:t>
              </a:r>
            </a:p>
          </p:txBody>
        </p:sp>
      </p:grpSp>
      <p:grpSp>
        <p:nvGrpSpPr>
          <p:cNvPr id="134" name="مجموعة 133">
            <a:extLst>
              <a:ext uri="{FF2B5EF4-FFF2-40B4-BE49-F238E27FC236}">
                <a16:creationId xmlns:a16="http://schemas.microsoft.com/office/drawing/2014/main" id="{480CA301-6391-C185-C994-15DAE1A25F66}"/>
              </a:ext>
            </a:extLst>
          </p:cNvPr>
          <p:cNvGrpSpPr/>
          <p:nvPr/>
        </p:nvGrpSpPr>
        <p:grpSpPr>
          <a:xfrm>
            <a:off x="-1886144" y="1695143"/>
            <a:ext cx="684000" cy="684000"/>
            <a:chOff x="6996590" y="1695143"/>
            <a:chExt cx="684000" cy="684000"/>
          </a:xfrm>
        </p:grpSpPr>
        <p:sp>
          <p:nvSpPr>
            <p:cNvPr id="135" name="مستطيل: زوايا مستديرة 134">
              <a:extLst>
                <a:ext uri="{FF2B5EF4-FFF2-40B4-BE49-F238E27FC236}">
                  <a16:creationId xmlns:a16="http://schemas.microsoft.com/office/drawing/2014/main" id="{BF26CBBD-6192-DEAF-D999-E4C5A2E2E40E}"/>
                </a:ext>
              </a:extLst>
            </p:cNvPr>
            <p:cNvSpPr/>
            <p:nvPr/>
          </p:nvSpPr>
          <p:spPr>
            <a:xfrm>
              <a:off x="6996590" y="1695143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36" name="صورة 135">
              <a:extLst>
                <a:ext uri="{FF2B5EF4-FFF2-40B4-BE49-F238E27FC236}">
                  <a16:creationId xmlns:a16="http://schemas.microsoft.com/office/drawing/2014/main" id="{8D3964B3-394A-DC41-9801-45959F963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158230" y="1857143"/>
              <a:ext cx="360000" cy="360000"/>
            </a:xfrm>
            <a:prstGeom prst="rect">
              <a:avLst/>
            </a:prstGeom>
          </p:spPr>
        </p:pic>
      </p:grpSp>
      <p:grpSp>
        <p:nvGrpSpPr>
          <p:cNvPr id="137" name="مجموعة 136">
            <a:extLst>
              <a:ext uri="{FF2B5EF4-FFF2-40B4-BE49-F238E27FC236}">
                <a16:creationId xmlns:a16="http://schemas.microsoft.com/office/drawing/2014/main" id="{EF2479EC-58E7-D6FE-263E-D9ED2F172AFF}"/>
              </a:ext>
            </a:extLst>
          </p:cNvPr>
          <p:cNvGrpSpPr/>
          <p:nvPr/>
        </p:nvGrpSpPr>
        <p:grpSpPr>
          <a:xfrm>
            <a:off x="-1886144" y="2689792"/>
            <a:ext cx="684000" cy="684000"/>
            <a:chOff x="6996590" y="2689792"/>
            <a:chExt cx="684000" cy="684000"/>
          </a:xfrm>
        </p:grpSpPr>
        <p:sp>
          <p:nvSpPr>
            <p:cNvPr id="138" name="مستطيل: زوايا مستديرة 137">
              <a:extLst>
                <a:ext uri="{FF2B5EF4-FFF2-40B4-BE49-F238E27FC236}">
                  <a16:creationId xmlns:a16="http://schemas.microsoft.com/office/drawing/2014/main" id="{CF1A2BD8-EB21-0D09-26EF-9B81ACC9DBF7}"/>
                </a:ext>
              </a:extLst>
            </p:cNvPr>
            <p:cNvSpPr/>
            <p:nvPr/>
          </p:nvSpPr>
          <p:spPr>
            <a:xfrm>
              <a:off x="6996590" y="2689792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39" name="صورة 138">
              <a:extLst>
                <a:ext uri="{FF2B5EF4-FFF2-40B4-BE49-F238E27FC236}">
                  <a16:creationId xmlns:a16="http://schemas.microsoft.com/office/drawing/2014/main" id="{5F0CB73C-8610-154B-613D-4E58E77F6E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35540" y="2813138"/>
              <a:ext cx="432000" cy="432000"/>
            </a:xfrm>
            <a:prstGeom prst="rect">
              <a:avLst/>
            </a:prstGeom>
          </p:spPr>
        </p:pic>
      </p:grpSp>
      <p:grpSp>
        <p:nvGrpSpPr>
          <p:cNvPr id="140" name="مجموعة 139">
            <a:extLst>
              <a:ext uri="{FF2B5EF4-FFF2-40B4-BE49-F238E27FC236}">
                <a16:creationId xmlns:a16="http://schemas.microsoft.com/office/drawing/2014/main" id="{6138DD66-F888-CE3C-DE68-8777B4C6ED55}"/>
              </a:ext>
            </a:extLst>
          </p:cNvPr>
          <p:cNvGrpSpPr/>
          <p:nvPr/>
        </p:nvGrpSpPr>
        <p:grpSpPr>
          <a:xfrm>
            <a:off x="-1886144" y="3684441"/>
            <a:ext cx="684000" cy="684000"/>
            <a:chOff x="6996590" y="3684441"/>
            <a:chExt cx="684000" cy="684000"/>
          </a:xfrm>
        </p:grpSpPr>
        <p:sp>
          <p:nvSpPr>
            <p:cNvPr id="141" name="مستطيل: زوايا مستديرة 140">
              <a:extLst>
                <a:ext uri="{FF2B5EF4-FFF2-40B4-BE49-F238E27FC236}">
                  <a16:creationId xmlns:a16="http://schemas.microsoft.com/office/drawing/2014/main" id="{149752A5-01D5-F1F7-59A1-ADD141A41B38}"/>
                </a:ext>
              </a:extLst>
            </p:cNvPr>
            <p:cNvSpPr/>
            <p:nvPr/>
          </p:nvSpPr>
          <p:spPr>
            <a:xfrm>
              <a:off x="6996590" y="3684441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42" name="صورة 141">
              <a:extLst>
                <a:ext uri="{FF2B5EF4-FFF2-40B4-BE49-F238E27FC236}">
                  <a16:creationId xmlns:a16="http://schemas.microsoft.com/office/drawing/2014/main" id="{764C0C10-081E-0E61-87E0-E772A657A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122230" y="3833126"/>
              <a:ext cx="432000" cy="432000"/>
            </a:xfrm>
            <a:prstGeom prst="rect">
              <a:avLst/>
            </a:prstGeom>
          </p:spPr>
        </p:pic>
      </p:grpSp>
      <p:grpSp>
        <p:nvGrpSpPr>
          <p:cNvPr id="143" name="مجموعة 142">
            <a:extLst>
              <a:ext uri="{FF2B5EF4-FFF2-40B4-BE49-F238E27FC236}">
                <a16:creationId xmlns:a16="http://schemas.microsoft.com/office/drawing/2014/main" id="{22B16FCD-A55A-B398-A07C-0C3F3ED4AD50}"/>
              </a:ext>
            </a:extLst>
          </p:cNvPr>
          <p:cNvGrpSpPr/>
          <p:nvPr/>
        </p:nvGrpSpPr>
        <p:grpSpPr>
          <a:xfrm>
            <a:off x="-1886144" y="4679090"/>
            <a:ext cx="684000" cy="684000"/>
            <a:chOff x="6996590" y="4679090"/>
            <a:chExt cx="684000" cy="684000"/>
          </a:xfrm>
        </p:grpSpPr>
        <p:sp>
          <p:nvSpPr>
            <p:cNvPr id="144" name="مستطيل: زوايا مستديرة 143">
              <a:extLst>
                <a:ext uri="{FF2B5EF4-FFF2-40B4-BE49-F238E27FC236}">
                  <a16:creationId xmlns:a16="http://schemas.microsoft.com/office/drawing/2014/main" id="{ED82E494-49E2-66DF-565B-BF01FDF41987}"/>
                </a:ext>
              </a:extLst>
            </p:cNvPr>
            <p:cNvSpPr/>
            <p:nvPr/>
          </p:nvSpPr>
          <p:spPr>
            <a:xfrm>
              <a:off x="6996590" y="4679090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45" name="صورة 144">
              <a:extLst>
                <a:ext uri="{FF2B5EF4-FFF2-40B4-BE49-F238E27FC236}">
                  <a16:creationId xmlns:a16="http://schemas.microsoft.com/office/drawing/2014/main" id="{44CC7F63-5317-E500-77C3-EB30F474C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128090" y="4853674"/>
              <a:ext cx="396000" cy="396000"/>
            </a:xfrm>
            <a:prstGeom prst="rect">
              <a:avLst/>
            </a:prstGeom>
          </p:spPr>
        </p:pic>
      </p:grpSp>
      <p:grpSp>
        <p:nvGrpSpPr>
          <p:cNvPr id="146" name="مجموعة 145">
            <a:extLst>
              <a:ext uri="{FF2B5EF4-FFF2-40B4-BE49-F238E27FC236}">
                <a16:creationId xmlns:a16="http://schemas.microsoft.com/office/drawing/2014/main" id="{26F74AE4-02AE-CBA6-B18C-4AD02E705A5C}"/>
              </a:ext>
            </a:extLst>
          </p:cNvPr>
          <p:cNvGrpSpPr/>
          <p:nvPr/>
        </p:nvGrpSpPr>
        <p:grpSpPr>
          <a:xfrm>
            <a:off x="-1886144" y="5673737"/>
            <a:ext cx="684000" cy="684000"/>
            <a:chOff x="6996590" y="5673737"/>
            <a:chExt cx="684000" cy="684000"/>
          </a:xfrm>
        </p:grpSpPr>
        <p:sp>
          <p:nvSpPr>
            <p:cNvPr id="147" name="مستطيل: زوايا مستديرة 146">
              <a:extLst>
                <a:ext uri="{FF2B5EF4-FFF2-40B4-BE49-F238E27FC236}">
                  <a16:creationId xmlns:a16="http://schemas.microsoft.com/office/drawing/2014/main" id="{0491DDA7-C15D-3DA4-9D60-4F3BBB80445E}"/>
                </a:ext>
              </a:extLst>
            </p:cNvPr>
            <p:cNvSpPr/>
            <p:nvPr/>
          </p:nvSpPr>
          <p:spPr>
            <a:xfrm>
              <a:off x="6996590" y="5673737"/>
              <a:ext cx="68400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48" name="صورة 147">
              <a:extLst>
                <a:ext uri="{FF2B5EF4-FFF2-40B4-BE49-F238E27FC236}">
                  <a16:creationId xmlns:a16="http://schemas.microsoft.com/office/drawing/2014/main" id="{D4345542-CD98-A365-E15C-AEAA95AE7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128090" y="5822684"/>
              <a:ext cx="396000" cy="396000"/>
            </a:xfrm>
            <a:prstGeom prst="rect">
              <a:avLst/>
            </a:prstGeom>
          </p:spPr>
        </p:pic>
      </p:grpSp>
      <p:grpSp>
        <p:nvGrpSpPr>
          <p:cNvPr id="149" name="مجموعة 148">
            <a:extLst>
              <a:ext uri="{FF2B5EF4-FFF2-40B4-BE49-F238E27FC236}">
                <a16:creationId xmlns:a16="http://schemas.microsoft.com/office/drawing/2014/main" id="{627F9BF5-E8D8-0E01-A547-A61DABE35EAE}"/>
              </a:ext>
            </a:extLst>
          </p:cNvPr>
          <p:cNvGrpSpPr/>
          <p:nvPr/>
        </p:nvGrpSpPr>
        <p:grpSpPr>
          <a:xfrm>
            <a:off x="-8420508" y="1695143"/>
            <a:ext cx="6499491" cy="684000"/>
            <a:chOff x="462226" y="1695143"/>
            <a:chExt cx="6499491" cy="684000"/>
          </a:xfrm>
        </p:grpSpPr>
        <p:sp>
          <p:nvSpPr>
            <p:cNvPr id="150" name="مستطيل: زوايا مستديرة 149">
              <a:extLst>
                <a:ext uri="{FF2B5EF4-FFF2-40B4-BE49-F238E27FC236}">
                  <a16:creationId xmlns:a16="http://schemas.microsoft.com/office/drawing/2014/main" id="{D03F0FFF-3A94-9098-3593-2F3BC96B5C19}"/>
                </a:ext>
              </a:extLst>
            </p:cNvPr>
            <p:cNvSpPr/>
            <p:nvPr/>
          </p:nvSpPr>
          <p:spPr>
            <a:xfrm>
              <a:off x="636979" y="1695143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51" name="مربع نص 150">
              <a:extLst>
                <a:ext uri="{FF2B5EF4-FFF2-40B4-BE49-F238E27FC236}">
                  <a16:creationId xmlns:a16="http://schemas.microsoft.com/office/drawing/2014/main" id="{1E394443-E527-480A-3081-413AA434970E}"/>
                </a:ext>
              </a:extLst>
            </p:cNvPr>
            <p:cNvSpPr txBox="1"/>
            <p:nvPr/>
          </p:nvSpPr>
          <p:spPr>
            <a:xfrm>
              <a:off x="462226" y="1898643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تحليل قدرات الطالب واقتراح أفكار تخرج تناسب مهاراته واهتماماته الأكاديمية المختلفة.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52" name="مجموعة 151">
            <a:extLst>
              <a:ext uri="{FF2B5EF4-FFF2-40B4-BE49-F238E27FC236}">
                <a16:creationId xmlns:a16="http://schemas.microsoft.com/office/drawing/2014/main" id="{95D509C7-7215-A50B-4314-5E477F9C4D8F}"/>
              </a:ext>
            </a:extLst>
          </p:cNvPr>
          <p:cNvGrpSpPr/>
          <p:nvPr/>
        </p:nvGrpSpPr>
        <p:grpSpPr>
          <a:xfrm>
            <a:off x="-8420508" y="2689792"/>
            <a:ext cx="6499491" cy="684000"/>
            <a:chOff x="462226" y="2689792"/>
            <a:chExt cx="6499491" cy="684000"/>
          </a:xfrm>
        </p:grpSpPr>
        <p:sp>
          <p:nvSpPr>
            <p:cNvPr id="153" name="مستطيل: زوايا مستديرة 152">
              <a:extLst>
                <a:ext uri="{FF2B5EF4-FFF2-40B4-BE49-F238E27FC236}">
                  <a16:creationId xmlns:a16="http://schemas.microsoft.com/office/drawing/2014/main" id="{8859402C-2E45-AF25-EB7B-5A03F7E8DDE1}"/>
                </a:ext>
              </a:extLst>
            </p:cNvPr>
            <p:cNvSpPr/>
            <p:nvPr/>
          </p:nvSpPr>
          <p:spPr>
            <a:xfrm>
              <a:off x="636979" y="2689792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54" name="مربع نص 153">
              <a:extLst>
                <a:ext uri="{FF2B5EF4-FFF2-40B4-BE49-F238E27FC236}">
                  <a16:creationId xmlns:a16="http://schemas.microsoft.com/office/drawing/2014/main" id="{0E0B71A8-C7E3-108F-C35C-FE36BAD86AB1}"/>
                </a:ext>
              </a:extLst>
            </p:cNvPr>
            <p:cNvSpPr txBox="1"/>
            <p:nvPr/>
          </p:nvSpPr>
          <p:spPr>
            <a:xfrm>
              <a:off x="462226" y="2895050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إنشاء خطة تنفيذ واضحة تحدد المراحل والمهام الأساسية منذ بداية المشروع.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55" name="مجموعة 154">
            <a:extLst>
              <a:ext uri="{FF2B5EF4-FFF2-40B4-BE49-F238E27FC236}">
                <a16:creationId xmlns:a16="http://schemas.microsoft.com/office/drawing/2014/main" id="{13456599-978C-F476-ADED-E8FBAA230D9A}"/>
              </a:ext>
            </a:extLst>
          </p:cNvPr>
          <p:cNvGrpSpPr/>
          <p:nvPr/>
        </p:nvGrpSpPr>
        <p:grpSpPr>
          <a:xfrm>
            <a:off x="-8420508" y="3684441"/>
            <a:ext cx="6499491" cy="684000"/>
            <a:chOff x="462226" y="3684441"/>
            <a:chExt cx="6499491" cy="684000"/>
          </a:xfrm>
        </p:grpSpPr>
        <p:sp>
          <p:nvSpPr>
            <p:cNvPr id="156" name="مستطيل: زوايا مستديرة 155">
              <a:extLst>
                <a:ext uri="{FF2B5EF4-FFF2-40B4-BE49-F238E27FC236}">
                  <a16:creationId xmlns:a16="http://schemas.microsoft.com/office/drawing/2014/main" id="{18AB8479-D41C-1C68-006A-7F87DBB2E30E}"/>
                </a:ext>
              </a:extLst>
            </p:cNvPr>
            <p:cNvSpPr/>
            <p:nvPr/>
          </p:nvSpPr>
          <p:spPr>
            <a:xfrm>
              <a:off x="636979" y="3684441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57" name="مربع نص 156">
              <a:extLst>
                <a:ext uri="{FF2B5EF4-FFF2-40B4-BE49-F238E27FC236}">
                  <a16:creationId xmlns:a16="http://schemas.microsoft.com/office/drawing/2014/main" id="{5ABF9E8D-DE60-D42A-29B3-731643A66733}"/>
                </a:ext>
              </a:extLst>
            </p:cNvPr>
            <p:cNvSpPr txBox="1"/>
            <p:nvPr/>
          </p:nvSpPr>
          <p:spPr>
            <a:xfrm>
              <a:off x="462226" y="3891457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تقدير فرص نجاح المشروع اعتمادًا على معايير تقنية وأكاديمية قابلة للقياس بدقة.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58" name="مجموعة 157">
            <a:extLst>
              <a:ext uri="{FF2B5EF4-FFF2-40B4-BE49-F238E27FC236}">
                <a16:creationId xmlns:a16="http://schemas.microsoft.com/office/drawing/2014/main" id="{16C91943-3FA5-ECBF-1E94-DDD9C768DF9E}"/>
              </a:ext>
            </a:extLst>
          </p:cNvPr>
          <p:cNvGrpSpPr/>
          <p:nvPr/>
        </p:nvGrpSpPr>
        <p:grpSpPr>
          <a:xfrm>
            <a:off x="-8420508" y="4679089"/>
            <a:ext cx="6499491" cy="684000"/>
            <a:chOff x="462226" y="4679089"/>
            <a:chExt cx="6499491" cy="684000"/>
          </a:xfrm>
        </p:grpSpPr>
        <p:sp>
          <p:nvSpPr>
            <p:cNvPr id="159" name="مستطيل: زوايا مستديرة 158">
              <a:extLst>
                <a:ext uri="{FF2B5EF4-FFF2-40B4-BE49-F238E27FC236}">
                  <a16:creationId xmlns:a16="http://schemas.microsoft.com/office/drawing/2014/main" id="{A908D991-848E-5C99-5EB1-2DB75F9C3E57}"/>
                </a:ext>
              </a:extLst>
            </p:cNvPr>
            <p:cNvSpPr/>
            <p:nvPr/>
          </p:nvSpPr>
          <p:spPr>
            <a:xfrm>
              <a:off x="636979" y="4679089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60" name="مربع نص 159">
              <a:extLst>
                <a:ext uri="{FF2B5EF4-FFF2-40B4-BE49-F238E27FC236}">
                  <a16:creationId xmlns:a16="http://schemas.microsoft.com/office/drawing/2014/main" id="{FB27D6B5-71D4-998F-3DEB-92E3CB5C1370}"/>
                </a:ext>
              </a:extLst>
            </p:cNvPr>
            <p:cNvSpPr txBox="1"/>
            <p:nvPr/>
          </p:nvSpPr>
          <p:spPr>
            <a:xfrm>
              <a:off x="462226" y="4887864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اقتراح فرق عمل متوازنة بناءً على المهارات والخبرات وتوافق أعضاء الفريق الفعلي.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61" name="مجموعة 160">
            <a:extLst>
              <a:ext uri="{FF2B5EF4-FFF2-40B4-BE49-F238E27FC236}">
                <a16:creationId xmlns:a16="http://schemas.microsoft.com/office/drawing/2014/main" id="{674B32D7-F069-45E1-7A65-B8DCD80858E8}"/>
              </a:ext>
            </a:extLst>
          </p:cNvPr>
          <p:cNvGrpSpPr/>
          <p:nvPr/>
        </p:nvGrpSpPr>
        <p:grpSpPr>
          <a:xfrm>
            <a:off x="-8420508" y="5673737"/>
            <a:ext cx="6499491" cy="684000"/>
            <a:chOff x="462226" y="5673737"/>
            <a:chExt cx="6499491" cy="684000"/>
          </a:xfrm>
        </p:grpSpPr>
        <p:sp>
          <p:nvSpPr>
            <p:cNvPr id="162" name="مستطيل: زوايا مستديرة 161">
              <a:extLst>
                <a:ext uri="{FF2B5EF4-FFF2-40B4-BE49-F238E27FC236}">
                  <a16:creationId xmlns:a16="http://schemas.microsoft.com/office/drawing/2014/main" id="{164617DF-B8ED-DEE6-A3EA-06D7925344E7}"/>
                </a:ext>
              </a:extLst>
            </p:cNvPr>
            <p:cNvSpPr/>
            <p:nvPr/>
          </p:nvSpPr>
          <p:spPr>
            <a:xfrm>
              <a:off x="636979" y="5673737"/>
              <a:ext cx="6172170" cy="68400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163" name="مربع نص 162">
              <a:extLst>
                <a:ext uri="{FF2B5EF4-FFF2-40B4-BE49-F238E27FC236}">
                  <a16:creationId xmlns:a16="http://schemas.microsoft.com/office/drawing/2014/main" id="{9CC85827-B67F-4CDD-841D-6EDF4482E89C}"/>
                </a:ext>
              </a:extLst>
            </p:cNvPr>
            <p:cNvSpPr txBox="1"/>
            <p:nvPr/>
          </p:nvSpPr>
          <p:spPr>
            <a:xfrm>
              <a:off x="462226" y="5884271"/>
              <a:ext cx="6499491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r>
                <a:rPr lang="ar-SA" sz="1200" dirty="0">
                  <a:latin typeface="Cairo" panose="00000800000000000000" pitchFamily="2" charset="-78"/>
                  <a:cs typeface="Cairo" panose="00000800000000000000" pitchFamily="2" charset="-78"/>
                </a:rPr>
                <a:t>دمج التوصية والتخطيط والتقييم ضمن منصة ذكية تدعم رحلة المشروع من البداية.</a:t>
              </a:r>
              <a:endParaRPr lang="en-US" sz="1200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169" name="مستطيل: زوايا مستديرة 168">
            <a:extLst>
              <a:ext uri="{FF2B5EF4-FFF2-40B4-BE49-F238E27FC236}">
                <a16:creationId xmlns:a16="http://schemas.microsoft.com/office/drawing/2014/main" id="{62D6A55D-072F-4DD6-C265-98D42666F755}"/>
              </a:ext>
            </a:extLst>
          </p:cNvPr>
          <p:cNvSpPr/>
          <p:nvPr/>
        </p:nvSpPr>
        <p:spPr>
          <a:xfrm>
            <a:off x="660400" y="7453841"/>
            <a:ext cx="10871200" cy="6858000"/>
          </a:xfrm>
          <a:prstGeom prst="roundRect">
            <a:avLst>
              <a:gd name="adj" fmla="val 427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173" name="مربع نص 172">
            <a:extLst>
              <a:ext uri="{FF2B5EF4-FFF2-40B4-BE49-F238E27FC236}">
                <a16:creationId xmlns:a16="http://schemas.microsoft.com/office/drawing/2014/main" id="{9A426A36-C956-CFA3-3B25-85B2A8716B09}"/>
              </a:ext>
            </a:extLst>
          </p:cNvPr>
          <p:cNvSpPr txBox="1"/>
          <p:nvPr/>
        </p:nvSpPr>
        <p:spPr>
          <a:xfrm>
            <a:off x="3859417" y="-1028545"/>
            <a:ext cx="447316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الفئات المستهدفة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75" name="مربع نص 174">
            <a:extLst>
              <a:ext uri="{FF2B5EF4-FFF2-40B4-BE49-F238E27FC236}">
                <a16:creationId xmlns:a16="http://schemas.microsoft.com/office/drawing/2014/main" id="{2A95E2E2-FBD4-D016-0419-92B931A197C3}"/>
              </a:ext>
            </a:extLst>
          </p:cNvPr>
          <p:cNvSpPr txBox="1"/>
          <p:nvPr/>
        </p:nvSpPr>
        <p:spPr>
          <a:xfrm>
            <a:off x="12451215" y="4617371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طلاب السنوات النهائية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توجيهه نحو المشاريع المناسبة وتقليل وقت التخطيط.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D7746709-2F24-30E8-22CA-49BD7CC0089D}"/>
              </a:ext>
            </a:extLst>
          </p:cNvPr>
          <p:cNvSpPr txBox="1"/>
          <p:nvPr/>
        </p:nvSpPr>
        <p:spPr>
          <a:xfrm>
            <a:off x="9163803" y="7331232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المشرفون الأكاديميون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تقديم واجهة للمشاريع ومتابعة الفرق المتوازنة.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79" name="مربع نص 178">
            <a:extLst>
              <a:ext uri="{FF2B5EF4-FFF2-40B4-BE49-F238E27FC236}">
                <a16:creationId xmlns:a16="http://schemas.microsoft.com/office/drawing/2014/main" id="{4365C095-8C37-EC6F-96B9-A4EA50CFFA68}"/>
              </a:ext>
            </a:extLst>
          </p:cNvPr>
          <p:cNvSpPr txBox="1"/>
          <p:nvPr/>
        </p:nvSpPr>
        <p:spPr>
          <a:xfrm>
            <a:off x="4570082" y="8037959"/>
            <a:ext cx="288990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إدارات الكليات والأقسام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قاعدة بيانات منظمة ودعم أتمتة 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الموافقات.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81" name="مربع نص 180">
            <a:extLst>
              <a:ext uri="{FF2B5EF4-FFF2-40B4-BE49-F238E27FC236}">
                <a16:creationId xmlns:a16="http://schemas.microsoft.com/office/drawing/2014/main" id="{D56EE7C5-C2BF-222C-B3FF-79F0A8D16471}"/>
              </a:ext>
            </a:extLst>
          </p:cNvPr>
          <p:cNvSpPr txBox="1"/>
          <p:nvPr/>
        </p:nvSpPr>
        <p:spPr>
          <a:xfrm>
            <a:off x="-379981" y="7517765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لجان الجودة والاعتماد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تقارير وإحصائيات حول المهارات واتجاهات المشاريع.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83" name="مربع نص 182">
            <a:extLst>
              <a:ext uri="{FF2B5EF4-FFF2-40B4-BE49-F238E27FC236}">
                <a16:creationId xmlns:a16="http://schemas.microsoft.com/office/drawing/2014/main" id="{C78202AB-E49D-E87F-00CD-E3F4C6253580}"/>
              </a:ext>
            </a:extLst>
          </p:cNvPr>
          <p:cNvSpPr txBox="1"/>
          <p:nvPr/>
        </p:nvSpPr>
        <p:spPr>
          <a:xfrm>
            <a:off x="-2881376" y="2707899"/>
            <a:ext cx="285036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جهات التوظيف والشركات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حلقة وصل لاستقطاب الكفاءات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عبر ملفات المهارات.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grpSp>
        <p:nvGrpSpPr>
          <p:cNvPr id="188" name="مجموعة 187">
            <a:extLst>
              <a:ext uri="{FF2B5EF4-FFF2-40B4-BE49-F238E27FC236}">
                <a16:creationId xmlns:a16="http://schemas.microsoft.com/office/drawing/2014/main" id="{7FDB03DD-8E2F-40E3-A3A0-C562CF324D42}"/>
              </a:ext>
            </a:extLst>
          </p:cNvPr>
          <p:cNvGrpSpPr/>
          <p:nvPr/>
        </p:nvGrpSpPr>
        <p:grpSpPr>
          <a:xfrm rot="10616127">
            <a:off x="-1676400" y="-7863840"/>
            <a:ext cx="15544800" cy="15544800"/>
            <a:chOff x="-1676400" y="-7863840"/>
            <a:chExt cx="15544800" cy="15544800"/>
          </a:xfrm>
        </p:grpSpPr>
        <p:grpSp>
          <p:nvGrpSpPr>
            <p:cNvPr id="189" name="5">
              <a:extLst>
                <a:ext uri="{FF2B5EF4-FFF2-40B4-BE49-F238E27FC236}">
                  <a16:creationId xmlns:a16="http://schemas.microsoft.com/office/drawing/2014/main" id="{40DAAF57-548F-0203-9AA4-238C4B8B6154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218" name="5">
                <a:extLst>
                  <a:ext uri="{FF2B5EF4-FFF2-40B4-BE49-F238E27FC236}">
                    <a16:creationId xmlns:a16="http://schemas.microsoft.com/office/drawing/2014/main" id="{DCD7CBB1-E169-D313-D191-DC3CF9F89AC7}"/>
                  </a:ext>
                </a:extLst>
              </p:cNvPr>
              <p:cNvGrpSpPr/>
              <p:nvPr/>
            </p:nvGrpSpPr>
            <p:grpSpPr>
              <a:xfrm rot="20700000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220" name="مجموعة 219">
                  <a:extLst>
                    <a:ext uri="{FF2B5EF4-FFF2-40B4-BE49-F238E27FC236}">
                      <a16:creationId xmlns:a16="http://schemas.microsoft.com/office/drawing/2014/main" id="{D3610039-7FAA-27CC-1B1F-5E195F002E79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222" name="شكل بيضاوي 221">
                    <a:extLst>
                      <a:ext uri="{FF2B5EF4-FFF2-40B4-BE49-F238E27FC236}">
                        <a16:creationId xmlns:a16="http://schemas.microsoft.com/office/drawing/2014/main" id="{AB668CF3-261A-192E-DC5C-4E5FBBF74FA0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23" name="شكل بيضاوي 222">
                    <a:extLst>
                      <a:ext uri="{FF2B5EF4-FFF2-40B4-BE49-F238E27FC236}">
                        <a16:creationId xmlns:a16="http://schemas.microsoft.com/office/drawing/2014/main" id="{844887B3-319C-6878-22E0-7280C71B1F9A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FF75B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21" name="شكل بيضاوي 220">
                  <a:extLst>
                    <a:ext uri="{FF2B5EF4-FFF2-40B4-BE49-F238E27FC236}">
                      <a16:creationId xmlns:a16="http://schemas.microsoft.com/office/drawing/2014/main" id="{57BB1C89-E86E-032D-71FF-45B9D2DB2F3B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19" name="صورة 218">
                <a:extLst>
                  <a:ext uri="{FF2B5EF4-FFF2-40B4-BE49-F238E27FC236}">
                    <a16:creationId xmlns:a16="http://schemas.microsoft.com/office/drawing/2014/main" id="{37B7A9FC-F8CF-050B-3AF9-DC83F0C28A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061853" y="1475638"/>
                <a:ext cx="570543" cy="570543"/>
              </a:xfrm>
              <a:prstGeom prst="rect">
                <a:avLst/>
              </a:prstGeom>
            </p:spPr>
          </p:pic>
        </p:grpSp>
        <p:grpSp>
          <p:nvGrpSpPr>
            <p:cNvPr id="190" name="4">
              <a:extLst>
                <a:ext uri="{FF2B5EF4-FFF2-40B4-BE49-F238E27FC236}">
                  <a16:creationId xmlns:a16="http://schemas.microsoft.com/office/drawing/2014/main" id="{B1585EFE-10C0-9392-7A34-C75E565227D1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212" name="4">
                <a:extLst>
                  <a:ext uri="{FF2B5EF4-FFF2-40B4-BE49-F238E27FC236}">
                    <a16:creationId xmlns:a16="http://schemas.microsoft.com/office/drawing/2014/main" id="{AA57B7F1-9AFF-75AA-8C3E-B908D2D2246A}"/>
                  </a:ext>
                </a:extLst>
              </p:cNvPr>
              <p:cNvGrpSpPr/>
              <p:nvPr/>
            </p:nvGrpSpPr>
            <p:grpSpPr>
              <a:xfrm rot="1086703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214" name="مجموعة 213">
                  <a:extLst>
                    <a:ext uri="{FF2B5EF4-FFF2-40B4-BE49-F238E27FC236}">
                      <a16:creationId xmlns:a16="http://schemas.microsoft.com/office/drawing/2014/main" id="{7428D7AF-BE50-FC99-A16C-E0085B67C7EF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216" name="شكل بيضاوي 215">
                    <a:extLst>
                      <a:ext uri="{FF2B5EF4-FFF2-40B4-BE49-F238E27FC236}">
                        <a16:creationId xmlns:a16="http://schemas.microsoft.com/office/drawing/2014/main" id="{24931D51-18C2-0CE2-8E16-3C60908624A0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17" name="شكل بيضاوي 216">
                    <a:extLst>
                      <a:ext uri="{FF2B5EF4-FFF2-40B4-BE49-F238E27FC236}">
                        <a16:creationId xmlns:a16="http://schemas.microsoft.com/office/drawing/2014/main" id="{FAEF7C52-CE30-0EF9-2038-03A7A4123CBE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B95F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15" name="شكل بيضاوي 214">
                  <a:extLst>
                    <a:ext uri="{FF2B5EF4-FFF2-40B4-BE49-F238E27FC236}">
                      <a16:creationId xmlns:a16="http://schemas.microsoft.com/office/drawing/2014/main" id="{1F758749-B9D6-FE68-CEFA-40E0DE7DB212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13" name="صورة 212">
                <a:extLst>
                  <a:ext uri="{FF2B5EF4-FFF2-40B4-BE49-F238E27FC236}">
                    <a16:creationId xmlns:a16="http://schemas.microsoft.com/office/drawing/2014/main" id="{0A0A9537-49C0-A2D4-7F39-9AC4B52F7D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359977" y="3491345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191" name="3">
              <a:extLst>
                <a:ext uri="{FF2B5EF4-FFF2-40B4-BE49-F238E27FC236}">
                  <a16:creationId xmlns:a16="http://schemas.microsoft.com/office/drawing/2014/main" id="{E24C0581-F7C7-470F-3092-6C974115A95A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206" name="3">
                <a:extLst>
                  <a:ext uri="{FF2B5EF4-FFF2-40B4-BE49-F238E27FC236}">
                    <a16:creationId xmlns:a16="http://schemas.microsoft.com/office/drawing/2014/main" id="{7EC661C3-7E80-E1A7-102C-D267CEBBF73B}"/>
                  </a:ext>
                </a:extLst>
              </p:cNvPr>
              <p:cNvGrpSpPr/>
              <p:nvPr/>
            </p:nvGrpSpPr>
            <p:grpSpPr>
              <a:xfrm rot="3110431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208" name="مجموعة 207">
                  <a:extLst>
                    <a:ext uri="{FF2B5EF4-FFF2-40B4-BE49-F238E27FC236}">
                      <a16:creationId xmlns:a16="http://schemas.microsoft.com/office/drawing/2014/main" id="{0E63909A-2E82-53EF-520B-6DB447645CE3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210" name="شكل بيضاوي 209">
                    <a:extLst>
                      <a:ext uri="{FF2B5EF4-FFF2-40B4-BE49-F238E27FC236}">
                        <a16:creationId xmlns:a16="http://schemas.microsoft.com/office/drawing/2014/main" id="{9631ECC8-B6C3-56C2-8E15-37733C89A039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11" name="شكل بيضاوي 210">
                    <a:extLst>
                      <a:ext uri="{FF2B5EF4-FFF2-40B4-BE49-F238E27FC236}">
                        <a16:creationId xmlns:a16="http://schemas.microsoft.com/office/drawing/2014/main" id="{2B1E7FAF-B681-4A5F-6B56-43A545C2B1DF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3FB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09" name="شكل بيضاوي 208">
                  <a:extLst>
                    <a:ext uri="{FF2B5EF4-FFF2-40B4-BE49-F238E27FC236}">
                      <a16:creationId xmlns:a16="http://schemas.microsoft.com/office/drawing/2014/main" id="{B429C22E-ABAC-3223-C7A0-00C499D23508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07" name="صورة 206">
                <a:extLst>
                  <a:ext uri="{FF2B5EF4-FFF2-40B4-BE49-F238E27FC236}">
                    <a16:creationId xmlns:a16="http://schemas.microsoft.com/office/drawing/2014/main" id="{3E2CF795-81AC-28B5-F696-C91899F4DD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787708" y="4256890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192" name="2">
              <a:extLst>
                <a:ext uri="{FF2B5EF4-FFF2-40B4-BE49-F238E27FC236}">
                  <a16:creationId xmlns:a16="http://schemas.microsoft.com/office/drawing/2014/main" id="{E0A2998B-EBB3-AC51-DAB1-F08F94EF0095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200" name="2">
                <a:extLst>
                  <a:ext uri="{FF2B5EF4-FFF2-40B4-BE49-F238E27FC236}">
                    <a16:creationId xmlns:a16="http://schemas.microsoft.com/office/drawing/2014/main" id="{010C4930-86EC-8303-F8CF-652E5A831C9A}"/>
                  </a:ext>
                </a:extLst>
              </p:cNvPr>
              <p:cNvGrpSpPr/>
              <p:nvPr/>
            </p:nvGrpSpPr>
            <p:grpSpPr>
              <a:xfrm rot="4965962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202" name="مجموعة 201">
                  <a:extLst>
                    <a:ext uri="{FF2B5EF4-FFF2-40B4-BE49-F238E27FC236}">
                      <a16:creationId xmlns:a16="http://schemas.microsoft.com/office/drawing/2014/main" id="{ED88FA65-66C4-9E49-2CE1-D098FC1791B4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204" name="شكل بيضاوي 203">
                    <a:extLst>
                      <a:ext uri="{FF2B5EF4-FFF2-40B4-BE49-F238E27FC236}">
                        <a16:creationId xmlns:a16="http://schemas.microsoft.com/office/drawing/2014/main" id="{52E5AB0F-4370-0387-C1C5-B583CB5B5221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205" name="شكل بيضاوي 204">
                    <a:extLst>
                      <a:ext uri="{FF2B5EF4-FFF2-40B4-BE49-F238E27FC236}">
                        <a16:creationId xmlns:a16="http://schemas.microsoft.com/office/drawing/2014/main" id="{1B416D15-9C0D-1D60-9D2B-D93491F122F8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B2CB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203" name="شكل بيضاوي 202">
                  <a:extLst>
                    <a:ext uri="{FF2B5EF4-FFF2-40B4-BE49-F238E27FC236}">
                      <a16:creationId xmlns:a16="http://schemas.microsoft.com/office/drawing/2014/main" id="{0A68ED30-7475-1337-9042-D144BCA349E9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201" name="صورة 200">
                <a:extLst>
                  <a:ext uri="{FF2B5EF4-FFF2-40B4-BE49-F238E27FC236}">
                    <a16:creationId xmlns:a16="http://schemas.microsoft.com/office/drawing/2014/main" id="{4B6DA0FF-3BBA-368D-88EE-E4CA6BC9F8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399785" y="3606353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193" name="1">
              <a:extLst>
                <a:ext uri="{FF2B5EF4-FFF2-40B4-BE49-F238E27FC236}">
                  <a16:creationId xmlns:a16="http://schemas.microsoft.com/office/drawing/2014/main" id="{A15BE6E8-0074-7BD1-F0EB-B52D8D941592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194" name="1">
                <a:extLst>
                  <a:ext uri="{FF2B5EF4-FFF2-40B4-BE49-F238E27FC236}">
                    <a16:creationId xmlns:a16="http://schemas.microsoft.com/office/drawing/2014/main" id="{9259004E-B8A3-22BA-E129-3BD97F0C78BD}"/>
                  </a:ext>
                </a:extLst>
              </p:cNvPr>
              <p:cNvGrpSpPr/>
              <p:nvPr/>
            </p:nvGrpSpPr>
            <p:grpSpPr>
              <a:xfrm rot="7200000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196" name="مجموعة 195">
                  <a:extLst>
                    <a:ext uri="{FF2B5EF4-FFF2-40B4-BE49-F238E27FC236}">
                      <a16:creationId xmlns:a16="http://schemas.microsoft.com/office/drawing/2014/main" id="{F19AB661-5F50-385C-8869-E0B02CE27AE5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198" name="شكل بيضاوي 197">
                    <a:extLst>
                      <a:ext uri="{FF2B5EF4-FFF2-40B4-BE49-F238E27FC236}">
                        <a16:creationId xmlns:a16="http://schemas.microsoft.com/office/drawing/2014/main" id="{C0FA1D26-ABB2-A5C3-3C71-06892DA6167C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99" name="شكل بيضاوي 198">
                    <a:extLst>
                      <a:ext uri="{FF2B5EF4-FFF2-40B4-BE49-F238E27FC236}">
                        <a16:creationId xmlns:a16="http://schemas.microsoft.com/office/drawing/2014/main" id="{8674F6A1-38D0-C61F-A655-7A5A1FE40CD8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FFDD4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97" name="شكل بيضاوي 196">
                  <a:extLst>
                    <a:ext uri="{FF2B5EF4-FFF2-40B4-BE49-F238E27FC236}">
                      <a16:creationId xmlns:a16="http://schemas.microsoft.com/office/drawing/2014/main" id="{5B093382-CEEF-50B0-9046-94EB172484B8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95" name="صورة 194">
                <a:extLst>
                  <a:ext uri="{FF2B5EF4-FFF2-40B4-BE49-F238E27FC236}">
                    <a16:creationId xmlns:a16="http://schemas.microsoft.com/office/drawing/2014/main" id="{BD326EAF-A7F9-BD8E-46A2-4783497A2A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471518" y="1316393"/>
                <a:ext cx="572400" cy="572400"/>
              </a:xfrm>
              <a:prstGeom prst="rect">
                <a:avLst/>
              </a:prstGeom>
            </p:spPr>
          </p:pic>
        </p:grpSp>
      </p:grpSp>
      <p:pic>
        <p:nvPicPr>
          <p:cNvPr id="225" name="صورة 224">
            <a:extLst>
              <a:ext uri="{FF2B5EF4-FFF2-40B4-BE49-F238E27FC236}">
                <a16:creationId xmlns:a16="http://schemas.microsoft.com/office/drawing/2014/main" id="{9CC8610D-3025-2577-F4A7-9C9D61C19AA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227" name="مخطط انسيابي: معالجة متعاقبة 226">
            <a:extLst>
              <a:ext uri="{FF2B5EF4-FFF2-40B4-BE49-F238E27FC236}">
                <a16:creationId xmlns:a16="http://schemas.microsoft.com/office/drawing/2014/main" id="{8F0FE5CA-3BC1-DFE7-BA62-A95F0B8717C9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03/14</a:t>
            </a:r>
          </a:p>
        </p:txBody>
      </p:sp>
      <p:sp>
        <p:nvSpPr>
          <p:cNvPr id="229" name="قوس 228">
            <a:extLst>
              <a:ext uri="{FF2B5EF4-FFF2-40B4-BE49-F238E27FC236}">
                <a16:creationId xmlns:a16="http://schemas.microsoft.com/office/drawing/2014/main" id="{981ADAB1-618D-462D-B47A-F36E93A75501}"/>
              </a:ext>
            </a:extLst>
          </p:cNvPr>
          <p:cNvSpPr/>
          <p:nvPr/>
        </p:nvSpPr>
        <p:spPr>
          <a:xfrm rot="17814007">
            <a:off x="609600" y="-8839119"/>
            <a:ext cx="10972800" cy="10972800"/>
          </a:xfrm>
          <a:prstGeom prst="arc">
            <a:avLst>
              <a:gd name="adj1" fmla="val 16943575"/>
              <a:gd name="adj2" fmla="val 20926299"/>
            </a:avLst>
          </a:prstGeom>
          <a:ln w="38100">
            <a:solidFill>
              <a:srgbClr val="00206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305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4768CE7E-C799-5817-FEB3-B82CA27FABBC}"/>
              </a:ext>
            </a:extLst>
          </p:cNvPr>
          <p:cNvSpPr/>
          <p:nvPr/>
        </p:nvSpPr>
        <p:spPr>
          <a:xfrm>
            <a:off x="660400" y="-6203271"/>
            <a:ext cx="10871200" cy="6858000"/>
          </a:xfrm>
          <a:prstGeom prst="roundRect">
            <a:avLst>
              <a:gd name="adj" fmla="val 427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F0035169-E6A9-1C4C-81F0-AE9283FBD878}"/>
              </a:ext>
            </a:extLst>
          </p:cNvPr>
          <p:cNvSpPr txBox="1"/>
          <p:nvPr/>
        </p:nvSpPr>
        <p:spPr>
          <a:xfrm>
            <a:off x="3859417" y="1011918"/>
            <a:ext cx="447316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الفئات المستهدفة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7" name="قوس 66">
            <a:extLst>
              <a:ext uri="{FF2B5EF4-FFF2-40B4-BE49-F238E27FC236}">
                <a16:creationId xmlns:a16="http://schemas.microsoft.com/office/drawing/2014/main" id="{D3483FBE-01A7-752B-26D9-1755262A7949}"/>
              </a:ext>
            </a:extLst>
          </p:cNvPr>
          <p:cNvSpPr/>
          <p:nvPr/>
        </p:nvSpPr>
        <p:spPr>
          <a:xfrm rot="8163524">
            <a:off x="609600" y="-8839119"/>
            <a:ext cx="10972800" cy="10972800"/>
          </a:xfrm>
          <a:prstGeom prst="arc">
            <a:avLst>
              <a:gd name="adj1" fmla="val 16943575"/>
              <a:gd name="adj2" fmla="val 20926299"/>
            </a:avLst>
          </a:prstGeom>
          <a:ln w="38100">
            <a:solidFill>
              <a:srgbClr val="00206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CA061444-4964-9D0C-78A0-F98802015EB4}"/>
              </a:ext>
            </a:extLst>
          </p:cNvPr>
          <p:cNvSpPr txBox="1"/>
          <p:nvPr/>
        </p:nvSpPr>
        <p:spPr>
          <a:xfrm>
            <a:off x="9157679" y="2526731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طلاب السنوات النهائية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توجيهه نحو المشاريع المناسبة وتقليل وقت التخطيط.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CFB5EE5B-4AF2-8763-79A3-E22C16822CED}"/>
              </a:ext>
            </a:extLst>
          </p:cNvPr>
          <p:cNvSpPr txBox="1"/>
          <p:nvPr/>
        </p:nvSpPr>
        <p:spPr>
          <a:xfrm>
            <a:off x="7503747" y="4683678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المشرفون الأكاديميون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تقديم واجهة للمشاريع ومتابعة الفرق المتوازنة.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73" name="مربع نص 72">
            <a:extLst>
              <a:ext uri="{FF2B5EF4-FFF2-40B4-BE49-F238E27FC236}">
                <a16:creationId xmlns:a16="http://schemas.microsoft.com/office/drawing/2014/main" id="{1E9712D4-4518-E388-D29E-202041B769A0}"/>
              </a:ext>
            </a:extLst>
          </p:cNvPr>
          <p:cNvSpPr txBox="1"/>
          <p:nvPr/>
        </p:nvSpPr>
        <p:spPr>
          <a:xfrm>
            <a:off x="4651047" y="5435340"/>
            <a:ext cx="288990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إدارات الكليات والأقسام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قاعدة بيانات منظمة ودعم أتمتة 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الموافقات.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75" name="مربع نص 74">
            <a:extLst>
              <a:ext uri="{FF2B5EF4-FFF2-40B4-BE49-F238E27FC236}">
                <a16:creationId xmlns:a16="http://schemas.microsoft.com/office/drawing/2014/main" id="{9343BCE8-D3FC-29A9-BF3F-185A3C9027AA}"/>
              </a:ext>
            </a:extLst>
          </p:cNvPr>
          <p:cNvSpPr txBox="1"/>
          <p:nvPr/>
        </p:nvSpPr>
        <p:spPr>
          <a:xfrm>
            <a:off x="1857097" y="4681281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لجان الجودة والاعتماد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تقارير وإحصائيات حول المهارات واتجاهات المشاريع.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77" name="مربع نص 76">
            <a:extLst>
              <a:ext uri="{FF2B5EF4-FFF2-40B4-BE49-F238E27FC236}">
                <a16:creationId xmlns:a16="http://schemas.microsoft.com/office/drawing/2014/main" id="{A534F79D-D73E-09F0-5A71-02F9F111A153}"/>
              </a:ext>
            </a:extLst>
          </p:cNvPr>
          <p:cNvSpPr txBox="1"/>
          <p:nvPr/>
        </p:nvSpPr>
        <p:spPr>
          <a:xfrm>
            <a:off x="332534" y="2400555"/>
            <a:ext cx="285036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جهات التوظيف والشركات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حلقة وصل لاستقطاب الكفاءات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عبر ملفات المهارات.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grpSp>
        <p:nvGrpSpPr>
          <p:cNvPr id="186" name="مجموعة 185">
            <a:extLst>
              <a:ext uri="{FF2B5EF4-FFF2-40B4-BE49-F238E27FC236}">
                <a16:creationId xmlns:a16="http://schemas.microsoft.com/office/drawing/2014/main" id="{0B8B1A3E-EA27-5518-CC33-56D5068A6874}"/>
              </a:ext>
            </a:extLst>
          </p:cNvPr>
          <p:cNvGrpSpPr/>
          <p:nvPr/>
        </p:nvGrpSpPr>
        <p:grpSpPr>
          <a:xfrm>
            <a:off x="-1676400" y="-7863840"/>
            <a:ext cx="15544800" cy="15544800"/>
            <a:chOff x="-1676400" y="-7863840"/>
            <a:chExt cx="15544800" cy="15544800"/>
          </a:xfrm>
        </p:grpSpPr>
        <p:grpSp>
          <p:nvGrpSpPr>
            <p:cNvPr id="86" name="5">
              <a:extLst>
                <a:ext uri="{FF2B5EF4-FFF2-40B4-BE49-F238E27FC236}">
                  <a16:creationId xmlns:a16="http://schemas.microsoft.com/office/drawing/2014/main" id="{5BAF677E-C86C-353F-5453-696ED3497179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46" name="5">
                <a:extLst>
                  <a:ext uri="{FF2B5EF4-FFF2-40B4-BE49-F238E27FC236}">
                    <a16:creationId xmlns:a16="http://schemas.microsoft.com/office/drawing/2014/main" id="{0458C251-0F09-6B3C-DCE4-B3AC813C4B6D}"/>
                  </a:ext>
                </a:extLst>
              </p:cNvPr>
              <p:cNvGrpSpPr/>
              <p:nvPr/>
            </p:nvGrpSpPr>
            <p:grpSpPr>
              <a:xfrm rot="20700000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40" name="مجموعة 39">
                  <a:extLst>
                    <a:ext uri="{FF2B5EF4-FFF2-40B4-BE49-F238E27FC236}">
                      <a16:creationId xmlns:a16="http://schemas.microsoft.com/office/drawing/2014/main" id="{F99996D9-513C-F321-BC76-77A514301D2E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36" name="شكل بيضاوي 35">
                    <a:extLst>
                      <a:ext uri="{FF2B5EF4-FFF2-40B4-BE49-F238E27FC236}">
                        <a16:creationId xmlns:a16="http://schemas.microsoft.com/office/drawing/2014/main" id="{B746A34B-5FFF-2315-17A7-8E3D01C8B238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34" name="شكل بيضاوي 33">
                    <a:extLst>
                      <a:ext uri="{FF2B5EF4-FFF2-40B4-BE49-F238E27FC236}">
                        <a16:creationId xmlns:a16="http://schemas.microsoft.com/office/drawing/2014/main" id="{742477B3-BEB0-DBB7-248F-943F28D380B2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FF75B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5" name="شكل بيضاوي 44">
                  <a:extLst>
                    <a:ext uri="{FF2B5EF4-FFF2-40B4-BE49-F238E27FC236}">
                      <a16:creationId xmlns:a16="http://schemas.microsoft.com/office/drawing/2014/main" id="{44D3047E-966F-B222-2DB7-0FD1F3108561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79" name="صورة 78">
                <a:extLst>
                  <a:ext uri="{FF2B5EF4-FFF2-40B4-BE49-F238E27FC236}">
                    <a16:creationId xmlns:a16="http://schemas.microsoft.com/office/drawing/2014/main" id="{778A723E-3C61-CA7A-D036-0C883786E8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061853" y="1475638"/>
                <a:ext cx="570543" cy="570543"/>
              </a:xfrm>
              <a:prstGeom prst="rect">
                <a:avLst/>
              </a:prstGeom>
            </p:spPr>
          </p:pic>
        </p:grpSp>
        <p:grpSp>
          <p:nvGrpSpPr>
            <p:cNvPr id="87" name="4">
              <a:extLst>
                <a:ext uri="{FF2B5EF4-FFF2-40B4-BE49-F238E27FC236}">
                  <a16:creationId xmlns:a16="http://schemas.microsoft.com/office/drawing/2014/main" id="{63B494FB-0606-63A3-87E9-E27D0D9FE689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62" name="4">
                <a:extLst>
                  <a:ext uri="{FF2B5EF4-FFF2-40B4-BE49-F238E27FC236}">
                    <a16:creationId xmlns:a16="http://schemas.microsoft.com/office/drawing/2014/main" id="{8AF3B9BF-E5BD-8089-B31C-48F81699FA8E}"/>
                  </a:ext>
                </a:extLst>
              </p:cNvPr>
              <p:cNvGrpSpPr/>
              <p:nvPr/>
            </p:nvGrpSpPr>
            <p:grpSpPr>
              <a:xfrm rot="1086703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63" name="مجموعة 62">
                  <a:extLst>
                    <a:ext uri="{FF2B5EF4-FFF2-40B4-BE49-F238E27FC236}">
                      <a16:creationId xmlns:a16="http://schemas.microsoft.com/office/drawing/2014/main" id="{CDF040E3-CD31-75EA-C0F4-8E290337B19C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65" name="شكل بيضاوي 64">
                    <a:extLst>
                      <a:ext uri="{FF2B5EF4-FFF2-40B4-BE49-F238E27FC236}">
                        <a16:creationId xmlns:a16="http://schemas.microsoft.com/office/drawing/2014/main" id="{9F9702BC-953A-E3F4-053A-112AE882DCA6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6" name="شكل بيضاوي 65">
                    <a:extLst>
                      <a:ext uri="{FF2B5EF4-FFF2-40B4-BE49-F238E27FC236}">
                        <a16:creationId xmlns:a16="http://schemas.microsoft.com/office/drawing/2014/main" id="{636088E1-8E52-EAB8-C389-CB2F260934EE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B95F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64" name="شكل بيضاوي 63">
                  <a:extLst>
                    <a:ext uri="{FF2B5EF4-FFF2-40B4-BE49-F238E27FC236}">
                      <a16:creationId xmlns:a16="http://schemas.microsoft.com/office/drawing/2014/main" id="{A06A30A3-19B3-AABB-E2F8-D294FC086AE9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81" name="صورة 80">
                <a:extLst>
                  <a:ext uri="{FF2B5EF4-FFF2-40B4-BE49-F238E27FC236}">
                    <a16:creationId xmlns:a16="http://schemas.microsoft.com/office/drawing/2014/main" id="{0402D5B1-74D6-0A94-6D71-C67A86827E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59977" y="3491345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88" name="3">
              <a:extLst>
                <a:ext uri="{FF2B5EF4-FFF2-40B4-BE49-F238E27FC236}">
                  <a16:creationId xmlns:a16="http://schemas.microsoft.com/office/drawing/2014/main" id="{1CD2AC46-E100-632D-DC3E-04FBB168E8C7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57" name="3">
                <a:extLst>
                  <a:ext uri="{FF2B5EF4-FFF2-40B4-BE49-F238E27FC236}">
                    <a16:creationId xmlns:a16="http://schemas.microsoft.com/office/drawing/2014/main" id="{6B69E617-0BEE-8437-DF9D-1120E76246CB}"/>
                  </a:ext>
                </a:extLst>
              </p:cNvPr>
              <p:cNvGrpSpPr/>
              <p:nvPr/>
            </p:nvGrpSpPr>
            <p:grpSpPr>
              <a:xfrm rot="3110431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58" name="مجموعة 57">
                  <a:extLst>
                    <a:ext uri="{FF2B5EF4-FFF2-40B4-BE49-F238E27FC236}">
                      <a16:creationId xmlns:a16="http://schemas.microsoft.com/office/drawing/2014/main" id="{7EB62628-1185-7FA7-F521-7F90FBB51A78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60" name="شكل بيضاوي 59">
                    <a:extLst>
                      <a:ext uri="{FF2B5EF4-FFF2-40B4-BE49-F238E27FC236}">
                        <a16:creationId xmlns:a16="http://schemas.microsoft.com/office/drawing/2014/main" id="{C2FE6846-2975-6F5C-DCE8-5758A6E41FA3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61" name="شكل بيضاوي 60">
                    <a:extLst>
                      <a:ext uri="{FF2B5EF4-FFF2-40B4-BE49-F238E27FC236}">
                        <a16:creationId xmlns:a16="http://schemas.microsoft.com/office/drawing/2014/main" id="{E6FF960F-2C0D-DBC4-44AB-62B31C9B145F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3FB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59" name="شكل بيضاوي 58">
                  <a:extLst>
                    <a:ext uri="{FF2B5EF4-FFF2-40B4-BE49-F238E27FC236}">
                      <a16:creationId xmlns:a16="http://schemas.microsoft.com/office/drawing/2014/main" id="{279A5324-5954-53B0-BF44-D8E95DC16744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83" name="صورة 82">
                <a:extLst>
                  <a:ext uri="{FF2B5EF4-FFF2-40B4-BE49-F238E27FC236}">
                    <a16:creationId xmlns:a16="http://schemas.microsoft.com/office/drawing/2014/main" id="{7CB03826-97B5-0E8C-FA70-E2F6B6AE48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87708" y="4256890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91" name="2">
              <a:extLst>
                <a:ext uri="{FF2B5EF4-FFF2-40B4-BE49-F238E27FC236}">
                  <a16:creationId xmlns:a16="http://schemas.microsoft.com/office/drawing/2014/main" id="{4E656D13-B8EB-43B5-867F-F730F04E5187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52" name="2">
                <a:extLst>
                  <a:ext uri="{FF2B5EF4-FFF2-40B4-BE49-F238E27FC236}">
                    <a16:creationId xmlns:a16="http://schemas.microsoft.com/office/drawing/2014/main" id="{71D2D1E1-C257-4E87-AE89-761D1C94BFE2}"/>
                  </a:ext>
                </a:extLst>
              </p:cNvPr>
              <p:cNvGrpSpPr/>
              <p:nvPr/>
            </p:nvGrpSpPr>
            <p:grpSpPr>
              <a:xfrm rot="4965962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53" name="مجموعة 52">
                  <a:extLst>
                    <a:ext uri="{FF2B5EF4-FFF2-40B4-BE49-F238E27FC236}">
                      <a16:creationId xmlns:a16="http://schemas.microsoft.com/office/drawing/2014/main" id="{53A5E32F-D04B-BC97-5110-568B8B4906CB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55" name="شكل بيضاوي 54">
                    <a:extLst>
                      <a:ext uri="{FF2B5EF4-FFF2-40B4-BE49-F238E27FC236}">
                        <a16:creationId xmlns:a16="http://schemas.microsoft.com/office/drawing/2014/main" id="{52BCFBC0-C9A6-DCFA-551A-4849D5566BBD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6" name="شكل بيضاوي 55">
                    <a:extLst>
                      <a:ext uri="{FF2B5EF4-FFF2-40B4-BE49-F238E27FC236}">
                        <a16:creationId xmlns:a16="http://schemas.microsoft.com/office/drawing/2014/main" id="{5495C860-E0F1-CDAF-35FF-1B4156FFFBA8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B2CB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54" name="شكل بيضاوي 53">
                  <a:extLst>
                    <a:ext uri="{FF2B5EF4-FFF2-40B4-BE49-F238E27FC236}">
                      <a16:creationId xmlns:a16="http://schemas.microsoft.com/office/drawing/2014/main" id="{8E807E13-B696-2762-EA02-1358F68FE117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85" name="صورة 84">
                <a:extLst>
                  <a:ext uri="{FF2B5EF4-FFF2-40B4-BE49-F238E27FC236}">
                    <a16:creationId xmlns:a16="http://schemas.microsoft.com/office/drawing/2014/main" id="{CEA86F86-9CFA-EFE7-D41A-D99FA467CB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99785" y="3606353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97" name="1">
              <a:extLst>
                <a:ext uri="{FF2B5EF4-FFF2-40B4-BE49-F238E27FC236}">
                  <a16:creationId xmlns:a16="http://schemas.microsoft.com/office/drawing/2014/main" id="{C3B50054-63D3-BC35-60BA-C8B65CB482C2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47" name="1">
                <a:extLst>
                  <a:ext uri="{FF2B5EF4-FFF2-40B4-BE49-F238E27FC236}">
                    <a16:creationId xmlns:a16="http://schemas.microsoft.com/office/drawing/2014/main" id="{2C9B829A-7CE8-B21B-BE50-D31E38592DBA}"/>
                  </a:ext>
                </a:extLst>
              </p:cNvPr>
              <p:cNvGrpSpPr/>
              <p:nvPr/>
            </p:nvGrpSpPr>
            <p:grpSpPr>
              <a:xfrm rot="7200000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48" name="مجموعة 47">
                  <a:extLst>
                    <a:ext uri="{FF2B5EF4-FFF2-40B4-BE49-F238E27FC236}">
                      <a16:creationId xmlns:a16="http://schemas.microsoft.com/office/drawing/2014/main" id="{5D7F6EFE-7C55-AE85-1EFD-A9B141BA83BA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50" name="شكل بيضاوي 49">
                    <a:extLst>
                      <a:ext uri="{FF2B5EF4-FFF2-40B4-BE49-F238E27FC236}">
                        <a16:creationId xmlns:a16="http://schemas.microsoft.com/office/drawing/2014/main" id="{3A371E51-4619-3282-0B73-6E2940669F5C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51" name="شكل بيضاوي 50">
                    <a:extLst>
                      <a:ext uri="{FF2B5EF4-FFF2-40B4-BE49-F238E27FC236}">
                        <a16:creationId xmlns:a16="http://schemas.microsoft.com/office/drawing/2014/main" id="{4DFF2291-55E7-9522-3011-5EBC2DCB3AFD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FFDD4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49" name="شكل بيضاوي 48">
                  <a:extLst>
                    <a:ext uri="{FF2B5EF4-FFF2-40B4-BE49-F238E27FC236}">
                      <a16:creationId xmlns:a16="http://schemas.microsoft.com/office/drawing/2014/main" id="{6839AD92-A53B-33AA-6054-883AFF54FD40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96" name="صورة 95">
                <a:extLst>
                  <a:ext uri="{FF2B5EF4-FFF2-40B4-BE49-F238E27FC236}">
                    <a16:creationId xmlns:a16="http://schemas.microsoft.com/office/drawing/2014/main" id="{7662CEE2-0598-F396-96B7-12A9008A3D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1518" y="1316393"/>
                <a:ext cx="572400" cy="572400"/>
              </a:xfrm>
              <a:prstGeom prst="rect">
                <a:avLst/>
              </a:prstGeom>
            </p:spPr>
          </p:pic>
        </p:grpSp>
      </p:grpSp>
      <p:grpSp>
        <p:nvGrpSpPr>
          <p:cNvPr id="110" name="مجموعة 109">
            <a:extLst>
              <a:ext uri="{FF2B5EF4-FFF2-40B4-BE49-F238E27FC236}">
                <a16:creationId xmlns:a16="http://schemas.microsoft.com/office/drawing/2014/main" id="{08009A59-27D4-082A-E99B-F31E72A2D83A}"/>
              </a:ext>
            </a:extLst>
          </p:cNvPr>
          <p:cNvGrpSpPr/>
          <p:nvPr/>
        </p:nvGrpSpPr>
        <p:grpSpPr>
          <a:xfrm>
            <a:off x="5020236" y="8329347"/>
            <a:ext cx="2151529" cy="2245157"/>
            <a:chOff x="9340008" y="1389281"/>
            <a:chExt cx="2151529" cy="2245157"/>
          </a:xfrm>
        </p:grpSpPr>
        <p:grpSp>
          <p:nvGrpSpPr>
            <p:cNvPr id="111" name="مجموعة 110">
              <a:extLst>
                <a:ext uri="{FF2B5EF4-FFF2-40B4-BE49-F238E27FC236}">
                  <a16:creationId xmlns:a16="http://schemas.microsoft.com/office/drawing/2014/main" id="{F778FC5F-ABAD-2169-8702-8A75086519DA}"/>
                </a:ext>
              </a:extLst>
            </p:cNvPr>
            <p:cNvGrpSpPr/>
            <p:nvPr/>
          </p:nvGrpSpPr>
          <p:grpSpPr>
            <a:xfrm>
              <a:off x="9340008" y="1389281"/>
              <a:ext cx="2151529" cy="2245157"/>
              <a:chOff x="8728169" y="1805242"/>
              <a:chExt cx="2151529" cy="2245157"/>
            </a:xfrm>
          </p:grpSpPr>
          <p:sp>
            <p:nvSpPr>
              <p:cNvPr id="114" name="شكل بيضاوي 113">
                <a:extLst>
                  <a:ext uri="{FF2B5EF4-FFF2-40B4-BE49-F238E27FC236}">
                    <a16:creationId xmlns:a16="http://schemas.microsoft.com/office/drawing/2014/main" id="{DF98A7D8-13A0-82FA-A26D-5ECBA8562AF9}"/>
                  </a:ext>
                </a:extLst>
              </p:cNvPr>
              <p:cNvSpPr/>
              <p:nvPr/>
            </p:nvSpPr>
            <p:spPr>
              <a:xfrm>
                <a:off x="9407934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15" name="مستطيل: زوايا مستديرة 114">
                <a:extLst>
                  <a:ext uri="{FF2B5EF4-FFF2-40B4-BE49-F238E27FC236}">
                    <a16:creationId xmlns:a16="http://schemas.microsoft.com/office/drawing/2014/main" id="{145BBB81-216B-D79E-777A-72DAAB712B8F}"/>
                  </a:ext>
                </a:extLst>
              </p:cNvPr>
              <p:cNvSpPr/>
              <p:nvPr/>
            </p:nvSpPr>
            <p:spPr>
              <a:xfrm>
                <a:off x="8728169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12" name="صورة 111">
              <a:extLst>
                <a:ext uri="{FF2B5EF4-FFF2-40B4-BE49-F238E27FC236}">
                  <a16:creationId xmlns:a16="http://schemas.microsoft.com/office/drawing/2014/main" id="{797DEC7D-B4E5-42E9-8BE7-03522D1BC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66532" y="1551281"/>
              <a:ext cx="468000" cy="468000"/>
            </a:xfrm>
            <a:prstGeom prst="rect">
              <a:avLst/>
            </a:prstGeom>
          </p:spPr>
        </p:pic>
        <p:sp>
          <p:nvSpPr>
            <p:cNvPr id="113" name="مربع نص 112">
              <a:extLst>
                <a:ext uri="{FF2B5EF4-FFF2-40B4-BE49-F238E27FC236}">
                  <a16:creationId xmlns:a16="http://schemas.microsoft.com/office/drawing/2014/main" id="{1BA5DD11-AB5D-6603-A07C-526503C87CDC}"/>
                </a:ext>
              </a:extLst>
            </p:cNvPr>
            <p:cNvSpPr txBox="1"/>
            <p:nvPr/>
          </p:nvSpPr>
          <p:spPr>
            <a:xfrm>
              <a:off x="9461359" y="2567189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بناء ملفات مهارات رقمية دقيقة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16" name="مجموعة 115">
            <a:extLst>
              <a:ext uri="{FF2B5EF4-FFF2-40B4-BE49-F238E27FC236}">
                <a16:creationId xmlns:a16="http://schemas.microsoft.com/office/drawing/2014/main" id="{72DF544E-08F0-99A6-8D93-F799AEF3A4F4}"/>
              </a:ext>
            </a:extLst>
          </p:cNvPr>
          <p:cNvGrpSpPr/>
          <p:nvPr/>
        </p:nvGrpSpPr>
        <p:grpSpPr>
          <a:xfrm>
            <a:off x="5020236" y="8329347"/>
            <a:ext cx="2151529" cy="2245157"/>
            <a:chOff x="6460160" y="1389281"/>
            <a:chExt cx="2151529" cy="2245157"/>
          </a:xfrm>
        </p:grpSpPr>
        <p:grpSp>
          <p:nvGrpSpPr>
            <p:cNvPr id="117" name="مجموعة 116">
              <a:extLst>
                <a:ext uri="{FF2B5EF4-FFF2-40B4-BE49-F238E27FC236}">
                  <a16:creationId xmlns:a16="http://schemas.microsoft.com/office/drawing/2014/main" id="{C206D827-05ED-E4D6-AF6C-367DBBF785B2}"/>
                </a:ext>
              </a:extLst>
            </p:cNvPr>
            <p:cNvGrpSpPr/>
            <p:nvPr/>
          </p:nvGrpSpPr>
          <p:grpSpPr>
            <a:xfrm>
              <a:off x="6460160" y="1389281"/>
              <a:ext cx="2151529" cy="2245157"/>
              <a:chOff x="6211390" y="1805242"/>
              <a:chExt cx="2151529" cy="2245157"/>
            </a:xfrm>
          </p:grpSpPr>
          <p:sp>
            <p:nvSpPr>
              <p:cNvPr id="120" name="شكل بيضاوي 119">
                <a:extLst>
                  <a:ext uri="{FF2B5EF4-FFF2-40B4-BE49-F238E27FC236}">
                    <a16:creationId xmlns:a16="http://schemas.microsoft.com/office/drawing/2014/main" id="{5B292DEC-BEB2-5DBF-F650-8C1D566CBCDF}"/>
                  </a:ext>
                </a:extLst>
              </p:cNvPr>
              <p:cNvSpPr/>
              <p:nvPr/>
            </p:nvSpPr>
            <p:spPr>
              <a:xfrm>
                <a:off x="6891155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21" name="مستطيل: زوايا مستديرة 120">
                <a:extLst>
                  <a:ext uri="{FF2B5EF4-FFF2-40B4-BE49-F238E27FC236}">
                    <a16:creationId xmlns:a16="http://schemas.microsoft.com/office/drawing/2014/main" id="{F817B6FB-5D59-AF29-FFB6-E183B595F8AC}"/>
                  </a:ext>
                </a:extLst>
              </p:cNvPr>
              <p:cNvSpPr/>
              <p:nvPr/>
            </p:nvSpPr>
            <p:spPr>
              <a:xfrm>
                <a:off x="6211390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18" name="صورة 117">
              <a:extLst>
                <a:ext uri="{FF2B5EF4-FFF2-40B4-BE49-F238E27FC236}">
                  <a16:creationId xmlns:a16="http://schemas.microsoft.com/office/drawing/2014/main" id="{952A33E7-4F69-CDB4-86CE-576A17396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01924" y="1551281"/>
              <a:ext cx="468000" cy="468000"/>
            </a:xfrm>
            <a:prstGeom prst="rect">
              <a:avLst/>
            </a:prstGeom>
          </p:spPr>
        </p:pic>
        <p:sp>
          <p:nvSpPr>
            <p:cNvPr id="119" name="مربع نص 118">
              <a:extLst>
                <a:ext uri="{FF2B5EF4-FFF2-40B4-BE49-F238E27FC236}">
                  <a16:creationId xmlns:a16="http://schemas.microsoft.com/office/drawing/2014/main" id="{CA85B0F3-17C0-C569-DA76-369B7B4C5853}"/>
                </a:ext>
              </a:extLst>
            </p:cNvPr>
            <p:cNvSpPr txBox="1"/>
            <p:nvPr/>
          </p:nvSpPr>
          <p:spPr>
            <a:xfrm>
              <a:off x="6579911" y="2558973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أتمتة اختيار مشاريع التخرج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22" name="مجموعة 121">
            <a:extLst>
              <a:ext uri="{FF2B5EF4-FFF2-40B4-BE49-F238E27FC236}">
                <a16:creationId xmlns:a16="http://schemas.microsoft.com/office/drawing/2014/main" id="{BDD4299A-C2E2-D954-A3BB-4436936D5A58}"/>
              </a:ext>
            </a:extLst>
          </p:cNvPr>
          <p:cNvGrpSpPr/>
          <p:nvPr/>
        </p:nvGrpSpPr>
        <p:grpSpPr>
          <a:xfrm>
            <a:off x="5020236" y="8329347"/>
            <a:ext cx="2151529" cy="2245157"/>
            <a:chOff x="3580312" y="1389281"/>
            <a:chExt cx="2151529" cy="2245157"/>
          </a:xfrm>
        </p:grpSpPr>
        <p:grpSp>
          <p:nvGrpSpPr>
            <p:cNvPr id="123" name="مجموعة 122">
              <a:extLst>
                <a:ext uri="{FF2B5EF4-FFF2-40B4-BE49-F238E27FC236}">
                  <a16:creationId xmlns:a16="http://schemas.microsoft.com/office/drawing/2014/main" id="{5556DDA8-A9F4-9588-5845-C764B66EE0EC}"/>
                </a:ext>
              </a:extLst>
            </p:cNvPr>
            <p:cNvGrpSpPr/>
            <p:nvPr/>
          </p:nvGrpSpPr>
          <p:grpSpPr>
            <a:xfrm>
              <a:off x="3580312" y="1389281"/>
              <a:ext cx="2151529" cy="2245157"/>
              <a:chOff x="3829081" y="1805242"/>
              <a:chExt cx="2151529" cy="2245157"/>
            </a:xfrm>
          </p:grpSpPr>
          <p:sp>
            <p:nvSpPr>
              <p:cNvPr id="126" name="شكل بيضاوي 125">
                <a:extLst>
                  <a:ext uri="{FF2B5EF4-FFF2-40B4-BE49-F238E27FC236}">
                    <a16:creationId xmlns:a16="http://schemas.microsoft.com/office/drawing/2014/main" id="{4D54D0A0-EB50-08FA-DB38-97A304BC5FD0}"/>
                  </a:ext>
                </a:extLst>
              </p:cNvPr>
              <p:cNvSpPr/>
              <p:nvPr/>
            </p:nvSpPr>
            <p:spPr>
              <a:xfrm>
                <a:off x="4508846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27" name="مستطيل: زوايا مستديرة 126">
                <a:extLst>
                  <a:ext uri="{FF2B5EF4-FFF2-40B4-BE49-F238E27FC236}">
                    <a16:creationId xmlns:a16="http://schemas.microsoft.com/office/drawing/2014/main" id="{6183BCA9-DB0E-D168-4E0E-0B5CDE01D751}"/>
                  </a:ext>
                </a:extLst>
              </p:cNvPr>
              <p:cNvSpPr/>
              <p:nvPr/>
            </p:nvSpPr>
            <p:spPr>
              <a:xfrm>
                <a:off x="3829081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24" name="صورة 123">
              <a:extLst>
                <a:ext uri="{FF2B5EF4-FFF2-40B4-BE49-F238E27FC236}">
                  <a16:creationId xmlns:a16="http://schemas.microsoft.com/office/drawing/2014/main" id="{DC5D9296-BA87-8D6C-76CF-C5DA11F8F72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458076" y="1587281"/>
              <a:ext cx="396000" cy="396000"/>
            </a:xfrm>
            <a:prstGeom prst="rect">
              <a:avLst/>
            </a:prstGeom>
          </p:spPr>
        </p:pic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BBBA1221-EEA2-D199-028F-E94B3DE247FA}"/>
                </a:ext>
              </a:extLst>
            </p:cNvPr>
            <p:cNvSpPr txBox="1"/>
            <p:nvPr/>
          </p:nvSpPr>
          <p:spPr>
            <a:xfrm>
              <a:off x="3709323" y="2570921"/>
              <a:ext cx="19088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توليد خارطة طريق تنفيذية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28" name="مجموعة 127">
            <a:extLst>
              <a:ext uri="{FF2B5EF4-FFF2-40B4-BE49-F238E27FC236}">
                <a16:creationId xmlns:a16="http://schemas.microsoft.com/office/drawing/2014/main" id="{32FD9550-13F3-EA80-69E7-D0041A5AC99E}"/>
              </a:ext>
            </a:extLst>
          </p:cNvPr>
          <p:cNvGrpSpPr/>
          <p:nvPr/>
        </p:nvGrpSpPr>
        <p:grpSpPr>
          <a:xfrm>
            <a:off x="5020236" y="8329347"/>
            <a:ext cx="2151529" cy="2245157"/>
            <a:chOff x="700464" y="1389281"/>
            <a:chExt cx="2151529" cy="2245157"/>
          </a:xfrm>
        </p:grpSpPr>
        <p:grpSp>
          <p:nvGrpSpPr>
            <p:cNvPr id="129" name="مجموعة 128">
              <a:extLst>
                <a:ext uri="{FF2B5EF4-FFF2-40B4-BE49-F238E27FC236}">
                  <a16:creationId xmlns:a16="http://schemas.microsoft.com/office/drawing/2014/main" id="{024E051F-DF6B-5E2F-46E9-DDDB2F47CCA6}"/>
                </a:ext>
              </a:extLst>
            </p:cNvPr>
            <p:cNvGrpSpPr/>
            <p:nvPr/>
          </p:nvGrpSpPr>
          <p:grpSpPr>
            <a:xfrm>
              <a:off x="700464" y="1389281"/>
              <a:ext cx="2151529" cy="2245157"/>
              <a:chOff x="1446772" y="1805242"/>
              <a:chExt cx="2151529" cy="2245157"/>
            </a:xfrm>
          </p:grpSpPr>
          <p:sp>
            <p:nvSpPr>
              <p:cNvPr id="132" name="شكل بيضاوي 131">
                <a:extLst>
                  <a:ext uri="{FF2B5EF4-FFF2-40B4-BE49-F238E27FC236}">
                    <a16:creationId xmlns:a16="http://schemas.microsoft.com/office/drawing/2014/main" id="{67CB8A88-6623-E1A4-F0D5-E566706D3AAD}"/>
                  </a:ext>
                </a:extLst>
              </p:cNvPr>
              <p:cNvSpPr/>
              <p:nvPr/>
            </p:nvSpPr>
            <p:spPr>
              <a:xfrm>
                <a:off x="2126537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33" name="مستطيل: زوايا مستديرة 132">
                <a:extLst>
                  <a:ext uri="{FF2B5EF4-FFF2-40B4-BE49-F238E27FC236}">
                    <a16:creationId xmlns:a16="http://schemas.microsoft.com/office/drawing/2014/main" id="{EB169F3D-02AB-580F-7192-93715BE8EB80}"/>
                  </a:ext>
                </a:extLst>
              </p:cNvPr>
              <p:cNvSpPr/>
              <p:nvPr/>
            </p:nvSpPr>
            <p:spPr>
              <a:xfrm>
                <a:off x="1446772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30" name="صورة 129">
              <a:extLst>
                <a:ext uri="{FF2B5EF4-FFF2-40B4-BE49-F238E27FC236}">
                  <a16:creationId xmlns:a16="http://schemas.microsoft.com/office/drawing/2014/main" id="{428BF180-BC01-F8CE-F25E-C5B97E04B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569230" y="1536041"/>
              <a:ext cx="468000" cy="468000"/>
            </a:xfrm>
            <a:prstGeom prst="rect">
              <a:avLst/>
            </a:prstGeom>
          </p:spPr>
        </p:pic>
        <p:sp>
          <p:nvSpPr>
            <p:cNvPr id="131" name="مربع نص 130">
              <a:extLst>
                <a:ext uri="{FF2B5EF4-FFF2-40B4-BE49-F238E27FC236}">
                  <a16:creationId xmlns:a16="http://schemas.microsoft.com/office/drawing/2014/main" id="{A7952251-11F9-4095-A5AC-A52395458E28}"/>
                </a:ext>
              </a:extLst>
            </p:cNvPr>
            <p:cNvSpPr txBox="1"/>
            <p:nvPr/>
          </p:nvSpPr>
          <p:spPr>
            <a:xfrm>
              <a:off x="894228" y="2540295"/>
              <a:ext cx="1764000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التنبؤ بفرص نجاح المشروع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34" name="مجموعة 133">
            <a:extLst>
              <a:ext uri="{FF2B5EF4-FFF2-40B4-BE49-F238E27FC236}">
                <a16:creationId xmlns:a16="http://schemas.microsoft.com/office/drawing/2014/main" id="{8C2BF2AE-4DF4-ACF6-9D97-72F7006228DA}"/>
              </a:ext>
            </a:extLst>
          </p:cNvPr>
          <p:cNvGrpSpPr/>
          <p:nvPr/>
        </p:nvGrpSpPr>
        <p:grpSpPr>
          <a:xfrm>
            <a:off x="5020236" y="10765437"/>
            <a:ext cx="2151529" cy="2245157"/>
            <a:chOff x="9340008" y="3825371"/>
            <a:chExt cx="2151529" cy="2245157"/>
          </a:xfrm>
        </p:grpSpPr>
        <p:grpSp>
          <p:nvGrpSpPr>
            <p:cNvPr id="135" name="مجموعة 134">
              <a:extLst>
                <a:ext uri="{FF2B5EF4-FFF2-40B4-BE49-F238E27FC236}">
                  <a16:creationId xmlns:a16="http://schemas.microsoft.com/office/drawing/2014/main" id="{4954F777-B64D-5C50-93CB-E60E790C4821}"/>
                </a:ext>
              </a:extLst>
            </p:cNvPr>
            <p:cNvGrpSpPr/>
            <p:nvPr/>
          </p:nvGrpSpPr>
          <p:grpSpPr>
            <a:xfrm>
              <a:off x="9340008" y="3825371"/>
              <a:ext cx="2151529" cy="2245157"/>
              <a:chOff x="8728169" y="1805242"/>
              <a:chExt cx="2151529" cy="2245157"/>
            </a:xfrm>
          </p:grpSpPr>
          <p:sp>
            <p:nvSpPr>
              <p:cNvPr id="138" name="شكل بيضاوي 137">
                <a:extLst>
                  <a:ext uri="{FF2B5EF4-FFF2-40B4-BE49-F238E27FC236}">
                    <a16:creationId xmlns:a16="http://schemas.microsoft.com/office/drawing/2014/main" id="{B0B3F0BA-E7AC-F944-8B38-3F3CDCF4DC0E}"/>
                  </a:ext>
                </a:extLst>
              </p:cNvPr>
              <p:cNvSpPr/>
              <p:nvPr/>
            </p:nvSpPr>
            <p:spPr>
              <a:xfrm>
                <a:off x="9407934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39" name="مستطيل: زوايا مستديرة 138">
                <a:extLst>
                  <a:ext uri="{FF2B5EF4-FFF2-40B4-BE49-F238E27FC236}">
                    <a16:creationId xmlns:a16="http://schemas.microsoft.com/office/drawing/2014/main" id="{3199D0F5-39F6-2023-922F-7C6B8BC6A324}"/>
                  </a:ext>
                </a:extLst>
              </p:cNvPr>
              <p:cNvSpPr/>
              <p:nvPr/>
            </p:nvSpPr>
            <p:spPr>
              <a:xfrm>
                <a:off x="8728169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36" name="صورة 135">
              <a:extLst>
                <a:ext uri="{FF2B5EF4-FFF2-40B4-BE49-F238E27FC236}">
                  <a16:creationId xmlns:a16="http://schemas.microsoft.com/office/drawing/2014/main" id="{597B100D-675A-2310-42BC-95E84E2F3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0181772" y="3990131"/>
              <a:ext cx="468000" cy="468000"/>
            </a:xfrm>
            <a:prstGeom prst="rect">
              <a:avLst/>
            </a:prstGeom>
          </p:spPr>
        </p:pic>
        <p:sp>
          <p:nvSpPr>
            <p:cNvPr id="137" name="مربع نص 136">
              <a:extLst>
                <a:ext uri="{FF2B5EF4-FFF2-40B4-BE49-F238E27FC236}">
                  <a16:creationId xmlns:a16="http://schemas.microsoft.com/office/drawing/2014/main" id="{C15A5255-9B7D-5F0C-BF34-1FA83961E83F}"/>
                </a:ext>
              </a:extLst>
            </p:cNvPr>
            <p:cNvSpPr txBox="1"/>
            <p:nvPr/>
          </p:nvSpPr>
          <p:spPr>
            <a:xfrm>
              <a:off x="9563131" y="4995062"/>
              <a:ext cx="1674801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اقتراح فرق عمل متوازنة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40" name="مجموعة 139">
            <a:extLst>
              <a:ext uri="{FF2B5EF4-FFF2-40B4-BE49-F238E27FC236}">
                <a16:creationId xmlns:a16="http://schemas.microsoft.com/office/drawing/2014/main" id="{FB6E1808-856F-FA2D-1DEC-D30AD0779F34}"/>
              </a:ext>
            </a:extLst>
          </p:cNvPr>
          <p:cNvGrpSpPr/>
          <p:nvPr/>
        </p:nvGrpSpPr>
        <p:grpSpPr>
          <a:xfrm>
            <a:off x="5020236" y="10765437"/>
            <a:ext cx="2151529" cy="2245157"/>
            <a:chOff x="6460160" y="3825371"/>
            <a:chExt cx="2151529" cy="2245157"/>
          </a:xfrm>
        </p:grpSpPr>
        <p:grpSp>
          <p:nvGrpSpPr>
            <p:cNvPr id="141" name="مجموعة 140">
              <a:extLst>
                <a:ext uri="{FF2B5EF4-FFF2-40B4-BE49-F238E27FC236}">
                  <a16:creationId xmlns:a16="http://schemas.microsoft.com/office/drawing/2014/main" id="{7F8D5D94-C8EC-AF6E-1E5C-1B0C31275A93}"/>
                </a:ext>
              </a:extLst>
            </p:cNvPr>
            <p:cNvGrpSpPr/>
            <p:nvPr/>
          </p:nvGrpSpPr>
          <p:grpSpPr>
            <a:xfrm>
              <a:off x="6460160" y="3825371"/>
              <a:ext cx="2151529" cy="2245157"/>
              <a:chOff x="6211390" y="1805242"/>
              <a:chExt cx="2151529" cy="2245157"/>
            </a:xfrm>
          </p:grpSpPr>
          <p:sp>
            <p:nvSpPr>
              <p:cNvPr id="144" name="شكل بيضاوي 143">
                <a:extLst>
                  <a:ext uri="{FF2B5EF4-FFF2-40B4-BE49-F238E27FC236}">
                    <a16:creationId xmlns:a16="http://schemas.microsoft.com/office/drawing/2014/main" id="{BAE15802-2387-5C1C-BC47-1795BAB5BB6B}"/>
                  </a:ext>
                </a:extLst>
              </p:cNvPr>
              <p:cNvSpPr/>
              <p:nvPr/>
            </p:nvSpPr>
            <p:spPr>
              <a:xfrm>
                <a:off x="6891155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45" name="مستطيل: زوايا مستديرة 144">
                <a:extLst>
                  <a:ext uri="{FF2B5EF4-FFF2-40B4-BE49-F238E27FC236}">
                    <a16:creationId xmlns:a16="http://schemas.microsoft.com/office/drawing/2014/main" id="{9AF37538-1BE7-3E8A-CDFB-D56C148BEC83}"/>
                  </a:ext>
                </a:extLst>
              </p:cNvPr>
              <p:cNvSpPr/>
              <p:nvPr/>
            </p:nvSpPr>
            <p:spPr>
              <a:xfrm>
                <a:off x="6211390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42" name="صورة 141">
              <a:extLst>
                <a:ext uri="{FF2B5EF4-FFF2-40B4-BE49-F238E27FC236}">
                  <a16:creationId xmlns:a16="http://schemas.microsoft.com/office/drawing/2014/main" id="{E3A2353E-D6E9-150A-CD6A-0FB7B958A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300324" y="3990131"/>
              <a:ext cx="468000" cy="468000"/>
            </a:xfrm>
            <a:prstGeom prst="rect">
              <a:avLst/>
            </a:prstGeom>
          </p:spPr>
        </p:pic>
        <p:sp>
          <p:nvSpPr>
            <p:cNvPr id="143" name="مربع نص 142">
              <a:extLst>
                <a:ext uri="{FF2B5EF4-FFF2-40B4-BE49-F238E27FC236}">
                  <a16:creationId xmlns:a16="http://schemas.microsoft.com/office/drawing/2014/main" id="{B58FFB4E-357E-8286-4F0C-1E9BC6405CBA}"/>
                </a:ext>
              </a:extLst>
            </p:cNvPr>
            <p:cNvSpPr txBox="1"/>
            <p:nvPr/>
          </p:nvSpPr>
          <p:spPr>
            <a:xfrm>
              <a:off x="6801361" y="4995062"/>
              <a:ext cx="1465923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تحسين جودة مشاريع التخرج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46" name="مجموعة 145">
            <a:extLst>
              <a:ext uri="{FF2B5EF4-FFF2-40B4-BE49-F238E27FC236}">
                <a16:creationId xmlns:a16="http://schemas.microsoft.com/office/drawing/2014/main" id="{5F34D5F5-2E73-9011-3A17-201FAA523508}"/>
              </a:ext>
            </a:extLst>
          </p:cNvPr>
          <p:cNvGrpSpPr/>
          <p:nvPr/>
        </p:nvGrpSpPr>
        <p:grpSpPr>
          <a:xfrm>
            <a:off x="5020236" y="10765437"/>
            <a:ext cx="2151529" cy="2245157"/>
            <a:chOff x="3580312" y="3825371"/>
            <a:chExt cx="2151529" cy="2245157"/>
          </a:xfrm>
        </p:grpSpPr>
        <p:grpSp>
          <p:nvGrpSpPr>
            <p:cNvPr id="147" name="مجموعة 146">
              <a:extLst>
                <a:ext uri="{FF2B5EF4-FFF2-40B4-BE49-F238E27FC236}">
                  <a16:creationId xmlns:a16="http://schemas.microsoft.com/office/drawing/2014/main" id="{430A7BA2-C917-6FFC-1CA4-DFC5AC8AF447}"/>
                </a:ext>
              </a:extLst>
            </p:cNvPr>
            <p:cNvGrpSpPr/>
            <p:nvPr/>
          </p:nvGrpSpPr>
          <p:grpSpPr>
            <a:xfrm>
              <a:off x="3580312" y="3825371"/>
              <a:ext cx="2151529" cy="2245157"/>
              <a:chOff x="3829081" y="1805242"/>
              <a:chExt cx="2151529" cy="2245157"/>
            </a:xfrm>
          </p:grpSpPr>
          <p:sp>
            <p:nvSpPr>
              <p:cNvPr id="150" name="شكل بيضاوي 149">
                <a:extLst>
                  <a:ext uri="{FF2B5EF4-FFF2-40B4-BE49-F238E27FC236}">
                    <a16:creationId xmlns:a16="http://schemas.microsoft.com/office/drawing/2014/main" id="{6DAB8BA4-D6C9-5F15-B74A-EBFFA4FF6522}"/>
                  </a:ext>
                </a:extLst>
              </p:cNvPr>
              <p:cNvSpPr/>
              <p:nvPr/>
            </p:nvSpPr>
            <p:spPr>
              <a:xfrm>
                <a:off x="4508846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51" name="مستطيل: زوايا مستديرة 150">
                <a:extLst>
                  <a:ext uri="{FF2B5EF4-FFF2-40B4-BE49-F238E27FC236}">
                    <a16:creationId xmlns:a16="http://schemas.microsoft.com/office/drawing/2014/main" id="{91E5BB07-9A8C-F529-2C17-5E16CAD56F01}"/>
                  </a:ext>
                </a:extLst>
              </p:cNvPr>
              <p:cNvSpPr/>
              <p:nvPr/>
            </p:nvSpPr>
            <p:spPr>
              <a:xfrm>
                <a:off x="3829081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48" name="صورة 147">
              <a:extLst>
                <a:ext uri="{FF2B5EF4-FFF2-40B4-BE49-F238E27FC236}">
                  <a16:creationId xmlns:a16="http://schemas.microsoft.com/office/drawing/2014/main" id="{06CE8ABF-FCAF-1362-1A4D-96F3117D4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04076" y="3969371"/>
              <a:ext cx="504000" cy="504000"/>
            </a:xfrm>
            <a:prstGeom prst="rect">
              <a:avLst/>
            </a:prstGeom>
          </p:spPr>
        </p:pic>
        <p:sp>
          <p:nvSpPr>
            <p:cNvPr id="149" name="مربع نص 148">
              <a:extLst>
                <a:ext uri="{FF2B5EF4-FFF2-40B4-BE49-F238E27FC236}">
                  <a16:creationId xmlns:a16="http://schemas.microsoft.com/office/drawing/2014/main" id="{8DC9DD4D-AF6C-915D-9CA7-E09AD4B56098}"/>
                </a:ext>
              </a:extLst>
            </p:cNvPr>
            <p:cNvSpPr txBox="1"/>
            <p:nvPr/>
          </p:nvSpPr>
          <p:spPr>
            <a:xfrm>
              <a:off x="3751713" y="4989017"/>
              <a:ext cx="1808725" cy="888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تعزيز كفاءة إدارة المشاريع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152" name="مجموعة 151">
            <a:extLst>
              <a:ext uri="{FF2B5EF4-FFF2-40B4-BE49-F238E27FC236}">
                <a16:creationId xmlns:a16="http://schemas.microsoft.com/office/drawing/2014/main" id="{809ADDB6-2701-D5C8-E34D-78A26B275743}"/>
              </a:ext>
            </a:extLst>
          </p:cNvPr>
          <p:cNvGrpSpPr/>
          <p:nvPr/>
        </p:nvGrpSpPr>
        <p:grpSpPr>
          <a:xfrm>
            <a:off x="5006735" y="10765437"/>
            <a:ext cx="2178530" cy="2245157"/>
            <a:chOff x="700464" y="3825371"/>
            <a:chExt cx="2178530" cy="2245157"/>
          </a:xfrm>
        </p:grpSpPr>
        <p:grpSp>
          <p:nvGrpSpPr>
            <p:cNvPr id="153" name="مجموعة 152">
              <a:extLst>
                <a:ext uri="{FF2B5EF4-FFF2-40B4-BE49-F238E27FC236}">
                  <a16:creationId xmlns:a16="http://schemas.microsoft.com/office/drawing/2014/main" id="{ACE0FFCA-5594-22B9-4F5B-8D8A1D171807}"/>
                </a:ext>
              </a:extLst>
            </p:cNvPr>
            <p:cNvGrpSpPr/>
            <p:nvPr/>
          </p:nvGrpSpPr>
          <p:grpSpPr>
            <a:xfrm>
              <a:off x="700464" y="3825371"/>
              <a:ext cx="2151529" cy="2245157"/>
              <a:chOff x="1446772" y="1805242"/>
              <a:chExt cx="2151529" cy="2245157"/>
            </a:xfrm>
          </p:grpSpPr>
          <p:sp>
            <p:nvSpPr>
              <p:cNvPr id="156" name="شكل بيضاوي 155">
                <a:extLst>
                  <a:ext uri="{FF2B5EF4-FFF2-40B4-BE49-F238E27FC236}">
                    <a16:creationId xmlns:a16="http://schemas.microsoft.com/office/drawing/2014/main" id="{D6668002-222B-FB05-C071-227BE89EC61C}"/>
                  </a:ext>
                </a:extLst>
              </p:cNvPr>
              <p:cNvSpPr/>
              <p:nvPr/>
            </p:nvSpPr>
            <p:spPr>
              <a:xfrm>
                <a:off x="2126537" y="1805242"/>
                <a:ext cx="792000" cy="792000"/>
              </a:xfrm>
              <a:prstGeom prst="ellipse">
                <a:avLst/>
              </a:prstGeom>
              <a:gradFill>
                <a:gsLst>
                  <a:gs pos="0">
                    <a:srgbClr val="EFF2FF"/>
                  </a:gs>
                  <a:gs pos="100000">
                    <a:srgbClr val="F8EFFF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latin typeface="+mj-lt"/>
                </a:endParaRPr>
              </a:p>
            </p:txBody>
          </p:sp>
          <p:sp>
            <p:nvSpPr>
              <p:cNvPr id="157" name="مستطيل: زوايا مستديرة 156">
                <a:extLst>
                  <a:ext uri="{FF2B5EF4-FFF2-40B4-BE49-F238E27FC236}">
                    <a16:creationId xmlns:a16="http://schemas.microsoft.com/office/drawing/2014/main" id="{E9DA9643-7F32-80C5-3F44-CF94D85078E5}"/>
                  </a:ext>
                </a:extLst>
              </p:cNvPr>
              <p:cNvSpPr/>
              <p:nvPr/>
            </p:nvSpPr>
            <p:spPr>
              <a:xfrm>
                <a:off x="1446772" y="2788175"/>
                <a:ext cx="2151529" cy="1262224"/>
              </a:xfrm>
              <a:prstGeom prst="roundRect">
                <a:avLst>
                  <a:gd name="adj" fmla="val 13255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228600" dist="38100" dir="5400000" algn="t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pic>
          <p:nvPicPr>
            <p:cNvPr id="154" name="صورة 153">
              <a:extLst>
                <a:ext uri="{FF2B5EF4-FFF2-40B4-BE49-F238E27FC236}">
                  <a16:creationId xmlns:a16="http://schemas.microsoft.com/office/drawing/2014/main" id="{24AE1929-F363-2AD3-A058-3E5D201DC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524228" y="3976030"/>
              <a:ext cx="504000" cy="504000"/>
            </a:xfrm>
            <a:prstGeom prst="rect">
              <a:avLst/>
            </a:prstGeom>
          </p:spPr>
        </p:pic>
        <p:sp>
          <p:nvSpPr>
            <p:cNvPr id="155" name="مربع نص 154">
              <a:extLst>
                <a:ext uri="{FF2B5EF4-FFF2-40B4-BE49-F238E27FC236}">
                  <a16:creationId xmlns:a16="http://schemas.microsoft.com/office/drawing/2014/main" id="{0B4D40F6-9964-87B6-3CF8-9BE0C14B8EAC}"/>
                </a:ext>
              </a:extLst>
            </p:cNvPr>
            <p:cNvSpPr txBox="1"/>
            <p:nvPr/>
          </p:nvSpPr>
          <p:spPr>
            <a:xfrm>
              <a:off x="727465" y="5110203"/>
              <a:ext cx="215152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ردم الفجوة بين</a:t>
              </a:r>
              <a:endParaRPr lang="en-US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algn="ctr"/>
              <a:r>
                <a:rPr lang="ar-SA" dirty="0">
                  <a:latin typeface="Cairo Light" panose="00000400000000000000" pitchFamily="2" charset="-78"/>
                  <a:cs typeface="Cairo Light" panose="00000400000000000000" pitchFamily="2" charset="-78"/>
                </a:rPr>
                <a:t>التعليم وسوق العمل</a:t>
              </a:r>
            </a:p>
          </p:txBody>
        </p:sp>
      </p:grpSp>
      <p:sp>
        <p:nvSpPr>
          <p:cNvPr id="159" name="مربع نص 158">
            <a:extLst>
              <a:ext uri="{FF2B5EF4-FFF2-40B4-BE49-F238E27FC236}">
                <a16:creationId xmlns:a16="http://schemas.microsoft.com/office/drawing/2014/main" id="{1E3F5247-3F15-DC43-2F93-AFE43AC1B2D7}"/>
              </a:ext>
            </a:extLst>
          </p:cNvPr>
          <p:cNvSpPr txBox="1"/>
          <p:nvPr/>
        </p:nvSpPr>
        <p:spPr>
          <a:xfrm>
            <a:off x="3859417" y="-1610315"/>
            <a:ext cx="447316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أهداف المشروع وأهميته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188" name="صورة 187">
            <a:extLst>
              <a:ext uri="{FF2B5EF4-FFF2-40B4-BE49-F238E27FC236}">
                <a16:creationId xmlns:a16="http://schemas.microsoft.com/office/drawing/2014/main" id="{5638D2B0-C186-5540-11D7-BDE2421CFDF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190" name="مخطط انسيابي: معالجة متعاقبة 189">
            <a:extLst>
              <a:ext uri="{FF2B5EF4-FFF2-40B4-BE49-F238E27FC236}">
                <a16:creationId xmlns:a16="http://schemas.microsoft.com/office/drawing/2014/main" id="{2C7CD21B-F2C7-E8BC-8635-045A50AFCAF6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04/14</a:t>
            </a:r>
          </a:p>
        </p:txBody>
      </p:sp>
      <p:grpSp>
        <p:nvGrpSpPr>
          <p:cNvPr id="191" name="مجموعة 190">
            <a:extLst>
              <a:ext uri="{FF2B5EF4-FFF2-40B4-BE49-F238E27FC236}">
                <a16:creationId xmlns:a16="http://schemas.microsoft.com/office/drawing/2014/main" id="{D7E6B8E0-41E6-5AE0-C700-12606BA1FB34}"/>
              </a:ext>
            </a:extLst>
          </p:cNvPr>
          <p:cNvGrpSpPr/>
          <p:nvPr/>
        </p:nvGrpSpPr>
        <p:grpSpPr>
          <a:xfrm>
            <a:off x="13386153" y="2134445"/>
            <a:ext cx="4467828" cy="4074713"/>
            <a:chOff x="894650" y="2134445"/>
            <a:chExt cx="4467828" cy="4074713"/>
          </a:xfrm>
        </p:grpSpPr>
        <p:sp>
          <p:nvSpPr>
            <p:cNvPr id="192" name="자유형: 도형 15">
              <a:extLst>
                <a:ext uri="{FF2B5EF4-FFF2-40B4-BE49-F238E27FC236}">
                  <a16:creationId xmlns:a16="http://schemas.microsoft.com/office/drawing/2014/main" id="{8413C7E4-A29D-1167-7969-FE1F69FA9B32}"/>
                </a:ext>
              </a:extLst>
            </p:cNvPr>
            <p:cNvSpPr/>
            <p:nvPr/>
          </p:nvSpPr>
          <p:spPr>
            <a:xfrm flipH="1">
              <a:off x="1444469" y="2134445"/>
              <a:ext cx="3918009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20000">
                  <a:srgbClr val="B2CB6B">
                    <a:alpha val="86000"/>
                  </a:srgbClr>
                </a:gs>
                <a:gs pos="100000">
                  <a:srgbClr val="FFDD4B">
                    <a:alpha val="77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Pymetrics</a:t>
              </a:r>
              <a:endParaRPr lang="en-US" altLang="ko-KR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93" name="TextBox 19">
              <a:extLst>
                <a:ext uri="{FF2B5EF4-FFF2-40B4-BE49-F238E27FC236}">
                  <a16:creationId xmlns:a16="http://schemas.microsoft.com/office/drawing/2014/main" id="{D602073F-5378-48DA-5409-D61723A5F5CA}"/>
                </a:ext>
              </a:extLst>
            </p:cNvPr>
            <p:cNvSpPr txBox="1"/>
            <p:nvPr/>
          </p:nvSpPr>
          <p:spPr>
            <a:xfrm>
              <a:off x="894650" y="4489456"/>
              <a:ext cx="3265393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التنبؤ بالملاءمة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ذكاء اصطناعي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نسبة نجاح أعلى من </a:t>
              </a: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33%</a:t>
              </a:r>
              <a:endParaRPr lang="ar-SA" altLang="ko-KR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B2CB6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التوظيف المهني فقط</a:t>
              </a:r>
              <a:endParaRPr lang="ko-KR" altLang="en-US" dirty="0">
                <a:solidFill>
                  <a:srgbClr val="B2CB6B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94" name="مجموعة 193">
            <a:extLst>
              <a:ext uri="{FF2B5EF4-FFF2-40B4-BE49-F238E27FC236}">
                <a16:creationId xmlns:a16="http://schemas.microsoft.com/office/drawing/2014/main" id="{C32FB23D-424B-82A2-B9C0-8AA907A795C1}"/>
              </a:ext>
            </a:extLst>
          </p:cNvPr>
          <p:cNvGrpSpPr/>
          <p:nvPr/>
        </p:nvGrpSpPr>
        <p:grpSpPr>
          <a:xfrm>
            <a:off x="13661063" y="2134445"/>
            <a:ext cx="3918009" cy="4074713"/>
            <a:chOff x="4338599" y="2134445"/>
            <a:chExt cx="3918009" cy="4074713"/>
          </a:xfrm>
        </p:grpSpPr>
        <p:sp>
          <p:nvSpPr>
            <p:cNvPr id="195" name="자유형: 도형 15">
              <a:extLst>
                <a:ext uri="{FF2B5EF4-FFF2-40B4-BE49-F238E27FC236}">
                  <a16:creationId xmlns:a16="http://schemas.microsoft.com/office/drawing/2014/main" id="{95B666DE-5418-4E0D-D255-7F975965C4F1}"/>
                </a:ext>
              </a:extLst>
            </p:cNvPr>
            <p:cNvSpPr/>
            <p:nvPr/>
          </p:nvSpPr>
          <p:spPr>
            <a:xfrm flipH="1">
              <a:off x="4338599" y="2134445"/>
              <a:ext cx="3918009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0">
                  <a:srgbClr val="D196F2"/>
                </a:gs>
                <a:gs pos="100000">
                  <a:srgbClr val="8BD8FF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Skyhive</a:t>
              </a:r>
              <a:endParaRPr lang="ko-KR" altLang="en-US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96" name="TextBox 19">
              <a:extLst>
                <a:ext uri="{FF2B5EF4-FFF2-40B4-BE49-F238E27FC236}">
                  <a16:creationId xmlns:a16="http://schemas.microsoft.com/office/drawing/2014/main" id="{73305FA7-0498-8A5E-90EE-BFAE78194903}"/>
                </a:ext>
              </a:extLst>
            </p:cNvPr>
            <p:cNvSpPr txBox="1"/>
            <p:nvPr/>
          </p:nvSpPr>
          <p:spPr>
            <a:xfrm>
              <a:off x="4354241" y="4489456"/>
              <a:ext cx="3869280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تحليل المهارات بالذكاء الاصطناعي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17.5</a:t>
              </a: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مليون مجموعة مهارية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دقة تصل لـ </a:t>
              </a: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90%</a:t>
              </a:r>
              <a:endParaRPr lang="ar-SA" altLang="ko-KR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3FBF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تركز على سوق العمل</a:t>
              </a:r>
              <a:endParaRPr lang="ko-KR" altLang="en-US" dirty="0">
                <a:solidFill>
                  <a:srgbClr val="3FBFFF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97" name="مجموعة 196">
            <a:extLst>
              <a:ext uri="{FF2B5EF4-FFF2-40B4-BE49-F238E27FC236}">
                <a16:creationId xmlns:a16="http://schemas.microsoft.com/office/drawing/2014/main" id="{B088085E-C804-D531-1DC4-4204A12B9A38}"/>
              </a:ext>
            </a:extLst>
          </p:cNvPr>
          <p:cNvGrpSpPr/>
          <p:nvPr/>
        </p:nvGrpSpPr>
        <p:grpSpPr>
          <a:xfrm>
            <a:off x="13174864" y="2134445"/>
            <a:ext cx="4890407" cy="4074713"/>
            <a:chOff x="7307737" y="2134445"/>
            <a:chExt cx="4890407" cy="4074713"/>
          </a:xfrm>
        </p:grpSpPr>
        <p:sp>
          <p:nvSpPr>
            <p:cNvPr id="198" name="TextBox 19">
              <a:extLst>
                <a:ext uri="{FF2B5EF4-FFF2-40B4-BE49-F238E27FC236}">
                  <a16:creationId xmlns:a16="http://schemas.microsoft.com/office/drawing/2014/main" id="{170822C9-8862-E812-A790-07ADAEE646D7}"/>
                </a:ext>
              </a:extLst>
            </p:cNvPr>
            <p:cNvSpPr txBox="1"/>
            <p:nvPr/>
          </p:nvSpPr>
          <p:spPr>
            <a:xfrm>
              <a:off x="8298766" y="4489456"/>
              <a:ext cx="3265393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استضافة مسابقات </a:t>
              </a:r>
              <a:r>
                <a:rPr lang="ar-SA" altLang="ko-KR"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الهاكاثون</a:t>
              </a:r>
              <a:endParaRPr lang="ar-SA" altLang="ko-KR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30,000</a:t>
              </a: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مشروع سنويا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آلية بناء فرق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يفتقر للتخطيط التلقائي</a:t>
              </a:r>
              <a:endParaRPr lang="ko-KR" altLang="en-US" dirty="0">
                <a:solidFill>
                  <a:srgbClr val="FF75BD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99" name="자유형: 도형 14">
              <a:extLst>
                <a:ext uri="{FF2B5EF4-FFF2-40B4-BE49-F238E27FC236}">
                  <a16:creationId xmlns:a16="http://schemas.microsoft.com/office/drawing/2014/main" id="{A4839345-F606-F882-75FD-32DD9E3514AB}"/>
                </a:ext>
              </a:extLst>
            </p:cNvPr>
            <p:cNvSpPr/>
            <p:nvPr/>
          </p:nvSpPr>
          <p:spPr>
            <a:xfrm flipH="1">
              <a:off x="7307737" y="2134445"/>
              <a:ext cx="4890407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0">
                  <a:srgbClr val="FF9FD1"/>
                </a:gs>
                <a:gs pos="100000">
                  <a:srgbClr val="D196F2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Devpost</a:t>
              </a:r>
              <a:endParaRPr lang="en-US" altLang="ko-KR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201" name="مربع نص 200">
            <a:extLst>
              <a:ext uri="{FF2B5EF4-FFF2-40B4-BE49-F238E27FC236}">
                <a16:creationId xmlns:a16="http://schemas.microsoft.com/office/drawing/2014/main" id="{AA43362F-B859-4BAA-BD8A-86C28B845DB3}"/>
              </a:ext>
            </a:extLst>
          </p:cNvPr>
          <p:cNvSpPr txBox="1"/>
          <p:nvPr/>
        </p:nvSpPr>
        <p:spPr>
          <a:xfrm>
            <a:off x="12845224" y="544114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الدراسات المرجعية والأنظمة المشابهة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62068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مستطيل: زوايا مستديرة 129">
            <a:extLst>
              <a:ext uri="{FF2B5EF4-FFF2-40B4-BE49-F238E27FC236}">
                <a16:creationId xmlns:a16="http://schemas.microsoft.com/office/drawing/2014/main" id="{82A8C500-AEDC-7286-AB30-AA257D10C316}"/>
              </a:ext>
            </a:extLst>
          </p:cNvPr>
          <p:cNvSpPr/>
          <p:nvPr/>
        </p:nvSpPr>
        <p:spPr>
          <a:xfrm>
            <a:off x="12801616" y="-10202"/>
            <a:ext cx="12191999" cy="686820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grpSp>
        <p:nvGrpSpPr>
          <p:cNvPr id="128" name="مجموعة 127">
            <a:extLst>
              <a:ext uri="{FF2B5EF4-FFF2-40B4-BE49-F238E27FC236}">
                <a16:creationId xmlns:a16="http://schemas.microsoft.com/office/drawing/2014/main" id="{422E27B5-3D83-CEA8-2CAC-81742444845C}"/>
              </a:ext>
            </a:extLst>
          </p:cNvPr>
          <p:cNvGrpSpPr/>
          <p:nvPr/>
        </p:nvGrpSpPr>
        <p:grpSpPr>
          <a:xfrm>
            <a:off x="894650" y="2134445"/>
            <a:ext cx="4467828" cy="4074713"/>
            <a:chOff x="894650" y="2134445"/>
            <a:chExt cx="4467828" cy="4074713"/>
          </a:xfrm>
        </p:grpSpPr>
        <p:sp>
          <p:nvSpPr>
            <p:cNvPr id="121" name="자유형: 도형 15">
              <a:extLst>
                <a:ext uri="{FF2B5EF4-FFF2-40B4-BE49-F238E27FC236}">
                  <a16:creationId xmlns:a16="http://schemas.microsoft.com/office/drawing/2014/main" id="{EA90812E-1CCE-AA5F-B05D-F8862D77AE99}"/>
                </a:ext>
              </a:extLst>
            </p:cNvPr>
            <p:cNvSpPr/>
            <p:nvPr/>
          </p:nvSpPr>
          <p:spPr>
            <a:xfrm flipH="1">
              <a:off x="1444469" y="2134445"/>
              <a:ext cx="3918009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20000">
                  <a:srgbClr val="B2CB6B">
                    <a:alpha val="86000"/>
                  </a:srgbClr>
                </a:gs>
                <a:gs pos="100000">
                  <a:srgbClr val="FFDD4B">
                    <a:alpha val="77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Pymetrics</a:t>
              </a:r>
              <a:endParaRPr lang="en-US" altLang="ko-KR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25" name="TextBox 19">
              <a:extLst>
                <a:ext uri="{FF2B5EF4-FFF2-40B4-BE49-F238E27FC236}">
                  <a16:creationId xmlns:a16="http://schemas.microsoft.com/office/drawing/2014/main" id="{0FE22591-6F33-2269-03F8-A57CFDE8E109}"/>
                </a:ext>
              </a:extLst>
            </p:cNvPr>
            <p:cNvSpPr txBox="1"/>
            <p:nvPr/>
          </p:nvSpPr>
          <p:spPr>
            <a:xfrm>
              <a:off x="894650" y="4489456"/>
              <a:ext cx="3265393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التنبؤ بالملاءمة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ذكاء اصطناعي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نسبة نجاح أعلى من </a:t>
              </a: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33%</a:t>
              </a:r>
              <a:endParaRPr lang="ar-SA" altLang="ko-KR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B2CB6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التوظيف المهني فقط</a:t>
              </a:r>
              <a:endParaRPr lang="ko-KR" altLang="en-US" dirty="0">
                <a:solidFill>
                  <a:srgbClr val="B2CB6B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27" name="مجموعة 126">
            <a:extLst>
              <a:ext uri="{FF2B5EF4-FFF2-40B4-BE49-F238E27FC236}">
                <a16:creationId xmlns:a16="http://schemas.microsoft.com/office/drawing/2014/main" id="{12F119C4-5F66-68B5-084F-E633ED60EA2B}"/>
              </a:ext>
            </a:extLst>
          </p:cNvPr>
          <p:cNvGrpSpPr/>
          <p:nvPr/>
        </p:nvGrpSpPr>
        <p:grpSpPr>
          <a:xfrm>
            <a:off x="4338599" y="2134445"/>
            <a:ext cx="3918009" cy="4074713"/>
            <a:chOff x="4338599" y="2134445"/>
            <a:chExt cx="3918009" cy="4074713"/>
          </a:xfrm>
        </p:grpSpPr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8DC8FE9B-BAFB-4133-9C9C-C8758F0CC85B}"/>
                </a:ext>
              </a:extLst>
            </p:cNvPr>
            <p:cNvSpPr/>
            <p:nvPr/>
          </p:nvSpPr>
          <p:spPr>
            <a:xfrm flipH="1">
              <a:off x="4338599" y="2134445"/>
              <a:ext cx="3918009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0">
                  <a:srgbClr val="D196F2"/>
                </a:gs>
                <a:gs pos="100000">
                  <a:srgbClr val="8BD8FF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Skyhive</a:t>
              </a:r>
              <a:endParaRPr lang="ko-KR" altLang="en-US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23" name="TextBox 19">
              <a:extLst>
                <a:ext uri="{FF2B5EF4-FFF2-40B4-BE49-F238E27FC236}">
                  <a16:creationId xmlns:a16="http://schemas.microsoft.com/office/drawing/2014/main" id="{40F2D92C-704F-8A53-138C-39FF9AC2AFE8}"/>
                </a:ext>
              </a:extLst>
            </p:cNvPr>
            <p:cNvSpPr txBox="1"/>
            <p:nvPr/>
          </p:nvSpPr>
          <p:spPr>
            <a:xfrm>
              <a:off x="4354241" y="4489456"/>
              <a:ext cx="3869280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تحليل المهارات بالذكاء الاصطناعي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17.5</a:t>
              </a: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مليون مجموعة مهارية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دقة تصل لـ </a:t>
              </a: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90%</a:t>
              </a:r>
              <a:endParaRPr lang="ar-SA" altLang="ko-KR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3FBF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تركز على سوق العمل</a:t>
              </a:r>
              <a:endParaRPr lang="ko-KR" altLang="en-US" dirty="0">
                <a:solidFill>
                  <a:srgbClr val="3FBFFF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59" name="مربع نص 58">
            <a:extLst>
              <a:ext uri="{FF2B5EF4-FFF2-40B4-BE49-F238E27FC236}">
                <a16:creationId xmlns:a16="http://schemas.microsoft.com/office/drawing/2014/main" id="{56A1149D-FAD8-4A0F-FA1A-7B8672C87DD8}"/>
              </a:ext>
            </a:extLst>
          </p:cNvPr>
          <p:cNvSpPr txBox="1"/>
          <p:nvPr/>
        </p:nvSpPr>
        <p:spPr>
          <a:xfrm>
            <a:off x="3859417" y="-1331232"/>
            <a:ext cx="447316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الفئات المستهدفة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1" name="قوس 60">
            <a:extLst>
              <a:ext uri="{FF2B5EF4-FFF2-40B4-BE49-F238E27FC236}">
                <a16:creationId xmlns:a16="http://schemas.microsoft.com/office/drawing/2014/main" id="{06854F41-0128-2AF1-5D6A-FF3254BEBCCC}"/>
              </a:ext>
            </a:extLst>
          </p:cNvPr>
          <p:cNvSpPr/>
          <p:nvPr/>
        </p:nvSpPr>
        <p:spPr>
          <a:xfrm rot="14702554">
            <a:off x="609600" y="-8839119"/>
            <a:ext cx="10972800" cy="10972800"/>
          </a:xfrm>
          <a:prstGeom prst="arc">
            <a:avLst>
              <a:gd name="adj1" fmla="val 16943575"/>
              <a:gd name="adj2" fmla="val 20926299"/>
            </a:avLst>
          </a:prstGeom>
          <a:ln w="38100">
            <a:solidFill>
              <a:srgbClr val="00206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مربع نص 62">
            <a:extLst>
              <a:ext uri="{FF2B5EF4-FFF2-40B4-BE49-F238E27FC236}">
                <a16:creationId xmlns:a16="http://schemas.microsoft.com/office/drawing/2014/main" id="{6A37E609-D52B-04CB-F4AD-9D6B6F3AF998}"/>
              </a:ext>
            </a:extLst>
          </p:cNvPr>
          <p:cNvSpPr txBox="1"/>
          <p:nvPr/>
        </p:nvSpPr>
        <p:spPr>
          <a:xfrm>
            <a:off x="13987587" y="2526731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طلاب السنوات النهائية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توجيهه نحو المشاريع المناسبة وتقليل وقت التخطيط.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65" name="مربع نص 64">
            <a:extLst>
              <a:ext uri="{FF2B5EF4-FFF2-40B4-BE49-F238E27FC236}">
                <a16:creationId xmlns:a16="http://schemas.microsoft.com/office/drawing/2014/main" id="{C6321C57-6503-4DB2-D568-D7CD7874BB34}"/>
              </a:ext>
            </a:extLst>
          </p:cNvPr>
          <p:cNvSpPr txBox="1"/>
          <p:nvPr/>
        </p:nvSpPr>
        <p:spPr>
          <a:xfrm>
            <a:off x="11400975" y="7168970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المشرفون الأكاديميون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تقديم واجهة للمشاريع ومتابعة الفرق المتوازنة.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67" name="مربع نص 66">
            <a:extLst>
              <a:ext uri="{FF2B5EF4-FFF2-40B4-BE49-F238E27FC236}">
                <a16:creationId xmlns:a16="http://schemas.microsoft.com/office/drawing/2014/main" id="{967C98AE-1A3C-7E77-5995-1F53692A1660}"/>
              </a:ext>
            </a:extLst>
          </p:cNvPr>
          <p:cNvSpPr txBox="1"/>
          <p:nvPr/>
        </p:nvSpPr>
        <p:spPr>
          <a:xfrm>
            <a:off x="4651047" y="8858476"/>
            <a:ext cx="288990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إدارات الكليات والأقسام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قاعدة بيانات منظمة ودعم أتمتة 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الموافقات.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69" name="مربع نص 68">
            <a:extLst>
              <a:ext uri="{FF2B5EF4-FFF2-40B4-BE49-F238E27FC236}">
                <a16:creationId xmlns:a16="http://schemas.microsoft.com/office/drawing/2014/main" id="{A5058ADE-2DD4-9D6F-D557-072887505507}"/>
              </a:ext>
            </a:extLst>
          </p:cNvPr>
          <p:cNvSpPr txBox="1"/>
          <p:nvPr/>
        </p:nvSpPr>
        <p:spPr>
          <a:xfrm>
            <a:off x="-1761768" y="7168970"/>
            <a:ext cx="269799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لجان الجودة والاعتماد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تقارير وإحصائيات حول المهارات واتجاهات المشاريع.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71" name="مربع نص 70">
            <a:extLst>
              <a:ext uri="{FF2B5EF4-FFF2-40B4-BE49-F238E27FC236}">
                <a16:creationId xmlns:a16="http://schemas.microsoft.com/office/drawing/2014/main" id="{58C27C3C-3F45-F87A-8E04-FD89A8FF7C9B}"/>
              </a:ext>
            </a:extLst>
          </p:cNvPr>
          <p:cNvSpPr txBox="1"/>
          <p:nvPr/>
        </p:nvSpPr>
        <p:spPr>
          <a:xfrm>
            <a:off x="-3366967" y="2526731"/>
            <a:ext cx="285036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جهات التوظيف والشركات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حلقة وصل لاستقطاب الكفاءات</a:t>
            </a:r>
          </a:p>
          <a:p>
            <a:pPr algn="ctr"/>
            <a:r>
              <a:rPr lang="ar-SA" sz="1600" dirty="0">
                <a:latin typeface="Cairo Light" panose="00000400000000000000" pitchFamily="2" charset="-78"/>
                <a:cs typeface="Cairo Light" panose="00000400000000000000" pitchFamily="2" charset="-78"/>
              </a:rPr>
              <a:t>عبر ملفات المهارات.</a:t>
            </a:r>
            <a:endParaRPr lang="en-US" sz="16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grpSp>
        <p:nvGrpSpPr>
          <p:cNvPr id="74" name="مجموعة 73">
            <a:extLst>
              <a:ext uri="{FF2B5EF4-FFF2-40B4-BE49-F238E27FC236}">
                <a16:creationId xmlns:a16="http://schemas.microsoft.com/office/drawing/2014/main" id="{FC96483D-A687-E83A-4F8D-7F9B36EF1A94}"/>
              </a:ext>
            </a:extLst>
          </p:cNvPr>
          <p:cNvGrpSpPr/>
          <p:nvPr/>
        </p:nvGrpSpPr>
        <p:grpSpPr>
          <a:xfrm rot="10800000">
            <a:off x="-1676400" y="-7863840"/>
            <a:ext cx="15544800" cy="15544800"/>
            <a:chOff x="-1676400" y="-7863840"/>
            <a:chExt cx="15544800" cy="15544800"/>
          </a:xfrm>
        </p:grpSpPr>
        <p:grpSp>
          <p:nvGrpSpPr>
            <p:cNvPr id="75" name="5">
              <a:extLst>
                <a:ext uri="{FF2B5EF4-FFF2-40B4-BE49-F238E27FC236}">
                  <a16:creationId xmlns:a16="http://schemas.microsoft.com/office/drawing/2014/main" id="{A840CE86-DAB3-4A28-537D-65A0C9B9A7FD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104" name="5">
                <a:extLst>
                  <a:ext uri="{FF2B5EF4-FFF2-40B4-BE49-F238E27FC236}">
                    <a16:creationId xmlns:a16="http://schemas.microsoft.com/office/drawing/2014/main" id="{A57E8E30-B54B-7281-4505-71A479E53061}"/>
                  </a:ext>
                </a:extLst>
              </p:cNvPr>
              <p:cNvGrpSpPr/>
              <p:nvPr/>
            </p:nvGrpSpPr>
            <p:grpSpPr>
              <a:xfrm rot="20700000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106" name="مجموعة 105">
                  <a:extLst>
                    <a:ext uri="{FF2B5EF4-FFF2-40B4-BE49-F238E27FC236}">
                      <a16:creationId xmlns:a16="http://schemas.microsoft.com/office/drawing/2014/main" id="{BF98A6B6-9D07-5A92-5B43-15AE73B05965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108" name="شكل بيضاوي 107">
                    <a:extLst>
                      <a:ext uri="{FF2B5EF4-FFF2-40B4-BE49-F238E27FC236}">
                        <a16:creationId xmlns:a16="http://schemas.microsoft.com/office/drawing/2014/main" id="{537943D1-33B3-A81C-0EAE-9075E6D8C8A7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9" name="شكل بيضاوي 108">
                    <a:extLst>
                      <a:ext uri="{FF2B5EF4-FFF2-40B4-BE49-F238E27FC236}">
                        <a16:creationId xmlns:a16="http://schemas.microsoft.com/office/drawing/2014/main" id="{B268FB00-12E4-38CB-D683-6FA3B2F4D766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FF75BD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07" name="شكل بيضاوي 106">
                  <a:extLst>
                    <a:ext uri="{FF2B5EF4-FFF2-40B4-BE49-F238E27FC236}">
                      <a16:creationId xmlns:a16="http://schemas.microsoft.com/office/drawing/2014/main" id="{0FAF1E9B-D8DF-ED5E-2F92-6B75E9E57361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105" name="صورة 104">
                <a:extLst>
                  <a:ext uri="{FF2B5EF4-FFF2-40B4-BE49-F238E27FC236}">
                    <a16:creationId xmlns:a16="http://schemas.microsoft.com/office/drawing/2014/main" id="{E19C40AC-7F5C-6CC8-3C41-EF0317067A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061853" y="1475638"/>
                <a:ext cx="570543" cy="570543"/>
              </a:xfrm>
              <a:prstGeom prst="rect">
                <a:avLst/>
              </a:prstGeom>
            </p:spPr>
          </p:pic>
        </p:grpSp>
        <p:grpSp>
          <p:nvGrpSpPr>
            <p:cNvPr id="76" name="4">
              <a:extLst>
                <a:ext uri="{FF2B5EF4-FFF2-40B4-BE49-F238E27FC236}">
                  <a16:creationId xmlns:a16="http://schemas.microsoft.com/office/drawing/2014/main" id="{3A385F8E-5D4F-A08F-BECF-CB35A75395A8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98" name="4">
                <a:extLst>
                  <a:ext uri="{FF2B5EF4-FFF2-40B4-BE49-F238E27FC236}">
                    <a16:creationId xmlns:a16="http://schemas.microsoft.com/office/drawing/2014/main" id="{63FE7A76-36C8-ACB1-16D0-9677F5F8EA50}"/>
                  </a:ext>
                </a:extLst>
              </p:cNvPr>
              <p:cNvGrpSpPr/>
              <p:nvPr/>
            </p:nvGrpSpPr>
            <p:grpSpPr>
              <a:xfrm rot="1086703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100" name="مجموعة 99">
                  <a:extLst>
                    <a:ext uri="{FF2B5EF4-FFF2-40B4-BE49-F238E27FC236}">
                      <a16:creationId xmlns:a16="http://schemas.microsoft.com/office/drawing/2014/main" id="{FB4937BD-7083-3321-9011-A51CE847BF7F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102" name="شكل بيضاوي 101">
                    <a:extLst>
                      <a:ext uri="{FF2B5EF4-FFF2-40B4-BE49-F238E27FC236}">
                        <a16:creationId xmlns:a16="http://schemas.microsoft.com/office/drawing/2014/main" id="{30CB03AB-900F-A614-9B11-BB100FCD711D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103" name="شكل بيضاوي 102">
                    <a:extLst>
                      <a:ext uri="{FF2B5EF4-FFF2-40B4-BE49-F238E27FC236}">
                        <a16:creationId xmlns:a16="http://schemas.microsoft.com/office/drawing/2014/main" id="{90A6FBC8-D397-B0F9-88E2-F588D1AC3D1C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B95FE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101" name="شكل بيضاوي 100">
                  <a:extLst>
                    <a:ext uri="{FF2B5EF4-FFF2-40B4-BE49-F238E27FC236}">
                      <a16:creationId xmlns:a16="http://schemas.microsoft.com/office/drawing/2014/main" id="{413C6C95-A84E-C58E-BB81-A85ED325046D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99" name="صورة 98">
                <a:extLst>
                  <a:ext uri="{FF2B5EF4-FFF2-40B4-BE49-F238E27FC236}">
                    <a16:creationId xmlns:a16="http://schemas.microsoft.com/office/drawing/2014/main" id="{8FDA9F5A-CD5A-A53F-0EBF-F4F8370625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59977" y="3491345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77" name="3">
              <a:extLst>
                <a:ext uri="{FF2B5EF4-FFF2-40B4-BE49-F238E27FC236}">
                  <a16:creationId xmlns:a16="http://schemas.microsoft.com/office/drawing/2014/main" id="{F3B1E045-71A6-7A88-1EE0-DC6075BC0625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92" name="3">
                <a:extLst>
                  <a:ext uri="{FF2B5EF4-FFF2-40B4-BE49-F238E27FC236}">
                    <a16:creationId xmlns:a16="http://schemas.microsoft.com/office/drawing/2014/main" id="{987ECA02-409E-4A6F-8CF1-BE4BF7BB27DC}"/>
                  </a:ext>
                </a:extLst>
              </p:cNvPr>
              <p:cNvGrpSpPr/>
              <p:nvPr/>
            </p:nvGrpSpPr>
            <p:grpSpPr>
              <a:xfrm rot="3110431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94" name="مجموعة 93">
                  <a:extLst>
                    <a:ext uri="{FF2B5EF4-FFF2-40B4-BE49-F238E27FC236}">
                      <a16:creationId xmlns:a16="http://schemas.microsoft.com/office/drawing/2014/main" id="{E2CAA8E2-8831-779D-2A1C-5EF450976220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96" name="شكل بيضاوي 95">
                    <a:extLst>
                      <a:ext uri="{FF2B5EF4-FFF2-40B4-BE49-F238E27FC236}">
                        <a16:creationId xmlns:a16="http://schemas.microsoft.com/office/drawing/2014/main" id="{8132F3A6-667C-2D69-C0E4-41F7000D935A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7" name="شكل بيضاوي 96">
                    <a:extLst>
                      <a:ext uri="{FF2B5EF4-FFF2-40B4-BE49-F238E27FC236}">
                        <a16:creationId xmlns:a16="http://schemas.microsoft.com/office/drawing/2014/main" id="{DEC5CB00-460F-3178-9BED-F0C0E32B7A6A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3FB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95" name="شكل بيضاوي 94">
                  <a:extLst>
                    <a:ext uri="{FF2B5EF4-FFF2-40B4-BE49-F238E27FC236}">
                      <a16:creationId xmlns:a16="http://schemas.microsoft.com/office/drawing/2014/main" id="{F3DF24A5-2F46-F003-FE46-F33CCD60AE32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93" name="صورة 92">
                <a:extLst>
                  <a:ext uri="{FF2B5EF4-FFF2-40B4-BE49-F238E27FC236}">
                    <a16:creationId xmlns:a16="http://schemas.microsoft.com/office/drawing/2014/main" id="{2DF146ED-4D9D-80EC-B319-6876614C93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87708" y="4256890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78" name="2">
              <a:extLst>
                <a:ext uri="{FF2B5EF4-FFF2-40B4-BE49-F238E27FC236}">
                  <a16:creationId xmlns:a16="http://schemas.microsoft.com/office/drawing/2014/main" id="{01A1B998-EEC6-7152-1ADC-90742554AF9D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86" name="2">
                <a:extLst>
                  <a:ext uri="{FF2B5EF4-FFF2-40B4-BE49-F238E27FC236}">
                    <a16:creationId xmlns:a16="http://schemas.microsoft.com/office/drawing/2014/main" id="{731CCCBA-2BB1-5F52-56E7-05B477D4377B}"/>
                  </a:ext>
                </a:extLst>
              </p:cNvPr>
              <p:cNvGrpSpPr/>
              <p:nvPr/>
            </p:nvGrpSpPr>
            <p:grpSpPr>
              <a:xfrm rot="4965962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88" name="مجموعة 87">
                  <a:extLst>
                    <a:ext uri="{FF2B5EF4-FFF2-40B4-BE49-F238E27FC236}">
                      <a16:creationId xmlns:a16="http://schemas.microsoft.com/office/drawing/2014/main" id="{948722F1-66BF-F0E1-F482-418141F87C73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90" name="شكل بيضاوي 89">
                    <a:extLst>
                      <a:ext uri="{FF2B5EF4-FFF2-40B4-BE49-F238E27FC236}">
                        <a16:creationId xmlns:a16="http://schemas.microsoft.com/office/drawing/2014/main" id="{DC65FD15-EA32-18B6-5C7E-4ECD42A2941E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91" name="شكل بيضاوي 90">
                    <a:extLst>
                      <a:ext uri="{FF2B5EF4-FFF2-40B4-BE49-F238E27FC236}">
                        <a16:creationId xmlns:a16="http://schemas.microsoft.com/office/drawing/2014/main" id="{690023F6-0CBD-5A65-A72B-BBD98FFE91B5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B2CB6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89" name="شكل بيضاوي 88">
                  <a:extLst>
                    <a:ext uri="{FF2B5EF4-FFF2-40B4-BE49-F238E27FC236}">
                      <a16:creationId xmlns:a16="http://schemas.microsoft.com/office/drawing/2014/main" id="{C1D75674-3F56-A8BD-A6D9-A4E884E77431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87" name="صورة 86">
                <a:extLst>
                  <a:ext uri="{FF2B5EF4-FFF2-40B4-BE49-F238E27FC236}">
                    <a16:creationId xmlns:a16="http://schemas.microsoft.com/office/drawing/2014/main" id="{14B0F384-2BDC-3835-F431-0804ED8CA0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99785" y="3606353"/>
                <a:ext cx="572400" cy="572400"/>
              </a:xfrm>
              <a:prstGeom prst="rect">
                <a:avLst/>
              </a:prstGeom>
            </p:spPr>
          </p:pic>
        </p:grpSp>
        <p:grpSp>
          <p:nvGrpSpPr>
            <p:cNvPr id="79" name="1">
              <a:extLst>
                <a:ext uri="{FF2B5EF4-FFF2-40B4-BE49-F238E27FC236}">
                  <a16:creationId xmlns:a16="http://schemas.microsoft.com/office/drawing/2014/main" id="{CBA7ACBC-1155-3EF6-8969-CED5741863E3}"/>
                </a:ext>
              </a:extLst>
            </p:cNvPr>
            <p:cNvGrpSpPr/>
            <p:nvPr/>
          </p:nvGrpSpPr>
          <p:grpSpPr>
            <a:xfrm>
              <a:off x="-1676400" y="-7863840"/>
              <a:ext cx="15544800" cy="15544800"/>
              <a:chOff x="-1676400" y="-7863840"/>
              <a:chExt cx="15544800" cy="15544800"/>
            </a:xfrm>
          </p:grpSpPr>
          <p:grpSp>
            <p:nvGrpSpPr>
              <p:cNvPr id="80" name="1">
                <a:extLst>
                  <a:ext uri="{FF2B5EF4-FFF2-40B4-BE49-F238E27FC236}">
                    <a16:creationId xmlns:a16="http://schemas.microsoft.com/office/drawing/2014/main" id="{F4B8C2F6-D6CC-D557-DF6C-7E9E366BB91A}"/>
                  </a:ext>
                </a:extLst>
              </p:cNvPr>
              <p:cNvGrpSpPr/>
              <p:nvPr/>
            </p:nvGrpSpPr>
            <p:grpSpPr>
              <a:xfrm rot="7200000">
                <a:off x="-1676400" y="-7863840"/>
                <a:ext cx="15544800" cy="15544800"/>
                <a:chOff x="-1676400" y="-8686800"/>
                <a:chExt cx="15544800" cy="15544800"/>
              </a:xfrm>
            </p:grpSpPr>
            <p:grpSp>
              <p:nvGrpSpPr>
                <p:cNvPr id="82" name="مجموعة 81">
                  <a:extLst>
                    <a:ext uri="{FF2B5EF4-FFF2-40B4-BE49-F238E27FC236}">
                      <a16:creationId xmlns:a16="http://schemas.microsoft.com/office/drawing/2014/main" id="{0D020ECE-7984-CC17-7BFF-12486354979A}"/>
                    </a:ext>
                  </a:extLst>
                </p:cNvPr>
                <p:cNvGrpSpPr/>
                <p:nvPr/>
              </p:nvGrpSpPr>
              <p:grpSpPr>
                <a:xfrm>
                  <a:off x="9094341" y="1339532"/>
                  <a:ext cx="1260000" cy="1260000"/>
                  <a:chOff x="6942812" y="1913612"/>
                  <a:chExt cx="1260000" cy="1260000"/>
                </a:xfrm>
              </p:grpSpPr>
              <p:sp>
                <p:nvSpPr>
                  <p:cNvPr id="84" name="شكل بيضاوي 83">
                    <a:extLst>
                      <a:ext uri="{FF2B5EF4-FFF2-40B4-BE49-F238E27FC236}">
                        <a16:creationId xmlns:a16="http://schemas.microsoft.com/office/drawing/2014/main" id="{E21A2A4A-736C-A139-C9F5-31661FFBAE63}"/>
                      </a:ext>
                    </a:extLst>
                  </p:cNvPr>
                  <p:cNvSpPr/>
                  <p:nvPr/>
                </p:nvSpPr>
                <p:spPr>
                  <a:xfrm>
                    <a:off x="6942812" y="1913612"/>
                    <a:ext cx="1260000" cy="1260000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  <a:effectLst>
                    <a:outerShdw blurRad="228600" dist="38100" dir="5400000" algn="t" rotWithShape="0">
                      <a:prstClr val="black">
                        <a:alpha val="25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  <p:sp>
                <p:nvSpPr>
                  <p:cNvPr id="85" name="شكل بيضاوي 84">
                    <a:extLst>
                      <a:ext uri="{FF2B5EF4-FFF2-40B4-BE49-F238E27FC236}">
                        <a16:creationId xmlns:a16="http://schemas.microsoft.com/office/drawing/2014/main" id="{EEC9EB34-2842-4A6A-2CF7-BCEA0C748298}"/>
                      </a:ext>
                    </a:extLst>
                  </p:cNvPr>
                  <p:cNvSpPr/>
                  <p:nvPr/>
                </p:nvSpPr>
                <p:spPr>
                  <a:xfrm>
                    <a:off x="7122812" y="2099584"/>
                    <a:ext cx="900000" cy="900000"/>
                  </a:xfrm>
                  <a:prstGeom prst="ellipse">
                    <a:avLst/>
                  </a:prstGeom>
                  <a:solidFill>
                    <a:srgbClr val="FFDD4B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/>
                    <a:endParaRPr lang="en-US" sz="2400" dirty="0">
                      <a:solidFill>
                        <a:srgbClr val="052438"/>
                      </a:solidFill>
                      <a:latin typeface="+mj-lt"/>
                    </a:endParaRPr>
                  </a:p>
                </p:txBody>
              </p:sp>
            </p:grpSp>
            <p:sp>
              <p:nvSpPr>
                <p:cNvPr id="83" name="شكل بيضاوي 82">
                  <a:extLst>
                    <a:ext uri="{FF2B5EF4-FFF2-40B4-BE49-F238E27FC236}">
                      <a16:creationId xmlns:a16="http://schemas.microsoft.com/office/drawing/2014/main" id="{34596B55-B724-F581-108F-F1EFD30D1098}"/>
                    </a:ext>
                  </a:extLst>
                </p:cNvPr>
                <p:cNvSpPr/>
                <p:nvPr/>
              </p:nvSpPr>
              <p:spPr>
                <a:xfrm>
                  <a:off x="-1676400" y="-8686800"/>
                  <a:ext cx="15544800" cy="15544800"/>
                </a:xfrm>
                <a:prstGeom prst="ellipse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pic>
            <p:nvPicPr>
              <p:cNvPr id="81" name="صورة 80">
                <a:extLst>
                  <a:ext uri="{FF2B5EF4-FFF2-40B4-BE49-F238E27FC236}">
                    <a16:creationId xmlns:a16="http://schemas.microsoft.com/office/drawing/2014/main" id="{15794C8E-B66F-4744-D93B-301BF07A7E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1518" y="1316393"/>
                <a:ext cx="572400" cy="572400"/>
              </a:xfrm>
              <a:prstGeom prst="rect">
                <a:avLst/>
              </a:prstGeom>
            </p:spPr>
          </p:pic>
        </p:grpSp>
      </p:grpSp>
      <p:sp>
        <p:nvSpPr>
          <p:cNvPr id="111" name="مربع نص 110">
            <a:extLst>
              <a:ext uri="{FF2B5EF4-FFF2-40B4-BE49-F238E27FC236}">
                <a16:creationId xmlns:a16="http://schemas.microsoft.com/office/drawing/2014/main" id="{8B95CEF6-A0F4-3EA9-3E78-863C0A42EE59}"/>
              </a:ext>
            </a:extLst>
          </p:cNvPr>
          <p:cNvSpPr txBox="1"/>
          <p:nvPr/>
        </p:nvSpPr>
        <p:spPr>
          <a:xfrm>
            <a:off x="2763372" y="544114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الدراسات المرجعية والأنظمة المشابهة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115" name="صورة 114">
            <a:extLst>
              <a:ext uri="{FF2B5EF4-FFF2-40B4-BE49-F238E27FC236}">
                <a16:creationId xmlns:a16="http://schemas.microsoft.com/office/drawing/2014/main" id="{55D941B3-B796-DF6B-B508-5590463B5D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117" name="مخطط انسيابي: معالجة متعاقبة 116">
            <a:extLst>
              <a:ext uri="{FF2B5EF4-FFF2-40B4-BE49-F238E27FC236}">
                <a16:creationId xmlns:a16="http://schemas.microsoft.com/office/drawing/2014/main" id="{43619130-08D4-9F1B-285B-5FAC5902F7E6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05/14</a:t>
            </a:r>
          </a:p>
        </p:txBody>
      </p:sp>
      <p:grpSp>
        <p:nvGrpSpPr>
          <p:cNvPr id="126" name="مجموعة 125">
            <a:extLst>
              <a:ext uri="{FF2B5EF4-FFF2-40B4-BE49-F238E27FC236}">
                <a16:creationId xmlns:a16="http://schemas.microsoft.com/office/drawing/2014/main" id="{C60D4BA5-E731-0C21-224F-AA60BBEDF4D8}"/>
              </a:ext>
            </a:extLst>
          </p:cNvPr>
          <p:cNvGrpSpPr/>
          <p:nvPr/>
        </p:nvGrpSpPr>
        <p:grpSpPr>
          <a:xfrm>
            <a:off x="7307737" y="2134445"/>
            <a:ext cx="4890407" cy="4074713"/>
            <a:chOff x="7307737" y="2134445"/>
            <a:chExt cx="4890407" cy="407471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B2779D2-D6E2-4F7A-A58C-6E9CCA76C539}"/>
                </a:ext>
              </a:extLst>
            </p:cNvPr>
            <p:cNvSpPr txBox="1"/>
            <p:nvPr/>
          </p:nvSpPr>
          <p:spPr>
            <a:xfrm>
              <a:off x="8298766" y="4489456"/>
              <a:ext cx="3265393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استضافة مسابقات </a:t>
              </a:r>
              <a:r>
                <a:rPr lang="ar-SA" altLang="ko-KR"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الهاكاثون</a:t>
              </a:r>
              <a:endParaRPr lang="ar-SA" altLang="ko-KR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30,000</a:t>
              </a: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مشروع سنويا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آلية بناء فرق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يفتقر للتخطيط التلقائي</a:t>
              </a:r>
              <a:endParaRPr lang="ko-KR" altLang="en-US" dirty="0">
                <a:solidFill>
                  <a:srgbClr val="FF75BD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5" name="자유형: 도형 14">
              <a:extLst>
                <a:ext uri="{FF2B5EF4-FFF2-40B4-BE49-F238E27FC236}">
                  <a16:creationId xmlns:a16="http://schemas.microsoft.com/office/drawing/2014/main" id="{19EBFD62-FBA0-4A32-B2C3-5AAC0525A51C}"/>
                </a:ext>
              </a:extLst>
            </p:cNvPr>
            <p:cNvSpPr/>
            <p:nvPr/>
          </p:nvSpPr>
          <p:spPr>
            <a:xfrm flipH="1">
              <a:off x="7307737" y="2134445"/>
              <a:ext cx="4890407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0">
                  <a:srgbClr val="FF9FD1"/>
                </a:gs>
                <a:gs pos="100000">
                  <a:srgbClr val="D196F2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Devpost</a:t>
              </a:r>
              <a:endParaRPr lang="en-US" altLang="ko-KR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134" name="Rectangle 8">
            <a:extLst>
              <a:ext uri="{FF2B5EF4-FFF2-40B4-BE49-F238E27FC236}">
                <a16:creationId xmlns:a16="http://schemas.microsoft.com/office/drawing/2014/main" id="{DD152426-E3A7-03BB-1ADE-45C3D79672EB}"/>
              </a:ext>
            </a:extLst>
          </p:cNvPr>
          <p:cNvSpPr/>
          <p:nvPr/>
        </p:nvSpPr>
        <p:spPr>
          <a:xfrm>
            <a:off x="4597929" y="-2300750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الشمولية والدمج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36" name="Rounded Rectangle 10">
            <a:extLst>
              <a:ext uri="{FF2B5EF4-FFF2-40B4-BE49-F238E27FC236}">
                <a16:creationId xmlns:a16="http://schemas.microsoft.com/office/drawing/2014/main" id="{080445B4-C83C-EB22-521E-654B5F1EBE7D}"/>
              </a:ext>
            </a:extLst>
          </p:cNvPr>
          <p:cNvSpPr/>
          <p:nvPr/>
        </p:nvSpPr>
        <p:spPr>
          <a:xfrm>
            <a:off x="3820689" y="-2300750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يجمع كل المراحل في تدفق عمل واحد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38" name="Rounded Rectangle 12">
            <a:extLst>
              <a:ext uri="{FF2B5EF4-FFF2-40B4-BE49-F238E27FC236}">
                <a16:creationId xmlns:a16="http://schemas.microsoft.com/office/drawing/2014/main" id="{8FE27984-5F63-8551-A5DE-71268AF63F64}"/>
              </a:ext>
            </a:extLst>
          </p:cNvPr>
          <p:cNvSpPr/>
          <p:nvPr/>
        </p:nvSpPr>
        <p:spPr>
          <a:xfrm>
            <a:off x="4186449" y="-2300750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تركز على جانب واحد فقط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40" name="Rectangle 14">
            <a:extLst>
              <a:ext uri="{FF2B5EF4-FFF2-40B4-BE49-F238E27FC236}">
                <a16:creationId xmlns:a16="http://schemas.microsoft.com/office/drawing/2014/main" id="{B8DCF86C-2CB3-F458-790D-731A181E3FF7}"/>
              </a:ext>
            </a:extLst>
          </p:cNvPr>
          <p:cNvSpPr/>
          <p:nvPr/>
        </p:nvSpPr>
        <p:spPr>
          <a:xfrm>
            <a:off x="4597929" y="-2300750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التوليد التلقائي للخرائط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42" name="Rounded Rectangle 16">
            <a:extLst>
              <a:ext uri="{FF2B5EF4-FFF2-40B4-BE49-F238E27FC236}">
                <a16:creationId xmlns:a16="http://schemas.microsoft.com/office/drawing/2014/main" id="{ABEA3696-09DA-7B1E-B129-49570627D14B}"/>
              </a:ext>
            </a:extLst>
          </p:cNvPr>
          <p:cNvSpPr/>
          <p:nvPr/>
        </p:nvSpPr>
        <p:spPr>
          <a:xfrm>
            <a:off x="3820689" y="-2300750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SANDBOX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يحول الفكرة لخطة </a:t>
            </a:r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JSON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44" name="Rounded Rectangle 18">
            <a:extLst>
              <a:ext uri="{FF2B5EF4-FFF2-40B4-BE49-F238E27FC236}">
                <a16:creationId xmlns:a16="http://schemas.microsoft.com/office/drawing/2014/main" id="{AE50A7D9-5AE4-9DC9-1C05-57AF66D8FB9C}"/>
              </a:ext>
            </a:extLst>
          </p:cNvPr>
          <p:cNvSpPr/>
          <p:nvPr/>
        </p:nvSpPr>
        <p:spPr>
          <a:xfrm>
            <a:off x="4186449" y="-2300750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غير متوفرة في المنصات العامة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46" name="Rectangle 20">
            <a:extLst>
              <a:ext uri="{FF2B5EF4-FFF2-40B4-BE49-F238E27FC236}">
                <a16:creationId xmlns:a16="http://schemas.microsoft.com/office/drawing/2014/main" id="{98A445A0-8312-A5D8-F3BE-91947A058BCF}"/>
              </a:ext>
            </a:extLst>
          </p:cNvPr>
          <p:cNvSpPr/>
          <p:nvPr/>
        </p:nvSpPr>
        <p:spPr>
          <a:xfrm>
            <a:off x="4597929" y="-2300750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التخصيص الأكاديمي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48" name="Rounded Rectangle 22">
            <a:extLst>
              <a:ext uri="{FF2B5EF4-FFF2-40B4-BE49-F238E27FC236}">
                <a16:creationId xmlns:a16="http://schemas.microsoft.com/office/drawing/2014/main" id="{8A2E247A-0B41-CB86-A11A-DD9F9E639E3B}"/>
              </a:ext>
            </a:extLst>
          </p:cNvPr>
          <p:cNvSpPr/>
          <p:nvPr/>
        </p:nvSpPr>
        <p:spPr>
          <a:xfrm>
            <a:off x="3820689" y="-2300750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مصمم لمشاريع التخرج الجامعية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50" name="Rounded Rectangle 24">
            <a:extLst>
              <a:ext uri="{FF2B5EF4-FFF2-40B4-BE49-F238E27FC236}">
                <a16:creationId xmlns:a16="http://schemas.microsoft.com/office/drawing/2014/main" id="{C8077399-FB05-A51F-C475-858D8FB919BA}"/>
              </a:ext>
            </a:extLst>
          </p:cNvPr>
          <p:cNvSpPr/>
          <p:nvPr/>
        </p:nvSpPr>
        <p:spPr>
          <a:xfrm>
            <a:off x="4186449" y="-2300750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للوظائف أو المسابقات فقط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52" name="Rectangle 26">
            <a:extLst>
              <a:ext uri="{FF2B5EF4-FFF2-40B4-BE49-F238E27FC236}">
                <a16:creationId xmlns:a16="http://schemas.microsoft.com/office/drawing/2014/main" id="{08EF8565-CA5F-56C1-0034-25E37101F916}"/>
              </a:ext>
            </a:extLst>
          </p:cNvPr>
          <p:cNvSpPr/>
          <p:nvPr/>
        </p:nvSpPr>
        <p:spPr>
          <a:xfrm>
            <a:off x="4597929" y="-2300750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التنبؤ بالنجاح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54" name="Rounded Rectangle 28">
            <a:extLst>
              <a:ext uri="{FF2B5EF4-FFF2-40B4-BE49-F238E27FC236}">
                <a16:creationId xmlns:a16="http://schemas.microsoft.com/office/drawing/2014/main" id="{6187F204-76AC-953B-1CE0-3D46E5740B13}"/>
              </a:ext>
            </a:extLst>
          </p:cNvPr>
          <p:cNvSpPr/>
          <p:nvPr/>
        </p:nvSpPr>
        <p:spPr>
          <a:xfrm>
            <a:off x="3820689" y="-2300750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نموذج إحصائي لاحتمالية الإنجاز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56" name="Rounded Rectangle 30">
            <a:extLst>
              <a:ext uri="{FF2B5EF4-FFF2-40B4-BE49-F238E27FC236}">
                <a16:creationId xmlns:a16="http://schemas.microsoft.com/office/drawing/2014/main" id="{C7AC0A4E-9661-C60C-B956-E31B848B5761}"/>
              </a:ext>
            </a:extLst>
          </p:cNvPr>
          <p:cNvSpPr/>
          <p:nvPr/>
        </p:nvSpPr>
        <p:spPr>
          <a:xfrm>
            <a:off x="4186449" y="-2300750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غير متوفر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58" name="Rectangle 32">
            <a:extLst>
              <a:ext uri="{FF2B5EF4-FFF2-40B4-BE49-F238E27FC236}">
                <a16:creationId xmlns:a16="http://schemas.microsoft.com/office/drawing/2014/main" id="{5D1AD6A7-9F6E-4141-0DF4-4A73F822918C}"/>
              </a:ext>
            </a:extLst>
          </p:cNvPr>
          <p:cNvSpPr/>
          <p:nvPr/>
        </p:nvSpPr>
        <p:spPr>
          <a:xfrm>
            <a:off x="4597929" y="-2300750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ذكاء اصطناعي آمن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60" name="Rounded Rectangle 34">
            <a:extLst>
              <a:ext uri="{FF2B5EF4-FFF2-40B4-BE49-F238E27FC236}">
                <a16:creationId xmlns:a16="http://schemas.microsoft.com/office/drawing/2014/main" id="{A3A7EC08-D944-A95D-3946-88E375BAFE8C}"/>
              </a:ext>
            </a:extLst>
          </p:cNvPr>
          <p:cNvSpPr/>
          <p:nvPr/>
        </p:nvSpPr>
        <p:spPr>
          <a:xfrm>
            <a:off x="3820689" y="-2300750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MCP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+ </a:t>
            </a:r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Gemini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للوصول المنضبط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62" name="Rounded Rectangle 36">
            <a:extLst>
              <a:ext uri="{FF2B5EF4-FFF2-40B4-BE49-F238E27FC236}">
                <a16:creationId xmlns:a16="http://schemas.microsoft.com/office/drawing/2014/main" id="{1F0CEE09-DA20-643F-0215-FC1651C7B6BE}"/>
              </a:ext>
            </a:extLst>
          </p:cNvPr>
          <p:cNvSpPr/>
          <p:nvPr/>
        </p:nvSpPr>
        <p:spPr>
          <a:xfrm>
            <a:off x="4186449" y="-2300750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وصول مباشر غير آمن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64" name="مربع نص 163">
            <a:extLst>
              <a:ext uri="{FF2B5EF4-FFF2-40B4-BE49-F238E27FC236}">
                <a16:creationId xmlns:a16="http://schemas.microsoft.com/office/drawing/2014/main" id="{0CA899BB-710E-7618-494D-186645BDAC2C}"/>
              </a:ext>
            </a:extLst>
          </p:cNvPr>
          <p:cNvSpPr txBox="1"/>
          <p:nvPr/>
        </p:nvSpPr>
        <p:spPr>
          <a:xfrm>
            <a:off x="5282516" y="-2096796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ProjectForge</a:t>
            </a:r>
          </a:p>
        </p:txBody>
      </p:sp>
      <p:sp>
        <p:nvSpPr>
          <p:cNvPr id="166" name="مربع نص 165">
            <a:extLst>
              <a:ext uri="{FF2B5EF4-FFF2-40B4-BE49-F238E27FC236}">
                <a16:creationId xmlns:a16="http://schemas.microsoft.com/office/drawing/2014/main" id="{475142A5-97BA-C4A9-F4D3-B916A97F41E9}"/>
              </a:ext>
            </a:extLst>
          </p:cNvPr>
          <p:cNvSpPr txBox="1"/>
          <p:nvPr/>
        </p:nvSpPr>
        <p:spPr>
          <a:xfrm>
            <a:off x="5161490" y="-2096796"/>
            <a:ext cx="1707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الأنظمة الاخرى</a:t>
            </a:r>
            <a:endParaRPr lang="en-US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68" name="مربع نص 167">
            <a:extLst>
              <a:ext uri="{FF2B5EF4-FFF2-40B4-BE49-F238E27FC236}">
                <a16:creationId xmlns:a16="http://schemas.microsoft.com/office/drawing/2014/main" id="{0A45F439-F77C-41C4-7FEB-BDC8051FFD3E}"/>
              </a:ext>
            </a:extLst>
          </p:cNvPr>
          <p:cNvSpPr txBox="1"/>
          <p:nvPr/>
        </p:nvSpPr>
        <p:spPr>
          <a:xfrm>
            <a:off x="2835974" y="730383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المقارنة والفجوة البحثية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965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742074F6-0947-0DE2-EB26-2B9A587CF6FC}"/>
              </a:ext>
            </a:extLst>
          </p:cNvPr>
          <p:cNvSpPr/>
          <p:nvPr/>
        </p:nvSpPr>
        <p:spPr>
          <a:xfrm>
            <a:off x="1" y="-5101"/>
            <a:ext cx="12191999" cy="686820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C283ACC8-075A-8755-0D18-22E30F017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11" name="مخطط انسيابي: معالجة متعاقبة 10">
            <a:extLst>
              <a:ext uri="{FF2B5EF4-FFF2-40B4-BE49-F238E27FC236}">
                <a16:creationId xmlns:a16="http://schemas.microsoft.com/office/drawing/2014/main" id="{F84E0DC3-8115-EDDB-4D17-B1AB6E865779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06/14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E2C0489-DA1F-9DFA-2F1C-7C9FBB3B66AA}"/>
              </a:ext>
            </a:extLst>
          </p:cNvPr>
          <p:cNvSpPr txBox="1"/>
          <p:nvPr/>
        </p:nvSpPr>
        <p:spPr>
          <a:xfrm>
            <a:off x="2763372" y="29671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المقارنة والفجوة البحثية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0" name="Rectangle 8">
            <a:extLst>
              <a:ext uri="{FF2B5EF4-FFF2-40B4-BE49-F238E27FC236}">
                <a16:creationId xmlns:a16="http://schemas.microsoft.com/office/drawing/2014/main" id="{AC260C5A-49BB-AF54-1C09-0972FEC9D647}"/>
              </a:ext>
            </a:extLst>
          </p:cNvPr>
          <p:cNvSpPr/>
          <p:nvPr/>
        </p:nvSpPr>
        <p:spPr>
          <a:xfrm>
            <a:off x="8729003" y="18477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الشمولية والدمج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9978918F-21DF-1D2B-C3AE-D775D6EE08C1}"/>
              </a:ext>
            </a:extLst>
          </p:cNvPr>
          <p:cNvSpPr/>
          <p:nvPr/>
        </p:nvSpPr>
        <p:spPr>
          <a:xfrm>
            <a:off x="4248443" y="18477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يجمع كل المراحل في تدفق عمل واحد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39" name="Rounded Rectangle 12">
            <a:extLst>
              <a:ext uri="{FF2B5EF4-FFF2-40B4-BE49-F238E27FC236}">
                <a16:creationId xmlns:a16="http://schemas.microsoft.com/office/drawing/2014/main" id="{32019033-ABEF-DC3B-89F9-D28D5B4CDCE1}"/>
              </a:ext>
            </a:extLst>
          </p:cNvPr>
          <p:cNvSpPr/>
          <p:nvPr/>
        </p:nvSpPr>
        <p:spPr>
          <a:xfrm>
            <a:off x="499403" y="18477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تركز على جانب واحد فقط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43" name="Rectangle 14">
            <a:extLst>
              <a:ext uri="{FF2B5EF4-FFF2-40B4-BE49-F238E27FC236}">
                <a16:creationId xmlns:a16="http://schemas.microsoft.com/office/drawing/2014/main" id="{5E9529E6-83FB-D139-0BB7-B73F017FCD50}"/>
              </a:ext>
            </a:extLst>
          </p:cNvPr>
          <p:cNvSpPr/>
          <p:nvPr/>
        </p:nvSpPr>
        <p:spPr>
          <a:xfrm>
            <a:off x="8729003" y="27621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التوليد التلقائي للخرائط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47" name="Rounded Rectangle 16">
            <a:extLst>
              <a:ext uri="{FF2B5EF4-FFF2-40B4-BE49-F238E27FC236}">
                <a16:creationId xmlns:a16="http://schemas.microsoft.com/office/drawing/2014/main" id="{3A07BF7F-D356-DA16-E6E8-BE0B9C1E2B56}"/>
              </a:ext>
            </a:extLst>
          </p:cNvPr>
          <p:cNvSpPr/>
          <p:nvPr/>
        </p:nvSpPr>
        <p:spPr>
          <a:xfrm>
            <a:off x="4248443" y="27621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SANDBOX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يحول الفكرة لخطة </a:t>
            </a:r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JSON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51" name="Rounded Rectangle 18">
            <a:extLst>
              <a:ext uri="{FF2B5EF4-FFF2-40B4-BE49-F238E27FC236}">
                <a16:creationId xmlns:a16="http://schemas.microsoft.com/office/drawing/2014/main" id="{771E7611-88D1-2CDF-7959-C64EAC556AFE}"/>
              </a:ext>
            </a:extLst>
          </p:cNvPr>
          <p:cNvSpPr/>
          <p:nvPr/>
        </p:nvSpPr>
        <p:spPr>
          <a:xfrm>
            <a:off x="499403" y="27621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غير متوفرة في المنصات العامة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55" name="Rectangle 20">
            <a:extLst>
              <a:ext uri="{FF2B5EF4-FFF2-40B4-BE49-F238E27FC236}">
                <a16:creationId xmlns:a16="http://schemas.microsoft.com/office/drawing/2014/main" id="{29BA86A8-1E32-488C-DECD-4D0195A1E124}"/>
              </a:ext>
            </a:extLst>
          </p:cNvPr>
          <p:cNvSpPr/>
          <p:nvPr/>
        </p:nvSpPr>
        <p:spPr>
          <a:xfrm>
            <a:off x="8729003" y="36765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التخصيص الأكاديمي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59" name="Rounded Rectangle 22">
            <a:extLst>
              <a:ext uri="{FF2B5EF4-FFF2-40B4-BE49-F238E27FC236}">
                <a16:creationId xmlns:a16="http://schemas.microsoft.com/office/drawing/2014/main" id="{682F68DF-B29D-4CB5-9069-AFD153051A9B}"/>
              </a:ext>
            </a:extLst>
          </p:cNvPr>
          <p:cNvSpPr/>
          <p:nvPr/>
        </p:nvSpPr>
        <p:spPr>
          <a:xfrm>
            <a:off x="4248443" y="36765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مصمم لمشاريع التخرج الجامعية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63" name="Rounded Rectangle 24">
            <a:extLst>
              <a:ext uri="{FF2B5EF4-FFF2-40B4-BE49-F238E27FC236}">
                <a16:creationId xmlns:a16="http://schemas.microsoft.com/office/drawing/2014/main" id="{E59681C6-50EE-8917-836D-916C5B43A345}"/>
              </a:ext>
            </a:extLst>
          </p:cNvPr>
          <p:cNvSpPr/>
          <p:nvPr/>
        </p:nvSpPr>
        <p:spPr>
          <a:xfrm>
            <a:off x="499403" y="36765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للوظائف أو المسابقات فقط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67" name="Rectangle 26">
            <a:extLst>
              <a:ext uri="{FF2B5EF4-FFF2-40B4-BE49-F238E27FC236}">
                <a16:creationId xmlns:a16="http://schemas.microsoft.com/office/drawing/2014/main" id="{B21AD1B5-F1C7-B79E-F175-6F95EAAFD70E}"/>
              </a:ext>
            </a:extLst>
          </p:cNvPr>
          <p:cNvSpPr/>
          <p:nvPr/>
        </p:nvSpPr>
        <p:spPr>
          <a:xfrm>
            <a:off x="8729003" y="45909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التنبؤ بالنجاح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71" name="Rounded Rectangle 28">
            <a:extLst>
              <a:ext uri="{FF2B5EF4-FFF2-40B4-BE49-F238E27FC236}">
                <a16:creationId xmlns:a16="http://schemas.microsoft.com/office/drawing/2014/main" id="{66ADE454-62D3-2B60-DE1A-A1198AA6CBC1}"/>
              </a:ext>
            </a:extLst>
          </p:cNvPr>
          <p:cNvSpPr/>
          <p:nvPr/>
        </p:nvSpPr>
        <p:spPr>
          <a:xfrm>
            <a:off x="4248443" y="45909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نموذج إحصائي لاحتمالية الإنجاز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75" name="Rounded Rectangle 30">
            <a:extLst>
              <a:ext uri="{FF2B5EF4-FFF2-40B4-BE49-F238E27FC236}">
                <a16:creationId xmlns:a16="http://schemas.microsoft.com/office/drawing/2014/main" id="{60BDAB3A-585E-132C-8599-274A88521870}"/>
              </a:ext>
            </a:extLst>
          </p:cNvPr>
          <p:cNvSpPr/>
          <p:nvPr/>
        </p:nvSpPr>
        <p:spPr>
          <a:xfrm>
            <a:off x="499403" y="45909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غير متوفر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79" name="Rectangle 32">
            <a:extLst>
              <a:ext uri="{FF2B5EF4-FFF2-40B4-BE49-F238E27FC236}">
                <a16:creationId xmlns:a16="http://schemas.microsoft.com/office/drawing/2014/main" id="{3F9E12EE-52EF-C1A0-D491-D6F952AE3A34}"/>
              </a:ext>
            </a:extLst>
          </p:cNvPr>
          <p:cNvSpPr/>
          <p:nvPr/>
        </p:nvSpPr>
        <p:spPr>
          <a:xfrm>
            <a:off x="8729003" y="55053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ذكاء اصطناعي آمن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83" name="Rounded Rectangle 34">
            <a:extLst>
              <a:ext uri="{FF2B5EF4-FFF2-40B4-BE49-F238E27FC236}">
                <a16:creationId xmlns:a16="http://schemas.microsoft.com/office/drawing/2014/main" id="{D5DD8669-76DE-71AF-5DE0-4945B08ABB53}"/>
              </a:ext>
            </a:extLst>
          </p:cNvPr>
          <p:cNvSpPr/>
          <p:nvPr/>
        </p:nvSpPr>
        <p:spPr>
          <a:xfrm>
            <a:off x="4248443" y="55053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MCP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+ </a:t>
            </a:r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Gemini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للوصول المنضبط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87" name="Rounded Rectangle 36">
            <a:extLst>
              <a:ext uri="{FF2B5EF4-FFF2-40B4-BE49-F238E27FC236}">
                <a16:creationId xmlns:a16="http://schemas.microsoft.com/office/drawing/2014/main" id="{EDC3EB0D-1DF2-FE4B-C9AC-2594655E0C5C}"/>
              </a:ext>
            </a:extLst>
          </p:cNvPr>
          <p:cNvSpPr/>
          <p:nvPr/>
        </p:nvSpPr>
        <p:spPr>
          <a:xfrm>
            <a:off x="499403" y="55053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وصول مباشر غير آمن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95" name="مربع نص 94">
            <a:extLst>
              <a:ext uri="{FF2B5EF4-FFF2-40B4-BE49-F238E27FC236}">
                <a16:creationId xmlns:a16="http://schemas.microsoft.com/office/drawing/2014/main" id="{62295B06-BCD3-E402-374F-5E22BA6EDE38}"/>
              </a:ext>
            </a:extLst>
          </p:cNvPr>
          <p:cNvSpPr txBox="1"/>
          <p:nvPr/>
        </p:nvSpPr>
        <p:spPr>
          <a:xfrm>
            <a:off x="5710270" y="1283325"/>
            <a:ext cx="1465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ProjectForge</a:t>
            </a:r>
          </a:p>
        </p:txBody>
      </p:sp>
      <p:sp>
        <p:nvSpPr>
          <p:cNvPr id="97" name="مربع نص 96">
            <a:extLst>
              <a:ext uri="{FF2B5EF4-FFF2-40B4-BE49-F238E27FC236}">
                <a16:creationId xmlns:a16="http://schemas.microsoft.com/office/drawing/2014/main" id="{7254D935-79DE-4A3F-085E-90787A436369}"/>
              </a:ext>
            </a:extLst>
          </p:cNvPr>
          <p:cNvSpPr txBox="1"/>
          <p:nvPr/>
        </p:nvSpPr>
        <p:spPr>
          <a:xfrm>
            <a:off x="1595470" y="1283325"/>
            <a:ext cx="1707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الأنظمة الاخرى</a:t>
            </a:r>
            <a:endParaRPr lang="en-US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08" name="مجموعة 107">
            <a:extLst>
              <a:ext uri="{FF2B5EF4-FFF2-40B4-BE49-F238E27FC236}">
                <a16:creationId xmlns:a16="http://schemas.microsoft.com/office/drawing/2014/main" id="{FA16A1BE-E7F9-B490-B53B-2F6A2C528FE9}"/>
              </a:ext>
            </a:extLst>
          </p:cNvPr>
          <p:cNvGrpSpPr/>
          <p:nvPr/>
        </p:nvGrpSpPr>
        <p:grpSpPr>
          <a:xfrm>
            <a:off x="-6144513" y="2134445"/>
            <a:ext cx="4467828" cy="4074713"/>
            <a:chOff x="894650" y="2134445"/>
            <a:chExt cx="4467828" cy="4074713"/>
          </a:xfrm>
        </p:grpSpPr>
        <p:sp>
          <p:nvSpPr>
            <p:cNvPr id="109" name="자유형: 도형 15">
              <a:extLst>
                <a:ext uri="{FF2B5EF4-FFF2-40B4-BE49-F238E27FC236}">
                  <a16:creationId xmlns:a16="http://schemas.microsoft.com/office/drawing/2014/main" id="{D21E967B-E679-418D-B071-F21DBB11B265}"/>
                </a:ext>
              </a:extLst>
            </p:cNvPr>
            <p:cNvSpPr/>
            <p:nvPr/>
          </p:nvSpPr>
          <p:spPr>
            <a:xfrm flipH="1">
              <a:off x="1444469" y="2134445"/>
              <a:ext cx="3918009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20000">
                  <a:srgbClr val="B2CB6B">
                    <a:alpha val="86000"/>
                  </a:srgbClr>
                </a:gs>
                <a:gs pos="100000">
                  <a:srgbClr val="FFDD4B">
                    <a:alpha val="77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Pymetrics</a:t>
              </a:r>
              <a:endParaRPr lang="en-US" altLang="ko-KR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10" name="TextBox 19">
              <a:extLst>
                <a:ext uri="{FF2B5EF4-FFF2-40B4-BE49-F238E27FC236}">
                  <a16:creationId xmlns:a16="http://schemas.microsoft.com/office/drawing/2014/main" id="{E674FD76-959D-8D79-D794-95BF0184D6A1}"/>
                </a:ext>
              </a:extLst>
            </p:cNvPr>
            <p:cNvSpPr txBox="1"/>
            <p:nvPr/>
          </p:nvSpPr>
          <p:spPr>
            <a:xfrm>
              <a:off x="894650" y="4489456"/>
              <a:ext cx="3265393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التنبؤ بالملاءمة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ذكاء اصطناعي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نسبة نجاح أعلى من </a:t>
              </a: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33%</a:t>
              </a:r>
              <a:endParaRPr lang="ar-SA" altLang="ko-KR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B2CB6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التوظيف المهني فقط</a:t>
              </a:r>
              <a:endParaRPr lang="ko-KR" altLang="en-US" dirty="0">
                <a:solidFill>
                  <a:srgbClr val="B2CB6B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11" name="مجموعة 110">
            <a:extLst>
              <a:ext uri="{FF2B5EF4-FFF2-40B4-BE49-F238E27FC236}">
                <a16:creationId xmlns:a16="http://schemas.microsoft.com/office/drawing/2014/main" id="{F8B26DCC-9A09-0972-B639-9B50FE821EAE}"/>
              </a:ext>
            </a:extLst>
          </p:cNvPr>
          <p:cNvGrpSpPr/>
          <p:nvPr/>
        </p:nvGrpSpPr>
        <p:grpSpPr>
          <a:xfrm>
            <a:off x="-5869603" y="2134445"/>
            <a:ext cx="3918009" cy="4074713"/>
            <a:chOff x="4338599" y="2134445"/>
            <a:chExt cx="3918009" cy="4074713"/>
          </a:xfrm>
        </p:grpSpPr>
        <p:sp>
          <p:nvSpPr>
            <p:cNvPr id="112" name="자유형: 도형 15">
              <a:extLst>
                <a:ext uri="{FF2B5EF4-FFF2-40B4-BE49-F238E27FC236}">
                  <a16:creationId xmlns:a16="http://schemas.microsoft.com/office/drawing/2014/main" id="{401BC7C5-8A07-7C32-53E6-06AC47DEDCF5}"/>
                </a:ext>
              </a:extLst>
            </p:cNvPr>
            <p:cNvSpPr/>
            <p:nvPr/>
          </p:nvSpPr>
          <p:spPr>
            <a:xfrm flipH="1">
              <a:off x="4338599" y="2134445"/>
              <a:ext cx="3918009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0">
                  <a:srgbClr val="D196F2"/>
                </a:gs>
                <a:gs pos="100000">
                  <a:srgbClr val="8BD8FF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Skyhive</a:t>
              </a:r>
              <a:endParaRPr lang="ko-KR" altLang="en-US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13" name="TextBox 19">
              <a:extLst>
                <a:ext uri="{FF2B5EF4-FFF2-40B4-BE49-F238E27FC236}">
                  <a16:creationId xmlns:a16="http://schemas.microsoft.com/office/drawing/2014/main" id="{2610092C-F523-B979-B9B1-D9C40A60DB86}"/>
                </a:ext>
              </a:extLst>
            </p:cNvPr>
            <p:cNvSpPr txBox="1"/>
            <p:nvPr/>
          </p:nvSpPr>
          <p:spPr>
            <a:xfrm>
              <a:off x="4354241" y="4489456"/>
              <a:ext cx="3869280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تحليل المهارات بالذكاء الاصطناعي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17.5</a:t>
              </a: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مليون مجموعة مهارية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دقة تصل لـ </a:t>
              </a: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90%</a:t>
              </a:r>
              <a:endParaRPr lang="ar-SA" altLang="ko-KR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3FBF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تركز على سوق العمل</a:t>
              </a:r>
              <a:endParaRPr lang="ko-KR" altLang="en-US" dirty="0">
                <a:solidFill>
                  <a:srgbClr val="3FBFFF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114" name="مجموعة 113">
            <a:extLst>
              <a:ext uri="{FF2B5EF4-FFF2-40B4-BE49-F238E27FC236}">
                <a16:creationId xmlns:a16="http://schemas.microsoft.com/office/drawing/2014/main" id="{0F196091-D7E6-B730-DE83-125944C5FFA4}"/>
              </a:ext>
            </a:extLst>
          </p:cNvPr>
          <p:cNvGrpSpPr/>
          <p:nvPr/>
        </p:nvGrpSpPr>
        <p:grpSpPr>
          <a:xfrm>
            <a:off x="-6355802" y="2134445"/>
            <a:ext cx="4890407" cy="4074713"/>
            <a:chOff x="7307737" y="2134445"/>
            <a:chExt cx="4890407" cy="4074713"/>
          </a:xfrm>
        </p:grpSpPr>
        <p:sp>
          <p:nvSpPr>
            <p:cNvPr id="115" name="TextBox 19">
              <a:extLst>
                <a:ext uri="{FF2B5EF4-FFF2-40B4-BE49-F238E27FC236}">
                  <a16:creationId xmlns:a16="http://schemas.microsoft.com/office/drawing/2014/main" id="{51AE1610-B181-39FB-C105-3687081A6136}"/>
                </a:ext>
              </a:extLst>
            </p:cNvPr>
            <p:cNvSpPr txBox="1"/>
            <p:nvPr/>
          </p:nvSpPr>
          <p:spPr>
            <a:xfrm>
              <a:off x="8298766" y="4489456"/>
              <a:ext cx="3265393" cy="1719702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 algn="r" rtl="1">
                <a:lnSpc>
                  <a:spcPct val="150000"/>
                </a:lnSpc>
              </a:pPr>
              <a:r>
                <a:rPr lang="ar-SA" altLang="ko-KR"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استضافة مسابقات </a:t>
              </a:r>
              <a:r>
                <a:rPr lang="ar-SA" altLang="ko-KR"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الهاكاثون</a:t>
              </a:r>
              <a:endParaRPr lang="ar-SA" altLang="ko-KR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30,000</a:t>
              </a: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مشروع سنويا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052438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آلية بناء فرق</a:t>
              </a:r>
            </a:p>
            <a:p>
              <a:pPr marL="285750" indent="-285750" algn="just" rtl="1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ar-SA" altLang="ko-KR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يفتقر للتخطيط التلقائي</a:t>
              </a:r>
              <a:endParaRPr lang="ko-KR" altLang="en-US" dirty="0">
                <a:solidFill>
                  <a:srgbClr val="FF75BD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16" name="자유형: 도형 14">
              <a:extLst>
                <a:ext uri="{FF2B5EF4-FFF2-40B4-BE49-F238E27FC236}">
                  <a16:creationId xmlns:a16="http://schemas.microsoft.com/office/drawing/2014/main" id="{862C9606-F875-52C3-0268-3AC71998EA70}"/>
                </a:ext>
              </a:extLst>
            </p:cNvPr>
            <p:cNvSpPr/>
            <p:nvPr/>
          </p:nvSpPr>
          <p:spPr>
            <a:xfrm flipH="1">
              <a:off x="7307737" y="2134445"/>
              <a:ext cx="4890407" cy="1917700"/>
            </a:xfrm>
            <a:custGeom>
              <a:avLst/>
              <a:gdLst>
                <a:gd name="connsiteX0" fmla="*/ 0 w 4890407"/>
                <a:gd name="connsiteY0" fmla="*/ 0 h 1917700"/>
                <a:gd name="connsiteX1" fmla="*/ 3931557 w 4890407"/>
                <a:gd name="connsiteY1" fmla="*/ 0 h 1917700"/>
                <a:gd name="connsiteX2" fmla="*/ 4890407 w 4890407"/>
                <a:gd name="connsiteY2" fmla="*/ 958850 h 1917700"/>
                <a:gd name="connsiteX3" fmla="*/ 3931557 w 4890407"/>
                <a:gd name="connsiteY3" fmla="*/ 1917700 h 1917700"/>
                <a:gd name="connsiteX4" fmla="*/ 0 w 4890407"/>
                <a:gd name="connsiteY4" fmla="*/ 1917700 h 191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90407" h="1917700">
                  <a:moveTo>
                    <a:pt x="0" y="0"/>
                  </a:moveTo>
                  <a:lnTo>
                    <a:pt x="3931557" y="0"/>
                  </a:lnTo>
                  <a:cubicBezTo>
                    <a:pt x="4461115" y="0"/>
                    <a:pt x="4890407" y="429292"/>
                    <a:pt x="4890407" y="958850"/>
                  </a:cubicBezTo>
                  <a:cubicBezTo>
                    <a:pt x="4890407" y="1488408"/>
                    <a:pt x="4461115" y="1917700"/>
                    <a:pt x="3931557" y="1917700"/>
                  </a:cubicBezTo>
                  <a:lnTo>
                    <a:pt x="0" y="1917700"/>
                  </a:lnTo>
                  <a:close/>
                </a:path>
              </a:pathLst>
            </a:custGeom>
            <a:gradFill>
              <a:gsLst>
                <a:gs pos="0">
                  <a:srgbClr val="FF9FD1"/>
                </a:gs>
                <a:gs pos="100000">
                  <a:srgbClr val="D196F2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56000" tIns="36000" rIns="432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1"/>
              <a:r>
                <a:rPr lang="en-US" altLang="ko-KR" sz="2800" dirty="0" err="1">
                  <a:solidFill>
                    <a:srgbClr val="000334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Devpost</a:t>
              </a:r>
              <a:endParaRPr lang="en-US" altLang="ko-KR" sz="2800" dirty="0">
                <a:solidFill>
                  <a:srgbClr val="000334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118" name="مربع نص 117">
            <a:extLst>
              <a:ext uri="{FF2B5EF4-FFF2-40B4-BE49-F238E27FC236}">
                <a16:creationId xmlns:a16="http://schemas.microsoft.com/office/drawing/2014/main" id="{74FE26FF-866C-FEC2-97E9-2C118236ECCA}"/>
              </a:ext>
            </a:extLst>
          </p:cNvPr>
          <p:cNvSpPr txBox="1"/>
          <p:nvPr/>
        </p:nvSpPr>
        <p:spPr>
          <a:xfrm>
            <a:off x="2763372" y="-2011515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الدراسات المرجعية والأنظمة المشابهة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19" name="مجموعة 118">
            <a:extLst>
              <a:ext uri="{FF2B5EF4-FFF2-40B4-BE49-F238E27FC236}">
                <a16:creationId xmlns:a16="http://schemas.microsoft.com/office/drawing/2014/main" id="{6D5A81BF-1107-BD60-CFBC-1888B6AE2678}"/>
              </a:ext>
            </a:extLst>
          </p:cNvPr>
          <p:cNvGrpSpPr/>
          <p:nvPr/>
        </p:nvGrpSpPr>
        <p:grpSpPr>
          <a:xfrm>
            <a:off x="4347883" y="7713256"/>
            <a:ext cx="3496234" cy="4867835"/>
            <a:chOff x="8108577" y="1358152"/>
            <a:chExt cx="3496234" cy="4867835"/>
          </a:xfrm>
        </p:grpSpPr>
        <p:sp>
          <p:nvSpPr>
            <p:cNvPr id="120" name="مستطيل: زوايا مستديرة 119">
              <a:extLst>
                <a:ext uri="{FF2B5EF4-FFF2-40B4-BE49-F238E27FC236}">
                  <a16:creationId xmlns:a16="http://schemas.microsoft.com/office/drawing/2014/main" id="{277E2379-6819-E560-5852-968F72259B2C}"/>
                </a:ext>
              </a:extLst>
            </p:cNvPr>
            <p:cNvSpPr/>
            <p:nvPr/>
          </p:nvSpPr>
          <p:spPr>
            <a:xfrm>
              <a:off x="8108577" y="1358152"/>
              <a:ext cx="3496234" cy="4867835"/>
            </a:xfrm>
            <a:prstGeom prst="roundRect">
              <a:avLst>
                <a:gd name="adj" fmla="val 5898"/>
              </a:avLst>
            </a:prstGeom>
            <a:solidFill>
              <a:srgbClr val="B95F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121" name="مجموعة 120">
              <a:extLst>
                <a:ext uri="{FF2B5EF4-FFF2-40B4-BE49-F238E27FC236}">
                  <a16:creationId xmlns:a16="http://schemas.microsoft.com/office/drawing/2014/main" id="{89F4BE4C-8705-EF9C-39E7-A99429592493}"/>
                </a:ext>
              </a:extLst>
            </p:cNvPr>
            <p:cNvGrpSpPr/>
            <p:nvPr/>
          </p:nvGrpSpPr>
          <p:grpSpPr>
            <a:xfrm>
              <a:off x="8256494" y="1522788"/>
              <a:ext cx="3200400" cy="4545107"/>
              <a:chOff x="8256494" y="1519516"/>
              <a:chExt cx="3200400" cy="4545107"/>
            </a:xfrm>
          </p:grpSpPr>
          <p:sp>
            <p:nvSpPr>
              <p:cNvPr id="127" name="مستطيل: زوايا مستديرة 126">
                <a:extLst>
                  <a:ext uri="{FF2B5EF4-FFF2-40B4-BE49-F238E27FC236}">
                    <a16:creationId xmlns:a16="http://schemas.microsoft.com/office/drawing/2014/main" id="{A43D031B-0DB7-1C18-D723-B0672B62D146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4545107"/>
              </a:xfrm>
              <a:prstGeom prst="roundRect">
                <a:avLst>
                  <a:gd name="adj" fmla="val 58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sp>
            <p:nvSpPr>
              <p:cNvPr id="128" name="مستطيل: زوايا علوية مستديرة 127">
                <a:extLst>
                  <a:ext uri="{FF2B5EF4-FFF2-40B4-BE49-F238E27FC236}">
                    <a16:creationId xmlns:a16="http://schemas.microsoft.com/office/drawing/2014/main" id="{3DADCE67-7353-B64C-FC38-EF23752B56F0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914400"/>
              </a:xfrm>
              <a:prstGeom prst="round2SameRect">
                <a:avLst/>
              </a:prstGeom>
              <a:solidFill>
                <a:srgbClr val="D196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sp>
          <p:nvSpPr>
            <p:cNvPr id="122" name="مربع نص 121">
              <a:extLst>
                <a:ext uri="{FF2B5EF4-FFF2-40B4-BE49-F238E27FC236}">
                  <a16:creationId xmlns:a16="http://schemas.microsoft.com/office/drawing/2014/main" id="{6B9AEF36-F6E0-8566-F444-3153A005F589}"/>
                </a:ext>
              </a:extLst>
            </p:cNvPr>
            <p:cNvSpPr txBox="1"/>
            <p:nvPr/>
          </p:nvSpPr>
          <p:spPr>
            <a:xfrm>
              <a:off x="8720417" y="1802660"/>
              <a:ext cx="2272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الواجهة الامامية</a:t>
              </a:r>
              <a:endParaRPr lang="en-US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pic>
          <p:nvPicPr>
            <p:cNvPr id="123" name="رسم 122">
              <a:extLst>
                <a:ext uri="{FF2B5EF4-FFF2-40B4-BE49-F238E27FC236}">
                  <a16:creationId xmlns:a16="http://schemas.microsoft.com/office/drawing/2014/main" id="{05D81A64-A2DE-47DD-D656-1F0A5F2A088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89310" y="4638132"/>
              <a:ext cx="720000" cy="720000"/>
            </a:xfrm>
            <a:prstGeom prst="rect">
              <a:avLst/>
            </a:prstGeom>
          </p:spPr>
        </p:pic>
        <p:pic>
          <p:nvPicPr>
            <p:cNvPr id="124" name="رسم 123">
              <a:extLst>
                <a:ext uri="{FF2B5EF4-FFF2-40B4-BE49-F238E27FC236}">
                  <a16:creationId xmlns:a16="http://schemas.microsoft.com/office/drawing/2014/main" id="{BA7D33A5-D50F-2009-B36E-8C0E848C92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16127" y="3033619"/>
              <a:ext cx="720000" cy="720000"/>
            </a:xfrm>
            <a:prstGeom prst="rect">
              <a:avLst/>
            </a:prstGeom>
          </p:spPr>
        </p:pic>
        <p:sp>
          <p:nvSpPr>
            <p:cNvPr id="125" name="مربع نص 124">
              <a:extLst>
                <a:ext uri="{FF2B5EF4-FFF2-40B4-BE49-F238E27FC236}">
                  <a16:creationId xmlns:a16="http://schemas.microsoft.com/office/drawing/2014/main" id="{4AD47686-026A-CC31-69EB-DE9FD2339836}"/>
                </a:ext>
              </a:extLst>
            </p:cNvPr>
            <p:cNvSpPr txBox="1"/>
            <p:nvPr/>
          </p:nvSpPr>
          <p:spPr>
            <a:xfrm>
              <a:off x="9815078" y="3211614"/>
              <a:ext cx="10967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Flutter</a:t>
              </a:r>
            </a:p>
          </p:txBody>
        </p:sp>
        <p:sp>
          <p:nvSpPr>
            <p:cNvPr id="126" name="مربع نص 125">
              <a:extLst>
                <a:ext uri="{FF2B5EF4-FFF2-40B4-BE49-F238E27FC236}">
                  <a16:creationId xmlns:a16="http://schemas.microsoft.com/office/drawing/2014/main" id="{BED04697-062E-1532-3B47-AF286451FBD4}"/>
                </a:ext>
              </a:extLst>
            </p:cNvPr>
            <p:cNvSpPr txBox="1"/>
            <p:nvPr/>
          </p:nvSpPr>
          <p:spPr>
            <a:xfrm>
              <a:off x="9815077" y="4767299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Dart</a:t>
              </a:r>
            </a:p>
          </p:txBody>
        </p:sp>
      </p:grpSp>
      <p:grpSp>
        <p:nvGrpSpPr>
          <p:cNvPr id="129" name="مجموعة 128">
            <a:extLst>
              <a:ext uri="{FF2B5EF4-FFF2-40B4-BE49-F238E27FC236}">
                <a16:creationId xmlns:a16="http://schemas.microsoft.com/office/drawing/2014/main" id="{7DBA6F9F-6CD7-31EE-5462-5E247F180038}"/>
              </a:ext>
            </a:extLst>
          </p:cNvPr>
          <p:cNvGrpSpPr/>
          <p:nvPr/>
        </p:nvGrpSpPr>
        <p:grpSpPr>
          <a:xfrm>
            <a:off x="4347883" y="7713256"/>
            <a:ext cx="3496234" cy="4867835"/>
            <a:chOff x="4347883" y="1358152"/>
            <a:chExt cx="3496234" cy="4867835"/>
          </a:xfrm>
        </p:grpSpPr>
        <p:sp>
          <p:nvSpPr>
            <p:cNvPr id="130" name="مستطيل: زوايا مستديرة 129">
              <a:extLst>
                <a:ext uri="{FF2B5EF4-FFF2-40B4-BE49-F238E27FC236}">
                  <a16:creationId xmlns:a16="http://schemas.microsoft.com/office/drawing/2014/main" id="{792A3A98-AEF4-755A-C276-AB2B706F5F2D}"/>
                </a:ext>
              </a:extLst>
            </p:cNvPr>
            <p:cNvSpPr/>
            <p:nvPr/>
          </p:nvSpPr>
          <p:spPr>
            <a:xfrm>
              <a:off x="4347883" y="1358152"/>
              <a:ext cx="3496234" cy="4867835"/>
            </a:xfrm>
            <a:prstGeom prst="roundRect">
              <a:avLst>
                <a:gd name="adj" fmla="val 5898"/>
              </a:avLst>
            </a:prstGeom>
            <a:solidFill>
              <a:srgbClr val="3FB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131" name="مجموعة 130">
              <a:extLst>
                <a:ext uri="{FF2B5EF4-FFF2-40B4-BE49-F238E27FC236}">
                  <a16:creationId xmlns:a16="http://schemas.microsoft.com/office/drawing/2014/main" id="{2B327E2B-C998-0CFE-39DA-85D4832B88E1}"/>
                </a:ext>
              </a:extLst>
            </p:cNvPr>
            <p:cNvGrpSpPr/>
            <p:nvPr/>
          </p:nvGrpSpPr>
          <p:grpSpPr>
            <a:xfrm>
              <a:off x="4495800" y="1522788"/>
              <a:ext cx="3200400" cy="4545107"/>
              <a:chOff x="8256494" y="1519516"/>
              <a:chExt cx="3200400" cy="4545107"/>
            </a:xfrm>
          </p:grpSpPr>
          <p:sp>
            <p:nvSpPr>
              <p:cNvPr id="139" name="مستطيل: زوايا مستديرة 138">
                <a:extLst>
                  <a:ext uri="{FF2B5EF4-FFF2-40B4-BE49-F238E27FC236}">
                    <a16:creationId xmlns:a16="http://schemas.microsoft.com/office/drawing/2014/main" id="{908585E6-B198-77BF-74C5-D711AED01C3A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4545107"/>
              </a:xfrm>
              <a:prstGeom prst="roundRect">
                <a:avLst>
                  <a:gd name="adj" fmla="val 58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sp>
            <p:nvSpPr>
              <p:cNvPr id="140" name="مستطيل: زوايا علوية مستديرة 139">
                <a:extLst>
                  <a:ext uri="{FF2B5EF4-FFF2-40B4-BE49-F238E27FC236}">
                    <a16:creationId xmlns:a16="http://schemas.microsoft.com/office/drawing/2014/main" id="{27001FF0-1CB7-AFDB-9D5A-787FE8D4B729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914400"/>
              </a:xfrm>
              <a:prstGeom prst="round2SameRect">
                <a:avLst/>
              </a:prstGeom>
              <a:solidFill>
                <a:srgbClr val="8BD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sp>
          <p:nvSpPr>
            <p:cNvPr id="132" name="مربع نص 131">
              <a:extLst>
                <a:ext uri="{FF2B5EF4-FFF2-40B4-BE49-F238E27FC236}">
                  <a16:creationId xmlns:a16="http://schemas.microsoft.com/office/drawing/2014/main" id="{E3FD8C63-A9FF-9047-87CB-47638AE5F564}"/>
                </a:ext>
              </a:extLst>
            </p:cNvPr>
            <p:cNvSpPr txBox="1"/>
            <p:nvPr/>
          </p:nvSpPr>
          <p:spPr>
            <a:xfrm>
              <a:off x="4959723" y="1802660"/>
              <a:ext cx="2272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الواجهة الخلفية</a:t>
              </a:r>
              <a:endParaRPr lang="en-US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pic>
          <p:nvPicPr>
            <p:cNvPr id="133" name="رسم 132">
              <a:extLst>
                <a:ext uri="{FF2B5EF4-FFF2-40B4-BE49-F238E27FC236}">
                  <a16:creationId xmlns:a16="http://schemas.microsoft.com/office/drawing/2014/main" id="{D0852387-EE8E-C290-CEBD-51D4220624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68363" y="2758648"/>
              <a:ext cx="692932" cy="720000"/>
            </a:xfrm>
            <a:prstGeom prst="rect">
              <a:avLst/>
            </a:prstGeom>
          </p:spPr>
        </p:pic>
        <p:pic>
          <p:nvPicPr>
            <p:cNvPr id="134" name="رسم 133">
              <a:extLst>
                <a:ext uri="{FF2B5EF4-FFF2-40B4-BE49-F238E27FC236}">
                  <a16:creationId xmlns:a16="http://schemas.microsoft.com/office/drawing/2014/main" id="{4910251D-8AE6-AE58-3F96-72E0C9404B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92829" y="3643284"/>
              <a:ext cx="1044000" cy="1044000"/>
            </a:xfrm>
            <a:prstGeom prst="rect">
              <a:avLst/>
            </a:prstGeom>
          </p:spPr>
        </p:pic>
        <p:pic>
          <p:nvPicPr>
            <p:cNvPr id="135" name="صورة 134">
              <a:extLst>
                <a:ext uri="{FF2B5EF4-FFF2-40B4-BE49-F238E27FC236}">
                  <a16:creationId xmlns:a16="http://schemas.microsoft.com/office/drawing/2014/main" id="{347027A0-FD55-F16D-04FD-B0323EBB4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b="10913"/>
            <a:stretch>
              <a:fillRect/>
            </a:stretch>
          </p:blipFill>
          <p:spPr>
            <a:xfrm>
              <a:off x="4753099" y="4855517"/>
              <a:ext cx="808196" cy="720000"/>
            </a:xfrm>
            <a:prstGeom prst="rect">
              <a:avLst/>
            </a:prstGeom>
          </p:spPr>
        </p:pic>
        <p:sp>
          <p:nvSpPr>
            <p:cNvPr id="136" name="مربع نص 135">
              <a:extLst>
                <a:ext uri="{FF2B5EF4-FFF2-40B4-BE49-F238E27FC236}">
                  <a16:creationId xmlns:a16="http://schemas.microsoft.com/office/drawing/2014/main" id="{6308B551-DB94-B7CA-A07B-53A803401BC5}"/>
                </a:ext>
              </a:extLst>
            </p:cNvPr>
            <p:cNvSpPr txBox="1"/>
            <p:nvPr/>
          </p:nvSpPr>
          <p:spPr>
            <a:xfrm>
              <a:off x="6054737" y="2976640"/>
              <a:ext cx="11480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Laravel</a:t>
              </a:r>
            </a:p>
          </p:txBody>
        </p:sp>
        <p:sp>
          <p:nvSpPr>
            <p:cNvPr id="137" name="مربع نص 136">
              <a:extLst>
                <a:ext uri="{FF2B5EF4-FFF2-40B4-BE49-F238E27FC236}">
                  <a16:creationId xmlns:a16="http://schemas.microsoft.com/office/drawing/2014/main" id="{8F382F02-DC00-6A92-62DD-410F3A1F6B3E}"/>
                </a:ext>
              </a:extLst>
            </p:cNvPr>
            <p:cNvSpPr txBox="1"/>
            <p:nvPr/>
          </p:nvSpPr>
          <p:spPr>
            <a:xfrm>
              <a:off x="6045119" y="4057570"/>
              <a:ext cx="11160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MySQL</a:t>
              </a:r>
            </a:p>
          </p:txBody>
        </p:sp>
        <p:sp>
          <p:nvSpPr>
            <p:cNvPr id="138" name="مربع نص 137">
              <a:extLst>
                <a:ext uri="{FF2B5EF4-FFF2-40B4-BE49-F238E27FC236}">
                  <a16:creationId xmlns:a16="http://schemas.microsoft.com/office/drawing/2014/main" id="{4F66DFE9-6F87-3C00-B9AC-D9DA369D0A87}"/>
                </a:ext>
              </a:extLst>
            </p:cNvPr>
            <p:cNvSpPr txBox="1"/>
            <p:nvPr/>
          </p:nvSpPr>
          <p:spPr>
            <a:xfrm>
              <a:off x="5946534" y="5132760"/>
              <a:ext cx="13131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Rest API</a:t>
              </a:r>
            </a:p>
          </p:txBody>
        </p:sp>
      </p:grpSp>
      <p:sp>
        <p:nvSpPr>
          <p:cNvPr id="154" name="مربع نص 153">
            <a:extLst>
              <a:ext uri="{FF2B5EF4-FFF2-40B4-BE49-F238E27FC236}">
                <a16:creationId xmlns:a16="http://schemas.microsoft.com/office/drawing/2014/main" id="{1A38D7A1-BB4A-5C8E-0C27-FF1A385345AC}"/>
              </a:ext>
            </a:extLst>
          </p:cNvPr>
          <p:cNvSpPr txBox="1"/>
          <p:nvPr/>
        </p:nvSpPr>
        <p:spPr>
          <a:xfrm>
            <a:off x="12947298" y="44911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التقنيات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9C7BDF8-08C1-FB58-9388-162BFCDA4574}"/>
              </a:ext>
            </a:extLst>
          </p:cNvPr>
          <p:cNvGrpSpPr/>
          <p:nvPr/>
        </p:nvGrpSpPr>
        <p:grpSpPr>
          <a:xfrm>
            <a:off x="4347882" y="7713256"/>
            <a:ext cx="3496234" cy="4867835"/>
            <a:chOff x="587189" y="1358152"/>
            <a:chExt cx="3496234" cy="4867835"/>
          </a:xfrm>
        </p:grpSpPr>
        <p:grpSp>
          <p:nvGrpSpPr>
            <p:cNvPr id="3" name="مجموعة 2">
              <a:extLst>
                <a:ext uri="{FF2B5EF4-FFF2-40B4-BE49-F238E27FC236}">
                  <a16:creationId xmlns:a16="http://schemas.microsoft.com/office/drawing/2014/main" id="{CA78DFC4-2AEE-853F-C0FE-FF46253CDFC4}"/>
                </a:ext>
              </a:extLst>
            </p:cNvPr>
            <p:cNvGrpSpPr/>
            <p:nvPr/>
          </p:nvGrpSpPr>
          <p:grpSpPr>
            <a:xfrm>
              <a:off x="587189" y="1358152"/>
              <a:ext cx="3496234" cy="4867835"/>
              <a:chOff x="587189" y="1358152"/>
              <a:chExt cx="3496234" cy="4867835"/>
            </a:xfrm>
          </p:grpSpPr>
          <p:sp>
            <p:nvSpPr>
              <p:cNvPr id="5" name="مستطيل: زوايا مستديرة 4">
                <a:extLst>
                  <a:ext uri="{FF2B5EF4-FFF2-40B4-BE49-F238E27FC236}">
                    <a16:creationId xmlns:a16="http://schemas.microsoft.com/office/drawing/2014/main" id="{AD8ADFCD-2AFF-A826-A919-45F7DF6F6F6A}"/>
                  </a:ext>
                </a:extLst>
              </p:cNvPr>
              <p:cNvSpPr/>
              <p:nvPr/>
            </p:nvSpPr>
            <p:spPr>
              <a:xfrm>
                <a:off x="587189" y="1358152"/>
                <a:ext cx="3496234" cy="4867835"/>
              </a:xfrm>
              <a:prstGeom prst="roundRect">
                <a:avLst>
                  <a:gd name="adj" fmla="val 5898"/>
                </a:avLst>
              </a:prstGeom>
              <a:solidFill>
                <a:srgbClr val="B2C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grpSp>
            <p:nvGrpSpPr>
              <p:cNvPr id="6" name="مجموعة 5">
                <a:extLst>
                  <a:ext uri="{FF2B5EF4-FFF2-40B4-BE49-F238E27FC236}">
                    <a16:creationId xmlns:a16="http://schemas.microsoft.com/office/drawing/2014/main" id="{A27CF612-F627-FCCF-A50F-C25BED39B905}"/>
                  </a:ext>
                </a:extLst>
              </p:cNvPr>
              <p:cNvGrpSpPr/>
              <p:nvPr/>
            </p:nvGrpSpPr>
            <p:grpSpPr>
              <a:xfrm>
                <a:off x="735106" y="1522788"/>
                <a:ext cx="3200400" cy="4545107"/>
                <a:chOff x="8256494" y="1519516"/>
                <a:chExt cx="3200400" cy="4545107"/>
              </a:xfrm>
            </p:grpSpPr>
            <p:sp>
              <p:nvSpPr>
                <p:cNvPr id="17" name="مستطيل: زوايا مستديرة 16">
                  <a:extLst>
                    <a:ext uri="{FF2B5EF4-FFF2-40B4-BE49-F238E27FC236}">
                      <a16:creationId xmlns:a16="http://schemas.microsoft.com/office/drawing/2014/main" id="{044E8025-207B-5C75-648D-4C06A9EB6E59}"/>
                    </a:ext>
                  </a:extLst>
                </p:cNvPr>
                <p:cNvSpPr/>
                <p:nvPr/>
              </p:nvSpPr>
              <p:spPr>
                <a:xfrm>
                  <a:off x="8256494" y="1519516"/>
                  <a:ext cx="3200400" cy="4545107"/>
                </a:xfrm>
                <a:prstGeom prst="roundRect">
                  <a:avLst>
                    <a:gd name="adj" fmla="val 58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  <p:sp>
              <p:nvSpPr>
                <p:cNvPr id="18" name="مستطيل: زوايا علوية مستديرة 17">
                  <a:extLst>
                    <a:ext uri="{FF2B5EF4-FFF2-40B4-BE49-F238E27FC236}">
                      <a16:creationId xmlns:a16="http://schemas.microsoft.com/office/drawing/2014/main" id="{8C5DC4A0-E426-E97B-9A86-B241E2A5305A}"/>
                    </a:ext>
                  </a:extLst>
                </p:cNvPr>
                <p:cNvSpPr/>
                <p:nvPr/>
              </p:nvSpPr>
              <p:spPr>
                <a:xfrm>
                  <a:off x="8256494" y="1519516"/>
                  <a:ext cx="3200400" cy="914400"/>
                </a:xfrm>
                <a:prstGeom prst="round2SameRect">
                  <a:avLst/>
                </a:prstGeom>
                <a:solidFill>
                  <a:srgbClr val="C8DA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467BDAE1-7B5D-02DC-02EF-497D7CC6C43B}"/>
                  </a:ext>
                </a:extLst>
              </p:cNvPr>
              <p:cNvSpPr txBox="1"/>
              <p:nvPr/>
            </p:nvSpPr>
            <p:spPr>
              <a:xfrm>
                <a:off x="918883" y="1795322"/>
                <a:ext cx="28328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dirty="0">
                    <a:solidFill>
                      <a:schemeClr val="bg1"/>
                    </a:solidFill>
                    <a:latin typeface="Cairo" panose="00000800000000000000" pitchFamily="2" charset="-78"/>
                    <a:cs typeface="Cairo" panose="00000800000000000000" pitchFamily="2" charset="-78"/>
                  </a:rPr>
                  <a:t>الذكاء الاصطناعي والأمان</a:t>
                </a:r>
                <a:endParaRPr lang="en-US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pic>
            <p:nvPicPr>
              <p:cNvPr id="10" name="صورة 9">
                <a:extLst>
                  <a:ext uri="{FF2B5EF4-FFF2-40B4-BE49-F238E27FC236}">
                    <a16:creationId xmlns:a16="http://schemas.microsoft.com/office/drawing/2014/main" id="{A5CC30B9-08CF-36F3-7B95-0C471A12C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8262" y="3862722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12" name="رسم 11">
                <a:extLst>
                  <a:ext uri="{FF2B5EF4-FFF2-40B4-BE49-F238E27FC236}">
                    <a16:creationId xmlns:a16="http://schemas.microsoft.com/office/drawing/2014/main" id="{820FBA0C-6322-D273-305B-C6BA4F21AE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58262" y="2766084"/>
                <a:ext cx="720000" cy="720000"/>
              </a:xfrm>
              <a:prstGeom prst="rect">
                <a:avLst/>
              </a:prstGeom>
            </p:spPr>
          </p:pic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0F828FF5-A38D-30A4-AC10-AC0DFD1A439E}"/>
                  </a:ext>
                </a:extLst>
              </p:cNvPr>
              <p:cNvSpPr txBox="1"/>
              <p:nvPr/>
            </p:nvSpPr>
            <p:spPr>
              <a:xfrm>
                <a:off x="2186605" y="2928389"/>
                <a:ext cx="11176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Gemini</a:t>
                </a:r>
              </a:p>
            </p:txBody>
          </p:sp>
          <p:sp>
            <p:nvSpPr>
              <p:cNvPr id="15" name="مربع نص 14">
                <a:extLst>
                  <a:ext uri="{FF2B5EF4-FFF2-40B4-BE49-F238E27FC236}">
                    <a16:creationId xmlns:a16="http://schemas.microsoft.com/office/drawing/2014/main" id="{B046B66B-EEE2-66F9-C298-3BD08D44394E}"/>
                  </a:ext>
                </a:extLst>
              </p:cNvPr>
              <p:cNvSpPr txBox="1"/>
              <p:nvPr/>
            </p:nvSpPr>
            <p:spPr>
              <a:xfrm>
                <a:off x="2346906" y="4001836"/>
                <a:ext cx="7970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MCP</a:t>
                </a:r>
              </a:p>
            </p:txBody>
          </p:sp>
          <p:sp>
            <p:nvSpPr>
              <p:cNvPr id="16" name="مربع نص 15">
                <a:extLst>
                  <a:ext uri="{FF2B5EF4-FFF2-40B4-BE49-F238E27FC236}">
                    <a16:creationId xmlns:a16="http://schemas.microsoft.com/office/drawing/2014/main" id="{50B850B4-EDA3-E95C-2179-1C989932F511}"/>
                  </a:ext>
                </a:extLst>
              </p:cNvPr>
              <p:cNvSpPr txBox="1"/>
              <p:nvPr/>
            </p:nvSpPr>
            <p:spPr>
              <a:xfrm>
                <a:off x="2223155" y="5137348"/>
                <a:ext cx="1356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Sanctum</a:t>
                </a:r>
              </a:p>
            </p:txBody>
          </p:sp>
        </p:grpSp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4E3E2528-2FA1-6EE8-98D5-201B3CFCF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0" r="57544"/>
            <a:stretch>
              <a:fillRect/>
            </a:stretch>
          </p:blipFill>
          <p:spPr>
            <a:xfrm>
              <a:off x="945188" y="4800412"/>
              <a:ext cx="892728" cy="1041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928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مستطيل: زوايا مستديرة 80">
            <a:extLst>
              <a:ext uri="{FF2B5EF4-FFF2-40B4-BE49-F238E27FC236}">
                <a16:creationId xmlns:a16="http://schemas.microsoft.com/office/drawing/2014/main" id="{AD0EB7BE-F326-B193-E1D6-5B23974CD462}"/>
              </a:ext>
            </a:extLst>
          </p:cNvPr>
          <p:cNvSpPr/>
          <p:nvPr/>
        </p:nvSpPr>
        <p:spPr>
          <a:xfrm>
            <a:off x="1" y="-5102"/>
            <a:ext cx="12191999" cy="120516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849495B-A4EB-9A22-8F02-70CCD330FFC8}"/>
              </a:ext>
            </a:extLst>
          </p:cNvPr>
          <p:cNvSpPr txBox="1"/>
          <p:nvPr/>
        </p:nvSpPr>
        <p:spPr>
          <a:xfrm>
            <a:off x="2763372" y="29671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التقنيات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28E6A56-72D9-9629-5EA0-305487566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21" name="مخطط انسيابي: معالجة متعاقبة 20">
            <a:extLst>
              <a:ext uri="{FF2B5EF4-FFF2-40B4-BE49-F238E27FC236}">
                <a16:creationId xmlns:a16="http://schemas.microsoft.com/office/drawing/2014/main" id="{352CB25F-90A2-70C9-324F-E8455759D528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07/14</a:t>
            </a:r>
          </a:p>
        </p:txBody>
      </p:sp>
      <p:grpSp>
        <p:nvGrpSpPr>
          <p:cNvPr id="77" name="مجموعة 76">
            <a:extLst>
              <a:ext uri="{FF2B5EF4-FFF2-40B4-BE49-F238E27FC236}">
                <a16:creationId xmlns:a16="http://schemas.microsoft.com/office/drawing/2014/main" id="{F7087758-0862-D9B9-446F-6F13185706D4}"/>
              </a:ext>
            </a:extLst>
          </p:cNvPr>
          <p:cNvGrpSpPr/>
          <p:nvPr/>
        </p:nvGrpSpPr>
        <p:grpSpPr>
          <a:xfrm>
            <a:off x="8108577" y="1358152"/>
            <a:ext cx="3496234" cy="4867835"/>
            <a:chOff x="8108577" y="1358152"/>
            <a:chExt cx="3496234" cy="4867835"/>
          </a:xfrm>
        </p:grpSpPr>
        <p:sp>
          <p:nvSpPr>
            <p:cNvPr id="26" name="مستطيل: زوايا مستديرة 25">
              <a:extLst>
                <a:ext uri="{FF2B5EF4-FFF2-40B4-BE49-F238E27FC236}">
                  <a16:creationId xmlns:a16="http://schemas.microsoft.com/office/drawing/2014/main" id="{8366F30A-ED2F-2DE3-C73E-98A1E5852CAC}"/>
                </a:ext>
              </a:extLst>
            </p:cNvPr>
            <p:cNvSpPr/>
            <p:nvPr/>
          </p:nvSpPr>
          <p:spPr>
            <a:xfrm>
              <a:off x="8108577" y="1358152"/>
              <a:ext cx="3496234" cy="4867835"/>
            </a:xfrm>
            <a:prstGeom prst="roundRect">
              <a:avLst>
                <a:gd name="adj" fmla="val 5898"/>
              </a:avLst>
            </a:prstGeom>
            <a:solidFill>
              <a:srgbClr val="B95F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32" name="مجموعة 31">
              <a:extLst>
                <a:ext uri="{FF2B5EF4-FFF2-40B4-BE49-F238E27FC236}">
                  <a16:creationId xmlns:a16="http://schemas.microsoft.com/office/drawing/2014/main" id="{2D1A2D1A-2E8C-8CA3-4809-9D9C9B2BEFB1}"/>
                </a:ext>
              </a:extLst>
            </p:cNvPr>
            <p:cNvGrpSpPr/>
            <p:nvPr/>
          </p:nvGrpSpPr>
          <p:grpSpPr>
            <a:xfrm>
              <a:off x="8256494" y="1522788"/>
              <a:ext cx="3200400" cy="4545107"/>
              <a:chOff x="8256494" y="1519516"/>
              <a:chExt cx="3200400" cy="4545107"/>
            </a:xfrm>
          </p:grpSpPr>
          <p:sp>
            <p:nvSpPr>
              <p:cNvPr id="28" name="مستطيل: زوايا مستديرة 27">
                <a:extLst>
                  <a:ext uri="{FF2B5EF4-FFF2-40B4-BE49-F238E27FC236}">
                    <a16:creationId xmlns:a16="http://schemas.microsoft.com/office/drawing/2014/main" id="{C9F59A4B-5098-A16E-B3C9-3C6E0BBB28FB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4545107"/>
              </a:xfrm>
              <a:prstGeom prst="roundRect">
                <a:avLst>
                  <a:gd name="adj" fmla="val 58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sp>
            <p:nvSpPr>
              <p:cNvPr id="31" name="مستطيل: زوايا علوية مستديرة 30">
                <a:extLst>
                  <a:ext uri="{FF2B5EF4-FFF2-40B4-BE49-F238E27FC236}">
                    <a16:creationId xmlns:a16="http://schemas.microsoft.com/office/drawing/2014/main" id="{BFE5311B-768E-5D7A-601E-AC25820FDA62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914400"/>
              </a:xfrm>
              <a:prstGeom prst="round2SameRect">
                <a:avLst/>
              </a:prstGeom>
              <a:solidFill>
                <a:srgbClr val="D196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sp>
          <p:nvSpPr>
            <p:cNvPr id="39" name="مربع نص 38">
              <a:extLst>
                <a:ext uri="{FF2B5EF4-FFF2-40B4-BE49-F238E27FC236}">
                  <a16:creationId xmlns:a16="http://schemas.microsoft.com/office/drawing/2014/main" id="{9AFA246A-19AF-71FD-4B6B-BAE6721DEBA8}"/>
                </a:ext>
              </a:extLst>
            </p:cNvPr>
            <p:cNvSpPr txBox="1"/>
            <p:nvPr/>
          </p:nvSpPr>
          <p:spPr>
            <a:xfrm>
              <a:off x="8720417" y="1802660"/>
              <a:ext cx="2272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الواجهة الامامية</a:t>
              </a:r>
              <a:endParaRPr lang="en-US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pic>
          <p:nvPicPr>
            <p:cNvPr id="45" name="رسم 44">
              <a:extLst>
                <a:ext uri="{FF2B5EF4-FFF2-40B4-BE49-F238E27FC236}">
                  <a16:creationId xmlns:a16="http://schemas.microsoft.com/office/drawing/2014/main" id="{A1B793D9-8E79-ED45-5631-DA36B668F0D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89310" y="4638132"/>
              <a:ext cx="720000" cy="720000"/>
            </a:xfrm>
            <a:prstGeom prst="rect">
              <a:avLst/>
            </a:prstGeom>
          </p:spPr>
        </p:pic>
        <p:pic>
          <p:nvPicPr>
            <p:cNvPr id="47" name="رسم 46">
              <a:extLst>
                <a:ext uri="{FF2B5EF4-FFF2-40B4-BE49-F238E27FC236}">
                  <a16:creationId xmlns:a16="http://schemas.microsoft.com/office/drawing/2014/main" id="{C44F1286-BE56-A606-EB4A-F10C3B3CFCD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16127" y="3033619"/>
              <a:ext cx="720000" cy="720000"/>
            </a:xfrm>
            <a:prstGeom prst="rect">
              <a:avLst/>
            </a:prstGeom>
          </p:spPr>
        </p:pic>
        <p:sp>
          <p:nvSpPr>
            <p:cNvPr id="48" name="مربع نص 47">
              <a:extLst>
                <a:ext uri="{FF2B5EF4-FFF2-40B4-BE49-F238E27FC236}">
                  <a16:creationId xmlns:a16="http://schemas.microsoft.com/office/drawing/2014/main" id="{71CCFEE6-0DCB-151C-194C-3BD93527569F}"/>
                </a:ext>
              </a:extLst>
            </p:cNvPr>
            <p:cNvSpPr txBox="1"/>
            <p:nvPr/>
          </p:nvSpPr>
          <p:spPr>
            <a:xfrm>
              <a:off x="9815078" y="3211614"/>
              <a:ext cx="10967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Flutter</a:t>
              </a:r>
            </a:p>
          </p:txBody>
        </p:sp>
        <p:sp>
          <p:nvSpPr>
            <p:cNvPr id="50" name="مربع نص 49">
              <a:extLst>
                <a:ext uri="{FF2B5EF4-FFF2-40B4-BE49-F238E27FC236}">
                  <a16:creationId xmlns:a16="http://schemas.microsoft.com/office/drawing/2014/main" id="{88796C8C-D3ED-F47D-2C0A-CCCDD690EBA1}"/>
                </a:ext>
              </a:extLst>
            </p:cNvPr>
            <p:cNvSpPr txBox="1"/>
            <p:nvPr/>
          </p:nvSpPr>
          <p:spPr>
            <a:xfrm>
              <a:off x="9815077" y="4767299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Dart</a:t>
              </a:r>
            </a:p>
          </p:txBody>
        </p: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E8751B8D-DACC-763A-630B-4BA35C030E06}"/>
              </a:ext>
            </a:extLst>
          </p:cNvPr>
          <p:cNvGrpSpPr/>
          <p:nvPr/>
        </p:nvGrpSpPr>
        <p:grpSpPr>
          <a:xfrm>
            <a:off x="4347883" y="1358152"/>
            <a:ext cx="3496234" cy="4867835"/>
            <a:chOff x="4347883" y="1358152"/>
            <a:chExt cx="3496234" cy="4867835"/>
          </a:xfrm>
        </p:grpSpPr>
        <p:sp>
          <p:nvSpPr>
            <p:cNvPr id="22" name="مستطيل: زوايا مستديرة 21">
              <a:extLst>
                <a:ext uri="{FF2B5EF4-FFF2-40B4-BE49-F238E27FC236}">
                  <a16:creationId xmlns:a16="http://schemas.microsoft.com/office/drawing/2014/main" id="{7E9F92A7-7F69-7347-E6B1-12A9A6737042}"/>
                </a:ext>
              </a:extLst>
            </p:cNvPr>
            <p:cNvSpPr/>
            <p:nvPr/>
          </p:nvSpPr>
          <p:spPr>
            <a:xfrm>
              <a:off x="4347883" y="1358152"/>
              <a:ext cx="3496234" cy="4867835"/>
            </a:xfrm>
            <a:prstGeom prst="roundRect">
              <a:avLst>
                <a:gd name="adj" fmla="val 5898"/>
              </a:avLst>
            </a:prstGeom>
            <a:solidFill>
              <a:srgbClr val="3FB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1AD9ADE5-FE81-4652-24A5-91F4E8E5E14A}"/>
                </a:ext>
              </a:extLst>
            </p:cNvPr>
            <p:cNvGrpSpPr/>
            <p:nvPr/>
          </p:nvGrpSpPr>
          <p:grpSpPr>
            <a:xfrm>
              <a:off x="4495800" y="1522788"/>
              <a:ext cx="3200400" cy="4545107"/>
              <a:chOff x="8256494" y="1519516"/>
              <a:chExt cx="3200400" cy="4545107"/>
            </a:xfrm>
          </p:grpSpPr>
          <p:sp>
            <p:nvSpPr>
              <p:cNvPr id="34" name="مستطيل: زوايا مستديرة 33">
                <a:extLst>
                  <a:ext uri="{FF2B5EF4-FFF2-40B4-BE49-F238E27FC236}">
                    <a16:creationId xmlns:a16="http://schemas.microsoft.com/office/drawing/2014/main" id="{7D10D676-3415-B888-B6AF-39299D2DE61B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4545107"/>
              </a:xfrm>
              <a:prstGeom prst="roundRect">
                <a:avLst>
                  <a:gd name="adj" fmla="val 58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sp>
            <p:nvSpPr>
              <p:cNvPr id="35" name="مستطيل: زوايا علوية مستديرة 34">
                <a:extLst>
                  <a:ext uri="{FF2B5EF4-FFF2-40B4-BE49-F238E27FC236}">
                    <a16:creationId xmlns:a16="http://schemas.microsoft.com/office/drawing/2014/main" id="{D41D6AC2-FA5F-2FDE-438C-16B125687218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914400"/>
              </a:xfrm>
              <a:prstGeom prst="round2SameRect">
                <a:avLst/>
              </a:prstGeom>
              <a:solidFill>
                <a:srgbClr val="8BD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sp>
          <p:nvSpPr>
            <p:cNvPr id="41" name="مربع نص 40">
              <a:extLst>
                <a:ext uri="{FF2B5EF4-FFF2-40B4-BE49-F238E27FC236}">
                  <a16:creationId xmlns:a16="http://schemas.microsoft.com/office/drawing/2014/main" id="{3FA1D3F2-7E38-49B4-7A7F-11075814E62B}"/>
                </a:ext>
              </a:extLst>
            </p:cNvPr>
            <p:cNvSpPr txBox="1"/>
            <p:nvPr/>
          </p:nvSpPr>
          <p:spPr>
            <a:xfrm>
              <a:off x="4959723" y="1802660"/>
              <a:ext cx="2272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الواجهة الخلفية</a:t>
              </a:r>
              <a:endParaRPr lang="en-US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pic>
          <p:nvPicPr>
            <p:cNvPr id="54" name="رسم 53">
              <a:extLst>
                <a:ext uri="{FF2B5EF4-FFF2-40B4-BE49-F238E27FC236}">
                  <a16:creationId xmlns:a16="http://schemas.microsoft.com/office/drawing/2014/main" id="{3696662E-D32F-760E-61BC-E150A4AD857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68363" y="2758648"/>
              <a:ext cx="692932" cy="720000"/>
            </a:xfrm>
            <a:prstGeom prst="rect">
              <a:avLst/>
            </a:prstGeom>
          </p:spPr>
        </p:pic>
        <p:pic>
          <p:nvPicPr>
            <p:cNvPr id="56" name="رسم 55">
              <a:extLst>
                <a:ext uri="{FF2B5EF4-FFF2-40B4-BE49-F238E27FC236}">
                  <a16:creationId xmlns:a16="http://schemas.microsoft.com/office/drawing/2014/main" id="{F2F8E0AC-798A-F1E3-1119-78D63F7DB5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92829" y="3643284"/>
              <a:ext cx="1044000" cy="1044000"/>
            </a:xfrm>
            <a:prstGeom prst="rect">
              <a:avLst/>
            </a:prstGeom>
          </p:spPr>
        </p:pic>
        <p:pic>
          <p:nvPicPr>
            <p:cNvPr id="58" name="صورة 57">
              <a:extLst>
                <a:ext uri="{FF2B5EF4-FFF2-40B4-BE49-F238E27FC236}">
                  <a16:creationId xmlns:a16="http://schemas.microsoft.com/office/drawing/2014/main" id="{BCBFFEEE-0E9A-1F3C-D608-99B794074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b="10913"/>
            <a:stretch>
              <a:fillRect/>
            </a:stretch>
          </p:blipFill>
          <p:spPr>
            <a:xfrm>
              <a:off x="4753099" y="4855517"/>
              <a:ext cx="808196" cy="720000"/>
            </a:xfrm>
            <a:prstGeom prst="rect">
              <a:avLst/>
            </a:prstGeom>
          </p:spPr>
        </p:pic>
        <p:sp>
          <p:nvSpPr>
            <p:cNvPr id="60" name="مربع نص 59">
              <a:extLst>
                <a:ext uri="{FF2B5EF4-FFF2-40B4-BE49-F238E27FC236}">
                  <a16:creationId xmlns:a16="http://schemas.microsoft.com/office/drawing/2014/main" id="{E971255A-1269-8283-0525-85715D5DC1F8}"/>
                </a:ext>
              </a:extLst>
            </p:cNvPr>
            <p:cNvSpPr txBox="1"/>
            <p:nvPr/>
          </p:nvSpPr>
          <p:spPr>
            <a:xfrm>
              <a:off x="6054737" y="2976640"/>
              <a:ext cx="11480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Laravel</a:t>
              </a:r>
            </a:p>
          </p:txBody>
        </p:sp>
        <p:sp>
          <p:nvSpPr>
            <p:cNvPr id="62" name="مربع نص 61">
              <a:extLst>
                <a:ext uri="{FF2B5EF4-FFF2-40B4-BE49-F238E27FC236}">
                  <a16:creationId xmlns:a16="http://schemas.microsoft.com/office/drawing/2014/main" id="{C0BBFCAD-0353-F615-0522-4908403A73B9}"/>
                </a:ext>
              </a:extLst>
            </p:cNvPr>
            <p:cNvSpPr txBox="1"/>
            <p:nvPr/>
          </p:nvSpPr>
          <p:spPr>
            <a:xfrm>
              <a:off x="6045119" y="4057570"/>
              <a:ext cx="11160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MySQL</a:t>
              </a:r>
            </a:p>
          </p:txBody>
        </p:sp>
        <p:sp>
          <p:nvSpPr>
            <p:cNvPr id="64" name="مربع نص 63">
              <a:extLst>
                <a:ext uri="{FF2B5EF4-FFF2-40B4-BE49-F238E27FC236}">
                  <a16:creationId xmlns:a16="http://schemas.microsoft.com/office/drawing/2014/main" id="{1DEBB3D3-DC49-47F4-060F-2F360563094F}"/>
                </a:ext>
              </a:extLst>
            </p:cNvPr>
            <p:cNvSpPr txBox="1"/>
            <p:nvPr/>
          </p:nvSpPr>
          <p:spPr>
            <a:xfrm>
              <a:off x="5946534" y="5132760"/>
              <a:ext cx="13131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Rest API</a:t>
              </a:r>
            </a:p>
          </p:txBody>
        </p: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B671E654-557D-D392-71A4-F767B3A6B7EA}"/>
              </a:ext>
            </a:extLst>
          </p:cNvPr>
          <p:cNvGrpSpPr/>
          <p:nvPr/>
        </p:nvGrpSpPr>
        <p:grpSpPr>
          <a:xfrm>
            <a:off x="12192000" y="-2113222"/>
            <a:ext cx="5303520" cy="1828800"/>
            <a:chOff x="6245629" y="1942407"/>
            <a:chExt cx="5303520" cy="1828800"/>
          </a:xfrm>
        </p:grpSpPr>
        <p:sp>
          <p:nvSpPr>
            <p:cNvPr id="83" name="Rounded Rectangle 6">
              <a:extLst>
                <a:ext uri="{FF2B5EF4-FFF2-40B4-BE49-F238E27FC236}">
                  <a16:creationId xmlns:a16="http://schemas.microsoft.com/office/drawing/2014/main" id="{F7B89E45-B5D3-9E62-58DF-FB9513E1BD2B}"/>
                </a:ext>
              </a:extLst>
            </p:cNvPr>
            <p:cNvSpPr/>
            <p:nvPr/>
          </p:nvSpPr>
          <p:spPr>
            <a:xfrm>
              <a:off x="6245629" y="194240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84" name="TextBox 7">
              <a:extLst>
                <a:ext uri="{FF2B5EF4-FFF2-40B4-BE49-F238E27FC236}">
                  <a16:creationId xmlns:a16="http://schemas.microsoft.com/office/drawing/2014/main" id="{CAD50045-FAA6-2C18-91CD-7AB82AA05AE4}"/>
                </a:ext>
              </a:extLst>
            </p:cNvPr>
            <p:cNvSpPr txBox="1"/>
            <p:nvPr/>
          </p:nvSpPr>
          <p:spPr>
            <a:xfrm>
              <a:off x="6428509" y="217239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التوصية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والمطابقة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85" name="Rectangle 8">
              <a:extLst>
                <a:ext uri="{FF2B5EF4-FFF2-40B4-BE49-F238E27FC236}">
                  <a16:creationId xmlns:a16="http://schemas.microsoft.com/office/drawing/2014/main" id="{F95ABE27-E55D-89BE-84C5-493CBD875D33}"/>
                </a:ext>
              </a:extLst>
            </p:cNvPr>
            <p:cNvSpPr/>
            <p:nvPr/>
          </p:nvSpPr>
          <p:spPr>
            <a:xfrm>
              <a:off x="6428509" y="2629593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86" name="TextBox 9">
              <a:extLst>
                <a:ext uri="{FF2B5EF4-FFF2-40B4-BE49-F238E27FC236}">
                  <a16:creationId xmlns:a16="http://schemas.microsoft.com/office/drawing/2014/main" id="{FB8864EC-C7CF-8C4F-C32A-76F3950797E1}"/>
                </a:ext>
              </a:extLst>
            </p:cNvPr>
            <p:cNvSpPr txBox="1"/>
            <p:nvPr/>
          </p:nvSpPr>
          <p:spPr>
            <a:xfrm>
              <a:off x="6519949" y="267531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Match Score = Σ(proficiency × weight) / max</a:t>
              </a:r>
            </a:p>
          </p:txBody>
        </p:sp>
        <p:sp>
          <p:nvSpPr>
            <p:cNvPr id="87" name="TextBox 10">
              <a:extLst>
                <a:ext uri="{FF2B5EF4-FFF2-40B4-BE49-F238E27FC236}">
                  <a16:creationId xmlns:a16="http://schemas.microsoft.com/office/drawing/2014/main" id="{95EB55A6-8495-011F-C4C5-AA0A2ABD585B}"/>
                </a:ext>
              </a:extLst>
            </p:cNvPr>
            <p:cNvSpPr txBox="1"/>
            <p:nvPr/>
          </p:nvSpPr>
          <p:spPr>
            <a:xfrm>
              <a:off x="6428509" y="326967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مقارنة مهارات الطالب مع متطلبات كل مشروع وترتيبها تنازلياً</a:t>
              </a:r>
            </a:p>
          </p:txBody>
        </p:sp>
      </p:grpSp>
      <p:grpSp>
        <p:nvGrpSpPr>
          <p:cNvPr id="88" name="مجموعة 87">
            <a:extLst>
              <a:ext uri="{FF2B5EF4-FFF2-40B4-BE49-F238E27FC236}">
                <a16:creationId xmlns:a16="http://schemas.microsoft.com/office/drawing/2014/main" id="{676C9680-D433-1B81-9449-69AA7E0D73F0}"/>
              </a:ext>
            </a:extLst>
          </p:cNvPr>
          <p:cNvGrpSpPr/>
          <p:nvPr/>
        </p:nvGrpSpPr>
        <p:grpSpPr>
          <a:xfrm>
            <a:off x="-5303520" y="-1998922"/>
            <a:ext cx="5303520" cy="1828800"/>
            <a:chOff x="667789" y="1942407"/>
            <a:chExt cx="5303520" cy="1828800"/>
          </a:xfrm>
        </p:grpSpPr>
        <p:sp>
          <p:nvSpPr>
            <p:cNvPr id="89" name="Rounded Rectangle 11">
              <a:extLst>
                <a:ext uri="{FF2B5EF4-FFF2-40B4-BE49-F238E27FC236}">
                  <a16:creationId xmlns:a16="http://schemas.microsoft.com/office/drawing/2014/main" id="{1A5FCC8F-A204-FCDE-26FA-9C327DD75815}"/>
                </a:ext>
              </a:extLst>
            </p:cNvPr>
            <p:cNvSpPr/>
            <p:nvPr/>
          </p:nvSpPr>
          <p:spPr>
            <a:xfrm>
              <a:off x="667789" y="194240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90" name="TextBox 12">
              <a:extLst>
                <a:ext uri="{FF2B5EF4-FFF2-40B4-BE49-F238E27FC236}">
                  <a16:creationId xmlns:a16="http://schemas.microsoft.com/office/drawing/2014/main" id="{E9198CB8-1F85-42B1-8084-1FDC7EDAFCAD}"/>
                </a:ext>
              </a:extLst>
            </p:cNvPr>
            <p:cNvSpPr txBox="1"/>
            <p:nvPr/>
          </p:nvSpPr>
          <p:spPr>
            <a:xfrm>
              <a:off x="850669" y="217239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تقدير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النجاح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91" name="Rectangle 13">
              <a:extLst>
                <a:ext uri="{FF2B5EF4-FFF2-40B4-BE49-F238E27FC236}">
                  <a16:creationId xmlns:a16="http://schemas.microsoft.com/office/drawing/2014/main" id="{00D6BE80-46EA-830C-2903-519867D75E53}"/>
                </a:ext>
              </a:extLst>
            </p:cNvPr>
            <p:cNvSpPr/>
            <p:nvPr/>
          </p:nvSpPr>
          <p:spPr>
            <a:xfrm>
              <a:off x="850669" y="249104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92" name="TextBox 14">
              <a:extLst>
                <a:ext uri="{FF2B5EF4-FFF2-40B4-BE49-F238E27FC236}">
                  <a16:creationId xmlns:a16="http://schemas.microsoft.com/office/drawing/2014/main" id="{A782E802-4A3E-7404-3D77-0EB62080EB40}"/>
                </a:ext>
              </a:extLst>
            </p:cNvPr>
            <p:cNvSpPr txBox="1"/>
            <p:nvPr/>
          </p:nvSpPr>
          <p:spPr>
            <a:xfrm>
              <a:off x="942109" y="267531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Success = 0.5×Coverage + 0.2×Balance + 0.3×Difficulty</a:t>
              </a:r>
            </a:p>
          </p:txBody>
        </p:sp>
        <p:sp>
          <p:nvSpPr>
            <p:cNvPr id="93" name="TextBox 15">
              <a:extLst>
                <a:ext uri="{FF2B5EF4-FFF2-40B4-BE49-F238E27FC236}">
                  <a16:creationId xmlns:a16="http://schemas.microsoft.com/office/drawing/2014/main" id="{16818923-B8C3-B1CF-3F0D-AF95109C6E93}"/>
                </a:ext>
              </a:extLst>
            </p:cNvPr>
            <p:cNvSpPr txBox="1"/>
            <p:nvPr/>
          </p:nvSpPr>
          <p:spPr>
            <a:xfrm>
              <a:off x="850669" y="326967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نموذج مجموع مرجح لثلاثة عوامل لتقدير احتمالية الإنجاز</a:t>
              </a:r>
            </a:p>
          </p:txBody>
        </p:sp>
      </p:grpSp>
      <p:grpSp>
        <p:nvGrpSpPr>
          <p:cNvPr id="94" name="مجموعة 93">
            <a:extLst>
              <a:ext uri="{FF2B5EF4-FFF2-40B4-BE49-F238E27FC236}">
                <a16:creationId xmlns:a16="http://schemas.microsoft.com/office/drawing/2014/main" id="{B11D02B0-22DE-4150-9475-9A8F8F455757}"/>
              </a:ext>
            </a:extLst>
          </p:cNvPr>
          <p:cNvGrpSpPr/>
          <p:nvPr/>
        </p:nvGrpSpPr>
        <p:grpSpPr>
          <a:xfrm>
            <a:off x="12192000" y="6886157"/>
            <a:ext cx="5303520" cy="1828800"/>
            <a:chOff x="6245629" y="4045527"/>
            <a:chExt cx="5303520" cy="1828800"/>
          </a:xfrm>
        </p:grpSpPr>
        <p:sp>
          <p:nvSpPr>
            <p:cNvPr id="95" name="Rounded Rectangle 16">
              <a:extLst>
                <a:ext uri="{FF2B5EF4-FFF2-40B4-BE49-F238E27FC236}">
                  <a16:creationId xmlns:a16="http://schemas.microsoft.com/office/drawing/2014/main" id="{24665C0B-F497-F51F-201A-B05C19F20EDF}"/>
                </a:ext>
              </a:extLst>
            </p:cNvPr>
            <p:cNvSpPr/>
            <p:nvPr/>
          </p:nvSpPr>
          <p:spPr>
            <a:xfrm>
              <a:off x="624562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96" name="TextBox 17">
              <a:extLst>
                <a:ext uri="{FF2B5EF4-FFF2-40B4-BE49-F238E27FC236}">
                  <a16:creationId xmlns:a16="http://schemas.microsoft.com/office/drawing/2014/main" id="{DA2E161F-7321-79F0-633E-055E9B947673}"/>
                </a:ext>
              </a:extLst>
            </p:cNvPr>
            <p:cNvSpPr txBox="1"/>
            <p:nvPr/>
          </p:nvSpPr>
          <p:spPr>
            <a:xfrm>
              <a:off x="642850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خطة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العمل (Sandbox)</a:t>
              </a:r>
            </a:p>
          </p:txBody>
        </p:sp>
        <p:sp>
          <p:nvSpPr>
            <p:cNvPr id="97" name="Rectangle 18">
              <a:extLst>
                <a:ext uri="{FF2B5EF4-FFF2-40B4-BE49-F238E27FC236}">
                  <a16:creationId xmlns:a16="http://schemas.microsoft.com/office/drawing/2014/main" id="{AE152385-261C-C68C-29A4-C9A07536C29A}"/>
                </a:ext>
              </a:extLst>
            </p:cNvPr>
            <p:cNvSpPr/>
            <p:nvPr/>
          </p:nvSpPr>
          <p:spPr>
            <a:xfrm>
              <a:off x="642850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98" name="TextBox 19">
              <a:extLst>
                <a:ext uri="{FF2B5EF4-FFF2-40B4-BE49-F238E27FC236}">
                  <a16:creationId xmlns:a16="http://schemas.microsoft.com/office/drawing/2014/main" id="{69C04E51-72AA-A3B5-CDFC-9751AD4D64B0}"/>
                </a:ext>
              </a:extLst>
            </p:cNvPr>
            <p:cNvSpPr txBox="1"/>
            <p:nvPr/>
          </p:nvSpPr>
          <p:spPr>
            <a:xfrm>
              <a:off x="651994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Template → Milestones → Timeline → Risks</a:t>
              </a:r>
            </a:p>
          </p:txBody>
        </p:sp>
        <p:sp>
          <p:nvSpPr>
            <p:cNvPr id="99" name="TextBox 20">
              <a:extLst>
                <a:ext uri="{FF2B5EF4-FFF2-40B4-BE49-F238E27FC236}">
                  <a16:creationId xmlns:a16="http://schemas.microsoft.com/office/drawing/2014/main" id="{4C07FEFF-73AA-F3A0-89E3-54E5E3F0774E}"/>
                </a:ext>
              </a:extLst>
            </p:cNvPr>
            <p:cNvSpPr txBox="1"/>
            <p:nvPr/>
          </p:nvSpPr>
          <p:spPr>
            <a:xfrm>
              <a:off x="642850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توليد خارطة طريق تنفيذية بمراحل زمنية ومخاطر تلقائية</a:t>
              </a:r>
            </a:p>
          </p:txBody>
        </p:sp>
      </p:grpSp>
      <p:grpSp>
        <p:nvGrpSpPr>
          <p:cNvPr id="100" name="مجموعة 99">
            <a:extLst>
              <a:ext uri="{FF2B5EF4-FFF2-40B4-BE49-F238E27FC236}">
                <a16:creationId xmlns:a16="http://schemas.microsoft.com/office/drawing/2014/main" id="{B8C962E3-0734-A9CE-B2B6-3E3CBEB74637}"/>
              </a:ext>
            </a:extLst>
          </p:cNvPr>
          <p:cNvGrpSpPr/>
          <p:nvPr/>
        </p:nvGrpSpPr>
        <p:grpSpPr>
          <a:xfrm>
            <a:off x="-5594385" y="7023317"/>
            <a:ext cx="5303520" cy="1828800"/>
            <a:chOff x="667789" y="4045527"/>
            <a:chExt cx="5303520" cy="1828800"/>
          </a:xfrm>
        </p:grpSpPr>
        <p:sp>
          <p:nvSpPr>
            <p:cNvPr id="101" name="Rounded Rectangle 21">
              <a:extLst>
                <a:ext uri="{FF2B5EF4-FFF2-40B4-BE49-F238E27FC236}">
                  <a16:creationId xmlns:a16="http://schemas.microsoft.com/office/drawing/2014/main" id="{A0A30E24-C529-0E3C-68EC-FFB6EF6E8CCF}"/>
                </a:ext>
              </a:extLst>
            </p:cNvPr>
            <p:cNvSpPr/>
            <p:nvPr/>
          </p:nvSpPr>
          <p:spPr>
            <a:xfrm>
              <a:off x="66778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02" name="TextBox 22">
              <a:extLst>
                <a:ext uri="{FF2B5EF4-FFF2-40B4-BE49-F238E27FC236}">
                  <a16:creationId xmlns:a16="http://schemas.microsoft.com/office/drawing/2014/main" id="{60A64BEA-AFE7-F00E-FF7C-028F34444529}"/>
                </a:ext>
              </a:extLst>
            </p:cNvPr>
            <p:cNvSpPr txBox="1"/>
            <p:nvPr/>
          </p:nvSpPr>
          <p:spPr>
            <a:xfrm>
              <a:off x="85066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توازن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الفريق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03" name="Rectangle 23">
              <a:extLst>
                <a:ext uri="{FF2B5EF4-FFF2-40B4-BE49-F238E27FC236}">
                  <a16:creationId xmlns:a16="http://schemas.microsoft.com/office/drawing/2014/main" id="{E6F53DE8-F7B5-66B5-4AE2-950CA791555E}"/>
                </a:ext>
              </a:extLst>
            </p:cNvPr>
            <p:cNvSpPr/>
            <p:nvPr/>
          </p:nvSpPr>
          <p:spPr>
            <a:xfrm>
              <a:off x="85066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04" name="TextBox 24">
              <a:extLst>
                <a:ext uri="{FF2B5EF4-FFF2-40B4-BE49-F238E27FC236}">
                  <a16:creationId xmlns:a16="http://schemas.microsoft.com/office/drawing/2014/main" id="{48F7A1E7-247A-2DBB-71D4-BE789F0C21A1}"/>
                </a:ext>
              </a:extLst>
            </p:cNvPr>
            <p:cNvSpPr txBox="1"/>
            <p:nvPr/>
          </p:nvSpPr>
          <p:spPr>
            <a:xfrm>
              <a:off x="94210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Balance = 1 − (σ / μ)</a:t>
              </a:r>
            </a:p>
          </p:txBody>
        </p:sp>
        <p:sp>
          <p:nvSpPr>
            <p:cNvPr id="105" name="TextBox 25">
              <a:extLst>
                <a:ext uri="{FF2B5EF4-FFF2-40B4-BE49-F238E27FC236}">
                  <a16:creationId xmlns:a16="http://schemas.microsoft.com/office/drawing/2014/main" id="{017B91C8-E15D-8C69-2FCC-BCAB18333152}"/>
                </a:ext>
              </a:extLst>
            </p:cNvPr>
            <p:cNvSpPr txBox="1"/>
            <p:nvPr/>
          </p:nvSpPr>
          <p:spPr>
            <a:xfrm>
              <a:off x="85066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lang="ar-SA"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أعضاء فريق متوازنين عبر الانحراف المعياري</a:t>
              </a:r>
            </a:p>
          </p:txBody>
        </p:sp>
      </p:grpSp>
      <p:sp>
        <p:nvSpPr>
          <p:cNvPr id="107" name="Rectangle 8">
            <a:extLst>
              <a:ext uri="{FF2B5EF4-FFF2-40B4-BE49-F238E27FC236}">
                <a16:creationId xmlns:a16="http://schemas.microsoft.com/office/drawing/2014/main" id="{8E877B2A-3AFE-E6D9-C278-0B54AC93EE35}"/>
              </a:ext>
            </a:extLst>
          </p:cNvPr>
          <p:cNvSpPr/>
          <p:nvPr/>
        </p:nvSpPr>
        <p:spPr>
          <a:xfrm>
            <a:off x="-3432517" y="18477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الشمولية والدمج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09" name="Rounded Rectangle 10">
            <a:extLst>
              <a:ext uri="{FF2B5EF4-FFF2-40B4-BE49-F238E27FC236}">
                <a16:creationId xmlns:a16="http://schemas.microsoft.com/office/drawing/2014/main" id="{29895613-B878-2D57-3464-0FBF73C46DDD}"/>
              </a:ext>
            </a:extLst>
          </p:cNvPr>
          <p:cNvSpPr/>
          <p:nvPr/>
        </p:nvSpPr>
        <p:spPr>
          <a:xfrm>
            <a:off x="-7913077" y="18477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يجمع كل المراحل في تدفق عمل واحد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11" name="Rounded Rectangle 12">
            <a:extLst>
              <a:ext uri="{FF2B5EF4-FFF2-40B4-BE49-F238E27FC236}">
                <a16:creationId xmlns:a16="http://schemas.microsoft.com/office/drawing/2014/main" id="{F88F2D09-2949-4711-FCBF-66B968328E8D}"/>
              </a:ext>
            </a:extLst>
          </p:cNvPr>
          <p:cNvSpPr/>
          <p:nvPr/>
        </p:nvSpPr>
        <p:spPr>
          <a:xfrm>
            <a:off x="-11662117" y="18477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تركز على جانب واحد فقط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13" name="Rectangle 14">
            <a:extLst>
              <a:ext uri="{FF2B5EF4-FFF2-40B4-BE49-F238E27FC236}">
                <a16:creationId xmlns:a16="http://schemas.microsoft.com/office/drawing/2014/main" id="{86FBFE4E-1513-8077-3F18-BE3B84FED7B6}"/>
              </a:ext>
            </a:extLst>
          </p:cNvPr>
          <p:cNvSpPr/>
          <p:nvPr/>
        </p:nvSpPr>
        <p:spPr>
          <a:xfrm>
            <a:off x="-3432517" y="27621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التوليد التلقائي للخرائط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15" name="Rounded Rectangle 16">
            <a:extLst>
              <a:ext uri="{FF2B5EF4-FFF2-40B4-BE49-F238E27FC236}">
                <a16:creationId xmlns:a16="http://schemas.microsoft.com/office/drawing/2014/main" id="{AC0419B5-BDCB-427F-D8DE-5CA1C253022C}"/>
              </a:ext>
            </a:extLst>
          </p:cNvPr>
          <p:cNvSpPr/>
          <p:nvPr/>
        </p:nvSpPr>
        <p:spPr>
          <a:xfrm>
            <a:off x="-7913077" y="27621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SANDBOX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يحول الفكرة لخطة </a:t>
            </a:r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JSON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17" name="Rounded Rectangle 18">
            <a:extLst>
              <a:ext uri="{FF2B5EF4-FFF2-40B4-BE49-F238E27FC236}">
                <a16:creationId xmlns:a16="http://schemas.microsoft.com/office/drawing/2014/main" id="{D7B711BD-DFB2-462B-7916-8BDEBAE1E5D0}"/>
              </a:ext>
            </a:extLst>
          </p:cNvPr>
          <p:cNvSpPr/>
          <p:nvPr/>
        </p:nvSpPr>
        <p:spPr>
          <a:xfrm>
            <a:off x="-11662117" y="27621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غير متوفرة في المنصات العامة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19" name="Rectangle 20">
            <a:extLst>
              <a:ext uri="{FF2B5EF4-FFF2-40B4-BE49-F238E27FC236}">
                <a16:creationId xmlns:a16="http://schemas.microsoft.com/office/drawing/2014/main" id="{2B2010FF-CB51-DBDF-8003-C642B06E4577}"/>
              </a:ext>
            </a:extLst>
          </p:cNvPr>
          <p:cNvSpPr/>
          <p:nvPr/>
        </p:nvSpPr>
        <p:spPr>
          <a:xfrm>
            <a:off x="-3432517" y="36765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التخصيص الأكاديمي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21" name="Rounded Rectangle 22">
            <a:extLst>
              <a:ext uri="{FF2B5EF4-FFF2-40B4-BE49-F238E27FC236}">
                <a16:creationId xmlns:a16="http://schemas.microsoft.com/office/drawing/2014/main" id="{489383DF-218D-DC7F-27F2-C1DBA4208D99}"/>
              </a:ext>
            </a:extLst>
          </p:cNvPr>
          <p:cNvSpPr/>
          <p:nvPr/>
        </p:nvSpPr>
        <p:spPr>
          <a:xfrm>
            <a:off x="-7913077" y="36765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مصمم لمشاريع التخرج الجامعية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23" name="Rounded Rectangle 24">
            <a:extLst>
              <a:ext uri="{FF2B5EF4-FFF2-40B4-BE49-F238E27FC236}">
                <a16:creationId xmlns:a16="http://schemas.microsoft.com/office/drawing/2014/main" id="{96DDEB53-C474-22B6-C920-D14EB154D02A}"/>
              </a:ext>
            </a:extLst>
          </p:cNvPr>
          <p:cNvSpPr/>
          <p:nvPr/>
        </p:nvSpPr>
        <p:spPr>
          <a:xfrm>
            <a:off x="-11662117" y="36765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للوظائف أو المسابقات فقط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25" name="Rectangle 26">
            <a:extLst>
              <a:ext uri="{FF2B5EF4-FFF2-40B4-BE49-F238E27FC236}">
                <a16:creationId xmlns:a16="http://schemas.microsoft.com/office/drawing/2014/main" id="{DC63EE7B-7B96-A127-3C92-2F5C21802493}"/>
              </a:ext>
            </a:extLst>
          </p:cNvPr>
          <p:cNvSpPr/>
          <p:nvPr/>
        </p:nvSpPr>
        <p:spPr>
          <a:xfrm>
            <a:off x="-3432517" y="45909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التنبؤ بالنجاح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27" name="Rounded Rectangle 28">
            <a:extLst>
              <a:ext uri="{FF2B5EF4-FFF2-40B4-BE49-F238E27FC236}">
                <a16:creationId xmlns:a16="http://schemas.microsoft.com/office/drawing/2014/main" id="{A31268CF-9CC7-CFF2-9BAB-8F709F3FA016}"/>
              </a:ext>
            </a:extLst>
          </p:cNvPr>
          <p:cNvSpPr/>
          <p:nvPr/>
        </p:nvSpPr>
        <p:spPr>
          <a:xfrm>
            <a:off x="-7913077" y="45909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نموذج إحصائي لاحتمالية الإنجاز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29" name="Rounded Rectangle 30">
            <a:extLst>
              <a:ext uri="{FF2B5EF4-FFF2-40B4-BE49-F238E27FC236}">
                <a16:creationId xmlns:a16="http://schemas.microsoft.com/office/drawing/2014/main" id="{37CC396A-58E1-9341-EAE7-D98D22F4BEDE}"/>
              </a:ext>
            </a:extLst>
          </p:cNvPr>
          <p:cNvSpPr/>
          <p:nvPr/>
        </p:nvSpPr>
        <p:spPr>
          <a:xfrm>
            <a:off x="-11662117" y="45909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غير متوفر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31" name="Rectangle 32">
            <a:extLst>
              <a:ext uri="{FF2B5EF4-FFF2-40B4-BE49-F238E27FC236}">
                <a16:creationId xmlns:a16="http://schemas.microsoft.com/office/drawing/2014/main" id="{CCD16130-C5D1-2CB3-B6B3-B001C5B638E7}"/>
              </a:ext>
            </a:extLst>
          </p:cNvPr>
          <p:cNvSpPr/>
          <p:nvPr/>
        </p:nvSpPr>
        <p:spPr>
          <a:xfrm>
            <a:off x="-3432517" y="5505341"/>
            <a:ext cx="2834640" cy="777240"/>
          </a:xfrm>
          <a:prstGeom prst="rect">
            <a:avLst/>
          </a:prstGeom>
          <a:solidFill>
            <a:srgbClr val="FFDD4B"/>
          </a:solidFill>
          <a:ln w="28575">
            <a:solidFill>
              <a:srgbClr val="FFDD4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ذكاء اصطناعي آمن</a:t>
            </a:r>
            <a:endParaRPr dirty="0">
              <a:solidFill>
                <a:schemeClr val="bg1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33" name="Rounded Rectangle 34">
            <a:extLst>
              <a:ext uri="{FF2B5EF4-FFF2-40B4-BE49-F238E27FC236}">
                <a16:creationId xmlns:a16="http://schemas.microsoft.com/office/drawing/2014/main" id="{94156A82-C0B8-D2E6-884F-CE5ED5C44883}"/>
              </a:ext>
            </a:extLst>
          </p:cNvPr>
          <p:cNvSpPr/>
          <p:nvPr/>
        </p:nvSpPr>
        <p:spPr>
          <a:xfrm>
            <a:off x="-7913077" y="5505341"/>
            <a:ext cx="4389120" cy="777240"/>
          </a:xfrm>
          <a:prstGeom prst="roundRect">
            <a:avLst/>
          </a:prstGeom>
          <a:solidFill>
            <a:srgbClr val="B2CB6B"/>
          </a:solidFill>
          <a:ln w="28575">
            <a:solidFill>
              <a:srgbClr val="B2CB6B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MCP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+ </a:t>
            </a:r>
            <a:r>
              <a:rPr lang="en-US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Gemini</a:t>
            </a:r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للوصول المنضبط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35" name="Rounded Rectangle 36">
            <a:extLst>
              <a:ext uri="{FF2B5EF4-FFF2-40B4-BE49-F238E27FC236}">
                <a16:creationId xmlns:a16="http://schemas.microsoft.com/office/drawing/2014/main" id="{19D6F143-D619-2107-740A-4F21B4273F73}"/>
              </a:ext>
            </a:extLst>
          </p:cNvPr>
          <p:cNvSpPr/>
          <p:nvPr/>
        </p:nvSpPr>
        <p:spPr>
          <a:xfrm>
            <a:off x="-11662117" y="5505341"/>
            <a:ext cx="3657600" cy="777240"/>
          </a:xfrm>
          <a:prstGeom prst="roundRect">
            <a:avLst/>
          </a:prstGeom>
          <a:solidFill>
            <a:srgbClr val="FF75BD"/>
          </a:solidFill>
          <a:ln w="28575">
            <a:solidFill>
              <a:srgbClr val="FF75B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وصول مباشر غير آمن</a:t>
            </a:r>
            <a:endParaRPr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167" name="مربع نص 166">
            <a:extLst>
              <a:ext uri="{FF2B5EF4-FFF2-40B4-BE49-F238E27FC236}">
                <a16:creationId xmlns:a16="http://schemas.microsoft.com/office/drawing/2014/main" id="{4FB8FF2B-A3AC-0A6A-BFF9-E34B8E8DB88B}"/>
              </a:ext>
            </a:extLst>
          </p:cNvPr>
          <p:cNvSpPr txBox="1"/>
          <p:nvPr/>
        </p:nvSpPr>
        <p:spPr>
          <a:xfrm>
            <a:off x="14071452" y="44911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المقارنة والفجوة البحثية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4758294B-3BBC-A1FD-7B02-918ED9A834DE}"/>
              </a:ext>
            </a:extLst>
          </p:cNvPr>
          <p:cNvGrpSpPr/>
          <p:nvPr/>
        </p:nvGrpSpPr>
        <p:grpSpPr>
          <a:xfrm>
            <a:off x="587189" y="1358152"/>
            <a:ext cx="3496234" cy="4867835"/>
            <a:chOff x="587189" y="1358152"/>
            <a:chExt cx="3496234" cy="4867835"/>
          </a:xfrm>
        </p:grpSpPr>
        <p:grpSp>
          <p:nvGrpSpPr>
            <p:cNvPr id="79" name="مجموعة 78">
              <a:extLst>
                <a:ext uri="{FF2B5EF4-FFF2-40B4-BE49-F238E27FC236}">
                  <a16:creationId xmlns:a16="http://schemas.microsoft.com/office/drawing/2014/main" id="{15A878AD-E7E7-DE9E-EDF1-8329319C27E6}"/>
                </a:ext>
              </a:extLst>
            </p:cNvPr>
            <p:cNvGrpSpPr/>
            <p:nvPr/>
          </p:nvGrpSpPr>
          <p:grpSpPr>
            <a:xfrm>
              <a:off x="587189" y="1358152"/>
              <a:ext cx="3496234" cy="4867835"/>
              <a:chOff x="587189" y="1358152"/>
              <a:chExt cx="3496234" cy="4867835"/>
            </a:xfrm>
          </p:grpSpPr>
          <p:sp>
            <p:nvSpPr>
              <p:cNvPr id="24" name="مستطيل: زوايا مستديرة 23">
                <a:extLst>
                  <a:ext uri="{FF2B5EF4-FFF2-40B4-BE49-F238E27FC236}">
                    <a16:creationId xmlns:a16="http://schemas.microsoft.com/office/drawing/2014/main" id="{A4CFB1E4-6AFC-AA8A-EFEF-E6801B1A16F0}"/>
                  </a:ext>
                </a:extLst>
              </p:cNvPr>
              <p:cNvSpPr/>
              <p:nvPr/>
            </p:nvSpPr>
            <p:spPr>
              <a:xfrm>
                <a:off x="587189" y="1358152"/>
                <a:ext cx="3496234" cy="4867835"/>
              </a:xfrm>
              <a:prstGeom prst="roundRect">
                <a:avLst>
                  <a:gd name="adj" fmla="val 5898"/>
                </a:avLst>
              </a:prstGeom>
              <a:solidFill>
                <a:srgbClr val="B2C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grpSp>
            <p:nvGrpSpPr>
              <p:cNvPr id="36" name="مجموعة 35">
                <a:extLst>
                  <a:ext uri="{FF2B5EF4-FFF2-40B4-BE49-F238E27FC236}">
                    <a16:creationId xmlns:a16="http://schemas.microsoft.com/office/drawing/2014/main" id="{6FD239C5-40A3-9CB8-5F27-20B3830CF346}"/>
                  </a:ext>
                </a:extLst>
              </p:cNvPr>
              <p:cNvGrpSpPr/>
              <p:nvPr/>
            </p:nvGrpSpPr>
            <p:grpSpPr>
              <a:xfrm>
                <a:off x="735106" y="1522788"/>
                <a:ext cx="3200400" cy="4545107"/>
                <a:chOff x="8256494" y="1519516"/>
                <a:chExt cx="3200400" cy="4545107"/>
              </a:xfrm>
            </p:grpSpPr>
            <p:sp>
              <p:nvSpPr>
                <p:cNvPr id="37" name="مستطيل: زوايا مستديرة 36">
                  <a:extLst>
                    <a:ext uri="{FF2B5EF4-FFF2-40B4-BE49-F238E27FC236}">
                      <a16:creationId xmlns:a16="http://schemas.microsoft.com/office/drawing/2014/main" id="{270C798D-1BAF-4AD0-F873-1102E329ECFD}"/>
                    </a:ext>
                  </a:extLst>
                </p:cNvPr>
                <p:cNvSpPr/>
                <p:nvPr/>
              </p:nvSpPr>
              <p:spPr>
                <a:xfrm>
                  <a:off x="8256494" y="1519516"/>
                  <a:ext cx="3200400" cy="4545107"/>
                </a:xfrm>
                <a:prstGeom prst="roundRect">
                  <a:avLst>
                    <a:gd name="adj" fmla="val 58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  <p:sp>
              <p:nvSpPr>
                <p:cNvPr id="38" name="مستطيل: زوايا علوية مستديرة 37">
                  <a:extLst>
                    <a:ext uri="{FF2B5EF4-FFF2-40B4-BE49-F238E27FC236}">
                      <a16:creationId xmlns:a16="http://schemas.microsoft.com/office/drawing/2014/main" id="{000FF4BD-CB01-616F-4702-B33CD1BC4C64}"/>
                    </a:ext>
                  </a:extLst>
                </p:cNvPr>
                <p:cNvSpPr/>
                <p:nvPr/>
              </p:nvSpPr>
              <p:spPr>
                <a:xfrm>
                  <a:off x="8256494" y="1519516"/>
                  <a:ext cx="3200400" cy="914400"/>
                </a:xfrm>
                <a:prstGeom prst="round2SameRect">
                  <a:avLst/>
                </a:prstGeom>
                <a:solidFill>
                  <a:srgbClr val="C8DA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3" name="مربع نص 42">
                <a:extLst>
                  <a:ext uri="{FF2B5EF4-FFF2-40B4-BE49-F238E27FC236}">
                    <a16:creationId xmlns:a16="http://schemas.microsoft.com/office/drawing/2014/main" id="{DB68EA1F-B721-CFEF-51B2-4A62415167A5}"/>
                  </a:ext>
                </a:extLst>
              </p:cNvPr>
              <p:cNvSpPr txBox="1"/>
              <p:nvPr/>
            </p:nvSpPr>
            <p:spPr>
              <a:xfrm>
                <a:off x="918883" y="1795322"/>
                <a:ext cx="28328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dirty="0">
                    <a:solidFill>
                      <a:schemeClr val="bg1"/>
                    </a:solidFill>
                    <a:latin typeface="Cairo" panose="00000800000000000000" pitchFamily="2" charset="-78"/>
                    <a:cs typeface="Cairo" panose="00000800000000000000" pitchFamily="2" charset="-78"/>
                  </a:rPr>
                  <a:t>الذكاء الاصطناعي والأمان</a:t>
                </a:r>
                <a:endParaRPr lang="en-US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pic>
            <p:nvPicPr>
              <p:cNvPr id="66" name="صورة 65">
                <a:extLst>
                  <a:ext uri="{FF2B5EF4-FFF2-40B4-BE49-F238E27FC236}">
                    <a16:creationId xmlns:a16="http://schemas.microsoft.com/office/drawing/2014/main" id="{3B3152B7-BC6C-AA07-32BC-FE12F9CD8A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8262" y="3862722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68" name="رسم 67">
                <a:extLst>
                  <a:ext uri="{FF2B5EF4-FFF2-40B4-BE49-F238E27FC236}">
                    <a16:creationId xmlns:a16="http://schemas.microsoft.com/office/drawing/2014/main" id="{0D65874E-446C-D891-E52B-4B1910A799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58262" y="2766084"/>
                <a:ext cx="720000" cy="720000"/>
              </a:xfrm>
              <a:prstGeom prst="rect">
                <a:avLst/>
              </a:prstGeom>
            </p:spPr>
          </p:pic>
          <p:sp>
            <p:nvSpPr>
              <p:cNvPr id="72" name="مربع نص 71">
                <a:extLst>
                  <a:ext uri="{FF2B5EF4-FFF2-40B4-BE49-F238E27FC236}">
                    <a16:creationId xmlns:a16="http://schemas.microsoft.com/office/drawing/2014/main" id="{A02B90AA-8034-CBBE-EBBF-1B26DA337B98}"/>
                  </a:ext>
                </a:extLst>
              </p:cNvPr>
              <p:cNvSpPr txBox="1"/>
              <p:nvPr/>
            </p:nvSpPr>
            <p:spPr>
              <a:xfrm>
                <a:off x="2186605" y="2928389"/>
                <a:ext cx="11176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Gemini</a:t>
                </a:r>
              </a:p>
            </p:txBody>
          </p:sp>
          <p:sp>
            <p:nvSpPr>
              <p:cNvPr id="74" name="مربع نص 73">
                <a:extLst>
                  <a:ext uri="{FF2B5EF4-FFF2-40B4-BE49-F238E27FC236}">
                    <a16:creationId xmlns:a16="http://schemas.microsoft.com/office/drawing/2014/main" id="{5010DBBB-04E0-455A-D62F-1A7B6F66DD5A}"/>
                  </a:ext>
                </a:extLst>
              </p:cNvPr>
              <p:cNvSpPr txBox="1"/>
              <p:nvPr/>
            </p:nvSpPr>
            <p:spPr>
              <a:xfrm>
                <a:off x="2346906" y="4001836"/>
                <a:ext cx="7970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MCP</a:t>
                </a:r>
              </a:p>
            </p:txBody>
          </p:sp>
          <p:sp>
            <p:nvSpPr>
              <p:cNvPr id="76" name="مربع نص 75">
                <a:extLst>
                  <a:ext uri="{FF2B5EF4-FFF2-40B4-BE49-F238E27FC236}">
                    <a16:creationId xmlns:a16="http://schemas.microsoft.com/office/drawing/2014/main" id="{CB9058AE-E128-E226-6F5E-B620580CB72B}"/>
                  </a:ext>
                </a:extLst>
              </p:cNvPr>
              <p:cNvSpPr txBox="1"/>
              <p:nvPr/>
            </p:nvSpPr>
            <p:spPr>
              <a:xfrm>
                <a:off x="2223155" y="5137348"/>
                <a:ext cx="1356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Sanctum</a:t>
                </a:r>
              </a:p>
            </p:txBody>
          </p:sp>
        </p:grpSp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17569BDB-6E35-5E92-7829-1F38A1743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0" r="57544"/>
            <a:stretch>
              <a:fillRect/>
            </a:stretch>
          </p:blipFill>
          <p:spPr>
            <a:xfrm>
              <a:off x="945188" y="4800412"/>
              <a:ext cx="892728" cy="1041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58035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6E9A55E2-D653-D929-9EBD-C014F53C958A}"/>
              </a:ext>
            </a:extLst>
          </p:cNvPr>
          <p:cNvSpPr/>
          <p:nvPr/>
        </p:nvSpPr>
        <p:spPr>
          <a:xfrm>
            <a:off x="1" y="-5102"/>
            <a:ext cx="12191999" cy="120516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9D08316-B327-0238-1862-E5D58427964B}"/>
              </a:ext>
            </a:extLst>
          </p:cNvPr>
          <p:cNvSpPr txBox="1"/>
          <p:nvPr/>
        </p:nvSpPr>
        <p:spPr>
          <a:xfrm>
            <a:off x="2763372" y="25099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الخوارزميات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73EA8B1D-B97C-9EFC-1117-227F0DBE7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9" name="مخطط انسيابي: معالجة متعاقبة 8">
            <a:extLst>
              <a:ext uri="{FF2B5EF4-FFF2-40B4-BE49-F238E27FC236}">
                <a16:creationId xmlns:a16="http://schemas.microsoft.com/office/drawing/2014/main" id="{FD2ED7A2-5B39-4139-DAED-465341E827CF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08/14</a:t>
            </a: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64781161-A302-DDB6-4572-21EAD21CD2F0}"/>
              </a:ext>
            </a:extLst>
          </p:cNvPr>
          <p:cNvGrpSpPr/>
          <p:nvPr/>
        </p:nvGrpSpPr>
        <p:grpSpPr>
          <a:xfrm>
            <a:off x="6245629" y="1942407"/>
            <a:ext cx="5303520" cy="1828800"/>
            <a:chOff x="6245629" y="1942407"/>
            <a:chExt cx="5303520" cy="1828800"/>
          </a:xfrm>
        </p:grpSpPr>
        <p:sp>
          <p:nvSpPr>
            <p:cNvPr id="11" name="Rounded Rectangle 6">
              <a:extLst>
                <a:ext uri="{FF2B5EF4-FFF2-40B4-BE49-F238E27FC236}">
                  <a16:creationId xmlns:a16="http://schemas.microsoft.com/office/drawing/2014/main" id="{01240775-C234-58F1-D054-94F6C020C3E3}"/>
                </a:ext>
              </a:extLst>
            </p:cNvPr>
            <p:cNvSpPr/>
            <p:nvPr/>
          </p:nvSpPr>
          <p:spPr>
            <a:xfrm>
              <a:off x="6245629" y="194240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367BE6CE-35F2-25D2-AB15-04DC77B49D64}"/>
                </a:ext>
              </a:extLst>
            </p:cNvPr>
            <p:cNvSpPr txBox="1"/>
            <p:nvPr/>
          </p:nvSpPr>
          <p:spPr>
            <a:xfrm>
              <a:off x="6428509" y="217239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التوصية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والمطابقة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A68513A5-70F6-F0D2-138E-69616530AC1B}"/>
                </a:ext>
              </a:extLst>
            </p:cNvPr>
            <p:cNvSpPr/>
            <p:nvPr/>
          </p:nvSpPr>
          <p:spPr>
            <a:xfrm>
              <a:off x="6428509" y="2629593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06B857D1-2C82-2428-C3C5-F362C0F47FEE}"/>
                </a:ext>
              </a:extLst>
            </p:cNvPr>
            <p:cNvSpPr txBox="1"/>
            <p:nvPr/>
          </p:nvSpPr>
          <p:spPr>
            <a:xfrm>
              <a:off x="6519949" y="267531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Match Score = Σ(proficiency × weight) / max</a:t>
              </a: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BF8C450D-1AFF-D996-D576-6B340E9A315D}"/>
                </a:ext>
              </a:extLst>
            </p:cNvPr>
            <p:cNvSpPr txBox="1"/>
            <p:nvPr/>
          </p:nvSpPr>
          <p:spPr>
            <a:xfrm>
              <a:off x="6428509" y="326967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مقارنة مهارات الطالب مع متطلبات كل مشروع وترتيبها تنازلياً</a:t>
              </a:r>
            </a:p>
          </p:txBody>
        </p: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8708BF32-19EA-A7BD-A263-51BA6D04E140}"/>
              </a:ext>
            </a:extLst>
          </p:cNvPr>
          <p:cNvGrpSpPr/>
          <p:nvPr/>
        </p:nvGrpSpPr>
        <p:grpSpPr>
          <a:xfrm>
            <a:off x="667789" y="1942407"/>
            <a:ext cx="5303520" cy="1828800"/>
            <a:chOff x="667789" y="1942407"/>
            <a:chExt cx="5303520" cy="1828800"/>
          </a:xfrm>
        </p:grpSpPr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4DCADB67-BC1A-9213-4EA4-B2222404A5D0}"/>
                </a:ext>
              </a:extLst>
            </p:cNvPr>
            <p:cNvSpPr/>
            <p:nvPr/>
          </p:nvSpPr>
          <p:spPr>
            <a:xfrm>
              <a:off x="667789" y="194240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6D1C44B2-4848-F7CB-392E-0DF2484A3FF0}"/>
                </a:ext>
              </a:extLst>
            </p:cNvPr>
            <p:cNvSpPr txBox="1"/>
            <p:nvPr/>
          </p:nvSpPr>
          <p:spPr>
            <a:xfrm>
              <a:off x="850669" y="217239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تقدير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النجاح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91447E9D-FD20-DC80-63E4-68B83346EA73}"/>
                </a:ext>
              </a:extLst>
            </p:cNvPr>
            <p:cNvSpPr/>
            <p:nvPr/>
          </p:nvSpPr>
          <p:spPr>
            <a:xfrm>
              <a:off x="850669" y="249104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A50C565D-09C2-3344-922F-9D00BD26B7E4}"/>
                </a:ext>
              </a:extLst>
            </p:cNvPr>
            <p:cNvSpPr txBox="1"/>
            <p:nvPr/>
          </p:nvSpPr>
          <p:spPr>
            <a:xfrm>
              <a:off x="942109" y="267531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Success = 0.5×Coverage + 0.2×Balance + 0.3×Difficulty</a:t>
              </a:r>
            </a:p>
          </p:txBody>
        </p:sp>
        <p:sp>
          <p:nvSpPr>
            <p:cNvPr id="33" name="TextBox 15">
              <a:extLst>
                <a:ext uri="{FF2B5EF4-FFF2-40B4-BE49-F238E27FC236}">
                  <a16:creationId xmlns:a16="http://schemas.microsoft.com/office/drawing/2014/main" id="{6415EF2B-C7A2-EB2F-4414-36B9A94FECC5}"/>
                </a:ext>
              </a:extLst>
            </p:cNvPr>
            <p:cNvSpPr txBox="1"/>
            <p:nvPr/>
          </p:nvSpPr>
          <p:spPr>
            <a:xfrm>
              <a:off x="850669" y="326967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نموذج مجموع مرجح لثلاثة عوامل لتقدير احتمالية الإنجاز</a:t>
              </a:r>
            </a:p>
          </p:txBody>
        </p: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CE2B9BC4-C595-4E84-6994-932CF75783FB}"/>
              </a:ext>
            </a:extLst>
          </p:cNvPr>
          <p:cNvGrpSpPr/>
          <p:nvPr/>
        </p:nvGrpSpPr>
        <p:grpSpPr>
          <a:xfrm>
            <a:off x="6245629" y="4045527"/>
            <a:ext cx="5303520" cy="1828800"/>
            <a:chOff x="6245629" y="4045527"/>
            <a:chExt cx="5303520" cy="1828800"/>
          </a:xfrm>
        </p:grpSpPr>
        <p:sp>
          <p:nvSpPr>
            <p:cNvPr id="62" name="Rounded Rectangle 16">
              <a:extLst>
                <a:ext uri="{FF2B5EF4-FFF2-40B4-BE49-F238E27FC236}">
                  <a16:creationId xmlns:a16="http://schemas.microsoft.com/office/drawing/2014/main" id="{EBD2F177-67C8-E961-936E-18B028811DB5}"/>
                </a:ext>
              </a:extLst>
            </p:cNvPr>
            <p:cNvSpPr/>
            <p:nvPr/>
          </p:nvSpPr>
          <p:spPr>
            <a:xfrm>
              <a:off x="624562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4" name="TextBox 17">
              <a:extLst>
                <a:ext uri="{FF2B5EF4-FFF2-40B4-BE49-F238E27FC236}">
                  <a16:creationId xmlns:a16="http://schemas.microsoft.com/office/drawing/2014/main" id="{999087B7-B191-2F45-53D6-C8B10DDB0060}"/>
                </a:ext>
              </a:extLst>
            </p:cNvPr>
            <p:cNvSpPr txBox="1"/>
            <p:nvPr/>
          </p:nvSpPr>
          <p:spPr>
            <a:xfrm>
              <a:off x="642850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خطة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العمل (Sandbox)</a:t>
              </a:r>
            </a:p>
          </p:txBody>
        </p:sp>
        <p:sp>
          <p:nvSpPr>
            <p:cNvPr id="66" name="Rectangle 18">
              <a:extLst>
                <a:ext uri="{FF2B5EF4-FFF2-40B4-BE49-F238E27FC236}">
                  <a16:creationId xmlns:a16="http://schemas.microsoft.com/office/drawing/2014/main" id="{D9FECF41-233A-68BA-38D9-C032DA523CDB}"/>
                </a:ext>
              </a:extLst>
            </p:cNvPr>
            <p:cNvSpPr/>
            <p:nvPr/>
          </p:nvSpPr>
          <p:spPr>
            <a:xfrm>
              <a:off x="642850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8" name="TextBox 19">
              <a:extLst>
                <a:ext uri="{FF2B5EF4-FFF2-40B4-BE49-F238E27FC236}">
                  <a16:creationId xmlns:a16="http://schemas.microsoft.com/office/drawing/2014/main" id="{82CF689E-CBC5-2F56-93B3-C47B130A33AE}"/>
                </a:ext>
              </a:extLst>
            </p:cNvPr>
            <p:cNvSpPr txBox="1"/>
            <p:nvPr/>
          </p:nvSpPr>
          <p:spPr>
            <a:xfrm>
              <a:off x="651994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Template → Milestones → Timeline → Risks</a:t>
              </a:r>
            </a:p>
          </p:txBody>
        </p:sp>
        <p:sp>
          <p:nvSpPr>
            <p:cNvPr id="70" name="TextBox 20">
              <a:extLst>
                <a:ext uri="{FF2B5EF4-FFF2-40B4-BE49-F238E27FC236}">
                  <a16:creationId xmlns:a16="http://schemas.microsoft.com/office/drawing/2014/main" id="{A417EC43-4E2A-879B-348E-682FBCCC6877}"/>
                </a:ext>
              </a:extLst>
            </p:cNvPr>
            <p:cNvSpPr txBox="1"/>
            <p:nvPr/>
          </p:nvSpPr>
          <p:spPr>
            <a:xfrm>
              <a:off x="642850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توليد خارطة طريق تنفيذية بمراحل زمنية ومخاطر تلقائية</a:t>
              </a:r>
            </a:p>
          </p:txBody>
        </p:sp>
      </p:grp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CF2CB9EB-98D9-98D1-8B79-405DF767602C}"/>
              </a:ext>
            </a:extLst>
          </p:cNvPr>
          <p:cNvGrpSpPr/>
          <p:nvPr/>
        </p:nvGrpSpPr>
        <p:grpSpPr>
          <a:xfrm>
            <a:off x="667789" y="4045527"/>
            <a:ext cx="5303520" cy="1828800"/>
            <a:chOff x="667789" y="4045527"/>
            <a:chExt cx="5303520" cy="1828800"/>
          </a:xfrm>
        </p:grpSpPr>
        <p:sp>
          <p:nvSpPr>
            <p:cNvPr id="72" name="Rounded Rectangle 21">
              <a:extLst>
                <a:ext uri="{FF2B5EF4-FFF2-40B4-BE49-F238E27FC236}">
                  <a16:creationId xmlns:a16="http://schemas.microsoft.com/office/drawing/2014/main" id="{684F73C2-8C29-10C5-5879-375CD264AB54}"/>
                </a:ext>
              </a:extLst>
            </p:cNvPr>
            <p:cNvSpPr/>
            <p:nvPr/>
          </p:nvSpPr>
          <p:spPr>
            <a:xfrm>
              <a:off x="66778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4" name="TextBox 22">
              <a:extLst>
                <a:ext uri="{FF2B5EF4-FFF2-40B4-BE49-F238E27FC236}">
                  <a16:creationId xmlns:a16="http://schemas.microsoft.com/office/drawing/2014/main" id="{22674E73-45DE-490B-E90C-0926015F21BA}"/>
                </a:ext>
              </a:extLst>
            </p:cNvPr>
            <p:cNvSpPr txBox="1"/>
            <p:nvPr/>
          </p:nvSpPr>
          <p:spPr>
            <a:xfrm>
              <a:off x="85066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توازن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الفريق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7710661A-DFF3-3079-E90E-35EB272E93D7}"/>
                </a:ext>
              </a:extLst>
            </p:cNvPr>
            <p:cNvSpPr/>
            <p:nvPr/>
          </p:nvSpPr>
          <p:spPr>
            <a:xfrm>
              <a:off x="85066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8" name="TextBox 24">
              <a:extLst>
                <a:ext uri="{FF2B5EF4-FFF2-40B4-BE49-F238E27FC236}">
                  <a16:creationId xmlns:a16="http://schemas.microsoft.com/office/drawing/2014/main" id="{80E83F2F-41A1-C7A3-AEBF-10CED19ABD6C}"/>
                </a:ext>
              </a:extLst>
            </p:cNvPr>
            <p:cNvSpPr txBox="1"/>
            <p:nvPr/>
          </p:nvSpPr>
          <p:spPr>
            <a:xfrm>
              <a:off x="94210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Balance = 1 − (σ / μ)</a:t>
              </a:r>
            </a:p>
          </p:txBody>
        </p:sp>
        <p:sp>
          <p:nvSpPr>
            <p:cNvPr id="80" name="TextBox 25">
              <a:extLst>
                <a:ext uri="{FF2B5EF4-FFF2-40B4-BE49-F238E27FC236}">
                  <a16:creationId xmlns:a16="http://schemas.microsoft.com/office/drawing/2014/main" id="{820118A6-2A2A-DBC9-9691-E498357FE7B0}"/>
                </a:ext>
              </a:extLst>
            </p:cNvPr>
            <p:cNvSpPr txBox="1"/>
            <p:nvPr/>
          </p:nvSpPr>
          <p:spPr>
            <a:xfrm>
              <a:off x="85066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lang="ar-SA"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أعضاء فريق متوازنين عبر الانحراف المعياري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5" name="مجموعة 84">
            <a:extLst>
              <a:ext uri="{FF2B5EF4-FFF2-40B4-BE49-F238E27FC236}">
                <a16:creationId xmlns:a16="http://schemas.microsoft.com/office/drawing/2014/main" id="{5EB0A8A6-9073-4548-72BD-E75F2A010F78}"/>
              </a:ext>
            </a:extLst>
          </p:cNvPr>
          <p:cNvGrpSpPr/>
          <p:nvPr/>
        </p:nvGrpSpPr>
        <p:grpSpPr>
          <a:xfrm>
            <a:off x="4347883" y="-7054328"/>
            <a:ext cx="3496234" cy="4867835"/>
            <a:chOff x="8108577" y="1358152"/>
            <a:chExt cx="3496234" cy="4867835"/>
          </a:xfrm>
        </p:grpSpPr>
        <p:sp>
          <p:nvSpPr>
            <p:cNvPr id="86" name="مستطيل: زوايا مستديرة 85">
              <a:extLst>
                <a:ext uri="{FF2B5EF4-FFF2-40B4-BE49-F238E27FC236}">
                  <a16:creationId xmlns:a16="http://schemas.microsoft.com/office/drawing/2014/main" id="{5329CE38-BD37-6694-A684-E805E8B83267}"/>
                </a:ext>
              </a:extLst>
            </p:cNvPr>
            <p:cNvSpPr/>
            <p:nvPr/>
          </p:nvSpPr>
          <p:spPr>
            <a:xfrm>
              <a:off x="8108577" y="1358152"/>
              <a:ext cx="3496234" cy="4867835"/>
            </a:xfrm>
            <a:prstGeom prst="roundRect">
              <a:avLst>
                <a:gd name="adj" fmla="val 5898"/>
              </a:avLst>
            </a:prstGeom>
            <a:solidFill>
              <a:srgbClr val="B95F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87" name="مجموعة 86">
              <a:extLst>
                <a:ext uri="{FF2B5EF4-FFF2-40B4-BE49-F238E27FC236}">
                  <a16:creationId xmlns:a16="http://schemas.microsoft.com/office/drawing/2014/main" id="{AE62D9DB-F42D-48CC-AF75-C0550CCD3E36}"/>
                </a:ext>
              </a:extLst>
            </p:cNvPr>
            <p:cNvGrpSpPr/>
            <p:nvPr/>
          </p:nvGrpSpPr>
          <p:grpSpPr>
            <a:xfrm>
              <a:off x="8256494" y="1522788"/>
              <a:ext cx="3200400" cy="4545107"/>
              <a:chOff x="8256494" y="1519516"/>
              <a:chExt cx="3200400" cy="4545107"/>
            </a:xfrm>
          </p:grpSpPr>
          <p:sp>
            <p:nvSpPr>
              <p:cNvPr id="93" name="مستطيل: زوايا مستديرة 92">
                <a:extLst>
                  <a:ext uri="{FF2B5EF4-FFF2-40B4-BE49-F238E27FC236}">
                    <a16:creationId xmlns:a16="http://schemas.microsoft.com/office/drawing/2014/main" id="{37A34CCC-1597-199E-25C9-CED3A381CAD9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4545107"/>
              </a:xfrm>
              <a:prstGeom prst="roundRect">
                <a:avLst>
                  <a:gd name="adj" fmla="val 58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sp>
            <p:nvSpPr>
              <p:cNvPr id="94" name="مستطيل: زوايا علوية مستديرة 93">
                <a:extLst>
                  <a:ext uri="{FF2B5EF4-FFF2-40B4-BE49-F238E27FC236}">
                    <a16:creationId xmlns:a16="http://schemas.microsoft.com/office/drawing/2014/main" id="{6B41E702-C358-9E79-3FF8-A3492A80E78E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914400"/>
              </a:xfrm>
              <a:prstGeom prst="round2SameRect">
                <a:avLst/>
              </a:prstGeom>
              <a:solidFill>
                <a:srgbClr val="D196F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sp>
          <p:nvSpPr>
            <p:cNvPr id="88" name="مربع نص 87">
              <a:extLst>
                <a:ext uri="{FF2B5EF4-FFF2-40B4-BE49-F238E27FC236}">
                  <a16:creationId xmlns:a16="http://schemas.microsoft.com/office/drawing/2014/main" id="{60C4E6F6-5815-98B4-F35F-AB97B12536B2}"/>
                </a:ext>
              </a:extLst>
            </p:cNvPr>
            <p:cNvSpPr txBox="1"/>
            <p:nvPr/>
          </p:nvSpPr>
          <p:spPr>
            <a:xfrm>
              <a:off x="8720417" y="1802660"/>
              <a:ext cx="2272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الواجهة الامامية</a:t>
              </a:r>
              <a:endParaRPr lang="en-US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pic>
          <p:nvPicPr>
            <p:cNvPr id="89" name="رسم 88">
              <a:extLst>
                <a:ext uri="{FF2B5EF4-FFF2-40B4-BE49-F238E27FC236}">
                  <a16:creationId xmlns:a16="http://schemas.microsoft.com/office/drawing/2014/main" id="{0231B849-5943-4636-8716-4B3C3887BE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89310" y="4638132"/>
              <a:ext cx="720000" cy="720000"/>
            </a:xfrm>
            <a:prstGeom prst="rect">
              <a:avLst/>
            </a:prstGeom>
          </p:spPr>
        </p:pic>
        <p:pic>
          <p:nvPicPr>
            <p:cNvPr id="90" name="رسم 89">
              <a:extLst>
                <a:ext uri="{FF2B5EF4-FFF2-40B4-BE49-F238E27FC236}">
                  <a16:creationId xmlns:a16="http://schemas.microsoft.com/office/drawing/2014/main" id="{2A1C3F3A-D1F1-715F-85B0-250892AEF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16127" y="3033619"/>
              <a:ext cx="720000" cy="720000"/>
            </a:xfrm>
            <a:prstGeom prst="rect">
              <a:avLst/>
            </a:prstGeom>
          </p:spPr>
        </p:pic>
        <p:sp>
          <p:nvSpPr>
            <p:cNvPr id="91" name="مربع نص 90">
              <a:extLst>
                <a:ext uri="{FF2B5EF4-FFF2-40B4-BE49-F238E27FC236}">
                  <a16:creationId xmlns:a16="http://schemas.microsoft.com/office/drawing/2014/main" id="{2B053AEC-AA85-8877-B2C0-20222022B2D1}"/>
                </a:ext>
              </a:extLst>
            </p:cNvPr>
            <p:cNvSpPr txBox="1"/>
            <p:nvPr/>
          </p:nvSpPr>
          <p:spPr>
            <a:xfrm>
              <a:off x="9815078" y="3211614"/>
              <a:ext cx="10967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Flutter</a:t>
              </a:r>
            </a:p>
          </p:txBody>
        </p:sp>
        <p:sp>
          <p:nvSpPr>
            <p:cNvPr id="92" name="مربع نص 91">
              <a:extLst>
                <a:ext uri="{FF2B5EF4-FFF2-40B4-BE49-F238E27FC236}">
                  <a16:creationId xmlns:a16="http://schemas.microsoft.com/office/drawing/2014/main" id="{6B1C128D-7820-E678-71A7-C32B23A01C57}"/>
                </a:ext>
              </a:extLst>
            </p:cNvPr>
            <p:cNvSpPr txBox="1"/>
            <p:nvPr/>
          </p:nvSpPr>
          <p:spPr>
            <a:xfrm>
              <a:off x="9815077" y="4767299"/>
              <a:ext cx="7633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Dart</a:t>
              </a:r>
            </a:p>
          </p:txBody>
        </p:sp>
      </p:grpSp>
      <p:grpSp>
        <p:nvGrpSpPr>
          <p:cNvPr id="95" name="مجموعة 94">
            <a:extLst>
              <a:ext uri="{FF2B5EF4-FFF2-40B4-BE49-F238E27FC236}">
                <a16:creationId xmlns:a16="http://schemas.microsoft.com/office/drawing/2014/main" id="{9023AEFC-0938-73EB-43BF-29F399833DE7}"/>
              </a:ext>
            </a:extLst>
          </p:cNvPr>
          <p:cNvGrpSpPr/>
          <p:nvPr/>
        </p:nvGrpSpPr>
        <p:grpSpPr>
          <a:xfrm>
            <a:off x="4347883" y="-7054328"/>
            <a:ext cx="3496234" cy="4867835"/>
            <a:chOff x="4347883" y="1358152"/>
            <a:chExt cx="3496234" cy="4867835"/>
          </a:xfrm>
        </p:grpSpPr>
        <p:sp>
          <p:nvSpPr>
            <p:cNvPr id="96" name="مستطيل: زوايا مستديرة 95">
              <a:extLst>
                <a:ext uri="{FF2B5EF4-FFF2-40B4-BE49-F238E27FC236}">
                  <a16:creationId xmlns:a16="http://schemas.microsoft.com/office/drawing/2014/main" id="{FDC831DD-8B26-A84F-9C45-54024E156A48}"/>
                </a:ext>
              </a:extLst>
            </p:cNvPr>
            <p:cNvSpPr/>
            <p:nvPr/>
          </p:nvSpPr>
          <p:spPr>
            <a:xfrm>
              <a:off x="4347883" y="1358152"/>
              <a:ext cx="3496234" cy="4867835"/>
            </a:xfrm>
            <a:prstGeom prst="roundRect">
              <a:avLst>
                <a:gd name="adj" fmla="val 5898"/>
              </a:avLst>
            </a:prstGeom>
            <a:solidFill>
              <a:srgbClr val="3FB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97" name="مجموعة 96">
              <a:extLst>
                <a:ext uri="{FF2B5EF4-FFF2-40B4-BE49-F238E27FC236}">
                  <a16:creationId xmlns:a16="http://schemas.microsoft.com/office/drawing/2014/main" id="{CD98F327-CEC7-E99F-B3A8-6877821DE8A0}"/>
                </a:ext>
              </a:extLst>
            </p:cNvPr>
            <p:cNvGrpSpPr/>
            <p:nvPr/>
          </p:nvGrpSpPr>
          <p:grpSpPr>
            <a:xfrm>
              <a:off x="4495800" y="1522788"/>
              <a:ext cx="3200400" cy="4545107"/>
              <a:chOff x="8256494" y="1519516"/>
              <a:chExt cx="3200400" cy="4545107"/>
            </a:xfrm>
          </p:grpSpPr>
          <p:sp>
            <p:nvSpPr>
              <p:cNvPr id="105" name="مستطيل: زوايا مستديرة 104">
                <a:extLst>
                  <a:ext uri="{FF2B5EF4-FFF2-40B4-BE49-F238E27FC236}">
                    <a16:creationId xmlns:a16="http://schemas.microsoft.com/office/drawing/2014/main" id="{B3C146ED-C01A-E913-0882-860E2A62667F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4545107"/>
              </a:xfrm>
              <a:prstGeom prst="roundRect">
                <a:avLst>
                  <a:gd name="adj" fmla="val 5898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sp>
            <p:nvSpPr>
              <p:cNvPr id="106" name="مستطيل: زوايا علوية مستديرة 105">
                <a:extLst>
                  <a:ext uri="{FF2B5EF4-FFF2-40B4-BE49-F238E27FC236}">
                    <a16:creationId xmlns:a16="http://schemas.microsoft.com/office/drawing/2014/main" id="{D211CAB4-EC1E-00E3-D540-CBB148703FD1}"/>
                  </a:ext>
                </a:extLst>
              </p:cNvPr>
              <p:cNvSpPr/>
              <p:nvPr/>
            </p:nvSpPr>
            <p:spPr>
              <a:xfrm>
                <a:off x="8256494" y="1519516"/>
                <a:ext cx="3200400" cy="914400"/>
              </a:xfrm>
              <a:prstGeom prst="round2SameRect">
                <a:avLst/>
              </a:prstGeom>
              <a:solidFill>
                <a:srgbClr val="8BD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</p:grpSp>
        <p:sp>
          <p:nvSpPr>
            <p:cNvPr id="98" name="مربع نص 97">
              <a:extLst>
                <a:ext uri="{FF2B5EF4-FFF2-40B4-BE49-F238E27FC236}">
                  <a16:creationId xmlns:a16="http://schemas.microsoft.com/office/drawing/2014/main" id="{B610C721-5E46-5DFA-33EF-6964F7418165}"/>
                </a:ext>
              </a:extLst>
            </p:cNvPr>
            <p:cNvSpPr txBox="1"/>
            <p:nvPr/>
          </p:nvSpPr>
          <p:spPr>
            <a:xfrm>
              <a:off x="4959723" y="1802660"/>
              <a:ext cx="22725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الواجهة الخلفية</a:t>
              </a:r>
              <a:endParaRPr lang="en-US" dirty="0">
                <a:solidFill>
                  <a:schemeClr val="bg1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pic>
          <p:nvPicPr>
            <p:cNvPr id="99" name="رسم 98">
              <a:extLst>
                <a:ext uri="{FF2B5EF4-FFF2-40B4-BE49-F238E27FC236}">
                  <a16:creationId xmlns:a16="http://schemas.microsoft.com/office/drawing/2014/main" id="{18AAA1A5-D8B3-E24E-0C13-2AE3B8146D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868363" y="2758648"/>
              <a:ext cx="692932" cy="720000"/>
            </a:xfrm>
            <a:prstGeom prst="rect">
              <a:avLst/>
            </a:prstGeom>
          </p:spPr>
        </p:pic>
        <p:pic>
          <p:nvPicPr>
            <p:cNvPr id="100" name="رسم 99">
              <a:extLst>
                <a:ext uri="{FF2B5EF4-FFF2-40B4-BE49-F238E27FC236}">
                  <a16:creationId xmlns:a16="http://schemas.microsoft.com/office/drawing/2014/main" id="{AF76C4F5-379C-C62B-C174-5A87EADC98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92829" y="3643284"/>
              <a:ext cx="1044000" cy="1044000"/>
            </a:xfrm>
            <a:prstGeom prst="rect">
              <a:avLst/>
            </a:prstGeom>
          </p:spPr>
        </p:pic>
        <p:pic>
          <p:nvPicPr>
            <p:cNvPr id="101" name="صورة 100">
              <a:extLst>
                <a:ext uri="{FF2B5EF4-FFF2-40B4-BE49-F238E27FC236}">
                  <a16:creationId xmlns:a16="http://schemas.microsoft.com/office/drawing/2014/main" id="{7C2A7DC6-6625-437A-DF8B-296AD9103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b="10913"/>
            <a:stretch>
              <a:fillRect/>
            </a:stretch>
          </p:blipFill>
          <p:spPr>
            <a:xfrm>
              <a:off x="4753099" y="4855517"/>
              <a:ext cx="808196" cy="720000"/>
            </a:xfrm>
            <a:prstGeom prst="rect">
              <a:avLst/>
            </a:prstGeom>
          </p:spPr>
        </p:pic>
        <p:sp>
          <p:nvSpPr>
            <p:cNvPr id="102" name="مربع نص 101">
              <a:extLst>
                <a:ext uri="{FF2B5EF4-FFF2-40B4-BE49-F238E27FC236}">
                  <a16:creationId xmlns:a16="http://schemas.microsoft.com/office/drawing/2014/main" id="{2702D871-4F80-4C35-4478-4AA3E55CF17A}"/>
                </a:ext>
              </a:extLst>
            </p:cNvPr>
            <p:cNvSpPr txBox="1"/>
            <p:nvPr/>
          </p:nvSpPr>
          <p:spPr>
            <a:xfrm>
              <a:off x="6054737" y="2976640"/>
              <a:ext cx="11480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Laravel</a:t>
              </a:r>
            </a:p>
          </p:txBody>
        </p:sp>
        <p:sp>
          <p:nvSpPr>
            <p:cNvPr id="103" name="مربع نص 102">
              <a:extLst>
                <a:ext uri="{FF2B5EF4-FFF2-40B4-BE49-F238E27FC236}">
                  <a16:creationId xmlns:a16="http://schemas.microsoft.com/office/drawing/2014/main" id="{FFEB7135-80BB-E93F-4DD7-8F1217C4E41C}"/>
                </a:ext>
              </a:extLst>
            </p:cNvPr>
            <p:cNvSpPr txBox="1"/>
            <p:nvPr/>
          </p:nvSpPr>
          <p:spPr>
            <a:xfrm>
              <a:off x="6045119" y="4057570"/>
              <a:ext cx="111601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MySQL</a:t>
              </a:r>
            </a:p>
          </p:txBody>
        </p:sp>
        <p:sp>
          <p:nvSpPr>
            <p:cNvPr id="104" name="مربع نص 103">
              <a:extLst>
                <a:ext uri="{FF2B5EF4-FFF2-40B4-BE49-F238E27FC236}">
                  <a16:creationId xmlns:a16="http://schemas.microsoft.com/office/drawing/2014/main" id="{15A1D1E3-CE42-ACE2-AAA3-A3FE0AE349A3}"/>
                </a:ext>
              </a:extLst>
            </p:cNvPr>
            <p:cNvSpPr txBox="1"/>
            <p:nvPr/>
          </p:nvSpPr>
          <p:spPr>
            <a:xfrm>
              <a:off x="5946534" y="5132760"/>
              <a:ext cx="13131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Cairo" panose="00000800000000000000" pitchFamily="2" charset="-78"/>
                  <a:cs typeface="Cairo" panose="00000800000000000000" pitchFamily="2" charset="-78"/>
                </a:rPr>
                <a:t>Rest API</a:t>
              </a:r>
            </a:p>
          </p:txBody>
        </p:sp>
      </p:grpSp>
      <p:sp>
        <p:nvSpPr>
          <p:cNvPr id="120" name="مربع نص 119">
            <a:extLst>
              <a:ext uri="{FF2B5EF4-FFF2-40B4-BE49-F238E27FC236}">
                <a16:creationId xmlns:a16="http://schemas.microsoft.com/office/drawing/2014/main" id="{9671DEA7-830B-A88D-53A1-69E2508B99DF}"/>
              </a:ext>
            </a:extLst>
          </p:cNvPr>
          <p:cNvSpPr txBox="1"/>
          <p:nvPr/>
        </p:nvSpPr>
        <p:spPr>
          <a:xfrm>
            <a:off x="-8087508" y="29671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التقنيات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15B2B80-7E9D-8578-FD48-50CCB9036057}"/>
              </a:ext>
            </a:extLst>
          </p:cNvPr>
          <p:cNvGrpSpPr/>
          <p:nvPr/>
        </p:nvGrpSpPr>
        <p:grpSpPr>
          <a:xfrm>
            <a:off x="4347882" y="-7009237"/>
            <a:ext cx="3496234" cy="4867835"/>
            <a:chOff x="587189" y="1358152"/>
            <a:chExt cx="3496234" cy="4867835"/>
          </a:xfrm>
        </p:grpSpPr>
        <p:grpSp>
          <p:nvGrpSpPr>
            <p:cNvPr id="4" name="مجموعة 3">
              <a:extLst>
                <a:ext uri="{FF2B5EF4-FFF2-40B4-BE49-F238E27FC236}">
                  <a16:creationId xmlns:a16="http://schemas.microsoft.com/office/drawing/2014/main" id="{A4E45E6D-FE46-4DFB-A900-0D7129545EBD}"/>
                </a:ext>
              </a:extLst>
            </p:cNvPr>
            <p:cNvGrpSpPr/>
            <p:nvPr/>
          </p:nvGrpSpPr>
          <p:grpSpPr>
            <a:xfrm>
              <a:off x="587189" y="1358152"/>
              <a:ext cx="3496234" cy="4867835"/>
              <a:chOff x="587189" y="1358152"/>
              <a:chExt cx="3496234" cy="4867835"/>
            </a:xfrm>
          </p:grpSpPr>
          <p:sp>
            <p:nvSpPr>
              <p:cNvPr id="8" name="مستطيل: زوايا مستديرة 7">
                <a:extLst>
                  <a:ext uri="{FF2B5EF4-FFF2-40B4-BE49-F238E27FC236}">
                    <a16:creationId xmlns:a16="http://schemas.microsoft.com/office/drawing/2014/main" id="{DE5F46D7-BB30-7837-67E3-851EB7081DAA}"/>
                  </a:ext>
                </a:extLst>
              </p:cNvPr>
              <p:cNvSpPr/>
              <p:nvPr/>
            </p:nvSpPr>
            <p:spPr>
              <a:xfrm>
                <a:off x="587189" y="1358152"/>
                <a:ext cx="3496234" cy="4867835"/>
              </a:xfrm>
              <a:prstGeom prst="roundRect">
                <a:avLst>
                  <a:gd name="adj" fmla="val 5898"/>
                </a:avLst>
              </a:prstGeom>
              <a:solidFill>
                <a:srgbClr val="B2CB6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2400" dirty="0">
                  <a:solidFill>
                    <a:srgbClr val="052438"/>
                  </a:solidFill>
                  <a:latin typeface="+mj-lt"/>
                </a:endParaRPr>
              </a:p>
            </p:txBody>
          </p:sp>
          <p:grpSp>
            <p:nvGrpSpPr>
              <p:cNvPr id="10" name="مجموعة 9">
                <a:extLst>
                  <a:ext uri="{FF2B5EF4-FFF2-40B4-BE49-F238E27FC236}">
                    <a16:creationId xmlns:a16="http://schemas.microsoft.com/office/drawing/2014/main" id="{85DECDD9-6433-452C-062D-430F154B771B}"/>
                  </a:ext>
                </a:extLst>
              </p:cNvPr>
              <p:cNvGrpSpPr/>
              <p:nvPr/>
            </p:nvGrpSpPr>
            <p:grpSpPr>
              <a:xfrm>
                <a:off x="735106" y="1522788"/>
                <a:ext cx="3200400" cy="4545107"/>
                <a:chOff x="8256494" y="1519516"/>
                <a:chExt cx="3200400" cy="4545107"/>
              </a:xfrm>
            </p:grpSpPr>
            <p:sp>
              <p:nvSpPr>
                <p:cNvPr id="24" name="مستطيل: زوايا مستديرة 23">
                  <a:extLst>
                    <a:ext uri="{FF2B5EF4-FFF2-40B4-BE49-F238E27FC236}">
                      <a16:creationId xmlns:a16="http://schemas.microsoft.com/office/drawing/2014/main" id="{C1E9954F-650A-1204-CAE9-925EED75307F}"/>
                    </a:ext>
                  </a:extLst>
                </p:cNvPr>
                <p:cNvSpPr/>
                <p:nvPr/>
              </p:nvSpPr>
              <p:spPr>
                <a:xfrm>
                  <a:off x="8256494" y="1519516"/>
                  <a:ext cx="3200400" cy="4545107"/>
                </a:xfrm>
                <a:prstGeom prst="roundRect">
                  <a:avLst>
                    <a:gd name="adj" fmla="val 5898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  <p:sp>
              <p:nvSpPr>
                <p:cNvPr id="25" name="مستطيل: زوايا علوية مستديرة 24">
                  <a:extLst>
                    <a:ext uri="{FF2B5EF4-FFF2-40B4-BE49-F238E27FC236}">
                      <a16:creationId xmlns:a16="http://schemas.microsoft.com/office/drawing/2014/main" id="{F91AC9A5-848E-41BB-374E-47332D35F20F}"/>
                    </a:ext>
                  </a:extLst>
                </p:cNvPr>
                <p:cNvSpPr/>
                <p:nvPr/>
              </p:nvSpPr>
              <p:spPr>
                <a:xfrm>
                  <a:off x="8256494" y="1519516"/>
                  <a:ext cx="3200400" cy="914400"/>
                </a:xfrm>
                <a:prstGeom prst="round2SameRect">
                  <a:avLst/>
                </a:prstGeom>
                <a:solidFill>
                  <a:srgbClr val="C8DA9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052438"/>
                    </a:solidFill>
                    <a:latin typeface="+mj-lt"/>
                  </a:endParaRPr>
                </a:p>
              </p:txBody>
            </p:sp>
          </p:grpSp>
          <p:sp>
            <p:nvSpPr>
              <p:cNvPr id="12" name="مربع نص 11">
                <a:extLst>
                  <a:ext uri="{FF2B5EF4-FFF2-40B4-BE49-F238E27FC236}">
                    <a16:creationId xmlns:a16="http://schemas.microsoft.com/office/drawing/2014/main" id="{CCFC64EA-7179-0449-6334-97733E28FA24}"/>
                  </a:ext>
                </a:extLst>
              </p:cNvPr>
              <p:cNvSpPr txBox="1"/>
              <p:nvPr/>
            </p:nvSpPr>
            <p:spPr>
              <a:xfrm>
                <a:off x="918883" y="1795322"/>
                <a:ext cx="28328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:r>
                  <a:rPr lang="ar-SA" dirty="0">
                    <a:solidFill>
                      <a:schemeClr val="bg1"/>
                    </a:solidFill>
                    <a:latin typeface="Cairo" panose="00000800000000000000" pitchFamily="2" charset="-78"/>
                    <a:cs typeface="Cairo" panose="00000800000000000000" pitchFamily="2" charset="-78"/>
                  </a:rPr>
                  <a:t>الذكاء الاصطناعي والأمان</a:t>
                </a:r>
                <a:endParaRPr lang="en-US" dirty="0">
                  <a:solidFill>
                    <a:schemeClr val="bg1"/>
                  </a:solidFill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pic>
            <p:nvPicPr>
              <p:cNvPr id="14" name="صورة 13">
                <a:extLst>
                  <a:ext uri="{FF2B5EF4-FFF2-40B4-BE49-F238E27FC236}">
                    <a16:creationId xmlns:a16="http://schemas.microsoft.com/office/drawing/2014/main" id="{7B0E2BDF-34A8-E5F8-BA50-CAB56A88E0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58262" y="3862722"/>
                <a:ext cx="720000" cy="720000"/>
              </a:xfrm>
              <a:prstGeom prst="rect">
                <a:avLst/>
              </a:prstGeom>
            </p:spPr>
          </p:pic>
          <p:pic>
            <p:nvPicPr>
              <p:cNvPr id="16" name="رسم 15">
                <a:extLst>
                  <a:ext uri="{FF2B5EF4-FFF2-40B4-BE49-F238E27FC236}">
                    <a16:creationId xmlns:a16="http://schemas.microsoft.com/office/drawing/2014/main" id="{B68F0EB0-3A5E-CBDA-5393-55E36589E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1058262" y="2766084"/>
                <a:ext cx="720000" cy="720000"/>
              </a:xfrm>
              <a:prstGeom prst="rect">
                <a:avLst/>
              </a:prstGeom>
            </p:spPr>
          </p:pic>
          <p:sp>
            <p:nvSpPr>
              <p:cNvPr id="18" name="مربع نص 17">
                <a:extLst>
                  <a:ext uri="{FF2B5EF4-FFF2-40B4-BE49-F238E27FC236}">
                    <a16:creationId xmlns:a16="http://schemas.microsoft.com/office/drawing/2014/main" id="{3D45F8EA-97AD-CE49-1B15-F3A1256FAF4F}"/>
                  </a:ext>
                </a:extLst>
              </p:cNvPr>
              <p:cNvSpPr txBox="1"/>
              <p:nvPr/>
            </p:nvSpPr>
            <p:spPr>
              <a:xfrm>
                <a:off x="2186605" y="2928389"/>
                <a:ext cx="11176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Gemini</a:t>
                </a:r>
              </a:p>
            </p:txBody>
          </p:sp>
          <p:sp>
            <p:nvSpPr>
              <p:cNvPr id="20" name="مربع نص 19">
                <a:extLst>
                  <a:ext uri="{FF2B5EF4-FFF2-40B4-BE49-F238E27FC236}">
                    <a16:creationId xmlns:a16="http://schemas.microsoft.com/office/drawing/2014/main" id="{9C3FAE2C-7CCB-ADCB-225F-39773F52F8FC}"/>
                  </a:ext>
                </a:extLst>
              </p:cNvPr>
              <p:cNvSpPr txBox="1"/>
              <p:nvPr/>
            </p:nvSpPr>
            <p:spPr>
              <a:xfrm>
                <a:off x="2346906" y="4001836"/>
                <a:ext cx="7970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MCP</a:t>
                </a:r>
              </a:p>
            </p:txBody>
          </p:sp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494FE4E4-BD5C-311D-AB81-B312A9CCDE3E}"/>
                  </a:ext>
                </a:extLst>
              </p:cNvPr>
              <p:cNvSpPr txBox="1"/>
              <p:nvPr/>
            </p:nvSpPr>
            <p:spPr>
              <a:xfrm>
                <a:off x="2223155" y="5137348"/>
                <a:ext cx="13564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Sanctum</a:t>
                </a:r>
              </a:p>
            </p:txBody>
          </p:sp>
        </p:grpSp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32293725-0A76-5A77-73BF-9951A1216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30" r="57544"/>
            <a:stretch>
              <a:fillRect/>
            </a:stretch>
          </p:blipFill>
          <p:spPr>
            <a:xfrm>
              <a:off x="945188" y="4800412"/>
              <a:ext cx="892728" cy="10412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177926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329C1-6A2A-4629-5BA0-4FA61ED8B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39AC03CC-DFB8-0826-29C8-AA7C7722BC05}"/>
              </a:ext>
            </a:extLst>
          </p:cNvPr>
          <p:cNvSpPr/>
          <p:nvPr/>
        </p:nvSpPr>
        <p:spPr>
          <a:xfrm>
            <a:off x="1" y="-5102"/>
            <a:ext cx="12191999" cy="120516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1AB68068-D850-A919-542C-4700603EB51B}"/>
              </a:ext>
            </a:extLst>
          </p:cNvPr>
          <p:cNvSpPr txBox="1"/>
          <p:nvPr/>
        </p:nvSpPr>
        <p:spPr>
          <a:xfrm>
            <a:off x="2763372" y="25099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الخوارزميات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57DD48B5-51EC-AE95-91F9-E2C5C8707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9" name="مخطط انسيابي: معالجة متعاقبة 8">
            <a:extLst>
              <a:ext uri="{FF2B5EF4-FFF2-40B4-BE49-F238E27FC236}">
                <a16:creationId xmlns:a16="http://schemas.microsoft.com/office/drawing/2014/main" id="{2676A578-4290-1161-DD34-821173BA3219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08/14</a:t>
            </a: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5BCAAD3D-0F62-131C-F5A9-06EE45D6C6EB}"/>
              </a:ext>
            </a:extLst>
          </p:cNvPr>
          <p:cNvGrpSpPr/>
          <p:nvPr/>
        </p:nvGrpSpPr>
        <p:grpSpPr>
          <a:xfrm>
            <a:off x="6245629" y="1942407"/>
            <a:ext cx="5303520" cy="1828800"/>
            <a:chOff x="6245629" y="1942407"/>
            <a:chExt cx="5303520" cy="1828800"/>
          </a:xfrm>
        </p:grpSpPr>
        <p:sp>
          <p:nvSpPr>
            <p:cNvPr id="11" name="Rounded Rectangle 6">
              <a:extLst>
                <a:ext uri="{FF2B5EF4-FFF2-40B4-BE49-F238E27FC236}">
                  <a16:creationId xmlns:a16="http://schemas.microsoft.com/office/drawing/2014/main" id="{B79B9B69-CA72-770D-C7EF-BB67AE91D47D}"/>
                </a:ext>
              </a:extLst>
            </p:cNvPr>
            <p:cNvSpPr/>
            <p:nvPr/>
          </p:nvSpPr>
          <p:spPr>
            <a:xfrm>
              <a:off x="624562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75BD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2ABB8DD1-38BA-33BB-7111-152DDFA5DE2E}"/>
                </a:ext>
              </a:extLst>
            </p:cNvPr>
            <p:cNvSpPr txBox="1"/>
            <p:nvPr/>
          </p:nvSpPr>
          <p:spPr>
            <a:xfrm>
              <a:off x="642850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التوصية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والمطابقة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B0210DE5-3791-F3AC-33B1-F5C6AD0A9CEA}"/>
                </a:ext>
              </a:extLst>
            </p:cNvPr>
            <p:cNvSpPr/>
            <p:nvPr/>
          </p:nvSpPr>
          <p:spPr>
            <a:xfrm>
              <a:off x="6428509" y="2629593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CA0C5083-6BFD-0B24-9446-563670CAC12F}"/>
                </a:ext>
              </a:extLst>
            </p:cNvPr>
            <p:cNvSpPr txBox="1"/>
            <p:nvPr/>
          </p:nvSpPr>
          <p:spPr>
            <a:xfrm>
              <a:off x="651994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sz="1200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Match Score = Σ(proficiency × weight) / max</a:t>
              </a: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8B1D6A21-4190-58EF-2E5C-FFDD5DC68D96}"/>
                </a:ext>
              </a:extLst>
            </p:cNvPr>
            <p:cNvSpPr txBox="1"/>
            <p:nvPr/>
          </p:nvSpPr>
          <p:spPr>
            <a:xfrm>
              <a:off x="642850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مقارنة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مهارات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الطالب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مع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متطلبات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كل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مشروع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وترتيبها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تنازلياً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139F0A72-B5C2-389B-37B9-F56CFA7B30D2}"/>
              </a:ext>
            </a:extLst>
          </p:cNvPr>
          <p:cNvGrpSpPr/>
          <p:nvPr/>
        </p:nvGrpSpPr>
        <p:grpSpPr>
          <a:xfrm>
            <a:off x="667789" y="1942407"/>
            <a:ext cx="5303520" cy="1828800"/>
            <a:chOff x="667789" y="1942407"/>
            <a:chExt cx="5303520" cy="1828800"/>
          </a:xfrm>
        </p:grpSpPr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C0C9E583-324D-747C-1F57-D175FC925D0A}"/>
                </a:ext>
              </a:extLst>
            </p:cNvPr>
            <p:cNvSpPr/>
            <p:nvPr/>
          </p:nvSpPr>
          <p:spPr>
            <a:xfrm>
              <a:off x="667789" y="194240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7F18F28D-50DB-3398-1DD4-D5EC251D8E5D}"/>
                </a:ext>
              </a:extLst>
            </p:cNvPr>
            <p:cNvSpPr txBox="1"/>
            <p:nvPr/>
          </p:nvSpPr>
          <p:spPr>
            <a:xfrm>
              <a:off x="850669" y="217239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تقدير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النجاح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D6594EF5-E8DB-9B30-7B32-CDEE7C2AFDF9}"/>
                </a:ext>
              </a:extLst>
            </p:cNvPr>
            <p:cNvSpPr/>
            <p:nvPr/>
          </p:nvSpPr>
          <p:spPr>
            <a:xfrm>
              <a:off x="850669" y="249104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C7086013-8049-C295-12C2-59ECAB681DB0}"/>
                </a:ext>
              </a:extLst>
            </p:cNvPr>
            <p:cNvSpPr txBox="1"/>
            <p:nvPr/>
          </p:nvSpPr>
          <p:spPr>
            <a:xfrm>
              <a:off x="942109" y="267531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Success = 0.5×Coverage + 0.2×Balance + 0.3×Difficulty</a:t>
              </a:r>
            </a:p>
          </p:txBody>
        </p:sp>
        <p:sp>
          <p:nvSpPr>
            <p:cNvPr id="33" name="TextBox 15">
              <a:extLst>
                <a:ext uri="{FF2B5EF4-FFF2-40B4-BE49-F238E27FC236}">
                  <a16:creationId xmlns:a16="http://schemas.microsoft.com/office/drawing/2014/main" id="{14CBBC4A-9482-9A9A-CB01-0053591D1EDF}"/>
                </a:ext>
              </a:extLst>
            </p:cNvPr>
            <p:cNvSpPr txBox="1"/>
            <p:nvPr/>
          </p:nvSpPr>
          <p:spPr>
            <a:xfrm>
              <a:off x="850669" y="326967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نموذج مجموع مرجح لثلاثة عوامل لتقدير احتمالية الإنجاز</a:t>
              </a:r>
            </a:p>
          </p:txBody>
        </p: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1EF4B06D-593F-BAA5-ECEB-02C75CE4507E}"/>
              </a:ext>
            </a:extLst>
          </p:cNvPr>
          <p:cNvGrpSpPr/>
          <p:nvPr/>
        </p:nvGrpSpPr>
        <p:grpSpPr>
          <a:xfrm>
            <a:off x="6245629" y="4045527"/>
            <a:ext cx="5303520" cy="1828800"/>
            <a:chOff x="6245629" y="4045527"/>
            <a:chExt cx="5303520" cy="1828800"/>
          </a:xfrm>
        </p:grpSpPr>
        <p:sp>
          <p:nvSpPr>
            <p:cNvPr id="62" name="Rounded Rectangle 16">
              <a:extLst>
                <a:ext uri="{FF2B5EF4-FFF2-40B4-BE49-F238E27FC236}">
                  <a16:creationId xmlns:a16="http://schemas.microsoft.com/office/drawing/2014/main" id="{E7D48F69-1540-C9B8-B0BE-2DC9A1F5A0E7}"/>
                </a:ext>
              </a:extLst>
            </p:cNvPr>
            <p:cNvSpPr/>
            <p:nvPr/>
          </p:nvSpPr>
          <p:spPr>
            <a:xfrm>
              <a:off x="624562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4" name="TextBox 17">
              <a:extLst>
                <a:ext uri="{FF2B5EF4-FFF2-40B4-BE49-F238E27FC236}">
                  <a16:creationId xmlns:a16="http://schemas.microsoft.com/office/drawing/2014/main" id="{AFB299A0-6F9A-DAE7-2375-A0A0A87D25E8}"/>
                </a:ext>
              </a:extLst>
            </p:cNvPr>
            <p:cNvSpPr txBox="1"/>
            <p:nvPr/>
          </p:nvSpPr>
          <p:spPr>
            <a:xfrm>
              <a:off x="642850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خطة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العمل (Sandbox)</a:t>
              </a:r>
            </a:p>
          </p:txBody>
        </p:sp>
        <p:sp>
          <p:nvSpPr>
            <p:cNvPr id="66" name="Rectangle 18">
              <a:extLst>
                <a:ext uri="{FF2B5EF4-FFF2-40B4-BE49-F238E27FC236}">
                  <a16:creationId xmlns:a16="http://schemas.microsoft.com/office/drawing/2014/main" id="{07425CCF-269E-227C-0FBC-21BA7FCA9AD0}"/>
                </a:ext>
              </a:extLst>
            </p:cNvPr>
            <p:cNvSpPr/>
            <p:nvPr/>
          </p:nvSpPr>
          <p:spPr>
            <a:xfrm>
              <a:off x="642850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8" name="TextBox 19">
              <a:extLst>
                <a:ext uri="{FF2B5EF4-FFF2-40B4-BE49-F238E27FC236}">
                  <a16:creationId xmlns:a16="http://schemas.microsoft.com/office/drawing/2014/main" id="{BEB51706-8F29-A3CE-0FE4-DB95C7B12F59}"/>
                </a:ext>
              </a:extLst>
            </p:cNvPr>
            <p:cNvSpPr txBox="1"/>
            <p:nvPr/>
          </p:nvSpPr>
          <p:spPr>
            <a:xfrm>
              <a:off x="651994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Template → Milestones → Timeline → Risks</a:t>
              </a:r>
            </a:p>
          </p:txBody>
        </p:sp>
        <p:sp>
          <p:nvSpPr>
            <p:cNvPr id="70" name="TextBox 20">
              <a:extLst>
                <a:ext uri="{FF2B5EF4-FFF2-40B4-BE49-F238E27FC236}">
                  <a16:creationId xmlns:a16="http://schemas.microsoft.com/office/drawing/2014/main" id="{0B2F94C9-0D81-69E7-74B8-835F85C8F633}"/>
                </a:ext>
              </a:extLst>
            </p:cNvPr>
            <p:cNvSpPr txBox="1"/>
            <p:nvPr/>
          </p:nvSpPr>
          <p:spPr>
            <a:xfrm>
              <a:off x="642850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توليد خارطة طريق تنفيذية بمراحل زمنية ومخاطر تلقائية</a:t>
              </a:r>
            </a:p>
          </p:txBody>
        </p:sp>
      </p:grp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B59DD2F0-09F1-4FB2-82E2-BB1A234F9C0E}"/>
              </a:ext>
            </a:extLst>
          </p:cNvPr>
          <p:cNvGrpSpPr/>
          <p:nvPr/>
        </p:nvGrpSpPr>
        <p:grpSpPr>
          <a:xfrm>
            <a:off x="667789" y="4045527"/>
            <a:ext cx="5303520" cy="1828800"/>
            <a:chOff x="667789" y="4045527"/>
            <a:chExt cx="5303520" cy="1828800"/>
          </a:xfrm>
        </p:grpSpPr>
        <p:sp>
          <p:nvSpPr>
            <p:cNvPr id="72" name="Rounded Rectangle 21">
              <a:extLst>
                <a:ext uri="{FF2B5EF4-FFF2-40B4-BE49-F238E27FC236}">
                  <a16:creationId xmlns:a16="http://schemas.microsoft.com/office/drawing/2014/main" id="{140C3017-B30E-D730-7CBE-26DE7B1DF6AD}"/>
                </a:ext>
              </a:extLst>
            </p:cNvPr>
            <p:cNvSpPr/>
            <p:nvPr/>
          </p:nvSpPr>
          <p:spPr>
            <a:xfrm>
              <a:off x="66778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4" name="TextBox 22">
              <a:extLst>
                <a:ext uri="{FF2B5EF4-FFF2-40B4-BE49-F238E27FC236}">
                  <a16:creationId xmlns:a16="http://schemas.microsoft.com/office/drawing/2014/main" id="{AB7E4152-98AD-28D9-BB64-3AC750C5B029}"/>
                </a:ext>
              </a:extLst>
            </p:cNvPr>
            <p:cNvSpPr txBox="1"/>
            <p:nvPr/>
          </p:nvSpPr>
          <p:spPr>
            <a:xfrm>
              <a:off x="85066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توازن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الفريق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090E4602-2109-9637-4E2D-9293455684DD}"/>
                </a:ext>
              </a:extLst>
            </p:cNvPr>
            <p:cNvSpPr/>
            <p:nvPr/>
          </p:nvSpPr>
          <p:spPr>
            <a:xfrm>
              <a:off x="85066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8" name="TextBox 24">
              <a:extLst>
                <a:ext uri="{FF2B5EF4-FFF2-40B4-BE49-F238E27FC236}">
                  <a16:creationId xmlns:a16="http://schemas.microsoft.com/office/drawing/2014/main" id="{82302205-453F-16E9-ED6C-B13FF82C652B}"/>
                </a:ext>
              </a:extLst>
            </p:cNvPr>
            <p:cNvSpPr txBox="1"/>
            <p:nvPr/>
          </p:nvSpPr>
          <p:spPr>
            <a:xfrm>
              <a:off x="94210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Balance = 1 − (σ / μ)</a:t>
              </a:r>
            </a:p>
          </p:txBody>
        </p:sp>
        <p:sp>
          <p:nvSpPr>
            <p:cNvPr id="80" name="TextBox 25">
              <a:extLst>
                <a:ext uri="{FF2B5EF4-FFF2-40B4-BE49-F238E27FC236}">
                  <a16:creationId xmlns:a16="http://schemas.microsoft.com/office/drawing/2014/main" id="{6FFA293A-F655-1F78-1710-0FF58406A95A}"/>
                </a:ext>
              </a:extLst>
            </p:cNvPr>
            <p:cNvSpPr txBox="1"/>
            <p:nvPr/>
          </p:nvSpPr>
          <p:spPr>
            <a:xfrm>
              <a:off x="85066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lang="ar-SA"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أعضاء فريق متوازنين عبر الانحراف المعياري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6402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31A01-3C17-A89A-3FB6-D28D19CB0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DAAF98AF-F48B-FF5F-F365-E1586380E02F}"/>
              </a:ext>
            </a:extLst>
          </p:cNvPr>
          <p:cNvSpPr/>
          <p:nvPr/>
        </p:nvSpPr>
        <p:spPr>
          <a:xfrm>
            <a:off x="1" y="-5102"/>
            <a:ext cx="12191999" cy="120516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794DAF6-76A3-DF43-84AD-8F5B99894C8E}"/>
              </a:ext>
            </a:extLst>
          </p:cNvPr>
          <p:cNvSpPr txBox="1"/>
          <p:nvPr/>
        </p:nvSpPr>
        <p:spPr>
          <a:xfrm>
            <a:off x="2763372" y="25099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الخوارزميات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B05921C-C3B7-B095-D256-7751A3483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9" name="مخطط انسيابي: معالجة متعاقبة 8">
            <a:extLst>
              <a:ext uri="{FF2B5EF4-FFF2-40B4-BE49-F238E27FC236}">
                <a16:creationId xmlns:a16="http://schemas.microsoft.com/office/drawing/2014/main" id="{6693FBE8-4F90-6936-5AB1-7D77E794CE5A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08/14</a:t>
            </a: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8A2C7222-D654-56AC-6EA5-2CD7C391BABB}"/>
              </a:ext>
            </a:extLst>
          </p:cNvPr>
          <p:cNvGrpSpPr/>
          <p:nvPr/>
        </p:nvGrpSpPr>
        <p:grpSpPr>
          <a:xfrm>
            <a:off x="6245629" y="1942407"/>
            <a:ext cx="5303520" cy="1828800"/>
            <a:chOff x="6245629" y="1942407"/>
            <a:chExt cx="5303520" cy="1828800"/>
          </a:xfrm>
        </p:grpSpPr>
        <p:sp>
          <p:nvSpPr>
            <p:cNvPr id="11" name="Rounded Rectangle 6">
              <a:extLst>
                <a:ext uri="{FF2B5EF4-FFF2-40B4-BE49-F238E27FC236}">
                  <a16:creationId xmlns:a16="http://schemas.microsoft.com/office/drawing/2014/main" id="{55A065AD-9E8F-E56B-6F0E-EFC0CD4BEEA7}"/>
                </a:ext>
              </a:extLst>
            </p:cNvPr>
            <p:cNvSpPr/>
            <p:nvPr/>
          </p:nvSpPr>
          <p:spPr>
            <a:xfrm>
              <a:off x="624562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75BD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69662E6A-1630-85A3-1E63-6E877D2DE91C}"/>
                </a:ext>
              </a:extLst>
            </p:cNvPr>
            <p:cNvSpPr txBox="1"/>
            <p:nvPr/>
          </p:nvSpPr>
          <p:spPr>
            <a:xfrm>
              <a:off x="642850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التوصية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والمطابقة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664BBC25-BE06-2589-EDB4-C718F8979912}"/>
                </a:ext>
              </a:extLst>
            </p:cNvPr>
            <p:cNvSpPr/>
            <p:nvPr/>
          </p:nvSpPr>
          <p:spPr>
            <a:xfrm>
              <a:off x="6428509" y="2629593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EE100FC5-2F35-D3AD-EF52-FEE2FA8C0C48}"/>
                </a:ext>
              </a:extLst>
            </p:cNvPr>
            <p:cNvSpPr txBox="1"/>
            <p:nvPr/>
          </p:nvSpPr>
          <p:spPr>
            <a:xfrm>
              <a:off x="651994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sz="1200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Match Score = Σ(proficiency × weight) / max</a:t>
              </a: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9D135D98-68FB-D183-0789-8922EB102AF0}"/>
                </a:ext>
              </a:extLst>
            </p:cNvPr>
            <p:cNvSpPr txBox="1"/>
            <p:nvPr/>
          </p:nvSpPr>
          <p:spPr>
            <a:xfrm>
              <a:off x="642850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مقارنة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مهارات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الطالب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مع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متطلبات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كل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مشروع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وترتيبها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تنازلياً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EF7A70C7-43FE-4DBF-59C8-CA93B5866C8F}"/>
              </a:ext>
            </a:extLst>
          </p:cNvPr>
          <p:cNvGrpSpPr/>
          <p:nvPr/>
        </p:nvGrpSpPr>
        <p:grpSpPr>
          <a:xfrm>
            <a:off x="667789" y="1942407"/>
            <a:ext cx="5303520" cy="1828800"/>
            <a:chOff x="667789" y="1942407"/>
            <a:chExt cx="5303520" cy="1828800"/>
          </a:xfrm>
        </p:grpSpPr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C01CB394-FDAE-5CBB-4A97-C567222B5773}"/>
                </a:ext>
              </a:extLst>
            </p:cNvPr>
            <p:cNvSpPr/>
            <p:nvPr/>
          </p:nvSpPr>
          <p:spPr>
            <a:xfrm>
              <a:off x="66778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B95FEB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37627428-CF07-B08C-ED53-CF26F02CB294}"/>
                </a:ext>
              </a:extLst>
            </p:cNvPr>
            <p:cNvSpPr txBox="1"/>
            <p:nvPr/>
          </p:nvSpPr>
          <p:spPr>
            <a:xfrm>
              <a:off x="85066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تقدير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النجاح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2841835A-78BE-D41F-03BF-D95549D05361}"/>
                </a:ext>
              </a:extLst>
            </p:cNvPr>
            <p:cNvSpPr/>
            <p:nvPr/>
          </p:nvSpPr>
          <p:spPr>
            <a:xfrm>
              <a:off x="850669" y="249104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1E6CBE51-F94B-FDA5-1857-4348799797AB}"/>
                </a:ext>
              </a:extLst>
            </p:cNvPr>
            <p:cNvSpPr txBox="1"/>
            <p:nvPr/>
          </p:nvSpPr>
          <p:spPr>
            <a:xfrm>
              <a:off x="94210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B95FE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Success = 0.5×Coverage + 0.2×Balance + 0.3×Difficulty</a:t>
              </a:r>
            </a:p>
          </p:txBody>
        </p:sp>
        <p:sp>
          <p:nvSpPr>
            <p:cNvPr id="33" name="TextBox 15">
              <a:extLst>
                <a:ext uri="{FF2B5EF4-FFF2-40B4-BE49-F238E27FC236}">
                  <a16:creationId xmlns:a16="http://schemas.microsoft.com/office/drawing/2014/main" id="{D5F08D71-AB2B-268B-5F06-5265D2856F42}"/>
                </a:ext>
              </a:extLst>
            </p:cNvPr>
            <p:cNvSpPr txBox="1"/>
            <p:nvPr/>
          </p:nvSpPr>
          <p:spPr>
            <a:xfrm>
              <a:off x="85066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نموذج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مجموع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مرجح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لثلاثة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عوامل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لتقدير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احتمالية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الإنجاز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16C2A2A5-C73C-6135-0FFE-A0DFC8F4A549}"/>
              </a:ext>
            </a:extLst>
          </p:cNvPr>
          <p:cNvGrpSpPr/>
          <p:nvPr/>
        </p:nvGrpSpPr>
        <p:grpSpPr>
          <a:xfrm>
            <a:off x="6245629" y="4045527"/>
            <a:ext cx="5303520" cy="1828800"/>
            <a:chOff x="6245629" y="4045527"/>
            <a:chExt cx="5303520" cy="1828800"/>
          </a:xfrm>
        </p:grpSpPr>
        <p:sp>
          <p:nvSpPr>
            <p:cNvPr id="62" name="Rounded Rectangle 16">
              <a:extLst>
                <a:ext uri="{FF2B5EF4-FFF2-40B4-BE49-F238E27FC236}">
                  <a16:creationId xmlns:a16="http://schemas.microsoft.com/office/drawing/2014/main" id="{D9B267A6-46E1-824F-5658-984973414636}"/>
                </a:ext>
              </a:extLst>
            </p:cNvPr>
            <p:cNvSpPr/>
            <p:nvPr/>
          </p:nvSpPr>
          <p:spPr>
            <a:xfrm>
              <a:off x="624562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4" name="TextBox 17">
              <a:extLst>
                <a:ext uri="{FF2B5EF4-FFF2-40B4-BE49-F238E27FC236}">
                  <a16:creationId xmlns:a16="http://schemas.microsoft.com/office/drawing/2014/main" id="{11987864-CDE7-D628-B327-35633651277B}"/>
                </a:ext>
              </a:extLst>
            </p:cNvPr>
            <p:cNvSpPr txBox="1"/>
            <p:nvPr/>
          </p:nvSpPr>
          <p:spPr>
            <a:xfrm>
              <a:off x="642850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خطة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العمل (Sandbox)</a:t>
              </a:r>
            </a:p>
          </p:txBody>
        </p:sp>
        <p:sp>
          <p:nvSpPr>
            <p:cNvPr id="66" name="Rectangle 18">
              <a:extLst>
                <a:ext uri="{FF2B5EF4-FFF2-40B4-BE49-F238E27FC236}">
                  <a16:creationId xmlns:a16="http://schemas.microsoft.com/office/drawing/2014/main" id="{4F55C55A-6860-D2A4-6ACC-6264F217CB96}"/>
                </a:ext>
              </a:extLst>
            </p:cNvPr>
            <p:cNvSpPr/>
            <p:nvPr/>
          </p:nvSpPr>
          <p:spPr>
            <a:xfrm>
              <a:off x="642850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8" name="TextBox 19">
              <a:extLst>
                <a:ext uri="{FF2B5EF4-FFF2-40B4-BE49-F238E27FC236}">
                  <a16:creationId xmlns:a16="http://schemas.microsoft.com/office/drawing/2014/main" id="{A0EB0977-F0E0-EDFE-F264-838990E7F0D6}"/>
                </a:ext>
              </a:extLst>
            </p:cNvPr>
            <p:cNvSpPr txBox="1"/>
            <p:nvPr/>
          </p:nvSpPr>
          <p:spPr>
            <a:xfrm>
              <a:off x="651994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Template → Milestones → Timeline → Risks</a:t>
              </a:r>
            </a:p>
          </p:txBody>
        </p:sp>
        <p:sp>
          <p:nvSpPr>
            <p:cNvPr id="70" name="TextBox 20">
              <a:extLst>
                <a:ext uri="{FF2B5EF4-FFF2-40B4-BE49-F238E27FC236}">
                  <a16:creationId xmlns:a16="http://schemas.microsoft.com/office/drawing/2014/main" id="{4B3D13E3-2CCA-80B0-424E-4FA9CD5A7A64}"/>
                </a:ext>
              </a:extLst>
            </p:cNvPr>
            <p:cNvSpPr txBox="1"/>
            <p:nvPr/>
          </p:nvSpPr>
          <p:spPr>
            <a:xfrm>
              <a:off x="642850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توليد خارطة طريق تنفيذية بمراحل زمنية ومخاطر تلقائية</a:t>
              </a:r>
            </a:p>
          </p:txBody>
        </p:sp>
      </p:grp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98F2AC0A-34D8-41D1-1AE1-01B81E9AA424}"/>
              </a:ext>
            </a:extLst>
          </p:cNvPr>
          <p:cNvGrpSpPr/>
          <p:nvPr/>
        </p:nvGrpSpPr>
        <p:grpSpPr>
          <a:xfrm>
            <a:off x="667789" y="4045527"/>
            <a:ext cx="5303520" cy="1828800"/>
            <a:chOff x="667789" y="4045527"/>
            <a:chExt cx="5303520" cy="1828800"/>
          </a:xfrm>
        </p:grpSpPr>
        <p:sp>
          <p:nvSpPr>
            <p:cNvPr id="72" name="Rounded Rectangle 21">
              <a:extLst>
                <a:ext uri="{FF2B5EF4-FFF2-40B4-BE49-F238E27FC236}">
                  <a16:creationId xmlns:a16="http://schemas.microsoft.com/office/drawing/2014/main" id="{548BD09E-B222-7A2C-8DAC-C5B7A9240B37}"/>
                </a:ext>
              </a:extLst>
            </p:cNvPr>
            <p:cNvSpPr/>
            <p:nvPr/>
          </p:nvSpPr>
          <p:spPr>
            <a:xfrm>
              <a:off x="66778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4" name="TextBox 22">
              <a:extLst>
                <a:ext uri="{FF2B5EF4-FFF2-40B4-BE49-F238E27FC236}">
                  <a16:creationId xmlns:a16="http://schemas.microsoft.com/office/drawing/2014/main" id="{4CC92847-EBE8-A1EE-4F71-6749952CC0C1}"/>
                </a:ext>
              </a:extLst>
            </p:cNvPr>
            <p:cNvSpPr txBox="1"/>
            <p:nvPr/>
          </p:nvSpPr>
          <p:spPr>
            <a:xfrm>
              <a:off x="85066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توازن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الفريق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C51EF62A-25AB-5361-035B-22B34C117A3B}"/>
                </a:ext>
              </a:extLst>
            </p:cNvPr>
            <p:cNvSpPr/>
            <p:nvPr/>
          </p:nvSpPr>
          <p:spPr>
            <a:xfrm>
              <a:off x="85066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8" name="TextBox 24">
              <a:extLst>
                <a:ext uri="{FF2B5EF4-FFF2-40B4-BE49-F238E27FC236}">
                  <a16:creationId xmlns:a16="http://schemas.microsoft.com/office/drawing/2014/main" id="{14F5F800-97F8-4936-2BD0-459D4E23E205}"/>
                </a:ext>
              </a:extLst>
            </p:cNvPr>
            <p:cNvSpPr txBox="1"/>
            <p:nvPr/>
          </p:nvSpPr>
          <p:spPr>
            <a:xfrm>
              <a:off x="94210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Balance = 1 − (σ / μ)</a:t>
              </a:r>
            </a:p>
          </p:txBody>
        </p:sp>
        <p:sp>
          <p:nvSpPr>
            <p:cNvPr id="80" name="TextBox 25">
              <a:extLst>
                <a:ext uri="{FF2B5EF4-FFF2-40B4-BE49-F238E27FC236}">
                  <a16:creationId xmlns:a16="http://schemas.microsoft.com/office/drawing/2014/main" id="{056E05C6-3FEF-FC46-EB8A-C371A6439775}"/>
                </a:ext>
              </a:extLst>
            </p:cNvPr>
            <p:cNvSpPr txBox="1"/>
            <p:nvPr/>
          </p:nvSpPr>
          <p:spPr>
            <a:xfrm>
              <a:off x="85066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lang="ar-SA"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أعضاء فريق متوازنين عبر الانحراف المعياري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37814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7F7FE-667B-6F53-3214-C7ACA4764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DF15F44F-4EB6-0901-6FAF-B482EB8B8A0E}"/>
              </a:ext>
            </a:extLst>
          </p:cNvPr>
          <p:cNvSpPr/>
          <p:nvPr/>
        </p:nvSpPr>
        <p:spPr>
          <a:xfrm>
            <a:off x="1" y="-5102"/>
            <a:ext cx="12191999" cy="120516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98F592A-5070-EAFA-36FC-90CF979CD0EF}"/>
              </a:ext>
            </a:extLst>
          </p:cNvPr>
          <p:cNvSpPr txBox="1"/>
          <p:nvPr/>
        </p:nvSpPr>
        <p:spPr>
          <a:xfrm>
            <a:off x="2763372" y="25099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الخوارزميات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CD336608-763D-B000-6975-7C5B5ABAF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9" name="مخطط انسيابي: معالجة متعاقبة 8">
            <a:extLst>
              <a:ext uri="{FF2B5EF4-FFF2-40B4-BE49-F238E27FC236}">
                <a16:creationId xmlns:a16="http://schemas.microsoft.com/office/drawing/2014/main" id="{99DC2D0F-E024-6938-F0C0-9F62166CCC57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08/14</a:t>
            </a: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5745C209-2BE2-D06B-369C-0D888BB7F309}"/>
              </a:ext>
            </a:extLst>
          </p:cNvPr>
          <p:cNvGrpSpPr/>
          <p:nvPr/>
        </p:nvGrpSpPr>
        <p:grpSpPr>
          <a:xfrm>
            <a:off x="6245629" y="1942407"/>
            <a:ext cx="5303520" cy="1828800"/>
            <a:chOff x="6245629" y="1942407"/>
            <a:chExt cx="5303520" cy="1828800"/>
          </a:xfrm>
        </p:grpSpPr>
        <p:sp>
          <p:nvSpPr>
            <p:cNvPr id="11" name="Rounded Rectangle 6">
              <a:extLst>
                <a:ext uri="{FF2B5EF4-FFF2-40B4-BE49-F238E27FC236}">
                  <a16:creationId xmlns:a16="http://schemas.microsoft.com/office/drawing/2014/main" id="{BDB536DD-697F-CECD-FED2-007203258300}"/>
                </a:ext>
              </a:extLst>
            </p:cNvPr>
            <p:cNvSpPr/>
            <p:nvPr/>
          </p:nvSpPr>
          <p:spPr>
            <a:xfrm>
              <a:off x="624562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75BD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40BD6D4F-AA0C-4520-D131-463CE315CF5D}"/>
                </a:ext>
              </a:extLst>
            </p:cNvPr>
            <p:cNvSpPr txBox="1"/>
            <p:nvPr/>
          </p:nvSpPr>
          <p:spPr>
            <a:xfrm>
              <a:off x="642850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التوصية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والمطابقة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66DA45B7-E9BC-CAAF-A28C-15659BCA01FC}"/>
                </a:ext>
              </a:extLst>
            </p:cNvPr>
            <p:cNvSpPr/>
            <p:nvPr/>
          </p:nvSpPr>
          <p:spPr>
            <a:xfrm>
              <a:off x="6428509" y="2629593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282E85BC-5A96-F6DE-72D4-31B921400200}"/>
                </a:ext>
              </a:extLst>
            </p:cNvPr>
            <p:cNvSpPr txBox="1"/>
            <p:nvPr/>
          </p:nvSpPr>
          <p:spPr>
            <a:xfrm>
              <a:off x="651994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sz="1200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Match Score = Σ(proficiency × weight) / max</a:t>
              </a: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490FAE1E-53B7-891D-4A7E-D007866CC949}"/>
                </a:ext>
              </a:extLst>
            </p:cNvPr>
            <p:cNvSpPr txBox="1"/>
            <p:nvPr/>
          </p:nvSpPr>
          <p:spPr>
            <a:xfrm>
              <a:off x="642850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مقارنة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مهارات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الطالب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مع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متطلبات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كل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مشروع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وترتيبها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تنازلياً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4CEFDBDF-AE89-007A-E1D0-F5B7CCB04C46}"/>
              </a:ext>
            </a:extLst>
          </p:cNvPr>
          <p:cNvGrpSpPr/>
          <p:nvPr/>
        </p:nvGrpSpPr>
        <p:grpSpPr>
          <a:xfrm>
            <a:off x="667789" y="1942407"/>
            <a:ext cx="5303520" cy="1828800"/>
            <a:chOff x="667789" y="1942407"/>
            <a:chExt cx="5303520" cy="1828800"/>
          </a:xfrm>
        </p:grpSpPr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4E4464A2-59FB-99DD-C4FF-B92FDF6B0C4E}"/>
                </a:ext>
              </a:extLst>
            </p:cNvPr>
            <p:cNvSpPr/>
            <p:nvPr/>
          </p:nvSpPr>
          <p:spPr>
            <a:xfrm>
              <a:off x="66778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B95FEB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E5A9B882-34F8-B53F-196B-A4E464C0CAD0}"/>
                </a:ext>
              </a:extLst>
            </p:cNvPr>
            <p:cNvSpPr txBox="1"/>
            <p:nvPr/>
          </p:nvSpPr>
          <p:spPr>
            <a:xfrm>
              <a:off x="85066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تقدير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النجاح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69E8F194-17B8-6B74-5E06-12231A9FA80F}"/>
                </a:ext>
              </a:extLst>
            </p:cNvPr>
            <p:cNvSpPr/>
            <p:nvPr/>
          </p:nvSpPr>
          <p:spPr>
            <a:xfrm>
              <a:off x="850669" y="249104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4DCD9EF7-C0A8-E33F-581A-36ED222C6B4D}"/>
                </a:ext>
              </a:extLst>
            </p:cNvPr>
            <p:cNvSpPr txBox="1"/>
            <p:nvPr/>
          </p:nvSpPr>
          <p:spPr>
            <a:xfrm>
              <a:off x="94210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B95FE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Success = 0.5×Coverage + 0.2×Balance + 0.3×Difficulty</a:t>
              </a:r>
            </a:p>
          </p:txBody>
        </p:sp>
        <p:sp>
          <p:nvSpPr>
            <p:cNvPr id="33" name="TextBox 15">
              <a:extLst>
                <a:ext uri="{FF2B5EF4-FFF2-40B4-BE49-F238E27FC236}">
                  <a16:creationId xmlns:a16="http://schemas.microsoft.com/office/drawing/2014/main" id="{C7AAE69A-63EA-9B0A-4857-9E6DE74D3C56}"/>
                </a:ext>
              </a:extLst>
            </p:cNvPr>
            <p:cNvSpPr txBox="1"/>
            <p:nvPr/>
          </p:nvSpPr>
          <p:spPr>
            <a:xfrm>
              <a:off x="85066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نموذج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مجموع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مرجح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لثلاثة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عوامل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لتقدير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احتمالية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الإنجاز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3C3EC4DE-66DD-AD2C-422B-F173D341D0D9}"/>
              </a:ext>
            </a:extLst>
          </p:cNvPr>
          <p:cNvGrpSpPr/>
          <p:nvPr/>
        </p:nvGrpSpPr>
        <p:grpSpPr>
          <a:xfrm>
            <a:off x="6245629" y="4045527"/>
            <a:ext cx="5303520" cy="1828800"/>
            <a:chOff x="6245629" y="4045527"/>
            <a:chExt cx="5303520" cy="1828800"/>
          </a:xfrm>
        </p:grpSpPr>
        <p:sp>
          <p:nvSpPr>
            <p:cNvPr id="62" name="Rounded Rectangle 16">
              <a:extLst>
                <a:ext uri="{FF2B5EF4-FFF2-40B4-BE49-F238E27FC236}">
                  <a16:creationId xmlns:a16="http://schemas.microsoft.com/office/drawing/2014/main" id="{F63D23F2-6DEC-1B42-2ABB-8A1B0C47A14A}"/>
                </a:ext>
              </a:extLst>
            </p:cNvPr>
            <p:cNvSpPr/>
            <p:nvPr/>
          </p:nvSpPr>
          <p:spPr>
            <a:xfrm>
              <a:off x="6245629" y="404552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FBFFF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4" name="TextBox 17">
              <a:extLst>
                <a:ext uri="{FF2B5EF4-FFF2-40B4-BE49-F238E27FC236}">
                  <a16:creationId xmlns:a16="http://schemas.microsoft.com/office/drawing/2014/main" id="{AE5AF652-C4BE-C3E2-7D55-7BA806408EBD}"/>
                </a:ext>
              </a:extLst>
            </p:cNvPr>
            <p:cNvSpPr txBox="1"/>
            <p:nvPr/>
          </p:nvSpPr>
          <p:spPr>
            <a:xfrm>
              <a:off x="6428509" y="427551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خطة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العمل (Sandbox)</a:t>
              </a:r>
            </a:p>
          </p:txBody>
        </p:sp>
        <p:sp>
          <p:nvSpPr>
            <p:cNvPr id="66" name="Rectangle 18">
              <a:extLst>
                <a:ext uri="{FF2B5EF4-FFF2-40B4-BE49-F238E27FC236}">
                  <a16:creationId xmlns:a16="http://schemas.microsoft.com/office/drawing/2014/main" id="{0FDE190B-D8D8-44F0-BDB8-8550DA735F6F}"/>
                </a:ext>
              </a:extLst>
            </p:cNvPr>
            <p:cNvSpPr/>
            <p:nvPr/>
          </p:nvSpPr>
          <p:spPr>
            <a:xfrm>
              <a:off x="6428509" y="459416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8" name="TextBox 19">
              <a:extLst>
                <a:ext uri="{FF2B5EF4-FFF2-40B4-BE49-F238E27FC236}">
                  <a16:creationId xmlns:a16="http://schemas.microsoft.com/office/drawing/2014/main" id="{86CB7E47-CACF-C1C3-C60C-EDE90AB0F584}"/>
                </a:ext>
              </a:extLst>
            </p:cNvPr>
            <p:cNvSpPr txBox="1"/>
            <p:nvPr/>
          </p:nvSpPr>
          <p:spPr>
            <a:xfrm>
              <a:off x="6519949" y="477843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3FBF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Template → Milestones → Timeline → Risks</a:t>
              </a:r>
            </a:p>
          </p:txBody>
        </p:sp>
        <p:sp>
          <p:nvSpPr>
            <p:cNvPr id="70" name="TextBox 20">
              <a:extLst>
                <a:ext uri="{FF2B5EF4-FFF2-40B4-BE49-F238E27FC236}">
                  <a16:creationId xmlns:a16="http://schemas.microsoft.com/office/drawing/2014/main" id="{E67ADB74-968F-D6FF-82B3-EB496CF775C3}"/>
                </a:ext>
              </a:extLst>
            </p:cNvPr>
            <p:cNvSpPr txBox="1"/>
            <p:nvPr/>
          </p:nvSpPr>
          <p:spPr>
            <a:xfrm>
              <a:off x="6428509" y="537279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توليد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خارطة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طريق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تنفيذية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بمراحل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زمنية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ومخاطر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تلقائية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97B08747-F028-A295-B59F-E32C8854F5F7}"/>
              </a:ext>
            </a:extLst>
          </p:cNvPr>
          <p:cNvGrpSpPr/>
          <p:nvPr/>
        </p:nvGrpSpPr>
        <p:grpSpPr>
          <a:xfrm>
            <a:off x="667789" y="4045527"/>
            <a:ext cx="5303520" cy="1828800"/>
            <a:chOff x="667789" y="4045527"/>
            <a:chExt cx="5303520" cy="1828800"/>
          </a:xfrm>
        </p:grpSpPr>
        <p:sp>
          <p:nvSpPr>
            <p:cNvPr id="72" name="Rounded Rectangle 21">
              <a:extLst>
                <a:ext uri="{FF2B5EF4-FFF2-40B4-BE49-F238E27FC236}">
                  <a16:creationId xmlns:a16="http://schemas.microsoft.com/office/drawing/2014/main" id="{D6D01424-4B12-19E8-E8F5-5ADFB5A6995E}"/>
                </a:ext>
              </a:extLst>
            </p:cNvPr>
            <p:cNvSpPr/>
            <p:nvPr/>
          </p:nvSpPr>
          <p:spPr>
            <a:xfrm>
              <a:off x="667789" y="4045527"/>
              <a:ext cx="5303520" cy="18288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E2E8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4" name="TextBox 22">
              <a:extLst>
                <a:ext uri="{FF2B5EF4-FFF2-40B4-BE49-F238E27FC236}">
                  <a16:creationId xmlns:a16="http://schemas.microsoft.com/office/drawing/2014/main" id="{30423501-BEAC-1890-F3BB-8D4464764432}"/>
                </a:ext>
              </a:extLst>
            </p:cNvPr>
            <p:cNvSpPr txBox="1"/>
            <p:nvPr/>
          </p:nvSpPr>
          <p:spPr>
            <a:xfrm>
              <a:off x="850669" y="4275513"/>
              <a:ext cx="4937760" cy="3231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توازن</a:t>
              </a: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الفريق</a:t>
              </a:r>
              <a:endParaRPr dirty="0"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0E24F34D-8BD0-90E7-1C53-2BE78B7CB608}"/>
                </a:ext>
              </a:extLst>
            </p:cNvPr>
            <p:cNvSpPr/>
            <p:nvPr/>
          </p:nvSpPr>
          <p:spPr>
            <a:xfrm>
              <a:off x="850669" y="4594167"/>
              <a:ext cx="4937760" cy="5029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8" name="TextBox 24">
              <a:extLst>
                <a:ext uri="{FF2B5EF4-FFF2-40B4-BE49-F238E27FC236}">
                  <a16:creationId xmlns:a16="http://schemas.microsoft.com/office/drawing/2014/main" id="{DF0E52D1-287F-9D31-C545-5628749FEDE4}"/>
                </a:ext>
              </a:extLst>
            </p:cNvPr>
            <p:cNvSpPr txBox="1"/>
            <p:nvPr/>
          </p:nvSpPr>
          <p:spPr>
            <a:xfrm>
              <a:off x="942109" y="4778433"/>
              <a:ext cx="475488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Balance = 1 − (σ / μ)</a:t>
              </a:r>
            </a:p>
          </p:txBody>
        </p:sp>
        <p:sp>
          <p:nvSpPr>
            <p:cNvPr id="80" name="TextBox 25">
              <a:extLst>
                <a:ext uri="{FF2B5EF4-FFF2-40B4-BE49-F238E27FC236}">
                  <a16:creationId xmlns:a16="http://schemas.microsoft.com/office/drawing/2014/main" id="{81CDCAEC-0703-EEE8-84AC-0765B20F4503}"/>
                </a:ext>
              </a:extLst>
            </p:cNvPr>
            <p:cNvSpPr txBox="1"/>
            <p:nvPr/>
          </p:nvSpPr>
          <p:spPr>
            <a:xfrm>
              <a:off x="850669" y="5372793"/>
              <a:ext cx="493776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lang="ar-SA" dirty="0">
                  <a:solidFill>
                    <a:schemeClr val="bg1">
                      <a:lumMod val="85000"/>
                    </a:schemeClr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أعضاء فريق متوازنين عبر الانحراف المعياري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926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60455-1C78-ACBA-EA88-52DE2C1C3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514F915D-5382-DBC5-0D5B-4D4740FCBB62}"/>
              </a:ext>
            </a:extLst>
          </p:cNvPr>
          <p:cNvSpPr/>
          <p:nvPr/>
        </p:nvSpPr>
        <p:spPr>
          <a:xfrm>
            <a:off x="1" y="-5102"/>
            <a:ext cx="12191999" cy="1205161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3569F78D-5369-34E8-62D5-4D36A5452489}"/>
              </a:ext>
            </a:extLst>
          </p:cNvPr>
          <p:cNvSpPr txBox="1"/>
          <p:nvPr/>
        </p:nvSpPr>
        <p:spPr>
          <a:xfrm>
            <a:off x="2763372" y="25099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الخوارزميات المستخدمة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3D738B9D-C806-0C1E-00B7-426D1EF91B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9" name="مخطط انسيابي: معالجة متعاقبة 8">
            <a:extLst>
              <a:ext uri="{FF2B5EF4-FFF2-40B4-BE49-F238E27FC236}">
                <a16:creationId xmlns:a16="http://schemas.microsoft.com/office/drawing/2014/main" id="{F045A564-F535-05F0-0121-E4A8AD8A2012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08/14</a:t>
            </a: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B533EEB9-6DA4-BF6C-A744-22231174F99A}"/>
              </a:ext>
            </a:extLst>
          </p:cNvPr>
          <p:cNvGrpSpPr/>
          <p:nvPr/>
        </p:nvGrpSpPr>
        <p:grpSpPr>
          <a:xfrm>
            <a:off x="6245629" y="1942407"/>
            <a:ext cx="5303520" cy="1828800"/>
            <a:chOff x="6245629" y="1942407"/>
            <a:chExt cx="5303520" cy="1828800"/>
          </a:xfrm>
        </p:grpSpPr>
        <p:sp>
          <p:nvSpPr>
            <p:cNvPr id="11" name="Rounded Rectangle 6">
              <a:extLst>
                <a:ext uri="{FF2B5EF4-FFF2-40B4-BE49-F238E27FC236}">
                  <a16:creationId xmlns:a16="http://schemas.microsoft.com/office/drawing/2014/main" id="{482B4E63-BC6F-4FCF-3536-C9552508FA15}"/>
                </a:ext>
              </a:extLst>
            </p:cNvPr>
            <p:cNvSpPr/>
            <p:nvPr/>
          </p:nvSpPr>
          <p:spPr>
            <a:xfrm>
              <a:off x="624562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75BD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82476AE2-2078-F23C-0009-5037685A30F5}"/>
                </a:ext>
              </a:extLst>
            </p:cNvPr>
            <p:cNvSpPr txBox="1"/>
            <p:nvPr/>
          </p:nvSpPr>
          <p:spPr>
            <a:xfrm>
              <a:off x="642850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التوصية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والمطابقة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5" name="Rectangle 8">
              <a:extLst>
                <a:ext uri="{FF2B5EF4-FFF2-40B4-BE49-F238E27FC236}">
                  <a16:creationId xmlns:a16="http://schemas.microsoft.com/office/drawing/2014/main" id="{DA64EC58-04B2-8B5A-7BA3-86B4B7F64472}"/>
                </a:ext>
              </a:extLst>
            </p:cNvPr>
            <p:cNvSpPr/>
            <p:nvPr/>
          </p:nvSpPr>
          <p:spPr>
            <a:xfrm>
              <a:off x="6428509" y="2629593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id="{A99570EB-638D-8FC7-1956-D585738A53DF}"/>
                </a:ext>
              </a:extLst>
            </p:cNvPr>
            <p:cNvSpPr txBox="1"/>
            <p:nvPr/>
          </p:nvSpPr>
          <p:spPr>
            <a:xfrm>
              <a:off x="651994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sz="1200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Match Score = Σ(proficiency × weight) / max</a:t>
              </a: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B013713F-9F75-C82E-3622-FD6A32ADEFDA}"/>
                </a:ext>
              </a:extLst>
            </p:cNvPr>
            <p:cNvSpPr txBox="1"/>
            <p:nvPr/>
          </p:nvSpPr>
          <p:spPr>
            <a:xfrm>
              <a:off x="642850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مقارنة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مهارات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الطالب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مع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متطلبات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كل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مشروع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وترتيبها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تنازلياً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2" name="مجموعة 81">
            <a:extLst>
              <a:ext uri="{FF2B5EF4-FFF2-40B4-BE49-F238E27FC236}">
                <a16:creationId xmlns:a16="http://schemas.microsoft.com/office/drawing/2014/main" id="{0B6F541F-612E-F5A3-2B72-9808AF14DE0B}"/>
              </a:ext>
            </a:extLst>
          </p:cNvPr>
          <p:cNvGrpSpPr/>
          <p:nvPr/>
        </p:nvGrpSpPr>
        <p:grpSpPr>
          <a:xfrm>
            <a:off x="667789" y="1942407"/>
            <a:ext cx="5303520" cy="1828800"/>
            <a:chOff x="667789" y="1942407"/>
            <a:chExt cx="5303520" cy="1828800"/>
          </a:xfrm>
        </p:grpSpPr>
        <p:sp>
          <p:nvSpPr>
            <p:cNvPr id="21" name="Rounded Rectangle 11">
              <a:extLst>
                <a:ext uri="{FF2B5EF4-FFF2-40B4-BE49-F238E27FC236}">
                  <a16:creationId xmlns:a16="http://schemas.microsoft.com/office/drawing/2014/main" id="{8C149CC8-D507-B1D6-BD67-1339B8358089}"/>
                </a:ext>
              </a:extLst>
            </p:cNvPr>
            <p:cNvSpPr/>
            <p:nvPr/>
          </p:nvSpPr>
          <p:spPr>
            <a:xfrm>
              <a:off x="66778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B95FEB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3" name="TextBox 12">
              <a:extLst>
                <a:ext uri="{FF2B5EF4-FFF2-40B4-BE49-F238E27FC236}">
                  <a16:creationId xmlns:a16="http://schemas.microsoft.com/office/drawing/2014/main" id="{07AF10A0-9020-9B39-090B-5A429640544D}"/>
                </a:ext>
              </a:extLst>
            </p:cNvPr>
            <p:cNvSpPr txBox="1"/>
            <p:nvPr/>
          </p:nvSpPr>
          <p:spPr>
            <a:xfrm>
              <a:off x="85066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تقدير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النجاح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F5A6049B-7730-5B1F-2A94-F22E8142EFB7}"/>
                </a:ext>
              </a:extLst>
            </p:cNvPr>
            <p:cNvSpPr/>
            <p:nvPr/>
          </p:nvSpPr>
          <p:spPr>
            <a:xfrm>
              <a:off x="850669" y="249104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31" name="TextBox 14">
              <a:extLst>
                <a:ext uri="{FF2B5EF4-FFF2-40B4-BE49-F238E27FC236}">
                  <a16:creationId xmlns:a16="http://schemas.microsoft.com/office/drawing/2014/main" id="{A746C2BE-A948-ADD7-D097-D071E1B8B183}"/>
                </a:ext>
              </a:extLst>
            </p:cNvPr>
            <p:cNvSpPr txBox="1"/>
            <p:nvPr/>
          </p:nvSpPr>
          <p:spPr>
            <a:xfrm>
              <a:off x="94210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B95FE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Success = 0.5×Coverage + 0.2×Balance + 0.3×Difficulty</a:t>
              </a:r>
            </a:p>
          </p:txBody>
        </p:sp>
        <p:sp>
          <p:nvSpPr>
            <p:cNvPr id="33" name="TextBox 15">
              <a:extLst>
                <a:ext uri="{FF2B5EF4-FFF2-40B4-BE49-F238E27FC236}">
                  <a16:creationId xmlns:a16="http://schemas.microsoft.com/office/drawing/2014/main" id="{C2289411-35D6-AF17-526D-AE36777DC4C5}"/>
                </a:ext>
              </a:extLst>
            </p:cNvPr>
            <p:cNvSpPr txBox="1"/>
            <p:nvPr/>
          </p:nvSpPr>
          <p:spPr>
            <a:xfrm>
              <a:off x="85066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نموذج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مجموع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مرجح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لثلاثة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عوامل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لتقدير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احتمالية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الإنجاز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3" name="مجموعة 82">
            <a:extLst>
              <a:ext uri="{FF2B5EF4-FFF2-40B4-BE49-F238E27FC236}">
                <a16:creationId xmlns:a16="http://schemas.microsoft.com/office/drawing/2014/main" id="{38FB2C4F-1F79-CF52-BA6F-C15DFBC99A54}"/>
              </a:ext>
            </a:extLst>
          </p:cNvPr>
          <p:cNvGrpSpPr/>
          <p:nvPr/>
        </p:nvGrpSpPr>
        <p:grpSpPr>
          <a:xfrm>
            <a:off x="6245629" y="4045527"/>
            <a:ext cx="5303520" cy="1828800"/>
            <a:chOff x="6245629" y="4045527"/>
            <a:chExt cx="5303520" cy="1828800"/>
          </a:xfrm>
        </p:grpSpPr>
        <p:sp>
          <p:nvSpPr>
            <p:cNvPr id="62" name="Rounded Rectangle 16">
              <a:extLst>
                <a:ext uri="{FF2B5EF4-FFF2-40B4-BE49-F238E27FC236}">
                  <a16:creationId xmlns:a16="http://schemas.microsoft.com/office/drawing/2014/main" id="{FF73D32C-C985-91CD-B0A2-C7696DE64210}"/>
                </a:ext>
              </a:extLst>
            </p:cNvPr>
            <p:cNvSpPr/>
            <p:nvPr/>
          </p:nvSpPr>
          <p:spPr>
            <a:xfrm>
              <a:off x="6245629" y="404552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FBFFF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4" name="TextBox 17">
              <a:extLst>
                <a:ext uri="{FF2B5EF4-FFF2-40B4-BE49-F238E27FC236}">
                  <a16:creationId xmlns:a16="http://schemas.microsoft.com/office/drawing/2014/main" id="{5B613479-A4D1-AA5D-AD40-86062D002F6E}"/>
                </a:ext>
              </a:extLst>
            </p:cNvPr>
            <p:cNvSpPr txBox="1"/>
            <p:nvPr/>
          </p:nvSpPr>
          <p:spPr>
            <a:xfrm>
              <a:off x="6428509" y="427551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خطة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العمل (Sandbox)</a:t>
              </a:r>
            </a:p>
          </p:txBody>
        </p:sp>
        <p:sp>
          <p:nvSpPr>
            <p:cNvPr id="66" name="Rectangle 18">
              <a:extLst>
                <a:ext uri="{FF2B5EF4-FFF2-40B4-BE49-F238E27FC236}">
                  <a16:creationId xmlns:a16="http://schemas.microsoft.com/office/drawing/2014/main" id="{57C3AAA4-87F8-8130-F0E6-7E3DAC66CFE7}"/>
                </a:ext>
              </a:extLst>
            </p:cNvPr>
            <p:cNvSpPr/>
            <p:nvPr/>
          </p:nvSpPr>
          <p:spPr>
            <a:xfrm>
              <a:off x="6428509" y="459416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8" name="TextBox 19">
              <a:extLst>
                <a:ext uri="{FF2B5EF4-FFF2-40B4-BE49-F238E27FC236}">
                  <a16:creationId xmlns:a16="http://schemas.microsoft.com/office/drawing/2014/main" id="{47C44BEE-6E67-9FE5-C276-34103C474929}"/>
                </a:ext>
              </a:extLst>
            </p:cNvPr>
            <p:cNvSpPr txBox="1"/>
            <p:nvPr/>
          </p:nvSpPr>
          <p:spPr>
            <a:xfrm>
              <a:off x="6519949" y="477843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3FBF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Template → Milestones → Timeline → Risks</a:t>
              </a:r>
            </a:p>
          </p:txBody>
        </p:sp>
        <p:sp>
          <p:nvSpPr>
            <p:cNvPr id="70" name="TextBox 20">
              <a:extLst>
                <a:ext uri="{FF2B5EF4-FFF2-40B4-BE49-F238E27FC236}">
                  <a16:creationId xmlns:a16="http://schemas.microsoft.com/office/drawing/2014/main" id="{850EEBD5-46C6-7199-E703-65D92999E98E}"/>
                </a:ext>
              </a:extLst>
            </p:cNvPr>
            <p:cNvSpPr txBox="1"/>
            <p:nvPr/>
          </p:nvSpPr>
          <p:spPr>
            <a:xfrm>
              <a:off x="6428509" y="537279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توليد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خارطة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طريق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تنفيذية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بمراحل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زمنية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ومخاطر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تلقائية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84" name="مجموعة 83">
            <a:extLst>
              <a:ext uri="{FF2B5EF4-FFF2-40B4-BE49-F238E27FC236}">
                <a16:creationId xmlns:a16="http://schemas.microsoft.com/office/drawing/2014/main" id="{61E70916-6DBC-B0EF-FC12-403CCA485CCB}"/>
              </a:ext>
            </a:extLst>
          </p:cNvPr>
          <p:cNvGrpSpPr/>
          <p:nvPr/>
        </p:nvGrpSpPr>
        <p:grpSpPr>
          <a:xfrm>
            <a:off x="667789" y="4045527"/>
            <a:ext cx="5303520" cy="1828800"/>
            <a:chOff x="667789" y="4045527"/>
            <a:chExt cx="5303520" cy="1828800"/>
          </a:xfrm>
        </p:grpSpPr>
        <p:sp>
          <p:nvSpPr>
            <p:cNvPr id="72" name="Rounded Rectangle 21">
              <a:extLst>
                <a:ext uri="{FF2B5EF4-FFF2-40B4-BE49-F238E27FC236}">
                  <a16:creationId xmlns:a16="http://schemas.microsoft.com/office/drawing/2014/main" id="{BF117D46-8903-E8B5-93C2-B66BAEC0B6CB}"/>
                </a:ext>
              </a:extLst>
            </p:cNvPr>
            <p:cNvSpPr/>
            <p:nvPr/>
          </p:nvSpPr>
          <p:spPr>
            <a:xfrm>
              <a:off x="667789" y="404552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B2CB6B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4" name="TextBox 22">
              <a:extLst>
                <a:ext uri="{FF2B5EF4-FFF2-40B4-BE49-F238E27FC236}">
                  <a16:creationId xmlns:a16="http://schemas.microsoft.com/office/drawing/2014/main" id="{90F901FE-2613-A0D7-23DB-A0E08B5AC74F}"/>
                </a:ext>
              </a:extLst>
            </p:cNvPr>
            <p:cNvSpPr txBox="1"/>
            <p:nvPr/>
          </p:nvSpPr>
          <p:spPr>
            <a:xfrm>
              <a:off x="850669" y="427551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توازن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الفريق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D6D8D5F9-6942-6996-DE87-3C229F9FB68B}"/>
                </a:ext>
              </a:extLst>
            </p:cNvPr>
            <p:cNvSpPr/>
            <p:nvPr/>
          </p:nvSpPr>
          <p:spPr>
            <a:xfrm>
              <a:off x="850669" y="459416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8" name="TextBox 24">
              <a:extLst>
                <a:ext uri="{FF2B5EF4-FFF2-40B4-BE49-F238E27FC236}">
                  <a16:creationId xmlns:a16="http://schemas.microsoft.com/office/drawing/2014/main" id="{DA2AF1D0-9704-C948-A043-150A3E2999B3}"/>
                </a:ext>
              </a:extLst>
            </p:cNvPr>
            <p:cNvSpPr txBox="1"/>
            <p:nvPr/>
          </p:nvSpPr>
          <p:spPr>
            <a:xfrm>
              <a:off x="942109" y="477843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B2CB6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Balance = 1 − (σ / μ)</a:t>
              </a:r>
            </a:p>
          </p:txBody>
        </p:sp>
        <p:sp>
          <p:nvSpPr>
            <p:cNvPr id="80" name="TextBox 25">
              <a:extLst>
                <a:ext uri="{FF2B5EF4-FFF2-40B4-BE49-F238E27FC236}">
                  <a16:creationId xmlns:a16="http://schemas.microsoft.com/office/drawing/2014/main" id="{82FC3211-AA8A-3A66-2364-574391F4BB7C}"/>
                </a:ext>
              </a:extLst>
            </p:cNvPr>
            <p:cNvSpPr txBox="1"/>
            <p:nvPr/>
          </p:nvSpPr>
          <p:spPr>
            <a:xfrm>
              <a:off x="850669" y="537279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lang="ar-SA" dirty="0">
                  <a:latin typeface="Cairo" panose="00000800000000000000" pitchFamily="2" charset="-78"/>
                  <a:cs typeface="Cairo" panose="00000800000000000000" pitchFamily="2" charset="-78"/>
                </a:rPr>
                <a:t>أعضاء فريق متوازنين عبر الانحراف المعياري</a:t>
              </a:r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BF94D3C0-47EB-349B-B9D0-3AB8F6731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36238" y="957842"/>
            <a:ext cx="7717414" cy="5453712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9DDA61A1-C366-E7B9-CBBD-A636B0FB56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614765" y="957842"/>
            <a:ext cx="6250919" cy="5386578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3035CC21-865F-BA2D-EAA0-5FA92EF840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36659" y="893448"/>
            <a:ext cx="7717414" cy="5450972"/>
          </a:xfrm>
          <a:prstGeom prst="rect">
            <a:avLst/>
          </a:prstGeom>
        </p:spPr>
      </p:pic>
      <p:sp>
        <p:nvSpPr>
          <p:cNvPr id="20" name="مستطيل 19">
            <a:extLst>
              <a:ext uri="{FF2B5EF4-FFF2-40B4-BE49-F238E27FC236}">
                <a16:creationId xmlns:a16="http://schemas.microsoft.com/office/drawing/2014/main" id="{42997BFF-722E-6D6B-DC61-CFF1AB838C1B}"/>
              </a:ext>
            </a:extLst>
          </p:cNvPr>
          <p:cNvSpPr/>
          <p:nvPr/>
        </p:nvSpPr>
        <p:spPr>
          <a:xfrm>
            <a:off x="13252270" y="0"/>
            <a:ext cx="2423160" cy="6858000"/>
          </a:xfrm>
          <a:prstGeom prst="rect">
            <a:avLst/>
          </a:prstGeom>
          <a:solidFill>
            <a:srgbClr val="D19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المخطط البنيوي للنظام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3798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C895A9DF-A2E1-7BCA-59CD-C2344AF10AEA}"/>
              </a:ext>
            </a:extLst>
          </p:cNvPr>
          <p:cNvSpPr/>
          <p:nvPr/>
        </p:nvSpPr>
        <p:spPr>
          <a:xfrm>
            <a:off x="1" y="-5102"/>
            <a:ext cx="9768839" cy="686310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77AD470-D3A0-F7BA-8422-42C3963024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7" name="مخطط انسيابي: معالجة متعاقبة 6">
            <a:extLst>
              <a:ext uri="{FF2B5EF4-FFF2-40B4-BE49-F238E27FC236}">
                <a16:creationId xmlns:a16="http://schemas.microsoft.com/office/drawing/2014/main" id="{371FDB72-7919-078B-4940-36FA9872C2E7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09/14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0157CF04-D320-04D8-68FD-CC3BDFFE5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82" y="957842"/>
            <a:ext cx="7717414" cy="5453712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2C84AE48-43C2-27C3-D853-A94F260C4FB1}"/>
              </a:ext>
            </a:extLst>
          </p:cNvPr>
          <p:cNvSpPr/>
          <p:nvPr/>
        </p:nvSpPr>
        <p:spPr>
          <a:xfrm>
            <a:off x="9768840" y="0"/>
            <a:ext cx="2423160" cy="6858000"/>
          </a:xfrm>
          <a:prstGeom prst="rect">
            <a:avLst/>
          </a:prstGeom>
          <a:solidFill>
            <a:srgbClr val="D19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المخطط البنيوي للنظام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6C3255BD-9E94-1315-F83B-06059E53AD6E}"/>
              </a:ext>
            </a:extLst>
          </p:cNvPr>
          <p:cNvSpPr/>
          <p:nvPr/>
        </p:nvSpPr>
        <p:spPr>
          <a:xfrm>
            <a:off x="12925749" y="0"/>
            <a:ext cx="2423160" cy="6858000"/>
          </a:xfrm>
          <a:prstGeom prst="rect">
            <a:avLst/>
          </a:prstGeom>
          <a:solidFill>
            <a:srgbClr val="FF7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مخطط حالات الاستخدام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1A5CAB65-0893-57A3-AE81-FC9A8021AA19}"/>
              </a:ext>
            </a:extLst>
          </p:cNvPr>
          <p:cNvGrpSpPr/>
          <p:nvPr/>
        </p:nvGrpSpPr>
        <p:grpSpPr>
          <a:xfrm>
            <a:off x="3456709" y="7916487"/>
            <a:ext cx="5303520" cy="1828800"/>
            <a:chOff x="6245629" y="1942407"/>
            <a:chExt cx="5303520" cy="1828800"/>
          </a:xfrm>
        </p:grpSpPr>
        <p:sp>
          <p:nvSpPr>
            <p:cNvPr id="18" name="Rounded Rectangle 6">
              <a:extLst>
                <a:ext uri="{FF2B5EF4-FFF2-40B4-BE49-F238E27FC236}">
                  <a16:creationId xmlns:a16="http://schemas.microsoft.com/office/drawing/2014/main" id="{9C8777AA-752E-49A2-6C1D-DECECB094ECE}"/>
                </a:ext>
              </a:extLst>
            </p:cNvPr>
            <p:cNvSpPr/>
            <p:nvPr/>
          </p:nvSpPr>
          <p:spPr>
            <a:xfrm>
              <a:off x="624562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75BD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E2E3E15E-760B-B1A1-7C51-5FE41358FBA2}"/>
                </a:ext>
              </a:extLst>
            </p:cNvPr>
            <p:cNvSpPr txBox="1"/>
            <p:nvPr/>
          </p:nvSpPr>
          <p:spPr>
            <a:xfrm>
              <a:off x="642850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التوصية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والمطابقة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1" name="Rectangle 8">
              <a:extLst>
                <a:ext uri="{FF2B5EF4-FFF2-40B4-BE49-F238E27FC236}">
                  <a16:creationId xmlns:a16="http://schemas.microsoft.com/office/drawing/2014/main" id="{305728E6-4AF9-DBEB-6012-8381517E691F}"/>
                </a:ext>
              </a:extLst>
            </p:cNvPr>
            <p:cNvSpPr/>
            <p:nvPr/>
          </p:nvSpPr>
          <p:spPr>
            <a:xfrm>
              <a:off x="6428509" y="2629593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bg1">
                    <a:lumMod val="85000"/>
                  </a:schemeClr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87BCA9F3-94BE-B7FE-EF41-BCE7E5271815}"/>
                </a:ext>
              </a:extLst>
            </p:cNvPr>
            <p:cNvSpPr txBox="1"/>
            <p:nvPr/>
          </p:nvSpPr>
          <p:spPr>
            <a:xfrm>
              <a:off x="651994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sz="1200" dirty="0">
                  <a:solidFill>
                    <a:srgbClr val="FF75BD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Match Score = Σ(proficiency × weight) / max</a:t>
              </a:r>
            </a:p>
          </p:txBody>
        </p:sp>
        <p:sp>
          <p:nvSpPr>
            <p:cNvPr id="23" name="TextBox 10">
              <a:extLst>
                <a:ext uri="{FF2B5EF4-FFF2-40B4-BE49-F238E27FC236}">
                  <a16:creationId xmlns:a16="http://schemas.microsoft.com/office/drawing/2014/main" id="{6B8DAE31-5C7C-9C7A-0344-144F08502246}"/>
                </a:ext>
              </a:extLst>
            </p:cNvPr>
            <p:cNvSpPr txBox="1"/>
            <p:nvPr/>
          </p:nvSpPr>
          <p:spPr>
            <a:xfrm>
              <a:off x="642850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مقارنة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مهارات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الطالب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مع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متطلبات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كل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مشروع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وترتيبها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تنازلياً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89AB2F0C-0F23-4621-826E-1934C5983715}"/>
              </a:ext>
            </a:extLst>
          </p:cNvPr>
          <p:cNvGrpSpPr/>
          <p:nvPr/>
        </p:nvGrpSpPr>
        <p:grpSpPr>
          <a:xfrm>
            <a:off x="3456709" y="7916487"/>
            <a:ext cx="5303520" cy="1828800"/>
            <a:chOff x="667789" y="1942407"/>
            <a:chExt cx="5303520" cy="1828800"/>
          </a:xfrm>
        </p:grpSpPr>
        <p:sp>
          <p:nvSpPr>
            <p:cNvPr id="46" name="Rounded Rectangle 11">
              <a:extLst>
                <a:ext uri="{FF2B5EF4-FFF2-40B4-BE49-F238E27FC236}">
                  <a16:creationId xmlns:a16="http://schemas.microsoft.com/office/drawing/2014/main" id="{85D41581-3DD3-151A-47F6-73D506222AC9}"/>
                </a:ext>
              </a:extLst>
            </p:cNvPr>
            <p:cNvSpPr/>
            <p:nvPr/>
          </p:nvSpPr>
          <p:spPr>
            <a:xfrm>
              <a:off x="667789" y="194240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B95FEB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8" name="TextBox 12">
              <a:extLst>
                <a:ext uri="{FF2B5EF4-FFF2-40B4-BE49-F238E27FC236}">
                  <a16:creationId xmlns:a16="http://schemas.microsoft.com/office/drawing/2014/main" id="{A363DB27-6B6D-B615-1086-8740F8EED94B}"/>
                </a:ext>
              </a:extLst>
            </p:cNvPr>
            <p:cNvSpPr txBox="1"/>
            <p:nvPr/>
          </p:nvSpPr>
          <p:spPr>
            <a:xfrm>
              <a:off x="850669" y="217239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تقدير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النجاح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49" name="Rectangle 13">
              <a:extLst>
                <a:ext uri="{FF2B5EF4-FFF2-40B4-BE49-F238E27FC236}">
                  <a16:creationId xmlns:a16="http://schemas.microsoft.com/office/drawing/2014/main" id="{C4136B09-9E1A-3EA6-950D-4B57C457B76A}"/>
                </a:ext>
              </a:extLst>
            </p:cNvPr>
            <p:cNvSpPr/>
            <p:nvPr/>
          </p:nvSpPr>
          <p:spPr>
            <a:xfrm>
              <a:off x="850669" y="249104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50" name="TextBox 14">
              <a:extLst>
                <a:ext uri="{FF2B5EF4-FFF2-40B4-BE49-F238E27FC236}">
                  <a16:creationId xmlns:a16="http://schemas.microsoft.com/office/drawing/2014/main" id="{A6A4B62F-E881-36F7-596B-13A07AA13657}"/>
                </a:ext>
              </a:extLst>
            </p:cNvPr>
            <p:cNvSpPr txBox="1"/>
            <p:nvPr/>
          </p:nvSpPr>
          <p:spPr>
            <a:xfrm>
              <a:off x="942109" y="267531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B95FE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Success = 0.5×Coverage + 0.2×Balance + 0.3×Difficulty</a:t>
              </a:r>
            </a:p>
          </p:txBody>
        </p:sp>
        <p:sp>
          <p:nvSpPr>
            <p:cNvPr id="51" name="TextBox 15">
              <a:extLst>
                <a:ext uri="{FF2B5EF4-FFF2-40B4-BE49-F238E27FC236}">
                  <a16:creationId xmlns:a16="http://schemas.microsoft.com/office/drawing/2014/main" id="{67204FC0-B652-6379-32A1-5B4F9847E84B}"/>
                </a:ext>
              </a:extLst>
            </p:cNvPr>
            <p:cNvSpPr txBox="1"/>
            <p:nvPr/>
          </p:nvSpPr>
          <p:spPr>
            <a:xfrm>
              <a:off x="850669" y="326967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نموذج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مجموع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مرجح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لثلاثة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عوامل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لتقدير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احتمالية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الإنجاز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52" name="مجموعة 51">
            <a:extLst>
              <a:ext uri="{FF2B5EF4-FFF2-40B4-BE49-F238E27FC236}">
                <a16:creationId xmlns:a16="http://schemas.microsoft.com/office/drawing/2014/main" id="{6A874298-8F72-4A99-3A9A-95C5BC5D5BDA}"/>
              </a:ext>
            </a:extLst>
          </p:cNvPr>
          <p:cNvGrpSpPr/>
          <p:nvPr/>
        </p:nvGrpSpPr>
        <p:grpSpPr>
          <a:xfrm>
            <a:off x="3456709" y="7916487"/>
            <a:ext cx="5303520" cy="1828800"/>
            <a:chOff x="6245629" y="4045527"/>
            <a:chExt cx="5303520" cy="1828800"/>
          </a:xfrm>
        </p:grpSpPr>
        <p:sp>
          <p:nvSpPr>
            <p:cNvPr id="53" name="Rounded Rectangle 16">
              <a:extLst>
                <a:ext uri="{FF2B5EF4-FFF2-40B4-BE49-F238E27FC236}">
                  <a16:creationId xmlns:a16="http://schemas.microsoft.com/office/drawing/2014/main" id="{8CE288DB-77DA-EC21-0EC6-951128A5576B}"/>
                </a:ext>
              </a:extLst>
            </p:cNvPr>
            <p:cNvSpPr/>
            <p:nvPr/>
          </p:nvSpPr>
          <p:spPr>
            <a:xfrm>
              <a:off x="6245629" y="404552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rgbClr val="3FBFFF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54" name="TextBox 17">
              <a:extLst>
                <a:ext uri="{FF2B5EF4-FFF2-40B4-BE49-F238E27FC236}">
                  <a16:creationId xmlns:a16="http://schemas.microsoft.com/office/drawing/2014/main" id="{E62B60A1-59A4-29AB-B39A-FA2852DE1B2D}"/>
                </a:ext>
              </a:extLst>
            </p:cNvPr>
            <p:cNvSpPr txBox="1"/>
            <p:nvPr/>
          </p:nvSpPr>
          <p:spPr>
            <a:xfrm>
              <a:off x="6428509" y="427551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خطة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العمل (Sandbox)</a:t>
              </a:r>
            </a:p>
          </p:txBody>
        </p:sp>
        <p:sp>
          <p:nvSpPr>
            <p:cNvPr id="55" name="Rectangle 18">
              <a:extLst>
                <a:ext uri="{FF2B5EF4-FFF2-40B4-BE49-F238E27FC236}">
                  <a16:creationId xmlns:a16="http://schemas.microsoft.com/office/drawing/2014/main" id="{1A853442-F33F-E864-86F6-F0820936E055}"/>
                </a:ext>
              </a:extLst>
            </p:cNvPr>
            <p:cNvSpPr/>
            <p:nvPr/>
          </p:nvSpPr>
          <p:spPr>
            <a:xfrm>
              <a:off x="6428509" y="459416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56" name="TextBox 19">
              <a:extLst>
                <a:ext uri="{FF2B5EF4-FFF2-40B4-BE49-F238E27FC236}">
                  <a16:creationId xmlns:a16="http://schemas.microsoft.com/office/drawing/2014/main" id="{484E0309-193F-4DAA-D88C-BC69565E345F}"/>
                </a:ext>
              </a:extLst>
            </p:cNvPr>
            <p:cNvSpPr txBox="1"/>
            <p:nvPr/>
          </p:nvSpPr>
          <p:spPr>
            <a:xfrm>
              <a:off x="6519949" y="477843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3FBFFF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Template → Milestones → Timeline → Risks</a:t>
              </a:r>
            </a:p>
          </p:txBody>
        </p:sp>
        <p:sp>
          <p:nvSpPr>
            <p:cNvPr id="57" name="TextBox 20">
              <a:extLst>
                <a:ext uri="{FF2B5EF4-FFF2-40B4-BE49-F238E27FC236}">
                  <a16:creationId xmlns:a16="http://schemas.microsoft.com/office/drawing/2014/main" id="{988DACB9-FE44-E125-08BA-88834F4DF756}"/>
                </a:ext>
              </a:extLst>
            </p:cNvPr>
            <p:cNvSpPr txBox="1"/>
            <p:nvPr/>
          </p:nvSpPr>
          <p:spPr>
            <a:xfrm>
              <a:off x="6428509" y="537279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توليد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خارطة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طريق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تنفيذية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بمراحل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زمنية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ومخاطر</a:t>
              </a:r>
              <a:r>
                <a:rPr dirty="0"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latin typeface="Cairo" panose="00000800000000000000" pitchFamily="2" charset="-78"/>
                  <a:cs typeface="Cairo" panose="00000800000000000000" pitchFamily="2" charset="-78"/>
                </a:rPr>
                <a:t>تلقائية</a:t>
              </a:r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grpSp>
        <p:nvGrpSpPr>
          <p:cNvPr id="58" name="مجموعة 57">
            <a:extLst>
              <a:ext uri="{FF2B5EF4-FFF2-40B4-BE49-F238E27FC236}">
                <a16:creationId xmlns:a16="http://schemas.microsoft.com/office/drawing/2014/main" id="{D32FBFF5-69DF-38D6-0D10-09128F398FF5}"/>
              </a:ext>
            </a:extLst>
          </p:cNvPr>
          <p:cNvGrpSpPr/>
          <p:nvPr/>
        </p:nvGrpSpPr>
        <p:grpSpPr>
          <a:xfrm>
            <a:off x="3456709" y="7916487"/>
            <a:ext cx="5303520" cy="1828800"/>
            <a:chOff x="667789" y="4045527"/>
            <a:chExt cx="5303520" cy="1828800"/>
          </a:xfrm>
        </p:grpSpPr>
        <p:sp>
          <p:nvSpPr>
            <p:cNvPr id="59" name="Rounded Rectangle 21">
              <a:extLst>
                <a:ext uri="{FF2B5EF4-FFF2-40B4-BE49-F238E27FC236}">
                  <a16:creationId xmlns:a16="http://schemas.microsoft.com/office/drawing/2014/main" id="{20AD16FD-842A-06D8-3439-560B50FF9598}"/>
                </a:ext>
              </a:extLst>
            </p:cNvPr>
            <p:cNvSpPr/>
            <p:nvPr/>
          </p:nvSpPr>
          <p:spPr>
            <a:xfrm>
              <a:off x="667789" y="4045527"/>
              <a:ext cx="5303520" cy="18288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B2CB6B"/>
              </a:solidFill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0" name="TextBox 22">
              <a:extLst>
                <a:ext uri="{FF2B5EF4-FFF2-40B4-BE49-F238E27FC236}">
                  <a16:creationId xmlns:a16="http://schemas.microsoft.com/office/drawing/2014/main" id="{D392E9BB-CD4A-B47C-5417-AA0B365D9060}"/>
                </a:ext>
              </a:extLst>
            </p:cNvPr>
            <p:cNvSpPr txBox="1"/>
            <p:nvPr/>
          </p:nvSpPr>
          <p:spPr>
            <a:xfrm>
              <a:off x="850669" y="4275513"/>
              <a:ext cx="493776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500" b="1">
                  <a:solidFill>
                    <a:srgbClr val="1B4965"/>
                  </a:solidFill>
                  <a:latin typeface="Cairo"/>
                </a:defRPr>
              </a:pP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خوارزمية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توازن</a:t>
              </a:r>
              <a:r>
                <a:rPr dirty="0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 </a:t>
              </a:r>
              <a:r>
                <a:rPr dirty="0" err="1">
                  <a:solidFill>
                    <a:srgbClr val="002060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الفريق</a:t>
              </a:r>
              <a:endParaRPr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1" name="Rectangle 23">
              <a:extLst>
                <a:ext uri="{FF2B5EF4-FFF2-40B4-BE49-F238E27FC236}">
                  <a16:creationId xmlns:a16="http://schemas.microsoft.com/office/drawing/2014/main" id="{9796006B-DE8B-17AD-D094-08F5980506FC}"/>
                </a:ext>
              </a:extLst>
            </p:cNvPr>
            <p:cNvSpPr/>
            <p:nvPr/>
          </p:nvSpPr>
          <p:spPr>
            <a:xfrm>
              <a:off x="850669" y="4594167"/>
              <a:ext cx="4937760" cy="5029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62" name="TextBox 24">
              <a:extLst>
                <a:ext uri="{FF2B5EF4-FFF2-40B4-BE49-F238E27FC236}">
                  <a16:creationId xmlns:a16="http://schemas.microsoft.com/office/drawing/2014/main" id="{D6269402-5A44-5027-1F1A-DA258875150E}"/>
                </a:ext>
              </a:extLst>
            </p:cNvPr>
            <p:cNvSpPr txBox="1"/>
            <p:nvPr/>
          </p:nvSpPr>
          <p:spPr>
            <a:xfrm>
              <a:off x="942109" y="4778433"/>
              <a:ext cx="475488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1200" b="1">
                  <a:solidFill>
                    <a:srgbClr val="00A8A8"/>
                  </a:solidFill>
                  <a:latin typeface="Cairo"/>
                </a:defRPr>
              </a:pPr>
              <a:r>
                <a:rPr dirty="0">
                  <a:solidFill>
                    <a:srgbClr val="B2CB6B"/>
                  </a:solidFill>
                  <a:latin typeface="Cairo" panose="00000800000000000000" pitchFamily="2" charset="-78"/>
                  <a:cs typeface="Cairo" panose="00000800000000000000" pitchFamily="2" charset="-78"/>
                </a:rPr>
                <a:t>Balance = 1 − (σ / μ)</a:t>
              </a:r>
            </a:p>
          </p:txBody>
        </p:sp>
        <p:sp>
          <p:nvSpPr>
            <p:cNvPr id="63" name="TextBox 25">
              <a:extLst>
                <a:ext uri="{FF2B5EF4-FFF2-40B4-BE49-F238E27FC236}">
                  <a16:creationId xmlns:a16="http://schemas.microsoft.com/office/drawing/2014/main" id="{EF451323-3390-FB1A-B3DD-4E41AB55C52D}"/>
                </a:ext>
              </a:extLst>
            </p:cNvPr>
            <p:cNvSpPr txBox="1"/>
            <p:nvPr/>
          </p:nvSpPr>
          <p:spPr>
            <a:xfrm>
              <a:off x="850669" y="5372793"/>
              <a:ext cx="493776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>
                <a:defRPr sz="1200" b="0">
                  <a:solidFill>
                    <a:srgbClr val="1E293B"/>
                  </a:solidFill>
                  <a:latin typeface="Cairo"/>
                </a:defRPr>
              </a:pPr>
              <a:r>
                <a:rPr lang="ar-SA" dirty="0">
                  <a:latin typeface="Cairo" panose="00000800000000000000" pitchFamily="2" charset="-78"/>
                  <a:cs typeface="Cairo" panose="00000800000000000000" pitchFamily="2" charset="-78"/>
                </a:rPr>
                <a:t>أعضاء فريق متوازنين عبر الانحراف المعياري</a:t>
              </a:r>
            </a:p>
          </p:txBody>
        </p:sp>
      </p:grpSp>
      <p:pic>
        <p:nvPicPr>
          <p:cNvPr id="4" name="صورة 3">
            <a:extLst>
              <a:ext uri="{FF2B5EF4-FFF2-40B4-BE49-F238E27FC236}">
                <a16:creationId xmlns:a16="http://schemas.microsoft.com/office/drawing/2014/main" id="{F473EF38-F56B-51E7-FE35-139D1894CC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6634" y="1321332"/>
            <a:ext cx="8661334" cy="42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00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D4BCB-65CD-8538-6061-777EEBC70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FFE8621D-8BC9-38EE-5FE7-22ABE889F42A}"/>
              </a:ext>
            </a:extLst>
          </p:cNvPr>
          <p:cNvSpPr/>
          <p:nvPr/>
        </p:nvSpPr>
        <p:spPr>
          <a:xfrm>
            <a:off x="9775423" y="0"/>
            <a:ext cx="2423160" cy="6858000"/>
          </a:xfrm>
          <a:prstGeom prst="rect">
            <a:avLst/>
          </a:prstGeom>
          <a:solidFill>
            <a:srgbClr val="FF7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مخطط حالات الاستخدام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8B962EE0-BE8B-8CF8-9B62-BDC6DBF45E05}"/>
              </a:ext>
            </a:extLst>
          </p:cNvPr>
          <p:cNvSpPr/>
          <p:nvPr/>
        </p:nvSpPr>
        <p:spPr>
          <a:xfrm>
            <a:off x="1" y="-5102"/>
            <a:ext cx="9768839" cy="686310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B701F60-FA3A-5B81-F7D4-ED9B72684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7" name="مخطط انسيابي: معالجة متعاقبة 6">
            <a:extLst>
              <a:ext uri="{FF2B5EF4-FFF2-40B4-BE49-F238E27FC236}">
                <a16:creationId xmlns:a16="http://schemas.microsoft.com/office/drawing/2014/main" id="{4CEF61C2-3DF7-FFC6-0503-4C2DAAC5DE21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10</a:t>
            </a:r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/14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238154E2-F901-9A84-04C3-D987BAD15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85" y="9609001"/>
            <a:ext cx="2561261" cy="1809982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ACC0AFAE-1EC8-74F8-24CC-11310299454C}"/>
              </a:ext>
            </a:extLst>
          </p:cNvPr>
          <p:cNvSpPr/>
          <p:nvPr/>
        </p:nvSpPr>
        <p:spPr>
          <a:xfrm>
            <a:off x="13339354" y="0"/>
            <a:ext cx="2423160" cy="6858000"/>
          </a:xfrm>
          <a:prstGeom prst="rect">
            <a:avLst/>
          </a:prstGeom>
          <a:solidFill>
            <a:srgbClr val="D19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المخطط البنيوي للنظام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487AB76B-3E03-5E8F-A92A-19522397EC5D}"/>
              </a:ext>
            </a:extLst>
          </p:cNvPr>
          <p:cNvSpPr/>
          <p:nvPr/>
        </p:nvSpPr>
        <p:spPr>
          <a:xfrm>
            <a:off x="16517983" y="0"/>
            <a:ext cx="2423160" cy="6858000"/>
          </a:xfrm>
          <a:prstGeom prst="rect">
            <a:avLst/>
          </a:prstGeom>
          <a:solidFill>
            <a:srgbClr val="3FB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مخطط الكيانات والعلاقات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B89D5D65-7BBE-7F9E-8D6F-8F7B192E93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52" y="1321332"/>
            <a:ext cx="8661334" cy="4215336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3CD4732A-CAA6-1D72-0520-0E179E070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891764" y="1453844"/>
            <a:ext cx="8784434" cy="394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256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6982D-EB5D-ECF0-D1E6-C404D3E4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9C6175D8-879E-D249-4E73-1BDEA3425337}"/>
              </a:ext>
            </a:extLst>
          </p:cNvPr>
          <p:cNvSpPr/>
          <p:nvPr/>
        </p:nvSpPr>
        <p:spPr>
          <a:xfrm>
            <a:off x="17018780" y="0"/>
            <a:ext cx="2423160" cy="6858000"/>
          </a:xfrm>
          <a:prstGeom prst="rect">
            <a:avLst/>
          </a:prstGeom>
          <a:solidFill>
            <a:srgbClr val="FF75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مخطط حالات الاستخدام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4F6407E8-144A-C85C-E6A9-CD99A9132F8F}"/>
              </a:ext>
            </a:extLst>
          </p:cNvPr>
          <p:cNvSpPr/>
          <p:nvPr/>
        </p:nvSpPr>
        <p:spPr>
          <a:xfrm>
            <a:off x="1" y="-5102"/>
            <a:ext cx="9768839" cy="686310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DDC23048-EA21-1EAA-4444-8E03B3806D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7" name="مخطط انسيابي: معالجة متعاقبة 6">
            <a:extLst>
              <a:ext uri="{FF2B5EF4-FFF2-40B4-BE49-F238E27FC236}">
                <a16:creationId xmlns:a16="http://schemas.microsoft.com/office/drawing/2014/main" id="{AAE589A4-806B-2CD2-1B9D-BFFE79C1E9DA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11</a:t>
            </a:r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/14</a:t>
            </a: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17F9261-48B8-31D6-C685-39EAD800DC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85" y="9609001"/>
            <a:ext cx="2561261" cy="1809982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1BB2880-FA5C-F6E0-AEEC-5ADB573E7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94" y="10016910"/>
            <a:ext cx="1627052" cy="1402073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2E023DD5-A3A1-195C-2B71-EEDE329246AC}"/>
              </a:ext>
            </a:extLst>
          </p:cNvPr>
          <p:cNvSpPr/>
          <p:nvPr/>
        </p:nvSpPr>
        <p:spPr>
          <a:xfrm>
            <a:off x="13339354" y="0"/>
            <a:ext cx="2423160" cy="6858000"/>
          </a:xfrm>
          <a:prstGeom prst="rect">
            <a:avLst/>
          </a:prstGeom>
          <a:solidFill>
            <a:srgbClr val="D196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المخطط البنيوي للنظام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4FDC46D8-8754-C5AB-8F52-3C781F2F858D}"/>
              </a:ext>
            </a:extLst>
          </p:cNvPr>
          <p:cNvSpPr/>
          <p:nvPr/>
        </p:nvSpPr>
        <p:spPr>
          <a:xfrm>
            <a:off x="9768840" y="0"/>
            <a:ext cx="2423160" cy="6858000"/>
          </a:xfrm>
          <a:prstGeom prst="rect">
            <a:avLst/>
          </a:prstGeom>
          <a:solidFill>
            <a:srgbClr val="3FB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3200" b="1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مخطط الكيانات والعلاقات</a:t>
            </a:r>
            <a:endParaRPr lang="en-US" sz="3200" b="1" dirty="0">
              <a:solidFill>
                <a:srgbClr val="00206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8" name="مخطط انسيابي: معالجة متعاقبة 7">
            <a:extLst>
              <a:ext uri="{FF2B5EF4-FFF2-40B4-BE49-F238E27FC236}">
                <a16:creationId xmlns:a16="http://schemas.microsoft.com/office/drawing/2014/main" id="{CB36E0B2-7593-3C97-9BBD-466E9DC72BB7}"/>
              </a:ext>
            </a:extLst>
          </p:cNvPr>
          <p:cNvSpPr/>
          <p:nvPr/>
        </p:nvSpPr>
        <p:spPr>
          <a:xfrm>
            <a:off x="-2663440" y="3016488"/>
            <a:ext cx="1080000" cy="1080000"/>
          </a:xfrm>
          <a:prstGeom prst="flowChartAlternateProcess">
            <a:avLst/>
          </a:prstGeom>
          <a:solidFill>
            <a:srgbClr val="3FBFFF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0" name="مخطط انسيابي: معالجة متعاقبة 9">
            <a:extLst>
              <a:ext uri="{FF2B5EF4-FFF2-40B4-BE49-F238E27FC236}">
                <a16:creationId xmlns:a16="http://schemas.microsoft.com/office/drawing/2014/main" id="{9DA538A2-51CE-3877-F955-1D55A19F341E}"/>
              </a:ext>
            </a:extLst>
          </p:cNvPr>
          <p:cNvSpPr/>
          <p:nvPr/>
        </p:nvSpPr>
        <p:spPr>
          <a:xfrm>
            <a:off x="-2663440" y="3016488"/>
            <a:ext cx="1080000" cy="1080000"/>
          </a:xfrm>
          <a:prstGeom prst="flowChartAlternateProcess">
            <a:avLst/>
          </a:prstGeom>
          <a:solidFill>
            <a:srgbClr val="FFDD4B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3" name="مخطط انسيابي: معالجة متعاقبة 12">
            <a:extLst>
              <a:ext uri="{FF2B5EF4-FFF2-40B4-BE49-F238E27FC236}">
                <a16:creationId xmlns:a16="http://schemas.microsoft.com/office/drawing/2014/main" id="{2613A2EE-5550-07C3-F001-A0CE1EF6AE66}"/>
              </a:ext>
            </a:extLst>
          </p:cNvPr>
          <p:cNvSpPr/>
          <p:nvPr/>
        </p:nvSpPr>
        <p:spPr>
          <a:xfrm>
            <a:off x="-2663440" y="3016488"/>
            <a:ext cx="1080000" cy="1080000"/>
          </a:xfrm>
          <a:prstGeom prst="flowChartAlternateProcess">
            <a:avLst/>
          </a:prstGeom>
          <a:solidFill>
            <a:srgbClr val="B2CB6B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5" name="مخطط انسيابي: معالجة متعاقبة 14">
            <a:extLst>
              <a:ext uri="{FF2B5EF4-FFF2-40B4-BE49-F238E27FC236}">
                <a16:creationId xmlns:a16="http://schemas.microsoft.com/office/drawing/2014/main" id="{FF8212F8-22AE-BC9F-8923-0D7A26D20EF1}"/>
              </a:ext>
            </a:extLst>
          </p:cNvPr>
          <p:cNvSpPr/>
          <p:nvPr/>
        </p:nvSpPr>
        <p:spPr>
          <a:xfrm>
            <a:off x="-2663440" y="3016488"/>
            <a:ext cx="1080000" cy="1080000"/>
          </a:xfrm>
          <a:prstGeom prst="flowChartAlternateProcess">
            <a:avLst/>
          </a:prstGeom>
          <a:solidFill>
            <a:srgbClr val="FF75BD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B7EC4CDA-5688-BFD3-2130-00C50201DE75}"/>
              </a:ext>
            </a:extLst>
          </p:cNvPr>
          <p:cNvGrpSpPr/>
          <p:nvPr/>
        </p:nvGrpSpPr>
        <p:grpSpPr>
          <a:xfrm>
            <a:off x="12725075" y="296796"/>
            <a:ext cx="3311313" cy="6264408"/>
            <a:chOff x="5339539" y="296796"/>
            <a:chExt cx="3311313" cy="6264408"/>
          </a:xfrm>
        </p:grpSpPr>
        <p:sp>
          <p:nvSpPr>
            <p:cNvPr id="17" name="مستطيل: زوايا مستديرة 16">
              <a:extLst>
                <a:ext uri="{FF2B5EF4-FFF2-40B4-BE49-F238E27FC236}">
                  <a16:creationId xmlns:a16="http://schemas.microsoft.com/office/drawing/2014/main" id="{5821F445-C4D3-5B9B-E39B-5EEDC49AD199}"/>
                </a:ext>
              </a:extLst>
            </p:cNvPr>
            <p:cNvSpPr/>
            <p:nvPr/>
          </p:nvSpPr>
          <p:spPr>
            <a:xfrm>
              <a:off x="5339539" y="296796"/>
              <a:ext cx="3311313" cy="6264408"/>
            </a:xfrm>
            <a:prstGeom prst="roundRect">
              <a:avLst>
                <a:gd name="adj" fmla="val 5209"/>
              </a:avLst>
            </a:prstGeom>
            <a:solidFill>
              <a:srgbClr val="B95FEB"/>
            </a:solidFill>
            <a:ln>
              <a:noFill/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18" name="IMG_9873">
              <a:hlinkClick r:id="" action="ppaction://media"/>
              <a:extLst>
                <a:ext uri="{FF2B5EF4-FFF2-40B4-BE49-F238E27FC236}">
                  <a16:creationId xmlns:a16="http://schemas.microsoft.com/office/drawing/2014/main" id="{E6FD7F68-C6C3-E9CF-0587-2A4B7BBB267B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7"/>
            <a:stretch>
              <a:fillRect/>
            </a:stretch>
          </p:blipFill>
          <p:spPr>
            <a:xfrm>
              <a:off x="5478805" y="479475"/>
              <a:ext cx="3032780" cy="5899050"/>
            </a:xfrm>
            <a:prstGeom prst="rect">
              <a:avLst/>
            </a:prstGeom>
          </p:spPr>
        </p:pic>
      </p:grpSp>
      <p:sp>
        <p:nvSpPr>
          <p:cNvPr id="19" name="مخطط انسيابي: معالجة متعاقبة 18">
            <a:extLst>
              <a:ext uri="{FF2B5EF4-FFF2-40B4-BE49-F238E27FC236}">
                <a16:creationId xmlns:a16="http://schemas.microsoft.com/office/drawing/2014/main" id="{41CA1DE1-CAB5-BA3D-C477-9AA272085DC8}"/>
              </a:ext>
            </a:extLst>
          </p:cNvPr>
          <p:cNvSpPr/>
          <p:nvPr/>
        </p:nvSpPr>
        <p:spPr>
          <a:xfrm>
            <a:off x="-3183656" y="2234711"/>
            <a:ext cx="2120432" cy="2643554"/>
          </a:xfrm>
          <a:prstGeom prst="flowChartAlternateProcess">
            <a:avLst/>
          </a:prstGeom>
          <a:gradFill>
            <a:gsLst>
              <a:gs pos="0">
                <a:srgbClr val="FFE8FE"/>
              </a:gs>
              <a:gs pos="100000">
                <a:srgbClr val="DAD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4000" dirty="0">
                <a:solidFill>
                  <a:srgbClr val="052438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التنفيذ العملي</a:t>
            </a:r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D629E954-C03E-D142-2A62-46E3A60342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076" y="1550056"/>
            <a:ext cx="8784434" cy="3945209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4922C8B2-5687-732F-50D0-3ED2AA93BB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960" y="10016910"/>
            <a:ext cx="2502040" cy="121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34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09154BB0-98A6-612B-7D73-D1785CEA9927}"/>
              </a:ext>
            </a:extLst>
          </p:cNvPr>
          <p:cNvSpPr/>
          <p:nvPr/>
        </p:nvSpPr>
        <p:spPr>
          <a:xfrm>
            <a:off x="5650523" y="-690544"/>
            <a:ext cx="8420035" cy="6863102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27" name="مخطط انسيابي: معالجة متعاقبة 26">
            <a:extLst>
              <a:ext uri="{FF2B5EF4-FFF2-40B4-BE49-F238E27FC236}">
                <a16:creationId xmlns:a16="http://schemas.microsoft.com/office/drawing/2014/main" id="{A1C8C6F9-2892-A3C5-6822-01148E748F03}"/>
              </a:ext>
            </a:extLst>
          </p:cNvPr>
          <p:cNvSpPr/>
          <p:nvPr/>
        </p:nvSpPr>
        <p:spPr>
          <a:xfrm>
            <a:off x="4307559" y="1661007"/>
            <a:ext cx="1080000" cy="1080000"/>
          </a:xfrm>
          <a:prstGeom prst="flowChartAlternateProcess">
            <a:avLst/>
          </a:prstGeom>
          <a:solidFill>
            <a:srgbClr val="3FBFFF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5" name="مخطط انسيابي: معالجة متعاقبة 24">
            <a:extLst>
              <a:ext uri="{FF2B5EF4-FFF2-40B4-BE49-F238E27FC236}">
                <a16:creationId xmlns:a16="http://schemas.microsoft.com/office/drawing/2014/main" id="{A33CC3F8-0E19-D65A-2DAE-73F00983C91D}"/>
              </a:ext>
            </a:extLst>
          </p:cNvPr>
          <p:cNvSpPr/>
          <p:nvPr/>
        </p:nvSpPr>
        <p:spPr>
          <a:xfrm>
            <a:off x="2316270" y="4524758"/>
            <a:ext cx="1080000" cy="1080000"/>
          </a:xfrm>
          <a:prstGeom prst="flowChartAlternateProcess">
            <a:avLst/>
          </a:prstGeom>
          <a:solidFill>
            <a:srgbClr val="FFDD4B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9" name="مخطط انسيابي: معالجة متعاقبة 28">
            <a:extLst>
              <a:ext uri="{FF2B5EF4-FFF2-40B4-BE49-F238E27FC236}">
                <a16:creationId xmlns:a16="http://schemas.microsoft.com/office/drawing/2014/main" id="{E2FF107B-D667-66EC-ABE5-85DACBB25C42}"/>
              </a:ext>
            </a:extLst>
          </p:cNvPr>
          <p:cNvSpPr/>
          <p:nvPr/>
        </p:nvSpPr>
        <p:spPr>
          <a:xfrm>
            <a:off x="4065779" y="3984758"/>
            <a:ext cx="1080000" cy="1080000"/>
          </a:xfrm>
          <a:prstGeom prst="flowChartAlternateProcess">
            <a:avLst/>
          </a:prstGeom>
          <a:solidFill>
            <a:srgbClr val="B2CB6B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3" name="مخطط انسيابي: معالجة متعاقبة 22">
            <a:extLst>
              <a:ext uri="{FF2B5EF4-FFF2-40B4-BE49-F238E27FC236}">
                <a16:creationId xmlns:a16="http://schemas.microsoft.com/office/drawing/2014/main" id="{0571E7CA-47EA-DF77-F2F4-FB47DA1A9635}"/>
              </a:ext>
            </a:extLst>
          </p:cNvPr>
          <p:cNvSpPr/>
          <p:nvPr/>
        </p:nvSpPr>
        <p:spPr>
          <a:xfrm>
            <a:off x="1947958" y="1508218"/>
            <a:ext cx="1080000" cy="1080000"/>
          </a:xfrm>
          <a:prstGeom prst="flowChartAlternateProcess">
            <a:avLst/>
          </a:prstGeom>
          <a:solidFill>
            <a:srgbClr val="FF75BD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30" name="مجموعة 29">
            <a:extLst>
              <a:ext uri="{FF2B5EF4-FFF2-40B4-BE49-F238E27FC236}">
                <a16:creationId xmlns:a16="http://schemas.microsoft.com/office/drawing/2014/main" id="{82BC8191-2B16-4560-23EC-AE9AE23B1970}"/>
              </a:ext>
            </a:extLst>
          </p:cNvPr>
          <p:cNvGrpSpPr/>
          <p:nvPr/>
        </p:nvGrpSpPr>
        <p:grpSpPr>
          <a:xfrm>
            <a:off x="6183599" y="296796"/>
            <a:ext cx="3311313" cy="6264408"/>
            <a:chOff x="5339539" y="296796"/>
            <a:chExt cx="3311313" cy="6264408"/>
          </a:xfrm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id="{6AF493CB-C687-40FE-FDB1-9AB5F82140CE}"/>
                </a:ext>
              </a:extLst>
            </p:cNvPr>
            <p:cNvSpPr/>
            <p:nvPr/>
          </p:nvSpPr>
          <p:spPr>
            <a:xfrm>
              <a:off x="5339539" y="296796"/>
              <a:ext cx="3311313" cy="6264408"/>
            </a:xfrm>
            <a:prstGeom prst="roundRect">
              <a:avLst>
                <a:gd name="adj" fmla="val 5209"/>
              </a:avLst>
            </a:prstGeom>
            <a:solidFill>
              <a:srgbClr val="B95FEB"/>
            </a:solidFill>
            <a:ln>
              <a:noFill/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9" name="IMG_9873">
              <a:hlinkClick r:id="" action="ppaction://media"/>
              <a:extLst>
                <a:ext uri="{FF2B5EF4-FFF2-40B4-BE49-F238E27FC236}">
                  <a16:creationId xmlns:a16="http://schemas.microsoft.com/office/drawing/2014/main" id="{3CA164D3-C1F4-2681-227C-60E9E32E212C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4"/>
            <a:stretch>
              <a:fillRect/>
            </a:stretch>
          </p:blipFill>
          <p:spPr>
            <a:xfrm>
              <a:off x="5478805" y="479475"/>
              <a:ext cx="3032780" cy="5899050"/>
            </a:xfrm>
            <a:prstGeom prst="rect">
              <a:avLst/>
            </a:prstGeom>
          </p:spPr>
        </p:pic>
      </p:grpSp>
      <p:pic>
        <p:nvPicPr>
          <p:cNvPr id="18" name="صورة 17">
            <a:extLst>
              <a:ext uri="{FF2B5EF4-FFF2-40B4-BE49-F238E27FC236}">
                <a16:creationId xmlns:a16="http://schemas.microsoft.com/office/drawing/2014/main" id="{2EE8D45C-937B-BCAA-7E26-C16C267F5C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20" name="مخطط انسيابي: معالجة متعاقبة 19">
            <a:extLst>
              <a:ext uri="{FF2B5EF4-FFF2-40B4-BE49-F238E27FC236}">
                <a16:creationId xmlns:a16="http://schemas.microsoft.com/office/drawing/2014/main" id="{FB1A36E0-4D6E-5D03-21F2-90B0143744A7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rgbClr val="FDFB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12</a:t>
            </a:r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/14</a:t>
            </a:r>
          </a:p>
        </p:txBody>
      </p:sp>
      <p:sp>
        <p:nvSpPr>
          <p:cNvPr id="21" name="مخطط انسيابي: معالجة متعاقبة 20">
            <a:extLst>
              <a:ext uri="{FF2B5EF4-FFF2-40B4-BE49-F238E27FC236}">
                <a16:creationId xmlns:a16="http://schemas.microsoft.com/office/drawing/2014/main" id="{EBC07469-3D7C-2EA6-CE4D-E1F7DEA61EFA}"/>
              </a:ext>
            </a:extLst>
          </p:cNvPr>
          <p:cNvSpPr/>
          <p:nvPr/>
        </p:nvSpPr>
        <p:spPr>
          <a:xfrm>
            <a:off x="2587861" y="2201007"/>
            <a:ext cx="2120432" cy="2643554"/>
          </a:xfrm>
          <a:prstGeom prst="flowChartAlternateProcess">
            <a:avLst/>
          </a:prstGeom>
          <a:gradFill>
            <a:gsLst>
              <a:gs pos="0">
                <a:srgbClr val="FFE8FE"/>
              </a:gs>
              <a:gs pos="100000">
                <a:srgbClr val="DAD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4000" dirty="0">
                <a:solidFill>
                  <a:srgbClr val="052438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التنفيذ العملي</a:t>
            </a:r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58" name="مربع نص 57">
            <a:extLst>
              <a:ext uri="{FF2B5EF4-FFF2-40B4-BE49-F238E27FC236}">
                <a16:creationId xmlns:a16="http://schemas.microsoft.com/office/drawing/2014/main" id="{3F37022E-6F80-6FB5-FB3B-0F59235D2A98}"/>
              </a:ext>
            </a:extLst>
          </p:cNvPr>
          <p:cNvSpPr txBox="1"/>
          <p:nvPr/>
        </p:nvSpPr>
        <p:spPr>
          <a:xfrm>
            <a:off x="2763372" y="-2035009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الآفاق المستقبلية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CEB1320B-CB66-B1E4-AAC8-CD8B76FCC2D0}"/>
              </a:ext>
            </a:extLst>
          </p:cNvPr>
          <p:cNvSpPr txBox="1"/>
          <p:nvPr/>
        </p:nvSpPr>
        <p:spPr>
          <a:xfrm>
            <a:off x="8492417" y="7832715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B2CB6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04</a:t>
            </a: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596200FD-4CE8-D554-66F1-65E07160FFD7}"/>
              </a:ext>
            </a:extLst>
          </p:cNvPr>
          <p:cNvSpPr txBox="1"/>
          <p:nvPr/>
        </p:nvSpPr>
        <p:spPr>
          <a:xfrm>
            <a:off x="4431322" y="7832715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DD4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05</a:t>
            </a:r>
          </a:p>
        </p:txBody>
      </p:sp>
      <p:sp>
        <p:nvSpPr>
          <p:cNvPr id="64" name="مربع نص 63">
            <a:extLst>
              <a:ext uri="{FF2B5EF4-FFF2-40B4-BE49-F238E27FC236}">
                <a16:creationId xmlns:a16="http://schemas.microsoft.com/office/drawing/2014/main" id="{7AD3BC9E-6FD1-F96F-BEA4-A19A89BF6BC0}"/>
              </a:ext>
            </a:extLst>
          </p:cNvPr>
          <p:cNvSpPr txBox="1"/>
          <p:nvPr/>
        </p:nvSpPr>
        <p:spPr>
          <a:xfrm>
            <a:off x="370229" y="7832715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098A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06</a:t>
            </a:r>
          </a:p>
        </p:txBody>
      </p:sp>
      <p:sp>
        <p:nvSpPr>
          <p:cNvPr id="66" name="مربع نص 65">
            <a:extLst>
              <a:ext uri="{FF2B5EF4-FFF2-40B4-BE49-F238E27FC236}">
                <a16:creationId xmlns:a16="http://schemas.microsoft.com/office/drawing/2014/main" id="{D1E00362-4BF3-CBE3-BBEC-36F48A179C39}"/>
              </a:ext>
            </a:extLst>
          </p:cNvPr>
          <p:cNvSpPr txBox="1"/>
          <p:nvPr/>
        </p:nvSpPr>
        <p:spPr>
          <a:xfrm>
            <a:off x="8492417" y="7832715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75BD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01</a:t>
            </a:r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AC120020-D01C-827F-5188-D862B02A03CD}"/>
              </a:ext>
            </a:extLst>
          </p:cNvPr>
          <p:cNvSpPr txBox="1"/>
          <p:nvPr/>
        </p:nvSpPr>
        <p:spPr>
          <a:xfrm>
            <a:off x="4431322" y="7832715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B95FE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02</a:t>
            </a:r>
          </a:p>
        </p:txBody>
      </p:sp>
      <p:sp>
        <p:nvSpPr>
          <p:cNvPr id="70" name="مربع نص 69">
            <a:extLst>
              <a:ext uri="{FF2B5EF4-FFF2-40B4-BE49-F238E27FC236}">
                <a16:creationId xmlns:a16="http://schemas.microsoft.com/office/drawing/2014/main" id="{4B7DDDD8-0750-6728-B7CB-89A12FF2ABD2}"/>
              </a:ext>
            </a:extLst>
          </p:cNvPr>
          <p:cNvSpPr txBox="1"/>
          <p:nvPr/>
        </p:nvSpPr>
        <p:spPr>
          <a:xfrm>
            <a:off x="370229" y="7832715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3FBFFF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03</a:t>
            </a:r>
          </a:p>
        </p:txBody>
      </p:sp>
      <p:sp>
        <p:nvSpPr>
          <p:cNvPr id="72" name="مستطيل 71">
            <a:extLst>
              <a:ext uri="{FF2B5EF4-FFF2-40B4-BE49-F238E27FC236}">
                <a16:creationId xmlns:a16="http://schemas.microsoft.com/office/drawing/2014/main" id="{6D418BF8-7802-683D-08A7-1EAEC89E86A6}"/>
              </a:ext>
            </a:extLst>
          </p:cNvPr>
          <p:cNvSpPr/>
          <p:nvPr/>
        </p:nvSpPr>
        <p:spPr>
          <a:xfrm>
            <a:off x="747003" y="8012624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دراسات ميدانية ونشر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أكاديمي للتقييم المستمر</a:t>
            </a:r>
          </a:p>
        </p:txBody>
      </p:sp>
      <p:sp>
        <p:nvSpPr>
          <p:cNvPr id="74" name="مستطيل 73">
            <a:extLst>
              <a:ext uri="{FF2B5EF4-FFF2-40B4-BE49-F238E27FC236}">
                <a16:creationId xmlns:a16="http://schemas.microsoft.com/office/drawing/2014/main" id="{31604D71-7068-D7BA-0913-7054D0D01BF9}"/>
              </a:ext>
            </a:extLst>
          </p:cNvPr>
          <p:cNvSpPr/>
          <p:nvPr/>
        </p:nvSpPr>
        <p:spPr>
          <a:xfrm>
            <a:off x="4808098" y="8012624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تشفير</a:t>
            </a:r>
            <a:r>
              <a:rPr lang="en-US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End-to-End </a:t>
            </a:r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</a:t>
            </a:r>
          </a:p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ومصادقة متعددة العوامل</a:t>
            </a:r>
          </a:p>
        </p:txBody>
      </p:sp>
      <p:sp>
        <p:nvSpPr>
          <p:cNvPr id="76" name="مستطيل 75">
            <a:extLst>
              <a:ext uri="{FF2B5EF4-FFF2-40B4-BE49-F238E27FC236}">
                <a16:creationId xmlns:a16="http://schemas.microsoft.com/office/drawing/2014/main" id="{B027ABC4-2877-AD37-AD03-95F82C9095B2}"/>
              </a:ext>
            </a:extLst>
          </p:cNvPr>
          <p:cNvSpPr/>
          <p:nvPr/>
        </p:nvSpPr>
        <p:spPr>
          <a:xfrm>
            <a:off x="8869194" y="8012624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خطط مخصصة بالكامل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ومرشد أكاديمي افتراضي</a:t>
            </a:r>
          </a:p>
        </p:txBody>
      </p:sp>
      <p:sp>
        <p:nvSpPr>
          <p:cNvPr id="80" name="مستطيل 79">
            <a:extLst>
              <a:ext uri="{FF2B5EF4-FFF2-40B4-BE49-F238E27FC236}">
                <a16:creationId xmlns:a16="http://schemas.microsoft.com/office/drawing/2014/main" id="{AD003667-8AC7-5DD5-E8DD-56E3F27778E0}"/>
              </a:ext>
            </a:extLst>
          </p:cNvPr>
          <p:cNvSpPr/>
          <p:nvPr/>
        </p:nvSpPr>
        <p:spPr>
          <a:xfrm>
            <a:off x="4808098" y="8012624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دعم المشاريع متعددة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التخصصات والتكامل مع سوق العمل</a:t>
            </a:r>
          </a:p>
        </p:txBody>
      </p:sp>
      <p:sp>
        <p:nvSpPr>
          <p:cNvPr id="82" name="مستطيل 81">
            <a:extLst>
              <a:ext uri="{FF2B5EF4-FFF2-40B4-BE49-F238E27FC236}">
                <a16:creationId xmlns:a16="http://schemas.microsoft.com/office/drawing/2014/main" id="{A6A06767-A6B8-19DB-10B1-FDE8AD086526}"/>
              </a:ext>
            </a:extLst>
          </p:cNvPr>
          <p:cNvSpPr/>
          <p:nvPr/>
        </p:nvSpPr>
        <p:spPr>
          <a:xfrm>
            <a:off x="8869193" y="8012624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تطبيق تعلم الآلة المتقدم وتحليل البيانات التاريخية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515B015D-8342-4FA1-10F4-3A57F830E8B0}"/>
              </a:ext>
            </a:extLst>
          </p:cNvPr>
          <p:cNvSpPr/>
          <p:nvPr/>
        </p:nvSpPr>
        <p:spPr>
          <a:xfrm>
            <a:off x="747002" y="8012624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دعم سطح المكتب، وضع</a:t>
            </a:r>
            <a:endParaRPr lang="en-US" dirty="0">
              <a:solidFill>
                <a:srgbClr val="052438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عدم الاتصال، والتفاعل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الصوتي</a:t>
            </a:r>
          </a:p>
        </p:txBody>
      </p:sp>
    </p:spTree>
    <p:extLst>
      <p:ext uri="{BB962C8B-B14F-4D97-AF65-F5344CB8AC3E}">
        <p14:creationId xmlns:p14="http://schemas.microsoft.com/office/powerpoint/2010/main" val="21096066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مستطيل 75">
            <a:extLst>
              <a:ext uri="{FF2B5EF4-FFF2-40B4-BE49-F238E27FC236}">
                <a16:creationId xmlns:a16="http://schemas.microsoft.com/office/drawing/2014/main" id="{4E8480E2-8342-F310-68EB-B001991B84F4}"/>
              </a:ext>
            </a:extLst>
          </p:cNvPr>
          <p:cNvSpPr/>
          <p:nvPr/>
        </p:nvSpPr>
        <p:spPr>
          <a:xfrm>
            <a:off x="6546995" y="19169"/>
            <a:ext cx="5645005" cy="68388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62" name="مستطيل: زوايا مستديرة 61">
            <a:extLst>
              <a:ext uri="{FF2B5EF4-FFF2-40B4-BE49-F238E27FC236}">
                <a16:creationId xmlns:a16="http://schemas.microsoft.com/office/drawing/2014/main" id="{2B36101D-DD28-DA4B-B52F-60CE0A79EDB3}"/>
              </a:ext>
            </a:extLst>
          </p:cNvPr>
          <p:cNvSpPr/>
          <p:nvPr/>
        </p:nvSpPr>
        <p:spPr>
          <a:xfrm>
            <a:off x="-13089081" y="0"/>
            <a:ext cx="12425082" cy="6858000"/>
          </a:xfrm>
          <a:prstGeom prst="roundRect">
            <a:avLst>
              <a:gd name="adj" fmla="val 7633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569859CB-C82B-2E77-835E-0C8C25DE8CAA}"/>
              </a:ext>
            </a:extLst>
          </p:cNvPr>
          <p:cNvSpPr txBox="1"/>
          <p:nvPr/>
        </p:nvSpPr>
        <p:spPr>
          <a:xfrm>
            <a:off x="8492417" y="400051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B2CB6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04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6C4D9EA1-A007-33A1-E003-B072DC3BC210}"/>
              </a:ext>
            </a:extLst>
          </p:cNvPr>
          <p:cNvSpPr txBox="1"/>
          <p:nvPr/>
        </p:nvSpPr>
        <p:spPr>
          <a:xfrm>
            <a:off x="4431322" y="400051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DD4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05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7261ADF7-AEF5-6FC4-A832-720AB8E47777}"/>
              </a:ext>
            </a:extLst>
          </p:cNvPr>
          <p:cNvSpPr txBox="1"/>
          <p:nvPr/>
        </p:nvSpPr>
        <p:spPr>
          <a:xfrm>
            <a:off x="370229" y="400051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098A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06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EDAD7444-F0CE-7433-96F5-1D552D3A1A6D}"/>
              </a:ext>
            </a:extLst>
          </p:cNvPr>
          <p:cNvSpPr txBox="1"/>
          <p:nvPr/>
        </p:nvSpPr>
        <p:spPr>
          <a:xfrm>
            <a:off x="8492417" y="118763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75BD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01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E97ADC3D-4DA4-C2E9-71E1-4FC05C0FE3EB}"/>
              </a:ext>
            </a:extLst>
          </p:cNvPr>
          <p:cNvSpPr txBox="1"/>
          <p:nvPr/>
        </p:nvSpPr>
        <p:spPr>
          <a:xfrm>
            <a:off x="4431322" y="118763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B95FE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02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DAE65B04-C696-BCE8-38B0-787AABE6287E}"/>
              </a:ext>
            </a:extLst>
          </p:cNvPr>
          <p:cNvSpPr txBox="1"/>
          <p:nvPr/>
        </p:nvSpPr>
        <p:spPr>
          <a:xfrm>
            <a:off x="370229" y="118763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3FBFFF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03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941611A-7DC0-9CF2-F1C0-2B2139AE3703}"/>
              </a:ext>
            </a:extLst>
          </p:cNvPr>
          <p:cNvSpPr txBox="1"/>
          <p:nvPr/>
        </p:nvSpPr>
        <p:spPr>
          <a:xfrm>
            <a:off x="2763372" y="250991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الآفاق المستقبلية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B8A57B79-13C4-E379-4721-1C5760EFF48B}"/>
              </a:ext>
            </a:extLst>
          </p:cNvPr>
          <p:cNvSpPr/>
          <p:nvPr/>
        </p:nvSpPr>
        <p:spPr>
          <a:xfrm>
            <a:off x="747003" y="4957591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دراسات ميدانية ونشر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أكاديمي للتقييم المستمر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2699840C-A5AC-C071-2221-D443B36E8EC3}"/>
              </a:ext>
            </a:extLst>
          </p:cNvPr>
          <p:cNvSpPr/>
          <p:nvPr/>
        </p:nvSpPr>
        <p:spPr>
          <a:xfrm>
            <a:off x="4808098" y="4957591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تشفير</a:t>
            </a:r>
            <a:r>
              <a:rPr lang="en-US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End-to-End </a:t>
            </a:r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</a:t>
            </a:r>
          </a:p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ومصادقة متعددة العوامل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E27C075D-7A51-2AF4-AF20-7FD10F588786}"/>
              </a:ext>
            </a:extLst>
          </p:cNvPr>
          <p:cNvSpPr/>
          <p:nvPr/>
        </p:nvSpPr>
        <p:spPr>
          <a:xfrm>
            <a:off x="8869194" y="4957591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خطط مخصصة بالكامل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ومرشد أكاديمي افتراضي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D3C4B06D-BDED-F683-1DE3-98D041C38374}"/>
              </a:ext>
            </a:extLst>
          </p:cNvPr>
          <p:cNvSpPr/>
          <p:nvPr/>
        </p:nvSpPr>
        <p:spPr>
          <a:xfrm>
            <a:off x="747002" y="2166063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دعم سطح المكتب، وضع</a:t>
            </a:r>
            <a:endParaRPr lang="en-US" dirty="0">
              <a:solidFill>
                <a:srgbClr val="052438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عدم الاتصال، والتفاعل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الصوتي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0EE9CE04-5BC4-4305-7D3F-5A5406809F68}"/>
              </a:ext>
            </a:extLst>
          </p:cNvPr>
          <p:cNvSpPr/>
          <p:nvPr/>
        </p:nvSpPr>
        <p:spPr>
          <a:xfrm>
            <a:off x="4808098" y="2166063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دعم المشاريع متعددة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التخصصات والتكامل مع سوق العمل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0C9CC43F-FCB1-CEDE-4959-C9EA10AFBC47}"/>
              </a:ext>
            </a:extLst>
          </p:cNvPr>
          <p:cNvSpPr/>
          <p:nvPr/>
        </p:nvSpPr>
        <p:spPr>
          <a:xfrm>
            <a:off x="8869193" y="2166063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تطبيق تعلم الآلة المتقدم وتحليل البيانات التاريخية</a:t>
            </a:r>
          </a:p>
        </p:txBody>
      </p:sp>
      <p:pic>
        <p:nvPicPr>
          <p:cNvPr id="31" name="صورة 30">
            <a:extLst>
              <a:ext uri="{FF2B5EF4-FFF2-40B4-BE49-F238E27FC236}">
                <a16:creationId xmlns:a16="http://schemas.microsoft.com/office/drawing/2014/main" id="{36459BD7-1A94-C58B-6FD7-455C6CA59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sp>
        <p:nvSpPr>
          <p:cNvPr id="33" name="مخطط انسيابي: معالجة متعاقبة 32">
            <a:extLst>
              <a:ext uri="{FF2B5EF4-FFF2-40B4-BE49-F238E27FC236}">
                <a16:creationId xmlns:a16="http://schemas.microsoft.com/office/drawing/2014/main" id="{6CBC82B5-8CE7-9EC6-B678-C3EF8704C5E5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13/14</a:t>
            </a:r>
          </a:p>
        </p:txBody>
      </p:sp>
      <p:sp>
        <p:nvSpPr>
          <p:cNvPr id="63" name="مخطط انسيابي: معالجة متعاقبة 62">
            <a:extLst>
              <a:ext uri="{FF2B5EF4-FFF2-40B4-BE49-F238E27FC236}">
                <a16:creationId xmlns:a16="http://schemas.microsoft.com/office/drawing/2014/main" id="{5ED2F62E-4E7C-6B63-C010-84CD59170916}"/>
              </a:ext>
            </a:extLst>
          </p:cNvPr>
          <p:cNvSpPr/>
          <p:nvPr/>
        </p:nvSpPr>
        <p:spPr>
          <a:xfrm>
            <a:off x="3127758" y="8899128"/>
            <a:ext cx="1080000" cy="1080000"/>
          </a:xfrm>
          <a:prstGeom prst="flowChartAlternateProcess">
            <a:avLst/>
          </a:prstGeom>
          <a:solidFill>
            <a:srgbClr val="3FBFFF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4" name="مخطط انسيابي: معالجة متعاقبة 63">
            <a:extLst>
              <a:ext uri="{FF2B5EF4-FFF2-40B4-BE49-F238E27FC236}">
                <a16:creationId xmlns:a16="http://schemas.microsoft.com/office/drawing/2014/main" id="{343CC5DE-9899-A20F-75FE-F7F51D3249D1}"/>
              </a:ext>
            </a:extLst>
          </p:cNvPr>
          <p:cNvSpPr/>
          <p:nvPr/>
        </p:nvSpPr>
        <p:spPr>
          <a:xfrm>
            <a:off x="3127758" y="8899128"/>
            <a:ext cx="1080000" cy="1080000"/>
          </a:xfrm>
          <a:prstGeom prst="flowChartAlternateProcess">
            <a:avLst/>
          </a:prstGeom>
          <a:solidFill>
            <a:srgbClr val="FFDD4B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5" name="مخطط انسيابي: معالجة متعاقبة 64">
            <a:extLst>
              <a:ext uri="{FF2B5EF4-FFF2-40B4-BE49-F238E27FC236}">
                <a16:creationId xmlns:a16="http://schemas.microsoft.com/office/drawing/2014/main" id="{C72FD5D0-E568-91AA-B7E6-1990B7A1D22B}"/>
              </a:ext>
            </a:extLst>
          </p:cNvPr>
          <p:cNvSpPr/>
          <p:nvPr/>
        </p:nvSpPr>
        <p:spPr>
          <a:xfrm>
            <a:off x="3127758" y="8899128"/>
            <a:ext cx="1080000" cy="1080000"/>
          </a:xfrm>
          <a:prstGeom prst="flowChartAlternateProcess">
            <a:avLst/>
          </a:prstGeom>
          <a:solidFill>
            <a:srgbClr val="B2CB6B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66" name="مخطط انسيابي: معالجة متعاقبة 65">
            <a:extLst>
              <a:ext uri="{FF2B5EF4-FFF2-40B4-BE49-F238E27FC236}">
                <a16:creationId xmlns:a16="http://schemas.microsoft.com/office/drawing/2014/main" id="{1741F0DD-8447-C591-8A1F-DB4181BDD7F6}"/>
              </a:ext>
            </a:extLst>
          </p:cNvPr>
          <p:cNvSpPr/>
          <p:nvPr/>
        </p:nvSpPr>
        <p:spPr>
          <a:xfrm>
            <a:off x="3127758" y="8899128"/>
            <a:ext cx="1080000" cy="1080000"/>
          </a:xfrm>
          <a:prstGeom prst="flowChartAlternateProcess">
            <a:avLst/>
          </a:prstGeom>
          <a:solidFill>
            <a:srgbClr val="FF75BD"/>
          </a:solidFill>
          <a:ln>
            <a:noFill/>
          </a:ln>
          <a:effectLst>
            <a:outerShdw blurRad="2413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67" name="مجموعة 66">
            <a:extLst>
              <a:ext uri="{FF2B5EF4-FFF2-40B4-BE49-F238E27FC236}">
                <a16:creationId xmlns:a16="http://schemas.microsoft.com/office/drawing/2014/main" id="{75FFF092-9F34-30BD-36A6-D4E25EC46B63}"/>
              </a:ext>
            </a:extLst>
          </p:cNvPr>
          <p:cNvGrpSpPr/>
          <p:nvPr/>
        </p:nvGrpSpPr>
        <p:grpSpPr>
          <a:xfrm>
            <a:off x="13742639" y="296796"/>
            <a:ext cx="3311313" cy="6264408"/>
            <a:chOff x="5339539" y="296796"/>
            <a:chExt cx="3311313" cy="6264408"/>
          </a:xfrm>
        </p:grpSpPr>
        <p:sp>
          <p:nvSpPr>
            <p:cNvPr id="68" name="مستطيل: زوايا مستديرة 67">
              <a:extLst>
                <a:ext uri="{FF2B5EF4-FFF2-40B4-BE49-F238E27FC236}">
                  <a16:creationId xmlns:a16="http://schemas.microsoft.com/office/drawing/2014/main" id="{9C43B0D5-DE91-4874-B3E0-315F95C26022}"/>
                </a:ext>
              </a:extLst>
            </p:cNvPr>
            <p:cNvSpPr/>
            <p:nvPr/>
          </p:nvSpPr>
          <p:spPr>
            <a:xfrm>
              <a:off x="5339539" y="296796"/>
              <a:ext cx="3311313" cy="6264408"/>
            </a:xfrm>
            <a:prstGeom prst="roundRect">
              <a:avLst>
                <a:gd name="adj" fmla="val 5209"/>
              </a:avLst>
            </a:prstGeom>
            <a:solidFill>
              <a:srgbClr val="B95FEB"/>
            </a:solidFill>
            <a:ln>
              <a:noFill/>
            </a:ln>
            <a:effectLst>
              <a:outerShdw blurRad="2413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pic>
          <p:nvPicPr>
            <p:cNvPr id="69" name="IMG_9873">
              <a:hlinkClick r:id="" action="ppaction://media"/>
              <a:extLst>
                <a:ext uri="{FF2B5EF4-FFF2-40B4-BE49-F238E27FC236}">
                  <a16:creationId xmlns:a16="http://schemas.microsoft.com/office/drawing/2014/main" id="{B7805FDB-C501-7D67-7F83-E9B4D347938E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5478805" y="479475"/>
              <a:ext cx="3032780" cy="5899050"/>
            </a:xfrm>
            <a:prstGeom prst="rect">
              <a:avLst/>
            </a:prstGeom>
          </p:spPr>
        </p:pic>
      </p:grpSp>
      <p:sp>
        <p:nvSpPr>
          <p:cNvPr id="70" name="مخطط انسيابي: معالجة متعاقبة 69">
            <a:extLst>
              <a:ext uri="{FF2B5EF4-FFF2-40B4-BE49-F238E27FC236}">
                <a16:creationId xmlns:a16="http://schemas.microsoft.com/office/drawing/2014/main" id="{99C297BB-67F7-311E-35F9-D6AC0C2C438E}"/>
              </a:ext>
            </a:extLst>
          </p:cNvPr>
          <p:cNvSpPr/>
          <p:nvPr/>
        </p:nvSpPr>
        <p:spPr>
          <a:xfrm>
            <a:off x="2607542" y="8117351"/>
            <a:ext cx="2120432" cy="2643554"/>
          </a:xfrm>
          <a:prstGeom prst="flowChartAlternateProcess">
            <a:avLst/>
          </a:prstGeom>
          <a:gradFill>
            <a:gsLst>
              <a:gs pos="0">
                <a:srgbClr val="FFE8FE"/>
              </a:gs>
              <a:gs pos="100000">
                <a:srgbClr val="DAD6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sz="4000" dirty="0">
                <a:solidFill>
                  <a:srgbClr val="052438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التنفيذ العملي</a:t>
            </a:r>
            <a:endParaRPr lang="en-US" sz="4000" dirty="0">
              <a:solidFill>
                <a:srgbClr val="052438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77" name="عنصر نائب للصورة 95">
            <a:extLst>
              <a:ext uri="{FF2B5EF4-FFF2-40B4-BE49-F238E27FC236}">
                <a16:creationId xmlns:a16="http://schemas.microsoft.com/office/drawing/2014/main" id="{CB37233F-2F60-17F6-9011-A78772C5CA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r="271"/>
          <a:stretch>
            <a:fillRect/>
          </a:stretch>
        </p:blipFill>
        <p:spPr>
          <a:xfrm>
            <a:off x="-5084145" y="2169801"/>
            <a:ext cx="3788289" cy="2540601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pic>
        <p:nvPicPr>
          <p:cNvPr id="78" name="صورة 77">
            <a:extLst>
              <a:ext uri="{FF2B5EF4-FFF2-40B4-BE49-F238E27FC236}">
                <a16:creationId xmlns:a16="http://schemas.microsoft.com/office/drawing/2014/main" id="{603F70B1-B4AF-AC41-02DC-0FB950ED7ACA}"/>
              </a:ext>
            </a:extLst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83601" y="2169801"/>
            <a:ext cx="3787200" cy="2541600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sp>
        <p:nvSpPr>
          <p:cNvPr id="79" name="مربع نص 78">
            <a:extLst>
              <a:ext uri="{FF2B5EF4-FFF2-40B4-BE49-F238E27FC236}">
                <a16:creationId xmlns:a16="http://schemas.microsoft.com/office/drawing/2014/main" id="{443EB83C-B018-5B44-F9FA-63A7F91128FB}"/>
              </a:ext>
            </a:extLst>
          </p:cNvPr>
          <p:cNvSpPr txBox="1"/>
          <p:nvPr/>
        </p:nvSpPr>
        <p:spPr>
          <a:xfrm>
            <a:off x="8674526" y="-1075232"/>
            <a:ext cx="284852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الخاتمة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20BF8CC4-2D83-A5D9-CF2C-006DCDF9D2C4}"/>
              </a:ext>
            </a:extLst>
          </p:cNvPr>
          <p:cNvGrpSpPr/>
          <p:nvPr/>
        </p:nvGrpSpPr>
        <p:grpSpPr>
          <a:xfrm>
            <a:off x="6735929" y="7256648"/>
            <a:ext cx="4787124" cy="2000548"/>
            <a:chOff x="800430" y="2139744"/>
            <a:chExt cx="4787124" cy="2000548"/>
          </a:xfrm>
        </p:grpSpPr>
        <p:sp>
          <p:nvSpPr>
            <p:cNvPr id="81" name="مربع نص 80">
              <a:extLst>
                <a:ext uri="{FF2B5EF4-FFF2-40B4-BE49-F238E27FC236}">
                  <a16:creationId xmlns:a16="http://schemas.microsoft.com/office/drawing/2014/main" id="{F7B369B9-C3CD-0780-E910-455A3D087827}"/>
                </a:ext>
              </a:extLst>
            </p:cNvPr>
            <p:cNvSpPr txBox="1"/>
            <p:nvPr/>
          </p:nvSpPr>
          <p:spPr>
            <a:xfrm>
              <a:off x="800430" y="2139744"/>
              <a:ext cx="4756643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حقق المشروع أهدافه في بناء نظام متكامل يعتمد على مفهوم</a:t>
              </a:r>
              <a:r>
                <a:rPr lang="en-US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Project-DNA </a:t>
              </a: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لمطابقة مهارات الطالب مع</a:t>
              </a:r>
            </a:p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المشاريع، مع خوارزميات لتقدير النجاح وتوليد خرائط الطريق وتكوين الفرق</a:t>
              </a:r>
            </a:p>
          </p:txBody>
        </p:sp>
        <p:cxnSp>
          <p:nvCxnSpPr>
            <p:cNvPr id="82" name="رابط مستقيم 81">
              <a:extLst>
                <a:ext uri="{FF2B5EF4-FFF2-40B4-BE49-F238E27FC236}">
                  <a16:creationId xmlns:a16="http://schemas.microsoft.com/office/drawing/2014/main" id="{78A46BE3-267A-475A-68F7-F7ECE0985A21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239627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5543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9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0068F-9C06-621D-4B81-367655647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مستطيل: زوايا مستديرة 226">
            <a:extLst>
              <a:ext uri="{FF2B5EF4-FFF2-40B4-BE49-F238E27FC236}">
                <a16:creationId xmlns:a16="http://schemas.microsoft.com/office/drawing/2014/main" id="{A25E92D3-ABE2-C464-0161-27B098506D9D}"/>
              </a:ext>
            </a:extLst>
          </p:cNvPr>
          <p:cNvSpPr/>
          <p:nvPr/>
        </p:nvSpPr>
        <p:spPr>
          <a:xfrm>
            <a:off x="5759244" y="7775902"/>
            <a:ext cx="1076338" cy="1018520"/>
          </a:xfrm>
          <a:prstGeom prst="roundRect">
            <a:avLst>
              <a:gd name="adj" fmla="val 22843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286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71" name="مستطيل 170">
            <a:extLst>
              <a:ext uri="{FF2B5EF4-FFF2-40B4-BE49-F238E27FC236}">
                <a16:creationId xmlns:a16="http://schemas.microsoft.com/office/drawing/2014/main" id="{04582FEE-D3D7-40CC-0DFF-AB420A2F29D5}"/>
              </a:ext>
            </a:extLst>
          </p:cNvPr>
          <p:cNvSpPr/>
          <p:nvPr/>
        </p:nvSpPr>
        <p:spPr>
          <a:xfrm>
            <a:off x="6546995" y="19169"/>
            <a:ext cx="5645005" cy="68643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85C3D240-7336-14AE-14A4-86A7F76062E1}"/>
              </a:ext>
            </a:extLst>
          </p:cNvPr>
          <p:cNvSpPr/>
          <p:nvPr/>
        </p:nvSpPr>
        <p:spPr>
          <a:xfrm>
            <a:off x="-6230827" y="0"/>
            <a:ext cx="12425082" cy="6858000"/>
          </a:xfrm>
          <a:prstGeom prst="roundRect">
            <a:avLst>
              <a:gd name="adj" fmla="val 7633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pic>
        <p:nvPicPr>
          <p:cNvPr id="96" name="عنصر نائب للصورة 95">
            <a:extLst>
              <a:ext uri="{FF2B5EF4-FFF2-40B4-BE49-F238E27FC236}">
                <a16:creationId xmlns:a16="http://schemas.microsoft.com/office/drawing/2014/main" id="{6C6500C9-989B-2C26-FD2E-3071DEA64A3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r="271"/>
          <a:stretch>
            <a:fillRect/>
          </a:stretch>
        </p:blipFill>
        <p:spPr>
          <a:xfrm>
            <a:off x="-2389864" y="2169801"/>
            <a:ext cx="3788289" cy="2540601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ABFDD9C2-A920-ADFC-D41E-44639B5A4314}"/>
              </a:ext>
            </a:extLst>
          </p:cNvPr>
          <p:cNvSpPr/>
          <p:nvPr/>
        </p:nvSpPr>
        <p:spPr>
          <a:xfrm>
            <a:off x="-3556166" y="3613085"/>
            <a:ext cx="1656000" cy="1656000"/>
          </a:xfrm>
          <a:prstGeom prst="ellipse">
            <a:avLst/>
          </a:prstGeom>
          <a:solidFill>
            <a:srgbClr val="FFE7E8">
              <a:alpha val="52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4409CD41-BD43-7CAF-96A2-1354DE767E03}"/>
              </a:ext>
            </a:extLst>
          </p:cNvPr>
          <p:cNvSpPr/>
          <p:nvPr/>
        </p:nvSpPr>
        <p:spPr>
          <a:xfrm>
            <a:off x="-3011829" y="593581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pic>
        <p:nvPicPr>
          <p:cNvPr id="101" name="صورة 100">
            <a:extLst>
              <a:ext uri="{FF2B5EF4-FFF2-40B4-BE49-F238E27FC236}">
                <a16:creationId xmlns:a16="http://schemas.microsoft.com/office/drawing/2014/main" id="{EE787F5A-AEC8-2841-DA0C-32E3F12FFDCE}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342" y="2169801"/>
            <a:ext cx="3787200" cy="2541600"/>
          </a:xfrm>
          <a:prstGeom prst="roundRect">
            <a:avLst>
              <a:gd name="adj" fmla="val 8594"/>
            </a:avLst>
          </a:prstGeom>
          <a:pattFill prst="pct10">
            <a:fgClr>
              <a:prstClr val="white">
                <a:lumMod val="75000"/>
              </a:prstClr>
            </a:fgClr>
            <a:bgClr>
              <a:prstClr val="white">
                <a:lumMod val="95000"/>
              </a:prstClr>
            </a:bgClr>
          </a:pattFill>
        </p:spPr>
      </p:pic>
      <p:sp>
        <p:nvSpPr>
          <p:cNvPr id="103" name="مربع نص 102">
            <a:extLst>
              <a:ext uri="{FF2B5EF4-FFF2-40B4-BE49-F238E27FC236}">
                <a16:creationId xmlns:a16="http://schemas.microsoft.com/office/drawing/2014/main" id="{3FDF9657-6CAD-05FF-3AC4-46107734C620}"/>
              </a:ext>
            </a:extLst>
          </p:cNvPr>
          <p:cNvSpPr txBox="1"/>
          <p:nvPr/>
        </p:nvSpPr>
        <p:spPr>
          <a:xfrm>
            <a:off x="8728683" y="1942693"/>
            <a:ext cx="2848527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الخاتمة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grpSp>
        <p:nvGrpSpPr>
          <p:cNvPr id="113" name="مجموعة 112">
            <a:extLst>
              <a:ext uri="{FF2B5EF4-FFF2-40B4-BE49-F238E27FC236}">
                <a16:creationId xmlns:a16="http://schemas.microsoft.com/office/drawing/2014/main" id="{63F6797A-7884-CD55-8725-5498974A5F49}"/>
              </a:ext>
            </a:extLst>
          </p:cNvPr>
          <p:cNvGrpSpPr/>
          <p:nvPr/>
        </p:nvGrpSpPr>
        <p:grpSpPr>
          <a:xfrm>
            <a:off x="6735929" y="2822650"/>
            <a:ext cx="4787124" cy="2000548"/>
            <a:chOff x="800430" y="2139744"/>
            <a:chExt cx="4787124" cy="2000548"/>
          </a:xfrm>
        </p:grpSpPr>
        <p:sp>
          <p:nvSpPr>
            <p:cNvPr id="105" name="مربع نص 104">
              <a:extLst>
                <a:ext uri="{FF2B5EF4-FFF2-40B4-BE49-F238E27FC236}">
                  <a16:creationId xmlns:a16="http://schemas.microsoft.com/office/drawing/2014/main" id="{500E82A3-76AC-D4AC-05AE-F3D45BAFE6D6}"/>
                </a:ext>
              </a:extLst>
            </p:cNvPr>
            <p:cNvSpPr txBox="1"/>
            <p:nvPr/>
          </p:nvSpPr>
          <p:spPr>
            <a:xfrm>
              <a:off x="800430" y="2139744"/>
              <a:ext cx="4756643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حقق المشروع أهدافه في بناء نظام متكامل يعتمد على مفهوم</a:t>
              </a:r>
              <a:r>
                <a:rPr lang="en-US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Project-DNA </a:t>
              </a: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 لمطابقة مهارات الطالب مع</a:t>
              </a:r>
            </a:p>
            <a:p>
              <a:pPr algn="r" rtl="1">
                <a:lnSpc>
                  <a:spcPct val="200000"/>
                </a:lnSpc>
              </a:pPr>
              <a:r>
                <a:rPr lang="ar-SA" sz="1600" dirty="0">
                  <a:solidFill>
                    <a:srgbClr val="002060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المشاريع، مع خوارزميات لتقدير النجاح وتوليد خرائط الطريق وتكوين الفرق</a:t>
              </a:r>
            </a:p>
          </p:txBody>
        </p:sp>
        <p:cxnSp>
          <p:nvCxnSpPr>
            <p:cNvPr id="109" name="رابط مستقيم 108">
              <a:extLst>
                <a:ext uri="{FF2B5EF4-FFF2-40B4-BE49-F238E27FC236}">
                  <a16:creationId xmlns:a16="http://schemas.microsoft.com/office/drawing/2014/main" id="{241C1A2B-AFB4-D2CD-EAF8-0589289A55A7}"/>
                </a:ext>
              </a:extLst>
            </p:cNvPr>
            <p:cNvCxnSpPr>
              <a:cxnSpLocks/>
            </p:cNvCxnSpPr>
            <p:nvPr/>
          </p:nvCxnSpPr>
          <p:spPr>
            <a:xfrm>
              <a:off x="5587554" y="2396272"/>
              <a:ext cx="0" cy="1137760"/>
            </a:xfrm>
            <a:prstGeom prst="line">
              <a:avLst/>
            </a:prstGeom>
            <a:ln w="28575">
              <a:gradFill>
                <a:gsLst>
                  <a:gs pos="0">
                    <a:srgbClr val="B55DFD"/>
                  </a:gs>
                  <a:gs pos="100000">
                    <a:srgbClr val="788DFF"/>
                  </a:gs>
                </a:gsLst>
                <a:lin ang="540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مخطط انسيابي: معالجة متعاقبة 111">
            <a:extLst>
              <a:ext uri="{FF2B5EF4-FFF2-40B4-BE49-F238E27FC236}">
                <a16:creationId xmlns:a16="http://schemas.microsoft.com/office/drawing/2014/main" id="{9166A4A8-F1FE-A5C8-543B-B614477621EA}"/>
              </a:ext>
            </a:extLst>
          </p:cNvPr>
          <p:cNvSpPr/>
          <p:nvPr/>
        </p:nvSpPr>
        <p:spPr>
          <a:xfrm>
            <a:off x="0" y="188434"/>
            <a:ext cx="1823086" cy="405147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14/14</a:t>
            </a:r>
          </a:p>
        </p:txBody>
      </p:sp>
      <p:sp>
        <p:nvSpPr>
          <p:cNvPr id="2" name="شكل بيضاوي 1">
            <a:extLst>
              <a:ext uri="{FF2B5EF4-FFF2-40B4-BE49-F238E27FC236}">
                <a16:creationId xmlns:a16="http://schemas.microsoft.com/office/drawing/2014/main" id="{95C2400C-D37F-5F32-2306-19F6F0C08FC5}"/>
              </a:ext>
            </a:extLst>
          </p:cNvPr>
          <p:cNvSpPr/>
          <p:nvPr/>
        </p:nvSpPr>
        <p:spPr>
          <a:xfrm>
            <a:off x="6898959" y="-1874910"/>
            <a:ext cx="1656000" cy="1656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755651FF-D135-FA80-088B-4A658A92DFAA}"/>
              </a:ext>
            </a:extLst>
          </p:cNvPr>
          <p:cNvSpPr/>
          <p:nvPr/>
        </p:nvSpPr>
        <p:spPr>
          <a:xfrm>
            <a:off x="896210" y="-3068647"/>
            <a:ext cx="1656000" cy="165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" name="شكل بيضاوي 3">
            <a:extLst>
              <a:ext uri="{FF2B5EF4-FFF2-40B4-BE49-F238E27FC236}">
                <a16:creationId xmlns:a16="http://schemas.microsoft.com/office/drawing/2014/main" id="{090A1AAC-C873-5277-8C66-EF446D868BD7}"/>
              </a:ext>
            </a:extLst>
          </p:cNvPr>
          <p:cNvSpPr/>
          <p:nvPr/>
        </p:nvSpPr>
        <p:spPr>
          <a:xfrm>
            <a:off x="4813711" y="7173173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C00C2038-9AA5-AC6B-8385-2995DD47E6B4}"/>
              </a:ext>
            </a:extLst>
          </p:cNvPr>
          <p:cNvGrpSpPr/>
          <p:nvPr/>
        </p:nvGrpSpPr>
        <p:grpSpPr>
          <a:xfrm>
            <a:off x="1008491" y="-1438550"/>
            <a:ext cx="1076338" cy="1018520"/>
            <a:chOff x="4761881" y="1983740"/>
            <a:chExt cx="1076338" cy="1018520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F44B4BFB-6EC4-DAAA-FAC7-EDC1723DCADD}"/>
                </a:ext>
              </a:extLst>
            </p:cNvPr>
            <p:cNvSpPr/>
            <p:nvPr/>
          </p:nvSpPr>
          <p:spPr>
            <a:xfrm>
              <a:off x="4761881" y="19837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7" name="그룹 139">
              <a:extLst>
                <a:ext uri="{FF2B5EF4-FFF2-40B4-BE49-F238E27FC236}">
                  <a16:creationId xmlns:a16="http://schemas.microsoft.com/office/drawing/2014/main" id="{9BC240D2-D0BB-A852-BB4A-15138A37EE60}"/>
                </a:ext>
              </a:extLst>
            </p:cNvPr>
            <p:cNvGrpSpPr/>
            <p:nvPr/>
          </p:nvGrpSpPr>
          <p:grpSpPr>
            <a:xfrm>
              <a:off x="5147524" y="2313681"/>
              <a:ext cx="388715" cy="388239"/>
              <a:chOff x="2090919" y="902017"/>
              <a:chExt cx="388715" cy="388239"/>
            </a:xfrm>
            <a:solidFill>
              <a:srgbClr val="FF0066"/>
            </a:solidFill>
          </p:grpSpPr>
          <p:sp>
            <p:nvSpPr>
              <p:cNvPr id="8" name="자유형: 도형 142">
                <a:extLst>
                  <a:ext uri="{FF2B5EF4-FFF2-40B4-BE49-F238E27FC236}">
                    <a16:creationId xmlns:a16="http://schemas.microsoft.com/office/drawing/2014/main" id="{AB59D0E9-7AF3-5DBC-615F-7D4115617DE6}"/>
                  </a:ext>
                </a:extLst>
              </p:cNvPr>
              <p:cNvSpPr/>
              <p:nvPr/>
            </p:nvSpPr>
            <p:spPr>
              <a:xfrm>
                <a:off x="2090919" y="947356"/>
                <a:ext cx="257175" cy="342900"/>
              </a:xfrm>
              <a:custGeom>
                <a:avLst/>
                <a:gdLst>
                  <a:gd name="connsiteX0" fmla="*/ 29432 w 257175"/>
                  <a:gd name="connsiteY0" fmla="*/ 308705 h 342900"/>
                  <a:gd name="connsiteX1" fmla="*/ 29432 w 257175"/>
                  <a:gd name="connsiteY1" fmla="*/ 7144 h 342900"/>
                  <a:gd name="connsiteX2" fmla="*/ 18288 w 257175"/>
                  <a:gd name="connsiteY2" fmla="*/ 7144 h 342900"/>
                  <a:gd name="connsiteX3" fmla="*/ 7144 w 257175"/>
                  <a:gd name="connsiteY3" fmla="*/ 18288 h 342900"/>
                  <a:gd name="connsiteX4" fmla="*/ 7144 w 257175"/>
                  <a:gd name="connsiteY4" fmla="*/ 331089 h 342900"/>
                  <a:gd name="connsiteX5" fmla="*/ 18288 w 257175"/>
                  <a:gd name="connsiteY5" fmla="*/ 342233 h 342900"/>
                  <a:gd name="connsiteX6" fmla="*/ 241935 w 257175"/>
                  <a:gd name="connsiteY6" fmla="*/ 342233 h 342900"/>
                  <a:gd name="connsiteX7" fmla="*/ 253079 w 257175"/>
                  <a:gd name="connsiteY7" fmla="*/ 331089 h 342900"/>
                  <a:gd name="connsiteX8" fmla="*/ 253079 w 257175"/>
                  <a:gd name="connsiteY8" fmla="*/ 319945 h 342900"/>
                  <a:gd name="connsiteX9" fmla="*/ 40577 w 257175"/>
                  <a:gd name="connsiteY9" fmla="*/ 319945 h 342900"/>
                  <a:gd name="connsiteX10" fmla="*/ 29432 w 257175"/>
                  <a:gd name="connsiteY10" fmla="*/ 30870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75" h="342900">
                    <a:moveTo>
                      <a:pt x="29432" y="308705"/>
                    </a:moveTo>
                    <a:lnTo>
                      <a:pt x="29432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089"/>
                    </a:lnTo>
                    <a:cubicBezTo>
                      <a:pt x="7144" y="337280"/>
                      <a:pt x="12097" y="342233"/>
                      <a:pt x="18288" y="342233"/>
                    </a:cubicBezTo>
                    <a:lnTo>
                      <a:pt x="241935" y="342233"/>
                    </a:lnTo>
                    <a:cubicBezTo>
                      <a:pt x="248126" y="342233"/>
                      <a:pt x="253079" y="337280"/>
                      <a:pt x="253079" y="331089"/>
                    </a:cubicBezTo>
                    <a:lnTo>
                      <a:pt x="253079" y="319945"/>
                    </a:lnTo>
                    <a:lnTo>
                      <a:pt x="40577" y="319945"/>
                    </a:lnTo>
                    <a:cubicBezTo>
                      <a:pt x="34385" y="319850"/>
                      <a:pt x="29432" y="314897"/>
                      <a:pt x="29432" y="308705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9" name="자유형: 도형 140">
                <a:extLst>
                  <a:ext uri="{FF2B5EF4-FFF2-40B4-BE49-F238E27FC236}">
                    <a16:creationId xmlns:a16="http://schemas.microsoft.com/office/drawing/2014/main" id="{18982770-C0AB-7153-F20D-8DF821358E81}"/>
                  </a:ext>
                </a:extLst>
              </p:cNvPr>
              <p:cNvSpPr/>
              <p:nvPr/>
            </p:nvSpPr>
            <p:spPr>
              <a:xfrm>
                <a:off x="2412959" y="991314"/>
                <a:ext cx="66675" cy="66675"/>
              </a:xfrm>
              <a:custGeom>
                <a:avLst/>
                <a:gdLst>
                  <a:gd name="connsiteX0" fmla="*/ 62198 w 66675"/>
                  <a:gd name="connsiteY0" fmla="*/ 26146 h 66675"/>
                  <a:gd name="connsiteX1" fmla="*/ 46482 w 66675"/>
                  <a:gd name="connsiteY1" fmla="*/ 10430 h 66675"/>
                  <a:gd name="connsiteX2" fmla="*/ 30766 w 66675"/>
                  <a:gd name="connsiteY2" fmla="*/ 10430 h 66675"/>
                  <a:gd name="connsiteX3" fmla="*/ 7144 w 66675"/>
                  <a:gd name="connsiteY3" fmla="*/ 34052 h 66675"/>
                  <a:gd name="connsiteX4" fmla="*/ 38671 w 66675"/>
                  <a:gd name="connsiteY4" fmla="*/ 65580 h 66675"/>
                  <a:gd name="connsiteX5" fmla="*/ 62293 w 66675"/>
                  <a:gd name="connsiteY5" fmla="*/ 41958 h 66675"/>
                  <a:gd name="connsiteX6" fmla="*/ 62198 w 66675"/>
                  <a:gd name="connsiteY6" fmla="*/ 261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66675">
                    <a:moveTo>
                      <a:pt x="62198" y="26146"/>
                    </a:moveTo>
                    <a:lnTo>
                      <a:pt x="46482" y="10430"/>
                    </a:lnTo>
                    <a:cubicBezTo>
                      <a:pt x="42100" y="6048"/>
                      <a:pt x="35052" y="6048"/>
                      <a:pt x="30766" y="10430"/>
                    </a:cubicBezTo>
                    <a:lnTo>
                      <a:pt x="7144" y="34052"/>
                    </a:lnTo>
                    <a:lnTo>
                      <a:pt x="38671" y="65580"/>
                    </a:lnTo>
                    <a:lnTo>
                      <a:pt x="62293" y="41958"/>
                    </a:lnTo>
                    <a:cubicBezTo>
                      <a:pt x="66580" y="37481"/>
                      <a:pt x="66580" y="30432"/>
                      <a:pt x="62198" y="26146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" name="자유형: 도형 141">
                <a:extLst>
                  <a:ext uri="{FF2B5EF4-FFF2-40B4-BE49-F238E27FC236}">
                    <a16:creationId xmlns:a16="http://schemas.microsoft.com/office/drawing/2014/main" id="{2EF2F3FB-4243-1A56-C9F0-B2D154567A9A}"/>
                  </a:ext>
                </a:extLst>
              </p:cNvPr>
              <p:cNvSpPr/>
              <p:nvPr/>
            </p:nvSpPr>
            <p:spPr>
              <a:xfrm>
                <a:off x="2331893" y="1034034"/>
                <a:ext cx="104775" cy="104775"/>
              </a:xfrm>
              <a:custGeom>
                <a:avLst/>
                <a:gdLst>
                  <a:gd name="connsiteX0" fmla="*/ 19725 w 104775"/>
                  <a:gd name="connsiteY0" fmla="*/ 59531 h 104775"/>
                  <a:gd name="connsiteX1" fmla="*/ 7438 w 104775"/>
                  <a:gd name="connsiteY1" fmla="*/ 96488 h 104775"/>
                  <a:gd name="connsiteX2" fmla="*/ 8771 w 104775"/>
                  <a:gd name="connsiteY2" fmla="*/ 102108 h 104775"/>
                  <a:gd name="connsiteX3" fmla="*/ 14391 w 104775"/>
                  <a:gd name="connsiteY3" fmla="*/ 103442 h 104775"/>
                  <a:gd name="connsiteX4" fmla="*/ 51348 w 104775"/>
                  <a:gd name="connsiteY4" fmla="*/ 91154 h 104775"/>
                  <a:gd name="connsiteX5" fmla="*/ 104021 w 104775"/>
                  <a:gd name="connsiteY5" fmla="*/ 38672 h 104775"/>
                  <a:gd name="connsiteX6" fmla="*/ 72494 w 104775"/>
                  <a:gd name="connsiteY6" fmla="*/ 7144 h 104775"/>
                  <a:gd name="connsiteX7" fmla="*/ 19725 w 104775"/>
                  <a:gd name="connsiteY7" fmla="*/ 5953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4775">
                    <a:moveTo>
                      <a:pt x="19725" y="59531"/>
                    </a:moveTo>
                    <a:lnTo>
                      <a:pt x="7438" y="96488"/>
                    </a:lnTo>
                    <a:cubicBezTo>
                      <a:pt x="6771" y="98488"/>
                      <a:pt x="7247" y="100584"/>
                      <a:pt x="8771" y="102108"/>
                    </a:cubicBezTo>
                    <a:cubicBezTo>
                      <a:pt x="10200" y="103537"/>
                      <a:pt x="12391" y="104108"/>
                      <a:pt x="14391" y="103442"/>
                    </a:cubicBezTo>
                    <a:lnTo>
                      <a:pt x="51348" y="91154"/>
                    </a:lnTo>
                    <a:lnTo>
                      <a:pt x="104021" y="38672"/>
                    </a:lnTo>
                    <a:lnTo>
                      <a:pt x="72494" y="7144"/>
                    </a:lnTo>
                    <a:lnTo>
                      <a:pt x="19725" y="5953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" name="자유형: 도형 143">
                <a:extLst>
                  <a:ext uri="{FF2B5EF4-FFF2-40B4-BE49-F238E27FC236}">
                    <a16:creationId xmlns:a16="http://schemas.microsoft.com/office/drawing/2014/main" id="{93DAA3AA-ADD3-0A64-AF6F-AADD2E9A1339}"/>
                  </a:ext>
                </a:extLst>
              </p:cNvPr>
              <p:cNvSpPr/>
              <p:nvPr/>
            </p:nvSpPr>
            <p:spPr>
              <a:xfrm>
                <a:off x="2225317" y="969645"/>
                <a:ext cx="28575" cy="28575"/>
              </a:xfrm>
              <a:custGeom>
                <a:avLst/>
                <a:gdLst>
                  <a:gd name="connsiteX0" fmla="*/ 18288 w 28575"/>
                  <a:gd name="connsiteY0" fmla="*/ 7144 h 28575"/>
                  <a:gd name="connsiteX1" fmla="*/ 7144 w 28575"/>
                  <a:gd name="connsiteY1" fmla="*/ 18288 h 28575"/>
                  <a:gd name="connsiteX2" fmla="*/ 18288 w 28575"/>
                  <a:gd name="connsiteY2" fmla="*/ 29432 h 28575"/>
                  <a:gd name="connsiteX3" fmla="*/ 29432 w 28575"/>
                  <a:gd name="connsiteY3" fmla="*/ 18288 h 28575"/>
                  <a:gd name="connsiteX4" fmla="*/ 18288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288" y="7144"/>
                    </a:moveTo>
                    <a:cubicBezTo>
                      <a:pt x="12097" y="7144"/>
                      <a:pt x="7144" y="12097"/>
                      <a:pt x="7144" y="18288"/>
                    </a:cubicBezTo>
                    <a:cubicBezTo>
                      <a:pt x="7144" y="24479"/>
                      <a:pt x="12097" y="29432"/>
                      <a:pt x="18288" y="29432"/>
                    </a:cubicBezTo>
                    <a:cubicBezTo>
                      <a:pt x="24479" y="29432"/>
                      <a:pt x="29432" y="24479"/>
                      <a:pt x="29432" y="18288"/>
                    </a:cubicBezTo>
                    <a:cubicBezTo>
                      <a:pt x="29432" y="12097"/>
                      <a:pt x="24479" y="7144"/>
                      <a:pt x="18288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2" name="자유형: 도형 144">
                <a:extLst>
                  <a:ext uri="{FF2B5EF4-FFF2-40B4-BE49-F238E27FC236}">
                    <a16:creationId xmlns:a16="http://schemas.microsoft.com/office/drawing/2014/main" id="{DA6CFF58-9820-B385-B805-E4671A09F55F}"/>
                  </a:ext>
                </a:extLst>
              </p:cNvPr>
              <p:cNvSpPr/>
              <p:nvPr/>
            </p:nvSpPr>
            <p:spPr>
              <a:xfrm>
                <a:off x="2203028" y="1036510"/>
                <a:ext cx="76200" cy="57150"/>
              </a:xfrm>
              <a:custGeom>
                <a:avLst/>
                <a:gdLst>
                  <a:gd name="connsiteX0" fmla="*/ 40576 w 76200"/>
                  <a:gd name="connsiteY0" fmla="*/ 7144 h 57150"/>
                  <a:gd name="connsiteX1" fmla="*/ 7144 w 76200"/>
                  <a:gd name="connsiteY1" fmla="*/ 40577 h 57150"/>
                  <a:gd name="connsiteX2" fmla="*/ 7144 w 76200"/>
                  <a:gd name="connsiteY2" fmla="*/ 51721 h 57150"/>
                  <a:gd name="connsiteX3" fmla="*/ 74009 w 76200"/>
                  <a:gd name="connsiteY3" fmla="*/ 51721 h 57150"/>
                  <a:gd name="connsiteX4" fmla="*/ 74009 w 76200"/>
                  <a:gd name="connsiteY4" fmla="*/ 40577 h 57150"/>
                  <a:gd name="connsiteX5" fmla="*/ 40576 w 76200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57150">
                    <a:moveTo>
                      <a:pt x="40576" y="7144"/>
                    </a:move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51721"/>
                    </a:lnTo>
                    <a:lnTo>
                      <a:pt x="74009" y="51721"/>
                    </a:lnTo>
                    <a:lnTo>
                      <a:pt x="74009" y="40577"/>
                    </a:lnTo>
                    <a:cubicBezTo>
                      <a:pt x="74009" y="22098"/>
                      <a:pt x="59055" y="7144"/>
                      <a:pt x="40576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" name="자유형: 도형 145">
                <a:extLst>
                  <a:ext uri="{FF2B5EF4-FFF2-40B4-BE49-F238E27FC236}">
                    <a16:creationId xmlns:a16="http://schemas.microsoft.com/office/drawing/2014/main" id="{B7A31A57-D606-4086-0F9E-172E0FD84F25}"/>
                  </a:ext>
                </a:extLst>
              </p:cNvPr>
              <p:cNvSpPr/>
              <p:nvPr/>
            </p:nvSpPr>
            <p:spPr>
              <a:xfrm>
                <a:off x="2135496" y="902017"/>
                <a:ext cx="257175" cy="342900"/>
              </a:xfrm>
              <a:custGeom>
                <a:avLst/>
                <a:gdLst>
                  <a:gd name="connsiteX0" fmla="*/ 189357 w 257175"/>
                  <a:gd name="connsiteY0" fmla="*/ 249936 h 342900"/>
                  <a:gd name="connsiteX1" fmla="*/ 182594 w 257175"/>
                  <a:gd name="connsiteY1" fmla="*/ 221551 h 342900"/>
                  <a:gd name="connsiteX2" fmla="*/ 196596 w 257175"/>
                  <a:gd name="connsiteY2" fmla="*/ 179642 h 342900"/>
                  <a:gd name="connsiteX3" fmla="*/ 252984 w 257175"/>
                  <a:gd name="connsiteY3" fmla="*/ 123254 h 342900"/>
                  <a:gd name="connsiteX4" fmla="*/ 252984 w 257175"/>
                  <a:gd name="connsiteY4" fmla="*/ 97155 h 342900"/>
                  <a:gd name="connsiteX5" fmla="*/ 174974 w 257175"/>
                  <a:gd name="connsiteY5" fmla="*/ 97155 h 342900"/>
                  <a:gd name="connsiteX6" fmla="*/ 163830 w 257175"/>
                  <a:gd name="connsiteY6" fmla="*/ 86011 h 342900"/>
                  <a:gd name="connsiteX7" fmla="*/ 163830 w 257175"/>
                  <a:gd name="connsiteY7" fmla="*/ 7144 h 342900"/>
                  <a:gd name="connsiteX8" fmla="*/ 18288 w 257175"/>
                  <a:gd name="connsiteY8" fmla="*/ 7144 h 342900"/>
                  <a:gd name="connsiteX9" fmla="*/ 7144 w 257175"/>
                  <a:gd name="connsiteY9" fmla="*/ 18288 h 342900"/>
                  <a:gd name="connsiteX10" fmla="*/ 7144 w 257175"/>
                  <a:gd name="connsiteY10" fmla="*/ 331851 h 342900"/>
                  <a:gd name="connsiteX11" fmla="*/ 18288 w 257175"/>
                  <a:gd name="connsiteY11" fmla="*/ 342995 h 342900"/>
                  <a:gd name="connsiteX12" fmla="*/ 241935 w 257175"/>
                  <a:gd name="connsiteY12" fmla="*/ 342995 h 342900"/>
                  <a:gd name="connsiteX13" fmla="*/ 253079 w 257175"/>
                  <a:gd name="connsiteY13" fmla="*/ 331851 h 342900"/>
                  <a:gd name="connsiteX14" fmla="*/ 253079 w 257175"/>
                  <a:gd name="connsiteY14" fmla="*/ 244793 h 342900"/>
                  <a:gd name="connsiteX15" fmla="*/ 214408 w 257175"/>
                  <a:gd name="connsiteY15" fmla="*/ 257747 h 342900"/>
                  <a:gd name="connsiteX16" fmla="*/ 189357 w 257175"/>
                  <a:gd name="connsiteY16" fmla="*/ 249936 h 342900"/>
                  <a:gd name="connsiteX17" fmla="*/ 152686 w 257175"/>
                  <a:gd name="connsiteY17" fmla="*/ 297656 h 342900"/>
                  <a:gd name="connsiteX18" fmla="*/ 63532 w 257175"/>
                  <a:gd name="connsiteY18" fmla="*/ 297656 h 342900"/>
                  <a:gd name="connsiteX19" fmla="*/ 52388 w 257175"/>
                  <a:gd name="connsiteY19" fmla="*/ 286512 h 342900"/>
                  <a:gd name="connsiteX20" fmla="*/ 63532 w 257175"/>
                  <a:gd name="connsiteY20" fmla="*/ 275368 h 342900"/>
                  <a:gd name="connsiteX21" fmla="*/ 152686 w 257175"/>
                  <a:gd name="connsiteY21" fmla="*/ 275368 h 342900"/>
                  <a:gd name="connsiteX22" fmla="*/ 163830 w 257175"/>
                  <a:gd name="connsiteY22" fmla="*/ 286512 h 342900"/>
                  <a:gd name="connsiteX23" fmla="*/ 152686 w 257175"/>
                  <a:gd name="connsiteY23" fmla="*/ 297656 h 342900"/>
                  <a:gd name="connsiteX24" fmla="*/ 152686 w 257175"/>
                  <a:gd name="connsiteY24" fmla="*/ 253079 h 342900"/>
                  <a:gd name="connsiteX25" fmla="*/ 63532 w 257175"/>
                  <a:gd name="connsiteY25" fmla="*/ 253079 h 342900"/>
                  <a:gd name="connsiteX26" fmla="*/ 52388 w 257175"/>
                  <a:gd name="connsiteY26" fmla="*/ 241935 h 342900"/>
                  <a:gd name="connsiteX27" fmla="*/ 63532 w 257175"/>
                  <a:gd name="connsiteY27" fmla="*/ 230791 h 342900"/>
                  <a:gd name="connsiteX28" fmla="*/ 152686 w 257175"/>
                  <a:gd name="connsiteY28" fmla="*/ 230791 h 342900"/>
                  <a:gd name="connsiteX29" fmla="*/ 163830 w 257175"/>
                  <a:gd name="connsiteY29" fmla="*/ 241935 h 342900"/>
                  <a:gd name="connsiteX30" fmla="*/ 152686 w 257175"/>
                  <a:gd name="connsiteY30" fmla="*/ 253079 h 342900"/>
                  <a:gd name="connsiteX31" fmla="*/ 163830 w 257175"/>
                  <a:gd name="connsiteY31" fmla="*/ 197358 h 342900"/>
                  <a:gd name="connsiteX32" fmla="*/ 152686 w 257175"/>
                  <a:gd name="connsiteY32" fmla="*/ 208502 h 342900"/>
                  <a:gd name="connsiteX33" fmla="*/ 63532 w 257175"/>
                  <a:gd name="connsiteY33" fmla="*/ 208502 h 342900"/>
                  <a:gd name="connsiteX34" fmla="*/ 52388 w 257175"/>
                  <a:gd name="connsiteY34" fmla="*/ 197358 h 342900"/>
                  <a:gd name="connsiteX35" fmla="*/ 52388 w 257175"/>
                  <a:gd name="connsiteY35" fmla="*/ 175070 h 342900"/>
                  <a:gd name="connsiteX36" fmla="*/ 108109 w 257175"/>
                  <a:gd name="connsiteY36" fmla="*/ 119348 h 342900"/>
                  <a:gd name="connsiteX37" fmla="*/ 74676 w 257175"/>
                  <a:gd name="connsiteY37" fmla="*/ 85916 h 342900"/>
                  <a:gd name="connsiteX38" fmla="*/ 108109 w 257175"/>
                  <a:gd name="connsiteY38" fmla="*/ 52483 h 342900"/>
                  <a:gd name="connsiteX39" fmla="*/ 141542 w 257175"/>
                  <a:gd name="connsiteY39" fmla="*/ 85916 h 342900"/>
                  <a:gd name="connsiteX40" fmla="*/ 108109 w 257175"/>
                  <a:gd name="connsiteY40" fmla="*/ 119348 h 342900"/>
                  <a:gd name="connsiteX41" fmla="*/ 163830 w 257175"/>
                  <a:gd name="connsiteY41" fmla="*/ 175070 h 342900"/>
                  <a:gd name="connsiteX42" fmla="*/ 163830 w 257175"/>
                  <a:gd name="connsiteY42" fmla="*/ 19735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7175" h="342900">
                    <a:moveTo>
                      <a:pt x="189357" y="249936"/>
                    </a:moveTo>
                    <a:cubicBezTo>
                      <a:pt x="181832" y="242316"/>
                      <a:pt x="179260" y="231458"/>
                      <a:pt x="182594" y="221551"/>
                    </a:cubicBezTo>
                    <a:lnTo>
                      <a:pt x="196596" y="179642"/>
                    </a:lnTo>
                    <a:lnTo>
                      <a:pt x="252984" y="123254"/>
                    </a:lnTo>
                    <a:lnTo>
                      <a:pt x="252984" y="97155"/>
                    </a:lnTo>
                    <a:lnTo>
                      <a:pt x="174974" y="97155"/>
                    </a:lnTo>
                    <a:cubicBezTo>
                      <a:pt x="168783" y="97155"/>
                      <a:pt x="163830" y="92202"/>
                      <a:pt x="163830" y="86011"/>
                    </a:cubicBezTo>
                    <a:lnTo>
                      <a:pt x="163830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851"/>
                    </a:lnTo>
                    <a:cubicBezTo>
                      <a:pt x="7144" y="338042"/>
                      <a:pt x="12097" y="342995"/>
                      <a:pt x="18288" y="342995"/>
                    </a:cubicBezTo>
                    <a:lnTo>
                      <a:pt x="241935" y="342995"/>
                    </a:lnTo>
                    <a:cubicBezTo>
                      <a:pt x="248126" y="342995"/>
                      <a:pt x="253079" y="338042"/>
                      <a:pt x="253079" y="331851"/>
                    </a:cubicBezTo>
                    <a:lnTo>
                      <a:pt x="253079" y="244793"/>
                    </a:lnTo>
                    <a:lnTo>
                      <a:pt x="214408" y="257747"/>
                    </a:lnTo>
                    <a:cubicBezTo>
                      <a:pt x="204597" y="258223"/>
                      <a:pt x="197263" y="257651"/>
                      <a:pt x="189357" y="249936"/>
                    </a:cubicBezTo>
                    <a:close/>
                    <a:moveTo>
                      <a:pt x="152686" y="297656"/>
                    </a:moveTo>
                    <a:lnTo>
                      <a:pt x="63532" y="297656"/>
                    </a:lnTo>
                    <a:cubicBezTo>
                      <a:pt x="57341" y="297656"/>
                      <a:pt x="52388" y="292703"/>
                      <a:pt x="52388" y="286512"/>
                    </a:cubicBezTo>
                    <a:cubicBezTo>
                      <a:pt x="52388" y="280321"/>
                      <a:pt x="57341" y="275368"/>
                      <a:pt x="63532" y="275368"/>
                    </a:cubicBezTo>
                    <a:lnTo>
                      <a:pt x="152686" y="275368"/>
                    </a:lnTo>
                    <a:cubicBezTo>
                      <a:pt x="158877" y="275368"/>
                      <a:pt x="163830" y="280321"/>
                      <a:pt x="163830" y="286512"/>
                    </a:cubicBezTo>
                    <a:cubicBezTo>
                      <a:pt x="163830" y="292608"/>
                      <a:pt x="158877" y="297656"/>
                      <a:pt x="152686" y="297656"/>
                    </a:cubicBezTo>
                    <a:close/>
                    <a:moveTo>
                      <a:pt x="152686" y="253079"/>
                    </a:moveTo>
                    <a:lnTo>
                      <a:pt x="63532" y="253079"/>
                    </a:lnTo>
                    <a:cubicBezTo>
                      <a:pt x="57341" y="253079"/>
                      <a:pt x="52388" y="248126"/>
                      <a:pt x="52388" y="241935"/>
                    </a:cubicBezTo>
                    <a:cubicBezTo>
                      <a:pt x="52388" y="235744"/>
                      <a:pt x="57341" y="230791"/>
                      <a:pt x="63532" y="230791"/>
                    </a:cubicBezTo>
                    <a:lnTo>
                      <a:pt x="152686" y="230791"/>
                    </a:lnTo>
                    <a:cubicBezTo>
                      <a:pt x="158877" y="230791"/>
                      <a:pt x="163830" y="235744"/>
                      <a:pt x="163830" y="241935"/>
                    </a:cubicBezTo>
                    <a:cubicBezTo>
                      <a:pt x="163830" y="248126"/>
                      <a:pt x="158877" y="253079"/>
                      <a:pt x="152686" y="253079"/>
                    </a:cubicBezTo>
                    <a:close/>
                    <a:moveTo>
                      <a:pt x="163830" y="197358"/>
                    </a:moveTo>
                    <a:cubicBezTo>
                      <a:pt x="163830" y="203549"/>
                      <a:pt x="158877" y="208502"/>
                      <a:pt x="152686" y="208502"/>
                    </a:cubicBezTo>
                    <a:lnTo>
                      <a:pt x="63532" y="208502"/>
                    </a:lnTo>
                    <a:cubicBezTo>
                      <a:pt x="57341" y="208502"/>
                      <a:pt x="52388" y="203549"/>
                      <a:pt x="52388" y="197358"/>
                    </a:cubicBezTo>
                    <a:lnTo>
                      <a:pt x="52388" y="175070"/>
                    </a:lnTo>
                    <a:cubicBezTo>
                      <a:pt x="52388" y="144304"/>
                      <a:pt x="77343" y="119348"/>
                      <a:pt x="108109" y="119348"/>
                    </a:cubicBezTo>
                    <a:cubicBezTo>
                      <a:pt x="89630" y="119348"/>
                      <a:pt x="74676" y="104394"/>
                      <a:pt x="74676" y="85916"/>
                    </a:cubicBezTo>
                    <a:cubicBezTo>
                      <a:pt x="74676" y="67437"/>
                      <a:pt x="89630" y="52483"/>
                      <a:pt x="108109" y="52483"/>
                    </a:cubicBezTo>
                    <a:cubicBezTo>
                      <a:pt x="126587" y="52483"/>
                      <a:pt x="141542" y="67437"/>
                      <a:pt x="141542" y="85916"/>
                    </a:cubicBezTo>
                    <a:cubicBezTo>
                      <a:pt x="141542" y="104394"/>
                      <a:pt x="126587" y="119348"/>
                      <a:pt x="108109" y="119348"/>
                    </a:cubicBezTo>
                    <a:cubicBezTo>
                      <a:pt x="138875" y="119348"/>
                      <a:pt x="163830" y="144304"/>
                      <a:pt x="163830" y="175070"/>
                    </a:cubicBezTo>
                    <a:lnTo>
                      <a:pt x="163830" y="197358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15" name="자유형: 도형 146">
                <a:extLst>
                  <a:ext uri="{FF2B5EF4-FFF2-40B4-BE49-F238E27FC236}">
                    <a16:creationId xmlns:a16="http://schemas.microsoft.com/office/drawing/2014/main" id="{30DD80E3-41FD-F03C-FE5F-454608F4149D}"/>
                  </a:ext>
                </a:extLst>
              </p:cNvPr>
              <p:cNvSpPr/>
              <p:nvPr/>
            </p:nvSpPr>
            <p:spPr>
              <a:xfrm>
                <a:off x="2314471" y="902017"/>
                <a:ext cx="76200" cy="76200"/>
              </a:xfrm>
              <a:custGeom>
                <a:avLst/>
                <a:gdLst>
                  <a:gd name="connsiteX0" fmla="*/ 7144 w 76200"/>
                  <a:gd name="connsiteY0" fmla="*/ 7144 h 76200"/>
                  <a:gd name="connsiteX1" fmla="*/ 7144 w 76200"/>
                  <a:gd name="connsiteY1" fmla="*/ 74771 h 76200"/>
                  <a:gd name="connsiteX2" fmla="*/ 74009 w 76200"/>
                  <a:gd name="connsiteY2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76200">
                    <a:moveTo>
                      <a:pt x="7144" y="7144"/>
                    </a:moveTo>
                    <a:lnTo>
                      <a:pt x="7144" y="74771"/>
                    </a:lnTo>
                    <a:lnTo>
                      <a:pt x="74009" y="7477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62D9B387-B73C-40FE-403C-A58EE0153E58}"/>
              </a:ext>
            </a:extLst>
          </p:cNvPr>
          <p:cNvGrpSpPr/>
          <p:nvPr/>
        </p:nvGrpSpPr>
        <p:grpSpPr>
          <a:xfrm>
            <a:off x="9569002" y="-1186048"/>
            <a:ext cx="1076338" cy="1018520"/>
            <a:chOff x="6624320" y="2143760"/>
            <a:chExt cx="1076338" cy="1018520"/>
          </a:xfrm>
        </p:grpSpPr>
        <p:sp>
          <p:nvSpPr>
            <p:cNvPr id="94" name="مستطيل: زوايا مستديرة 93">
              <a:extLst>
                <a:ext uri="{FF2B5EF4-FFF2-40B4-BE49-F238E27FC236}">
                  <a16:creationId xmlns:a16="http://schemas.microsoft.com/office/drawing/2014/main" id="{9F9D8D3E-E889-50D4-9075-914400AE314A}"/>
                </a:ext>
              </a:extLst>
            </p:cNvPr>
            <p:cNvSpPr/>
            <p:nvPr/>
          </p:nvSpPr>
          <p:spPr>
            <a:xfrm>
              <a:off x="6624320" y="214376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95" name="자유형: 도형 114">
              <a:extLst>
                <a:ext uri="{FF2B5EF4-FFF2-40B4-BE49-F238E27FC236}">
                  <a16:creationId xmlns:a16="http://schemas.microsoft.com/office/drawing/2014/main" id="{6C088B53-09D1-4C42-E3C3-2A54018AB5A4}"/>
                </a:ext>
              </a:extLst>
            </p:cNvPr>
            <p:cNvSpPr/>
            <p:nvPr/>
          </p:nvSpPr>
          <p:spPr>
            <a:xfrm>
              <a:off x="6967226" y="2462203"/>
              <a:ext cx="390525" cy="390525"/>
            </a:xfrm>
            <a:custGeom>
              <a:avLst/>
              <a:gdLst>
                <a:gd name="connsiteX0" fmla="*/ 381667 w 390525"/>
                <a:gd name="connsiteY0" fmla="*/ 173546 h 390525"/>
                <a:gd name="connsiteX1" fmla="*/ 345091 w 390525"/>
                <a:gd name="connsiteY1" fmla="*/ 152876 h 390525"/>
                <a:gd name="connsiteX2" fmla="*/ 333280 w 390525"/>
                <a:gd name="connsiteY2" fmla="*/ 124396 h 390525"/>
                <a:gd name="connsiteX3" fmla="*/ 344519 w 390525"/>
                <a:gd name="connsiteY3" fmla="*/ 83915 h 390525"/>
                <a:gd name="connsiteX4" fmla="*/ 341090 w 390525"/>
                <a:gd name="connsiteY4" fmla="*/ 72104 h 390525"/>
                <a:gd name="connsiteX5" fmla="*/ 322612 w 390525"/>
                <a:gd name="connsiteY5" fmla="*/ 53626 h 390525"/>
                <a:gd name="connsiteX6" fmla="*/ 310801 w 390525"/>
                <a:gd name="connsiteY6" fmla="*/ 50197 h 390525"/>
                <a:gd name="connsiteX7" fmla="*/ 270320 w 390525"/>
                <a:gd name="connsiteY7" fmla="*/ 61436 h 390525"/>
                <a:gd name="connsiteX8" fmla="*/ 241840 w 390525"/>
                <a:gd name="connsiteY8" fmla="*/ 49625 h 390525"/>
                <a:gd name="connsiteX9" fmla="*/ 221171 w 390525"/>
                <a:gd name="connsiteY9" fmla="*/ 13049 h 390525"/>
                <a:gd name="connsiteX10" fmla="*/ 210407 w 390525"/>
                <a:gd name="connsiteY10" fmla="*/ 7144 h 390525"/>
                <a:gd name="connsiteX11" fmla="*/ 184309 w 390525"/>
                <a:gd name="connsiteY11" fmla="*/ 7144 h 390525"/>
                <a:gd name="connsiteX12" fmla="*/ 173546 w 390525"/>
                <a:gd name="connsiteY12" fmla="*/ 13049 h 390525"/>
                <a:gd name="connsiteX13" fmla="*/ 152876 w 390525"/>
                <a:gd name="connsiteY13" fmla="*/ 49625 h 390525"/>
                <a:gd name="connsiteX14" fmla="*/ 124396 w 390525"/>
                <a:gd name="connsiteY14" fmla="*/ 61436 h 390525"/>
                <a:gd name="connsiteX15" fmla="*/ 83915 w 390525"/>
                <a:gd name="connsiteY15" fmla="*/ 50197 h 390525"/>
                <a:gd name="connsiteX16" fmla="*/ 72104 w 390525"/>
                <a:gd name="connsiteY16" fmla="*/ 53626 h 390525"/>
                <a:gd name="connsiteX17" fmla="*/ 53626 w 390525"/>
                <a:gd name="connsiteY17" fmla="*/ 72104 h 390525"/>
                <a:gd name="connsiteX18" fmla="*/ 50197 w 390525"/>
                <a:gd name="connsiteY18" fmla="*/ 83915 h 390525"/>
                <a:gd name="connsiteX19" fmla="*/ 61436 w 390525"/>
                <a:gd name="connsiteY19" fmla="*/ 124396 h 390525"/>
                <a:gd name="connsiteX20" fmla="*/ 49625 w 390525"/>
                <a:gd name="connsiteY20" fmla="*/ 152876 h 390525"/>
                <a:gd name="connsiteX21" fmla="*/ 13049 w 390525"/>
                <a:gd name="connsiteY21" fmla="*/ 173546 h 390525"/>
                <a:gd name="connsiteX22" fmla="*/ 7144 w 390525"/>
                <a:gd name="connsiteY22" fmla="*/ 184309 h 390525"/>
                <a:gd name="connsiteX23" fmla="*/ 7144 w 390525"/>
                <a:gd name="connsiteY23" fmla="*/ 210407 h 390525"/>
                <a:gd name="connsiteX24" fmla="*/ 13049 w 390525"/>
                <a:gd name="connsiteY24" fmla="*/ 221171 h 390525"/>
                <a:gd name="connsiteX25" fmla="*/ 49625 w 390525"/>
                <a:gd name="connsiteY25" fmla="*/ 241840 h 390525"/>
                <a:gd name="connsiteX26" fmla="*/ 61436 w 390525"/>
                <a:gd name="connsiteY26" fmla="*/ 270320 h 390525"/>
                <a:gd name="connsiteX27" fmla="*/ 50197 w 390525"/>
                <a:gd name="connsiteY27" fmla="*/ 310801 h 390525"/>
                <a:gd name="connsiteX28" fmla="*/ 53626 w 390525"/>
                <a:gd name="connsiteY28" fmla="*/ 322612 h 390525"/>
                <a:gd name="connsiteX29" fmla="*/ 72104 w 390525"/>
                <a:gd name="connsiteY29" fmla="*/ 341090 h 390525"/>
                <a:gd name="connsiteX30" fmla="*/ 83915 w 390525"/>
                <a:gd name="connsiteY30" fmla="*/ 344519 h 390525"/>
                <a:gd name="connsiteX31" fmla="*/ 124396 w 390525"/>
                <a:gd name="connsiteY31" fmla="*/ 333280 h 390525"/>
                <a:gd name="connsiteX32" fmla="*/ 152876 w 390525"/>
                <a:gd name="connsiteY32" fmla="*/ 345091 h 390525"/>
                <a:gd name="connsiteX33" fmla="*/ 173546 w 390525"/>
                <a:gd name="connsiteY33" fmla="*/ 381667 h 390525"/>
                <a:gd name="connsiteX34" fmla="*/ 184309 w 390525"/>
                <a:gd name="connsiteY34" fmla="*/ 387572 h 390525"/>
                <a:gd name="connsiteX35" fmla="*/ 210407 w 390525"/>
                <a:gd name="connsiteY35" fmla="*/ 387572 h 390525"/>
                <a:gd name="connsiteX36" fmla="*/ 221171 w 390525"/>
                <a:gd name="connsiteY36" fmla="*/ 381667 h 390525"/>
                <a:gd name="connsiteX37" fmla="*/ 241840 w 390525"/>
                <a:gd name="connsiteY37" fmla="*/ 345091 h 390525"/>
                <a:gd name="connsiteX38" fmla="*/ 270320 w 390525"/>
                <a:gd name="connsiteY38" fmla="*/ 333280 h 390525"/>
                <a:gd name="connsiteX39" fmla="*/ 310801 w 390525"/>
                <a:gd name="connsiteY39" fmla="*/ 344519 h 390525"/>
                <a:gd name="connsiteX40" fmla="*/ 322612 w 390525"/>
                <a:gd name="connsiteY40" fmla="*/ 341090 h 390525"/>
                <a:gd name="connsiteX41" fmla="*/ 341090 w 390525"/>
                <a:gd name="connsiteY41" fmla="*/ 322612 h 390525"/>
                <a:gd name="connsiteX42" fmla="*/ 344519 w 390525"/>
                <a:gd name="connsiteY42" fmla="*/ 310801 h 390525"/>
                <a:gd name="connsiteX43" fmla="*/ 333280 w 390525"/>
                <a:gd name="connsiteY43" fmla="*/ 270320 h 390525"/>
                <a:gd name="connsiteX44" fmla="*/ 345091 w 390525"/>
                <a:gd name="connsiteY44" fmla="*/ 241840 h 390525"/>
                <a:gd name="connsiteX45" fmla="*/ 381667 w 390525"/>
                <a:gd name="connsiteY45" fmla="*/ 221171 h 390525"/>
                <a:gd name="connsiteX46" fmla="*/ 387572 w 390525"/>
                <a:gd name="connsiteY46" fmla="*/ 210407 h 390525"/>
                <a:gd name="connsiteX47" fmla="*/ 387572 w 390525"/>
                <a:gd name="connsiteY47" fmla="*/ 184309 h 390525"/>
                <a:gd name="connsiteX48" fmla="*/ 381667 w 390525"/>
                <a:gd name="connsiteY48" fmla="*/ 173546 h 390525"/>
                <a:gd name="connsiteX49" fmla="*/ 197453 w 390525"/>
                <a:gd name="connsiteY49" fmla="*/ 280225 h 390525"/>
                <a:gd name="connsiteX50" fmla="*/ 114490 w 390525"/>
                <a:gd name="connsiteY50" fmla="*/ 197263 h 390525"/>
                <a:gd name="connsiteX51" fmla="*/ 197453 w 390525"/>
                <a:gd name="connsiteY51" fmla="*/ 114300 h 390525"/>
                <a:gd name="connsiteX52" fmla="*/ 280416 w 390525"/>
                <a:gd name="connsiteY52" fmla="*/ 197263 h 390525"/>
                <a:gd name="connsiteX53" fmla="*/ 197453 w 390525"/>
                <a:gd name="connsiteY53" fmla="*/ 2802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1667" y="173546"/>
                  </a:moveTo>
                  <a:cubicBezTo>
                    <a:pt x="378619" y="171641"/>
                    <a:pt x="354616" y="157258"/>
                    <a:pt x="345091" y="152876"/>
                  </a:cubicBezTo>
                  <a:lnTo>
                    <a:pt x="333280" y="124396"/>
                  </a:lnTo>
                  <a:cubicBezTo>
                    <a:pt x="336804" y="114967"/>
                    <a:pt x="343471" y="88487"/>
                    <a:pt x="344519" y="83915"/>
                  </a:cubicBezTo>
                  <a:cubicBezTo>
                    <a:pt x="345472" y="79629"/>
                    <a:pt x="344233" y="75247"/>
                    <a:pt x="341090" y="72104"/>
                  </a:cubicBezTo>
                  <a:lnTo>
                    <a:pt x="322612" y="53626"/>
                  </a:lnTo>
                  <a:cubicBezTo>
                    <a:pt x="319564" y="50578"/>
                    <a:pt x="315087" y="49244"/>
                    <a:pt x="310801" y="50197"/>
                  </a:cubicBezTo>
                  <a:cubicBezTo>
                    <a:pt x="307277" y="50959"/>
                    <a:pt x="280130" y="57817"/>
                    <a:pt x="270320" y="61436"/>
                  </a:cubicBezTo>
                  <a:lnTo>
                    <a:pt x="241840" y="49625"/>
                  </a:lnTo>
                  <a:cubicBezTo>
                    <a:pt x="237649" y="40481"/>
                    <a:pt x="223742" y="17050"/>
                    <a:pt x="221171" y="13049"/>
                  </a:cubicBezTo>
                  <a:cubicBezTo>
                    <a:pt x="218885" y="9334"/>
                    <a:pt x="214789" y="7144"/>
                    <a:pt x="210407" y="7144"/>
                  </a:cubicBezTo>
                  <a:lnTo>
                    <a:pt x="184309" y="7144"/>
                  </a:lnTo>
                  <a:cubicBezTo>
                    <a:pt x="179927" y="7144"/>
                    <a:pt x="175927" y="9430"/>
                    <a:pt x="173546" y="13049"/>
                  </a:cubicBezTo>
                  <a:cubicBezTo>
                    <a:pt x="171640" y="16097"/>
                    <a:pt x="157258" y="40100"/>
                    <a:pt x="152876" y="49625"/>
                  </a:cubicBezTo>
                  <a:lnTo>
                    <a:pt x="124396" y="61436"/>
                  </a:lnTo>
                  <a:cubicBezTo>
                    <a:pt x="114967" y="57912"/>
                    <a:pt x="88487" y="51245"/>
                    <a:pt x="83915" y="50197"/>
                  </a:cubicBezTo>
                  <a:cubicBezTo>
                    <a:pt x="79629" y="49244"/>
                    <a:pt x="75247" y="50483"/>
                    <a:pt x="72104" y="53626"/>
                  </a:cubicBezTo>
                  <a:lnTo>
                    <a:pt x="53626" y="72104"/>
                  </a:lnTo>
                  <a:cubicBezTo>
                    <a:pt x="50578" y="75152"/>
                    <a:pt x="49244" y="79629"/>
                    <a:pt x="50197" y="83915"/>
                  </a:cubicBezTo>
                  <a:cubicBezTo>
                    <a:pt x="50959" y="87439"/>
                    <a:pt x="57817" y="114586"/>
                    <a:pt x="61436" y="124396"/>
                  </a:cubicBezTo>
                  <a:lnTo>
                    <a:pt x="49625" y="152876"/>
                  </a:lnTo>
                  <a:cubicBezTo>
                    <a:pt x="40481" y="157067"/>
                    <a:pt x="17050" y="170974"/>
                    <a:pt x="13049" y="173546"/>
                  </a:cubicBezTo>
                  <a:cubicBezTo>
                    <a:pt x="9335" y="175831"/>
                    <a:pt x="7144" y="179927"/>
                    <a:pt x="7144" y="184309"/>
                  </a:cubicBezTo>
                  <a:lnTo>
                    <a:pt x="7144" y="210407"/>
                  </a:lnTo>
                  <a:cubicBezTo>
                    <a:pt x="7144" y="214789"/>
                    <a:pt x="9430" y="218789"/>
                    <a:pt x="13049" y="221171"/>
                  </a:cubicBezTo>
                  <a:cubicBezTo>
                    <a:pt x="16097" y="223075"/>
                    <a:pt x="40100" y="237458"/>
                    <a:pt x="49625" y="241840"/>
                  </a:cubicBezTo>
                  <a:lnTo>
                    <a:pt x="61436" y="270320"/>
                  </a:lnTo>
                  <a:cubicBezTo>
                    <a:pt x="57912" y="279749"/>
                    <a:pt x="51245" y="306229"/>
                    <a:pt x="50197" y="310801"/>
                  </a:cubicBezTo>
                  <a:cubicBezTo>
                    <a:pt x="49244" y="315087"/>
                    <a:pt x="50482" y="319468"/>
                    <a:pt x="53626" y="322612"/>
                  </a:cubicBezTo>
                  <a:lnTo>
                    <a:pt x="72104" y="341090"/>
                  </a:lnTo>
                  <a:cubicBezTo>
                    <a:pt x="75152" y="344138"/>
                    <a:pt x="79629" y="345472"/>
                    <a:pt x="83915" y="344519"/>
                  </a:cubicBezTo>
                  <a:cubicBezTo>
                    <a:pt x="87439" y="343757"/>
                    <a:pt x="114586" y="336899"/>
                    <a:pt x="124396" y="333280"/>
                  </a:cubicBezTo>
                  <a:lnTo>
                    <a:pt x="152876" y="345091"/>
                  </a:lnTo>
                  <a:cubicBezTo>
                    <a:pt x="157067" y="354235"/>
                    <a:pt x="170974" y="377666"/>
                    <a:pt x="173546" y="381667"/>
                  </a:cubicBezTo>
                  <a:cubicBezTo>
                    <a:pt x="175831" y="385381"/>
                    <a:pt x="179927" y="387572"/>
                    <a:pt x="184309" y="387572"/>
                  </a:cubicBezTo>
                  <a:lnTo>
                    <a:pt x="210407" y="387572"/>
                  </a:lnTo>
                  <a:cubicBezTo>
                    <a:pt x="214789" y="387572"/>
                    <a:pt x="218789" y="385286"/>
                    <a:pt x="221171" y="381667"/>
                  </a:cubicBezTo>
                  <a:cubicBezTo>
                    <a:pt x="223075" y="378619"/>
                    <a:pt x="237458" y="354616"/>
                    <a:pt x="241840" y="345091"/>
                  </a:cubicBezTo>
                  <a:lnTo>
                    <a:pt x="270320" y="333280"/>
                  </a:lnTo>
                  <a:cubicBezTo>
                    <a:pt x="279749" y="336804"/>
                    <a:pt x="306229" y="343471"/>
                    <a:pt x="310801" y="344519"/>
                  </a:cubicBezTo>
                  <a:cubicBezTo>
                    <a:pt x="315087" y="345472"/>
                    <a:pt x="319469" y="344234"/>
                    <a:pt x="322612" y="341090"/>
                  </a:cubicBezTo>
                  <a:lnTo>
                    <a:pt x="341090" y="322612"/>
                  </a:lnTo>
                  <a:cubicBezTo>
                    <a:pt x="344138" y="319564"/>
                    <a:pt x="345472" y="315087"/>
                    <a:pt x="344519" y="310801"/>
                  </a:cubicBezTo>
                  <a:cubicBezTo>
                    <a:pt x="343757" y="307276"/>
                    <a:pt x="336899" y="280130"/>
                    <a:pt x="333280" y="270320"/>
                  </a:cubicBezTo>
                  <a:lnTo>
                    <a:pt x="345091" y="241840"/>
                  </a:lnTo>
                  <a:cubicBezTo>
                    <a:pt x="354235" y="237649"/>
                    <a:pt x="377666" y="223742"/>
                    <a:pt x="381667" y="221171"/>
                  </a:cubicBezTo>
                  <a:cubicBezTo>
                    <a:pt x="385381" y="218884"/>
                    <a:pt x="387572" y="214789"/>
                    <a:pt x="387572" y="210407"/>
                  </a:cubicBezTo>
                  <a:lnTo>
                    <a:pt x="387572" y="184309"/>
                  </a:lnTo>
                  <a:cubicBezTo>
                    <a:pt x="387668" y="179927"/>
                    <a:pt x="385381" y="175831"/>
                    <a:pt x="381667" y="173546"/>
                  </a:cubicBezTo>
                  <a:close/>
                  <a:moveTo>
                    <a:pt x="197453" y="280225"/>
                  </a:moveTo>
                  <a:cubicBezTo>
                    <a:pt x="151733" y="280225"/>
                    <a:pt x="114490" y="242983"/>
                    <a:pt x="114490" y="197263"/>
                  </a:cubicBezTo>
                  <a:cubicBezTo>
                    <a:pt x="114490" y="151543"/>
                    <a:pt x="151733" y="114300"/>
                    <a:pt x="197453" y="114300"/>
                  </a:cubicBezTo>
                  <a:cubicBezTo>
                    <a:pt x="243173" y="114300"/>
                    <a:pt x="280416" y="151543"/>
                    <a:pt x="280416" y="197263"/>
                  </a:cubicBezTo>
                  <a:cubicBezTo>
                    <a:pt x="280321" y="243078"/>
                    <a:pt x="243173" y="280225"/>
                    <a:pt x="197453" y="280225"/>
                  </a:cubicBezTo>
                  <a:close/>
                </a:path>
              </a:pathLst>
            </a:custGeom>
            <a:solidFill>
              <a:srgbClr val="B2CB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97" name="شكل بيضاوي 96">
            <a:extLst>
              <a:ext uri="{FF2B5EF4-FFF2-40B4-BE49-F238E27FC236}">
                <a16:creationId xmlns:a16="http://schemas.microsoft.com/office/drawing/2014/main" id="{0F949811-863E-14DE-2F04-A3E43250DB50}"/>
              </a:ext>
            </a:extLst>
          </p:cNvPr>
          <p:cNvSpPr/>
          <p:nvPr/>
        </p:nvSpPr>
        <p:spPr>
          <a:xfrm>
            <a:off x="-1065558" y="7741855"/>
            <a:ext cx="1656000" cy="1656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98" name="شكل بيضاوي 97">
            <a:extLst>
              <a:ext uri="{FF2B5EF4-FFF2-40B4-BE49-F238E27FC236}">
                <a16:creationId xmlns:a16="http://schemas.microsoft.com/office/drawing/2014/main" id="{8B99275A-D272-67F4-8A09-59A2281C88A9}"/>
              </a:ext>
            </a:extLst>
          </p:cNvPr>
          <p:cNvSpPr/>
          <p:nvPr/>
        </p:nvSpPr>
        <p:spPr>
          <a:xfrm>
            <a:off x="12219462" y="8689752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99" name="شكل بيضاوي 98">
            <a:extLst>
              <a:ext uri="{FF2B5EF4-FFF2-40B4-BE49-F238E27FC236}">
                <a16:creationId xmlns:a16="http://schemas.microsoft.com/office/drawing/2014/main" id="{D33B785E-6000-8F64-1001-B16025158FBC}"/>
              </a:ext>
            </a:extLst>
          </p:cNvPr>
          <p:cNvSpPr/>
          <p:nvPr/>
        </p:nvSpPr>
        <p:spPr>
          <a:xfrm>
            <a:off x="6226488" y="-1228970"/>
            <a:ext cx="936000" cy="93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00" name="شكل بيضاوي 99">
            <a:extLst>
              <a:ext uri="{FF2B5EF4-FFF2-40B4-BE49-F238E27FC236}">
                <a16:creationId xmlns:a16="http://schemas.microsoft.com/office/drawing/2014/main" id="{97747D48-5BFC-42CB-C42F-CF73B3267296}"/>
              </a:ext>
            </a:extLst>
          </p:cNvPr>
          <p:cNvSpPr/>
          <p:nvPr/>
        </p:nvSpPr>
        <p:spPr>
          <a:xfrm>
            <a:off x="-2182897" y="5642470"/>
            <a:ext cx="936000" cy="93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02" name="شكل بيضاوي 101">
            <a:extLst>
              <a:ext uri="{FF2B5EF4-FFF2-40B4-BE49-F238E27FC236}">
                <a16:creationId xmlns:a16="http://schemas.microsoft.com/office/drawing/2014/main" id="{CC2F0D85-1B1A-4DA3-B037-0CFA03EDF91F}"/>
              </a:ext>
            </a:extLst>
          </p:cNvPr>
          <p:cNvSpPr/>
          <p:nvPr/>
        </p:nvSpPr>
        <p:spPr>
          <a:xfrm>
            <a:off x="5108952" y="8852771"/>
            <a:ext cx="936000" cy="93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04" name="شكل بيضاوي 103">
            <a:extLst>
              <a:ext uri="{FF2B5EF4-FFF2-40B4-BE49-F238E27FC236}">
                <a16:creationId xmlns:a16="http://schemas.microsoft.com/office/drawing/2014/main" id="{A7AA1E51-A29B-5D58-E502-744AE1B84213}"/>
              </a:ext>
            </a:extLst>
          </p:cNvPr>
          <p:cNvSpPr/>
          <p:nvPr/>
        </p:nvSpPr>
        <p:spPr>
          <a:xfrm>
            <a:off x="15050746" y="2308020"/>
            <a:ext cx="936000" cy="936000"/>
          </a:xfrm>
          <a:prstGeom prst="ellipse">
            <a:avLst/>
          </a:prstGeom>
          <a:solidFill>
            <a:srgbClr val="B2CB6B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06" name="شكل بيضاوي 105">
            <a:extLst>
              <a:ext uri="{FF2B5EF4-FFF2-40B4-BE49-F238E27FC236}">
                <a16:creationId xmlns:a16="http://schemas.microsoft.com/office/drawing/2014/main" id="{28B0D83B-8CEB-3070-5C74-D612DA0B6743}"/>
              </a:ext>
            </a:extLst>
          </p:cNvPr>
          <p:cNvSpPr/>
          <p:nvPr/>
        </p:nvSpPr>
        <p:spPr>
          <a:xfrm>
            <a:off x="13875462" y="544901"/>
            <a:ext cx="540000" cy="540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08" name="شكل بيضاوي 107">
            <a:extLst>
              <a:ext uri="{FF2B5EF4-FFF2-40B4-BE49-F238E27FC236}">
                <a16:creationId xmlns:a16="http://schemas.microsoft.com/office/drawing/2014/main" id="{468EDA6F-7DE3-44AC-C288-474A60128A7F}"/>
              </a:ext>
            </a:extLst>
          </p:cNvPr>
          <p:cNvSpPr/>
          <p:nvPr/>
        </p:nvSpPr>
        <p:spPr>
          <a:xfrm>
            <a:off x="5017074" y="-1952647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10" name="شكل بيضاوي 109">
            <a:extLst>
              <a:ext uri="{FF2B5EF4-FFF2-40B4-BE49-F238E27FC236}">
                <a16:creationId xmlns:a16="http://schemas.microsoft.com/office/drawing/2014/main" id="{44154CF1-F109-EE93-4885-0E9F7DDD04BD}"/>
              </a:ext>
            </a:extLst>
          </p:cNvPr>
          <p:cNvSpPr/>
          <p:nvPr/>
        </p:nvSpPr>
        <p:spPr>
          <a:xfrm>
            <a:off x="-2541985" y="2260470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15" name="شكل بيضاوي 114">
            <a:extLst>
              <a:ext uri="{FF2B5EF4-FFF2-40B4-BE49-F238E27FC236}">
                <a16:creationId xmlns:a16="http://schemas.microsoft.com/office/drawing/2014/main" id="{16E746D8-94AF-884E-C6A7-2BC4B5D3EBFB}"/>
              </a:ext>
            </a:extLst>
          </p:cNvPr>
          <p:cNvSpPr/>
          <p:nvPr/>
        </p:nvSpPr>
        <p:spPr>
          <a:xfrm>
            <a:off x="-402920" y="-786119"/>
            <a:ext cx="540000" cy="540000"/>
          </a:xfrm>
          <a:prstGeom prst="ellipse">
            <a:avLst/>
          </a:prstGeom>
          <a:solidFill>
            <a:srgbClr val="B2CB6B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17" name="شكل بيضاوي 116">
            <a:extLst>
              <a:ext uri="{FF2B5EF4-FFF2-40B4-BE49-F238E27FC236}">
                <a16:creationId xmlns:a16="http://schemas.microsoft.com/office/drawing/2014/main" id="{8E5017BA-019F-C8BC-4C4D-DEE70357E12B}"/>
              </a:ext>
            </a:extLst>
          </p:cNvPr>
          <p:cNvSpPr/>
          <p:nvPr/>
        </p:nvSpPr>
        <p:spPr>
          <a:xfrm>
            <a:off x="2443214" y="9358687"/>
            <a:ext cx="540000" cy="540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18" name="شكل بيضاوي 117">
            <a:extLst>
              <a:ext uri="{FF2B5EF4-FFF2-40B4-BE49-F238E27FC236}">
                <a16:creationId xmlns:a16="http://schemas.microsoft.com/office/drawing/2014/main" id="{66D91227-83E3-0A5B-0662-F5325D237581}"/>
              </a:ext>
            </a:extLst>
          </p:cNvPr>
          <p:cNvSpPr/>
          <p:nvPr/>
        </p:nvSpPr>
        <p:spPr>
          <a:xfrm>
            <a:off x="8004909" y="9050771"/>
            <a:ext cx="540000" cy="540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19" name="شكل بيضاوي 118">
            <a:extLst>
              <a:ext uri="{FF2B5EF4-FFF2-40B4-BE49-F238E27FC236}">
                <a16:creationId xmlns:a16="http://schemas.microsoft.com/office/drawing/2014/main" id="{44C12AE3-0A94-B0DF-2A55-07AB7BAF5BA3}"/>
              </a:ext>
            </a:extLst>
          </p:cNvPr>
          <p:cNvSpPr/>
          <p:nvPr/>
        </p:nvSpPr>
        <p:spPr>
          <a:xfrm>
            <a:off x="14978746" y="5389801"/>
            <a:ext cx="540000" cy="540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20" name="شكل بيضاوي 119">
            <a:extLst>
              <a:ext uri="{FF2B5EF4-FFF2-40B4-BE49-F238E27FC236}">
                <a16:creationId xmlns:a16="http://schemas.microsoft.com/office/drawing/2014/main" id="{41CF414A-0283-68F9-7CC2-E4E5BE25BC9A}"/>
              </a:ext>
            </a:extLst>
          </p:cNvPr>
          <p:cNvSpPr/>
          <p:nvPr/>
        </p:nvSpPr>
        <p:spPr>
          <a:xfrm>
            <a:off x="9790289" y="-1109644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121" name="مجموعة 120">
            <a:extLst>
              <a:ext uri="{FF2B5EF4-FFF2-40B4-BE49-F238E27FC236}">
                <a16:creationId xmlns:a16="http://schemas.microsoft.com/office/drawing/2014/main" id="{181E5D92-92A0-8F50-EC89-09E7C3635AE7}"/>
              </a:ext>
            </a:extLst>
          </p:cNvPr>
          <p:cNvGrpSpPr/>
          <p:nvPr/>
        </p:nvGrpSpPr>
        <p:grpSpPr>
          <a:xfrm>
            <a:off x="9522120" y="7148695"/>
            <a:ext cx="1076338" cy="1018520"/>
            <a:chOff x="7078397" y="3948420"/>
            <a:chExt cx="1076338" cy="1018520"/>
          </a:xfrm>
        </p:grpSpPr>
        <p:sp>
          <p:nvSpPr>
            <p:cNvPr id="122" name="مستطيل: زوايا مستديرة 121">
              <a:extLst>
                <a:ext uri="{FF2B5EF4-FFF2-40B4-BE49-F238E27FC236}">
                  <a16:creationId xmlns:a16="http://schemas.microsoft.com/office/drawing/2014/main" id="{19DED3ED-B808-C952-EA0B-F0FA657007BE}"/>
                </a:ext>
              </a:extLst>
            </p:cNvPr>
            <p:cNvSpPr/>
            <p:nvPr/>
          </p:nvSpPr>
          <p:spPr>
            <a:xfrm>
              <a:off x="7078397" y="394842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123" name="그룹 259">
              <a:extLst>
                <a:ext uri="{FF2B5EF4-FFF2-40B4-BE49-F238E27FC236}">
                  <a16:creationId xmlns:a16="http://schemas.microsoft.com/office/drawing/2014/main" id="{92039E3E-4172-42A8-6F1D-DEE6140E28C5}"/>
                </a:ext>
              </a:extLst>
            </p:cNvPr>
            <p:cNvGrpSpPr/>
            <p:nvPr/>
          </p:nvGrpSpPr>
          <p:grpSpPr>
            <a:xfrm>
              <a:off x="7422296" y="4269141"/>
              <a:ext cx="392240" cy="386638"/>
              <a:chOff x="5451265" y="5564677"/>
              <a:chExt cx="392240" cy="386638"/>
            </a:xfrm>
            <a:solidFill>
              <a:srgbClr val="00B0AC"/>
            </a:solidFill>
          </p:grpSpPr>
          <p:sp>
            <p:nvSpPr>
              <p:cNvPr id="124" name="자유형: 도형 260">
                <a:extLst>
                  <a:ext uri="{FF2B5EF4-FFF2-40B4-BE49-F238E27FC236}">
                    <a16:creationId xmlns:a16="http://schemas.microsoft.com/office/drawing/2014/main" id="{373425E8-A7C4-6C5C-5322-726F41F60192}"/>
                  </a:ext>
                </a:extLst>
              </p:cNvPr>
              <p:cNvSpPr/>
              <p:nvPr/>
            </p:nvSpPr>
            <p:spPr>
              <a:xfrm>
                <a:off x="5563503" y="5855779"/>
                <a:ext cx="161925" cy="57150"/>
              </a:xfrm>
              <a:custGeom>
                <a:avLst/>
                <a:gdLst>
                  <a:gd name="connsiteX0" fmla="*/ 162537 w 161925"/>
                  <a:gd name="connsiteY0" fmla="*/ 44100 h 57150"/>
                  <a:gd name="connsiteX1" fmla="*/ 151964 w 161925"/>
                  <a:gd name="connsiteY1" fmla="*/ 29432 h 57150"/>
                  <a:gd name="connsiteX2" fmla="*/ 140820 w 161925"/>
                  <a:gd name="connsiteY2" fmla="*/ 29432 h 57150"/>
                  <a:gd name="connsiteX3" fmla="*/ 140820 w 161925"/>
                  <a:gd name="connsiteY3" fmla="*/ 7144 h 57150"/>
                  <a:gd name="connsiteX4" fmla="*/ 29377 w 161925"/>
                  <a:gd name="connsiteY4" fmla="*/ 7144 h 57150"/>
                  <a:gd name="connsiteX5" fmla="*/ 29377 w 161925"/>
                  <a:gd name="connsiteY5" fmla="*/ 29432 h 57150"/>
                  <a:gd name="connsiteX6" fmla="*/ 18233 w 161925"/>
                  <a:gd name="connsiteY6" fmla="*/ 29432 h 57150"/>
                  <a:gd name="connsiteX7" fmla="*/ 7660 w 161925"/>
                  <a:gd name="connsiteY7" fmla="*/ 37052 h 57150"/>
                  <a:gd name="connsiteX8" fmla="*/ 18233 w 161925"/>
                  <a:gd name="connsiteY8" fmla="*/ 51721 h 57150"/>
                  <a:gd name="connsiteX9" fmla="*/ 151964 w 161925"/>
                  <a:gd name="connsiteY9" fmla="*/ 51721 h 57150"/>
                  <a:gd name="connsiteX10" fmla="*/ 162537 w 161925"/>
                  <a:gd name="connsiteY10" fmla="*/ 4410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57150">
                    <a:moveTo>
                      <a:pt x="162537" y="44100"/>
                    </a:moveTo>
                    <a:cubicBezTo>
                      <a:pt x="164823" y="36480"/>
                      <a:pt x="159203" y="29432"/>
                      <a:pt x="151964" y="29432"/>
                    </a:cubicBezTo>
                    <a:lnTo>
                      <a:pt x="140820" y="29432"/>
                    </a:lnTo>
                    <a:lnTo>
                      <a:pt x="140820" y="7144"/>
                    </a:lnTo>
                    <a:lnTo>
                      <a:pt x="29377" y="7144"/>
                    </a:lnTo>
                    <a:lnTo>
                      <a:pt x="29377" y="29432"/>
                    </a:lnTo>
                    <a:lnTo>
                      <a:pt x="18233" y="29432"/>
                    </a:lnTo>
                    <a:cubicBezTo>
                      <a:pt x="13471" y="29432"/>
                      <a:pt x="9089" y="32480"/>
                      <a:pt x="7660" y="37052"/>
                    </a:cubicBezTo>
                    <a:cubicBezTo>
                      <a:pt x="5374" y="44672"/>
                      <a:pt x="10994" y="51721"/>
                      <a:pt x="18233" y="51721"/>
                    </a:cubicBezTo>
                    <a:lnTo>
                      <a:pt x="151964" y="51721"/>
                    </a:lnTo>
                    <a:cubicBezTo>
                      <a:pt x="156822" y="51815"/>
                      <a:pt x="161204" y="48768"/>
                      <a:pt x="162537" y="44100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25" name="자유형: 도형 261">
                <a:extLst>
                  <a:ext uri="{FF2B5EF4-FFF2-40B4-BE49-F238E27FC236}">
                    <a16:creationId xmlns:a16="http://schemas.microsoft.com/office/drawing/2014/main" id="{DEB27429-D9AD-A6EC-DDCF-E9D3C4D694F9}"/>
                  </a:ext>
                </a:extLst>
              </p:cNvPr>
              <p:cNvSpPr/>
              <p:nvPr/>
            </p:nvSpPr>
            <p:spPr>
              <a:xfrm>
                <a:off x="5780987" y="5608307"/>
                <a:ext cx="57150" cy="38100"/>
              </a:xfrm>
              <a:custGeom>
                <a:avLst/>
                <a:gdLst>
                  <a:gd name="connsiteX0" fmla="*/ 7537 w 57150"/>
                  <a:gd name="connsiteY0" fmla="*/ 26968 h 38100"/>
                  <a:gd name="connsiteX1" fmla="*/ 21158 w 57150"/>
                  <a:gd name="connsiteY1" fmla="*/ 34874 h 38100"/>
                  <a:gd name="connsiteX2" fmla="*/ 43447 w 57150"/>
                  <a:gd name="connsiteY2" fmla="*/ 29064 h 38100"/>
                  <a:gd name="connsiteX3" fmla="*/ 51352 w 57150"/>
                  <a:gd name="connsiteY3" fmla="*/ 15443 h 38100"/>
                  <a:gd name="connsiteX4" fmla="*/ 37732 w 57150"/>
                  <a:gd name="connsiteY4" fmla="*/ 7537 h 38100"/>
                  <a:gd name="connsiteX5" fmla="*/ 15443 w 57150"/>
                  <a:gd name="connsiteY5" fmla="*/ 13348 h 38100"/>
                  <a:gd name="connsiteX6" fmla="*/ 7537 w 57150"/>
                  <a:gd name="connsiteY6" fmla="*/ 269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7537" y="26968"/>
                    </a:moveTo>
                    <a:cubicBezTo>
                      <a:pt x="9157" y="32969"/>
                      <a:pt x="15252" y="36398"/>
                      <a:pt x="21158" y="34874"/>
                    </a:cubicBezTo>
                    <a:lnTo>
                      <a:pt x="43447" y="29064"/>
                    </a:lnTo>
                    <a:cubicBezTo>
                      <a:pt x="49352" y="27444"/>
                      <a:pt x="52876" y="21348"/>
                      <a:pt x="51352" y="15443"/>
                    </a:cubicBezTo>
                    <a:cubicBezTo>
                      <a:pt x="49733" y="9442"/>
                      <a:pt x="43637" y="5918"/>
                      <a:pt x="37732" y="7537"/>
                    </a:cubicBezTo>
                    <a:lnTo>
                      <a:pt x="15443" y="13348"/>
                    </a:lnTo>
                    <a:cubicBezTo>
                      <a:pt x="9442" y="14967"/>
                      <a:pt x="5918" y="21063"/>
                      <a:pt x="7537" y="26968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26" name="자유형: 도형 262">
                <a:extLst>
                  <a:ext uri="{FF2B5EF4-FFF2-40B4-BE49-F238E27FC236}">
                    <a16:creationId xmlns:a16="http://schemas.microsoft.com/office/drawing/2014/main" id="{636868C8-CB00-8BFE-7F90-487EECB7F2C9}"/>
                  </a:ext>
                </a:extLst>
              </p:cNvPr>
              <p:cNvSpPr/>
              <p:nvPr/>
            </p:nvSpPr>
            <p:spPr>
              <a:xfrm>
                <a:off x="5457271" y="5739466"/>
                <a:ext cx="57150" cy="38100"/>
              </a:xfrm>
              <a:custGeom>
                <a:avLst/>
                <a:gdLst>
                  <a:gd name="connsiteX0" fmla="*/ 37693 w 57150"/>
                  <a:gd name="connsiteY0" fmla="*/ 7537 h 38100"/>
                  <a:gd name="connsiteX1" fmla="*/ 15404 w 57150"/>
                  <a:gd name="connsiteY1" fmla="*/ 13348 h 38100"/>
                  <a:gd name="connsiteX2" fmla="*/ 7498 w 57150"/>
                  <a:gd name="connsiteY2" fmla="*/ 26968 h 38100"/>
                  <a:gd name="connsiteX3" fmla="*/ 21119 w 57150"/>
                  <a:gd name="connsiteY3" fmla="*/ 34874 h 38100"/>
                  <a:gd name="connsiteX4" fmla="*/ 43408 w 57150"/>
                  <a:gd name="connsiteY4" fmla="*/ 29064 h 38100"/>
                  <a:gd name="connsiteX5" fmla="*/ 51314 w 57150"/>
                  <a:gd name="connsiteY5" fmla="*/ 15443 h 38100"/>
                  <a:gd name="connsiteX6" fmla="*/ 37693 w 57150"/>
                  <a:gd name="connsiteY6" fmla="*/ 753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37693" y="7537"/>
                    </a:moveTo>
                    <a:lnTo>
                      <a:pt x="15404" y="13348"/>
                    </a:lnTo>
                    <a:cubicBezTo>
                      <a:pt x="9499" y="14967"/>
                      <a:pt x="5975" y="21063"/>
                      <a:pt x="7498" y="26968"/>
                    </a:cubicBezTo>
                    <a:cubicBezTo>
                      <a:pt x="9118" y="32969"/>
                      <a:pt x="15214" y="36398"/>
                      <a:pt x="21119" y="34874"/>
                    </a:cubicBezTo>
                    <a:lnTo>
                      <a:pt x="43408" y="29064"/>
                    </a:lnTo>
                    <a:cubicBezTo>
                      <a:pt x="49313" y="27445"/>
                      <a:pt x="52838" y="21348"/>
                      <a:pt x="51314" y="15443"/>
                    </a:cubicBezTo>
                    <a:cubicBezTo>
                      <a:pt x="49790" y="9442"/>
                      <a:pt x="43694" y="5918"/>
                      <a:pt x="37693" y="7537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27" name="자유형: 도형 263">
                <a:extLst>
                  <a:ext uri="{FF2B5EF4-FFF2-40B4-BE49-F238E27FC236}">
                    <a16:creationId xmlns:a16="http://schemas.microsoft.com/office/drawing/2014/main" id="{5E9E980F-718D-AA74-4C06-752F2D185909}"/>
                  </a:ext>
                </a:extLst>
              </p:cNvPr>
              <p:cNvSpPr/>
              <p:nvPr/>
            </p:nvSpPr>
            <p:spPr>
              <a:xfrm>
                <a:off x="5780987" y="5739466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2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2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2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445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28" name="자유형: 도형 264">
                <a:extLst>
                  <a:ext uri="{FF2B5EF4-FFF2-40B4-BE49-F238E27FC236}">
                    <a16:creationId xmlns:a16="http://schemas.microsoft.com/office/drawing/2014/main" id="{7F20A6C6-A7EB-B83F-C8C2-1D1D533C0887}"/>
                  </a:ext>
                </a:extLst>
              </p:cNvPr>
              <p:cNvSpPr/>
              <p:nvPr/>
            </p:nvSpPr>
            <p:spPr>
              <a:xfrm>
                <a:off x="5457327" y="5608307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1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1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1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540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29" name="자유형: 도형 265">
                <a:extLst>
                  <a:ext uri="{FF2B5EF4-FFF2-40B4-BE49-F238E27FC236}">
                    <a16:creationId xmlns:a16="http://schemas.microsoft.com/office/drawing/2014/main" id="{754B36FC-8928-C5BD-BD6E-895AEFFAFD61}"/>
                  </a:ext>
                </a:extLst>
              </p:cNvPr>
              <p:cNvSpPr/>
              <p:nvPr/>
            </p:nvSpPr>
            <p:spPr>
              <a:xfrm>
                <a:off x="5786355" y="5676804"/>
                <a:ext cx="57150" cy="28575"/>
              </a:xfrm>
              <a:custGeom>
                <a:avLst/>
                <a:gdLst>
                  <a:gd name="connsiteX0" fmla="*/ 41317 w 57150"/>
                  <a:gd name="connsiteY0" fmla="*/ 7144 h 28575"/>
                  <a:gd name="connsiteX1" fmla="*/ 18552 w 57150"/>
                  <a:gd name="connsiteY1" fmla="*/ 7144 h 28575"/>
                  <a:gd name="connsiteX2" fmla="*/ 7218 w 57150"/>
                  <a:gd name="connsiteY2" fmla="*/ 17050 h 28575"/>
                  <a:gd name="connsiteX3" fmla="*/ 18266 w 57150"/>
                  <a:gd name="connsiteY3" fmla="*/ 29432 h 28575"/>
                  <a:gd name="connsiteX4" fmla="*/ 41031 w 57150"/>
                  <a:gd name="connsiteY4" fmla="*/ 29432 h 28575"/>
                  <a:gd name="connsiteX5" fmla="*/ 52366 w 57150"/>
                  <a:gd name="connsiteY5" fmla="*/ 19526 h 28575"/>
                  <a:gd name="connsiteX6" fmla="*/ 41317 w 57150"/>
                  <a:gd name="connsiteY6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41317" y="7144"/>
                    </a:move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813"/>
                      <a:pt x="11694" y="29432"/>
                      <a:pt x="18266" y="29432"/>
                    </a:cubicBezTo>
                    <a:lnTo>
                      <a:pt x="41031" y="29432"/>
                    </a:lnTo>
                    <a:cubicBezTo>
                      <a:pt x="46747" y="29432"/>
                      <a:pt x="51795" y="25241"/>
                      <a:pt x="52366" y="19526"/>
                    </a:cubicBezTo>
                    <a:cubicBezTo>
                      <a:pt x="53128" y="12763"/>
                      <a:pt x="47890" y="7144"/>
                      <a:pt x="41317" y="714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0" name="자유형: 도형 266">
                <a:extLst>
                  <a:ext uri="{FF2B5EF4-FFF2-40B4-BE49-F238E27FC236}">
                    <a16:creationId xmlns:a16="http://schemas.microsoft.com/office/drawing/2014/main" id="{7C4A2C16-9880-CBB2-5CA6-20641DCA32BE}"/>
                  </a:ext>
                </a:extLst>
              </p:cNvPr>
              <p:cNvSpPr/>
              <p:nvPr/>
            </p:nvSpPr>
            <p:spPr>
              <a:xfrm>
                <a:off x="5451265" y="5676804"/>
                <a:ext cx="57150" cy="28575"/>
              </a:xfrm>
              <a:custGeom>
                <a:avLst/>
                <a:gdLst>
                  <a:gd name="connsiteX0" fmla="*/ 18266 w 57150"/>
                  <a:gd name="connsiteY0" fmla="*/ 29432 h 28575"/>
                  <a:gd name="connsiteX1" fmla="*/ 41031 w 57150"/>
                  <a:gd name="connsiteY1" fmla="*/ 29432 h 28575"/>
                  <a:gd name="connsiteX2" fmla="*/ 52366 w 57150"/>
                  <a:gd name="connsiteY2" fmla="*/ 19526 h 28575"/>
                  <a:gd name="connsiteX3" fmla="*/ 41317 w 57150"/>
                  <a:gd name="connsiteY3" fmla="*/ 7144 h 28575"/>
                  <a:gd name="connsiteX4" fmla="*/ 18552 w 57150"/>
                  <a:gd name="connsiteY4" fmla="*/ 7144 h 28575"/>
                  <a:gd name="connsiteX5" fmla="*/ 7218 w 57150"/>
                  <a:gd name="connsiteY5" fmla="*/ 17050 h 28575"/>
                  <a:gd name="connsiteX6" fmla="*/ 18266 w 57150"/>
                  <a:gd name="connsiteY6" fmla="*/ 294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18266" y="29432"/>
                    </a:moveTo>
                    <a:lnTo>
                      <a:pt x="41031" y="29432"/>
                    </a:lnTo>
                    <a:cubicBezTo>
                      <a:pt x="46746" y="29432"/>
                      <a:pt x="51795" y="25241"/>
                      <a:pt x="52366" y="19526"/>
                    </a:cubicBezTo>
                    <a:cubicBezTo>
                      <a:pt x="53128" y="12763"/>
                      <a:pt x="47889" y="7144"/>
                      <a:pt x="41317" y="7144"/>
                    </a:cubicBez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717"/>
                      <a:pt x="11694" y="29432"/>
                      <a:pt x="18266" y="2943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1" name="자유형: 도형 267">
                <a:extLst>
                  <a:ext uri="{FF2B5EF4-FFF2-40B4-BE49-F238E27FC236}">
                    <a16:creationId xmlns:a16="http://schemas.microsoft.com/office/drawing/2014/main" id="{FBD52949-ADB3-5F17-E51E-A5E3A38A794E}"/>
                  </a:ext>
                </a:extLst>
              </p:cNvPr>
              <p:cNvSpPr/>
              <p:nvPr/>
            </p:nvSpPr>
            <p:spPr>
              <a:xfrm>
                <a:off x="5631647" y="5712809"/>
                <a:ext cx="28575" cy="47625"/>
              </a:xfrm>
              <a:custGeom>
                <a:avLst/>
                <a:gdLst>
                  <a:gd name="connsiteX0" fmla="*/ 16954 w 28575"/>
                  <a:gd name="connsiteY0" fmla="*/ 7144 h 47625"/>
                  <a:gd name="connsiteX1" fmla="*/ 7144 w 28575"/>
                  <a:gd name="connsiteY1" fmla="*/ 26861 h 47625"/>
                  <a:gd name="connsiteX2" fmla="*/ 16954 w 28575"/>
                  <a:gd name="connsiteY2" fmla="*/ 46482 h 47625"/>
                  <a:gd name="connsiteX3" fmla="*/ 26765 w 28575"/>
                  <a:gd name="connsiteY3" fmla="*/ 2686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47625">
                    <a:moveTo>
                      <a:pt x="16954" y="7144"/>
                    </a:moveTo>
                    <a:lnTo>
                      <a:pt x="7144" y="26861"/>
                    </a:lnTo>
                    <a:lnTo>
                      <a:pt x="16954" y="46482"/>
                    </a:lnTo>
                    <a:lnTo>
                      <a:pt x="26765" y="26861"/>
                    </a:ln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2" name="자유형: 도형 268">
                <a:extLst>
                  <a:ext uri="{FF2B5EF4-FFF2-40B4-BE49-F238E27FC236}">
                    <a16:creationId xmlns:a16="http://schemas.microsoft.com/office/drawing/2014/main" id="{C20489E2-246B-4EE5-9E6E-EE465E4CC4D7}"/>
                  </a:ext>
                </a:extLst>
              </p:cNvPr>
              <p:cNvSpPr/>
              <p:nvPr/>
            </p:nvSpPr>
            <p:spPr>
              <a:xfrm>
                <a:off x="5518790" y="5564677"/>
                <a:ext cx="257175" cy="276225"/>
              </a:xfrm>
              <a:custGeom>
                <a:avLst/>
                <a:gdLst>
                  <a:gd name="connsiteX0" fmla="*/ 229157 w 257175"/>
                  <a:gd name="connsiteY0" fmla="*/ 201662 h 276225"/>
                  <a:gd name="connsiteX1" fmla="*/ 252303 w 257175"/>
                  <a:gd name="connsiteY1" fmla="*/ 130415 h 276225"/>
                  <a:gd name="connsiteX2" fmla="*/ 103618 w 257175"/>
                  <a:gd name="connsiteY2" fmla="*/ 9829 h 276225"/>
                  <a:gd name="connsiteX3" fmla="*/ 9225 w 257175"/>
                  <a:gd name="connsiteY3" fmla="*/ 107650 h 276225"/>
                  <a:gd name="connsiteX4" fmla="*/ 31132 w 257175"/>
                  <a:gd name="connsiteY4" fmla="*/ 202805 h 276225"/>
                  <a:gd name="connsiteX5" fmla="*/ 51706 w 257175"/>
                  <a:gd name="connsiteY5" fmla="*/ 253002 h 276225"/>
                  <a:gd name="connsiteX6" fmla="*/ 73995 w 257175"/>
                  <a:gd name="connsiteY6" fmla="*/ 276053 h 276225"/>
                  <a:gd name="connsiteX7" fmla="*/ 118572 w 257175"/>
                  <a:gd name="connsiteY7" fmla="*/ 276053 h 276225"/>
                  <a:gd name="connsiteX8" fmla="*/ 118572 w 257175"/>
                  <a:gd name="connsiteY8" fmla="*/ 222236 h 276225"/>
                  <a:gd name="connsiteX9" fmla="*/ 75138 w 257175"/>
                  <a:gd name="connsiteY9" fmla="*/ 135464 h 276225"/>
                  <a:gd name="connsiteX10" fmla="*/ 80091 w 257175"/>
                  <a:gd name="connsiteY10" fmla="*/ 120509 h 276225"/>
                  <a:gd name="connsiteX11" fmla="*/ 95045 w 257175"/>
                  <a:gd name="connsiteY11" fmla="*/ 125462 h 276225"/>
                  <a:gd name="connsiteX12" fmla="*/ 107332 w 257175"/>
                  <a:gd name="connsiteY12" fmla="*/ 150132 h 276225"/>
                  <a:gd name="connsiteX13" fmla="*/ 119620 w 257175"/>
                  <a:gd name="connsiteY13" fmla="*/ 125462 h 276225"/>
                  <a:gd name="connsiteX14" fmla="*/ 139527 w 257175"/>
                  <a:gd name="connsiteY14" fmla="*/ 125462 h 276225"/>
                  <a:gd name="connsiteX15" fmla="*/ 151814 w 257175"/>
                  <a:gd name="connsiteY15" fmla="*/ 150132 h 276225"/>
                  <a:gd name="connsiteX16" fmla="*/ 164101 w 257175"/>
                  <a:gd name="connsiteY16" fmla="*/ 125462 h 276225"/>
                  <a:gd name="connsiteX17" fmla="*/ 179056 w 257175"/>
                  <a:gd name="connsiteY17" fmla="*/ 120509 h 276225"/>
                  <a:gd name="connsiteX18" fmla="*/ 184008 w 257175"/>
                  <a:gd name="connsiteY18" fmla="*/ 135464 h 276225"/>
                  <a:gd name="connsiteX19" fmla="*/ 140574 w 257175"/>
                  <a:gd name="connsiteY19" fmla="*/ 222236 h 276225"/>
                  <a:gd name="connsiteX20" fmla="*/ 140574 w 257175"/>
                  <a:gd name="connsiteY20" fmla="*/ 276053 h 276225"/>
                  <a:gd name="connsiteX21" fmla="*/ 185151 w 257175"/>
                  <a:gd name="connsiteY21" fmla="*/ 276053 h 276225"/>
                  <a:gd name="connsiteX22" fmla="*/ 207440 w 257175"/>
                  <a:gd name="connsiteY22" fmla="*/ 253002 h 276225"/>
                  <a:gd name="connsiteX23" fmla="*/ 229157 w 257175"/>
                  <a:gd name="connsiteY23" fmla="*/ 20166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7175" h="276225">
                    <a:moveTo>
                      <a:pt x="229157" y="201662"/>
                    </a:moveTo>
                    <a:cubicBezTo>
                      <a:pt x="244302" y="180803"/>
                      <a:pt x="252303" y="156133"/>
                      <a:pt x="252303" y="130415"/>
                    </a:cubicBezTo>
                    <a:cubicBezTo>
                      <a:pt x="252303" y="53549"/>
                      <a:pt x="182009" y="-6459"/>
                      <a:pt x="103618" y="9829"/>
                    </a:cubicBezTo>
                    <a:cubicBezTo>
                      <a:pt x="55993" y="19735"/>
                      <a:pt x="18083" y="59454"/>
                      <a:pt x="9225" y="107650"/>
                    </a:cubicBezTo>
                    <a:cubicBezTo>
                      <a:pt x="3034" y="141655"/>
                      <a:pt x="10749" y="175469"/>
                      <a:pt x="31132" y="202805"/>
                    </a:cubicBezTo>
                    <a:cubicBezTo>
                      <a:pt x="50087" y="228237"/>
                      <a:pt x="50563" y="248811"/>
                      <a:pt x="51706" y="253002"/>
                    </a:cubicBezTo>
                    <a:cubicBezTo>
                      <a:pt x="51706" y="265289"/>
                      <a:pt x="61708" y="276053"/>
                      <a:pt x="73995" y="276053"/>
                    </a:cubicBezTo>
                    <a:lnTo>
                      <a:pt x="118572" y="276053"/>
                    </a:lnTo>
                    <a:lnTo>
                      <a:pt x="118572" y="222236"/>
                    </a:lnTo>
                    <a:cubicBezTo>
                      <a:pt x="117333" y="219760"/>
                      <a:pt x="72566" y="130320"/>
                      <a:pt x="75138" y="135464"/>
                    </a:cubicBezTo>
                    <a:cubicBezTo>
                      <a:pt x="72376" y="129939"/>
                      <a:pt x="74662" y="123272"/>
                      <a:pt x="80091" y="120509"/>
                    </a:cubicBezTo>
                    <a:cubicBezTo>
                      <a:pt x="85615" y="117747"/>
                      <a:pt x="92283" y="120033"/>
                      <a:pt x="95045" y="125462"/>
                    </a:cubicBezTo>
                    <a:lnTo>
                      <a:pt x="107332" y="150132"/>
                    </a:lnTo>
                    <a:lnTo>
                      <a:pt x="119620" y="125462"/>
                    </a:lnTo>
                    <a:cubicBezTo>
                      <a:pt x="123430" y="117938"/>
                      <a:pt x="135812" y="117938"/>
                      <a:pt x="139527" y="125462"/>
                    </a:cubicBezTo>
                    <a:lnTo>
                      <a:pt x="151814" y="150132"/>
                    </a:lnTo>
                    <a:lnTo>
                      <a:pt x="164101" y="125462"/>
                    </a:lnTo>
                    <a:cubicBezTo>
                      <a:pt x="166864" y="119938"/>
                      <a:pt x="173531" y="117747"/>
                      <a:pt x="179056" y="120509"/>
                    </a:cubicBezTo>
                    <a:cubicBezTo>
                      <a:pt x="184580" y="123272"/>
                      <a:pt x="186771" y="129939"/>
                      <a:pt x="184008" y="135464"/>
                    </a:cubicBezTo>
                    <a:cubicBezTo>
                      <a:pt x="182580" y="138321"/>
                      <a:pt x="138289" y="226809"/>
                      <a:pt x="140574" y="222236"/>
                    </a:cubicBezTo>
                    <a:lnTo>
                      <a:pt x="140574" y="276053"/>
                    </a:lnTo>
                    <a:lnTo>
                      <a:pt x="185151" y="276053"/>
                    </a:lnTo>
                    <a:cubicBezTo>
                      <a:pt x="197439" y="276053"/>
                      <a:pt x="207440" y="265289"/>
                      <a:pt x="207440" y="253002"/>
                    </a:cubicBezTo>
                    <a:cubicBezTo>
                      <a:pt x="209345" y="247954"/>
                      <a:pt x="210393" y="227570"/>
                      <a:pt x="229157" y="20166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3" name="자유형: 도형 269">
                <a:extLst>
                  <a:ext uri="{FF2B5EF4-FFF2-40B4-BE49-F238E27FC236}">
                    <a16:creationId xmlns:a16="http://schemas.microsoft.com/office/drawing/2014/main" id="{923D7EFE-BDE8-B75D-26E3-651E5F039D9D}"/>
                  </a:ext>
                </a:extLst>
              </p:cNvPr>
              <p:cNvSpPr/>
              <p:nvPr/>
            </p:nvSpPr>
            <p:spPr>
              <a:xfrm>
                <a:off x="5597167" y="5922740"/>
                <a:ext cx="95250" cy="28575"/>
              </a:xfrm>
              <a:custGeom>
                <a:avLst/>
                <a:gdLst>
                  <a:gd name="connsiteX0" fmla="*/ 51435 w 95250"/>
                  <a:gd name="connsiteY0" fmla="*/ 29433 h 28575"/>
                  <a:gd name="connsiteX1" fmla="*/ 95726 w 95250"/>
                  <a:gd name="connsiteY1" fmla="*/ 7144 h 28575"/>
                  <a:gd name="connsiteX2" fmla="*/ 7144 w 95250"/>
                  <a:gd name="connsiteY2" fmla="*/ 7144 h 28575"/>
                  <a:gd name="connsiteX3" fmla="*/ 51435 w 95250"/>
                  <a:gd name="connsiteY3" fmla="*/ 2943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51435" y="29433"/>
                    </a:moveTo>
                    <a:cubicBezTo>
                      <a:pt x="69532" y="29433"/>
                      <a:pt x="85534" y="20574"/>
                      <a:pt x="95726" y="7144"/>
                    </a:cubicBezTo>
                    <a:lnTo>
                      <a:pt x="7144" y="7144"/>
                    </a:lnTo>
                    <a:cubicBezTo>
                      <a:pt x="17335" y="20574"/>
                      <a:pt x="33242" y="29433"/>
                      <a:pt x="51435" y="29433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34" name="مجموعة 133">
            <a:extLst>
              <a:ext uri="{FF2B5EF4-FFF2-40B4-BE49-F238E27FC236}">
                <a16:creationId xmlns:a16="http://schemas.microsoft.com/office/drawing/2014/main" id="{2E82CB94-5297-0A08-06CE-9620F3DC9523}"/>
              </a:ext>
            </a:extLst>
          </p:cNvPr>
          <p:cNvGrpSpPr/>
          <p:nvPr/>
        </p:nvGrpSpPr>
        <p:grpSpPr>
          <a:xfrm>
            <a:off x="-1181301" y="7132100"/>
            <a:ext cx="1076338" cy="1018520"/>
            <a:chOff x="4368830" y="3609340"/>
            <a:chExt cx="1076338" cy="1018520"/>
          </a:xfrm>
        </p:grpSpPr>
        <p:sp>
          <p:nvSpPr>
            <p:cNvPr id="135" name="مستطيل: زوايا مستديرة 134">
              <a:extLst>
                <a:ext uri="{FF2B5EF4-FFF2-40B4-BE49-F238E27FC236}">
                  <a16:creationId xmlns:a16="http://schemas.microsoft.com/office/drawing/2014/main" id="{635BED8D-DCAF-25B9-2A84-5FFD05B502AA}"/>
                </a:ext>
              </a:extLst>
            </p:cNvPr>
            <p:cNvSpPr/>
            <p:nvPr/>
          </p:nvSpPr>
          <p:spPr>
            <a:xfrm>
              <a:off x="4368830" y="36093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136" name="그룹 310">
              <a:extLst>
                <a:ext uri="{FF2B5EF4-FFF2-40B4-BE49-F238E27FC236}">
                  <a16:creationId xmlns:a16="http://schemas.microsoft.com/office/drawing/2014/main" id="{B8C85BEE-04E5-BFA5-A9E7-8BDD927AA263}"/>
                </a:ext>
              </a:extLst>
            </p:cNvPr>
            <p:cNvGrpSpPr/>
            <p:nvPr/>
          </p:nvGrpSpPr>
          <p:grpSpPr>
            <a:xfrm>
              <a:off x="4802224" y="3921432"/>
              <a:ext cx="209550" cy="394335"/>
              <a:chOff x="841811" y="2230183"/>
              <a:chExt cx="209550" cy="394335"/>
            </a:xfrm>
            <a:solidFill>
              <a:srgbClr val="788DFF"/>
            </a:solidFill>
          </p:grpSpPr>
          <p:sp>
            <p:nvSpPr>
              <p:cNvPr id="137" name="자유형: 도형 311">
                <a:extLst>
                  <a:ext uri="{FF2B5EF4-FFF2-40B4-BE49-F238E27FC236}">
                    <a16:creationId xmlns:a16="http://schemas.microsoft.com/office/drawing/2014/main" id="{E6DAAC74-536A-396E-D14C-59A0A2F73DB6}"/>
                  </a:ext>
                </a:extLst>
              </p:cNvPr>
              <p:cNvSpPr/>
              <p:nvPr/>
            </p:nvSpPr>
            <p:spPr>
              <a:xfrm>
                <a:off x="841811" y="2230183"/>
                <a:ext cx="209550" cy="66675"/>
              </a:xfrm>
              <a:custGeom>
                <a:avLst/>
                <a:gdLst>
                  <a:gd name="connsiteX0" fmla="*/ 205454 w 209550"/>
                  <a:gd name="connsiteY0" fmla="*/ 59912 h 66675"/>
                  <a:gd name="connsiteX1" fmla="*/ 205454 w 209550"/>
                  <a:gd name="connsiteY1" fmla="*/ 29908 h 66675"/>
                  <a:gd name="connsiteX2" fmla="*/ 182690 w 209550"/>
                  <a:gd name="connsiteY2" fmla="*/ 7144 h 66675"/>
                  <a:gd name="connsiteX3" fmla="*/ 29908 w 209550"/>
                  <a:gd name="connsiteY3" fmla="*/ 7144 h 66675"/>
                  <a:gd name="connsiteX4" fmla="*/ 7144 w 209550"/>
                  <a:gd name="connsiteY4" fmla="*/ 29908 h 66675"/>
                  <a:gd name="connsiteX5" fmla="*/ 7144 w 209550"/>
                  <a:gd name="connsiteY5" fmla="*/ 59912 h 66675"/>
                  <a:gd name="connsiteX6" fmla="*/ 205454 w 209550"/>
                  <a:gd name="connsiteY6" fmla="*/ 59912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550" h="66675">
                    <a:moveTo>
                      <a:pt x="205454" y="59912"/>
                    </a:moveTo>
                    <a:lnTo>
                      <a:pt x="205454" y="29908"/>
                    </a:lnTo>
                    <a:cubicBezTo>
                      <a:pt x="205454" y="17336"/>
                      <a:pt x="195263" y="7144"/>
                      <a:pt x="182690" y="7144"/>
                    </a:cubicBezTo>
                    <a:lnTo>
                      <a:pt x="29908" y="7144"/>
                    </a:lnTo>
                    <a:cubicBezTo>
                      <a:pt x="17335" y="7144"/>
                      <a:pt x="7144" y="17336"/>
                      <a:pt x="7144" y="29908"/>
                    </a:cubicBezTo>
                    <a:lnTo>
                      <a:pt x="7144" y="59912"/>
                    </a:lnTo>
                    <a:lnTo>
                      <a:pt x="205454" y="59912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8" name="자유형: 도형 312">
                <a:extLst>
                  <a:ext uri="{FF2B5EF4-FFF2-40B4-BE49-F238E27FC236}">
                    <a16:creationId xmlns:a16="http://schemas.microsoft.com/office/drawing/2014/main" id="{9F6682AF-0258-F88F-453B-FB3087AEE150}"/>
                  </a:ext>
                </a:extLst>
              </p:cNvPr>
              <p:cNvSpPr/>
              <p:nvPr/>
            </p:nvSpPr>
            <p:spPr>
              <a:xfrm>
                <a:off x="841811" y="2557843"/>
                <a:ext cx="209550" cy="66675"/>
              </a:xfrm>
              <a:custGeom>
                <a:avLst/>
                <a:gdLst>
                  <a:gd name="connsiteX0" fmla="*/ 7144 w 209550"/>
                  <a:gd name="connsiteY0" fmla="*/ 7144 h 66675"/>
                  <a:gd name="connsiteX1" fmla="*/ 7144 w 209550"/>
                  <a:gd name="connsiteY1" fmla="*/ 37148 h 66675"/>
                  <a:gd name="connsiteX2" fmla="*/ 29908 w 209550"/>
                  <a:gd name="connsiteY2" fmla="*/ 59912 h 66675"/>
                  <a:gd name="connsiteX3" fmla="*/ 182785 w 209550"/>
                  <a:gd name="connsiteY3" fmla="*/ 59912 h 66675"/>
                  <a:gd name="connsiteX4" fmla="*/ 205550 w 209550"/>
                  <a:gd name="connsiteY4" fmla="*/ 37148 h 66675"/>
                  <a:gd name="connsiteX5" fmla="*/ 205550 w 209550"/>
                  <a:gd name="connsiteY5" fmla="*/ 7144 h 66675"/>
                  <a:gd name="connsiteX6" fmla="*/ 7144 w 209550"/>
                  <a:gd name="connsiteY6" fmla="*/ 7144 h 66675"/>
                  <a:gd name="connsiteX7" fmla="*/ 123920 w 209550"/>
                  <a:gd name="connsiteY7" fmla="*/ 44291 h 66675"/>
                  <a:gd name="connsiteX8" fmla="*/ 88964 w 209550"/>
                  <a:gd name="connsiteY8" fmla="*/ 44291 h 66675"/>
                  <a:gd name="connsiteX9" fmla="*/ 77438 w 209550"/>
                  <a:gd name="connsiteY9" fmla="*/ 33623 h 66675"/>
                  <a:gd name="connsiteX10" fmla="*/ 88582 w 209550"/>
                  <a:gd name="connsiteY10" fmla="*/ 22003 h 66675"/>
                  <a:gd name="connsiteX11" fmla="*/ 123539 w 209550"/>
                  <a:gd name="connsiteY11" fmla="*/ 22003 h 66675"/>
                  <a:gd name="connsiteX12" fmla="*/ 135065 w 209550"/>
                  <a:gd name="connsiteY12" fmla="*/ 32671 h 66675"/>
                  <a:gd name="connsiteX13" fmla="*/ 123920 w 209550"/>
                  <a:gd name="connsiteY13" fmla="*/ 4429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66675">
                    <a:moveTo>
                      <a:pt x="7144" y="7144"/>
                    </a:moveTo>
                    <a:lnTo>
                      <a:pt x="7144" y="37148"/>
                    </a:lnTo>
                    <a:cubicBezTo>
                      <a:pt x="7144" y="49721"/>
                      <a:pt x="17335" y="59912"/>
                      <a:pt x="29908" y="59912"/>
                    </a:cubicBezTo>
                    <a:lnTo>
                      <a:pt x="182785" y="59912"/>
                    </a:lnTo>
                    <a:cubicBezTo>
                      <a:pt x="195358" y="59912"/>
                      <a:pt x="205550" y="49721"/>
                      <a:pt x="205550" y="37148"/>
                    </a:cubicBezTo>
                    <a:lnTo>
                      <a:pt x="205550" y="7144"/>
                    </a:lnTo>
                    <a:lnTo>
                      <a:pt x="7144" y="7144"/>
                    </a:lnTo>
                    <a:close/>
                    <a:moveTo>
                      <a:pt x="123920" y="44291"/>
                    </a:moveTo>
                    <a:lnTo>
                      <a:pt x="88964" y="44291"/>
                    </a:lnTo>
                    <a:cubicBezTo>
                      <a:pt x="82963" y="44291"/>
                      <a:pt x="77724" y="39624"/>
                      <a:pt x="77438" y="33623"/>
                    </a:cubicBezTo>
                    <a:cubicBezTo>
                      <a:pt x="77153" y="27242"/>
                      <a:pt x="82201" y="22003"/>
                      <a:pt x="88582" y="22003"/>
                    </a:cubicBezTo>
                    <a:lnTo>
                      <a:pt x="123539" y="22003"/>
                    </a:lnTo>
                    <a:cubicBezTo>
                      <a:pt x="129540" y="22003"/>
                      <a:pt x="134779" y="26670"/>
                      <a:pt x="135065" y="32671"/>
                    </a:cubicBezTo>
                    <a:cubicBezTo>
                      <a:pt x="135350" y="38957"/>
                      <a:pt x="130207" y="44291"/>
                      <a:pt x="123920" y="44291"/>
                    </a:cubicBez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39" name="자유형: 도형 313">
                <a:extLst>
                  <a:ext uri="{FF2B5EF4-FFF2-40B4-BE49-F238E27FC236}">
                    <a16:creationId xmlns:a16="http://schemas.microsoft.com/office/drawing/2014/main" id="{CE72C723-05AF-27A1-4837-82A87FE229B2}"/>
                  </a:ext>
                </a:extLst>
              </p:cNvPr>
              <p:cNvSpPr/>
              <p:nvPr/>
            </p:nvSpPr>
            <p:spPr>
              <a:xfrm>
                <a:off x="841811" y="2305907"/>
                <a:ext cx="209550" cy="238125"/>
              </a:xfrm>
              <a:custGeom>
                <a:avLst/>
                <a:gdLst>
                  <a:gd name="connsiteX0" fmla="*/ 7144 w 209550"/>
                  <a:gd name="connsiteY0" fmla="*/ 7144 h 238125"/>
                  <a:gd name="connsiteX1" fmla="*/ 205550 w 209550"/>
                  <a:gd name="connsiteY1" fmla="*/ 7144 h 238125"/>
                  <a:gd name="connsiteX2" fmla="*/ 205550 w 209550"/>
                  <a:gd name="connsiteY2" fmla="*/ 236696 h 238125"/>
                  <a:gd name="connsiteX3" fmla="*/ 7144 w 209550"/>
                  <a:gd name="connsiteY3" fmla="*/ 236696 h 238125"/>
                  <a:gd name="connsiteX4" fmla="*/ 7144 w 209550"/>
                  <a:gd name="connsiteY4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38125">
                    <a:moveTo>
                      <a:pt x="7144" y="7144"/>
                    </a:moveTo>
                    <a:lnTo>
                      <a:pt x="205550" y="7144"/>
                    </a:lnTo>
                    <a:lnTo>
                      <a:pt x="205550" y="236696"/>
                    </a:lnTo>
                    <a:lnTo>
                      <a:pt x="7144" y="236696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pic>
        <p:nvPicPr>
          <p:cNvPr id="140" name="صورة 139">
            <a:extLst>
              <a:ext uri="{FF2B5EF4-FFF2-40B4-BE49-F238E27FC236}">
                <a16:creationId xmlns:a16="http://schemas.microsoft.com/office/drawing/2014/main" id="{A42FA2DD-3BC4-86AD-0A76-B6CEAEEB6E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247" y="7556148"/>
            <a:ext cx="1494623" cy="1494623"/>
          </a:xfrm>
          <a:prstGeom prst="rect">
            <a:avLst/>
          </a:prstGeom>
        </p:spPr>
      </p:pic>
      <p:sp>
        <p:nvSpPr>
          <p:cNvPr id="168" name="مربع نص 167">
            <a:extLst>
              <a:ext uri="{FF2B5EF4-FFF2-40B4-BE49-F238E27FC236}">
                <a16:creationId xmlns:a16="http://schemas.microsoft.com/office/drawing/2014/main" id="{00E91C85-66C8-FB50-F8F0-75C9B10AAD3A}"/>
              </a:ext>
            </a:extLst>
          </p:cNvPr>
          <p:cNvSpPr txBox="1"/>
          <p:nvPr/>
        </p:nvSpPr>
        <p:spPr>
          <a:xfrm>
            <a:off x="2763372" y="-1227289"/>
            <a:ext cx="666525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iro" panose="00000800000000000000" pitchFamily="2" charset="-78"/>
                <a:cs typeface="Cairo" panose="00000800000000000000" pitchFamily="2" charset="-78"/>
              </a:rPr>
              <a:t>الآفاق المستقبلية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173" name="مربع نص 172">
            <a:extLst>
              <a:ext uri="{FF2B5EF4-FFF2-40B4-BE49-F238E27FC236}">
                <a16:creationId xmlns:a16="http://schemas.microsoft.com/office/drawing/2014/main" id="{F0619216-0F49-430B-FC2F-B54EE71FAAB5}"/>
              </a:ext>
            </a:extLst>
          </p:cNvPr>
          <p:cNvSpPr txBox="1"/>
          <p:nvPr/>
        </p:nvSpPr>
        <p:spPr>
          <a:xfrm>
            <a:off x="8492417" y="1119379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B2CB6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04</a:t>
            </a:r>
          </a:p>
        </p:txBody>
      </p:sp>
      <p:sp>
        <p:nvSpPr>
          <p:cNvPr id="175" name="مربع نص 174">
            <a:extLst>
              <a:ext uri="{FF2B5EF4-FFF2-40B4-BE49-F238E27FC236}">
                <a16:creationId xmlns:a16="http://schemas.microsoft.com/office/drawing/2014/main" id="{095FE8B4-F393-FBD8-9F04-58972FCC878F}"/>
              </a:ext>
            </a:extLst>
          </p:cNvPr>
          <p:cNvSpPr txBox="1"/>
          <p:nvPr/>
        </p:nvSpPr>
        <p:spPr>
          <a:xfrm>
            <a:off x="4431322" y="1119379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DD4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05</a:t>
            </a:r>
          </a:p>
        </p:txBody>
      </p:sp>
      <p:sp>
        <p:nvSpPr>
          <p:cNvPr id="177" name="مربع نص 176">
            <a:extLst>
              <a:ext uri="{FF2B5EF4-FFF2-40B4-BE49-F238E27FC236}">
                <a16:creationId xmlns:a16="http://schemas.microsoft.com/office/drawing/2014/main" id="{2BFA4BDB-E19C-76E9-808E-A644DB0C8C24}"/>
              </a:ext>
            </a:extLst>
          </p:cNvPr>
          <p:cNvSpPr txBox="1"/>
          <p:nvPr/>
        </p:nvSpPr>
        <p:spPr>
          <a:xfrm>
            <a:off x="370229" y="1119379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098A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06</a:t>
            </a:r>
          </a:p>
        </p:txBody>
      </p:sp>
      <p:sp>
        <p:nvSpPr>
          <p:cNvPr id="179" name="مربع نص 178">
            <a:extLst>
              <a:ext uri="{FF2B5EF4-FFF2-40B4-BE49-F238E27FC236}">
                <a16:creationId xmlns:a16="http://schemas.microsoft.com/office/drawing/2014/main" id="{CCD5CCC8-8FCC-48BC-7CA7-D02E556DE48D}"/>
              </a:ext>
            </a:extLst>
          </p:cNvPr>
          <p:cNvSpPr txBox="1"/>
          <p:nvPr/>
        </p:nvSpPr>
        <p:spPr>
          <a:xfrm>
            <a:off x="8492417" y="838091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FF75BD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01</a:t>
            </a:r>
          </a:p>
        </p:txBody>
      </p:sp>
      <p:sp>
        <p:nvSpPr>
          <p:cNvPr id="181" name="مربع نص 180">
            <a:extLst>
              <a:ext uri="{FF2B5EF4-FFF2-40B4-BE49-F238E27FC236}">
                <a16:creationId xmlns:a16="http://schemas.microsoft.com/office/drawing/2014/main" id="{8364E31C-A571-64B7-D2B2-274EAAD415FF}"/>
              </a:ext>
            </a:extLst>
          </p:cNvPr>
          <p:cNvSpPr txBox="1"/>
          <p:nvPr/>
        </p:nvSpPr>
        <p:spPr>
          <a:xfrm>
            <a:off x="4431322" y="838091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B95FEB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02</a:t>
            </a:r>
          </a:p>
        </p:txBody>
      </p:sp>
      <p:sp>
        <p:nvSpPr>
          <p:cNvPr id="213" name="مربع نص 212">
            <a:extLst>
              <a:ext uri="{FF2B5EF4-FFF2-40B4-BE49-F238E27FC236}">
                <a16:creationId xmlns:a16="http://schemas.microsoft.com/office/drawing/2014/main" id="{98FC0907-5156-2828-5CF5-EE2B240646D2}"/>
              </a:ext>
            </a:extLst>
          </p:cNvPr>
          <p:cNvSpPr txBox="1"/>
          <p:nvPr/>
        </p:nvSpPr>
        <p:spPr>
          <a:xfrm>
            <a:off x="370229" y="8380911"/>
            <a:ext cx="33293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>
                <a:solidFill>
                  <a:srgbClr val="3FBFFF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03</a:t>
            </a:r>
          </a:p>
        </p:txBody>
      </p:sp>
      <p:sp>
        <p:nvSpPr>
          <p:cNvPr id="215" name="مستطيل 214">
            <a:extLst>
              <a:ext uri="{FF2B5EF4-FFF2-40B4-BE49-F238E27FC236}">
                <a16:creationId xmlns:a16="http://schemas.microsoft.com/office/drawing/2014/main" id="{C9024BEA-C8A8-C5BA-F1F5-C5F2837CE66D}"/>
              </a:ext>
            </a:extLst>
          </p:cNvPr>
          <p:cNvSpPr/>
          <p:nvPr/>
        </p:nvSpPr>
        <p:spPr>
          <a:xfrm>
            <a:off x="747003" y="12150871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دراسات ميدانية ونشر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أكاديمي للتقييم المستمر</a:t>
            </a:r>
          </a:p>
        </p:txBody>
      </p:sp>
      <p:sp>
        <p:nvSpPr>
          <p:cNvPr id="217" name="مستطيل 216">
            <a:extLst>
              <a:ext uri="{FF2B5EF4-FFF2-40B4-BE49-F238E27FC236}">
                <a16:creationId xmlns:a16="http://schemas.microsoft.com/office/drawing/2014/main" id="{FF22772F-754B-A7E3-7B6C-3048E830FFF4}"/>
              </a:ext>
            </a:extLst>
          </p:cNvPr>
          <p:cNvSpPr/>
          <p:nvPr/>
        </p:nvSpPr>
        <p:spPr>
          <a:xfrm>
            <a:off x="4808098" y="12150871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تشفير</a:t>
            </a:r>
            <a:r>
              <a:rPr lang="en-US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End-to-End </a:t>
            </a:r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</a:t>
            </a:r>
          </a:p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ومصادقة متعددة العوامل</a:t>
            </a:r>
          </a:p>
        </p:txBody>
      </p:sp>
      <p:sp>
        <p:nvSpPr>
          <p:cNvPr id="219" name="مستطيل 218">
            <a:extLst>
              <a:ext uri="{FF2B5EF4-FFF2-40B4-BE49-F238E27FC236}">
                <a16:creationId xmlns:a16="http://schemas.microsoft.com/office/drawing/2014/main" id="{CA2D8AF8-1F89-0671-B56D-C0BFDB4147B9}"/>
              </a:ext>
            </a:extLst>
          </p:cNvPr>
          <p:cNvSpPr/>
          <p:nvPr/>
        </p:nvSpPr>
        <p:spPr>
          <a:xfrm>
            <a:off x="8869194" y="12150871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خطط مخصصة بالكامل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ومرشد أكاديمي افتراضي</a:t>
            </a:r>
          </a:p>
        </p:txBody>
      </p:sp>
      <p:sp>
        <p:nvSpPr>
          <p:cNvPr id="223" name="مستطيل 222">
            <a:extLst>
              <a:ext uri="{FF2B5EF4-FFF2-40B4-BE49-F238E27FC236}">
                <a16:creationId xmlns:a16="http://schemas.microsoft.com/office/drawing/2014/main" id="{0E24EDBC-7B2C-C79A-0AA7-ABF8140A8B52}"/>
              </a:ext>
            </a:extLst>
          </p:cNvPr>
          <p:cNvSpPr/>
          <p:nvPr/>
        </p:nvSpPr>
        <p:spPr>
          <a:xfrm>
            <a:off x="4808098" y="9359343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دعم المشاريع متعددة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التخصصات والتكامل مع سوق العمل</a:t>
            </a:r>
          </a:p>
        </p:txBody>
      </p:sp>
      <p:sp>
        <p:nvSpPr>
          <p:cNvPr id="225" name="مستطيل 224">
            <a:extLst>
              <a:ext uri="{FF2B5EF4-FFF2-40B4-BE49-F238E27FC236}">
                <a16:creationId xmlns:a16="http://schemas.microsoft.com/office/drawing/2014/main" id="{7035A039-BBFD-8D49-9855-47FD2A02C3F6}"/>
              </a:ext>
            </a:extLst>
          </p:cNvPr>
          <p:cNvSpPr/>
          <p:nvPr/>
        </p:nvSpPr>
        <p:spPr>
          <a:xfrm>
            <a:off x="8869193" y="9359343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تطبيق تعلم الآلة المتقدم وتحليل البيانات التاريخية</a:t>
            </a:r>
          </a:p>
        </p:txBody>
      </p:sp>
      <p:pic>
        <p:nvPicPr>
          <p:cNvPr id="72" name="صورة 71">
            <a:extLst>
              <a:ext uri="{FF2B5EF4-FFF2-40B4-BE49-F238E27FC236}">
                <a16:creationId xmlns:a16="http://schemas.microsoft.com/office/drawing/2014/main" id="{7C9C01E9-D19E-7F87-A4F7-9226224948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5" t="25284" r="20174" b="25800"/>
          <a:stretch>
            <a:fillRect/>
          </a:stretch>
        </p:blipFill>
        <p:spPr>
          <a:xfrm>
            <a:off x="1844909" y="206370"/>
            <a:ext cx="707301" cy="540000"/>
          </a:xfrm>
          <a:prstGeom prst="rect">
            <a:avLst/>
          </a:prstGeom>
        </p:spPr>
      </p:pic>
      <p:grpSp>
        <p:nvGrpSpPr>
          <p:cNvPr id="230" name="مجموعة 229">
            <a:extLst>
              <a:ext uri="{FF2B5EF4-FFF2-40B4-BE49-F238E27FC236}">
                <a16:creationId xmlns:a16="http://schemas.microsoft.com/office/drawing/2014/main" id="{A115A0D5-BD18-797D-793C-D11AEB67C9FC}"/>
              </a:ext>
            </a:extLst>
          </p:cNvPr>
          <p:cNvGrpSpPr/>
          <p:nvPr/>
        </p:nvGrpSpPr>
        <p:grpSpPr>
          <a:xfrm>
            <a:off x="5496486" y="7510867"/>
            <a:ext cx="1494623" cy="1494623"/>
            <a:chOff x="5404336" y="2725685"/>
            <a:chExt cx="1494623" cy="1494623"/>
          </a:xfrm>
        </p:grpSpPr>
        <p:pic>
          <p:nvPicPr>
            <p:cNvPr id="231" name="صورة 230">
              <a:extLst>
                <a:ext uri="{FF2B5EF4-FFF2-40B4-BE49-F238E27FC236}">
                  <a16:creationId xmlns:a16="http://schemas.microsoft.com/office/drawing/2014/main" id="{6DEAFBE6-5C80-70DB-66B7-CF02AEB18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336" y="2725685"/>
              <a:ext cx="1494623" cy="1494623"/>
            </a:xfrm>
            <a:prstGeom prst="rect">
              <a:avLst/>
            </a:prstGeom>
          </p:spPr>
        </p:pic>
        <p:pic>
          <p:nvPicPr>
            <p:cNvPr id="232" name="صورة 231">
              <a:extLst>
                <a:ext uri="{FF2B5EF4-FFF2-40B4-BE49-F238E27FC236}">
                  <a16:creationId xmlns:a16="http://schemas.microsoft.com/office/drawing/2014/main" id="{2F940138-E727-740A-7A8E-DDFCD36CD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55" t="25284" r="20174" b="25800"/>
            <a:stretch>
              <a:fillRect/>
            </a:stretch>
          </p:blipFill>
          <p:spPr>
            <a:xfrm>
              <a:off x="5469564" y="3155342"/>
              <a:ext cx="1344731" cy="1026656"/>
            </a:xfrm>
            <a:prstGeom prst="rect">
              <a:avLst/>
            </a:prstGeom>
          </p:spPr>
        </p:pic>
      </p:grp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5C18BEB1-E479-1366-C1E9-08A16BBF7E2E}"/>
              </a:ext>
            </a:extLst>
          </p:cNvPr>
          <p:cNvSpPr/>
          <p:nvPr/>
        </p:nvSpPr>
        <p:spPr>
          <a:xfrm>
            <a:off x="824941" y="9359343"/>
            <a:ext cx="2575803" cy="15022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دعم سطح المكتب، وضع</a:t>
            </a:r>
            <a:endParaRPr lang="en-US" dirty="0">
              <a:solidFill>
                <a:srgbClr val="052438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  <a:p>
            <a:pPr algn="ctr" rtl="1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عدم الاتصال، والتفاعل</a:t>
            </a:r>
          </a:p>
          <a:p>
            <a:pPr algn="ctr"/>
            <a:r>
              <a:rPr lang="ar-SA" dirty="0">
                <a:solidFill>
                  <a:srgbClr val="052438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 الصوتي</a:t>
            </a:r>
          </a:p>
        </p:txBody>
      </p:sp>
    </p:spTree>
    <p:extLst>
      <p:ext uri="{BB962C8B-B14F-4D97-AF65-F5344CB8AC3E}">
        <p14:creationId xmlns:p14="http://schemas.microsoft.com/office/powerpoint/2010/main" val="18785724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4F21C-5EFA-A401-6165-F51FF83AA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460B81A0-0FB7-684C-068B-AC5C860E77BA}"/>
              </a:ext>
            </a:extLst>
          </p:cNvPr>
          <p:cNvSpPr/>
          <p:nvPr/>
        </p:nvSpPr>
        <p:spPr>
          <a:xfrm>
            <a:off x="5606199" y="2898742"/>
            <a:ext cx="1076338" cy="1018520"/>
          </a:xfrm>
          <a:prstGeom prst="roundRect">
            <a:avLst>
              <a:gd name="adj" fmla="val 22843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286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45" name="مستطيل: زوايا مستديرة 144">
            <a:extLst>
              <a:ext uri="{FF2B5EF4-FFF2-40B4-BE49-F238E27FC236}">
                <a16:creationId xmlns:a16="http://schemas.microsoft.com/office/drawing/2014/main" id="{1FDFC7BC-7D80-177A-85AA-BCFE18D03DC1}"/>
              </a:ext>
            </a:extLst>
          </p:cNvPr>
          <p:cNvSpPr/>
          <p:nvPr/>
        </p:nvSpPr>
        <p:spPr>
          <a:xfrm>
            <a:off x="-134470" y="-147918"/>
            <a:ext cx="12425082" cy="7180730"/>
          </a:xfrm>
          <a:prstGeom prst="roundRect">
            <a:avLst>
              <a:gd name="adj" fmla="val 2872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2185E3C3-AA10-12E3-3CC6-7A66FD556D74}"/>
              </a:ext>
            </a:extLst>
          </p:cNvPr>
          <p:cNvSpPr/>
          <p:nvPr/>
        </p:nvSpPr>
        <p:spPr>
          <a:xfrm>
            <a:off x="6624320" y="1240801"/>
            <a:ext cx="1656000" cy="1656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3B47303F-C108-FD7F-89D4-01B5C55F1189}"/>
              </a:ext>
            </a:extLst>
          </p:cNvPr>
          <p:cNvSpPr/>
          <p:nvPr/>
        </p:nvSpPr>
        <p:spPr>
          <a:xfrm>
            <a:off x="3250999" y="1508820"/>
            <a:ext cx="1656000" cy="165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EB2DD80F-128A-4AAE-46F1-54B2B51DE15D}"/>
              </a:ext>
            </a:extLst>
          </p:cNvPr>
          <p:cNvSpPr/>
          <p:nvPr/>
        </p:nvSpPr>
        <p:spPr>
          <a:xfrm>
            <a:off x="5341882" y="3093721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3B7380BC-0C19-D88F-B9AD-D97FE1F85238}"/>
              </a:ext>
            </a:extLst>
          </p:cNvPr>
          <p:cNvGrpSpPr/>
          <p:nvPr/>
        </p:nvGrpSpPr>
        <p:grpSpPr>
          <a:xfrm>
            <a:off x="4761881" y="1983740"/>
            <a:ext cx="1076338" cy="1018520"/>
            <a:chOff x="4761881" y="1983740"/>
            <a:chExt cx="1076338" cy="1018520"/>
          </a:xfrm>
        </p:grpSpPr>
        <p:sp>
          <p:nvSpPr>
            <p:cNvPr id="8" name="مستطيل: زوايا مستديرة 7">
              <a:extLst>
                <a:ext uri="{FF2B5EF4-FFF2-40B4-BE49-F238E27FC236}">
                  <a16:creationId xmlns:a16="http://schemas.microsoft.com/office/drawing/2014/main" id="{C9BAD152-FAD6-8866-68F5-61DBDF69AE48}"/>
                </a:ext>
              </a:extLst>
            </p:cNvPr>
            <p:cNvSpPr/>
            <p:nvPr/>
          </p:nvSpPr>
          <p:spPr>
            <a:xfrm>
              <a:off x="4761881" y="19837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53" name="그룹 139">
              <a:extLst>
                <a:ext uri="{FF2B5EF4-FFF2-40B4-BE49-F238E27FC236}">
                  <a16:creationId xmlns:a16="http://schemas.microsoft.com/office/drawing/2014/main" id="{FE138B7B-DB20-A8BF-D461-DBC6E7077D2F}"/>
                </a:ext>
              </a:extLst>
            </p:cNvPr>
            <p:cNvGrpSpPr/>
            <p:nvPr/>
          </p:nvGrpSpPr>
          <p:grpSpPr>
            <a:xfrm>
              <a:off x="5147524" y="2313681"/>
              <a:ext cx="388715" cy="388239"/>
              <a:chOff x="2090919" y="902017"/>
              <a:chExt cx="388715" cy="388239"/>
            </a:xfrm>
            <a:solidFill>
              <a:srgbClr val="FF0066"/>
            </a:solidFill>
          </p:grpSpPr>
          <p:sp>
            <p:nvSpPr>
              <p:cNvPr id="56" name="자유형: 도형 142">
                <a:extLst>
                  <a:ext uri="{FF2B5EF4-FFF2-40B4-BE49-F238E27FC236}">
                    <a16:creationId xmlns:a16="http://schemas.microsoft.com/office/drawing/2014/main" id="{E6496546-E0C7-9F44-0650-22CDE037358B}"/>
                  </a:ext>
                </a:extLst>
              </p:cNvPr>
              <p:cNvSpPr/>
              <p:nvPr/>
            </p:nvSpPr>
            <p:spPr>
              <a:xfrm>
                <a:off x="2090919" y="947356"/>
                <a:ext cx="257175" cy="342900"/>
              </a:xfrm>
              <a:custGeom>
                <a:avLst/>
                <a:gdLst>
                  <a:gd name="connsiteX0" fmla="*/ 29432 w 257175"/>
                  <a:gd name="connsiteY0" fmla="*/ 308705 h 342900"/>
                  <a:gd name="connsiteX1" fmla="*/ 29432 w 257175"/>
                  <a:gd name="connsiteY1" fmla="*/ 7144 h 342900"/>
                  <a:gd name="connsiteX2" fmla="*/ 18288 w 257175"/>
                  <a:gd name="connsiteY2" fmla="*/ 7144 h 342900"/>
                  <a:gd name="connsiteX3" fmla="*/ 7144 w 257175"/>
                  <a:gd name="connsiteY3" fmla="*/ 18288 h 342900"/>
                  <a:gd name="connsiteX4" fmla="*/ 7144 w 257175"/>
                  <a:gd name="connsiteY4" fmla="*/ 331089 h 342900"/>
                  <a:gd name="connsiteX5" fmla="*/ 18288 w 257175"/>
                  <a:gd name="connsiteY5" fmla="*/ 342233 h 342900"/>
                  <a:gd name="connsiteX6" fmla="*/ 241935 w 257175"/>
                  <a:gd name="connsiteY6" fmla="*/ 342233 h 342900"/>
                  <a:gd name="connsiteX7" fmla="*/ 253079 w 257175"/>
                  <a:gd name="connsiteY7" fmla="*/ 331089 h 342900"/>
                  <a:gd name="connsiteX8" fmla="*/ 253079 w 257175"/>
                  <a:gd name="connsiteY8" fmla="*/ 319945 h 342900"/>
                  <a:gd name="connsiteX9" fmla="*/ 40577 w 257175"/>
                  <a:gd name="connsiteY9" fmla="*/ 319945 h 342900"/>
                  <a:gd name="connsiteX10" fmla="*/ 29432 w 257175"/>
                  <a:gd name="connsiteY10" fmla="*/ 30870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75" h="342900">
                    <a:moveTo>
                      <a:pt x="29432" y="308705"/>
                    </a:moveTo>
                    <a:lnTo>
                      <a:pt x="29432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089"/>
                    </a:lnTo>
                    <a:cubicBezTo>
                      <a:pt x="7144" y="337280"/>
                      <a:pt x="12097" y="342233"/>
                      <a:pt x="18288" y="342233"/>
                    </a:cubicBezTo>
                    <a:lnTo>
                      <a:pt x="241935" y="342233"/>
                    </a:lnTo>
                    <a:cubicBezTo>
                      <a:pt x="248126" y="342233"/>
                      <a:pt x="253079" y="337280"/>
                      <a:pt x="253079" y="331089"/>
                    </a:cubicBezTo>
                    <a:lnTo>
                      <a:pt x="253079" y="319945"/>
                    </a:lnTo>
                    <a:lnTo>
                      <a:pt x="40577" y="319945"/>
                    </a:lnTo>
                    <a:cubicBezTo>
                      <a:pt x="34385" y="319850"/>
                      <a:pt x="29432" y="314897"/>
                      <a:pt x="29432" y="308705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자유형: 도형 140">
                <a:extLst>
                  <a:ext uri="{FF2B5EF4-FFF2-40B4-BE49-F238E27FC236}">
                    <a16:creationId xmlns:a16="http://schemas.microsoft.com/office/drawing/2014/main" id="{BFCCF496-00D5-4B9C-E6B1-C723213C2233}"/>
                  </a:ext>
                </a:extLst>
              </p:cNvPr>
              <p:cNvSpPr/>
              <p:nvPr/>
            </p:nvSpPr>
            <p:spPr>
              <a:xfrm>
                <a:off x="2412959" y="991314"/>
                <a:ext cx="66675" cy="66675"/>
              </a:xfrm>
              <a:custGeom>
                <a:avLst/>
                <a:gdLst>
                  <a:gd name="connsiteX0" fmla="*/ 62198 w 66675"/>
                  <a:gd name="connsiteY0" fmla="*/ 26146 h 66675"/>
                  <a:gd name="connsiteX1" fmla="*/ 46482 w 66675"/>
                  <a:gd name="connsiteY1" fmla="*/ 10430 h 66675"/>
                  <a:gd name="connsiteX2" fmla="*/ 30766 w 66675"/>
                  <a:gd name="connsiteY2" fmla="*/ 10430 h 66675"/>
                  <a:gd name="connsiteX3" fmla="*/ 7144 w 66675"/>
                  <a:gd name="connsiteY3" fmla="*/ 34052 h 66675"/>
                  <a:gd name="connsiteX4" fmla="*/ 38671 w 66675"/>
                  <a:gd name="connsiteY4" fmla="*/ 65580 h 66675"/>
                  <a:gd name="connsiteX5" fmla="*/ 62293 w 66675"/>
                  <a:gd name="connsiteY5" fmla="*/ 41958 h 66675"/>
                  <a:gd name="connsiteX6" fmla="*/ 62198 w 66675"/>
                  <a:gd name="connsiteY6" fmla="*/ 261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66675">
                    <a:moveTo>
                      <a:pt x="62198" y="26146"/>
                    </a:moveTo>
                    <a:lnTo>
                      <a:pt x="46482" y="10430"/>
                    </a:lnTo>
                    <a:cubicBezTo>
                      <a:pt x="42100" y="6048"/>
                      <a:pt x="35052" y="6048"/>
                      <a:pt x="30766" y="10430"/>
                    </a:cubicBezTo>
                    <a:lnTo>
                      <a:pt x="7144" y="34052"/>
                    </a:lnTo>
                    <a:lnTo>
                      <a:pt x="38671" y="65580"/>
                    </a:lnTo>
                    <a:lnTo>
                      <a:pt x="62293" y="41958"/>
                    </a:lnTo>
                    <a:cubicBezTo>
                      <a:pt x="66580" y="37481"/>
                      <a:pt x="66580" y="30432"/>
                      <a:pt x="62198" y="26146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141">
                <a:extLst>
                  <a:ext uri="{FF2B5EF4-FFF2-40B4-BE49-F238E27FC236}">
                    <a16:creationId xmlns:a16="http://schemas.microsoft.com/office/drawing/2014/main" id="{E735634A-A797-872C-7CBC-8D0BA489AA72}"/>
                  </a:ext>
                </a:extLst>
              </p:cNvPr>
              <p:cNvSpPr/>
              <p:nvPr/>
            </p:nvSpPr>
            <p:spPr>
              <a:xfrm>
                <a:off x="2331893" y="1034034"/>
                <a:ext cx="104775" cy="104775"/>
              </a:xfrm>
              <a:custGeom>
                <a:avLst/>
                <a:gdLst>
                  <a:gd name="connsiteX0" fmla="*/ 19725 w 104775"/>
                  <a:gd name="connsiteY0" fmla="*/ 59531 h 104775"/>
                  <a:gd name="connsiteX1" fmla="*/ 7438 w 104775"/>
                  <a:gd name="connsiteY1" fmla="*/ 96488 h 104775"/>
                  <a:gd name="connsiteX2" fmla="*/ 8771 w 104775"/>
                  <a:gd name="connsiteY2" fmla="*/ 102108 h 104775"/>
                  <a:gd name="connsiteX3" fmla="*/ 14391 w 104775"/>
                  <a:gd name="connsiteY3" fmla="*/ 103442 h 104775"/>
                  <a:gd name="connsiteX4" fmla="*/ 51348 w 104775"/>
                  <a:gd name="connsiteY4" fmla="*/ 91154 h 104775"/>
                  <a:gd name="connsiteX5" fmla="*/ 104021 w 104775"/>
                  <a:gd name="connsiteY5" fmla="*/ 38672 h 104775"/>
                  <a:gd name="connsiteX6" fmla="*/ 72494 w 104775"/>
                  <a:gd name="connsiteY6" fmla="*/ 7144 h 104775"/>
                  <a:gd name="connsiteX7" fmla="*/ 19725 w 104775"/>
                  <a:gd name="connsiteY7" fmla="*/ 5953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4775">
                    <a:moveTo>
                      <a:pt x="19725" y="59531"/>
                    </a:moveTo>
                    <a:lnTo>
                      <a:pt x="7438" y="96488"/>
                    </a:lnTo>
                    <a:cubicBezTo>
                      <a:pt x="6771" y="98488"/>
                      <a:pt x="7247" y="100584"/>
                      <a:pt x="8771" y="102108"/>
                    </a:cubicBezTo>
                    <a:cubicBezTo>
                      <a:pt x="10200" y="103537"/>
                      <a:pt x="12391" y="104108"/>
                      <a:pt x="14391" y="103442"/>
                    </a:cubicBezTo>
                    <a:lnTo>
                      <a:pt x="51348" y="91154"/>
                    </a:lnTo>
                    <a:lnTo>
                      <a:pt x="104021" y="38672"/>
                    </a:lnTo>
                    <a:lnTo>
                      <a:pt x="72494" y="7144"/>
                    </a:lnTo>
                    <a:lnTo>
                      <a:pt x="19725" y="5953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7" name="자유형: 도형 143">
                <a:extLst>
                  <a:ext uri="{FF2B5EF4-FFF2-40B4-BE49-F238E27FC236}">
                    <a16:creationId xmlns:a16="http://schemas.microsoft.com/office/drawing/2014/main" id="{CA2B0B9F-A76A-137B-21AD-386674F84ED9}"/>
                  </a:ext>
                </a:extLst>
              </p:cNvPr>
              <p:cNvSpPr/>
              <p:nvPr/>
            </p:nvSpPr>
            <p:spPr>
              <a:xfrm>
                <a:off x="2225317" y="969645"/>
                <a:ext cx="28575" cy="28575"/>
              </a:xfrm>
              <a:custGeom>
                <a:avLst/>
                <a:gdLst>
                  <a:gd name="connsiteX0" fmla="*/ 18288 w 28575"/>
                  <a:gd name="connsiteY0" fmla="*/ 7144 h 28575"/>
                  <a:gd name="connsiteX1" fmla="*/ 7144 w 28575"/>
                  <a:gd name="connsiteY1" fmla="*/ 18288 h 28575"/>
                  <a:gd name="connsiteX2" fmla="*/ 18288 w 28575"/>
                  <a:gd name="connsiteY2" fmla="*/ 29432 h 28575"/>
                  <a:gd name="connsiteX3" fmla="*/ 29432 w 28575"/>
                  <a:gd name="connsiteY3" fmla="*/ 18288 h 28575"/>
                  <a:gd name="connsiteX4" fmla="*/ 18288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288" y="7144"/>
                    </a:moveTo>
                    <a:cubicBezTo>
                      <a:pt x="12097" y="7144"/>
                      <a:pt x="7144" y="12097"/>
                      <a:pt x="7144" y="18288"/>
                    </a:cubicBezTo>
                    <a:cubicBezTo>
                      <a:pt x="7144" y="24479"/>
                      <a:pt x="12097" y="29432"/>
                      <a:pt x="18288" y="29432"/>
                    </a:cubicBezTo>
                    <a:cubicBezTo>
                      <a:pt x="24479" y="29432"/>
                      <a:pt x="29432" y="24479"/>
                      <a:pt x="29432" y="18288"/>
                    </a:cubicBezTo>
                    <a:cubicBezTo>
                      <a:pt x="29432" y="12097"/>
                      <a:pt x="24479" y="7144"/>
                      <a:pt x="18288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8" name="자유형: 도형 144">
                <a:extLst>
                  <a:ext uri="{FF2B5EF4-FFF2-40B4-BE49-F238E27FC236}">
                    <a16:creationId xmlns:a16="http://schemas.microsoft.com/office/drawing/2014/main" id="{A098BC7A-9582-AE47-6DCB-6A1320ED4C72}"/>
                  </a:ext>
                </a:extLst>
              </p:cNvPr>
              <p:cNvSpPr/>
              <p:nvPr/>
            </p:nvSpPr>
            <p:spPr>
              <a:xfrm>
                <a:off x="2203028" y="1036510"/>
                <a:ext cx="76200" cy="57150"/>
              </a:xfrm>
              <a:custGeom>
                <a:avLst/>
                <a:gdLst>
                  <a:gd name="connsiteX0" fmla="*/ 40576 w 76200"/>
                  <a:gd name="connsiteY0" fmla="*/ 7144 h 57150"/>
                  <a:gd name="connsiteX1" fmla="*/ 7144 w 76200"/>
                  <a:gd name="connsiteY1" fmla="*/ 40577 h 57150"/>
                  <a:gd name="connsiteX2" fmla="*/ 7144 w 76200"/>
                  <a:gd name="connsiteY2" fmla="*/ 51721 h 57150"/>
                  <a:gd name="connsiteX3" fmla="*/ 74009 w 76200"/>
                  <a:gd name="connsiteY3" fmla="*/ 51721 h 57150"/>
                  <a:gd name="connsiteX4" fmla="*/ 74009 w 76200"/>
                  <a:gd name="connsiteY4" fmla="*/ 40577 h 57150"/>
                  <a:gd name="connsiteX5" fmla="*/ 40576 w 76200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57150">
                    <a:moveTo>
                      <a:pt x="40576" y="7144"/>
                    </a:move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51721"/>
                    </a:lnTo>
                    <a:lnTo>
                      <a:pt x="74009" y="51721"/>
                    </a:lnTo>
                    <a:lnTo>
                      <a:pt x="74009" y="40577"/>
                    </a:lnTo>
                    <a:cubicBezTo>
                      <a:pt x="74009" y="22098"/>
                      <a:pt x="59055" y="7144"/>
                      <a:pt x="40576" y="7144"/>
                    </a:cubicBez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9" name="자유형: 도형 145">
                <a:extLst>
                  <a:ext uri="{FF2B5EF4-FFF2-40B4-BE49-F238E27FC236}">
                    <a16:creationId xmlns:a16="http://schemas.microsoft.com/office/drawing/2014/main" id="{DD28994F-6556-BD87-7E85-70D40071FE34}"/>
                  </a:ext>
                </a:extLst>
              </p:cNvPr>
              <p:cNvSpPr/>
              <p:nvPr/>
            </p:nvSpPr>
            <p:spPr>
              <a:xfrm>
                <a:off x="2135496" y="902017"/>
                <a:ext cx="257175" cy="342900"/>
              </a:xfrm>
              <a:custGeom>
                <a:avLst/>
                <a:gdLst>
                  <a:gd name="connsiteX0" fmla="*/ 189357 w 257175"/>
                  <a:gd name="connsiteY0" fmla="*/ 249936 h 342900"/>
                  <a:gd name="connsiteX1" fmla="*/ 182594 w 257175"/>
                  <a:gd name="connsiteY1" fmla="*/ 221551 h 342900"/>
                  <a:gd name="connsiteX2" fmla="*/ 196596 w 257175"/>
                  <a:gd name="connsiteY2" fmla="*/ 179642 h 342900"/>
                  <a:gd name="connsiteX3" fmla="*/ 252984 w 257175"/>
                  <a:gd name="connsiteY3" fmla="*/ 123254 h 342900"/>
                  <a:gd name="connsiteX4" fmla="*/ 252984 w 257175"/>
                  <a:gd name="connsiteY4" fmla="*/ 97155 h 342900"/>
                  <a:gd name="connsiteX5" fmla="*/ 174974 w 257175"/>
                  <a:gd name="connsiteY5" fmla="*/ 97155 h 342900"/>
                  <a:gd name="connsiteX6" fmla="*/ 163830 w 257175"/>
                  <a:gd name="connsiteY6" fmla="*/ 86011 h 342900"/>
                  <a:gd name="connsiteX7" fmla="*/ 163830 w 257175"/>
                  <a:gd name="connsiteY7" fmla="*/ 7144 h 342900"/>
                  <a:gd name="connsiteX8" fmla="*/ 18288 w 257175"/>
                  <a:gd name="connsiteY8" fmla="*/ 7144 h 342900"/>
                  <a:gd name="connsiteX9" fmla="*/ 7144 w 257175"/>
                  <a:gd name="connsiteY9" fmla="*/ 18288 h 342900"/>
                  <a:gd name="connsiteX10" fmla="*/ 7144 w 257175"/>
                  <a:gd name="connsiteY10" fmla="*/ 331851 h 342900"/>
                  <a:gd name="connsiteX11" fmla="*/ 18288 w 257175"/>
                  <a:gd name="connsiteY11" fmla="*/ 342995 h 342900"/>
                  <a:gd name="connsiteX12" fmla="*/ 241935 w 257175"/>
                  <a:gd name="connsiteY12" fmla="*/ 342995 h 342900"/>
                  <a:gd name="connsiteX13" fmla="*/ 253079 w 257175"/>
                  <a:gd name="connsiteY13" fmla="*/ 331851 h 342900"/>
                  <a:gd name="connsiteX14" fmla="*/ 253079 w 257175"/>
                  <a:gd name="connsiteY14" fmla="*/ 244793 h 342900"/>
                  <a:gd name="connsiteX15" fmla="*/ 214408 w 257175"/>
                  <a:gd name="connsiteY15" fmla="*/ 257747 h 342900"/>
                  <a:gd name="connsiteX16" fmla="*/ 189357 w 257175"/>
                  <a:gd name="connsiteY16" fmla="*/ 249936 h 342900"/>
                  <a:gd name="connsiteX17" fmla="*/ 152686 w 257175"/>
                  <a:gd name="connsiteY17" fmla="*/ 297656 h 342900"/>
                  <a:gd name="connsiteX18" fmla="*/ 63532 w 257175"/>
                  <a:gd name="connsiteY18" fmla="*/ 297656 h 342900"/>
                  <a:gd name="connsiteX19" fmla="*/ 52388 w 257175"/>
                  <a:gd name="connsiteY19" fmla="*/ 286512 h 342900"/>
                  <a:gd name="connsiteX20" fmla="*/ 63532 w 257175"/>
                  <a:gd name="connsiteY20" fmla="*/ 275368 h 342900"/>
                  <a:gd name="connsiteX21" fmla="*/ 152686 w 257175"/>
                  <a:gd name="connsiteY21" fmla="*/ 275368 h 342900"/>
                  <a:gd name="connsiteX22" fmla="*/ 163830 w 257175"/>
                  <a:gd name="connsiteY22" fmla="*/ 286512 h 342900"/>
                  <a:gd name="connsiteX23" fmla="*/ 152686 w 257175"/>
                  <a:gd name="connsiteY23" fmla="*/ 297656 h 342900"/>
                  <a:gd name="connsiteX24" fmla="*/ 152686 w 257175"/>
                  <a:gd name="connsiteY24" fmla="*/ 253079 h 342900"/>
                  <a:gd name="connsiteX25" fmla="*/ 63532 w 257175"/>
                  <a:gd name="connsiteY25" fmla="*/ 253079 h 342900"/>
                  <a:gd name="connsiteX26" fmla="*/ 52388 w 257175"/>
                  <a:gd name="connsiteY26" fmla="*/ 241935 h 342900"/>
                  <a:gd name="connsiteX27" fmla="*/ 63532 w 257175"/>
                  <a:gd name="connsiteY27" fmla="*/ 230791 h 342900"/>
                  <a:gd name="connsiteX28" fmla="*/ 152686 w 257175"/>
                  <a:gd name="connsiteY28" fmla="*/ 230791 h 342900"/>
                  <a:gd name="connsiteX29" fmla="*/ 163830 w 257175"/>
                  <a:gd name="connsiteY29" fmla="*/ 241935 h 342900"/>
                  <a:gd name="connsiteX30" fmla="*/ 152686 w 257175"/>
                  <a:gd name="connsiteY30" fmla="*/ 253079 h 342900"/>
                  <a:gd name="connsiteX31" fmla="*/ 163830 w 257175"/>
                  <a:gd name="connsiteY31" fmla="*/ 197358 h 342900"/>
                  <a:gd name="connsiteX32" fmla="*/ 152686 w 257175"/>
                  <a:gd name="connsiteY32" fmla="*/ 208502 h 342900"/>
                  <a:gd name="connsiteX33" fmla="*/ 63532 w 257175"/>
                  <a:gd name="connsiteY33" fmla="*/ 208502 h 342900"/>
                  <a:gd name="connsiteX34" fmla="*/ 52388 w 257175"/>
                  <a:gd name="connsiteY34" fmla="*/ 197358 h 342900"/>
                  <a:gd name="connsiteX35" fmla="*/ 52388 w 257175"/>
                  <a:gd name="connsiteY35" fmla="*/ 175070 h 342900"/>
                  <a:gd name="connsiteX36" fmla="*/ 108109 w 257175"/>
                  <a:gd name="connsiteY36" fmla="*/ 119348 h 342900"/>
                  <a:gd name="connsiteX37" fmla="*/ 74676 w 257175"/>
                  <a:gd name="connsiteY37" fmla="*/ 85916 h 342900"/>
                  <a:gd name="connsiteX38" fmla="*/ 108109 w 257175"/>
                  <a:gd name="connsiteY38" fmla="*/ 52483 h 342900"/>
                  <a:gd name="connsiteX39" fmla="*/ 141542 w 257175"/>
                  <a:gd name="connsiteY39" fmla="*/ 85916 h 342900"/>
                  <a:gd name="connsiteX40" fmla="*/ 108109 w 257175"/>
                  <a:gd name="connsiteY40" fmla="*/ 119348 h 342900"/>
                  <a:gd name="connsiteX41" fmla="*/ 163830 w 257175"/>
                  <a:gd name="connsiteY41" fmla="*/ 175070 h 342900"/>
                  <a:gd name="connsiteX42" fmla="*/ 163830 w 257175"/>
                  <a:gd name="connsiteY42" fmla="*/ 19735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7175" h="342900">
                    <a:moveTo>
                      <a:pt x="189357" y="249936"/>
                    </a:moveTo>
                    <a:cubicBezTo>
                      <a:pt x="181832" y="242316"/>
                      <a:pt x="179260" y="231458"/>
                      <a:pt x="182594" y="221551"/>
                    </a:cubicBezTo>
                    <a:lnTo>
                      <a:pt x="196596" y="179642"/>
                    </a:lnTo>
                    <a:lnTo>
                      <a:pt x="252984" y="123254"/>
                    </a:lnTo>
                    <a:lnTo>
                      <a:pt x="252984" y="97155"/>
                    </a:lnTo>
                    <a:lnTo>
                      <a:pt x="174974" y="97155"/>
                    </a:lnTo>
                    <a:cubicBezTo>
                      <a:pt x="168783" y="97155"/>
                      <a:pt x="163830" y="92202"/>
                      <a:pt x="163830" y="86011"/>
                    </a:cubicBezTo>
                    <a:lnTo>
                      <a:pt x="163830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851"/>
                    </a:lnTo>
                    <a:cubicBezTo>
                      <a:pt x="7144" y="338042"/>
                      <a:pt x="12097" y="342995"/>
                      <a:pt x="18288" y="342995"/>
                    </a:cubicBezTo>
                    <a:lnTo>
                      <a:pt x="241935" y="342995"/>
                    </a:lnTo>
                    <a:cubicBezTo>
                      <a:pt x="248126" y="342995"/>
                      <a:pt x="253079" y="338042"/>
                      <a:pt x="253079" y="331851"/>
                    </a:cubicBezTo>
                    <a:lnTo>
                      <a:pt x="253079" y="244793"/>
                    </a:lnTo>
                    <a:lnTo>
                      <a:pt x="214408" y="257747"/>
                    </a:lnTo>
                    <a:cubicBezTo>
                      <a:pt x="204597" y="258223"/>
                      <a:pt x="197263" y="257651"/>
                      <a:pt x="189357" y="249936"/>
                    </a:cubicBezTo>
                    <a:close/>
                    <a:moveTo>
                      <a:pt x="152686" y="297656"/>
                    </a:moveTo>
                    <a:lnTo>
                      <a:pt x="63532" y="297656"/>
                    </a:lnTo>
                    <a:cubicBezTo>
                      <a:pt x="57341" y="297656"/>
                      <a:pt x="52388" y="292703"/>
                      <a:pt x="52388" y="286512"/>
                    </a:cubicBezTo>
                    <a:cubicBezTo>
                      <a:pt x="52388" y="280321"/>
                      <a:pt x="57341" y="275368"/>
                      <a:pt x="63532" y="275368"/>
                    </a:cubicBezTo>
                    <a:lnTo>
                      <a:pt x="152686" y="275368"/>
                    </a:lnTo>
                    <a:cubicBezTo>
                      <a:pt x="158877" y="275368"/>
                      <a:pt x="163830" y="280321"/>
                      <a:pt x="163830" y="286512"/>
                    </a:cubicBezTo>
                    <a:cubicBezTo>
                      <a:pt x="163830" y="292608"/>
                      <a:pt x="158877" y="297656"/>
                      <a:pt x="152686" y="297656"/>
                    </a:cubicBezTo>
                    <a:close/>
                    <a:moveTo>
                      <a:pt x="152686" y="253079"/>
                    </a:moveTo>
                    <a:lnTo>
                      <a:pt x="63532" y="253079"/>
                    </a:lnTo>
                    <a:cubicBezTo>
                      <a:pt x="57341" y="253079"/>
                      <a:pt x="52388" y="248126"/>
                      <a:pt x="52388" y="241935"/>
                    </a:cubicBezTo>
                    <a:cubicBezTo>
                      <a:pt x="52388" y="235744"/>
                      <a:pt x="57341" y="230791"/>
                      <a:pt x="63532" y="230791"/>
                    </a:cubicBezTo>
                    <a:lnTo>
                      <a:pt x="152686" y="230791"/>
                    </a:lnTo>
                    <a:cubicBezTo>
                      <a:pt x="158877" y="230791"/>
                      <a:pt x="163830" y="235744"/>
                      <a:pt x="163830" y="241935"/>
                    </a:cubicBezTo>
                    <a:cubicBezTo>
                      <a:pt x="163830" y="248126"/>
                      <a:pt x="158877" y="253079"/>
                      <a:pt x="152686" y="253079"/>
                    </a:cubicBezTo>
                    <a:close/>
                    <a:moveTo>
                      <a:pt x="163830" y="197358"/>
                    </a:moveTo>
                    <a:cubicBezTo>
                      <a:pt x="163830" y="203549"/>
                      <a:pt x="158877" y="208502"/>
                      <a:pt x="152686" y="208502"/>
                    </a:cubicBezTo>
                    <a:lnTo>
                      <a:pt x="63532" y="208502"/>
                    </a:lnTo>
                    <a:cubicBezTo>
                      <a:pt x="57341" y="208502"/>
                      <a:pt x="52388" y="203549"/>
                      <a:pt x="52388" y="197358"/>
                    </a:cubicBezTo>
                    <a:lnTo>
                      <a:pt x="52388" y="175070"/>
                    </a:lnTo>
                    <a:cubicBezTo>
                      <a:pt x="52388" y="144304"/>
                      <a:pt x="77343" y="119348"/>
                      <a:pt x="108109" y="119348"/>
                    </a:cubicBezTo>
                    <a:cubicBezTo>
                      <a:pt x="89630" y="119348"/>
                      <a:pt x="74676" y="104394"/>
                      <a:pt x="74676" y="85916"/>
                    </a:cubicBezTo>
                    <a:cubicBezTo>
                      <a:pt x="74676" y="67437"/>
                      <a:pt x="89630" y="52483"/>
                      <a:pt x="108109" y="52483"/>
                    </a:cubicBezTo>
                    <a:cubicBezTo>
                      <a:pt x="126587" y="52483"/>
                      <a:pt x="141542" y="67437"/>
                      <a:pt x="141542" y="85916"/>
                    </a:cubicBezTo>
                    <a:cubicBezTo>
                      <a:pt x="141542" y="104394"/>
                      <a:pt x="126587" y="119348"/>
                      <a:pt x="108109" y="119348"/>
                    </a:cubicBezTo>
                    <a:cubicBezTo>
                      <a:pt x="138875" y="119348"/>
                      <a:pt x="163830" y="144304"/>
                      <a:pt x="163830" y="175070"/>
                    </a:cubicBezTo>
                    <a:lnTo>
                      <a:pt x="163830" y="197358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0" name="자유형: 도형 146">
                <a:extLst>
                  <a:ext uri="{FF2B5EF4-FFF2-40B4-BE49-F238E27FC236}">
                    <a16:creationId xmlns:a16="http://schemas.microsoft.com/office/drawing/2014/main" id="{EE74222C-4D8A-4F1A-4BB6-7DF8ABB59534}"/>
                  </a:ext>
                </a:extLst>
              </p:cNvPr>
              <p:cNvSpPr/>
              <p:nvPr/>
            </p:nvSpPr>
            <p:spPr>
              <a:xfrm>
                <a:off x="2314471" y="902017"/>
                <a:ext cx="76200" cy="76200"/>
              </a:xfrm>
              <a:custGeom>
                <a:avLst/>
                <a:gdLst>
                  <a:gd name="connsiteX0" fmla="*/ 7144 w 76200"/>
                  <a:gd name="connsiteY0" fmla="*/ 7144 h 76200"/>
                  <a:gd name="connsiteX1" fmla="*/ 7144 w 76200"/>
                  <a:gd name="connsiteY1" fmla="*/ 74771 h 76200"/>
                  <a:gd name="connsiteX2" fmla="*/ 74009 w 76200"/>
                  <a:gd name="connsiteY2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76200">
                    <a:moveTo>
                      <a:pt x="7144" y="7144"/>
                    </a:moveTo>
                    <a:lnTo>
                      <a:pt x="7144" y="74771"/>
                    </a:lnTo>
                    <a:lnTo>
                      <a:pt x="74009" y="74771"/>
                    </a:lnTo>
                    <a:close/>
                  </a:path>
                </a:pathLst>
              </a:custGeom>
              <a:solidFill>
                <a:srgbClr val="FF75B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87A0F9E5-6CCD-7DF0-E8ED-20407D1F880B}"/>
              </a:ext>
            </a:extLst>
          </p:cNvPr>
          <p:cNvGrpSpPr/>
          <p:nvPr/>
        </p:nvGrpSpPr>
        <p:grpSpPr>
          <a:xfrm>
            <a:off x="6624320" y="2143760"/>
            <a:ext cx="1076338" cy="1018520"/>
            <a:chOff x="6624320" y="2143760"/>
            <a:chExt cx="1076338" cy="1018520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34D385E0-A4C1-83D1-AD46-2EACCE4800DA}"/>
                </a:ext>
              </a:extLst>
            </p:cNvPr>
            <p:cNvSpPr/>
            <p:nvPr/>
          </p:nvSpPr>
          <p:spPr>
            <a:xfrm>
              <a:off x="6624320" y="214376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52" name="자유형: 도형 114">
              <a:extLst>
                <a:ext uri="{FF2B5EF4-FFF2-40B4-BE49-F238E27FC236}">
                  <a16:creationId xmlns:a16="http://schemas.microsoft.com/office/drawing/2014/main" id="{F35B28B9-86DD-F4BB-3A55-DE2D935D6F9F}"/>
                </a:ext>
              </a:extLst>
            </p:cNvPr>
            <p:cNvSpPr/>
            <p:nvPr/>
          </p:nvSpPr>
          <p:spPr>
            <a:xfrm>
              <a:off x="6967226" y="2462203"/>
              <a:ext cx="390525" cy="390525"/>
            </a:xfrm>
            <a:custGeom>
              <a:avLst/>
              <a:gdLst>
                <a:gd name="connsiteX0" fmla="*/ 381667 w 390525"/>
                <a:gd name="connsiteY0" fmla="*/ 173546 h 390525"/>
                <a:gd name="connsiteX1" fmla="*/ 345091 w 390525"/>
                <a:gd name="connsiteY1" fmla="*/ 152876 h 390525"/>
                <a:gd name="connsiteX2" fmla="*/ 333280 w 390525"/>
                <a:gd name="connsiteY2" fmla="*/ 124396 h 390525"/>
                <a:gd name="connsiteX3" fmla="*/ 344519 w 390525"/>
                <a:gd name="connsiteY3" fmla="*/ 83915 h 390525"/>
                <a:gd name="connsiteX4" fmla="*/ 341090 w 390525"/>
                <a:gd name="connsiteY4" fmla="*/ 72104 h 390525"/>
                <a:gd name="connsiteX5" fmla="*/ 322612 w 390525"/>
                <a:gd name="connsiteY5" fmla="*/ 53626 h 390525"/>
                <a:gd name="connsiteX6" fmla="*/ 310801 w 390525"/>
                <a:gd name="connsiteY6" fmla="*/ 50197 h 390525"/>
                <a:gd name="connsiteX7" fmla="*/ 270320 w 390525"/>
                <a:gd name="connsiteY7" fmla="*/ 61436 h 390525"/>
                <a:gd name="connsiteX8" fmla="*/ 241840 w 390525"/>
                <a:gd name="connsiteY8" fmla="*/ 49625 h 390525"/>
                <a:gd name="connsiteX9" fmla="*/ 221171 w 390525"/>
                <a:gd name="connsiteY9" fmla="*/ 13049 h 390525"/>
                <a:gd name="connsiteX10" fmla="*/ 210407 w 390525"/>
                <a:gd name="connsiteY10" fmla="*/ 7144 h 390525"/>
                <a:gd name="connsiteX11" fmla="*/ 184309 w 390525"/>
                <a:gd name="connsiteY11" fmla="*/ 7144 h 390525"/>
                <a:gd name="connsiteX12" fmla="*/ 173546 w 390525"/>
                <a:gd name="connsiteY12" fmla="*/ 13049 h 390525"/>
                <a:gd name="connsiteX13" fmla="*/ 152876 w 390525"/>
                <a:gd name="connsiteY13" fmla="*/ 49625 h 390525"/>
                <a:gd name="connsiteX14" fmla="*/ 124396 w 390525"/>
                <a:gd name="connsiteY14" fmla="*/ 61436 h 390525"/>
                <a:gd name="connsiteX15" fmla="*/ 83915 w 390525"/>
                <a:gd name="connsiteY15" fmla="*/ 50197 h 390525"/>
                <a:gd name="connsiteX16" fmla="*/ 72104 w 390525"/>
                <a:gd name="connsiteY16" fmla="*/ 53626 h 390525"/>
                <a:gd name="connsiteX17" fmla="*/ 53626 w 390525"/>
                <a:gd name="connsiteY17" fmla="*/ 72104 h 390525"/>
                <a:gd name="connsiteX18" fmla="*/ 50197 w 390525"/>
                <a:gd name="connsiteY18" fmla="*/ 83915 h 390525"/>
                <a:gd name="connsiteX19" fmla="*/ 61436 w 390525"/>
                <a:gd name="connsiteY19" fmla="*/ 124396 h 390525"/>
                <a:gd name="connsiteX20" fmla="*/ 49625 w 390525"/>
                <a:gd name="connsiteY20" fmla="*/ 152876 h 390525"/>
                <a:gd name="connsiteX21" fmla="*/ 13049 w 390525"/>
                <a:gd name="connsiteY21" fmla="*/ 173546 h 390525"/>
                <a:gd name="connsiteX22" fmla="*/ 7144 w 390525"/>
                <a:gd name="connsiteY22" fmla="*/ 184309 h 390525"/>
                <a:gd name="connsiteX23" fmla="*/ 7144 w 390525"/>
                <a:gd name="connsiteY23" fmla="*/ 210407 h 390525"/>
                <a:gd name="connsiteX24" fmla="*/ 13049 w 390525"/>
                <a:gd name="connsiteY24" fmla="*/ 221171 h 390525"/>
                <a:gd name="connsiteX25" fmla="*/ 49625 w 390525"/>
                <a:gd name="connsiteY25" fmla="*/ 241840 h 390525"/>
                <a:gd name="connsiteX26" fmla="*/ 61436 w 390525"/>
                <a:gd name="connsiteY26" fmla="*/ 270320 h 390525"/>
                <a:gd name="connsiteX27" fmla="*/ 50197 w 390525"/>
                <a:gd name="connsiteY27" fmla="*/ 310801 h 390525"/>
                <a:gd name="connsiteX28" fmla="*/ 53626 w 390525"/>
                <a:gd name="connsiteY28" fmla="*/ 322612 h 390525"/>
                <a:gd name="connsiteX29" fmla="*/ 72104 w 390525"/>
                <a:gd name="connsiteY29" fmla="*/ 341090 h 390525"/>
                <a:gd name="connsiteX30" fmla="*/ 83915 w 390525"/>
                <a:gd name="connsiteY30" fmla="*/ 344519 h 390525"/>
                <a:gd name="connsiteX31" fmla="*/ 124396 w 390525"/>
                <a:gd name="connsiteY31" fmla="*/ 333280 h 390525"/>
                <a:gd name="connsiteX32" fmla="*/ 152876 w 390525"/>
                <a:gd name="connsiteY32" fmla="*/ 345091 h 390525"/>
                <a:gd name="connsiteX33" fmla="*/ 173546 w 390525"/>
                <a:gd name="connsiteY33" fmla="*/ 381667 h 390525"/>
                <a:gd name="connsiteX34" fmla="*/ 184309 w 390525"/>
                <a:gd name="connsiteY34" fmla="*/ 387572 h 390525"/>
                <a:gd name="connsiteX35" fmla="*/ 210407 w 390525"/>
                <a:gd name="connsiteY35" fmla="*/ 387572 h 390525"/>
                <a:gd name="connsiteX36" fmla="*/ 221171 w 390525"/>
                <a:gd name="connsiteY36" fmla="*/ 381667 h 390525"/>
                <a:gd name="connsiteX37" fmla="*/ 241840 w 390525"/>
                <a:gd name="connsiteY37" fmla="*/ 345091 h 390525"/>
                <a:gd name="connsiteX38" fmla="*/ 270320 w 390525"/>
                <a:gd name="connsiteY38" fmla="*/ 333280 h 390525"/>
                <a:gd name="connsiteX39" fmla="*/ 310801 w 390525"/>
                <a:gd name="connsiteY39" fmla="*/ 344519 h 390525"/>
                <a:gd name="connsiteX40" fmla="*/ 322612 w 390525"/>
                <a:gd name="connsiteY40" fmla="*/ 341090 h 390525"/>
                <a:gd name="connsiteX41" fmla="*/ 341090 w 390525"/>
                <a:gd name="connsiteY41" fmla="*/ 322612 h 390525"/>
                <a:gd name="connsiteX42" fmla="*/ 344519 w 390525"/>
                <a:gd name="connsiteY42" fmla="*/ 310801 h 390525"/>
                <a:gd name="connsiteX43" fmla="*/ 333280 w 390525"/>
                <a:gd name="connsiteY43" fmla="*/ 270320 h 390525"/>
                <a:gd name="connsiteX44" fmla="*/ 345091 w 390525"/>
                <a:gd name="connsiteY44" fmla="*/ 241840 h 390525"/>
                <a:gd name="connsiteX45" fmla="*/ 381667 w 390525"/>
                <a:gd name="connsiteY45" fmla="*/ 221171 h 390525"/>
                <a:gd name="connsiteX46" fmla="*/ 387572 w 390525"/>
                <a:gd name="connsiteY46" fmla="*/ 210407 h 390525"/>
                <a:gd name="connsiteX47" fmla="*/ 387572 w 390525"/>
                <a:gd name="connsiteY47" fmla="*/ 184309 h 390525"/>
                <a:gd name="connsiteX48" fmla="*/ 381667 w 390525"/>
                <a:gd name="connsiteY48" fmla="*/ 173546 h 390525"/>
                <a:gd name="connsiteX49" fmla="*/ 197453 w 390525"/>
                <a:gd name="connsiteY49" fmla="*/ 280225 h 390525"/>
                <a:gd name="connsiteX50" fmla="*/ 114490 w 390525"/>
                <a:gd name="connsiteY50" fmla="*/ 197263 h 390525"/>
                <a:gd name="connsiteX51" fmla="*/ 197453 w 390525"/>
                <a:gd name="connsiteY51" fmla="*/ 114300 h 390525"/>
                <a:gd name="connsiteX52" fmla="*/ 280416 w 390525"/>
                <a:gd name="connsiteY52" fmla="*/ 197263 h 390525"/>
                <a:gd name="connsiteX53" fmla="*/ 197453 w 390525"/>
                <a:gd name="connsiteY53" fmla="*/ 2802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1667" y="173546"/>
                  </a:moveTo>
                  <a:cubicBezTo>
                    <a:pt x="378619" y="171641"/>
                    <a:pt x="354616" y="157258"/>
                    <a:pt x="345091" y="152876"/>
                  </a:cubicBezTo>
                  <a:lnTo>
                    <a:pt x="333280" y="124396"/>
                  </a:lnTo>
                  <a:cubicBezTo>
                    <a:pt x="336804" y="114967"/>
                    <a:pt x="343471" y="88487"/>
                    <a:pt x="344519" y="83915"/>
                  </a:cubicBezTo>
                  <a:cubicBezTo>
                    <a:pt x="345472" y="79629"/>
                    <a:pt x="344233" y="75247"/>
                    <a:pt x="341090" y="72104"/>
                  </a:cubicBezTo>
                  <a:lnTo>
                    <a:pt x="322612" y="53626"/>
                  </a:lnTo>
                  <a:cubicBezTo>
                    <a:pt x="319564" y="50578"/>
                    <a:pt x="315087" y="49244"/>
                    <a:pt x="310801" y="50197"/>
                  </a:cubicBezTo>
                  <a:cubicBezTo>
                    <a:pt x="307277" y="50959"/>
                    <a:pt x="280130" y="57817"/>
                    <a:pt x="270320" y="61436"/>
                  </a:cubicBezTo>
                  <a:lnTo>
                    <a:pt x="241840" y="49625"/>
                  </a:lnTo>
                  <a:cubicBezTo>
                    <a:pt x="237649" y="40481"/>
                    <a:pt x="223742" y="17050"/>
                    <a:pt x="221171" y="13049"/>
                  </a:cubicBezTo>
                  <a:cubicBezTo>
                    <a:pt x="218885" y="9334"/>
                    <a:pt x="214789" y="7144"/>
                    <a:pt x="210407" y="7144"/>
                  </a:cubicBezTo>
                  <a:lnTo>
                    <a:pt x="184309" y="7144"/>
                  </a:lnTo>
                  <a:cubicBezTo>
                    <a:pt x="179927" y="7144"/>
                    <a:pt x="175927" y="9430"/>
                    <a:pt x="173546" y="13049"/>
                  </a:cubicBezTo>
                  <a:cubicBezTo>
                    <a:pt x="171640" y="16097"/>
                    <a:pt x="157258" y="40100"/>
                    <a:pt x="152876" y="49625"/>
                  </a:cubicBezTo>
                  <a:lnTo>
                    <a:pt x="124396" y="61436"/>
                  </a:lnTo>
                  <a:cubicBezTo>
                    <a:pt x="114967" y="57912"/>
                    <a:pt x="88487" y="51245"/>
                    <a:pt x="83915" y="50197"/>
                  </a:cubicBezTo>
                  <a:cubicBezTo>
                    <a:pt x="79629" y="49244"/>
                    <a:pt x="75247" y="50483"/>
                    <a:pt x="72104" y="53626"/>
                  </a:cubicBezTo>
                  <a:lnTo>
                    <a:pt x="53626" y="72104"/>
                  </a:lnTo>
                  <a:cubicBezTo>
                    <a:pt x="50578" y="75152"/>
                    <a:pt x="49244" y="79629"/>
                    <a:pt x="50197" y="83915"/>
                  </a:cubicBezTo>
                  <a:cubicBezTo>
                    <a:pt x="50959" y="87439"/>
                    <a:pt x="57817" y="114586"/>
                    <a:pt x="61436" y="124396"/>
                  </a:cubicBezTo>
                  <a:lnTo>
                    <a:pt x="49625" y="152876"/>
                  </a:lnTo>
                  <a:cubicBezTo>
                    <a:pt x="40481" y="157067"/>
                    <a:pt x="17050" y="170974"/>
                    <a:pt x="13049" y="173546"/>
                  </a:cubicBezTo>
                  <a:cubicBezTo>
                    <a:pt x="9335" y="175831"/>
                    <a:pt x="7144" y="179927"/>
                    <a:pt x="7144" y="184309"/>
                  </a:cubicBezTo>
                  <a:lnTo>
                    <a:pt x="7144" y="210407"/>
                  </a:lnTo>
                  <a:cubicBezTo>
                    <a:pt x="7144" y="214789"/>
                    <a:pt x="9430" y="218789"/>
                    <a:pt x="13049" y="221171"/>
                  </a:cubicBezTo>
                  <a:cubicBezTo>
                    <a:pt x="16097" y="223075"/>
                    <a:pt x="40100" y="237458"/>
                    <a:pt x="49625" y="241840"/>
                  </a:cubicBezTo>
                  <a:lnTo>
                    <a:pt x="61436" y="270320"/>
                  </a:lnTo>
                  <a:cubicBezTo>
                    <a:pt x="57912" y="279749"/>
                    <a:pt x="51245" y="306229"/>
                    <a:pt x="50197" y="310801"/>
                  </a:cubicBezTo>
                  <a:cubicBezTo>
                    <a:pt x="49244" y="315087"/>
                    <a:pt x="50482" y="319468"/>
                    <a:pt x="53626" y="322612"/>
                  </a:cubicBezTo>
                  <a:lnTo>
                    <a:pt x="72104" y="341090"/>
                  </a:lnTo>
                  <a:cubicBezTo>
                    <a:pt x="75152" y="344138"/>
                    <a:pt x="79629" y="345472"/>
                    <a:pt x="83915" y="344519"/>
                  </a:cubicBezTo>
                  <a:cubicBezTo>
                    <a:pt x="87439" y="343757"/>
                    <a:pt x="114586" y="336899"/>
                    <a:pt x="124396" y="333280"/>
                  </a:cubicBezTo>
                  <a:lnTo>
                    <a:pt x="152876" y="345091"/>
                  </a:lnTo>
                  <a:cubicBezTo>
                    <a:pt x="157067" y="354235"/>
                    <a:pt x="170974" y="377666"/>
                    <a:pt x="173546" y="381667"/>
                  </a:cubicBezTo>
                  <a:cubicBezTo>
                    <a:pt x="175831" y="385381"/>
                    <a:pt x="179927" y="387572"/>
                    <a:pt x="184309" y="387572"/>
                  </a:cubicBezTo>
                  <a:lnTo>
                    <a:pt x="210407" y="387572"/>
                  </a:lnTo>
                  <a:cubicBezTo>
                    <a:pt x="214789" y="387572"/>
                    <a:pt x="218789" y="385286"/>
                    <a:pt x="221171" y="381667"/>
                  </a:cubicBezTo>
                  <a:cubicBezTo>
                    <a:pt x="223075" y="378619"/>
                    <a:pt x="237458" y="354616"/>
                    <a:pt x="241840" y="345091"/>
                  </a:cubicBezTo>
                  <a:lnTo>
                    <a:pt x="270320" y="333280"/>
                  </a:lnTo>
                  <a:cubicBezTo>
                    <a:pt x="279749" y="336804"/>
                    <a:pt x="306229" y="343471"/>
                    <a:pt x="310801" y="344519"/>
                  </a:cubicBezTo>
                  <a:cubicBezTo>
                    <a:pt x="315087" y="345472"/>
                    <a:pt x="319469" y="344234"/>
                    <a:pt x="322612" y="341090"/>
                  </a:cubicBezTo>
                  <a:lnTo>
                    <a:pt x="341090" y="322612"/>
                  </a:lnTo>
                  <a:cubicBezTo>
                    <a:pt x="344138" y="319564"/>
                    <a:pt x="345472" y="315087"/>
                    <a:pt x="344519" y="310801"/>
                  </a:cubicBezTo>
                  <a:cubicBezTo>
                    <a:pt x="343757" y="307276"/>
                    <a:pt x="336899" y="280130"/>
                    <a:pt x="333280" y="270320"/>
                  </a:cubicBezTo>
                  <a:lnTo>
                    <a:pt x="345091" y="241840"/>
                  </a:lnTo>
                  <a:cubicBezTo>
                    <a:pt x="354235" y="237649"/>
                    <a:pt x="377666" y="223742"/>
                    <a:pt x="381667" y="221171"/>
                  </a:cubicBezTo>
                  <a:cubicBezTo>
                    <a:pt x="385381" y="218884"/>
                    <a:pt x="387572" y="214789"/>
                    <a:pt x="387572" y="210407"/>
                  </a:cubicBezTo>
                  <a:lnTo>
                    <a:pt x="387572" y="184309"/>
                  </a:lnTo>
                  <a:cubicBezTo>
                    <a:pt x="387668" y="179927"/>
                    <a:pt x="385381" y="175831"/>
                    <a:pt x="381667" y="173546"/>
                  </a:cubicBezTo>
                  <a:close/>
                  <a:moveTo>
                    <a:pt x="197453" y="280225"/>
                  </a:moveTo>
                  <a:cubicBezTo>
                    <a:pt x="151733" y="280225"/>
                    <a:pt x="114490" y="242983"/>
                    <a:pt x="114490" y="197263"/>
                  </a:cubicBezTo>
                  <a:cubicBezTo>
                    <a:pt x="114490" y="151543"/>
                    <a:pt x="151733" y="114300"/>
                    <a:pt x="197453" y="114300"/>
                  </a:cubicBezTo>
                  <a:cubicBezTo>
                    <a:pt x="243173" y="114300"/>
                    <a:pt x="280416" y="151543"/>
                    <a:pt x="280416" y="197263"/>
                  </a:cubicBezTo>
                  <a:cubicBezTo>
                    <a:pt x="280321" y="243078"/>
                    <a:pt x="243173" y="280225"/>
                    <a:pt x="197453" y="280225"/>
                  </a:cubicBezTo>
                  <a:close/>
                </a:path>
              </a:pathLst>
            </a:custGeom>
            <a:solidFill>
              <a:srgbClr val="B2CB6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2FF6915D-8E1D-CA42-2B68-F271DD33FC9E}"/>
              </a:ext>
            </a:extLst>
          </p:cNvPr>
          <p:cNvSpPr/>
          <p:nvPr/>
        </p:nvSpPr>
        <p:spPr>
          <a:xfrm>
            <a:off x="3605367" y="3948420"/>
            <a:ext cx="1656000" cy="1656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9BC0681F-2959-7B76-78D8-9E07B51E31A8}"/>
              </a:ext>
            </a:extLst>
          </p:cNvPr>
          <p:cNvSpPr/>
          <p:nvPr/>
        </p:nvSpPr>
        <p:spPr>
          <a:xfrm>
            <a:off x="7423229" y="3695721"/>
            <a:ext cx="1656000" cy="165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4D25C3E2-672C-9195-B1A6-CC370DD7BFA2}"/>
              </a:ext>
            </a:extLst>
          </p:cNvPr>
          <p:cNvSpPr/>
          <p:nvPr/>
        </p:nvSpPr>
        <p:spPr>
          <a:xfrm>
            <a:off x="5370219" y="863581"/>
            <a:ext cx="936000" cy="93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AD2CF6FF-1E91-959C-F771-4F7E481316AF}"/>
              </a:ext>
            </a:extLst>
          </p:cNvPr>
          <p:cNvSpPr/>
          <p:nvPr/>
        </p:nvSpPr>
        <p:spPr>
          <a:xfrm>
            <a:off x="2482888" y="3373180"/>
            <a:ext cx="936000" cy="936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703FC0EE-D59A-BE85-109B-8800B5BFEB84}"/>
              </a:ext>
            </a:extLst>
          </p:cNvPr>
          <p:cNvSpPr/>
          <p:nvPr/>
        </p:nvSpPr>
        <p:spPr>
          <a:xfrm>
            <a:off x="5881752" y="5389801"/>
            <a:ext cx="936000" cy="936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48A1E243-F0DE-9D48-7A77-9621B5BF8A31}"/>
              </a:ext>
            </a:extLst>
          </p:cNvPr>
          <p:cNvSpPr/>
          <p:nvPr/>
        </p:nvSpPr>
        <p:spPr>
          <a:xfrm>
            <a:off x="8232101" y="2561541"/>
            <a:ext cx="936000" cy="936000"/>
          </a:xfrm>
          <a:prstGeom prst="ellipse">
            <a:avLst/>
          </a:prstGeom>
          <a:solidFill>
            <a:srgbClr val="B2CB6B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0712997C-983B-8D4C-9CA4-FED036A4A49D}"/>
              </a:ext>
            </a:extLst>
          </p:cNvPr>
          <p:cNvSpPr/>
          <p:nvPr/>
        </p:nvSpPr>
        <p:spPr>
          <a:xfrm>
            <a:off x="8598421" y="1649442"/>
            <a:ext cx="540000" cy="540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25B7B4CC-0D80-4BE5-1A4F-83606A620C5C}"/>
              </a:ext>
            </a:extLst>
          </p:cNvPr>
          <p:cNvSpPr/>
          <p:nvPr/>
        </p:nvSpPr>
        <p:spPr>
          <a:xfrm>
            <a:off x="4385758" y="665280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FABABBD2-A141-3101-EF80-4686749BC0ED}"/>
              </a:ext>
            </a:extLst>
          </p:cNvPr>
          <p:cNvSpPr/>
          <p:nvPr/>
        </p:nvSpPr>
        <p:spPr>
          <a:xfrm>
            <a:off x="2309259" y="2489541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D6ADB468-2FD8-7E97-DB49-1251415493C3}"/>
              </a:ext>
            </a:extLst>
          </p:cNvPr>
          <p:cNvSpPr/>
          <p:nvPr/>
        </p:nvSpPr>
        <p:spPr>
          <a:xfrm>
            <a:off x="2172640" y="1240801"/>
            <a:ext cx="540000" cy="540000"/>
          </a:xfrm>
          <a:prstGeom prst="ellipse">
            <a:avLst/>
          </a:prstGeom>
          <a:solidFill>
            <a:srgbClr val="B2CB6B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33A5B710-018F-6435-0CFB-8927B3B10DDD}"/>
              </a:ext>
            </a:extLst>
          </p:cNvPr>
          <p:cNvSpPr/>
          <p:nvPr/>
        </p:nvSpPr>
        <p:spPr>
          <a:xfrm>
            <a:off x="3335367" y="5901963"/>
            <a:ext cx="540000" cy="540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4B18AB8F-610F-E8C8-AF83-A5DDEE8F9F00}"/>
              </a:ext>
            </a:extLst>
          </p:cNvPr>
          <p:cNvSpPr/>
          <p:nvPr/>
        </p:nvSpPr>
        <p:spPr>
          <a:xfrm>
            <a:off x="7503504" y="5642470"/>
            <a:ext cx="540000" cy="540000"/>
          </a:xfrm>
          <a:prstGeom prst="ellipse">
            <a:avLst/>
          </a:prstGeom>
          <a:solidFill>
            <a:srgbClr val="FF75BD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24BAF4E6-63AA-BC51-7C54-6155EDA7C03E}"/>
              </a:ext>
            </a:extLst>
          </p:cNvPr>
          <p:cNvSpPr/>
          <p:nvPr/>
        </p:nvSpPr>
        <p:spPr>
          <a:xfrm>
            <a:off x="9424061" y="3497541"/>
            <a:ext cx="540000" cy="540000"/>
          </a:xfrm>
          <a:prstGeom prst="ellipse">
            <a:avLst/>
          </a:prstGeom>
          <a:solidFill>
            <a:srgbClr val="3FBFFF"/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6ED812B4-9CBD-367F-4127-BBFF7BD5113A}"/>
              </a:ext>
            </a:extLst>
          </p:cNvPr>
          <p:cNvSpPr/>
          <p:nvPr/>
        </p:nvSpPr>
        <p:spPr>
          <a:xfrm>
            <a:off x="7884735" y="501212"/>
            <a:ext cx="540000" cy="540000"/>
          </a:xfrm>
          <a:prstGeom prst="ellipse">
            <a:avLst/>
          </a:prstGeom>
          <a:solidFill>
            <a:srgbClr val="B95FEB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DBA6CE75-F199-6C1B-B4FB-73946792D1DD}"/>
              </a:ext>
            </a:extLst>
          </p:cNvPr>
          <p:cNvGrpSpPr/>
          <p:nvPr/>
        </p:nvGrpSpPr>
        <p:grpSpPr>
          <a:xfrm>
            <a:off x="7078397" y="3948420"/>
            <a:ext cx="1076338" cy="1018520"/>
            <a:chOff x="7078397" y="3948420"/>
            <a:chExt cx="1076338" cy="1018520"/>
          </a:xfrm>
        </p:grpSpPr>
        <p:sp>
          <p:nvSpPr>
            <p:cNvPr id="14" name="مستطيل: زوايا مستديرة 13">
              <a:extLst>
                <a:ext uri="{FF2B5EF4-FFF2-40B4-BE49-F238E27FC236}">
                  <a16:creationId xmlns:a16="http://schemas.microsoft.com/office/drawing/2014/main" id="{7F3587DC-CD39-5984-ACC8-AF787F4C0C47}"/>
                </a:ext>
              </a:extLst>
            </p:cNvPr>
            <p:cNvSpPr/>
            <p:nvPr/>
          </p:nvSpPr>
          <p:spPr>
            <a:xfrm>
              <a:off x="7078397" y="394842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61" name="그룹 259">
              <a:extLst>
                <a:ext uri="{FF2B5EF4-FFF2-40B4-BE49-F238E27FC236}">
                  <a16:creationId xmlns:a16="http://schemas.microsoft.com/office/drawing/2014/main" id="{27D7BA27-9840-32F3-A44F-177A4DA0FF3B}"/>
                </a:ext>
              </a:extLst>
            </p:cNvPr>
            <p:cNvGrpSpPr/>
            <p:nvPr/>
          </p:nvGrpSpPr>
          <p:grpSpPr>
            <a:xfrm>
              <a:off x="7422296" y="4269141"/>
              <a:ext cx="392240" cy="386638"/>
              <a:chOff x="5451265" y="5564677"/>
              <a:chExt cx="392240" cy="386638"/>
            </a:xfrm>
            <a:solidFill>
              <a:srgbClr val="00B0AC"/>
            </a:solidFill>
          </p:grpSpPr>
          <p:sp>
            <p:nvSpPr>
              <p:cNvPr id="62" name="자유형: 도형 260">
                <a:extLst>
                  <a:ext uri="{FF2B5EF4-FFF2-40B4-BE49-F238E27FC236}">
                    <a16:creationId xmlns:a16="http://schemas.microsoft.com/office/drawing/2014/main" id="{55326CF5-DE30-3C63-E2B9-4EDF1F644D42}"/>
                  </a:ext>
                </a:extLst>
              </p:cNvPr>
              <p:cNvSpPr/>
              <p:nvPr/>
            </p:nvSpPr>
            <p:spPr>
              <a:xfrm>
                <a:off x="5563503" y="5855779"/>
                <a:ext cx="161925" cy="57150"/>
              </a:xfrm>
              <a:custGeom>
                <a:avLst/>
                <a:gdLst>
                  <a:gd name="connsiteX0" fmla="*/ 162537 w 161925"/>
                  <a:gd name="connsiteY0" fmla="*/ 44100 h 57150"/>
                  <a:gd name="connsiteX1" fmla="*/ 151964 w 161925"/>
                  <a:gd name="connsiteY1" fmla="*/ 29432 h 57150"/>
                  <a:gd name="connsiteX2" fmla="*/ 140820 w 161925"/>
                  <a:gd name="connsiteY2" fmla="*/ 29432 h 57150"/>
                  <a:gd name="connsiteX3" fmla="*/ 140820 w 161925"/>
                  <a:gd name="connsiteY3" fmla="*/ 7144 h 57150"/>
                  <a:gd name="connsiteX4" fmla="*/ 29377 w 161925"/>
                  <a:gd name="connsiteY4" fmla="*/ 7144 h 57150"/>
                  <a:gd name="connsiteX5" fmla="*/ 29377 w 161925"/>
                  <a:gd name="connsiteY5" fmla="*/ 29432 h 57150"/>
                  <a:gd name="connsiteX6" fmla="*/ 18233 w 161925"/>
                  <a:gd name="connsiteY6" fmla="*/ 29432 h 57150"/>
                  <a:gd name="connsiteX7" fmla="*/ 7660 w 161925"/>
                  <a:gd name="connsiteY7" fmla="*/ 37052 h 57150"/>
                  <a:gd name="connsiteX8" fmla="*/ 18233 w 161925"/>
                  <a:gd name="connsiteY8" fmla="*/ 51721 h 57150"/>
                  <a:gd name="connsiteX9" fmla="*/ 151964 w 161925"/>
                  <a:gd name="connsiteY9" fmla="*/ 51721 h 57150"/>
                  <a:gd name="connsiteX10" fmla="*/ 162537 w 161925"/>
                  <a:gd name="connsiteY10" fmla="*/ 4410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57150">
                    <a:moveTo>
                      <a:pt x="162537" y="44100"/>
                    </a:moveTo>
                    <a:cubicBezTo>
                      <a:pt x="164823" y="36480"/>
                      <a:pt x="159203" y="29432"/>
                      <a:pt x="151964" y="29432"/>
                    </a:cubicBezTo>
                    <a:lnTo>
                      <a:pt x="140820" y="29432"/>
                    </a:lnTo>
                    <a:lnTo>
                      <a:pt x="140820" y="7144"/>
                    </a:lnTo>
                    <a:lnTo>
                      <a:pt x="29377" y="7144"/>
                    </a:lnTo>
                    <a:lnTo>
                      <a:pt x="29377" y="29432"/>
                    </a:lnTo>
                    <a:lnTo>
                      <a:pt x="18233" y="29432"/>
                    </a:lnTo>
                    <a:cubicBezTo>
                      <a:pt x="13471" y="29432"/>
                      <a:pt x="9089" y="32480"/>
                      <a:pt x="7660" y="37052"/>
                    </a:cubicBezTo>
                    <a:cubicBezTo>
                      <a:pt x="5374" y="44672"/>
                      <a:pt x="10994" y="51721"/>
                      <a:pt x="18233" y="51721"/>
                    </a:cubicBezTo>
                    <a:lnTo>
                      <a:pt x="151964" y="51721"/>
                    </a:lnTo>
                    <a:cubicBezTo>
                      <a:pt x="156822" y="51815"/>
                      <a:pt x="161204" y="48768"/>
                      <a:pt x="162537" y="44100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3" name="자유형: 도형 261">
                <a:extLst>
                  <a:ext uri="{FF2B5EF4-FFF2-40B4-BE49-F238E27FC236}">
                    <a16:creationId xmlns:a16="http://schemas.microsoft.com/office/drawing/2014/main" id="{9BFC1127-744A-2CFA-7554-F24554B4DAD9}"/>
                  </a:ext>
                </a:extLst>
              </p:cNvPr>
              <p:cNvSpPr/>
              <p:nvPr/>
            </p:nvSpPr>
            <p:spPr>
              <a:xfrm>
                <a:off x="5780987" y="5608307"/>
                <a:ext cx="57150" cy="38100"/>
              </a:xfrm>
              <a:custGeom>
                <a:avLst/>
                <a:gdLst>
                  <a:gd name="connsiteX0" fmla="*/ 7537 w 57150"/>
                  <a:gd name="connsiteY0" fmla="*/ 26968 h 38100"/>
                  <a:gd name="connsiteX1" fmla="*/ 21158 w 57150"/>
                  <a:gd name="connsiteY1" fmla="*/ 34874 h 38100"/>
                  <a:gd name="connsiteX2" fmla="*/ 43447 w 57150"/>
                  <a:gd name="connsiteY2" fmla="*/ 29064 h 38100"/>
                  <a:gd name="connsiteX3" fmla="*/ 51352 w 57150"/>
                  <a:gd name="connsiteY3" fmla="*/ 15443 h 38100"/>
                  <a:gd name="connsiteX4" fmla="*/ 37732 w 57150"/>
                  <a:gd name="connsiteY4" fmla="*/ 7537 h 38100"/>
                  <a:gd name="connsiteX5" fmla="*/ 15443 w 57150"/>
                  <a:gd name="connsiteY5" fmla="*/ 13348 h 38100"/>
                  <a:gd name="connsiteX6" fmla="*/ 7537 w 57150"/>
                  <a:gd name="connsiteY6" fmla="*/ 269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7537" y="26968"/>
                    </a:moveTo>
                    <a:cubicBezTo>
                      <a:pt x="9157" y="32969"/>
                      <a:pt x="15252" y="36398"/>
                      <a:pt x="21158" y="34874"/>
                    </a:cubicBezTo>
                    <a:lnTo>
                      <a:pt x="43447" y="29064"/>
                    </a:lnTo>
                    <a:cubicBezTo>
                      <a:pt x="49352" y="27444"/>
                      <a:pt x="52876" y="21348"/>
                      <a:pt x="51352" y="15443"/>
                    </a:cubicBezTo>
                    <a:cubicBezTo>
                      <a:pt x="49733" y="9442"/>
                      <a:pt x="43637" y="5918"/>
                      <a:pt x="37732" y="7537"/>
                    </a:cubicBezTo>
                    <a:lnTo>
                      <a:pt x="15443" y="13348"/>
                    </a:lnTo>
                    <a:cubicBezTo>
                      <a:pt x="9442" y="14967"/>
                      <a:pt x="5918" y="21063"/>
                      <a:pt x="7537" y="26968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4" name="자유형: 도형 262">
                <a:extLst>
                  <a:ext uri="{FF2B5EF4-FFF2-40B4-BE49-F238E27FC236}">
                    <a16:creationId xmlns:a16="http://schemas.microsoft.com/office/drawing/2014/main" id="{E91A55F8-E06B-501E-64ED-DDF087A48090}"/>
                  </a:ext>
                </a:extLst>
              </p:cNvPr>
              <p:cNvSpPr/>
              <p:nvPr/>
            </p:nvSpPr>
            <p:spPr>
              <a:xfrm>
                <a:off x="5457271" y="5739466"/>
                <a:ext cx="57150" cy="38100"/>
              </a:xfrm>
              <a:custGeom>
                <a:avLst/>
                <a:gdLst>
                  <a:gd name="connsiteX0" fmla="*/ 37693 w 57150"/>
                  <a:gd name="connsiteY0" fmla="*/ 7537 h 38100"/>
                  <a:gd name="connsiteX1" fmla="*/ 15404 w 57150"/>
                  <a:gd name="connsiteY1" fmla="*/ 13348 h 38100"/>
                  <a:gd name="connsiteX2" fmla="*/ 7498 w 57150"/>
                  <a:gd name="connsiteY2" fmla="*/ 26968 h 38100"/>
                  <a:gd name="connsiteX3" fmla="*/ 21119 w 57150"/>
                  <a:gd name="connsiteY3" fmla="*/ 34874 h 38100"/>
                  <a:gd name="connsiteX4" fmla="*/ 43408 w 57150"/>
                  <a:gd name="connsiteY4" fmla="*/ 29064 h 38100"/>
                  <a:gd name="connsiteX5" fmla="*/ 51314 w 57150"/>
                  <a:gd name="connsiteY5" fmla="*/ 15443 h 38100"/>
                  <a:gd name="connsiteX6" fmla="*/ 37693 w 57150"/>
                  <a:gd name="connsiteY6" fmla="*/ 753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37693" y="7537"/>
                    </a:moveTo>
                    <a:lnTo>
                      <a:pt x="15404" y="13348"/>
                    </a:lnTo>
                    <a:cubicBezTo>
                      <a:pt x="9499" y="14967"/>
                      <a:pt x="5975" y="21063"/>
                      <a:pt x="7498" y="26968"/>
                    </a:cubicBezTo>
                    <a:cubicBezTo>
                      <a:pt x="9118" y="32969"/>
                      <a:pt x="15214" y="36398"/>
                      <a:pt x="21119" y="34874"/>
                    </a:cubicBezTo>
                    <a:lnTo>
                      <a:pt x="43408" y="29064"/>
                    </a:lnTo>
                    <a:cubicBezTo>
                      <a:pt x="49313" y="27445"/>
                      <a:pt x="52838" y="21348"/>
                      <a:pt x="51314" y="15443"/>
                    </a:cubicBezTo>
                    <a:cubicBezTo>
                      <a:pt x="49790" y="9442"/>
                      <a:pt x="43694" y="5918"/>
                      <a:pt x="37693" y="7537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5" name="자유형: 도형 263">
                <a:extLst>
                  <a:ext uri="{FF2B5EF4-FFF2-40B4-BE49-F238E27FC236}">
                    <a16:creationId xmlns:a16="http://schemas.microsoft.com/office/drawing/2014/main" id="{70CA398B-AD8D-1002-D8BC-C15FFA957133}"/>
                  </a:ext>
                </a:extLst>
              </p:cNvPr>
              <p:cNvSpPr/>
              <p:nvPr/>
            </p:nvSpPr>
            <p:spPr>
              <a:xfrm>
                <a:off x="5780987" y="5739466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2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2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2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445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6" name="자유형: 도형 264">
                <a:extLst>
                  <a:ext uri="{FF2B5EF4-FFF2-40B4-BE49-F238E27FC236}">
                    <a16:creationId xmlns:a16="http://schemas.microsoft.com/office/drawing/2014/main" id="{355BA3FB-5A48-20C2-5CF1-3556B9DCA6AF}"/>
                  </a:ext>
                </a:extLst>
              </p:cNvPr>
              <p:cNvSpPr/>
              <p:nvPr/>
            </p:nvSpPr>
            <p:spPr>
              <a:xfrm>
                <a:off x="5457327" y="5608307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1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1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1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540"/>
                      <a:pt x="15443" y="2906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7" name="자유형: 도형 265">
                <a:extLst>
                  <a:ext uri="{FF2B5EF4-FFF2-40B4-BE49-F238E27FC236}">
                    <a16:creationId xmlns:a16="http://schemas.microsoft.com/office/drawing/2014/main" id="{7B04677C-521A-933C-E56B-844129F4C5CE}"/>
                  </a:ext>
                </a:extLst>
              </p:cNvPr>
              <p:cNvSpPr/>
              <p:nvPr/>
            </p:nvSpPr>
            <p:spPr>
              <a:xfrm>
                <a:off x="5786355" y="5676804"/>
                <a:ext cx="57150" cy="28575"/>
              </a:xfrm>
              <a:custGeom>
                <a:avLst/>
                <a:gdLst>
                  <a:gd name="connsiteX0" fmla="*/ 41317 w 57150"/>
                  <a:gd name="connsiteY0" fmla="*/ 7144 h 28575"/>
                  <a:gd name="connsiteX1" fmla="*/ 18552 w 57150"/>
                  <a:gd name="connsiteY1" fmla="*/ 7144 h 28575"/>
                  <a:gd name="connsiteX2" fmla="*/ 7218 w 57150"/>
                  <a:gd name="connsiteY2" fmla="*/ 17050 h 28575"/>
                  <a:gd name="connsiteX3" fmla="*/ 18266 w 57150"/>
                  <a:gd name="connsiteY3" fmla="*/ 29432 h 28575"/>
                  <a:gd name="connsiteX4" fmla="*/ 41031 w 57150"/>
                  <a:gd name="connsiteY4" fmla="*/ 29432 h 28575"/>
                  <a:gd name="connsiteX5" fmla="*/ 52366 w 57150"/>
                  <a:gd name="connsiteY5" fmla="*/ 19526 h 28575"/>
                  <a:gd name="connsiteX6" fmla="*/ 41317 w 57150"/>
                  <a:gd name="connsiteY6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41317" y="7144"/>
                    </a:move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813"/>
                      <a:pt x="11694" y="29432"/>
                      <a:pt x="18266" y="29432"/>
                    </a:cubicBezTo>
                    <a:lnTo>
                      <a:pt x="41031" y="29432"/>
                    </a:lnTo>
                    <a:cubicBezTo>
                      <a:pt x="46747" y="29432"/>
                      <a:pt x="51795" y="25241"/>
                      <a:pt x="52366" y="19526"/>
                    </a:cubicBezTo>
                    <a:cubicBezTo>
                      <a:pt x="53128" y="12763"/>
                      <a:pt x="47890" y="7144"/>
                      <a:pt x="41317" y="7144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8" name="자유형: 도형 266">
                <a:extLst>
                  <a:ext uri="{FF2B5EF4-FFF2-40B4-BE49-F238E27FC236}">
                    <a16:creationId xmlns:a16="http://schemas.microsoft.com/office/drawing/2014/main" id="{DD085648-68B1-58A7-0326-E3885F6FF18E}"/>
                  </a:ext>
                </a:extLst>
              </p:cNvPr>
              <p:cNvSpPr/>
              <p:nvPr/>
            </p:nvSpPr>
            <p:spPr>
              <a:xfrm>
                <a:off x="5451265" y="5676804"/>
                <a:ext cx="57150" cy="28575"/>
              </a:xfrm>
              <a:custGeom>
                <a:avLst/>
                <a:gdLst>
                  <a:gd name="connsiteX0" fmla="*/ 18266 w 57150"/>
                  <a:gd name="connsiteY0" fmla="*/ 29432 h 28575"/>
                  <a:gd name="connsiteX1" fmla="*/ 41031 w 57150"/>
                  <a:gd name="connsiteY1" fmla="*/ 29432 h 28575"/>
                  <a:gd name="connsiteX2" fmla="*/ 52366 w 57150"/>
                  <a:gd name="connsiteY2" fmla="*/ 19526 h 28575"/>
                  <a:gd name="connsiteX3" fmla="*/ 41317 w 57150"/>
                  <a:gd name="connsiteY3" fmla="*/ 7144 h 28575"/>
                  <a:gd name="connsiteX4" fmla="*/ 18552 w 57150"/>
                  <a:gd name="connsiteY4" fmla="*/ 7144 h 28575"/>
                  <a:gd name="connsiteX5" fmla="*/ 7218 w 57150"/>
                  <a:gd name="connsiteY5" fmla="*/ 17050 h 28575"/>
                  <a:gd name="connsiteX6" fmla="*/ 18266 w 57150"/>
                  <a:gd name="connsiteY6" fmla="*/ 294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18266" y="29432"/>
                    </a:moveTo>
                    <a:lnTo>
                      <a:pt x="41031" y="29432"/>
                    </a:lnTo>
                    <a:cubicBezTo>
                      <a:pt x="46746" y="29432"/>
                      <a:pt x="51795" y="25241"/>
                      <a:pt x="52366" y="19526"/>
                    </a:cubicBezTo>
                    <a:cubicBezTo>
                      <a:pt x="53128" y="12763"/>
                      <a:pt x="47889" y="7144"/>
                      <a:pt x="41317" y="7144"/>
                    </a:cubicBez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717"/>
                      <a:pt x="11694" y="29432"/>
                      <a:pt x="18266" y="2943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9" name="자유형: 도형 267">
                <a:extLst>
                  <a:ext uri="{FF2B5EF4-FFF2-40B4-BE49-F238E27FC236}">
                    <a16:creationId xmlns:a16="http://schemas.microsoft.com/office/drawing/2014/main" id="{179CFB94-9D19-91FB-5650-ED22E955F1D8}"/>
                  </a:ext>
                </a:extLst>
              </p:cNvPr>
              <p:cNvSpPr/>
              <p:nvPr/>
            </p:nvSpPr>
            <p:spPr>
              <a:xfrm>
                <a:off x="5631647" y="5712809"/>
                <a:ext cx="28575" cy="47625"/>
              </a:xfrm>
              <a:custGeom>
                <a:avLst/>
                <a:gdLst>
                  <a:gd name="connsiteX0" fmla="*/ 16954 w 28575"/>
                  <a:gd name="connsiteY0" fmla="*/ 7144 h 47625"/>
                  <a:gd name="connsiteX1" fmla="*/ 7144 w 28575"/>
                  <a:gd name="connsiteY1" fmla="*/ 26861 h 47625"/>
                  <a:gd name="connsiteX2" fmla="*/ 16954 w 28575"/>
                  <a:gd name="connsiteY2" fmla="*/ 46482 h 47625"/>
                  <a:gd name="connsiteX3" fmla="*/ 26765 w 28575"/>
                  <a:gd name="connsiteY3" fmla="*/ 2686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47625">
                    <a:moveTo>
                      <a:pt x="16954" y="7144"/>
                    </a:moveTo>
                    <a:lnTo>
                      <a:pt x="7144" y="26861"/>
                    </a:lnTo>
                    <a:lnTo>
                      <a:pt x="16954" y="46482"/>
                    </a:lnTo>
                    <a:lnTo>
                      <a:pt x="26765" y="26861"/>
                    </a:ln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0" name="자유형: 도형 268">
                <a:extLst>
                  <a:ext uri="{FF2B5EF4-FFF2-40B4-BE49-F238E27FC236}">
                    <a16:creationId xmlns:a16="http://schemas.microsoft.com/office/drawing/2014/main" id="{89E25068-A217-76B6-4130-A951563F569B}"/>
                  </a:ext>
                </a:extLst>
              </p:cNvPr>
              <p:cNvSpPr/>
              <p:nvPr/>
            </p:nvSpPr>
            <p:spPr>
              <a:xfrm>
                <a:off x="5518790" y="5564677"/>
                <a:ext cx="257175" cy="276225"/>
              </a:xfrm>
              <a:custGeom>
                <a:avLst/>
                <a:gdLst>
                  <a:gd name="connsiteX0" fmla="*/ 229157 w 257175"/>
                  <a:gd name="connsiteY0" fmla="*/ 201662 h 276225"/>
                  <a:gd name="connsiteX1" fmla="*/ 252303 w 257175"/>
                  <a:gd name="connsiteY1" fmla="*/ 130415 h 276225"/>
                  <a:gd name="connsiteX2" fmla="*/ 103618 w 257175"/>
                  <a:gd name="connsiteY2" fmla="*/ 9829 h 276225"/>
                  <a:gd name="connsiteX3" fmla="*/ 9225 w 257175"/>
                  <a:gd name="connsiteY3" fmla="*/ 107650 h 276225"/>
                  <a:gd name="connsiteX4" fmla="*/ 31132 w 257175"/>
                  <a:gd name="connsiteY4" fmla="*/ 202805 h 276225"/>
                  <a:gd name="connsiteX5" fmla="*/ 51706 w 257175"/>
                  <a:gd name="connsiteY5" fmla="*/ 253002 h 276225"/>
                  <a:gd name="connsiteX6" fmla="*/ 73995 w 257175"/>
                  <a:gd name="connsiteY6" fmla="*/ 276053 h 276225"/>
                  <a:gd name="connsiteX7" fmla="*/ 118572 w 257175"/>
                  <a:gd name="connsiteY7" fmla="*/ 276053 h 276225"/>
                  <a:gd name="connsiteX8" fmla="*/ 118572 w 257175"/>
                  <a:gd name="connsiteY8" fmla="*/ 222236 h 276225"/>
                  <a:gd name="connsiteX9" fmla="*/ 75138 w 257175"/>
                  <a:gd name="connsiteY9" fmla="*/ 135464 h 276225"/>
                  <a:gd name="connsiteX10" fmla="*/ 80091 w 257175"/>
                  <a:gd name="connsiteY10" fmla="*/ 120509 h 276225"/>
                  <a:gd name="connsiteX11" fmla="*/ 95045 w 257175"/>
                  <a:gd name="connsiteY11" fmla="*/ 125462 h 276225"/>
                  <a:gd name="connsiteX12" fmla="*/ 107332 w 257175"/>
                  <a:gd name="connsiteY12" fmla="*/ 150132 h 276225"/>
                  <a:gd name="connsiteX13" fmla="*/ 119620 w 257175"/>
                  <a:gd name="connsiteY13" fmla="*/ 125462 h 276225"/>
                  <a:gd name="connsiteX14" fmla="*/ 139527 w 257175"/>
                  <a:gd name="connsiteY14" fmla="*/ 125462 h 276225"/>
                  <a:gd name="connsiteX15" fmla="*/ 151814 w 257175"/>
                  <a:gd name="connsiteY15" fmla="*/ 150132 h 276225"/>
                  <a:gd name="connsiteX16" fmla="*/ 164101 w 257175"/>
                  <a:gd name="connsiteY16" fmla="*/ 125462 h 276225"/>
                  <a:gd name="connsiteX17" fmla="*/ 179056 w 257175"/>
                  <a:gd name="connsiteY17" fmla="*/ 120509 h 276225"/>
                  <a:gd name="connsiteX18" fmla="*/ 184008 w 257175"/>
                  <a:gd name="connsiteY18" fmla="*/ 135464 h 276225"/>
                  <a:gd name="connsiteX19" fmla="*/ 140574 w 257175"/>
                  <a:gd name="connsiteY19" fmla="*/ 222236 h 276225"/>
                  <a:gd name="connsiteX20" fmla="*/ 140574 w 257175"/>
                  <a:gd name="connsiteY20" fmla="*/ 276053 h 276225"/>
                  <a:gd name="connsiteX21" fmla="*/ 185151 w 257175"/>
                  <a:gd name="connsiteY21" fmla="*/ 276053 h 276225"/>
                  <a:gd name="connsiteX22" fmla="*/ 207440 w 257175"/>
                  <a:gd name="connsiteY22" fmla="*/ 253002 h 276225"/>
                  <a:gd name="connsiteX23" fmla="*/ 229157 w 257175"/>
                  <a:gd name="connsiteY23" fmla="*/ 20166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7175" h="276225">
                    <a:moveTo>
                      <a:pt x="229157" y="201662"/>
                    </a:moveTo>
                    <a:cubicBezTo>
                      <a:pt x="244302" y="180803"/>
                      <a:pt x="252303" y="156133"/>
                      <a:pt x="252303" y="130415"/>
                    </a:cubicBezTo>
                    <a:cubicBezTo>
                      <a:pt x="252303" y="53549"/>
                      <a:pt x="182009" y="-6459"/>
                      <a:pt x="103618" y="9829"/>
                    </a:cubicBezTo>
                    <a:cubicBezTo>
                      <a:pt x="55993" y="19735"/>
                      <a:pt x="18083" y="59454"/>
                      <a:pt x="9225" y="107650"/>
                    </a:cubicBezTo>
                    <a:cubicBezTo>
                      <a:pt x="3034" y="141655"/>
                      <a:pt x="10749" y="175469"/>
                      <a:pt x="31132" y="202805"/>
                    </a:cubicBezTo>
                    <a:cubicBezTo>
                      <a:pt x="50087" y="228237"/>
                      <a:pt x="50563" y="248811"/>
                      <a:pt x="51706" y="253002"/>
                    </a:cubicBezTo>
                    <a:cubicBezTo>
                      <a:pt x="51706" y="265289"/>
                      <a:pt x="61708" y="276053"/>
                      <a:pt x="73995" y="276053"/>
                    </a:cubicBezTo>
                    <a:lnTo>
                      <a:pt x="118572" y="276053"/>
                    </a:lnTo>
                    <a:lnTo>
                      <a:pt x="118572" y="222236"/>
                    </a:lnTo>
                    <a:cubicBezTo>
                      <a:pt x="117333" y="219760"/>
                      <a:pt x="72566" y="130320"/>
                      <a:pt x="75138" y="135464"/>
                    </a:cubicBezTo>
                    <a:cubicBezTo>
                      <a:pt x="72376" y="129939"/>
                      <a:pt x="74662" y="123272"/>
                      <a:pt x="80091" y="120509"/>
                    </a:cubicBezTo>
                    <a:cubicBezTo>
                      <a:pt x="85615" y="117747"/>
                      <a:pt x="92283" y="120033"/>
                      <a:pt x="95045" y="125462"/>
                    </a:cubicBezTo>
                    <a:lnTo>
                      <a:pt x="107332" y="150132"/>
                    </a:lnTo>
                    <a:lnTo>
                      <a:pt x="119620" y="125462"/>
                    </a:lnTo>
                    <a:cubicBezTo>
                      <a:pt x="123430" y="117938"/>
                      <a:pt x="135812" y="117938"/>
                      <a:pt x="139527" y="125462"/>
                    </a:cubicBezTo>
                    <a:lnTo>
                      <a:pt x="151814" y="150132"/>
                    </a:lnTo>
                    <a:lnTo>
                      <a:pt x="164101" y="125462"/>
                    </a:lnTo>
                    <a:cubicBezTo>
                      <a:pt x="166864" y="119938"/>
                      <a:pt x="173531" y="117747"/>
                      <a:pt x="179056" y="120509"/>
                    </a:cubicBezTo>
                    <a:cubicBezTo>
                      <a:pt x="184580" y="123272"/>
                      <a:pt x="186771" y="129939"/>
                      <a:pt x="184008" y="135464"/>
                    </a:cubicBezTo>
                    <a:cubicBezTo>
                      <a:pt x="182580" y="138321"/>
                      <a:pt x="138289" y="226809"/>
                      <a:pt x="140574" y="222236"/>
                    </a:cubicBezTo>
                    <a:lnTo>
                      <a:pt x="140574" y="276053"/>
                    </a:lnTo>
                    <a:lnTo>
                      <a:pt x="185151" y="276053"/>
                    </a:lnTo>
                    <a:cubicBezTo>
                      <a:pt x="197439" y="276053"/>
                      <a:pt x="207440" y="265289"/>
                      <a:pt x="207440" y="253002"/>
                    </a:cubicBezTo>
                    <a:cubicBezTo>
                      <a:pt x="209345" y="247954"/>
                      <a:pt x="210393" y="227570"/>
                      <a:pt x="229157" y="201662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1" name="자유형: 도형 269">
                <a:extLst>
                  <a:ext uri="{FF2B5EF4-FFF2-40B4-BE49-F238E27FC236}">
                    <a16:creationId xmlns:a16="http://schemas.microsoft.com/office/drawing/2014/main" id="{C7E4F299-2263-A22D-5A90-1BB61DF85D5A}"/>
                  </a:ext>
                </a:extLst>
              </p:cNvPr>
              <p:cNvSpPr/>
              <p:nvPr/>
            </p:nvSpPr>
            <p:spPr>
              <a:xfrm>
                <a:off x="5597167" y="5922740"/>
                <a:ext cx="95250" cy="28575"/>
              </a:xfrm>
              <a:custGeom>
                <a:avLst/>
                <a:gdLst>
                  <a:gd name="connsiteX0" fmla="*/ 51435 w 95250"/>
                  <a:gd name="connsiteY0" fmla="*/ 29433 h 28575"/>
                  <a:gd name="connsiteX1" fmla="*/ 95726 w 95250"/>
                  <a:gd name="connsiteY1" fmla="*/ 7144 h 28575"/>
                  <a:gd name="connsiteX2" fmla="*/ 7144 w 95250"/>
                  <a:gd name="connsiteY2" fmla="*/ 7144 h 28575"/>
                  <a:gd name="connsiteX3" fmla="*/ 51435 w 95250"/>
                  <a:gd name="connsiteY3" fmla="*/ 2943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51435" y="29433"/>
                    </a:moveTo>
                    <a:cubicBezTo>
                      <a:pt x="69532" y="29433"/>
                      <a:pt x="85534" y="20574"/>
                      <a:pt x="95726" y="7144"/>
                    </a:cubicBezTo>
                    <a:lnTo>
                      <a:pt x="7144" y="7144"/>
                    </a:lnTo>
                    <a:cubicBezTo>
                      <a:pt x="17335" y="20574"/>
                      <a:pt x="33242" y="29433"/>
                      <a:pt x="51435" y="29433"/>
                    </a:cubicBezTo>
                    <a:close/>
                  </a:path>
                </a:pathLst>
              </a:custGeom>
              <a:solidFill>
                <a:srgbClr val="3FB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91991D79-A02A-C78B-9388-4BB0491A60C9}"/>
              </a:ext>
            </a:extLst>
          </p:cNvPr>
          <p:cNvGrpSpPr/>
          <p:nvPr/>
        </p:nvGrpSpPr>
        <p:grpSpPr>
          <a:xfrm>
            <a:off x="4368830" y="3609340"/>
            <a:ext cx="1076338" cy="1018520"/>
            <a:chOff x="4368830" y="3609340"/>
            <a:chExt cx="1076338" cy="1018520"/>
          </a:xfrm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id="{76DF3EEA-0288-9306-DA5C-F8347DE20008}"/>
                </a:ext>
              </a:extLst>
            </p:cNvPr>
            <p:cNvSpPr/>
            <p:nvPr/>
          </p:nvSpPr>
          <p:spPr>
            <a:xfrm>
              <a:off x="4368830" y="36093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72" name="그룹 310">
              <a:extLst>
                <a:ext uri="{FF2B5EF4-FFF2-40B4-BE49-F238E27FC236}">
                  <a16:creationId xmlns:a16="http://schemas.microsoft.com/office/drawing/2014/main" id="{3BF5175B-2FE8-B451-1A8E-6B6594C8EC66}"/>
                </a:ext>
              </a:extLst>
            </p:cNvPr>
            <p:cNvGrpSpPr/>
            <p:nvPr/>
          </p:nvGrpSpPr>
          <p:grpSpPr>
            <a:xfrm>
              <a:off x="4802224" y="3921432"/>
              <a:ext cx="209550" cy="394335"/>
              <a:chOff x="841811" y="2230183"/>
              <a:chExt cx="209550" cy="394335"/>
            </a:xfrm>
            <a:solidFill>
              <a:srgbClr val="788DFF"/>
            </a:solidFill>
          </p:grpSpPr>
          <p:sp>
            <p:nvSpPr>
              <p:cNvPr id="73" name="자유형: 도형 311">
                <a:extLst>
                  <a:ext uri="{FF2B5EF4-FFF2-40B4-BE49-F238E27FC236}">
                    <a16:creationId xmlns:a16="http://schemas.microsoft.com/office/drawing/2014/main" id="{DE79AF82-136F-717C-FCDC-C054759C8FC6}"/>
                  </a:ext>
                </a:extLst>
              </p:cNvPr>
              <p:cNvSpPr/>
              <p:nvPr/>
            </p:nvSpPr>
            <p:spPr>
              <a:xfrm>
                <a:off x="841811" y="2230183"/>
                <a:ext cx="209550" cy="66675"/>
              </a:xfrm>
              <a:custGeom>
                <a:avLst/>
                <a:gdLst>
                  <a:gd name="connsiteX0" fmla="*/ 205454 w 209550"/>
                  <a:gd name="connsiteY0" fmla="*/ 59912 h 66675"/>
                  <a:gd name="connsiteX1" fmla="*/ 205454 w 209550"/>
                  <a:gd name="connsiteY1" fmla="*/ 29908 h 66675"/>
                  <a:gd name="connsiteX2" fmla="*/ 182690 w 209550"/>
                  <a:gd name="connsiteY2" fmla="*/ 7144 h 66675"/>
                  <a:gd name="connsiteX3" fmla="*/ 29908 w 209550"/>
                  <a:gd name="connsiteY3" fmla="*/ 7144 h 66675"/>
                  <a:gd name="connsiteX4" fmla="*/ 7144 w 209550"/>
                  <a:gd name="connsiteY4" fmla="*/ 29908 h 66675"/>
                  <a:gd name="connsiteX5" fmla="*/ 7144 w 209550"/>
                  <a:gd name="connsiteY5" fmla="*/ 59912 h 66675"/>
                  <a:gd name="connsiteX6" fmla="*/ 205454 w 209550"/>
                  <a:gd name="connsiteY6" fmla="*/ 59912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550" h="66675">
                    <a:moveTo>
                      <a:pt x="205454" y="59912"/>
                    </a:moveTo>
                    <a:lnTo>
                      <a:pt x="205454" y="29908"/>
                    </a:lnTo>
                    <a:cubicBezTo>
                      <a:pt x="205454" y="17336"/>
                      <a:pt x="195263" y="7144"/>
                      <a:pt x="182690" y="7144"/>
                    </a:cubicBezTo>
                    <a:lnTo>
                      <a:pt x="29908" y="7144"/>
                    </a:lnTo>
                    <a:cubicBezTo>
                      <a:pt x="17335" y="7144"/>
                      <a:pt x="7144" y="17336"/>
                      <a:pt x="7144" y="29908"/>
                    </a:cubicBezTo>
                    <a:lnTo>
                      <a:pt x="7144" y="59912"/>
                    </a:lnTo>
                    <a:lnTo>
                      <a:pt x="205454" y="59912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4" name="자유형: 도형 312">
                <a:extLst>
                  <a:ext uri="{FF2B5EF4-FFF2-40B4-BE49-F238E27FC236}">
                    <a16:creationId xmlns:a16="http://schemas.microsoft.com/office/drawing/2014/main" id="{6B390434-091F-AB74-3CA1-3FFA38AC34D2}"/>
                  </a:ext>
                </a:extLst>
              </p:cNvPr>
              <p:cNvSpPr/>
              <p:nvPr/>
            </p:nvSpPr>
            <p:spPr>
              <a:xfrm>
                <a:off x="841811" y="2557843"/>
                <a:ext cx="209550" cy="66675"/>
              </a:xfrm>
              <a:custGeom>
                <a:avLst/>
                <a:gdLst>
                  <a:gd name="connsiteX0" fmla="*/ 7144 w 209550"/>
                  <a:gd name="connsiteY0" fmla="*/ 7144 h 66675"/>
                  <a:gd name="connsiteX1" fmla="*/ 7144 w 209550"/>
                  <a:gd name="connsiteY1" fmla="*/ 37148 h 66675"/>
                  <a:gd name="connsiteX2" fmla="*/ 29908 w 209550"/>
                  <a:gd name="connsiteY2" fmla="*/ 59912 h 66675"/>
                  <a:gd name="connsiteX3" fmla="*/ 182785 w 209550"/>
                  <a:gd name="connsiteY3" fmla="*/ 59912 h 66675"/>
                  <a:gd name="connsiteX4" fmla="*/ 205550 w 209550"/>
                  <a:gd name="connsiteY4" fmla="*/ 37148 h 66675"/>
                  <a:gd name="connsiteX5" fmla="*/ 205550 w 209550"/>
                  <a:gd name="connsiteY5" fmla="*/ 7144 h 66675"/>
                  <a:gd name="connsiteX6" fmla="*/ 7144 w 209550"/>
                  <a:gd name="connsiteY6" fmla="*/ 7144 h 66675"/>
                  <a:gd name="connsiteX7" fmla="*/ 123920 w 209550"/>
                  <a:gd name="connsiteY7" fmla="*/ 44291 h 66675"/>
                  <a:gd name="connsiteX8" fmla="*/ 88964 w 209550"/>
                  <a:gd name="connsiteY8" fmla="*/ 44291 h 66675"/>
                  <a:gd name="connsiteX9" fmla="*/ 77438 w 209550"/>
                  <a:gd name="connsiteY9" fmla="*/ 33623 h 66675"/>
                  <a:gd name="connsiteX10" fmla="*/ 88582 w 209550"/>
                  <a:gd name="connsiteY10" fmla="*/ 22003 h 66675"/>
                  <a:gd name="connsiteX11" fmla="*/ 123539 w 209550"/>
                  <a:gd name="connsiteY11" fmla="*/ 22003 h 66675"/>
                  <a:gd name="connsiteX12" fmla="*/ 135065 w 209550"/>
                  <a:gd name="connsiteY12" fmla="*/ 32671 h 66675"/>
                  <a:gd name="connsiteX13" fmla="*/ 123920 w 209550"/>
                  <a:gd name="connsiteY13" fmla="*/ 4429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66675">
                    <a:moveTo>
                      <a:pt x="7144" y="7144"/>
                    </a:moveTo>
                    <a:lnTo>
                      <a:pt x="7144" y="37148"/>
                    </a:lnTo>
                    <a:cubicBezTo>
                      <a:pt x="7144" y="49721"/>
                      <a:pt x="17335" y="59912"/>
                      <a:pt x="29908" y="59912"/>
                    </a:cubicBezTo>
                    <a:lnTo>
                      <a:pt x="182785" y="59912"/>
                    </a:lnTo>
                    <a:cubicBezTo>
                      <a:pt x="195358" y="59912"/>
                      <a:pt x="205550" y="49721"/>
                      <a:pt x="205550" y="37148"/>
                    </a:cubicBezTo>
                    <a:lnTo>
                      <a:pt x="205550" y="7144"/>
                    </a:lnTo>
                    <a:lnTo>
                      <a:pt x="7144" y="7144"/>
                    </a:lnTo>
                    <a:close/>
                    <a:moveTo>
                      <a:pt x="123920" y="44291"/>
                    </a:moveTo>
                    <a:lnTo>
                      <a:pt x="88964" y="44291"/>
                    </a:lnTo>
                    <a:cubicBezTo>
                      <a:pt x="82963" y="44291"/>
                      <a:pt x="77724" y="39624"/>
                      <a:pt x="77438" y="33623"/>
                    </a:cubicBezTo>
                    <a:cubicBezTo>
                      <a:pt x="77153" y="27242"/>
                      <a:pt x="82201" y="22003"/>
                      <a:pt x="88582" y="22003"/>
                    </a:cubicBezTo>
                    <a:lnTo>
                      <a:pt x="123539" y="22003"/>
                    </a:lnTo>
                    <a:cubicBezTo>
                      <a:pt x="129540" y="22003"/>
                      <a:pt x="134779" y="26670"/>
                      <a:pt x="135065" y="32671"/>
                    </a:cubicBezTo>
                    <a:cubicBezTo>
                      <a:pt x="135350" y="38957"/>
                      <a:pt x="130207" y="44291"/>
                      <a:pt x="123920" y="44291"/>
                    </a:cubicBez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5" name="자유형: 도형 313">
                <a:extLst>
                  <a:ext uri="{FF2B5EF4-FFF2-40B4-BE49-F238E27FC236}">
                    <a16:creationId xmlns:a16="http://schemas.microsoft.com/office/drawing/2014/main" id="{98873CA2-1014-536E-8D35-544A17A1698B}"/>
                  </a:ext>
                </a:extLst>
              </p:cNvPr>
              <p:cNvSpPr/>
              <p:nvPr/>
            </p:nvSpPr>
            <p:spPr>
              <a:xfrm>
                <a:off x="841811" y="2305907"/>
                <a:ext cx="209550" cy="238125"/>
              </a:xfrm>
              <a:custGeom>
                <a:avLst/>
                <a:gdLst>
                  <a:gd name="connsiteX0" fmla="*/ 7144 w 209550"/>
                  <a:gd name="connsiteY0" fmla="*/ 7144 h 238125"/>
                  <a:gd name="connsiteX1" fmla="*/ 205550 w 209550"/>
                  <a:gd name="connsiteY1" fmla="*/ 7144 h 238125"/>
                  <a:gd name="connsiteX2" fmla="*/ 205550 w 209550"/>
                  <a:gd name="connsiteY2" fmla="*/ 236696 h 238125"/>
                  <a:gd name="connsiteX3" fmla="*/ 7144 w 209550"/>
                  <a:gd name="connsiteY3" fmla="*/ 236696 h 238125"/>
                  <a:gd name="connsiteX4" fmla="*/ 7144 w 209550"/>
                  <a:gd name="connsiteY4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38125">
                    <a:moveTo>
                      <a:pt x="7144" y="7144"/>
                    </a:moveTo>
                    <a:lnTo>
                      <a:pt x="205550" y="7144"/>
                    </a:lnTo>
                    <a:lnTo>
                      <a:pt x="205550" y="236696"/>
                    </a:lnTo>
                    <a:lnTo>
                      <a:pt x="7144" y="236696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FFDD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14E2AA64-7C2F-3EE9-23C3-1F6C236B7B6C}"/>
              </a:ext>
            </a:extLst>
          </p:cNvPr>
          <p:cNvGrpSpPr/>
          <p:nvPr/>
        </p:nvGrpSpPr>
        <p:grpSpPr>
          <a:xfrm>
            <a:off x="5404336" y="2725685"/>
            <a:ext cx="1494623" cy="1494623"/>
            <a:chOff x="5404336" y="2725685"/>
            <a:chExt cx="1494623" cy="1494623"/>
          </a:xfrm>
        </p:grpSpPr>
        <p:pic>
          <p:nvPicPr>
            <p:cNvPr id="88" name="صورة 87">
              <a:extLst>
                <a:ext uri="{FF2B5EF4-FFF2-40B4-BE49-F238E27FC236}">
                  <a16:creationId xmlns:a16="http://schemas.microsoft.com/office/drawing/2014/main" id="{89B29F85-31F6-08D2-F4F4-A08259D29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336" y="2725685"/>
              <a:ext cx="1494623" cy="149462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BCB18158-B5ED-0CD6-1199-A562B3759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55" t="25284" r="20174" b="25800"/>
            <a:stretch>
              <a:fillRect/>
            </a:stretch>
          </p:blipFill>
          <p:spPr>
            <a:xfrm>
              <a:off x="5439084" y="3124862"/>
              <a:ext cx="1344731" cy="10266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0775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9920E-3322-C01B-57F9-5DF1CC8EB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DCF5C521-B5BE-8E0D-C23C-7FD62B5EC6F9}"/>
              </a:ext>
            </a:extLst>
          </p:cNvPr>
          <p:cNvSpPr/>
          <p:nvPr/>
        </p:nvSpPr>
        <p:spPr>
          <a:xfrm>
            <a:off x="5606199" y="2898742"/>
            <a:ext cx="1076338" cy="1018520"/>
          </a:xfrm>
          <a:prstGeom prst="roundRect">
            <a:avLst>
              <a:gd name="adj" fmla="val 22843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228600" dist="381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6BA0F371-0AE2-91EC-F712-2FCF6005A376}"/>
              </a:ext>
            </a:extLst>
          </p:cNvPr>
          <p:cNvSpPr/>
          <p:nvPr/>
        </p:nvSpPr>
        <p:spPr>
          <a:xfrm>
            <a:off x="-134470" y="-147918"/>
            <a:ext cx="12425082" cy="7180730"/>
          </a:xfrm>
          <a:prstGeom prst="roundRect">
            <a:avLst>
              <a:gd name="adj" fmla="val 2872"/>
            </a:avLst>
          </a:prstGeom>
          <a:gradFill>
            <a:gsLst>
              <a:gs pos="0">
                <a:srgbClr val="EFF2FF"/>
              </a:gs>
              <a:gs pos="100000">
                <a:srgbClr val="F8EFFF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latin typeface="+mj-lt"/>
            </a:endParaRPr>
          </a:p>
        </p:txBody>
      </p: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F1FE38E2-9010-5DAB-6A1F-297B7583E87A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00B0AC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0" name="شكل بيضاوي 19">
            <a:extLst>
              <a:ext uri="{FF2B5EF4-FFF2-40B4-BE49-F238E27FC236}">
                <a16:creationId xmlns:a16="http://schemas.microsoft.com/office/drawing/2014/main" id="{151609FE-3C90-A176-F6B4-2D377EC164B2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7" name="شكل بيضاوي 26">
            <a:extLst>
              <a:ext uri="{FF2B5EF4-FFF2-40B4-BE49-F238E27FC236}">
                <a16:creationId xmlns:a16="http://schemas.microsoft.com/office/drawing/2014/main" id="{267B2E5E-985B-3A90-157F-AB54F37CCD10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1" name="مجموعة 80">
            <a:extLst>
              <a:ext uri="{FF2B5EF4-FFF2-40B4-BE49-F238E27FC236}">
                <a16:creationId xmlns:a16="http://schemas.microsoft.com/office/drawing/2014/main" id="{0C4B05A1-A6C0-FA35-31A8-A0AFE3D509BF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4761881" y="1983740"/>
            <a:chExt cx="1076338" cy="1018520"/>
          </a:xfrm>
        </p:grpSpPr>
        <p:sp>
          <p:nvSpPr>
            <p:cNvPr id="8" name="مستطيل: زوايا مستديرة 7">
              <a:extLst>
                <a:ext uri="{FF2B5EF4-FFF2-40B4-BE49-F238E27FC236}">
                  <a16:creationId xmlns:a16="http://schemas.microsoft.com/office/drawing/2014/main" id="{EFC7AA65-560B-F44F-1E31-D22C8612D80A}"/>
                </a:ext>
              </a:extLst>
            </p:cNvPr>
            <p:cNvSpPr/>
            <p:nvPr/>
          </p:nvSpPr>
          <p:spPr>
            <a:xfrm>
              <a:off x="4761881" y="19837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53" name="그룹 139">
              <a:extLst>
                <a:ext uri="{FF2B5EF4-FFF2-40B4-BE49-F238E27FC236}">
                  <a16:creationId xmlns:a16="http://schemas.microsoft.com/office/drawing/2014/main" id="{32E221C4-E6C6-0664-AFAB-47D0AE99D98D}"/>
                </a:ext>
              </a:extLst>
            </p:cNvPr>
            <p:cNvGrpSpPr/>
            <p:nvPr/>
          </p:nvGrpSpPr>
          <p:grpSpPr>
            <a:xfrm>
              <a:off x="5147524" y="2313681"/>
              <a:ext cx="388715" cy="388239"/>
              <a:chOff x="2090919" y="902017"/>
              <a:chExt cx="388715" cy="388239"/>
            </a:xfrm>
            <a:solidFill>
              <a:srgbClr val="FF0066"/>
            </a:solidFill>
          </p:grpSpPr>
          <p:sp>
            <p:nvSpPr>
              <p:cNvPr id="56" name="자유형: 도형 142">
                <a:extLst>
                  <a:ext uri="{FF2B5EF4-FFF2-40B4-BE49-F238E27FC236}">
                    <a16:creationId xmlns:a16="http://schemas.microsoft.com/office/drawing/2014/main" id="{7104130F-BD7C-5219-6E05-CDA245F19BF8}"/>
                  </a:ext>
                </a:extLst>
              </p:cNvPr>
              <p:cNvSpPr/>
              <p:nvPr/>
            </p:nvSpPr>
            <p:spPr>
              <a:xfrm>
                <a:off x="2090919" y="947356"/>
                <a:ext cx="257175" cy="342900"/>
              </a:xfrm>
              <a:custGeom>
                <a:avLst/>
                <a:gdLst>
                  <a:gd name="connsiteX0" fmla="*/ 29432 w 257175"/>
                  <a:gd name="connsiteY0" fmla="*/ 308705 h 342900"/>
                  <a:gd name="connsiteX1" fmla="*/ 29432 w 257175"/>
                  <a:gd name="connsiteY1" fmla="*/ 7144 h 342900"/>
                  <a:gd name="connsiteX2" fmla="*/ 18288 w 257175"/>
                  <a:gd name="connsiteY2" fmla="*/ 7144 h 342900"/>
                  <a:gd name="connsiteX3" fmla="*/ 7144 w 257175"/>
                  <a:gd name="connsiteY3" fmla="*/ 18288 h 342900"/>
                  <a:gd name="connsiteX4" fmla="*/ 7144 w 257175"/>
                  <a:gd name="connsiteY4" fmla="*/ 331089 h 342900"/>
                  <a:gd name="connsiteX5" fmla="*/ 18288 w 257175"/>
                  <a:gd name="connsiteY5" fmla="*/ 342233 h 342900"/>
                  <a:gd name="connsiteX6" fmla="*/ 241935 w 257175"/>
                  <a:gd name="connsiteY6" fmla="*/ 342233 h 342900"/>
                  <a:gd name="connsiteX7" fmla="*/ 253079 w 257175"/>
                  <a:gd name="connsiteY7" fmla="*/ 331089 h 342900"/>
                  <a:gd name="connsiteX8" fmla="*/ 253079 w 257175"/>
                  <a:gd name="connsiteY8" fmla="*/ 319945 h 342900"/>
                  <a:gd name="connsiteX9" fmla="*/ 40577 w 257175"/>
                  <a:gd name="connsiteY9" fmla="*/ 319945 h 342900"/>
                  <a:gd name="connsiteX10" fmla="*/ 29432 w 257175"/>
                  <a:gd name="connsiteY10" fmla="*/ 308705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57175" h="342900">
                    <a:moveTo>
                      <a:pt x="29432" y="308705"/>
                    </a:moveTo>
                    <a:lnTo>
                      <a:pt x="29432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089"/>
                    </a:lnTo>
                    <a:cubicBezTo>
                      <a:pt x="7144" y="337280"/>
                      <a:pt x="12097" y="342233"/>
                      <a:pt x="18288" y="342233"/>
                    </a:cubicBezTo>
                    <a:lnTo>
                      <a:pt x="241935" y="342233"/>
                    </a:lnTo>
                    <a:cubicBezTo>
                      <a:pt x="248126" y="342233"/>
                      <a:pt x="253079" y="337280"/>
                      <a:pt x="253079" y="331089"/>
                    </a:cubicBezTo>
                    <a:lnTo>
                      <a:pt x="253079" y="319945"/>
                    </a:lnTo>
                    <a:lnTo>
                      <a:pt x="40577" y="319945"/>
                    </a:lnTo>
                    <a:cubicBezTo>
                      <a:pt x="34385" y="319850"/>
                      <a:pt x="29432" y="314897"/>
                      <a:pt x="29432" y="3087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자유형: 도형 140">
                <a:extLst>
                  <a:ext uri="{FF2B5EF4-FFF2-40B4-BE49-F238E27FC236}">
                    <a16:creationId xmlns:a16="http://schemas.microsoft.com/office/drawing/2014/main" id="{7ED5AD61-2D58-38A1-1EFD-85C28524F1CF}"/>
                  </a:ext>
                </a:extLst>
              </p:cNvPr>
              <p:cNvSpPr/>
              <p:nvPr/>
            </p:nvSpPr>
            <p:spPr>
              <a:xfrm>
                <a:off x="2412959" y="991314"/>
                <a:ext cx="66675" cy="66675"/>
              </a:xfrm>
              <a:custGeom>
                <a:avLst/>
                <a:gdLst>
                  <a:gd name="connsiteX0" fmla="*/ 62198 w 66675"/>
                  <a:gd name="connsiteY0" fmla="*/ 26146 h 66675"/>
                  <a:gd name="connsiteX1" fmla="*/ 46482 w 66675"/>
                  <a:gd name="connsiteY1" fmla="*/ 10430 h 66675"/>
                  <a:gd name="connsiteX2" fmla="*/ 30766 w 66675"/>
                  <a:gd name="connsiteY2" fmla="*/ 10430 h 66675"/>
                  <a:gd name="connsiteX3" fmla="*/ 7144 w 66675"/>
                  <a:gd name="connsiteY3" fmla="*/ 34052 h 66675"/>
                  <a:gd name="connsiteX4" fmla="*/ 38671 w 66675"/>
                  <a:gd name="connsiteY4" fmla="*/ 65580 h 66675"/>
                  <a:gd name="connsiteX5" fmla="*/ 62293 w 66675"/>
                  <a:gd name="connsiteY5" fmla="*/ 41958 h 66675"/>
                  <a:gd name="connsiteX6" fmla="*/ 62198 w 66675"/>
                  <a:gd name="connsiteY6" fmla="*/ 26146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6675" h="66675">
                    <a:moveTo>
                      <a:pt x="62198" y="26146"/>
                    </a:moveTo>
                    <a:lnTo>
                      <a:pt x="46482" y="10430"/>
                    </a:lnTo>
                    <a:cubicBezTo>
                      <a:pt x="42100" y="6048"/>
                      <a:pt x="35052" y="6048"/>
                      <a:pt x="30766" y="10430"/>
                    </a:cubicBezTo>
                    <a:lnTo>
                      <a:pt x="7144" y="34052"/>
                    </a:lnTo>
                    <a:lnTo>
                      <a:pt x="38671" y="65580"/>
                    </a:lnTo>
                    <a:lnTo>
                      <a:pt x="62293" y="41958"/>
                    </a:lnTo>
                    <a:cubicBezTo>
                      <a:pt x="66580" y="37481"/>
                      <a:pt x="66580" y="30432"/>
                      <a:pt x="62198" y="261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141">
                <a:extLst>
                  <a:ext uri="{FF2B5EF4-FFF2-40B4-BE49-F238E27FC236}">
                    <a16:creationId xmlns:a16="http://schemas.microsoft.com/office/drawing/2014/main" id="{9C65EE3C-405E-B742-5049-5A6A59ED8019}"/>
                  </a:ext>
                </a:extLst>
              </p:cNvPr>
              <p:cNvSpPr/>
              <p:nvPr/>
            </p:nvSpPr>
            <p:spPr>
              <a:xfrm>
                <a:off x="2331893" y="1034034"/>
                <a:ext cx="104775" cy="104775"/>
              </a:xfrm>
              <a:custGeom>
                <a:avLst/>
                <a:gdLst>
                  <a:gd name="connsiteX0" fmla="*/ 19725 w 104775"/>
                  <a:gd name="connsiteY0" fmla="*/ 59531 h 104775"/>
                  <a:gd name="connsiteX1" fmla="*/ 7438 w 104775"/>
                  <a:gd name="connsiteY1" fmla="*/ 96488 h 104775"/>
                  <a:gd name="connsiteX2" fmla="*/ 8771 w 104775"/>
                  <a:gd name="connsiteY2" fmla="*/ 102108 h 104775"/>
                  <a:gd name="connsiteX3" fmla="*/ 14391 w 104775"/>
                  <a:gd name="connsiteY3" fmla="*/ 103442 h 104775"/>
                  <a:gd name="connsiteX4" fmla="*/ 51348 w 104775"/>
                  <a:gd name="connsiteY4" fmla="*/ 91154 h 104775"/>
                  <a:gd name="connsiteX5" fmla="*/ 104021 w 104775"/>
                  <a:gd name="connsiteY5" fmla="*/ 38672 h 104775"/>
                  <a:gd name="connsiteX6" fmla="*/ 72494 w 104775"/>
                  <a:gd name="connsiteY6" fmla="*/ 7144 h 104775"/>
                  <a:gd name="connsiteX7" fmla="*/ 19725 w 104775"/>
                  <a:gd name="connsiteY7" fmla="*/ 59531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775" h="104775">
                    <a:moveTo>
                      <a:pt x="19725" y="59531"/>
                    </a:moveTo>
                    <a:lnTo>
                      <a:pt x="7438" y="96488"/>
                    </a:lnTo>
                    <a:cubicBezTo>
                      <a:pt x="6771" y="98488"/>
                      <a:pt x="7247" y="100584"/>
                      <a:pt x="8771" y="102108"/>
                    </a:cubicBezTo>
                    <a:cubicBezTo>
                      <a:pt x="10200" y="103537"/>
                      <a:pt x="12391" y="104108"/>
                      <a:pt x="14391" y="103442"/>
                    </a:cubicBezTo>
                    <a:lnTo>
                      <a:pt x="51348" y="91154"/>
                    </a:lnTo>
                    <a:lnTo>
                      <a:pt x="104021" y="38672"/>
                    </a:lnTo>
                    <a:lnTo>
                      <a:pt x="72494" y="7144"/>
                    </a:lnTo>
                    <a:lnTo>
                      <a:pt x="19725" y="5953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7" name="자유형: 도형 143">
                <a:extLst>
                  <a:ext uri="{FF2B5EF4-FFF2-40B4-BE49-F238E27FC236}">
                    <a16:creationId xmlns:a16="http://schemas.microsoft.com/office/drawing/2014/main" id="{8B02400A-A033-BD97-9038-996B6A853141}"/>
                  </a:ext>
                </a:extLst>
              </p:cNvPr>
              <p:cNvSpPr/>
              <p:nvPr/>
            </p:nvSpPr>
            <p:spPr>
              <a:xfrm>
                <a:off x="2225317" y="969645"/>
                <a:ext cx="28575" cy="28575"/>
              </a:xfrm>
              <a:custGeom>
                <a:avLst/>
                <a:gdLst>
                  <a:gd name="connsiteX0" fmla="*/ 18288 w 28575"/>
                  <a:gd name="connsiteY0" fmla="*/ 7144 h 28575"/>
                  <a:gd name="connsiteX1" fmla="*/ 7144 w 28575"/>
                  <a:gd name="connsiteY1" fmla="*/ 18288 h 28575"/>
                  <a:gd name="connsiteX2" fmla="*/ 18288 w 28575"/>
                  <a:gd name="connsiteY2" fmla="*/ 29432 h 28575"/>
                  <a:gd name="connsiteX3" fmla="*/ 29432 w 28575"/>
                  <a:gd name="connsiteY3" fmla="*/ 18288 h 28575"/>
                  <a:gd name="connsiteX4" fmla="*/ 18288 w 28575"/>
                  <a:gd name="connsiteY4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" h="28575">
                    <a:moveTo>
                      <a:pt x="18288" y="7144"/>
                    </a:moveTo>
                    <a:cubicBezTo>
                      <a:pt x="12097" y="7144"/>
                      <a:pt x="7144" y="12097"/>
                      <a:pt x="7144" y="18288"/>
                    </a:cubicBezTo>
                    <a:cubicBezTo>
                      <a:pt x="7144" y="24479"/>
                      <a:pt x="12097" y="29432"/>
                      <a:pt x="18288" y="29432"/>
                    </a:cubicBezTo>
                    <a:cubicBezTo>
                      <a:pt x="24479" y="29432"/>
                      <a:pt x="29432" y="24479"/>
                      <a:pt x="29432" y="18288"/>
                    </a:cubicBezTo>
                    <a:cubicBezTo>
                      <a:pt x="29432" y="12097"/>
                      <a:pt x="24479" y="7144"/>
                      <a:pt x="18288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8" name="자유형: 도형 144">
                <a:extLst>
                  <a:ext uri="{FF2B5EF4-FFF2-40B4-BE49-F238E27FC236}">
                    <a16:creationId xmlns:a16="http://schemas.microsoft.com/office/drawing/2014/main" id="{5E4D5845-9006-4895-29EB-33097FB36D8D}"/>
                  </a:ext>
                </a:extLst>
              </p:cNvPr>
              <p:cNvSpPr/>
              <p:nvPr/>
            </p:nvSpPr>
            <p:spPr>
              <a:xfrm>
                <a:off x="2203028" y="1036510"/>
                <a:ext cx="76200" cy="57150"/>
              </a:xfrm>
              <a:custGeom>
                <a:avLst/>
                <a:gdLst>
                  <a:gd name="connsiteX0" fmla="*/ 40576 w 76200"/>
                  <a:gd name="connsiteY0" fmla="*/ 7144 h 57150"/>
                  <a:gd name="connsiteX1" fmla="*/ 7144 w 76200"/>
                  <a:gd name="connsiteY1" fmla="*/ 40577 h 57150"/>
                  <a:gd name="connsiteX2" fmla="*/ 7144 w 76200"/>
                  <a:gd name="connsiteY2" fmla="*/ 51721 h 57150"/>
                  <a:gd name="connsiteX3" fmla="*/ 74009 w 76200"/>
                  <a:gd name="connsiteY3" fmla="*/ 51721 h 57150"/>
                  <a:gd name="connsiteX4" fmla="*/ 74009 w 76200"/>
                  <a:gd name="connsiteY4" fmla="*/ 40577 h 57150"/>
                  <a:gd name="connsiteX5" fmla="*/ 40576 w 76200"/>
                  <a:gd name="connsiteY5" fmla="*/ 7144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6200" h="57150">
                    <a:moveTo>
                      <a:pt x="40576" y="7144"/>
                    </a:moveTo>
                    <a:cubicBezTo>
                      <a:pt x="22098" y="7144"/>
                      <a:pt x="7144" y="22098"/>
                      <a:pt x="7144" y="40577"/>
                    </a:cubicBezTo>
                    <a:lnTo>
                      <a:pt x="7144" y="51721"/>
                    </a:lnTo>
                    <a:lnTo>
                      <a:pt x="74009" y="51721"/>
                    </a:lnTo>
                    <a:lnTo>
                      <a:pt x="74009" y="40577"/>
                    </a:lnTo>
                    <a:cubicBezTo>
                      <a:pt x="74009" y="22098"/>
                      <a:pt x="59055" y="7144"/>
                      <a:pt x="40576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9" name="자유형: 도형 145">
                <a:extLst>
                  <a:ext uri="{FF2B5EF4-FFF2-40B4-BE49-F238E27FC236}">
                    <a16:creationId xmlns:a16="http://schemas.microsoft.com/office/drawing/2014/main" id="{F7C41F26-95CD-B554-524D-198971E88EBB}"/>
                  </a:ext>
                </a:extLst>
              </p:cNvPr>
              <p:cNvSpPr/>
              <p:nvPr/>
            </p:nvSpPr>
            <p:spPr>
              <a:xfrm>
                <a:off x="2135496" y="902017"/>
                <a:ext cx="257175" cy="342900"/>
              </a:xfrm>
              <a:custGeom>
                <a:avLst/>
                <a:gdLst>
                  <a:gd name="connsiteX0" fmla="*/ 189357 w 257175"/>
                  <a:gd name="connsiteY0" fmla="*/ 249936 h 342900"/>
                  <a:gd name="connsiteX1" fmla="*/ 182594 w 257175"/>
                  <a:gd name="connsiteY1" fmla="*/ 221551 h 342900"/>
                  <a:gd name="connsiteX2" fmla="*/ 196596 w 257175"/>
                  <a:gd name="connsiteY2" fmla="*/ 179642 h 342900"/>
                  <a:gd name="connsiteX3" fmla="*/ 252984 w 257175"/>
                  <a:gd name="connsiteY3" fmla="*/ 123254 h 342900"/>
                  <a:gd name="connsiteX4" fmla="*/ 252984 w 257175"/>
                  <a:gd name="connsiteY4" fmla="*/ 97155 h 342900"/>
                  <a:gd name="connsiteX5" fmla="*/ 174974 w 257175"/>
                  <a:gd name="connsiteY5" fmla="*/ 97155 h 342900"/>
                  <a:gd name="connsiteX6" fmla="*/ 163830 w 257175"/>
                  <a:gd name="connsiteY6" fmla="*/ 86011 h 342900"/>
                  <a:gd name="connsiteX7" fmla="*/ 163830 w 257175"/>
                  <a:gd name="connsiteY7" fmla="*/ 7144 h 342900"/>
                  <a:gd name="connsiteX8" fmla="*/ 18288 w 257175"/>
                  <a:gd name="connsiteY8" fmla="*/ 7144 h 342900"/>
                  <a:gd name="connsiteX9" fmla="*/ 7144 w 257175"/>
                  <a:gd name="connsiteY9" fmla="*/ 18288 h 342900"/>
                  <a:gd name="connsiteX10" fmla="*/ 7144 w 257175"/>
                  <a:gd name="connsiteY10" fmla="*/ 331851 h 342900"/>
                  <a:gd name="connsiteX11" fmla="*/ 18288 w 257175"/>
                  <a:gd name="connsiteY11" fmla="*/ 342995 h 342900"/>
                  <a:gd name="connsiteX12" fmla="*/ 241935 w 257175"/>
                  <a:gd name="connsiteY12" fmla="*/ 342995 h 342900"/>
                  <a:gd name="connsiteX13" fmla="*/ 253079 w 257175"/>
                  <a:gd name="connsiteY13" fmla="*/ 331851 h 342900"/>
                  <a:gd name="connsiteX14" fmla="*/ 253079 w 257175"/>
                  <a:gd name="connsiteY14" fmla="*/ 244793 h 342900"/>
                  <a:gd name="connsiteX15" fmla="*/ 214408 w 257175"/>
                  <a:gd name="connsiteY15" fmla="*/ 257747 h 342900"/>
                  <a:gd name="connsiteX16" fmla="*/ 189357 w 257175"/>
                  <a:gd name="connsiteY16" fmla="*/ 249936 h 342900"/>
                  <a:gd name="connsiteX17" fmla="*/ 152686 w 257175"/>
                  <a:gd name="connsiteY17" fmla="*/ 297656 h 342900"/>
                  <a:gd name="connsiteX18" fmla="*/ 63532 w 257175"/>
                  <a:gd name="connsiteY18" fmla="*/ 297656 h 342900"/>
                  <a:gd name="connsiteX19" fmla="*/ 52388 w 257175"/>
                  <a:gd name="connsiteY19" fmla="*/ 286512 h 342900"/>
                  <a:gd name="connsiteX20" fmla="*/ 63532 w 257175"/>
                  <a:gd name="connsiteY20" fmla="*/ 275368 h 342900"/>
                  <a:gd name="connsiteX21" fmla="*/ 152686 w 257175"/>
                  <a:gd name="connsiteY21" fmla="*/ 275368 h 342900"/>
                  <a:gd name="connsiteX22" fmla="*/ 163830 w 257175"/>
                  <a:gd name="connsiteY22" fmla="*/ 286512 h 342900"/>
                  <a:gd name="connsiteX23" fmla="*/ 152686 w 257175"/>
                  <a:gd name="connsiteY23" fmla="*/ 297656 h 342900"/>
                  <a:gd name="connsiteX24" fmla="*/ 152686 w 257175"/>
                  <a:gd name="connsiteY24" fmla="*/ 253079 h 342900"/>
                  <a:gd name="connsiteX25" fmla="*/ 63532 w 257175"/>
                  <a:gd name="connsiteY25" fmla="*/ 253079 h 342900"/>
                  <a:gd name="connsiteX26" fmla="*/ 52388 w 257175"/>
                  <a:gd name="connsiteY26" fmla="*/ 241935 h 342900"/>
                  <a:gd name="connsiteX27" fmla="*/ 63532 w 257175"/>
                  <a:gd name="connsiteY27" fmla="*/ 230791 h 342900"/>
                  <a:gd name="connsiteX28" fmla="*/ 152686 w 257175"/>
                  <a:gd name="connsiteY28" fmla="*/ 230791 h 342900"/>
                  <a:gd name="connsiteX29" fmla="*/ 163830 w 257175"/>
                  <a:gd name="connsiteY29" fmla="*/ 241935 h 342900"/>
                  <a:gd name="connsiteX30" fmla="*/ 152686 w 257175"/>
                  <a:gd name="connsiteY30" fmla="*/ 253079 h 342900"/>
                  <a:gd name="connsiteX31" fmla="*/ 163830 w 257175"/>
                  <a:gd name="connsiteY31" fmla="*/ 197358 h 342900"/>
                  <a:gd name="connsiteX32" fmla="*/ 152686 w 257175"/>
                  <a:gd name="connsiteY32" fmla="*/ 208502 h 342900"/>
                  <a:gd name="connsiteX33" fmla="*/ 63532 w 257175"/>
                  <a:gd name="connsiteY33" fmla="*/ 208502 h 342900"/>
                  <a:gd name="connsiteX34" fmla="*/ 52388 w 257175"/>
                  <a:gd name="connsiteY34" fmla="*/ 197358 h 342900"/>
                  <a:gd name="connsiteX35" fmla="*/ 52388 w 257175"/>
                  <a:gd name="connsiteY35" fmla="*/ 175070 h 342900"/>
                  <a:gd name="connsiteX36" fmla="*/ 108109 w 257175"/>
                  <a:gd name="connsiteY36" fmla="*/ 119348 h 342900"/>
                  <a:gd name="connsiteX37" fmla="*/ 74676 w 257175"/>
                  <a:gd name="connsiteY37" fmla="*/ 85916 h 342900"/>
                  <a:gd name="connsiteX38" fmla="*/ 108109 w 257175"/>
                  <a:gd name="connsiteY38" fmla="*/ 52483 h 342900"/>
                  <a:gd name="connsiteX39" fmla="*/ 141542 w 257175"/>
                  <a:gd name="connsiteY39" fmla="*/ 85916 h 342900"/>
                  <a:gd name="connsiteX40" fmla="*/ 108109 w 257175"/>
                  <a:gd name="connsiteY40" fmla="*/ 119348 h 342900"/>
                  <a:gd name="connsiteX41" fmla="*/ 163830 w 257175"/>
                  <a:gd name="connsiteY41" fmla="*/ 175070 h 342900"/>
                  <a:gd name="connsiteX42" fmla="*/ 163830 w 257175"/>
                  <a:gd name="connsiteY42" fmla="*/ 197358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57175" h="342900">
                    <a:moveTo>
                      <a:pt x="189357" y="249936"/>
                    </a:moveTo>
                    <a:cubicBezTo>
                      <a:pt x="181832" y="242316"/>
                      <a:pt x="179260" y="231458"/>
                      <a:pt x="182594" y="221551"/>
                    </a:cubicBezTo>
                    <a:lnTo>
                      <a:pt x="196596" y="179642"/>
                    </a:lnTo>
                    <a:lnTo>
                      <a:pt x="252984" y="123254"/>
                    </a:lnTo>
                    <a:lnTo>
                      <a:pt x="252984" y="97155"/>
                    </a:lnTo>
                    <a:lnTo>
                      <a:pt x="174974" y="97155"/>
                    </a:lnTo>
                    <a:cubicBezTo>
                      <a:pt x="168783" y="97155"/>
                      <a:pt x="163830" y="92202"/>
                      <a:pt x="163830" y="86011"/>
                    </a:cubicBezTo>
                    <a:lnTo>
                      <a:pt x="163830" y="7144"/>
                    </a:lnTo>
                    <a:lnTo>
                      <a:pt x="18288" y="7144"/>
                    </a:lnTo>
                    <a:cubicBezTo>
                      <a:pt x="12097" y="7144"/>
                      <a:pt x="7144" y="12097"/>
                      <a:pt x="7144" y="18288"/>
                    </a:cubicBezTo>
                    <a:lnTo>
                      <a:pt x="7144" y="331851"/>
                    </a:lnTo>
                    <a:cubicBezTo>
                      <a:pt x="7144" y="338042"/>
                      <a:pt x="12097" y="342995"/>
                      <a:pt x="18288" y="342995"/>
                    </a:cubicBezTo>
                    <a:lnTo>
                      <a:pt x="241935" y="342995"/>
                    </a:lnTo>
                    <a:cubicBezTo>
                      <a:pt x="248126" y="342995"/>
                      <a:pt x="253079" y="338042"/>
                      <a:pt x="253079" y="331851"/>
                    </a:cubicBezTo>
                    <a:lnTo>
                      <a:pt x="253079" y="244793"/>
                    </a:lnTo>
                    <a:lnTo>
                      <a:pt x="214408" y="257747"/>
                    </a:lnTo>
                    <a:cubicBezTo>
                      <a:pt x="204597" y="258223"/>
                      <a:pt x="197263" y="257651"/>
                      <a:pt x="189357" y="249936"/>
                    </a:cubicBezTo>
                    <a:close/>
                    <a:moveTo>
                      <a:pt x="152686" y="297656"/>
                    </a:moveTo>
                    <a:lnTo>
                      <a:pt x="63532" y="297656"/>
                    </a:lnTo>
                    <a:cubicBezTo>
                      <a:pt x="57341" y="297656"/>
                      <a:pt x="52388" y="292703"/>
                      <a:pt x="52388" y="286512"/>
                    </a:cubicBezTo>
                    <a:cubicBezTo>
                      <a:pt x="52388" y="280321"/>
                      <a:pt x="57341" y="275368"/>
                      <a:pt x="63532" y="275368"/>
                    </a:cubicBezTo>
                    <a:lnTo>
                      <a:pt x="152686" y="275368"/>
                    </a:lnTo>
                    <a:cubicBezTo>
                      <a:pt x="158877" y="275368"/>
                      <a:pt x="163830" y="280321"/>
                      <a:pt x="163830" y="286512"/>
                    </a:cubicBezTo>
                    <a:cubicBezTo>
                      <a:pt x="163830" y="292608"/>
                      <a:pt x="158877" y="297656"/>
                      <a:pt x="152686" y="297656"/>
                    </a:cubicBezTo>
                    <a:close/>
                    <a:moveTo>
                      <a:pt x="152686" y="253079"/>
                    </a:moveTo>
                    <a:lnTo>
                      <a:pt x="63532" y="253079"/>
                    </a:lnTo>
                    <a:cubicBezTo>
                      <a:pt x="57341" y="253079"/>
                      <a:pt x="52388" y="248126"/>
                      <a:pt x="52388" y="241935"/>
                    </a:cubicBezTo>
                    <a:cubicBezTo>
                      <a:pt x="52388" y="235744"/>
                      <a:pt x="57341" y="230791"/>
                      <a:pt x="63532" y="230791"/>
                    </a:cubicBezTo>
                    <a:lnTo>
                      <a:pt x="152686" y="230791"/>
                    </a:lnTo>
                    <a:cubicBezTo>
                      <a:pt x="158877" y="230791"/>
                      <a:pt x="163830" y="235744"/>
                      <a:pt x="163830" y="241935"/>
                    </a:cubicBezTo>
                    <a:cubicBezTo>
                      <a:pt x="163830" y="248126"/>
                      <a:pt x="158877" y="253079"/>
                      <a:pt x="152686" y="253079"/>
                    </a:cubicBezTo>
                    <a:close/>
                    <a:moveTo>
                      <a:pt x="163830" y="197358"/>
                    </a:moveTo>
                    <a:cubicBezTo>
                      <a:pt x="163830" y="203549"/>
                      <a:pt x="158877" y="208502"/>
                      <a:pt x="152686" y="208502"/>
                    </a:cubicBezTo>
                    <a:lnTo>
                      <a:pt x="63532" y="208502"/>
                    </a:lnTo>
                    <a:cubicBezTo>
                      <a:pt x="57341" y="208502"/>
                      <a:pt x="52388" y="203549"/>
                      <a:pt x="52388" y="197358"/>
                    </a:cubicBezTo>
                    <a:lnTo>
                      <a:pt x="52388" y="175070"/>
                    </a:lnTo>
                    <a:cubicBezTo>
                      <a:pt x="52388" y="144304"/>
                      <a:pt x="77343" y="119348"/>
                      <a:pt x="108109" y="119348"/>
                    </a:cubicBezTo>
                    <a:cubicBezTo>
                      <a:pt x="89630" y="119348"/>
                      <a:pt x="74676" y="104394"/>
                      <a:pt x="74676" y="85916"/>
                    </a:cubicBezTo>
                    <a:cubicBezTo>
                      <a:pt x="74676" y="67437"/>
                      <a:pt x="89630" y="52483"/>
                      <a:pt x="108109" y="52483"/>
                    </a:cubicBezTo>
                    <a:cubicBezTo>
                      <a:pt x="126587" y="52483"/>
                      <a:pt x="141542" y="67437"/>
                      <a:pt x="141542" y="85916"/>
                    </a:cubicBezTo>
                    <a:cubicBezTo>
                      <a:pt x="141542" y="104394"/>
                      <a:pt x="126587" y="119348"/>
                      <a:pt x="108109" y="119348"/>
                    </a:cubicBezTo>
                    <a:cubicBezTo>
                      <a:pt x="138875" y="119348"/>
                      <a:pt x="163830" y="144304"/>
                      <a:pt x="163830" y="175070"/>
                    </a:cubicBezTo>
                    <a:lnTo>
                      <a:pt x="163830" y="1973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0" name="자유형: 도형 146">
                <a:extLst>
                  <a:ext uri="{FF2B5EF4-FFF2-40B4-BE49-F238E27FC236}">
                    <a16:creationId xmlns:a16="http://schemas.microsoft.com/office/drawing/2014/main" id="{24844538-AAC6-6432-8DB9-7A5CFF6D54E5}"/>
                  </a:ext>
                </a:extLst>
              </p:cNvPr>
              <p:cNvSpPr/>
              <p:nvPr/>
            </p:nvSpPr>
            <p:spPr>
              <a:xfrm>
                <a:off x="2314471" y="902017"/>
                <a:ext cx="76200" cy="76200"/>
              </a:xfrm>
              <a:custGeom>
                <a:avLst/>
                <a:gdLst>
                  <a:gd name="connsiteX0" fmla="*/ 7144 w 76200"/>
                  <a:gd name="connsiteY0" fmla="*/ 7144 h 76200"/>
                  <a:gd name="connsiteX1" fmla="*/ 7144 w 76200"/>
                  <a:gd name="connsiteY1" fmla="*/ 74771 h 76200"/>
                  <a:gd name="connsiteX2" fmla="*/ 74009 w 76200"/>
                  <a:gd name="connsiteY2" fmla="*/ 74771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6200" h="76200">
                    <a:moveTo>
                      <a:pt x="7144" y="7144"/>
                    </a:moveTo>
                    <a:lnTo>
                      <a:pt x="7144" y="74771"/>
                    </a:lnTo>
                    <a:lnTo>
                      <a:pt x="74009" y="747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8" name="مجموعة 77">
            <a:extLst>
              <a:ext uri="{FF2B5EF4-FFF2-40B4-BE49-F238E27FC236}">
                <a16:creationId xmlns:a16="http://schemas.microsoft.com/office/drawing/2014/main" id="{E9A91F3F-B3FA-DD85-DF1E-77842471450F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6624320" y="2143760"/>
            <a:chExt cx="1076338" cy="1018520"/>
          </a:xfrm>
        </p:grpSpPr>
        <p:sp>
          <p:nvSpPr>
            <p:cNvPr id="6" name="مستطيل: زوايا مستديرة 5">
              <a:extLst>
                <a:ext uri="{FF2B5EF4-FFF2-40B4-BE49-F238E27FC236}">
                  <a16:creationId xmlns:a16="http://schemas.microsoft.com/office/drawing/2014/main" id="{0786653B-F08A-9619-8564-1792E065FB1E}"/>
                </a:ext>
              </a:extLst>
            </p:cNvPr>
            <p:cNvSpPr/>
            <p:nvPr/>
          </p:nvSpPr>
          <p:spPr>
            <a:xfrm>
              <a:off x="6624320" y="214376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sp>
          <p:nvSpPr>
            <p:cNvPr id="52" name="자유형: 도형 114">
              <a:extLst>
                <a:ext uri="{FF2B5EF4-FFF2-40B4-BE49-F238E27FC236}">
                  <a16:creationId xmlns:a16="http://schemas.microsoft.com/office/drawing/2014/main" id="{D9EE1EC0-4E38-8962-5EBB-EF396AAE5EC2}"/>
                </a:ext>
              </a:extLst>
            </p:cNvPr>
            <p:cNvSpPr/>
            <p:nvPr/>
          </p:nvSpPr>
          <p:spPr>
            <a:xfrm>
              <a:off x="6967226" y="2462203"/>
              <a:ext cx="390525" cy="390525"/>
            </a:xfrm>
            <a:custGeom>
              <a:avLst/>
              <a:gdLst>
                <a:gd name="connsiteX0" fmla="*/ 381667 w 390525"/>
                <a:gd name="connsiteY0" fmla="*/ 173546 h 390525"/>
                <a:gd name="connsiteX1" fmla="*/ 345091 w 390525"/>
                <a:gd name="connsiteY1" fmla="*/ 152876 h 390525"/>
                <a:gd name="connsiteX2" fmla="*/ 333280 w 390525"/>
                <a:gd name="connsiteY2" fmla="*/ 124396 h 390525"/>
                <a:gd name="connsiteX3" fmla="*/ 344519 w 390525"/>
                <a:gd name="connsiteY3" fmla="*/ 83915 h 390525"/>
                <a:gd name="connsiteX4" fmla="*/ 341090 w 390525"/>
                <a:gd name="connsiteY4" fmla="*/ 72104 h 390525"/>
                <a:gd name="connsiteX5" fmla="*/ 322612 w 390525"/>
                <a:gd name="connsiteY5" fmla="*/ 53626 h 390525"/>
                <a:gd name="connsiteX6" fmla="*/ 310801 w 390525"/>
                <a:gd name="connsiteY6" fmla="*/ 50197 h 390525"/>
                <a:gd name="connsiteX7" fmla="*/ 270320 w 390525"/>
                <a:gd name="connsiteY7" fmla="*/ 61436 h 390525"/>
                <a:gd name="connsiteX8" fmla="*/ 241840 w 390525"/>
                <a:gd name="connsiteY8" fmla="*/ 49625 h 390525"/>
                <a:gd name="connsiteX9" fmla="*/ 221171 w 390525"/>
                <a:gd name="connsiteY9" fmla="*/ 13049 h 390525"/>
                <a:gd name="connsiteX10" fmla="*/ 210407 w 390525"/>
                <a:gd name="connsiteY10" fmla="*/ 7144 h 390525"/>
                <a:gd name="connsiteX11" fmla="*/ 184309 w 390525"/>
                <a:gd name="connsiteY11" fmla="*/ 7144 h 390525"/>
                <a:gd name="connsiteX12" fmla="*/ 173546 w 390525"/>
                <a:gd name="connsiteY12" fmla="*/ 13049 h 390525"/>
                <a:gd name="connsiteX13" fmla="*/ 152876 w 390525"/>
                <a:gd name="connsiteY13" fmla="*/ 49625 h 390525"/>
                <a:gd name="connsiteX14" fmla="*/ 124396 w 390525"/>
                <a:gd name="connsiteY14" fmla="*/ 61436 h 390525"/>
                <a:gd name="connsiteX15" fmla="*/ 83915 w 390525"/>
                <a:gd name="connsiteY15" fmla="*/ 50197 h 390525"/>
                <a:gd name="connsiteX16" fmla="*/ 72104 w 390525"/>
                <a:gd name="connsiteY16" fmla="*/ 53626 h 390525"/>
                <a:gd name="connsiteX17" fmla="*/ 53626 w 390525"/>
                <a:gd name="connsiteY17" fmla="*/ 72104 h 390525"/>
                <a:gd name="connsiteX18" fmla="*/ 50197 w 390525"/>
                <a:gd name="connsiteY18" fmla="*/ 83915 h 390525"/>
                <a:gd name="connsiteX19" fmla="*/ 61436 w 390525"/>
                <a:gd name="connsiteY19" fmla="*/ 124396 h 390525"/>
                <a:gd name="connsiteX20" fmla="*/ 49625 w 390525"/>
                <a:gd name="connsiteY20" fmla="*/ 152876 h 390525"/>
                <a:gd name="connsiteX21" fmla="*/ 13049 w 390525"/>
                <a:gd name="connsiteY21" fmla="*/ 173546 h 390525"/>
                <a:gd name="connsiteX22" fmla="*/ 7144 w 390525"/>
                <a:gd name="connsiteY22" fmla="*/ 184309 h 390525"/>
                <a:gd name="connsiteX23" fmla="*/ 7144 w 390525"/>
                <a:gd name="connsiteY23" fmla="*/ 210407 h 390525"/>
                <a:gd name="connsiteX24" fmla="*/ 13049 w 390525"/>
                <a:gd name="connsiteY24" fmla="*/ 221171 h 390525"/>
                <a:gd name="connsiteX25" fmla="*/ 49625 w 390525"/>
                <a:gd name="connsiteY25" fmla="*/ 241840 h 390525"/>
                <a:gd name="connsiteX26" fmla="*/ 61436 w 390525"/>
                <a:gd name="connsiteY26" fmla="*/ 270320 h 390525"/>
                <a:gd name="connsiteX27" fmla="*/ 50197 w 390525"/>
                <a:gd name="connsiteY27" fmla="*/ 310801 h 390525"/>
                <a:gd name="connsiteX28" fmla="*/ 53626 w 390525"/>
                <a:gd name="connsiteY28" fmla="*/ 322612 h 390525"/>
                <a:gd name="connsiteX29" fmla="*/ 72104 w 390525"/>
                <a:gd name="connsiteY29" fmla="*/ 341090 h 390525"/>
                <a:gd name="connsiteX30" fmla="*/ 83915 w 390525"/>
                <a:gd name="connsiteY30" fmla="*/ 344519 h 390525"/>
                <a:gd name="connsiteX31" fmla="*/ 124396 w 390525"/>
                <a:gd name="connsiteY31" fmla="*/ 333280 h 390525"/>
                <a:gd name="connsiteX32" fmla="*/ 152876 w 390525"/>
                <a:gd name="connsiteY32" fmla="*/ 345091 h 390525"/>
                <a:gd name="connsiteX33" fmla="*/ 173546 w 390525"/>
                <a:gd name="connsiteY33" fmla="*/ 381667 h 390525"/>
                <a:gd name="connsiteX34" fmla="*/ 184309 w 390525"/>
                <a:gd name="connsiteY34" fmla="*/ 387572 h 390525"/>
                <a:gd name="connsiteX35" fmla="*/ 210407 w 390525"/>
                <a:gd name="connsiteY35" fmla="*/ 387572 h 390525"/>
                <a:gd name="connsiteX36" fmla="*/ 221171 w 390525"/>
                <a:gd name="connsiteY36" fmla="*/ 381667 h 390525"/>
                <a:gd name="connsiteX37" fmla="*/ 241840 w 390525"/>
                <a:gd name="connsiteY37" fmla="*/ 345091 h 390525"/>
                <a:gd name="connsiteX38" fmla="*/ 270320 w 390525"/>
                <a:gd name="connsiteY38" fmla="*/ 333280 h 390525"/>
                <a:gd name="connsiteX39" fmla="*/ 310801 w 390525"/>
                <a:gd name="connsiteY39" fmla="*/ 344519 h 390525"/>
                <a:gd name="connsiteX40" fmla="*/ 322612 w 390525"/>
                <a:gd name="connsiteY40" fmla="*/ 341090 h 390525"/>
                <a:gd name="connsiteX41" fmla="*/ 341090 w 390525"/>
                <a:gd name="connsiteY41" fmla="*/ 322612 h 390525"/>
                <a:gd name="connsiteX42" fmla="*/ 344519 w 390525"/>
                <a:gd name="connsiteY42" fmla="*/ 310801 h 390525"/>
                <a:gd name="connsiteX43" fmla="*/ 333280 w 390525"/>
                <a:gd name="connsiteY43" fmla="*/ 270320 h 390525"/>
                <a:gd name="connsiteX44" fmla="*/ 345091 w 390525"/>
                <a:gd name="connsiteY44" fmla="*/ 241840 h 390525"/>
                <a:gd name="connsiteX45" fmla="*/ 381667 w 390525"/>
                <a:gd name="connsiteY45" fmla="*/ 221171 h 390525"/>
                <a:gd name="connsiteX46" fmla="*/ 387572 w 390525"/>
                <a:gd name="connsiteY46" fmla="*/ 210407 h 390525"/>
                <a:gd name="connsiteX47" fmla="*/ 387572 w 390525"/>
                <a:gd name="connsiteY47" fmla="*/ 184309 h 390525"/>
                <a:gd name="connsiteX48" fmla="*/ 381667 w 390525"/>
                <a:gd name="connsiteY48" fmla="*/ 173546 h 390525"/>
                <a:gd name="connsiteX49" fmla="*/ 197453 w 390525"/>
                <a:gd name="connsiteY49" fmla="*/ 280225 h 390525"/>
                <a:gd name="connsiteX50" fmla="*/ 114490 w 390525"/>
                <a:gd name="connsiteY50" fmla="*/ 197263 h 390525"/>
                <a:gd name="connsiteX51" fmla="*/ 197453 w 390525"/>
                <a:gd name="connsiteY51" fmla="*/ 114300 h 390525"/>
                <a:gd name="connsiteX52" fmla="*/ 280416 w 390525"/>
                <a:gd name="connsiteY52" fmla="*/ 197263 h 390525"/>
                <a:gd name="connsiteX53" fmla="*/ 197453 w 390525"/>
                <a:gd name="connsiteY53" fmla="*/ 280225 h 39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90525" h="390525">
                  <a:moveTo>
                    <a:pt x="381667" y="173546"/>
                  </a:moveTo>
                  <a:cubicBezTo>
                    <a:pt x="378619" y="171641"/>
                    <a:pt x="354616" y="157258"/>
                    <a:pt x="345091" y="152876"/>
                  </a:cubicBezTo>
                  <a:lnTo>
                    <a:pt x="333280" y="124396"/>
                  </a:lnTo>
                  <a:cubicBezTo>
                    <a:pt x="336804" y="114967"/>
                    <a:pt x="343471" y="88487"/>
                    <a:pt x="344519" y="83915"/>
                  </a:cubicBezTo>
                  <a:cubicBezTo>
                    <a:pt x="345472" y="79629"/>
                    <a:pt x="344233" y="75247"/>
                    <a:pt x="341090" y="72104"/>
                  </a:cubicBezTo>
                  <a:lnTo>
                    <a:pt x="322612" y="53626"/>
                  </a:lnTo>
                  <a:cubicBezTo>
                    <a:pt x="319564" y="50578"/>
                    <a:pt x="315087" y="49244"/>
                    <a:pt x="310801" y="50197"/>
                  </a:cubicBezTo>
                  <a:cubicBezTo>
                    <a:pt x="307277" y="50959"/>
                    <a:pt x="280130" y="57817"/>
                    <a:pt x="270320" y="61436"/>
                  </a:cubicBezTo>
                  <a:lnTo>
                    <a:pt x="241840" y="49625"/>
                  </a:lnTo>
                  <a:cubicBezTo>
                    <a:pt x="237649" y="40481"/>
                    <a:pt x="223742" y="17050"/>
                    <a:pt x="221171" y="13049"/>
                  </a:cubicBezTo>
                  <a:cubicBezTo>
                    <a:pt x="218885" y="9334"/>
                    <a:pt x="214789" y="7144"/>
                    <a:pt x="210407" y="7144"/>
                  </a:cubicBezTo>
                  <a:lnTo>
                    <a:pt x="184309" y="7144"/>
                  </a:lnTo>
                  <a:cubicBezTo>
                    <a:pt x="179927" y="7144"/>
                    <a:pt x="175927" y="9430"/>
                    <a:pt x="173546" y="13049"/>
                  </a:cubicBezTo>
                  <a:cubicBezTo>
                    <a:pt x="171640" y="16097"/>
                    <a:pt x="157258" y="40100"/>
                    <a:pt x="152876" y="49625"/>
                  </a:cubicBezTo>
                  <a:lnTo>
                    <a:pt x="124396" y="61436"/>
                  </a:lnTo>
                  <a:cubicBezTo>
                    <a:pt x="114967" y="57912"/>
                    <a:pt x="88487" y="51245"/>
                    <a:pt x="83915" y="50197"/>
                  </a:cubicBezTo>
                  <a:cubicBezTo>
                    <a:pt x="79629" y="49244"/>
                    <a:pt x="75247" y="50483"/>
                    <a:pt x="72104" y="53626"/>
                  </a:cubicBezTo>
                  <a:lnTo>
                    <a:pt x="53626" y="72104"/>
                  </a:lnTo>
                  <a:cubicBezTo>
                    <a:pt x="50578" y="75152"/>
                    <a:pt x="49244" y="79629"/>
                    <a:pt x="50197" y="83915"/>
                  </a:cubicBezTo>
                  <a:cubicBezTo>
                    <a:pt x="50959" y="87439"/>
                    <a:pt x="57817" y="114586"/>
                    <a:pt x="61436" y="124396"/>
                  </a:cubicBezTo>
                  <a:lnTo>
                    <a:pt x="49625" y="152876"/>
                  </a:lnTo>
                  <a:cubicBezTo>
                    <a:pt x="40481" y="157067"/>
                    <a:pt x="17050" y="170974"/>
                    <a:pt x="13049" y="173546"/>
                  </a:cubicBezTo>
                  <a:cubicBezTo>
                    <a:pt x="9335" y="175831"/>
                    <a:pt x="7144" y="179927"/>
                    <a:pt x="7144" y="184309"/>
                  </a:cubicBezTo>
                  <a:lnTo>
                    <a:pt x="7144" y="210407"/>
                  </a:lnTo>
                  <a:cubicBezTo>
                    <a:pt x="7144" y="214789"/>
                    <a:pt x="9430" y="218789"/>
                    <a:pt x="13049" y="221171"/>
                  </a:cubicBezTo>
                  <a:cubicBezTo>
                    <a:pt x="16097" y="223075"/>
                    <a:pt x="40100" y="237458"/>
                    <a:pt x="49625" y="241840"/>
                  </a:cubicBezTo>
                  <a:lnTo>
                    <a:pt x="61436" y="270320"/>
                  </a:lnTo>
                  <a:cubicBezTo>
                    <a:pt x="57912" y="279749"/>
                    <a:pt x="51245" y="306229"/>
                    <a:pt x="50197" y="310801"/>
                  </a:cubicBezTo>
                  <a:cubicBezTo>
                    <a:pt x="49244" y="315087"/>
                    <a:pt x="50482" y="319468"/>
                    <a:pt x="53626" y="322612"/>
                  </a:cubicBezTo>
                  <a:lnTo>
                    <a:pt x="72104" y="341090"/>
                  </a:lnTo>
                  <a:cubicBezTo>
                    <a:pt x="75152" y="344138"/>
                    <a:pt x="79629" y="345472"/>
                    <a:pt x="83915" y="344519"/>
                  </a:cubicBezTo>
                  <a:cubicBezTo>
                    <a:pt x="87439" y="343757"/>
                    <a:pt x="114586" y="336899"/>
                    <a:pt x="124396" y="333280"/>
                  </a:cubicBezTo>
                  <a:lnTo>
                    <a:pt x="152876" y="345091"/>
                  </a:lnTo>
                  <a:cubicBezTo>
                    <a:pt x="157067" y="354235"/>
                    <a:pt x="170974" y="377666"/>
                    <a:pt x="173546" y="381667"/>
                  </a:cubicBezTo>
                  <a:cubicBezTo>
                    <a:pt x="175831" y="385381"/>
                    <a:pt x="179927" y="387572"/>
                    <a:pt x="184309" y="387572"/>
                  </a:cubicBezTo>
                  <a:lnTo>
                    <a:pt x="210407" y="387572"/>
                  </a:lnTo>
                  <a:cubicBezTo>
                    <a:pt x="214789" y="387572"/>
                    <a:pt x="218789" y="385286"/>
                    <a:pt x="221171" y="381667"/>
                  </a:cubicBezTo>
                  <a:cubicBezTo>
                    <a:pt x="223075" y="378619"/>
                    <a:pt x="237458" y="354616"/>
                    <a:pt x="241840" y="345091"/>
                  </a:cubicBezTo>
                  <a:lnTo>
                    <a:pt x="270320" y="333280"/>
                  </a:lnTo>
                  <a:cubicBezTo>
                    <a:pt x="279749" y="336804"/>
                    <a:pt x="306229" y="343471"/>
                    <a:pt x="310801" y="344519"/>
                  </a:cubicBezTo>
                  <a:cubicBezTo>
                    <a:pt x="315087" y="345472"/>
                    <a:pt x="319469" y="344234"/>
                    <a:pt x="322612" y="341090"/>
                  </a:cubicBezTo>
                  <a:lnTo>
                    <a:pt x="341090" y="322612"/>
                  </a:lnTo>
                  <a:cubicBezTo>
                    <a:pt x="344138" y="319564"/>
                    <a:pt x="345472" y="315087"/>
                    <a:pt x="344519" y="310801"/>
                  </a:cubicBezTo>
                  <a:cubicBezTo>
                    <a:pt x="343757" y="307276"/>
                    <a:pt x="336899" y="280130"/>
                    <a:pt x="333280" y="270320"/>
                  </a:cubicBezTo>
                  <a:lnTo>
                    <a:pt x="345091" y="241840"/>
                  </a:lnTo>
                  <a:cubicBezTo>
                    <a:pt x="354235" y="237649"/>
                    <a:pt x="377666" y="223742"/>
                    <a:pt x="381667" y="221171"/>
                  </a:cubicBezTo>
                  <a:cubicBezTo>
                    <a:pt x="385381" y="218884"/>
                    <a:pt x="387572" y="214789"/>
                    <a:pt x="387572" y="210407"/>
                  </a:cubicBezTo>
                  <a:lnTo>
                    <a:pt x="387572" y="184309"/>
                  </a:lnTo>
                  <a:cubicBezTo>
                    <a:pt x="387668" y="179927"/>
                    <a:pt x="385381" y="175831"/>
                    <a:pt x="381667" y="173546"/>
                  </a:cubicBezTo>
                  <a:close/>
                  <a:moveTo>
                    <a:pt x="197453" y="280225"/>
                  </a:moveTo>
                  <a:cubicBezTo>
                    <a:pt x="151733" y="280225"/>
                    <a:pt x="114490" y="242983"/>
                    <a:pt x="114490" y="197263"/>
                  </a:cubicBezTo>
                  <a:cubicBezTo>
                    <a:pt x="114490" y="151543"/>
                    <a:pt x="151733" y="114300"/>
                    <a:pt x="197453" y="114300"/>
                  </a:cubicBezTo>
                  <a:cubicBezTo>
                    <a:pt x="243173" y="114300"/>
                    <a:pt x="280416" y="151543"/>
                    <a:pt x="280416" y="197263"/>
                  </a:cubicBezTo>
                  <a:cubicBezTo>
                    <a:pt x="280321" y="243078"/>
                    <a:pt x="243173" y="280225"/>
                    <a:pt x="197453" y="280225"/>
                  </a:cubicBez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5" name="شكل بيضاوي 24">
            <a:extLst>
              <a:ext uri="{FF2B5EF4-FFF2-40B4-BE49-F238E27FC236}">
                <a16:creationId xmlns:a16="http://schemas.microsoft.com/office/drawing/2014/main" id="{AF13EF5A-D4BF-C781-AE88-C7194E193F90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FF0066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15" name="شكل بيضاوي 14">
            <a:extLst>
              <a:ext uri="{FF2B5EF4-FFF2-40B4-BE49-F238E27FC236}">
                <a16:creationId xmlns:a16="http://schemas.microsoft.com/office/drawing/2014/main" id="{16D2E1E3-239E-4B7F-1320-6C280178EA98}"/>
              </a:ext>
            </a:extLst>
          </p:cNvPr>
          <p:cNvSpPr/>
          <p:nvPr/>
        </p:nvSpPr>
        <p:spPr>
          <a:xfrm>
            <a:off x="5268000" y="2601000"/>
            <a:ext cx="1656000" cy="165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29" name="شكل بيضاوي 28">
            <a:extLst>
              <a:ext uri="{FF2B5EF4-FFF2-40B4-BE49-F238E27FC236}">
                <a16:creationId xmlns:a16="http://schemas.microsoft.com/office/drawing/2014/main" id="{D51E020F-A19A-CF4D-D6F2-80EB799F31D6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1" name="شكل بيضاوي 30">
            <a:extLst>
              <a:ext uri="{FF2B5EF4-FFF2-40B4-BE49-F238E27FC236}">
                <a16:creationId xmlns:a16="http://schemas.microsoft.com/office/drawing/2014/main" id="{2FDDA310-4BA6-01A4-5047-AAF781786BFB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3" name="شكل بيضاوي 32">
            <a:extLst>
              <a:ext uri="{FF2B5EF4-FFF2-40B4-BE49-F238E27FC236}">
                <a16:creationId xmlns:a16="http://schemas.microsoft.com/office/drawing/2014/main" id="{65DB2BA8-9F28-3CEA-F4C2-B12C674B7F75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5" name="شكل بيضاوي 34">
            <a:extLst>
              <a:ext uri="{FF2B5EF4-FFF2-40B4-BE49-F238E27FC236}">
                <a16:creationId xmlns:a16="http://schemas.microsoft.com/office/drawing/2014/main" id="{7C776000-CA40-57C7-52EA-4FE097E1ACCB}"/>
              </a:ext>
            </a:extLst>
          </p:cNvPr>
          <p:cNvSpPr/>
          <p:nvPr/>
        </p:nvSpPr>
        <p:spPr>
          <a:xfrm>
            <a:off x="5628000" y="2961000"/>
            <a:ext cx="936000" cy="936000"/>
          </a:xfrm>
          <a:prstGeom prst="ellipse">
            <a:avLst/>
          </a:prstGeom>
          <a:solidFill>
            <a:srgbClr val="FF0066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7" name="شكل بيضاوي 36">
            <a:extLst>
              <a:ext uri="{FF2B5EF4-FFF2-40B4-BE49-F238E27FC236}">
                <a16:creationId xmlns:a16="http://schemas.microsoft.com/office/drawing/2014/main" id="{84FB7849-6F2C-E520-1043-B6B56E43923F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788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39" name="شكل بيضاوي 38">
            <a:extLst>
              <a:ext uri="{FF2B5EF4-FFF2-40B4-BE49-F238E27FC236}">
                <a16:creationId xmlns:a16="http://schemas.microsoft.com/office/drawing/2014/main" id="{60218612-1B50-25C1-38DF-25AA8014BB9C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1" name="شكل بيضاوي 40">
            <a:extLst>
              <a:ext uri="{FF2B5EF4-FFF2-40B4-BE49-F238E27FC236}">
                <a16:creationId xmlns:a16="http://schemas.microsoft.com/office/drawing/2014/main" id="{173CAB22-D340-E568-42B1-F3C9CAC1B91B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3" name="شكل بيضاوي 42">
            <a:extLst>
              <a:ext uri="{FF2B5EF4-FFF2-40B4-BE49-F238E27FC236}">
                <a16:creationId xmlns:a16="http://schemas.microsoft.com/office/drawing/2014/main" id="{0FAD12E3-6F23-30D7-81F8-21F00566A4F0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CC9900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5" name="شكل بيضاوي 44">
            <a:extLst>
              <a:ext uri="{FF2B5EF4-FFF2-40B4-BE49-F238E27FC236}">
                <a16:creationId xmlns:a16="http://schemas.microsoft.com/office/drawing/2014/main" id="{E5B442C8-8089-67E4-4C6B-AC111EFF9A24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CC9900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7" name="شكل بيضاوي 46">
            <a:extLst>
              <a:ext uri="{FF2B5EF4-FFF2-40B4-BE49-F238E27FC236}">
                <a16:creationId xmlns:a16="http://schemas.microsoft.com/office/drawing/2014/main" id="{8DF1BB0E-F952-6614-5F34-4FF5D66AD12E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FF0066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49" name="شكل بيضاوي 48">
            <a:extLst>
              <a:ext uri="{FF2B5EF4-FFF2-40B4-BE49-F238E27FC236}">
                <a16:creationId xmlns:a16="http://schemas.microsoft.com/office/drawing/2014/main" id="{0824667C-FC45-E22B-7334-27D890C13AD1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CC9900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sp>
        <p:nvSpPr>
          <p:cNvPr id="51" name="شكل بيضاوي 50">
            <a:extLst>
              <a:ext uri="{FF2B5EF4-FFF2-40B4-BE49-F238E27FC236}">
                <a16:creationId xmlns:a16="http://schemas.microsoft.com/office/drawing/2014/main" id="{DE266DEB-32D5-DF6C-EFA0-F712207CD22B}"/>
              </a:ext>
            </a:extLst>
          </p:cNvPr>
          <p:cNvSpPr/>
          <p:nvPr/>
        </p:nvSpPr>
        <p:spPr>
          <a:xfrm>
            <a:off x="5826000" y="3159000"/>
            <a:ext cx="540000" cy="540000"/>
          </a:xfrm>
          <a:prstGeom prst="ellipse">
            <a:avLst/>
          </a:prstGeom>
          <a:solidFill>
            <a:srgbClr val="B8ADFF">
              <a:alpha val="39000"/>
            </a:srgbClr>
          </a:solidFill>
          <a:ln>
            <a:noFill/>
          </a:ln>
          <a:effectLst>
            <a:outerShdw blurRad="393700" dist="38100" dir="5400000" algn="t" rotWithShape="0">
              <a:schemeClr val="bg1">
                <a:alpha val="46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400" dirty="0">
              <a:solidFill>
                <a:srgbClr val="052438"/>
              </a:solidFill>
              <a:latin typeface="+mj-lt"/>
            </a:endParaRPr>
          </a:p>
        </p:txBody>
      </p:sp>
      <p:grpSp>
        <p:nvGrpSpPr>
          <p:cNvPr id="80" name="مجموعة 79">
            <a:extLst>
              <a:ext uri="{FF2B5EF4-FFF2-40B4-BE49-F238E27FC236}">
                <a16:creationId xmlns:a16="http://schemas.microsoft.com/office/drawing/2014/main" id="{3F8BC3FA-9CFB-DF2E-43EA-8FE44FDE9D24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7078397" y="3948420"/>
            <a:chExt cx="1076338" cy="1018520"/>
          </a:xfrm>
        </p:grpSpPr>
        <p:sp>
          <p:nvSpPr>
            <p:cNvPr id="14" name="مستطيل: زوايا مستديرة 13">
              <a:extLst>
                <a:ext uri="{FF2B5EF4-FFF2-40B4-BE49-F238E27FC236}">
                  <a16:creationId xmlns:a16="http://schemas.microsoft.com/office/drawing/2014/main" id="{86B5AACF-02FF-1F1E-9CED-E8B4356EA019}"/>
                </a:ext>
              </a:extLst>
            </p:cNvPr>
            <p:cNvSpPr/>
            <p:nvPr/>
          </p:nvSpPr>
          <p:spPr>
            <a:xfrm>
              <a:off x="7078397" y="394842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61" name="그룹 259">
              <a:extLst>
                <a:ext uri="{FF2B5EF4-FFF2-40B4-BE49-F238E27FC236}">
                  <a16:creationId xmlns:a16="http://schemas.microsoft.com/office/drawing/2014/main" id="{ECC4416D-BE96-2FB2-940E-AA8538AC7C76}"/>
                </a:ext>
              </a:extLst>
            </p:cNvPr>
            <p:cNvGrpSpPr/>
            <p:nvPr/>
          </p:nvGrpSpPr>
          <p:grpSpPr>
            <a:xfrm>
              <a:off x="7422296" y="4269141"/>
              <a:ext cx="392240" cy="386638"/>
              <a:chOff x="5451265" y="5564677"/>
              <a:chExt cx="392240" cy="386638"/>
            </a:xfrm>
            <a:solidFill>
              <a:srgbClr val="00B0AC"/>
            </a:solidFill>
          </p:grpSpPr>
          <p:sp>
            <p:nvSpPr>
              <p:cNvPr id="62" name="자유형: 도형 260">
                <a:extLst>
                  <a:ext uri="{FF2B5EF4-FFF2-40B4-BE49-F238E27FC236}">
                    <a16:creationId xmlns:a16="http://schemas.microsoft.com/office/drawing/2014/main" id="{EF1A5FD6-C0A0-2D49-0241-89F6718411D9}"/>
                  </a:ext>
                </a:extLst>
              </p:cNvPr>
              <p:cNvSpPr/>
              <p:nvPr/>
            </p:nvSpPr>
            <p:spPr>
              <a:xfrm>
                <a:off x="5563503" y="5855779"/>
                <a:ext cx="161925" cy="57150"/>
              </a:xfrm>
              <a:custGeom>
                <a:avLst/>
                <a:gdLst>
                  <a:gd name="connsiteX0" fmla="*/ 162537 w 161925"/>
                  <a:gd name="connsiteY0" fmla="*/ 44100 h 57150"/>
                  <a:gd name="connsiteX1" fmla="*/ 151964 w 161925"/>
                  <a:gd name="connsiteY1" fmla="*/ 29432 h 57150"/>
                  <a:gd name="connsiteX2" fmla="*/ 140820 w 161925"/>
                  <a:gd name="connsiteY2" fmla="*/ 29432 h 57150"/>
                  <a:gd name="connsiteX3" fmla="*/ 140820 w 161925"/>
                  <a:gd name="connsiteY3" fmla="*/ 7144 h 57150"/>
                  <a:gd name="connsiteX4" fmla="*/ 29377 w 161925"/>
                  <a:gd name="connsiteY4" fmla="*/ 7144 h 57150"/>
                  <a:gd name="connsiteX5" fmla="*/ 29377 w 161925"/>
                  <a:gd name="connsiteY5" fmla="*/ 29432 h 57150"/>
                  <a:gd name="connsiteX6" fmla="*/ 18233 w 161925"/>
                  <a:gd name="connsiteY6" fmla="*/ 29432 h 57150"/>
                  <a:gd name="connsiteX7" fmla="*/ 7660 w 161925"/>
                  <a:gd name="connsiteY7" fmla="*/ 37052 h 57150"/>
                  <a:gd name="connsiteX8" fmla="*/ 18233 w 161925"/>
                  <a:gd name="connsiteY8" fmla="*/ 51721 h 57150"/>
                  <a:gd name="connsiteX9" fmla="*/ 151964 w 161925"/>
                  <a:gd name="connsiteY9" fmla="*/ 51721 h 57150"/>
                  <a:gd name="connsiteX10" fmla="*/ 162537 w 161925"/>
                  <a:gd name="connsiteY10" fmla="*/ 44100 h 5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61925" h="57150">
                    <a:moveTo>
                      <a:pt x="162537" y="44100"/>
                    </a:moveTo>
                    <a:cubicBezTo>
                      <a:pt x="164823" y="36480"/>
                      <a:pt x="159203" y="29432"/>
                      <a:pt x="151964" y="29432"/>
                    </a:cubicBezTo>
                    <a:lnTo>
                      <a:pt x="140820" y="29432"/>
                    </a:lnTo>
                    <a:lnTo>
                      <a:pt x="140820" y="7144"/>
                    </a:lnTo>
                    <a:lnTo>
                      <a:pt x="29377" y="7144"/>
                    </a:lnTo>
                    <a:lnTo>
                      <a:pt x="29377" y="29432"/>
                    </a:lnTo>
                    <a:lnTo>
                      <a:pt x="18233" y="29432"/>
                    </a:lnTo>
                    <a:cubicBezTo>
                      <a:pt x="13471" y="29432"/>
                      <a:pt x="9089" y="32480"/>
                      <a:pt x="7660" y="37052"/>
                    </a:cubicBezTo>
                    <a:cubicBezTo>
                      <a:pt x="5374" y="44672"/>
                      <a:pt x="10994" y="51721"/>
                      <a:pt x="18233" y="51721"/>
                    </a:cubicBezTo>
                    <a:lnTo>
                      <a:pt x="151964" y="51721"/>
                    </a:lnTo>
                    <a:cubicBezTo>
                      <a:pt x="156822" y="51815"/>
                      <a:pt x="161204" y="48768"/>
                      <a:pt x="162537" y="44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3" name="자유형: 도형 261">
                <a:extLst>
                  <a:ext uri="{FF2B5EF4-FFF2-40B4-BE49-F238E27FC236}">
                    <a16:creationId xmlns:a16="http://schemas.microsoft.com/office/drawing/2014/main" id="{92AAE4F0-E804-EE34-F256-70FDFC6C12BC}"/>
                  </a:ext>
                </a:extLst>
              </p:cNvPr>
              <p:cNvSpPr/>
              <p:nvPr/>
            </p:nvSpPr>
            <p:spPr>
              <a:xfrm>
                <a:off x="5780987" y="5608307"/>
                <a:ext cx="57150" cy="38100"/>
              </a:xfrm>
              <a:custGeom>
                <a:avLst/>
                <a:gdLst>
                  <a:gd name="connsiteX0" fmla="*/ 7537 w 57150"/>
                  <a:gd name="connsiteY0" fmla="*/ 26968 h 38100"/>
                  <a:gd name="connsiteX1" fmla="*/ 21158 w 57150"/>
                  <a:gd name="connsiteY1" fmla="*/ 34874 h 38100"/>
                  <a:gd name="connsiteX2" fmla="*/ 43447 w 57150"/>
                  <a:gd name="connsiteY2" fmla="*/ 29064 h 38100"/>
                  <a:gd name="connsiteX3" fmla="*/ 51352 w 57150"/>
                  <a:gd name="connsiteY3" fmla="*/ 15443 h 38100"/>
                  <a:gd name="connsiteX4" fmla="*/ 37732 w 57150"/>
                  <a:gd name="connsiteY4" fmla="*/ 7537 h 38100"/>
                  <a:gd name="connsiteX5" fmla="*/ 15443 w 57150"/>
                  <a:gd name="connsiteY5" fmla="*/ 13348 h 38100"/>
                  <a:gd name="connsiteX6" fmla="*/ 7537 w 57150"/>
                  <a:gd name="connsiteY6" fmla="*/ 26968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7537" y="26968"/>
                    </a:moveTo>
                    <a:cubicBezTo>
                      <a:pt x="9157" y="32969"/>
                      <a:pt x="15252" y="36398"/>
                      <a:pt x="21158" y="34874"/>
                    </a:cubicBezTo>
                    <a:lnTo>
                      <a:pt x="43447" y="29064"/>
                    </a:lnTo>
                    <a:cubicBezTo>
                      <a:pt x="49352" y="27444"/>
                      <a:pt x="52876" y="21348"/>
                      <a:pt x="51352" y="15443"/>
                    </a:cubicBezTo>
                    <a:cubicBezTo>
                      <a:pt x="49733" y="9442"/>
                      <a:pt x="43637" y="5918"/>
                      <a:pt x="37732" y="7537"/>
                    </a:cubicBezTo>
                    <a:lnTo>
                      <a:pt x="15443" y="13348"/>
                    </a:lnTo>
                    <a:cubicBezTo>
                      <a:pt x="9442" y="14967"/>
                      <a:pt x="5918" y="21063"/>
                      <a:pt x="7537" y="2696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4" name="자유형: 도형 262">
                <a:extLst>
                  <a:ext uri="{FF2B5EF4-FFF2-40B4-BE49-F238E27FC236}">
                    <a16:creationId xmlns:a16="http://schemas.microsoft.com/office/drawing/2014/main" id="{077874D3-237B-E95F-81C5-2A82D673E846}"/>
                  </a:ext>
                </a:extLst>
              </p:cNvPr>
              <p:cNvSpPr/>
              <p:nvPr/>
            </p:nvSpPr>
            <p:spPr>
              <a:xfrm>
                <a:off x="5457271" y="5739466"/>
                <a:ext cx="57150" cy="38100"/>
              </a:xfrm>
              <a:custGeom>
                <a:avLst/>
                <a:gdLst>
                  <a:gd name="connsiteX0" fmla="*/ 37693 w 57150"/>
                  <a:gd name="connsiteY0" fmla="*/ 7537 h 38100"/>
                  <a:gd name="connsiteX1" fmla="*/ 15404 w 57150"/>
                  <a:gd name="connsiteY1" fmla="*/ 13348 h 38100"/>
                  <a:gd name="connsiteX2" fmla="*/ 7498 w 57150"/>
                  <a:gd name="connsiteY2" fmla="*/ 26968 h 38100"/>
                  <a:gd name="connsiteX3" fmla="*/ 21119 w 57150"/>
                  <a:gd name="connsiteY3" fmla="*/ 34874 h 38100"/>
                  <a:gd name="connsiteX4" fmla="*/ 43408 w 57150"/>
                  <a:gd name="connsiteY4" fmla="*/ 29064 h 38100"/>
                  <a:gd name="connsiteX5" fmla="*/ 51314 w 57150"/>
                  <a:gd name="connsiteY5" fmla="*/ 15443 h 38100"/>
                  <a:gd name="connsiteX6" fmla="*/ 37693 w 57150"/>
                  <a:gd name="connsiteY6" fmla="*/ 7537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37693" y="7537"/>
                    </a:moveTo>
                    <a:lnTo>
                      <a:pt x="15404" y="13348"/>
                    </a:lnTo>
                    <a:cubicBezTo>
                      <a:pt x="9499" y="14967"/>
                      <a:pt x="5975" y="21063"/>
                      <a:pt x="7498" y="26968"/>
                    </a:cubicBezTo>
                    <a:cubicBezTo>
                      <a:pt x="9118" y="32969"/>
                      <a:pt x="15214" y="36398"/>
                      <a:pt x="21119" y="34874"/>
                    </a:cubicBezTo>
                    <a:lnTo>
                      <a:pt x="43408" y="29064"/>
                    </a:lnTo>
                    <a:cubicBezTo>
                      <a:pt x="49313" y="27445"/>
                      <a:pt x="52838" y="21348"/>
                      <a:pt x="51314" y="15443"/>
                    </a:cubicBezTo>
                    <a:cubicBezTo>
                      <a:pt x="49790" y="9442"/>
                      <a:pt x="43694" y="5918"/>
                      <a:pt x="37693" y="75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5" name="자유형: 도형 263">
                <a:extLst>
                  <a:ext uri="{FF2B5EF4-FFF2-40B4-BE49-F238E27FC236}">
                    <a16:creationId xmlns:a16="http://schemas.microsoft.com/office/drawing/2014/main" id="{E579F4E0-C8C2-05C4-8DB5-DCB96AA9FC07}"/>
                  </a:ext>
                </a:extLst>
              </p:cNvPr>
              <p:cNvSpPr/>
              <p:nvPr/>
            </p:nvSpPr>
            <p:spPr>
              <a:xfrm>
                <a:off x="5780987" y="5739466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2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2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2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445"/>
                      <a:pt x="15443" y="290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6" name="자유형: 도형 264">
                <a:extLst>
                  <a:ext uri="{FF2B5EF4-FFF2-40B4-BE49-F238E27FC236}">
                    <a16:creationId xmlns:a16="http://schemas.microsoft.com/office/drawing/2014/main" id="{75BAC1C2-E8AF-6AF9-97FD-6C501D770A7C}"/>
                  </a:ext>
                </a:extLst>
              </p:cNvPr>
              <p:cNvSpPr/>
              <p:nvPr/>
            </p:nvSpPr>
            <p:spPr>
              <a:xfrm>
                <a:off x="5457327" y="5608307"/>
                <a:ext cx="57150" cy="38100"/>
              </a:xfrm>
              <a:custGeom>
                <a:avLst/>
                <a:gdLst>
                  <a:gd name="connsiteX0" fmla="*/ 15443 w 57150"/>
                  <a:gd name="connsiteY0" fmla="*/ 29064 h 38100"/>
                  <a:gd name="connsiteX1" fmla="*/ 37731 w 57150"/>
                  <a:gd name="connsiteY1" fmla="*/ 34874 h 38100"/>
                  <a:gd name="connsiteX2" fmla="*/ 51352 w 57150"/>
                  <a:gd name="connsiteY2" fmla="*/ 26968 h 38100"/>
                  <a:gd name="connsiteX3" fmla="*/ 43447 w 57150"/>
                  <a:gd name="connsiteY3" fmla="*/ 13348 h 38100"/>
                  <a:gd name="connsiteX4" fmla="*/ 21158 w 57150"/>
                  <a:gd name="connsiteY4" fmla="*/ 7537 h 38100"/>
                  <a:gd name="connsiteX5" fmla="*/ 7537 w 57150"/>
                  <a:gd name="connsiteY5" fmla="*/ 15443 h 38100"/>
                  <a:gd name="connsiteX6" fmla="*/ 15443 w 57150"/>
                  <a:gd name="connsiteY6" fmla="*/ 29064 h 38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38100">
                    <a:moveTo>
                      <a:pt x="15443" y="29064"/>
                    </a:moveTo>
                    <a:lnTo>
                      <a:pt x="37731" y="34874"/>
                    </a:lnTo>
                    <a:cubicBezTo>
                      <a:pt x="43637" y="36493"/>
                      <a:pt x="49828" y="32969"/>
                      <a:pt x="51352" y="26968"/>
                    </a:cubicBezTo>
                    <a:cubicBezTo>
                      <a:pt x="52972" y="21063"/>
                      <a:pt x="49447" y="14871"/>
                      <a:pt x="43447" y="13348"/>
                    </a:cubicBezTo>
                    <a:lnTo>
                      <a:pt x="21158" y="7537"/>
                    </a:lnTo>
                    <a:cubicBezTo>
                      <a:pt x="15252" y="5918"/>
                      <a:pt x="9061" y="9442"/>
                      <a:pt x="7537" y="15443"/>
                    </a:cubicBezTo>
                    <a:cubicBezTo>
                      <a:pt x="5918" y="21348"/>
                      <a:pt x="9442" y="27540"/>
                      <a:pt x="15443" y="2906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7" name="자유형: 도형 265">
                <a:extLst>
                  <a:ext uri="{FF2B5EF4-FFF2-40B4-BE49-F238E27FC236}">
                    <a16:creationId xmlns:a16="http://schemas.microsoft.com/office/drawing/2014/main" id="{CECA12D7-9288-DB92-A5F2-627F1DD816F1}"/>
                  </a:ext>
                </a:extLst>
              </p:cNvPr>
              <p:cNvSpPr/>
              <p:nvPr/>
            </p:nvSpPr>
            <p:spPr>
              <a:xfrm>
                <a:off x="5786355" y="5676804"/>
                <a:ext cx="57150" cy="28575"/>
              </a:xfrm>
              <a:custGeom>
                <a:avLst/>
                <a:gdLst>
                  <a:gd name="connsiteX0" fmla="*/ 41317 w 57150"/>
                  <a:gd name="connsiteY0" fmla="*/ 7144 h 28575"/>
                  <a:gd name="connsiteX1" fmla="*/ 18552 w 57150"/>
                  <a:gd name="connsiteY1" fmla="*/ 7144 h 28575"/>
                  <a:gd name="connsiteX2" fmla="*/ 7218 w 57150"/>
                  <a:gd name="connsiteY2" fmla="*/ 17050 h 28575"/>
                  <a:gd name="connsiteX3" fmla="*/ 18266 w 57150"/>
                  <a:gd name="connsiteY3" fmla="*/ 29432 h 28575"/>
                  <a:gd name="connsiteX4" fmla="*/ 41031 w 57150"/>
                  <a:gd name="connsiteY4" fmla="*/ 29432 h 28575"/>
                  <a:gd name="connsiteX5" fmla="*/ 52366 w 57150"/>
                  <a:gd name="connsiteY5" fmla="*/ 19526 h 28575"/>
                  <a:gd name="connsiteX6" fmla="*/ 41317 w 57150"/>
                  <a:gd name="connsiteY6" fmla="*/ 7144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41317" y="7144"/>
                    </a:move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813"/>
                      <a:pt x="11694" y="29432"/>
                      <a:pt x="18266" y="29432"/>
                    </a:cubicBezTo>
                    <a:lnTo>
                      <a:pt x="41031" y="29432"/>
                    </a:lnTo>
                    <a:cubicBezTo>
                      <a:pt x="46747" y="29432"/>
                      <a:pt x="51795" y="25241"/>
                      <a:pt x="52366" y="19526"/>
                    </a:cubicBezTo>
                    <a:cubicBezTo>
                      <a:pt x="53128" y="12763"/>
                      <a:pt x="47890" y="7144"/>
                      <a:pt x="41317" y="714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8" name="자유형: 도형 266">
                <a:extLst>
                  <a:ext uri="{FF2B5EF4-FFF2-40B4-BE49-F238E27FC236}">
                    <a16:creationId xmlns:a16="http://schemas.microsoft.com/office/drawing/2014/main" id="{73440A7F-3F96-87B0-7266-8FB5B1657259}"/>
                  </a:ext>
                </a:extLst>
              </p:cNvPr>
              <p:cNvSpPr/>
              <p:nvPr/>
            </p:nvSpPr>
            <p:spPr>
              <a:xfrm>
                <a:off x="5451265" y="5676804"/>
                <a:ext cx="57150" cy="28575"/>
              </a:xfrm>
              <a:custGeom>
                <a:avLst/>
                <a:gdLst>
                  <a:gd name="connsiteX0" fmla="*/ 18266 w 57150"/>
                  <a:gd name="connsiteY0" fmla="*/ 29432 h 28575"/>
                  <a:gd name="connsiteX1" fmla="*/ 41031 w 57150"/>
                  <a:gd name="connsiteY1" fmla="*/ 29432 h 28575"/>
                  <a:gd name="connsiteX2" fmla="*/ 52366 w 57150"/>
                  <a:gd name="connsiteY2" fmla="*/ 19526 h 28575"/>
                  <a:gd name="connsiteX3" fmla="*/ 41317 w 57150"/>
                  <a:gd name="connsiteY3" fmla="*/ 7144 h 28575"/>
                  <a:gd name="connsiteX4" fmla="*/ 18552 w 57150"/>
                  <a:gd name="connsiteY4" fmla="*/ 7144 h 28575"/>
                  <a:gd name="connsiteX5" fmla="*/ 7218 w 57150"/>
                  <a:gd name="connsiteY5" fmla="*/ 17050 h 28575"/>
                  <a:gd name="connsiteX6" fmla="*/ 18266 w 57150"/>
                  <a:gd name="connsiteY6" fmla="*/ 29432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7150" h="28575">
                    <a:moveTo>
                      <a:pt x="18266" y="29432"/>
                    </a:moveTo>
                    <a:lnTo>
                      <a:pt x="41031" y="29432"/>
                    </a:lnTo>
                    <a:cubicBezTo>
                      <a:pt x="46746" y="29432"/>
                      <a:pt x="51795" y="25241"/>
                      <a:pt x="52366" y="19526"/>
                    </a:cubicBezTo>
                    <a:cubicBezTo>
                      <a:pt x="53128" y="12763"/>
                      <a:pt x="47889" y="7144"/>
                      <a:pt x="41317" y="7144"/>
                    </a:cubicBezTo>
                    <a:lnTo>
                      <a:pt x="18552" y="7144"/>
                    </a:lnTo>
                    <a:cubicBezTo>
                      <a:pt x="12837" y="7144"/>
                      <a:pt x="7789" y="11335"/>
                      <a:pt x="7218" y="17050"/>
                    </a:cubicBezTo>
                    <a:cubicBezTo>
                      <a:pt x="6455" y="23717"/>
                      <a:pt x="11694" y="29432"/>
                      <a:pt x="18266" y="294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9" name="자유형: 도형 267">
                <a:extLst>
                  <a:ext uri="{FF2B5EF4-FFF2-40B4-BE49-F238E27FC236}">
                    <a16:creationId xmlns:a16="http://schemas.microsoft.com/office/drawing/2014/main" id="{E6EA0192-EF99-9EA0-9064-6C67D8AB2843}"/>
                  </a:ext>
                </a:extLst>
              </p:cNvPr>
              <p:cNvSpPr/>
              <p:nvPr/>
            </p:nvSpPr>
            <p:spPr>
              <a:xfrm>
                <a:off x="5631647" y="5712809"/>
                <a:ext cx="28575" cy="47625"/>
              </a:xfrm>
              <a:custGeom>
                <a:avLst/>
                <a:gdLst>
                  <a:gd name="connsiteX0" fmla="*/ 16954 w 28575"/>
                  <a:gd name="connsiteY0" fmla="*/ 7144 h 47625"/>
                  <a:gd name="connsiteX1" fmla="*/ 7144 w 28575"/>
                  <a:gd name="connsiteY1" fmla="*/ 26861 h 47625"/>
                  <a:gd name="connsiteX2" fmla="*/ 16954 w 28575"/>
                  <a:gd name="connsiteY2" fmla="*/ 46482 h 47625"/>
                  <a:gd name="connsiteX3" fmla="*/ 26765 w 28575"/>
                  <a:gd name="connsiteY3" fmla="*/ 26861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" h="47625">
                    <a:moveTo>
                      <a:pt x="16954" y="7144"/>
                    </a:moveTo>
                    <a:lnTo>
                      <a:pt x="7144" y="26861"/>
                    </a:lnTo>
                    <a:lnTo>
                      <a:pt x="16954" y="46482"/>
                    </a:lnTo>
                    <a:lnTo>
                      <a:pt x="26765" y="2686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0" name="자유형: 도형 268">
                <a:extLst>
                  <a:ext uri="{FF2B5EF4-FFF2-40B4-BE49-F238E27FC236}">
                    <a16:creationId xmlns:a16="http://schemas.microsoft.com/office/drawing/2014/main" id="{D926885C-B63B-8113-5E13-A38127BD67AA}"/>
                  </a:ext>
                </a:extLst>
              </p:cNvPr>
              <p:cNvSpPr/>
              <p:nvPr/>
            </p:nvSpPr>
            <p:spPr>
              <a:xfrm>
                <a:off x="5518790" y="5564677"/>
                <a:ext cx="257175" cy="276225"/>
              </a:xfrm>
              <a:custGeom>
                <a:avLst/>
                <a:gdLst>
                  <a:gd name="connsiteX0" fmla="*/ 229157 w 257175"/>
                  <a:gd name="connsiteY0" fmla="*/ 201662 h 276225"/>
                  <a:gd name="connsiteX1" fmla="*/ 252303 w 257175"/>
                  <a:gd name="connsiteY1" fmla="*/ 130415 h 276225"/>
                  <a:gd name="connsiteX2" fmla="*/ 103618 w 257175"/>
                  <a:gd name="connsiteY2" fmla="*/ 9829 h 276225"/>
                  <a:gd name="connsiteX3" fmla="*/ 9225 w 257175"/>
                  <a:gd name="connsiteY3" fmla="*/ 107650 h 276225"/>
                  <a:gd name="connsiteX4" fmla="*/ 31132 w 257175"/>
                  <a:gd name="connsiteY4" fmla="*/ 202805 h 276225"/>
                  <a:gd name="connsiteX5" fmla="*/ 51706 w 257175"/>
                  <a:gd name="connsiteY5" fmla="*/ 253002 h 276225"/>
                  <a:gd name="connsiteX6" fmla="*/ 73995 w 257175"/>
                  <a:gd name="connsiteY6" fmla="*/ 276053 h 276225"/>
                  <a:gd name="connsiteX7" fmla="*/ 118572 w 257175"/>
                  <a:gd name="connsiteY7" fmla="*/ 276053 h 276225"/>
                  <a:gd name="connsiteX8" fmla="*/ 118572 w 257175"/>
                  <a:gd name="connsiteY8" fmla="*/ 222236 h 276225"/>
                  <a:gd name="connsiteX9" fmla="*/ 75138 w 257175"/>
                  <a:gd name="connsiteY9" fmla="*/ 135464 h 276225"/>
                  <a:gd name="connsiteX10" fmla="*/ 80091 w 257175"/>
                  <a:gd name="connsiteY10" fmla="*/ 120509 h 276225"/>
                  <a:gd name="connsiteX11" fmla="*/ 95045 w 257175"/>
                  <a:gd name="connsiteY11" fmla="*/ 125462 h 276225"/>
                  <a:gd name="connsiteX12" fmla="*/ 107332 w 257175"/>
                  <a:gd name="connsiteY12" fmla="*/ 150132 h 276225"/>
                  <a:gd name="connsiteX13" fmla="*/ 119620 w 257175"/>
                  <a:gd name="connsiteY13" fmla="*/ 125462 h 276225"/>
                  <a:gd name="connsiteX14" fmla="*/ 139527 w 257175"/>
                  <a:gd name="connsiteY14" fmla="*/ 125462 h 276225"/>
                  <a:gd name="connsiteX15" fmla="*/ 151814 w 257175"/>
                  <a:gd name="connsiteY15" fmla="*/ 150132 h 276225"/>
                  <a:gd name="connsiteX16" fmla="*/ 164101 w 257175"/>
                  <a:gd name="connsiteY16" fmla="*/ 125462 h 276225"/>
                  <a:gd name="connsiteX17" fmla="*/ 179056 w 257175"/>
                  <a:gd name="connsiteY17" fmla="*/ 120509 h 276225"/>
                  <a:gd name="connsiteX18" fmla="*/ 184008 w 257175"/>
                  <a:gd name="connsiteY18" fmla="*/ 135464 h 276225"/>
                  <a:gd name="connsiteX19" fmla="*/ 140574 w 257175"/>
                  <a:gd name="connsiteY19" fmla="*/ 222236 h 276225"/>
                  <a:gd name="connsiteX20" fmla="*/ 140574 w 257175"/>
                  <a:gd name="connsiteY20" fmla="*/ 276053 h 276225"/>
                  <a:gd name="connsiteX21" fmla="*/ 185151 w 257175"/>
                  <a:gd name="connsiteY21" fmla="*/ 276053 h 276225"/>
                  <a:gd name="connsiteX22" fmla="*/ 207440 w 257175"/>
                  <a:gd name="connsiteY22" fmla="*/ 253002 h 276225"/>
                  <a:gd name="connsiteX23" fmla="*/ 229157 w 257175"/>
                  <a:gd name="connsiteY23" fmla="*/ 201662 h 276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57175" h="276225">
                    <a:moveTo>
                      <a:pt x="229157" y="201662"/>
                    </a:moveTo>
                    <a:cubicBezTo>
                      <a:pt x="244302" y="180803"/>
                      <a:pt x="252303" y="156133"/>
                      <a:pt x="252303" y="130415"/>
                    </a:cubicBezTo>
                    <a:cubicBezTo>
                      <a:pt x="252303" y="53549"/>
                      <a:pt x="182009" y="-6459"/>
                      <a:pt x="103618" y="9829"/>
                    </a:cubicBezTo>
                    <a:cubicBezTo>
                      <a:pt x="55993" y="19735"/>
                      <a:pt x="18083" y="59454"/>
                      <a:pt x="9225" y="107650"/>
                    </a:cubicBezTo>
                    <a:cubicBezTo>
                      <a:pt x="3034" y="141655"/>
                      <a:pt x="10749" y="175469"/>
                      <a:pt x="31132" y="202805"/>
                    </a:cubicBezTo>
                    <a:cubicBezTo>
                      <a:pt x="50087" y="228237"/>
                      <a:pt x="50563" y="248811"/>
                      <a:pt x="51706" y="253002"/>
                    </a:cubicBezTo>
                    <a:cubicBezTo>
                      <a:pt x="51706" y="265289"/>
                      <a:pt x="61708" y="276053"/>
                      <a:pt x="73995" y="276053"/>
                    </a:cubicBezTo>
                    <a:lnTo>
                      <a:pt x="118572" y="276053"/>
                    </a:lnTo>
                    <a:lnTo>
                      <a:pt x="118572" y="222236"/>
                    </a:lnTo>
                    <a:cubicBezTo>
                      <a:pt x="117333" y="219760"/>
                      <a:pt x="72566" y="130320"/>
                      <a:pt x="75138" y="135464"/>
                    </a:cubicBezTo>
                    <a:cubicBezTo>
                      <a:pt x="72376" y="129939"/>
                      <a:pt x="74662" y="123272"/>
                      <a:pt x="80091" y="120509"/>
                    </a:cubicBezTo>
                    <a:cubicBezTo>
                      <a:pt x="85615" y="117747"/>
                      <a:pt x="92283" y="120033"/>
                      <a:pt x="95045" y="125462"/>
                    </a:cubicBezTo>
                    <a:lnTo>
                      <a:pt x="107332" y="150132"/>
                    </a:lnTo>
                    <a:lnTo>
                      <a:pt x="119620" y="125462"/>
                    </a:lnTo>
                    <a:cubicBezTo>
                      <a:pt x="123430" y="117938"/>
                      <a:pt x="135812" y="117938"/>
                      <a:pt x="139527" y="125462"/>
                    </a:cubicBezTo>
                    <a:lnTo>
                      <a:pt x="151814" y="150132"/>
                    </a:lnTo>
                    <a:lnTo>
                      <a:pt x="164101" y="125462"/>
                    </a:lnTo>
                    <a:cubicBezTo>
                      <a:pt x="166864" y="119938"/>
                      <a:pt x="173531" y="117747"/>
                      <a:pt x="179056" y="120509"/>
                    </a:cubicBezTo>
                    <a:cubicBezTo>
                      <a:pt x="184580" y="123272"/>
                      <a:pt x="186771" y="129939"/>
                      <a:pt x="184008" y="135464"/>
                    </a:cubicBezTo>
                    <a:cubicBezTo>
                      <a:pt x="182580" y="138321"/>
                      <a:pt x="138289" y="226809"/>
                      <a:pt x="140574" y="222236"/>
                    </a:cubicBezTo>
                    <a:lnTo>
                      <a:pt x="140574" y="276053"/>
                    </a:lnTo>
                    <a:lnTo>
                      <a:pt x="185151" y="276053"/>
                    </a:lnTo>
                    <a:cubicBezTo>
                      <a:pt x="197439" y="276053"/>
                      <a:pt x="207440" y="265289"/>
                      <a:pt x="207440" y="253002"/>
                    </a:cubicBezTo>
                    <a:cubicBezTo>
                      <a:pt x="209345" y="247954"/>
                      <a:pt x="210393" y="227570"/>
                      <a:pt x="229157" y="20166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1" name="자유형: 도형 269">
                <a:extLst>
                  <a:ext uri="{FF2B5EF4-FFF2-40B4-BE49-F238E27FC236}">
                    <a16:creationId xmlns:a16="http://schemas.microsoft.com/office/drawing/2014/main" id="{BC6D6F2E-9943-88FA-E835-3FBD312D6168}"/>
                  </a:ext>
                </a:extLst>
              </p:cNvPr>
              <p:cNvSpPr/>
              <p:nvPr/>
            </p:nvSpPr>
            <p:spPr>
              <a:xfrm>
                <a:off x="5597167" y="5922740"/>
                <a:ext cx="95250" cy="28575"/>
              </a:xfrm>
              <a:custGeom>
                <a:avLst/>
                <a:gdLst>
                  <a:gd name="connsiteX0" fmla="*/ 51435 w 95250"/>
                  <a:gd name="connsiteY0" fmla="*/ 29433 h 28575"/>
                  <a:gd name="connsiteX1" fmla="*/ 95726 w 95250"/>
                  <a:gd name="connsiteY1" fmla="*/ 7144 h 28575"/>
                  <a:gd name="connsiteX2" fmla="*/ 7144 w 95250"/>
                  <a:gd name="connsiteY2" fmla="*/ 7144 h 28575"/>
                  <a:gd name="connsiteX3" fmla="*/ 51435 w 95250"/>
                  <a:gd name="connsiteY3" fmla="*/ 29433 h 28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250" h="28575">
                    <a:moveTo>
                      <a:pt x="51435" y="29433"/>
                    </a:moveTo>
                    <a:cubicBezTo>
                      <a:pt x="69532" y="29433"/>
                      <a:pt x="85534" y="20574"/>
                      <a:pt x="95726" y="7144"/>
                    </a:cubicBezTo>
                    <a:lnTo>
                      <a:pt x="7144" y="7144"/>
                    </a:lnTo>
                    <a:cubicBezTo>
                      <a:pt x="17335" y="20574"/>
                      <a:pt x="33242" y="29433"/>
                      <a:pt x="51435" y="2943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76" name="مجموعة 75">
            <a:extLst>
              <a:ext uri="{FF2B5EF4-FFF2-40B4-BE49-F238E27FC236}">
                <a16:creationId xmlns:a16="http://schemas.microsoft.com/office/drawing/2014/main" id="{D641A897-9DD0-CE67-397B-ECA852A10AE6}"/>
              </a:ext>
            </a:extLst>
          </p:cNvPr>
          <p:cNvGrpSpPr/>
          <p:nvPr/>
        </p:nvGrpSpPr>
        <p:grpSpPr>
          <a:xfrm>
            <a:off x="5557831" y="2919740"/>
            <a:ext cx="1076338" cy="1018520"/>
            <a:chOff x="4368830" y="3609340"/>
            <a:chExt cx="1076338" cy="1018520"/>
          </a:xfrm>
        </p:grpSpPr>
        <p:sp>
          <p:nvSpPr>
            <p:cNvPr id="10" name="مستطيل: زوايا مستديرة 9">
              <a:extLst>
                <a:ext uri="{FF2B5EF4-FFF2-40B4-BE49-F238E27FC236}">
                  <a16:creationId xmlns:a16="http://schemas.microsoft.com/office/drawing/2014/main" id="{DF3727BD-FAAC-574E-83C9-E3DB45E2DEBD}"/>
                </a:ext>
              </a:extLst>
            </p:cNvPr>
            <p:cNvSpPr/>
            <p:nvPr/>
          </p:nvSpPr>
          <p:spPr>
            <a:xfrm>
              <a:off x="4368830" y="3609340"/>
              <a:ext cx="1076338" cy="1018520"/>
            </a:xfrm>
            <a:prstGeom prst="roundRect">
              <a:avLst>
                <a:gd name="adj" fmla="val 22843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228600" dist="38100" dir="5400000" algn="t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dirty="0">
                <a:solidFill>
                  <a:srgbClr val="052438"/>
                </a:solidFill>
                <a:latin typeface="+mj-lt"/>
              </a:endParaRPr>
            </a:p>
          </p:txBody>
        </p:sp>
        <p:grpSp>
          <p:nvGrpSpPr>
            <p:cNvPr id="72" name="그룹 310">
              <a:extLst>
                <a:ext uri="{FF2B5EF4-FFF2-40B4-BE49-F238E27FC236}">
                  <a16:creationId xmlns:a16="http://schemas.microsoft.com/office/drawing/2014/main" id="{22E7383D-5646-1001-6F51-E1A6E2FB516D}"/>
                </a:ext>
              </a:extLst>
            </p:cNvPr>
            <p:cNvGrpSpPr/>
            <p:nvPr/>
          </p:nvGrpSpPr>
          <p:grpSpPr>
            <a:xfrm>
              <a:off x="4802224" y="3921432"/>
              <a:ext cx="209550" cy="394335"/>
              <a:chOff x="841811" y="2230183"/>
              <a:chExt cx="209550" cy="394335"/>
            </a:xfrm>
            <a:solidFill>
              <a:srgbClr val="788DFF"/>
            </a:solidFill>
          </p:grpSpPr>
          <p:sp>
            <p:nvSpPr>
              <p:cNvPr id="73" name="자유형: 도형 311">
                <a:extLst>
                  <a:ext uri="{FF2B5EF4-FFF2-40B4-BE49-F238E27FC236}">
                    <a16:creationId xmlns:a16="http://schemas.microsoft.com/office/drawing/2014/main" id="{C7D4EE53-4636-4624-0D38-6B9E3D0B1601}"/>
                  </a:ext>
                </a:extLst>
              </p:cNvPr>
              <p:cNvSpPr/>
              <p:nvPr/>
            </p:nvSpPr>
            <p:spPr>
              <a:xfrm>
                <a:off x="841811" y="2230183"/>
                <a:ext cx="209550" cy="66675"/>
              </a:xfrm>
              <a:custGeom>
                <a:avLst/>
                <a:gdLst>
                  <a:gd name="connsiteX0" fmla="*/ 205454 w 209550"/>
                  <a:gd name="connsiteY0" fmla="*/ 59912 h 66675"/>
                  <a:gd name="connsiteX1" fmla="*/ 205454 w 209550"/>
                  <a:gd name="connsiteY1" fmla="*/ 29908 h 66675"/>
                  <a:gd name="connsiteX2" fmla="*/ 182690 w 209550"/>
                  <a:gd name="connsiteY2" fmla="*/ 7144 h 66675"/>
                  <a:gd name="connsiteX3" fmla="*/ 29908 w 209550"/>
                  <a:gd name="connsiteY3" fmla="*/ 7144 h 66675"/>
                  <a:gd name="connsiteX4" fmla="*/ 7144 w 209550"/>
                  <a:gd name="connsiteY4" fmla="*/ 29908 h 66675"/>
                  <a:gd name="connsiteX5" fmla="*/ 7144 w 209550"/>
                  <a:gd name="connsiteY5" fmla="*/ 59912 h 66675"/>
                  <a:gd name="connsiteX6" fmla="*/ 205454 w 209550"/>
                  <a:gd name="connsiteY6" fmla="*/ 59912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9550" h="66675">
                    <a:moveTo>
                      <a:pt x="205454" y="59912"/>
                    </a:moveTo>
                    <a:lnTo>
                      <a:pt x="205454" y="29908"/>
                    </a:lnTo>
                    <a:cubicBezTo>
                      <a:pt x="205454" y="17336"/>
                      <a:pt x="195263" y="7144"/>
                      <a:pt x="182690" y="7144"/>
                    </a:cubicBezTo>
                    <a:lnTo>
                      <a:pt x="29908" y="7144"/>
                    </a:lnTo>
                    <a:cubicBezTo>
                      <a:pt x="17335" y="7144"/>
                      <a:pt x="7144" y="17336"/>
                      <a:pt x="7144" y="29908"/>
                    </a:cubicBezTo>
                    <a:lnTo>
                      <a:pt x="7144" y="59912"/>
                    </a:lnTo>
                    <a:lnTo>
                      <a:pt x="205454" y="59912"/>
                    </a:ln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4" name="자유형: 도형 312">
                <a:extLst>
                  <a:ext uri="{FF2B5EF4-FFF2-40B4-BE49-F238E27FC236}">
                    <a16:creationId xmlns:a16="http://schemas.microsoft.com/office/drawing/2014/main" id="{889ADA5C-69EB-8511-721B-C1395A2DBD65}"/>
                  </a:ext>
                </a:extLst>
              </p:cNvPr>
              <p:cNvSpPr/>
              <p:nvPr/>
            </p:nvSpPr>
            <p:spPr>
              <a:xfrm>
                <a:off x="841811" y="2557843"/>
                <a:ext cx="209550" cy="66675"/>
              </a:xfrm>
              <a:custGeom>
                <a:avLst/>
                <a:gdLst>
                  <a:gd name="connsiteX0" fmla="*/ 7144 w 209550"/>
                  <a:gd name="connsiteY0" fmla="*/ 7144 h 66675"/>
                  <a:gd name="connsiteX1" fmla="*/ 7144 w 209550"/>
                  <a:gd name="connsiteY1" fmla="*/ 37148 h 66675"/>
                  <a:gd name="connsiteX2" fmla="*/ 29908 w 209550"/>
                  <a:gd name="connsiteY2" fmla="*/ 59912 h 66675"/>
                  <a:gd name="connsiteX3" fmla="*/ 182785 w 209550"/>
                  <a:gd name="connsiteY3" fmla="*/ 59912 h 66675"/>
                  <a:gd name="connsiteX4" fmla="*/ 205550 w 209550"/>
                  <a:gd name="connsiteY4" fmla="*/ 37148 h 66675"/>
                  <a:gd name="connsiteX5" fmla="*/ 205550 w 209550"/>
                  <a:gd name="connsiteY5" fmla="*/ 7144 h 66675"/>
                  <a:gd name="connsiteX6" fmla="*/ 7144 w 209550"/>
                  <a:gd name="connsiteY6" fmla="*/ 7144 h 66675"/>
                  <a:gd name="connsiteX7" fmla="*/ 123920 w 209550"/>
                  <a:gd name="connsiteY7" fmla="*/ 44291 h 66675"/>
                  <a:gd name="connsiteX8" fmla="*/ 88964 w 209550"/>
                  <a:gd name="connsiteY8" fmla="*/ 44291 h 66675"/>
                  <a:gd name="connsiteX9" fmla="*/ 77438 w 209550"/>
                  <a:gd name="connsiteY9" fmla="*/ 33623 h 66675"/>
                  <a:gd name="connsiteX10" fmla="*/ 88582 w 209550"/>
                  <a:gd name="connsiteY10" fmla="*/ 22003 h 66675"/>
                  <a:gd name="connsiteX11" fmla="*/ 123539 w 209550"/>
                  <a:gd name="connsiteY11" fmla="*/ 22003 h 66675"/>
                  <a:gd name="connsiteX12" fmla="*/ 135065 w 209550"/>
                  <a:gd name="connsiteY12" fmla="*/ 32671 h 66675"/>
                  <a:gd name="connsiteX13" fmla="*/ 123920 w 209550"/>
                  <a:gd name="connsiteY13" fmla="*/ 44291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66675">
                    <a:moveTo>
                      <a:pt x="7144" y="7144"/>
                    </a:moveTo>
                    <a:lnTo>
                      <a:pt x="7144" y="37148"/>
                    </a:lnTo>
                    <a:cubicBezTo>
                      <a:pt x="7144" y="49721"/>
                      <a:pt x="17335" y="59912"/>
                      <a:pt x="29908" y="59912"/>
                    </a:cubicBezTo>
                    <a:lnTo>
                      <a:pt x="182785" y="59912"/>
                    </a:lnTo>
                    <a:cubicBezTo>
                      <a:pt x="195358" y="59912"/>
                      <a:pt x="205550" y="49721"/>
                      <a:pt x="205550" y="37148"/>
                    </a:cubicBezTo>
                    <a:lnTo>
                      <a:pt x="205550" y="7144"/>
                    </a:lnTo>
                    <a:lnTo>
                      <a:pt x="7144" y="7144"/>
                    </a:lnTo>
                    <a:close/>
                    <a:moveTo>
                      <a:pt x="123920" y="44291"/>
                    </a:moveTo>
                    <a:lnTo>
                      <a:pt x="88964" y="44291"/>
                    </a:lnTo>
                    <a:cubicBezTo>
                      <a:pt x="82963" y="44291"/>
                      <a:pt x="77724" y="39624"/>
                      <a:pt x="77438" y="33623"/>
                    </a:cubicBezTo>
                    <a:cubicBezTo>
                      <a:pt x="77153" y="27242"/>
                      <a:pt x="82201" y="22003"/>
                      <a:pt x="88582" y="22003"/>
                    </a:cubicBezTo>
                    <a:lnTo>
                      <a:pt x="123539" y="22003"/>
                    </a:lnTo>
                    <a:cubicBezTo>
                      <a:pt x="129540" y="22003"/>
                      <a:pt x="134779" y="26670"/>
                      <a:pt x="135065" y="32671"/>
                    </a:cubicBezTo>
                    <a:cubicBezTo>
                      <a:pt x="135350" y="38957"/>
                      <a:pt x="130207" y="44291"/>
                      <a:pt x="123920" y="44291"/>
                    </a:cubicBez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5" name="자유형: 도형 313">
                <a:extLst>
                  <a:ext uri="{FF2B5EF4-FFF2-40B4-BE49-F238E27FC236}">
                    <a16:creationId xmlns:a16="http://schemas.microsoft.com/office/drawing/2014/main" id="{CE45D98D-3388-421F-4544-B9DFA3ECA1AC}"/>
                  </a:ext>
                </a:extLst>
              </p:cNvPr>
              <p:cNvSpPr/>
              <p:nvPr/>
            </p:nvSpPr>
            <p:spPr>
              <a:xfrm>
                <a:off x="841811" y="2305907"/>
                <a:ext cx="209550" cy="238125"/>
              </a:xfrm>
              <a:custGeom>
                <a:avLst/>
                <a:gdLst>
                  <a:gd name="connsiteX0" fmla="*/ 7144 w 209550"/>
                  <a:gd name="connsiteY0" fmla="*/ 7144 h 238125"/>
                  <a:gd name="connsiteX1" fmla="*/ 205550 w 209550"/>
                  <a:gd name="connsiteY1" fmla="*/ 7144 h 238125"/>
                  <a:gd name="connsiteX2" fmla="*/ 205550 w 209550"/>
                  <a:gd name="connsiteY2" fmla="*/ 236696 h 238125"/>
                  <a:gd name="connsiteX3" fmla="*/ 7144 w 209550"/>
                  <a:gd name="connsiteY3" fmla="*/ 236696 h 238125"/>
                  <a:gd name="connsiteX4" fmla="*/ 7144 w 209550"/>
                  <a:gd name="connsiteY4" fmla="*/ 714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9550" h="238125">
                    <a:moveTo>
                      <a:pt x="7144" y="7144"/>
                    </a:moveTo>
                    <a:lnTo>
                      <a:pt x="205550" y="7144"/>
                    </a:lnTo>
                    <a:lnTo>
                      <a:pt x="205550" y="236696"/>
                    </a:lnTo>
                    <a:lnTo>
                      <a:pt x="7144" y="236696"/>
                    </a:lnTo>
                    <a:lnTo>
                      <a:pt x="7144" y="7144"/>
                    </a:lnTo>
                    <a:close/>
                  </a:path>
                </a:pathLst>
              </a:custGeom>
              <a:solidFill>
                <a:srgbClr val="CC990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grpSp>
        <p:nvGrpSpPr>
          <p:cNvPr id="18" name="مجموعة 17">
            <a:extLst>
              <a:ext uri="{FF2B5EF4-FFF2-40B4-BE49-F238E27FC236}">
                <a16:creationId xmlns:a16="http://schemas.microsoft.com/office/drawing/2014/main" id="{9ECC0AC5-E4A2-7887-D9F6-3B17FC5A2AED}"/>
              </a:ext>
            </a:extLst>
          </p:cNvPr>
          <p:cNvGrpSpPr/>
          <p:nvPr/>
        </p:nvGrpSpPr>
        <p:grpSpPr>
          <a:xfrm>
            <a:off x="5060755" y="2201601"/>
            <a:ext cx="2398544" cy="2330548"/>
            <a:chOff x="5404336" y="2725685"/>
            <a:chExt cx="1494623" cy="1494623"/>
          </a:xfrm>
        </p:grpSpPr>
        <p:pic>
          <p:nvPicPr>
            <p:cNvPr id="19" name="صورة 18">
              <a:extLst>
                <a:ext uri="{FF2B5EF4-FFF2-40B4-BE49-F238E27FC236}">
                  <a16:creationId xmlns:a16="http://schemas.microsoft.com/office/drawing/2014/main" id="{35CDA15A-BAD6-E8AF-44B4-E14FC17BF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4336" y="2725685"/>
              <a:ext cx="1494623" cy="1494623"/>
            </a:xfrm>
            <a:prstGeom prst="rect">
              <a:avLst/>
            </a:prstGeom>
          </p:spPr>
        </p:pic>
        <p:pic>
          <p:nvPicPr>
            <p:cNvPr id="21" name="صورة 20">
              <a:extLst>
                <a:ext uri="{FF2B5EF4-FFF2-40B4-BE49-F238E27FC236}">
                  <a16:creationId xmlns:a16="http://schemas.microsoft.com/office/drawing/2014/main" id="{40AB1D6F-8980-4D99-338D-905E38B06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55" t="25284" r="20174" b="25800"/>
            <a:stretch>
              <a:fillRect/>
            </a:stretch>
          </p:blipFill>
          <p:spPr>
            <a:xfrm>
              <a:off x="5439084" y="3124862"/>
              <a:ext cx="1344731" cy="10266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0832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PTM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uicksand SemiBold - Quicksand Light">
      <a:majorFont>
        <a:latin typeface="Quicksand SemiBold"/>
        <a:ea typeface="Arial Unicode MS"/>
        <a:cs typeface=""/>
      </a:majorFont>
      <a:minorFont>
        <a:latin typeface="Quicksand Light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rgbClr val="FFE8FE"/>
            </a:gs>
            <a:gs pos="100000">
              <a:srgbClr val="DAD6FF"/>
            </a:gs>
          </a:gsLst>
          <a:lin ang="18900000" scaled="0"/>
        </a:gra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solidFill>
              <a:srgbClr val="052438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">
          <a:solidFill>
            <a:srgbClr val="01DBE7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4017</TotalTime>
  <Words>2099</Words>
  <Application>Microsoft Office PowerPoint</Application>
  <PresentationFormat>شاشة عريضة</PresentationFormat>
  <Paragraphs>455</Paragraphs>
  <Slides>23</Slides>
  <Notes>3</Notes>
  <HiddenSlides>0</HiddenSlides>
  <MMClips>3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23</vt:i4>
      </vt:variant>
    </vt:vector>
  </HeadingPairs>
  <TitlesOfParts>
    <vt:vector size="28" baseType="lpstr">
      <vt:lpstr>Cairo Light</vt:lpstr>
      <vt:lpstr>Cairo</vt:lpstr>
      <vt:lpstr>Arial</vt:lpstr>
      <vt:lpstr>맑은 고딕</vt:lpstr>
      <vt:lpstr>PPTMON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5</dc:creator>
  <cp:lastModifiedBy>windows</cp:lastModifiedBy>
  <cp:revision>240</cp:revision>
  <dcterms:created xsi:type="dcterms:W3CDTF">2019-04-06T05:20:47Z</dcterms:created>
  <dcterms:modified xsi:type="dcterms:W3CDTF">2026-07-28T12:53:57Z</dcterms:modified>
</cp:coreProperties>
</file>