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40"/>
  </p:notesMasterIdLst>
  <p:sldIdLst>
    <p:sldId id="256" r:id="rId2"/>
    <p:sldId id="266" r:id="rId3"/>
    <p:sldId id="267" r:id="rId4"/>
    <p:sldId id="257" r:id="rId5"/>
    <p:sldId id="258" r:id="rId6"/>
    <p:sldId id="261" r:id="rId7"/>
    <p:sldId id="306" r:id="rId8"/>
    <p:sldId id="304" r:id="rId9"/>
    <p:sldId id="308" r:id="rId10"/>
    <p:sldId id="323" r:id="rId11"/>
    <p:sldId id="324" r:id="rId12"/>
    <p:sldId id="325" r:id="rId13"/>
    <p:sldId id="332" r:id="rId14"/>
    <p:sldId id="305" r:id="rId15"/>
    <p:sldId id="307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31" r:id="rId25"/>
    <p:sldId id="317" r:id="rId26"/>
    <p:sldId id="335" r:id="rId27"/>
    <p:sldId id="318" r:id="rId28"/>
    <p:sldId id="320" r:id="rId29"/>
    <p:sldId id="303" r:id="rId30"/>
    <p:sldId id="321" r:id="rId31"/>
    <p:sldId id="322" r:id="rId32"/>
    <p:sldId id="326" r:id="rId33"/>
    <p:sldId id="327" r:id="rId34"/>
    <p:sldId id="333" r:id="rId35"/>
    <p:sldId id="334" r:id="rId36"/>
    <p:sldId id="328" r:id="rId37"/>
    <p:sldId id="329" r:id="rId38"/>
    <p:sldId id="330" r:id="rId39"/>
  </p:sldIdLst>
  <p:sldSz cx="9144000" cy="5143500" type="screen16x9"/>
  <p:notesSz cx="6858000" cy="9144000"/>
  <p:embeddedFontLst>
    <p:embeddedFont>
      <p:font typeface="Alfa Slab One" panose="020B0604020202020204" charset="0"/>
      <p:regular r:id="rId41"/>
    </p:embeddedFont>
    <p:embeddedFont>
      <p:font typeface="Lato" panose="020F0502020204030203" pitchFamily="34" charset="0"/>
      <p:regular r:id="rId42"/>
      <p:bold r:id="rId43"/>
      <p:italic r:id="rId44"/>
      <p:boldItalic r:id="rId45"/>
    </p:embeddedFont>
    <p:embeddedFont>
      <p:font typeface="Squada One" panose="020B0604020202020204" charset="0"/>
      <p:regular r:id="rId46"/>
    </p:embeddedFont>
    <p:embeddedFont>
      <p:font typeface="Wahran" pitchFamily="50" charset="-78"/>
      <p:bold r:id="rId47"/>
    </p:embeddedFont>
    <p:embeddedFont>
      <p:font typeface="Wahran Light" pitchFamily="50" charset="-78"/>
      <p:regular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1F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6892C28-B106-42AB-9A39-DD7362B5FCBC}">
  <a:tblStyle styleId="{36892C28-B106-42AB-9A39-DD7362B5FCB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116eb09630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116eb09630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11a9b18ff3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111a9b18ff3_0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105dd86f9e_0_5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105dd86f9e_0_5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1095985c3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1095985c3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11a9b18ff3_0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11a9b18ff3_0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A4F02049-3770-C10B-888F-73BCD6D23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FD4344FD-9B03-7874-3117-3709F503D5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0CD99F13-3446-E8B2-CD0A-40A74788DA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3362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9F9FA548-22C3-4884-EB4F-B909F476B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846B594D-51DA-32A5-F1A5-B843534BDF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2C29AB6A-64C6-690B-317A-94700CE495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77653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08829191-831C-78A4-9C2F-D8F471694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B61FEF45-8E52-C72B-9F21-4B3C29E2CA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DAE78FE2-C90E-0AA3-0549-1BA9C56853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55204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72666825-2AF6-A37E-7886-AD48F5D67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6E295056-06A2-F9C4-23FF-C09ACB1191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51010A21-359F-3A90-5C03-BB54317A2E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0218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723CC267-893E-2338-677D-ADA2F21DA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37F5E130-0FF3-9D75-B31B-6257D64473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6B6A6FCC-B331-2F45-A41D-1E54584793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52397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21F62088-66D2-2ED7-B097-2F07E2250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8FDDC1F3-DE77-CE52-2250-FCFAF4D953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86341207-BFD6-7A4B-CC77-B35CCB56C4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85469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E8C5DB26-9A60-38F1-ABAB-A4D882290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8D18A60A-71F7-1EBF-B894-0F15130A52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77A9554E-34A4-8A3A-3731-12DD7E3676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48150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BB3B75B6-4F6A-7F15-61B8-31906D3C8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1C709D0D-C129-D7DA-B904-51E94AD0BE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10EA144B-E6B0-DDD7-55E2-2589DF4B28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11447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FED0898B-929D-4F7A-6F70-784A80F80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AD87D0A7-FD2D-A4C2-B633-8F67B9D29C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C4CD34B9-C479-0E86-D305-495EE724FB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446622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0062E044-B819-F433-72F3-71BB95CF5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880F51A0-B764-12E6-46E7-85FCB08A26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C2784442-AA70-AC5F-57DC-403E96DF52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0158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55257507-C6B6-F5C9-3DBF-BF345B9A0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2ACA1DEC-3195-B8E7-4A2F-004581542E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F68076F8-4BDD-DB36-8DF0-FADEC9754A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74628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86AF6FAA-AECD-AF11-3E81-9D5179A40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E90EE4E5-BFBF-91D1-68F7-45399397A1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792C58CD-F2BA-EA70-35F9-FB2A9BA85C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157391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C34227CE-27D2-6DF1-D1BF-B2E481AF1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09F0B1DE-CE2B-D1BA-128E-6B0A25D439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E1B15992-AFB0-46BF-281D-394F1887AD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59663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0E971674-9468-2B1E-C476-A682811F6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A0D95086-21A8-ACD2-09C5-6B5EEEA635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6B15EFE2-7296-B13F-72F2-7BB8663ED1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82096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9638B85C-32A1-287D-8562-EC3989A3B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11a9b18ff3_0_308:notes">
            <a:extLst>
              <a:ext uri="{FF2B5EF4-FFF2-40B4-BE49-F238E27FC236}">
                <a16:creationId xmlns:a16="http://schemas.microsoft.com/office/drawing/2014/main" id="{F083A06E-6A98-6697-F11D-F33BD6DEFD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11a9b18ff3_0_308:notes">
            <a:extLst>
              <a:ext uri="{FF2B5EF4-FFF2-40B4-BE49-F238E27FC236}">
                <a16:creationId xmlns:a16="http://schemas.microsoft.com/office/drawing/2014/main" id="{2CF9FE1C-32F5-2844-FFAE-0E20D573C6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23981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7A372FBB-B0D0-3D7D-B133-EFB67CD13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99B9A386-0F4B-4419-2629-6067B81BA4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25360F37-046B-C6D6-ECC7-A599C3BDFA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16713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3F718F44-7F07-9578-5D7D-3637C7A24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9306D3F9-29BD-85D1-BCD4-3E813D1C4A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C7F873B2-EC3C-0D2E-E337-ECF0D318C1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5982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CC5013D9-60EE-484A-E738-681BA79C9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DA03478D-CB55-5EE7-4822-9F29287402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3C467753-0DEF-5251-355A-D193197E74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04579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196185E6-AF6D-060A-3D5B-D7B0668BD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B601FD69-C9AB-1847-E5F6-87F308C57C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BADB8A74-E6B7-5887-9E15-324682383E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7359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3E26FBC2-5BFB-C90A-2D69-2C772C1CF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76731C78-F0FC-2519-166D-604040D286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FDECE301-6F04-5368-262A-2860BB28F4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55254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0BDD4A6F-BF85-6C9F-AD1F-4F5FC77F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F35758D6-E9DE-E57B-5516-C11D3259DD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EEC92D0B-3074-32B9-F119-B084FC7AB2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63557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F975BB10-3B14-99A3-F906-F0E7C9458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11a9b18ff3_0_308:notes">
            <a:extLst>
              <a:ext uri="{FF2B5EF4-FFF2-40B4-BE49-F238E27FC236}">
                <a16:creationId xmlns:a16="http://schemas.microsoft.com/office/drawing/2014/main" id="{79089278-EC69-A6CA-BED8-E8618F8B69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11a9b18ff3_0_308:notes">
            <a:extLst>
              <a:ext uri="{FF2B5EF4-FFF2-40B4-BE49-F238E27FC236}">
                <a16:creationId xmlns:a16="http://schemas.microsoft.com/office/drawing/2014/main" id="{4C2950BE-7150-A47C-1496-9499230013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36993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>
          <a:extLst>
            <a:ext uri="{FF2B5EF4-FFF2-40B4-BE49-F238E27FC236}">
              <a16:creationId xmlns:a16="http://schemas.microsoft.com/office/drawing/2014/main" id="{B29E5232-D13B-988A-0E7E-D0166083C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1095985c35_0_0:notes">
            <a:extLst>
              <a:ext uri="{FF2B5EF4-FFF2-40B4-BE49-F238E27FC236}">
                <a16:creationId xmlns:a16="http://schemas.microsoft.com/office/drawing/2014/main" id="{8F3B035A-EA59-A3C1-3230-ECB692FC43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1095985c35_0_0:notes">
            <a:extLst>
              <a:ext uri="{FF2B5EF4-FFF2-40B4-BE49-F238E27FC236}">
                <a16:creationId xmlns:a16="http://schemas.microsoft.com/office/drawing/2014/main" id="{2D7F85DC-20FB-A1D0-645E-21E9474E67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11561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AFF3FC88-06C0-86B6-7AE3-5B0A3E931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86430DB8-E010-8377-24A1-AA8C111D1E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B8FD8F4A-AEC0-5441-0EBF-80E44155EA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07917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CBBB59F1-334D-8B5C-2053-93D58007A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3C90F04D-4890-D5C7-2E03-BF2D337D69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55A5F170-9829-8EC0-3E5F-73DBF9E771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6940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>
          <a:extLst>
            <a:ext uri="{FF2B5EF4-FFF2-40B4-BE49-F238E27FC236}">
              <a16:creationId xmlns:a16="http://schemas.microsoft.com/office/drawing/2014/main" id="{1F24B9D7-6562-D8DF-1D6F-5D3C791E7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1a9b18ff3_0_461:notes">
            <a:extLst>
              <a:ext uri="{FF2B5EF4-FFF2-40B4-BE49-F238E27FC236}">
                <a16:creationId xmlns:a16="http://schemas.microsoft.com/office/drawing/2014/main" id="{A26B6693-E04B-BA78-DEA9-273411B830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1a9b18ff3_0_461:notes">
            <a:extLst>
              <a:ext uri="{FF2B5EF4-FFF2-40B4-BE49-F238E27FC236}">
                <a16:creationId xmlns:a16="http://schemas.microsoft.com/office/drawing/2014/main" id="{FE89958B-C57B-2F3B-BCAA-4AF7DDEB7B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84783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>
          <a:extLst>
            <a:ext uri="{FF2B5EF4-FFF2-40B4-BE49-F238E27FC236}">
              <a16:creationId xmlns:a16="http://schemas.microsoft.com/office/drawing/2014/main" id="{BA6054FA-FEBF-C4FF-4129-92A35123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1095985c35_0_0:notes">
            <a:extLst>
              <a:ext uri="{FF2B5EF4-FFF2-40B4-BE49-F238E27FC236}">
                <a16:creationId xmlns:a16="http://schemas.microsoft.com/office/drawing/2014/main" id="{195C367B-0032-E1AC-EB16-C27C2C9F0C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1095985c35_0_0:notes">
            <a:extLst>
              <a:ext uri="{FF2B5EF4-FFF2-40B4-BE49-F238E27FC236}">
                <a16:creationId xmlns:a16="http://schemas.microsoft.com/office/drawing/2014/main" id="{2E9F4D9F-D667-422F-F937-E6A2BA0CAA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60854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>
          <a:extLst>
            <a:ext uri="{FF2B5EF4-FFF2-40B4-BE49-F238E27FC236}">
              <a16:creationId xmlns:a16="http://schemas.microsoft.com/office/drawing/2014/main" id="{37BBAAC5-93BB-6819-6835-18C48CCFD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1095985c35_0_0:notes">
            <a:extLst>
              <a:ext uri="{FF2B5EF4-FFF2-40B4-BE49-F238E27FC236}">
                <a16:creationId xmlns:a16="http://schemas.microsoft.com/office/drawing/2014/main" id="{4F1C0308-42EA-B313-283F-BEF6DE05E3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1095985c35_0_0:notes">
            <a:extLst>
              <a:ext uri="{FF2B5EF4-FFF2-40B4-BE49-F238E27FC236}">
                <a16:creationId xmlns:a16="http://schemas.microsoft.com/office/drawing/2014/main" id="{AFA78636-0A19-8F54-E27C-67594C873F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91395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>
          <a:extLst>
            <a:ext uri="{FF2B5EF4-FFF2-40B4-BE49-F238E27FC236}">
              <a16:creationId xmlns:a16="http://schemas.microsoft.com/office/drawing/2014/main" id="{37BBAAC5-93BB-6819-6835-18C48CCFD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1095985c35_0_0:notes">
            <a:extLst>
              <a:ext uri="{FF2B5EF4-FFF2-40B4-BE49-F238E27FC236}">
                <a16:creationId xmlns:a16="http://schemas.microsoft.com/office/drawing/2014/main" id="{4F1C0308-42EA-B313-283F-BEF6DE05E3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1095985c35_0_0:notes">
            <a:extLst>
              <a:ext uri="{FF2B5EF4-FFF2-40B4-BE49-F238E27FC236}">
                <a16:creationId xmlns:a16="http://schemas.microsoft.com/office/drawing/2014/main" id="{AFA78636-0A19-8F54-E27C-67594C873F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55141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>
          <a:extLst>
            <a:ext uri="{FF2B5EF4-FFF2-40B4-BE49-F238E27FC236}">
              <a16:creationId xmlns:a16="http://schemas.microsoft.com/office/drawing/2014/main" id="{D88B8B03-4094-F7E4-EF5C-520556DB4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1095985c35_0_0:notes">
            <a:extLst>
              <a:ext uri="{FF2B5EF4-FFF2-40B4-BE49-F238E27FC236}">
                <a16:creationId xmlns:a16="http://schemas.microsoft.com/office/drawing/2014/main" id="{FACDC0A9-D1C6-8DE0-BD81-83B51174CF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1095985c35_0_0:notes">
            <a:extLst>
              <a:ext uri="{FF2B5EF4-FFF2-40B4-BE49-F238E27FC236}">
                <a16:creationId xmlns:a16="http://schemas.microsoft.com/office/drawing/2014/main" id="{A6643147-12C7-F8D8-2542-800BA57B5B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4405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>
          <a:extLst>
            <a:ext uri="{FF2B5EF4-FFF2-40B4-BE49-F238E27FC236}">
              <a16:creationId xmlns:a16="http://schemas.microsoft.com/office/drawing/2014/main" id="{EFCF1EF0-3876-8641-1867-91B36AFCF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1095985c35_0_0:notes">
            <a:extLst>
              <a:ext uri="{FF2B5EF4-FFF2-40B4-BE49-F238E27FC236}">
                <a16:creationId xmlns:a16="http://schemas.microsoft.com/office/drawing/2014/main" id="{FFCB0538-6E17-E730-1416-C949729FA2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1095985c35_0_0:notes">
            <a:extLst>
              <a:ext uri="{FF2B5EF4-FFF2-40B4-BE49-F238E27FC236}">
                <a16:creationId xmlns:a16="http://schemas.microsoft.com/office/drawing/2014/main" id="{5955F9D0-5337-4CE6-AC30-947F4E0649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3035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8639" y="1507984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Google Shape;10;p2"/>
          <p:cNvSpPr/>
          <p:nvPr/>
        </p:nvSpPr>
        <p:spPr>
          <a:xfrm>
            <a:off x="18639" y="2419108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 flipH="1">
            <a:off x="713225" y="798800"/>
            <a:ext cx="4810200" cy="168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 flipH="1">
            <a:off x="713450" y="3306650"/>
            <a:ext cx="3845400" cy="3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CUSTOM_7_1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721725" y="535000"/>
            <a:ext cx="7700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fa Slab One"/>
              <a:buNone/>
              <a:defRPr sz="4000" b="1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721725" y="1196850"/>
            <a:ext cx="7700400" cy="3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 sz="1400">
                <a:solidFill>
                  <a:schemeClr val="dk1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 sz="1400">
                <a:solidFill>
                  <a:schemeClr val="dk1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 sz="1400">
                <a:solidFill>
                  <a:schemeClr val="dk1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 sz="1400">
                <a:solidFill>
                  <a:schemeClr val="dk1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 sz="1400">
                <a:solidFill>
                  <a:schemeClr val="dk1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 sz="1400">
                <a:solidFill>
                  <a:schemeClr val="dk1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 sz="1400">
                <a:solidFill>
                  <a:schemeClr val="dk1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 sz="1400">
                <a:solidFill>
                  <a:schemeClr val="dk1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AutoNum type="romanLcPeriod"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CUSTOM_6">
    <p:bg>
      <p:bgPr>
        <a:solidFill>
          <a:srgbClr val="FFFFFF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7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subTitle" idx="1"/>
          </p:nvPr>
        </p:nvSpPr>
        <p:spPr>
          <a:xfrm>
            <a:off x="2426850" y="2803375"/>
            <a:ext cx="4290300" cy="64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2426850" y="1691825"/>
            <a:ext cx="4290300" cy="118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1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7_2_1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subTitle" idx="1"/>
          </p:nvPr>
        </p:nvSpPr>
        <p:spPr>
          <a:xfrm>
            <a:off x="4843675" y="2780725"/>
            <a:ext cx="3587100" cy="8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4140475" y="1731775"/>
            <a:ext cx="4290300" cy="9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9"/>
          <p:cNvSpPr txBox="1">
            <a:spLocks noGrp="1"/>
          </p:cNvSpPr>
          <p:nvPr>
            <p:ph type="title"/>
          </p:nvPr>
        </p:nvSpPr>
        <p:spPr>
          <a:xfrm>
            <a:off x="725850" y="2547650"/>
            <a:ext cx="2366700" cy="527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ubTitle" idx="1"/>
          </p:nvPr>
        </p:nvSpPr>
        <p:spPr>
          <a:xfrm>
            <a:off x="720000" y="3264880"/>
            <a:ext cx="2378400" cy="7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title" idx="2"/>
          </p:nvPr>
        </p:nvSpPr>
        <p:spPr>
          <a:xfrm>
            <a:off x="3388644" y="2547650"/>
            <a:ext cx="2366700" cy="527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subTitle" idx="3"/>
          </p:nvPr>
        </p:nvSpPr>
        <p:spPr>
          <a:xfrm>
            <a:off x="3382794" y="3264875"/>
            <a:ext cx="2378400" cy="7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title" idx="4"/>
          </p:nvPr>
        </p:nvSpPr>
        <p:spPr>
          <a:xfrm>
            <a:off x="6051438" y="2547650"/>
            <a:ext cx="2366700" cy="527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ubTitle" idx="5"/>
          </p:nvPr>
        </p:nvSpPr>
        <p:spPr>
          <a:xfrm>
            <a:off x="6045588" y="3264878"/>
            <a:ext cx="2378400" cy="7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title" idx="6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4504975" y="2372700"/>
            <a:ext cx="3925800" cy="8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7600" b="1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4504975" y="3265800"/>
            <a:ext cx="3925800" cy="3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 sz="14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>
                <a:solidFill>
                  <a:srgbClr val="000000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>
                <a:solidFill>
                  <a:srgbClr val="000000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>
                <a:solidFill>
                  <a:srgbClr val="000000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>
                <a:solidFill>
                  <a:srgbClr val="000000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>
                <a:solidFill>
                  <a:srgbClr val="000000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>
                <a:solidFill>
                  <a:srgbClr val="000000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>
                <a:solidFill>
                  <a:srgbClr val="000000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4504975" y="1242600"/>
            <a:ext cx="3925800" cy="113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9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52322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quada One"/>
              <a:buNone/>
              <a:defRPr sz="2800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Char char="●"/>
              <a:defRPr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11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Char char="○"/>
              <a:defRPr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11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Char char="■"/>
              <a:defRPr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11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Char char="●"/>
              <a:defRPr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11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Char char="○"/>
              <a:defRPr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11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Char char="■"/>
              <a:defRPr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11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Char char="●"/>
              <a:defRPr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11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Lato"/>
              <a:buChar char="○"/>
              <a:defRPr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115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300"/>
              <a:buFont typeface="Lato"/>
              <a:buChar char="■"/>
              <a:defRPr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61" r:id="rId4"/>
    <p:sldLayoutId id="2147483663" r:id="rId5"/>
    <p:sldLayoutId id="2147483665" r:id="rId6"/>
    <p:sldLayoutId id="2147483672" r:id="rId7"/>
    <p:sldLayoutId id="2147483673" r:id="rId8"/>
    <p:sldLayoutId id="214748367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1.png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31"/>
          <p:cNvPicPr preferRelativeResize="0"/>
          <p:nvPr/>
        </p:nvPicPr>
        <p:blipFill>
          <a:blip r:embed="rId3">
            <a:alphaModFix amt="37000"/>
          </a:blip>
          <a:stretch>
            <a:fillRect/>
          </a:stretch>
        </p:blipFill>
        <p:spPr>
          <a:xfrm>
            <a:off x="7273312" y="-54962"/>
            <a:ext cx="1727806" cy="1109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1"/>
          <p:cNvPicPr preferRelativeResize="0"/>
          <p:nvPr/>
        </p:nvPicPr>
        <p:blipFill rotWithShape="1">
          <a:blip r:embed="rId4">
            <a:alphaModFix/>
          </a:blip>
          <a:srcRect l="1760" t="19268" r="8416" b="12666"/>
          <a:stretch/>
        </p:blipFill>
        <p:spPr>
          <a:xfrm>
            <a:off x="76717" y="4005375"/>
            <a:ext cx="8924401" cy="104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1"/>
          <p:cNvPicPr preferRelativeResize="0"/>
          <p:nvPr/>
        </p:nvPicPr>
        <p:blipFill rotWithShape="1">
          <a:blip r:embed="rId5">
            <a:alphaModFix amt="96000"/>
          </a:blip>
          <a:srcRect l="9918" t="2758" b="4365"/>
          <a:stretch/>
        </p:blipFill>
        <p:spPr>
          <a:xfrm rot="206042" flipH="1">
            <a:off x="-829156" y="2136796"/>
            <a:ext cx="2454253" cy="345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1"/>
          <p:cNvPicPr preferRelativeResize="0"/>
          <p:nvPr/>
        </p:nvPicPr>
        <p:blipFill rotWithShape="1">
          <a:blip r:embed="rId6">
            <a:alphaModFix/>
          </a:blip>
          <a:srcRect l="6429" t="16657" r="6568" b="11296"/>
          <a:stretch/>
        </p:blipFill>
        <p:spPr>
          <a:xfrm rot="233352">
            <a:off x="-823320" y="3910111"/>
            <a:ext cx="11267978" cy="2263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1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>
            <a:off x="7860480" y="886777"/>
            <a:ext cx="1470429" cy="944576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1"/>
          <p:cNvSpPr txBox="1">
            <a:spLocks noGrp="1"/>
          </p:cNvSpPr>
          <p:nvPr>
            <p:ph type="ctrTitle"/>
          </p:nvPr>
        </p:nvSpPr>
        <p:spPr>
          <a:xfrm flipH="1">
            <a:off x="1392467" y="726636"/>
            <a:ext cx="6359067" cy="36902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000" b="1" dirty="0">
                <a:latin typeface="Wahran Light" pitchFamily="50" charset="-78"/>
                <a:cs typeface="Wahran Light" pitchFamily="50" charset="-78"/>
              </a:rPr>
              <a:t>مشروع أعد لنيل درجة الإجازة في هندسة الاتصالات بعنوان</a:t>
            </a:r>
            <a:r>
              <a:rPr lang="ar-SY" sz="2000" dirty="0">
                <a:latin typeface="Wahran Light" pitchFamily="50" charset="-78"/>
                <a:cs typeface="Wahran Light" pitchFamily="50" charset="-78"/>
              </a:rPr>
              <a:t>:</a:t>
            </a:r>
            <a:br>
              <a:rPr lang="ar-SY" sz="2000" dirty="0">
                <a:latin typeface="Wahran Light" pitchFamily="50" charset="-78"/>
                <a:cs typeface="Wahran Light" pitchFamily="50" charset="-78"/>
              </a:rPr>
            </a:br>
            <a:br>
              <a:rPr lang="ar-SY" sz="2400" dirty="0">
                <a:latin typeface="Wahran Light" pitchFamily="50" charset="-78"/>
                <a:cs typeface="Wahran Light" pitchFamily="50" charset="-78"/>
              </a:rPr>
            </a:br>
            <a:r>
              <a:rPr lang="ar-SY" sz="6000" dirty="0">
                <a:latin typeface="Wahran" pitchFamily="50" charset="-78"/>
                <a:cs typeface="Wahran" pitchFamily="50" charset="-78"/>
              </a:rPr>
              <a:t>تصميم وتنفيذ روبوت لتنفيذ مهام خاصة</a:t>
            </a:r>
            <a:br>
              <a:rPr lang="ar-SY" sz="6000" dirty="0">
                <a:latin typeface="Wahran" pitchFamily="50" charset="-78"/>
                <a:cs typeface="Wahran" pitchFamily="50" charset="-78"/>
              </a:rPr>
            </a:br>
            <a:br>
              <a:rPr lang="en-US" sz="2000" dirty="0">
                <a:latin typeface="+mj-lt"/>
                <a:cs typeface="+mj-cs"/>
              </a:rPr>
            </a:br>
            <a:br>
              <a:rPr lang="en-US" sz="2000" dirty="0">
                <a:latin typeface="+mj-lt"/>
                <a:cs typeface="+mj-cs"/>
              </a:rPr>
            </a:br>
            <a:endParaRPr sz="6000" dirty="0">
              <a:latin typeface="+mj-lt"/>
              <a:cs typeface="+mj-cs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222FD81F-2DE9-0903-B94F-A37153B4BD71}"/>
              </a:ext>
            </a:extLst>
          </p:cNvPr>
          <p:cNvSpPr txBox="1"/>
          <p:nvPr/>
        </p:nvSpPr>
        <p:spPr>
          <a:xfrm>
            <a:off x="4858125" y="3207413"/>
            <a:ext cx="21453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Y" sz="1800" dirty="0">
                <a:latin typeface="Wahran" pitchFamily="50" charset="-78"/>
                <a:cs typeface="Wahran" pitchFamily="50" charset="-78"/>
              </a:rPr>
              <a:t>إعداد الطالب:</a:t>
            </a:r>
            <a:br>
              <a:rPr lang="ar-SY" sz="1800" dirty="0">
                <a:latin typeface="Wahran" pitchFamily="50" charset="-78"/>
                <a:cs typeface="Wahran" pitchFamily="50" charset="-78"/>
              </a:rPr>
            </a:br>
            <a:r>
              <a:rPr lang="ar-SY" sz="1800" dirty="0">
                <a:latin typeface="Wahran" pitchFamily="50" charset="-78"/>
                <a:cs typeface="Wahran" pitchFamily="50" charset="-78"/>
              </a:rPr>
              <a:t>محمد نزار نعيم السكاف</a:t>
            </a:r>
            <a:endParaRPr lang="ar-SY" sz="1800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ECFF384A-2C1C-3428-5DBC-2A07CA8D8349}"/>
              </a:ext>
            </a:extLst>
          </p:cNvPr>
          <p:cNvSpPr txBox="1"/>
          <p:nvPr/>
        </p:nvSpPr>
        <p:spPr>
          <a:xfrm>
            <a:off x="2012430" y="3202512"/>
            <a:ext cx="22817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Y" sz="1800" dirty="0">
                <a:latin typeface="Wahran" pitchFamily="50" charset="-78"/>
                <a:cs typeface="Wahran" pitchFamily="50" charset="-78"/>
              </a:rPr>
              <a:t>إشراف الدكتور المهندس:</a:t>
            </a:r>
            <a:br>
              <a:rPr lang="ar-SY" sz="1800" dirty="0">
                <a:latin typeface="Wahran" pitchFamily="50" charset="-78"/>
                <a:cs typeface="Wahran" pitchFamily="50" charset="-78"/>
              </a:rPr>
            </a:br>
            <a:r>
              <a:rPr lang="ar-SY" sz="1800" dirty="0">
                <a:latin typeface="Wahran" pitchFamily="50" charset="-78"/>
                <a:cs typeface="Wahran" pitchFamily="50" charset="-78"/>
              </a:rPr>
              <a:t>عبد المعيد أحمد الرفاعي</a:t>
            </a:r>
            <a:endParaRPr lang="ar-SY" sz="1800" dirty="0"/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DD44B994-D311-EB1C-2A01-C607168673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970" y="225019"/>
            <a:ext cx="1237595" cy="120711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1"/>
          <p:cNvSpPr txBox="1">
            <a:spLocks noGrp="1"/>
          </p:cNvSpPr>
          <p:nvPr>
            <p:ph type="subTitle" idx="1"/>
          </p:nvPr>
        </p:nvSpPr>
        <p:spPr>
          <a:xfrm>
            <a:off x="4297680" y="2155885"/>
            <a:ext cx="4216915" cy="13416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000" dirty="0">
                <a:latin typeface="Wahran Light" pitchFamily="50" charset="-78"/>
                <a:cs typeface="Wahran Light" pitchFamily="50" charset="-78"/>
              </a:rPr>
              <a:t>الروبوتات الحربية تقنية متقدمة تُستخدم لتقليل المخاطر البشرية وزيادة الكفاءة القتالية عبر أداء مهام الاستطلاع والمراقبة والتحكم في الأسلحة بدقة ومرونة.</a:t>
            </a:r>
          </a:p>
        </p:txBody>
      </p:sp>
      <p:sp>
        <p:nvSpPr>
          <p:cNvPr id="289" name="Google Shape;289;p41"/>
          <p:cNvSpPr txBox="1">
            <a:spLocks noGrp="1"/>
          </p:cNvSpPr>
          <p:nvPr>
            <p:ph type="title"/>
          </p:nvPr>
        </p:nvSpPr>
        <p:spPr>
          <a:xfrm>
            <a:off x="4140475" y="1217185"/>
            <a:ext cx="4290300" cy="9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Y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مقدمة</a:t>
            </a:r>
            <a:endParaRPr dirty="0">
              <a:solidFill>
                <a:schemeClr val="tx1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D1B3442A-6213-5D05-D192-B55B168B9CE5}"/>
              </a:ext>
            </a:extLst>
          </p:cNvPr>
          <p:cNvSpPr/>
          <p:nvPr/>
        </p:nvSpPr>
        <p:spPr>
          <a:xfrm>
            <a:off x="713225" y="534926"/>
            <a:ext cx="3216730" cy="4069074"/>
          </a:xfrm>
          <a:custGeom>
            <a:avLst/>
            <a:gdLst>
              <a:gd name="connsiteX0" fmla="*/ 0 w 3216730"/>
              <a:gd name="connsiteY0" fmla="*/ 0 h 4069074"/>
              <a:gd name="connsiteX1" fmla="*/ 471787 w 3216730"/>
              <a:gd name="connsiteY1" fmla="*/ 0 h 4069074"/>
              <a:gd name="connsiteX2" fmla="*/ 911407 w 3216730"/>
              <a:gd name="connsiteY2" fmla="*/ 0 h 4069074"/>
              <a:gd name="connsiteX3" fmla="*/ 1383194 w 3216730"/>
              <a:gd name="connsiteY3" fmla="*/ 0 h 4069074"/>
              <a:gd name="connsiteX4" fmla="*/ 1854981 w 3216730"/>
              <a:gd name="connsiteY4" fmla="*/ 0 h 4069074"/>
              <a:gd name="connsiteX5" fmla="*/ 2423270 w 3216730"/>
              <a:gd name="connsiteY5" fmla="*/ 0 h 4069074"/>
              <a:gd name="connsiteX6" fmla="*/ 3216730 w 3216730"/>
              <a:gd name="connsiteY6" fmla="*/ 0 h 4069074"/>
              <a:gd name="connsiteX7" fmla="*/ 3216730 w 3216730"/>
              <a:gd name="connsiteY7" fmla="*/ 662678 h 4069074"/>
              <a:gd name="connsiteX8" fmla="*/ 3216730 w 3216730"/>
              <a:gd name="connsiteY8" fmla="*/ 1284665 h 4069074"/>
              <a:gd name="connsiteX9" fmla="*/ 3216730 w 3216730"/>
              <a:gd name="connsiteY9" fmla="*/ 1865961 h 4069074"/>
              <a:gd name="connsiteX10" fmla="*/ 3216730 w 3216730"/>
              <a:gd name="connsiteY10" fmla="*/ 2487948 h 4069074"/>
              <a:gd name="connsiteX11" fmla="*/ 3216730 w 3216730"/>
              <a:gd name="connsiteY11" fmla="*/ 2987863 h 4069074"/>
              <a:gd name="connsiteX12" fmla="*/ 3216730 w 3216730"/>
              <a:gd name="connsiteY12" fmla="*/ 3528468 h 4069074"/>
              <a:gd name="connsiteX13" fmla="*/ 3216730 w 3216730"/>
              <a:gd name="connsiteY13" fmla="*/ 4069074 h 4069074"/>
              <a:gd name="connsiteX14" fmla="*/ 2616274 w 3216730"/>
              <a:gd name="connsiteY14" fmla="*/ 4069074 h 4069074"/>
              <a:gd name="connsiteX15" fmla="*/ 2112319 w 3216730"/>
              <a:gd name="connsiteY15" fmla="*/ 4069074 h 4069074"/>
              <a:gd name="connsiteX16" fmla="*/ 1544030 w 3216730"/>
              <a:gd name="connsiteY16" fmla="*/ 4069074 h 4069074"/>
              <a:gd name="connsiteX17" fmla="*/ 1072243 w 3216730"/>
              <a:gd name="connsiteY17" fmla="*/ 4069074 h 4069074"/>
              <a:gd name="connsiteX18" fmla="*/ 536122 w 3216730"/>
              <a:gd name="connsiteY18" fmla="*/ 4069074 h 4069074"/>
              <a:gd name="connsiteX19" fmla="*/ 0 w 3216730"/>
              <a:gd name="connsiteY19" fmla="*/ 4069074 h 4069074"/>
              <a:gd name="connsiteX20" fmla="*/ 0 w 3216730"/>
              <a:gd name="connsiteY20" fmla="*/ 3609850 h 4069074"/>
              <a:gd name="connsiteX21" fmla="*/ 0 w 3216730"/>
              <a:gd name="connsiteY21" fmla="*/ 3069244 h 4069074"/>
              <a:gd name="connsiteX22" fmla="*/ 0 w 3216730"/>
              <a:gd name="connsiteY22" fmla="*/ 2406567 h 4069074"/>
              <a:gd name="connsiteX23" fmla="*/ 0 w 3216730"/>
              <a:gd name="connsiteY23" fmla="*/ 1865961 h 4069074"/>
              <a:gd name="connsiteX24" fmla="*/ 0 w 3216730"/>
              <a:gd name="connsiteY24" fmla="*/ 1325356 h 4069074"/>
              <a:gd name="connsiteX25" fmla="*/ 0 w 3216730"/>
              <a:gd name="connsiteY25" fmla="*/ 784750 h 4069074"/>
              <a:gd name="connsiteX26" fmla="*/ 0 w 3216730"/>
              <a:gd name="connsiteY26" fmla="*/ 0 h 406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216730" h="4069074" fill="none" extrusionOk="0">
                <a:moveTo>
                  <a:pt x="0" y="0"/>
                </a:moveTo>
                <a:cubicBezTo>
                  <a:pt x="178268" y="-6327"/>
                  <a:pt x="277980" y="34114"/>
                  <a:pt x="471787" y="0"/>
                </a:cubicBezTo>
                <a:cubicBezTo>
                  <a:pt x="665594" y="-34114"/>
                  <a:pt x="787894" y="20091"/>
                  <a:pt x="911407" y="0"/>
                </a:cubicBezTo>
                <a:cubicBezTo>
                  <a:pt x="1034920" y="-20091"/>
                  <a:pt x="1175351" y="12423"/>
                  <a:pt x="1383194" y="0"/>
                </a:cubicBezTo>
                <a:cubicBezTo>
                  <a:pt x="1591037" y="-12423"/>
                  <a:pt x="1735509" y="16687"/>
                  <a:pt x="1854981" y="0"/>
                </a:cubicBezTo>
                <a:cubicBezTo>
                  <a:pt x="1974453" y="-16687"/>
                  <a:pt x="2253258" y="21255"/>
                  <a:pt x="2423270" y="0"/>
                </a:cubicBezTo>
                <a:cubicBezTo>
                  <a:pt x="2593282" y="-21255"/>
                  <a:pt x="2910470" y="75380"/>
                  <a:pt x="3216730" y="0"/>
                </a:cubicBezTo>
                <a:cubicBezTo>
                  <a:pt x="3226553" y="135477"/>
                  <a:pt x="3145758" y="378328"/>
                  <a:pt x="3216730" y="662678"/>
                </a:cubicBezTo>
                <a:cubicBezTo>
                  <a:pt x="3287702" y="947028"/>
                  <a:pt x="3180228" y="1117143"/>
                  <a:pt x="3216730" y="1284665"/>
                </a:cubicBezTo>
                <a:cubicBezTo>
                  <a:pt x="3253232" y="1452187"/>
                  <a:pt x="3212805" y="1623689"/>
                  <a:pt x="3216730" y="1865961"/>
                </a:cubicBezTo>
                <a:cubicBezTo>
                  <a:pt x="3220655" y="2108233"/>
                  <a:pt x="3152117" y="2359930"/>
                  <a:pt x="3216730" y="2487948"/>
                </a:cubicBezTo>
                <a:cubicBezTo>
                  <a:pt x="3281343" y="2615966"/>
                  <a:pt x="3202354" y="2886601"/>
                  <a:pt x="3216730" y="2987863"/>
                </a:cubicBezTo>
                <a:cubicBezTo>
                  <a:pt x="3231106" y="3089126"/>
                  <a:pt x="3209571" y="3330861"/>
                  <a:pt x="3216730" y="3528468"/>
                </a:cubicBezTo>
                <a:cubicBezTo>
                  <a:pt x="3223889" y="3726076"/>
                  <a:pt x="3169947" y="3928544"/>
                  <a:pt x="3216730" y="4069074"/>
                </a:cubicBezTo>
                <a:cubicBezTo>
                  <a:pt x="2922367" y="4106537"/>
                  <a:pt x="2752153" y="4022537"/>
                  <a:pt x="2616274" y="4069074"/>
                </a:cubicBezTo>
                <a:cubicBezTo>
                  <a:pt x="2480395" y="4115611"/>
                  <a:pt x="2362995" y="4051419"/>
                  <a:pt x="2112319" y="4069074"/>
                </a:cubicBezTo>
                <a:cubicBezTo>
                  <a:pt x="1861643" y="4086729"/>
                  <a:pt x="1708589" y="4005711"/>
                  <a:pt x="1544030" y="4069074"/>
                </a:cubicBezTo>
                <a:cubicBezTo>
                  <a:pt x="1379471" y="4132437"/>
                  <a:pt x="1290287" y="4015269"/>
                  <a:pt x="1072243" y="4069074"/>
                </a:cubicBezTo>
                <a:cubicBezTo>
                  <a:pt x="854199" y="4122879"/>
                  <a:pt x="773152" y="4052607"/>
                  <a:pt x="536122" y="4069074"/>
                </a:cubicBezTo>
                <a:cubicBezTo>
                  <a:pt x="299092" y="4085541"/>
                  <a:pt x="156206" y="4049386"/>
                  <a:pt x="0" y="4069074"/>
                </a:cubicBezTo>
                <a:cubicBezTo>
                  <a:pt x="-27505" y="3973826"/>
                  <a:pt x="32850" y="3778291"/>
                  <a:pt x="0" y="3609850"/>
                </a:cubicBezTo>
                <a:cubicBezTo>
                  <a:pt x="-32850" y="3441409"/>
                  <a:pt x="19359" y="3195813"/>
                  <a:pt x="0" y="3069244"/>
                </a:cubicBezTo>
                <a:cubicBezTo>
                  <a:pt x="-19359" y="2942675"/>
                  <a:pt x="6483" y="2601637"/>
                  <a:pt x="0" y="2406567"/>
                </a:cubicBezTo>
                <a:cubicBezTo>
                  <a:pt x="-6483" y="2211497"/>
                  <a:pt x="62612" y="2128743"/>
                  <a:pt x="0" y="1865961"/>
                </a:cubicBezTo>
                <a:cubicBezTo>
                  <a:pt x="-62612" y="1603179"/>
                  <a:pt x="25863" y="1551078"/>
                  <a:pt x="0" y="1325356"/>
                </a:cubicBezTo>
                <a:cubicBezTo>
                  <a:pt x="-25863" y="1099634"/>
                  <a:pt x="706" y="1005896"/>
                  <a:pt x="0" y="784750"/>
                </a:cubicBezTo>
                <a:cubicBezTo>
                  <a:pt x="-706" y="563604"/>
                  <a:pt x="83242" y="188546"/>
                  <a:pt x="0" y="0"/>
                </a:cubicBezTo>
                <a:close/>
              </a:path>
              <a:path w="3216730" h="4069074" stroke="0" extrusionOk="0">
                <a:moveTo>
                  <a:pt x="0" y="0"/>
                </a:moveTo>
                <a:cubicBezTo>
                  <a:pt x="211170" y="-13588"/>
                  <a:pt x="446547" y="32219"/>
                  <a:pt x="568289" y="0"/>
                </a:cubicBezTo>
                <a:cubicBezTo>
                  <a:pt x="690031" y="-32219"/>
                  <a:pt x="865961" y="33491"/>
                  <a:pt x="1104411" y="0"/>
                </a:cubicBezTo>
                <a:cubicBezTo>
                  <a:pt x="1342861" y="-33491"/>
                  <a:pt x="1442638" y="5591"/>
                  <a:pt x="1640532" y="0"/>
                </a:cubicBezTo>
                <a:cubicBezTo>
                  <a:pt x="1838426" y="-5591"/>
                  <a:pt x="1962368" y="66887"/>
                  <a:pt x="2208821" y="0"/>
                </a:cubicBezTo>
                <a:cubicBezTo>
                  <a:pt x="2455274" y="-66887"/>
                  <a:pt x="2508706" y="46475"/>
                  <a:pt x="2648441" y="0"/>
                </a:cubicBezTo>
                <a:cubicBezTo>
                  <a:pt x="2788176" y="-46475"/>
                  <a:pt x="2955853" y="63220"/>
                  <a:pt x="3216730" y="0"/>
                </a:cubicBezTo>
                <a:cubicBezTo>
                  <a:pt x="3258210" y="232563"/>
                  <a:pt x="3175588" y="400417"/>
                  <a:pt x="3216730" y="662678"/>
                </a:cubicBezTo>
                <a:cubicBezTo>
                  <a:pt x="3257872" y="924939"/>
                  <a:pt x="3162879" y="1143012"/>
                  <a:pt x="3216730" y="1284665"/>
                </a:cubicBezTo>
                <a:cubicBezTo>
                  <a:pt x="3270581" y="1426318"/>
                  <a:pt x="3206849" y="1606322"/>
                  <a:pt x="3216730" y="1743889"/>
                </a:cubicBezTo>
                <a:cubicBezTo>
                  <a:pt x="3226611" y="1881456"/>
                  <a:pt x="3174812" y="2093264"/>
                  <a:pt x="3216730" y="2365876"/>
                </a:cubicBezTo>
                <a:cubicBezTo>
                  <a:pt x="3258648" y="2638488"/>
                  <a:pt x="3166237" y="2638725"/>
                  <a:pt x="3216730" y="2825100"/>
                </a:cubicBezTo>
                <a:cubicBezTo>
                  <a:pt x="3267223" y="3011475"/>
                  <a:pt x="3167602" y="3082037"/>
                  <a:pt x="3216730" y="3325015"/>
                </a:cubicBezTo>
                <a:cubicBezTo>
                  <a:pt x="3265858" y="3567993"/>
                  <a:pt x="3172562" y="3881350"/>
                  <a:pt x="3216730" y="4069074"/>
                </a:cubicBezTo>
                <a:cubicBezTo>
                  <a:pt x="3042568" y="4088608"/>
                  <a:pt x="2933264" y="4018955"/>
                  <a:pt x="2777110" y="4069074"/>
                </a:cubicBezTo>
                <a:cubicBezTo>
                  <a:pt x="2620956" y="4119193"/>
                  <a:pt x="2442798" y="4029467"/>
                  <a:pt x="2337490" y="4069074"/>
                </a:cubicBezTo>
                <a:cubicBezTo>
                  <a:pt x="2232182" y="4108681"/>
                  <a:pt x="2013209" y="4051363"/>
                  <a:pt x="1865703" y="4069074"/>
                </a:cubicBezTo>
                <a:cubicBezTo>
                  <a:pt x="1718197" y="4086785"/>
                  <a:pt x="1618999" y="4023614"/>
                  <a:pt x="1393916" y="4069074"/>
                </a:cubicBezTo>
                <a:cubicBezTo>
                  <a:pt x="1168833" y="4114534"/>
                  <a:pt x="1114492" y="4021202"/>
                  <a:pt x="889962" y="4069074"/>
                </a:cubicBezTo>
                <a:cubicBezTo>
                  <a:pt x="665432" y="4116946"/>
                  <a:pt x="247393" y="4064749"/>
                  <a:pt x="0" y="4069074"/>
                </a:cubicBezTo>
                <a:cubicBezTo>
                  <a:pt x="-17269" y="3898350"/>
                  <a:pt x="50416" y="3778371"/>
                  <a:pt x="0" y="3609850"/>
                </a:cubicBezTo>
                <a:cubicBezTo>
                  <a:pt x="-50416" y="3441329"/>
                  <a:pt x="68993" y="3267763"/>
                  <a:pt x="0" y="2987863"/>
                </a:cubicBezTo>
                <a:cubicBezTo>
                  <a:pt x="-68993" y="2707963"/>
                  <a:pt x="3004" y="2675665"/>
                  <a:pt x="0" y="2447257"/>
                </a:cubicBezTo>
                <a:cubicBezTo>
                  <a:pt x="-3004" y="2218849"/>
                  <a:pt x="41706" y="2091639"/>
                  <a:pt x="0" y="1825270"/>
                </a:cubicBezTo>
                <a:cubicBezTo>
                  <a:pt x="-41706" y="1558901"/>
                  <a:pt x="7030" y="1475342"/>
                  <a:pt x="0" y="1203283"/>
                </a:cubicBezTo>
                <a:cubicBezTo>
                  <a:pt x="-7030" y="931224"/>
                  <a:pt x="31835" y="804712"/>
                  <a:pt x="0" y="662678"/>
                </a:cubicBezTo>
                <a:cubicBezTo>
                  <a:pt x="-31835" y="520644"/>
                  <a:pt x="51513" y="241909"/>
                  <a:pt x="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4159D9B2-B847-946B-BF9F-3C6D8A2E1083}"/>
              </a:ext>
            </a:extLst>
          </p:cNvPr>
          <p:cNvSpPr txBox="1">
            <a:spLocks/>
          </p:cNvSpPr>
          <p:nvPr/>
        </p:nvSpPr>
        <p:spPr>
          <a:xfrm>
            <a:off x="8107079" y="4450996"/>
            <a:ext cx="647391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1\29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2"/>
          <p:cNvSpPr txBox="1">
            <a:spLocks noGrp="1"/>
          </p:cNvSpPr>
          <p:nvPr>
            <p:ph type="title" idx="4"/>
          </p:nvPr>
        </p:nvSpPr>
        <p:spPr>
          <a:xfrm>
            <a:off x="6656307" y="1159675"/>
            <a:ext cx="2366700" cy="13141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2400" b="1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01</a:t>
            </a:r>
            <a:b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</a:br>
            <a: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حماية الأفراد</a:t>
            </a:r>
            <a:endParaRPr sz="18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301" name="Google Shape;301;p42"/>
          <p:cNvSpPr txBox="1">
            <a:spLocks noGrp="1"/>
          </p:cNvSpPr>
          <p:nvPr>
            <p:ph type="title" idx="6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dirty="0">
                <a:latin typeface="Wahran" pitchFamily="50" charset="-78"/>
                <a:cs typeface="Wahran" pitchFamily="50" charset="-78"/>
              </a:rPr>
              <a:t>أهداف المشروع</a:t>
            </a:r>
            <a:endParaRPr dirty="0"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13" name="Google Shape;299;p42">
            <a:extLst>
              <a:ext uri="{FF2B5EF4-FFF2-40B4-BE49-F238E27FC236}">
                <a16:creationId xmlns:a16="http://schemas.microsoft.com/office/drawing/2014/main" id="{DEC45A4E-FC3E-C972-C1C1-482CB7FC8CD6}"/>
              </a:ext>
            </a:extLst>
          </p:cNvPr>
          <p:cNvSpPr txBox="1">
            <a:spLocks/>
          </p:cNvSpPr>
          <p:nvPr/>
        </p:nvSpPr>
        <p:spPr>
          <a:xfrm>
            <a:off x="4802403" y="1159675"/>
            <a:ext cx="2065174" cy="131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quada One"/>
              <a:buNone/>
              <a:defRPr sz="3200" b="0" i="0" u="none" strike="noStrike" cap="none">
                <a:solidFill>
                  <a:schemeClr val="accen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r>
              <a:rPr lang="ar-SY" sz="2400" b="1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02</a:t>
            </a:r>
            <a:b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</a:br>
            <a: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الدقة في تحديد الأهداف</a:t>
            </a:r>
          </a:p>
        </p:txBody>
      </p:sp>
      <p:sp>
        <p:nvSpPr>
          <p:cNvPr id="24" name="Google Shape;299;p42">
            <a:extLst>
              <a:ext uri="{FF2B5EF4-FFF2-40B4-BE49-F238E27FC236}">
                <a16:creationId xmlns:a16="http://schemas.microsoft.com/office/drawing/2014/main" id="{72BF333F-FCC2-5A24-31F4-5F2D9F0523A6}"/>
              </a:ext>
            </a:extLst>
          </p:cNvPr>
          <p:cNvSpPr txBox="1">
            <a:spLocks/>
          </p:cNvSpPr>
          <p:nvPr/>
        </p:nvSpPr>
        <p:spPr>
          <a:xfrm>
            <a:off x="445977" y="1159675"/>
            <a:ext cx="2100989" cy="131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quada One"/>
              <a:buNone/>
              <a:defRPr sz="3200" b="0" i="0" u="none" strike="noStrike" cap="none">
                <a:solidFill>
                  <a:schemeClr val="accen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r>
              <a:rPr lang="ar-SY" sz="2400" b="1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04</a:t>
            </a:r>
            <a:b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</a:br>
            <a: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التخلص من المتفجرات بطريقة آمنة</a:t>
            </a:r>
          </a:p>
        </p:txBody>
      </p:sp>
      <p:sp>
        <p:nvSpPr>
          <p:cNvPr id="35" name="Google Shape;299;p42">
            <a:extLst>
              <a:ext uri="{FF2B5EF4-FFF2-40B4-BE49-F238E27FC236}">
                <a16:creationId xmlns:a16="http://schemas.microsoft.com/office/drawing/2014/main" id="{335B04A4-813A-4546-086E-3E1C22257592}"/>
              </a:ext>
            </a:extLst>
          </p:cNvPr>
          <p:cNvSpPr txBox="1">
            <a:spLocks/>
          </p:cNvSpPr>
          <p:nvPr/>
        </p:nvSpPr>
        <p:spPr>
          <a:xfrm>
            <a:off x="2592904" y="1159675"/>
            <a:ext cx="2100990" cy="131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quada One"/>
              <a:buNone/>
              <a:defRPr sz="3200" b="0" i="0" u="none" strike="noStrike" cap="none">
                <a:solidFill>
                  <a:schemeClr val="accen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r>
              <a:rPr lang="ar-SY" sz="2400" b="1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03</a:t>
            </a:r>
            <a:b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</a:br>
            <a: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التنقل في البيئات المعقدة</a:t>
            </a:r>
          </a:p>
        </p:txBody>
      </p:sp>
      <p:sp>
        <p:nvSpPr>
          <p:cNvPr id="344" name="Google Shape;299;p42">
            <a:extLst>
              <a:ext uri="{FF2B5EF4-FFF2-40B4-BE49-F238E27FC236}">
                <a16:creationId xmlns:a16="http://schemas.microsoft.com/office/drawing/2014/main" id="{DBB4EF87-BA5E-3638-AD17-0E7ACB3F3DB0}"/>
              </a:ext>
            </a:extLst>
          </p:cNvPr>
          <p:cNvSpPr txBox="1">
            <a:spLocks/>
          </p:cNvSpPr>
          <p:nvPr/>
        </p:nvSpPr>
        <p:spPr>
          <a:xfrm>
            <a:off x="6754560" y="2926086"/>
            <a:ext cx="2170193" cy="131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quada One"/>
              <a:buNone/>
              <a:defRPr sz="3200" b="0" i="0" u="none" strike="noStrike" cap="none">
                <a:solidFill>
                  <a:schemeClr val="accen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rtl="1"/>
            <a:r>
              <a:rPr lang="ar-SY" sz="2400" b="1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05</a:t>
            </a:r>
            <a:b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</a:br>
            <a: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تحقيق التفوق الاستراتيجي</a:t>
            </a:r>
          </a:p>
        </p:txBody>
      </p:sp>
      <p:sp>
        <p:nvSpPr>
          <p:cNvPr id="355" name="Google Shape;299;p42">
            <a:extLst>
              <a:ext uri="{FF2B5EF4-FFF2-40B4-BE49-F238E27FC236}">
                <a16:creationId xmlns:a16="http://schemas.microsoft.com/office/drawing/2014/main" id="{10849F89-5883-8368-EA09-BFD7CE19F077}"/>
              </a:ext>
            </a:extLst>
          </p:cNvPr>
          <p:cNvSpPr txBox="1">
            <a:spLocks/>
          </p:cNvSpPr>
          <p:nvPr/>
        </p:nvSpPr>
        <p:spPr>
          <a:xfrm>
            <a:off x="4802403" y="2926086"/>
            <a:ext cx="2065174" cy="131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quada One"/>
              <a:buNone/>
              <a:defRPr sz="3200" b="0" i="0" u="none" strike="noStrike" cap="none">
                <a:solidFill>
                  <a:schemeClr val="accen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r>
              <a:rPr lang="ar-SY" sz="2400" b="1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06</a:t>
            </a:r>
            <a:b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</a:br>
            <a: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دعم العمليات من خلال التحكم الذكي</a:t>
            </a:r>
          </a:p>
        </p:txBody>
      </p:sp>
      <p:sp>
        <p:nvSpPr>
          <p:cNvPr id="356" name="Google Shape;299;p42">
            <a:extLst>
              <a:ext uri="{FF2B5EF4-FFF2-40B4-BE49-F238E27FC236}">
                <a16:creationId xmlns:a16="http://schemas.microsoft.com/office/drawing/2014/main" id="{5FC0F1A1-DFDC-3E48-0E3D-809EF8D7801F}"/>
              </a:ext>
            </a:extLst>
          </p:cNvPr>
          <p:cNvSpPr txBox="1">
            <a:spLocks/>
          </p:cNvSpPr>
          <p:nvPr/>
        </p:nvSpPr>
        <p:spPr>
          <a:xfrm>
            <a:off x="445977" y="2926086"/>
            <a:ext cx="2100989" cy="131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quada One"/>
              <a:buNone/>
              <a:defRPr sz="3200" b="0" i="0" u="none" strike="noStrike" cap="none">
                <a:solidFill>
                  <a:schemeClr val="accen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r>
              <a:rPr lang="ar-SY" sz="2400" b="1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08</a:t>
            </a:r>
            <a:b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</a:br>
            <a: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التدريب على استخدام التقنيات الحديثة</a:t>
            </a:r>
          </a:p>
        </p:txBody>
      </p:sp>
      <p:sp>
        <p:nvSpPr>
          <p:cNvPr id="357" name="Google Shape;299;p42">
            <a:extLst>
              <a:ext uri="{FF2B5EF4-FFF2-40B4-BE49-F238E27FC236}">
                <a16:creationId xmlns:a16="http://schemas.microsoft.com/office/drawing/2014/main" id="{834CE2B5-C205-A9F1-7F9B-997267272EB2}"/>
              </a:ext>
            </a:extLst>
          </p:cNvPr>
          <p:cNvSpPr txBox="1">
            <a:spLocks/>
          </p:cNvSpPr>
          <p:nvPr/>
        </p:nvSpPr>
        <p:spPr>
          <a:xfrm>
            <a:off x="2592904" y="2926086"/>
            <a:ext cx="2100990" cy="131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Squada One"/>
              <a:buNone/>
              <a:defRPr sz="3200" b="0" i="0" u="none" strike="noStrike" cap="none">
                <a:solidFill>
                  <a:schemeClr val="accen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500"/>
              <a:buFont typeface="Squada One"/>
              <a:buNone/>
              <a:defRPr sz="25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r>
              <a:rPr lang="ar-SY" sz="2400" b="1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07</a:t>
            </a:r>
            <a:b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</a:br>
            <a:r>
              <a:rPr lang="ar-SY" sz="18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التقليل من التكاليف البشرية والمادية</a:t>
            </a:r>
          </a:p>
        </p:txBody>
      </p:sp>
      <p:pic>
        <p:nvPicPr>
          <p:cNvPr id="389" name="Google Shape;564;p51">
            <a:extLst>
              <a:ext uri="{FF2B5EF4-FFF2-40B4-BE49-F238E27FC236}">
                <a16:creationId xmlns:a16="http://schemas.microsoft.com/office/drawing/2014/main" id="{EC2DC18E-94E8-D693-67D5-C41C6D46A28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59025" y="3678225"/>
            <a:ext cx="9536276" cy="151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08;p36">
            <a:extLst>
              <a:ext uri="{FF2B5EF4-FFF2-40B4-BE49-F238E27FC236}">
                <a16:creationId xmlns:a16="http://schemas.microsoft.com/office/drawing/2014/main" id="{B69A502F-7016-0CFA-C406-BADEF3C24A9B}"/>
              </a:ext>
            </a:extLst>
          </p:cNvPr>
          <p:cNvSpPr txBox="1">
            <a:spLocks/>
          </p:cNvSpPr>
          <p:nvPr/>
        </p:nvSpPr>
        <p:spPr>
          <a:xfrm>
            <a:off x="8107079" y="4450996"/>
            <a:ext cx="681321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tx1">
                    <a:lumMod val="10000"/>
                    <a:lumOff val="90000"/>
                  </a:schemeClr>
                </a:solidFill>
                <a:latin typeface="Wahran" pitchFamily="50" charset="-78"/>
                <a:cs typeface="Wahran" pitchFamily="50" charset="-78"/>
              </a:rPr>
              <a:t>2\29</a:t>
            </a:r>
            <a:endParaRPr lang="en" sz="2000" dirty="0">
              <a:solidFill>
                <a:schemeClr val="tx1">
                  <a:lumMod val="10000"/>
                  <a:lumOff val="90000"/>
                </a:schemeClr>
              </a:solidFill>
              <a:latin typeface="Wahran" pitchFamily="50" charset="-78"/>
              <a:cs typeface="Wahran" pitchFamily="50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2"/>
          <p:cNvSpPr txBox="1">
            <a:spLocks noGrp="1"/>
          </p:cNvSpPr>
          <p:nvPr>
            <p:ph type="title"/>
          </p:nvPr>
        </p:nvSpPr>
        <p:spPr>
          <a:xfrm>
            <a:off x="721725" y="535000"/>
            <a:ext cx="7700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dirty="0">
                <a:latin typeface="Wahran" pitchFamily="50" charset="-78"/>
                <a:cs typeface="Wahran" pitchFamily="50" charset="-78"/>
              </a:rPr>
              <a:t>دراسات سابقة</a:t>
            </a:r>
            <a:endParaRPr dirty="0"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E62387B7-37B4-A75C-E032-A821C97F9675}"/>
              </a:ext>
            </a:extLst>
          </p:cNvPr>
          <p:cNvGrpSpPr/>
          <p:nvPr/>
        </p:nvGrpSpPr>
        <p:grpSpPr>
          <a:xfrm>
            <a:off x="602163" y="1498100"/>
            <a:ext cx="7939675" cy="1080000"/>
            <a:chOff x="602163" y="1498100"/>
            <a:chExt cx="7939675" cy="1080000"/>
          </a:xfrm>
        </p:grpSpPr>
        <p:sp>
          <p:nvSpPr>
            <p:cNvPr id="14" name="مستطيل: زوايا مستديرة 13">
              <a:extLst>
                <a:ext uri="{FF2B5EF4-FFF2-40B4-BE49-F238E27FC236}">
                  <a16:creationId xmlns:a16="http://schemas.microsoft.com/office/drawing/2014/main" id="{D385DA31-B391-81B1-794E-D63D366A9B8C}"/>
                </a:ext>
              </a:extLst>
            </p:cNvPr>
            <p:cNvSpPr/>
            <p:nvPr/>
          </p:nvSpPr>
          <p:spPr>
            <a:xfrm>
              <a:off x="6312504" y="1498100"/>
              <a:ext cx="2229334" cy="108000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PackBot 525 Robot</a:t>
              </a:r>
              <a:endParaRPr lang="ar-SY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مستطيل: زوايا مستديرة 14">
              <a:extLst>
                <a:ext uri="{FF2B5EF4-FFF2-40B4-BE49-F238E27FC236}">
                  <a16:creationId xmlns:a16="http://schemas.microsoft.com/office/drawing/2014/main" id="{73DF2BC8-AB9D-B6B9-E571-FF725976E626}"/>
                </a:ext>
              </a:extLst>
            </p:cNvPr>
            <p:cNvSpPr/>
            <p:nvPr/>
          </p:nvSpPr>
          <p:spPr>
            <a:xfrm>
              <a:off x="3457333" y="1498100"/>
              <a:ext cx="2229334" cy="108000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MQ-9 Reaper Robot</a:t>
              </a:r>
              <a:endParaRPr lang="ar-SY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مستطيل: زوايا مستديرة 16">
              <a:extLst>
                <a:ext uri="{FF2B5EF4-FFF2-40B4-BE49-F238E27FC236}">
                  <a16:creationId xmlns:a16="http://schemas.microsoft.com/office/drawing/2014/main" id="{F7262784-6723-4506-816F-66BE74183D59}"/>
                </a:ext>
              </a:extLst>
            </p:cNvPr>
            <p:cNvSpPr/>
            <p:nvPr/>
          </p:nvSpPr>
          <p:spPr>
            <a:xfrm>
              <a:off x="602163" y="1498100"/>
              <a:ext cx="2229334" cy="108000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TALON</a:t>
              </a:r>
            </a:p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Robot</a:t>
              </a:r>
              <a:endParaRPr lang="ar-SY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5E70B893-2353-404E-4A16-94EA81B707A9}"/>
              </a:ext>
            </a:extLst>
          </p:cNvPr>
          <p:cNvGrpSpPr/>
          <p:nvPr/>
        </p:nvGrpSpPr>
        <p:grpSpPr>
          <a:xfrm>
            <a:off x="2029748" y="3149100"/>
            <a:ext cx="5084505" cy="1080000"/>
            <a:chOff x="2060333" y="3149100"/>
            <a:chExt cx="5084505" cy="1080000"/>
          </a:xfrm>
        </p:grpSpPr>
        <p:sp>
          <p:nvSpPr>
            <p:cNvPr id="18" name="مستطيل: زوايا مستديرة 17">
              <a:extLst>
                <a:ext uri="{FF2B5EF4-FFF2-40B4-BE49-F238E27FC236}">
                  <a16:creationId xmlns:a16="http://schemas.microsoft.com/office/drawing/2014/main" id="{F9512F16-D284-D618-71BC-45920C375765}"/>
                </a:ext>
              </a:extLst>
            </p:cNvPr>
            <p:cNvSpPr/>
            <p:nvPr/>
          </p:nvSpPr>
          <p:spPr>
            <a:xfrm>
              <a:off x="4915504" y="3149100"/>
              <a:ext cx="2229334" cy="108000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MAARS</a:t>
              </a:r>
            </a:p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Robot</a:t>
              </a:r>
              <a:endParaRPr lang="ar-SY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مستطيل: زوايا مستديرة 18">
              <a:extLst>
                <a:ext uri="{FF2B5EF4-FFF2-40B4-BE49-F238E27FC236}">
                  <a16:creationId xmlns:a16="http://schemas.microsoft.com/office/drawing/2014/main" id="{564D361C-6E64-2D1F-0A1F-C4DAEE748B33}"/>
                </a:ext>
              </a:extLst>
            </p:cNvPr>
            <p:cNvSpPr/>
            <p:nvPr/>
          </p:nvSpPr>
          <p:spPr>
            <a:xfrm>
              <a:off x="2060333" y="3149100"/>
              <a:ext cx="2229334" cy="108000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Dragon Runner</a:t>
              </a:r>
            </a:p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Robot</a:t>
              </a:r>
              <a:endParaRPr lang="ar-SY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Google Shape;208;p36">
            <a:extLst>
              <a:ext uri="{FF2B5EF4-FFF2-40B4-BE49-F238E27FC236}">
                <a16:creationId xmlns:a16="http://schemas.microsoft.com/office/drawing/2014/main" id="{1210C364-4864-44AB-8741-DCE3F262F5AC}"/>
              </a:ext>
            </a:extLst>
          </p:cNvPr>
          <p:cNvSpPr txBox="1">
            <a:spLocks/>
          </p:cNvSpPr>
          <p:nvPr/>
        </p:nvSpPr>
        <p:spPr>
          <a:xfrm>
            <a:off x="8107079" y="4450996"/>
            <a:ext cx="666807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3\29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8;p32">
            <a:extLst>
              <a:ext uri="{FF2B5EF4-FFF2-40B4-BE49-F238E27FC236}">
                <a16:creationId xmlns:a16="http://schemas.microsoft.com/office/drawing/2014/main" id="{77A7495B-104B-7EE1-A177-C0715775E0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07050" y="2285400"/>
            <a:ext cx="291465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8000" dirty="0">
                <a:latin typeface="Wahran" pitchFamily="50" charset="-78"/>
                <a:cs typeface="Wahran" pitchFamily="50" charset="-78"/>
              </a:rPr>
              <a:t>مسيرة</a:t>
            </a:r>
            <a:br>
              <a:rPr lang="ar-SY" sz="8000" dirty="0">
                <a:latin typeface="Wahran" pitchFamily="50" charset="-78"/>
                <a:cs typeface="Wahran" pitchFamily="50" charset="-78"/>
              </a:rPr>
            </a:br>
            <a:r>
              <a:rPr lang="ar-SY" sz="8000" dirty="0">
                <a:latin typeface="Wahran" pitchFamily="50" charset="-78"/>
                <a:cs typeface="Wahran" pitchFamily="50" charset="-78"/>
              </a:rPr>
              <a:t>شاهين</a:t>
            </a:r>
            <a:endParaRPr sz="8000" dirty="0"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2" name="Google Shape;208;p36">
            <a:extLst>
              <a:ext uri="{FF2B5EF4-FFF2-40B4-BE49-F238E27FC236}">
                <a16:creationId xmlns:a16="http://schemas.microsoft.com/office/drawing/2014/main" id="{432C5DD5-815D-8D24-B85F-91045C4889D1}"/>
              </a:ext>
            </a:extLst>
          </p:cNvPr>
          <p:cNvSpPr txBox="1">
            <a:spLocks/>
          </p:cNvSpPr>
          <p:nvPr/>
        </p:nvSpPr>
        <p:spPr>
          <a:xfrm>
            <a:off x="8107079" y="4450996"/>
            <a:ext cx="717607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4\29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5415DBD0-0D23-8C22-57A1-39EBC19C8F2B}"/>
              </a:ext>
            </a:extLst>
          </p:cNvPr>
          <p:cNvSpPr/>
          <p:nvPr/>
        </p:nvSpPr>
        <p:spPr>
          <a:xfrm>
            <a:off x="622300" y="375702"/>
            <a:ext cx="4616566" cy="4392095"/>
          </a:xfrm>
          <a:custGeom>
            <a:avLst/>
            <a:gdLst>
              <a:gd name="connsiteX0" fmla="*/ 0 w 4616566"/>
              <a:gd name="connsiteY0" fmla="*/ 0 h 4392095"/>
              <a:gd name="connsiteX1" fmla="*/ 484739 w 4616566"/>
              <a:gd name="connsiteY1" fmla="*/ 0 h 4392095"/>
              <a:gd name="connsiteX2" fmla="*/ 969479 w 4616566"/>
              <a:gd name="connsiteY2" fmla="*/ 0 h 4392095"/>
              <a:gd name="connsiteX3" fmla="*/ 1500384 w 4616566"/>
              <a:gd name="connsiteY3" fmla="*/ 0 h 4392095"/>
              <a:gd name="connsiteX4" fmla="*/ 2123620 w 4616566"/>
              <a:gd name="connsiteY4" fmla="*/ 0 h 4392095"/>
              <a:gd name="connsiteX5" fmla="*/ 2608360 w 4616566"/>
              <a:gd name="connsiteY5" fmla="*/ 0 h 4392095"/>
              <a:gd name="connsiteX6" fmla="*/ 3185431 w 4616566"/>
              <a:gd name="connsiteY6" fmla="*/ 0 h 4392095"/>
              <a:gd name="connsiteX7" fmla="*/ 3762501 w 4616566"/>
              <a:gd name="connsiteY7" fmla="*/ 0 h 4392095"/>
              <a:gd name="connsiteX8" fmla="*/ 4616566 w 4616566"/>
              <a:gd name="connsiteY8" fmla="*/ 0 h 4392095"/>
              <a:gd name="connsiteX9" fmla="*/ 4616566 w 4616566"/>
              <a:gd name="connsiteY9" fmla="*/ 549012 h 4392095"/>
              <a:gd name="connsiteX10" fmla="*/ 4616566 w 4616566"/>
              <a:gd name="connsiteY10" fmla="*/ 1054103 h 4392095"/>
              <a:gd name="connsiteX11" fmla="*/ 4616566 w 4616566"/>
              <a:gd name="connsiteY11" fmla="*/ 1471352 h 4392095"/>
              <a:gd name="connsiteX12" fmla="*/ 4616566 w 4616566"/>
              <a:gd name="connsiteY12" fmla="*/ 1888601 h 4392095"/>
              <a:gd name="connsiteX13" fmla="*/ 4616566 w 4616566"/>
              <a:gd name="connsiteY13" fmla="*/ 2437613 h 4392095"/>
              <a:gd name="connsiteX14" fmla="*/ 4616566 w 4616566"/>
              <a:gd name="connsiteY14" fmla="*/ 2986625 h 4392095"/>
              <a:gd name="connsiteX15" fmla="*/ 4616566 w 4616566"/>
              <a:gd name="connsiteY15" fmla="*/ 3623478 h 4392095"/>
              <a:gd name="connsiteX16" fmla="*/ 4616566 w 4616566"/>
              <a:gd name="connsiteY16" fmla="*/ 4392095 h 4392095"/>
              <a:gd name="connsiteX17" fmla="*/ 4177992 w 4616566"/>
              <a:gd name="connsiteY17" fmla="*/ 4392095 h 4392095"/>
              <a:gd name="connsiteX18" fmla="*/ 3647087 w 4616566"/>
              <a:gd name="connsiteY18" fmla="*/ 4392095 h 4392095"/>
              <a:gd name="connsiteX19" fmla="*/ 3023851 w 4616566"/>
              <a:gd name="connsiteY19" fmla="*/ 4392095 h 4392095"/>
              <a:gd name="connsiteX20" fmla="*/ 2400614 w 4616566"/>
              <a:gd name="connsiteY20" fmla="*/ 4392095 h 4392095"/>
              <a:gd name="connsiteX21" fmla="*/ 1823544 w 4616566"/>
              <a:gd name="connsiteY21" fmla="*/ 4392095 h 4392095"/>
              <a:gd name="connsiteX22" fmla="*/ 1246473 w 4616566"/>
              <a:gd name="connsiteY22" fmla="*/ 4392095 h 4392095"/>
              <a:gd name="connsiteX23" fmla="*/ 623236 w 4616566"/>
              <a:gd name="connsiteY23" fmla="*/ 4392095 h 4392095"/>
              <a:gd name="connsiteX24" fmla="*/ 0 w 4616566"/>
              <a:gd name="connsiteY24" fmla="*/ 4392095 h 4392095"/>
              <a:gd name="connsiteX25" fmla="*/ 0 w 4616566"/>
              <a:gd name="connsiteY25" fmla="*/ 3755241 h 4392095"/>
              <a:gd name="connsiteX26" fmla="*/ 0 w 4616566"/>
              <a:gd name="connsiteY26" fmla="*/ 3250150 h 4392095"/>
              <a:gd name="connsiteX27" fmla="*/ 0 w 4616566"/>
              <a:gd name="connsiteY27" fmla="*/ 2745059 h 4392095"/>
              <a:gd name="connsiteX28" fmla="*/ 0 w 4616566"/>
              <a:gd name="connsiteY28" fmla="*/ 2239968 h 4392095"/>
              <a:gd name="connsiteX29" fmla="*/ 0 w 4616566"/>
              <a:gd name="connsiteY29" fmla="*/ 1822719 h 4392095"/>
              <a:gd name="connsiteX30" fmla="*/ 0 w 4616566"/>
              <a:gd name="connsiteY30" fmla="*/ 1185866 h 4392095"/>
              <a:gd name="connsiteX31" fmla="*/ 0 w 4616566"/>
              <a:gd name="connsiteY31" fmla="*/ 768617 h 4392095"/>
              <a:gd name="connsiteX32" fmla="*/ 0 w 4616566"/>
              <a:gd name="connsiteY32" fmla="*/ 0 h 4392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616566" h="4392095" fill="none" extrusionOk="0">
                <a:moveTo>
                  <a:pt x="0" y="0"/>
                </a:moveTo>
                <a:cubicBezTo>
                  <a:pt x="188589" y="-18569"/>
                  <a:pt x="277031" y="35906"/>
                  <a:pt x="484739" y="0"/>
                </a:cubicBezTo>
                <a:cubicBezTo>
                  <a:pt x="692447" y="-35906"/>
                  <a:pt x="793405" y="6957"/>
                  <a:pt x="969479" y="0"/>
                </a:cubicBezTo>
                <a:cubicBezTo>
                  <a:pt x="1145553" y="-6957"/>
                  <a:pt x="1274789" y="13433"/>
                  <a:pt x="1500384" y="0"/>
                </a:cubicBezTo>
                <a:cubicBezTo>
                  <a:pt x="1725980" y="-13433"/>
                  <a:pt x="1824159" y="71927"/>
                  <a:pt x="2123620" y="0"/>
                </a:cubicBezTo>
                <a:cubicBezTo>
                  <a:pt x="2423081" y="-71927"/>
                  <a:pt x="2431866" y="6711"/>
                  <a:pt x="2608360" y="0"/>
                </a:cubicBezTo>
                <a:cubicBezTo>
                  <a:pt x="2784854" y="-6711"/>
                  <a:pt x="3046238" y="33847"/>
                  <a:pt x="3185431" y="0"/>
                </a:cubicBezTo>
                <a:cubicBezTo>
                  <a:pt x="3324624" y="-33847"/>
                  <a:pt x="3622718" y="47800"/>
                  <a:pt x="3762501" y="0"/>
                </a:cubicBezTo>
                <a:cubicBezTo>
                  <a:pt x="3902284" y="-47800"/>
                  <a:pt x="4373429" y="23547"/>
                  <a:pt x="4616566" y="0"/>
                </a:cubicBezTo>
                <a:cubicBezTo>
                  <a:pt x="4656466" y="200263"/>
                  <a:pt x="4610683" y="295175"/>
                  <a:pt x="4616566" y="549012"/>
                </a:cubicBezTo>
                <a:cubicBezTo>
                  <a:pt x="4622449" y="802849"/>
                  <a:pt x="4574498" y="864050"/>
                  <a:pt x="4616566" y="1054103"/>
                </a:cubicBezTo>
                <a:cubicBezTo>
                  <a:pt x="4658634" y="1244156"/>
                  <a:pt x="4605718" y="1357065"/>
                  <a:pt x="4616566" y="1471352"/>
                </a:cubicBezTo>
                <a:cubicBezTo>
                  <a:pt x="4627414" y="1585639"/>
                  <a:pt x="4583143" y="1690684"/>
                  <a:pt x="4616566" y="1888601"/>
                </a:cubicBezTo>
                <a:cubicBezTo>
                  <a:pt x="4649989" y="2086518"/>
                  <a:pt x="4571378" y="2266863"/>
                  <a:pt x="4616566" y="2437613"/>
                </a:cubicBezTo>
                <a:cubicBezTo>
                  <a:pt x="4661754" y="2608363"/>
                  <a:pt x="4573035" y="2810315"/>
                  <a:pt x="4616566" y="2986625"/>
                </a:cubicBezTo>
                <a:cubicBezTo>
                  <a:pt x="4660097" y="3162935"/>
                  <a:pt x="4604784" y="3401602"/>
                  <a:pt x="4616566" y="3623478"/>
                </a:cubicBezTo>
                <a:cubicBezTo>
                  <a:pt x="4628348" y="3845354"/>
                  <a:pt x="4525256" y="4009599"/>
                  <a:pt x="4616566" y="4392095"/>
                </a:cubicBezTo>
                <a:cubicBezTo>
                  <a:pt x="4524479" y="4426344"/>
                  <a:pt x="4332337" y="4380194"/>
                  <a:pt x="4177992" y="4392095"/>
                </a:cubicBezTo>
                <a:cubicBezTo>
                  <a:pt x="4023647" y="4403996"/>
                  <a:pt x="3810698" y="4331669"/>
                  <a:pt x="3647087" y="4392095"/>
                </a:cubicBezTo>
                <a:cubicBezTo>
                  <a:pt x="3483477" y="4452521"/>
                  <a:pt x="3261277" y="4342008"/>
                  <a:pt x="3023851" y="4392095"/>
                </a:cubicBezTo>
                <a:cubicBezTo>
                  <a:pt x="2786425" y="4442182"/>
                  <a:pt x="2553411" y="4391723"/>
                  <a:pt x="2400614" y="4392095"/>
                </a:cubicBezTo>
                <a:cubicBezTo>
                  <a:pt x="2247817" y="4392467"/>
                  <a:pt x="1948879" y="4352017"/>
                  <a:pt x="1823544" y="4392095"/>
                </a:cubicBezTo>
                <a:cubicBezTo>
                  <a:pt x="1698209" y="4432173"/>
                  <a:pt x="1458178" y="4384106"/>
                  <a:pt x="1246473" y="4392095"/>
                </a:cubicBezTo>
                <a:cubicBezTo>
                  <a:pt x="1034768" y="4400084"/>
                  <a:pt x="900528" y="4359367"/>
                  <a:pt x="623236" y="4392095"/>
                </a:cubicBezTo>
                <a:cubicBezTo>
                  <a:pt x="345944" y="4424823"/>
                  <a:pt x="177298" y="4323084"/>
                  <a:pt x="0" y="4392095"/>
                </a:cubicBezTo>
                <a:cubicBezTo>
                  <a:pt x="-8708" y="4124916"/>
                  <a:pt x="32219" y="4070103"/>
                  <a:pt x="0" y="3755241"/>
                </a:cubicBezTo>
                <a:cubicBezTo>
                  <a:pt x="-32219" y="3440379"/>
                  <a:pt x="9797" y="3421659"/>
                  <a:pt x="0" y="3250150"/>
                </a:cubicBezTo>
                <a:cubicBezTo>
                  <a:pt x="-9797" y="3078641"/>
                  <a:pt x="6541" y="2859160"/>
                  <a:pt x="0" y="2745059"/>
                </a:cubicBezTo>
                <a:cubicBezTo>
                  <a:pt x="-6541" y="2630958"/>
                  <a:pt x="57532" y="2414037"/>
                  <a:pt x="0" y="2239968"/>
                </a:cubicBezTo>
                <a:cubicBezTo>
                  <a:pt x="-57532" y="2065899"/>
                  <a:pt x="1308" y="1994126"/>
                  <a:pt x="0" y="1822719"/>
                </a:cubicBezTo>
                <a:cubicBezTo>
                  <a:pt x="-1308" y="1651312"/>
                  <a:pt x="69854" y="1433692"/>
                  <a:pt x="0" y="1185866"/>
                </a:cubicBezTo>
                <a:cubicBezTo>
                  <a:pt x="-69854" y="938040"/>
                  <a:pt x="39990" y="893507"/>
                  <a:pt x="0" y="768617"/>
                </a:cubicBezTo>
                <a:cubicBezTo>
                  <a:pt x="-39990" y="643727"/>
                  <a:pt x="80203" y="261286"/>
                  <a:pt x="0" y="0"/>
                </a:cubicBezTo>
                <a:close/>
              </a:path>
              <a:path w="4616566" h="4392095" stroke="0" extrusionOk="0">
                <a:moveTo>
                  <a:pt x="0" y="0"/>
                </a:moveTo>
                <a:cubicBezTo>
                  <a:pt x="144704" y="-9152"/>
                  <a:pt x="448695" y="52732"/>
                  <a:pt x="623236" y="0"/>
                </a:cubicBezTo>
                <a:cubicBezTo>
                  <a:pt x="797777" y="-52732"/>
                  <a:pt x="1004634" y="27354"/>
                  <a:pt x="1200307" y="0"/>
                </a:cubicBezTo>
                <a:cubicBezTo>
                  <a:pt x="1395980" y="-27354"/>
                  <a:pt x="1587095" y="58743"/>
                  <a:pt x="1777378" y="0"/>
                </a:cubicBezTo>
                <a:cubicBezTo>
                  <a:pt x="1967661" y="-58743"/>
                  <a:pt x="2143918" y="33803"/>
                  <a:pt x="2400614" y="0"/>
                </a:cubicBezTo>
                <a:cubicBezTo>
                  <a:pt x="2657310" y="-33803"/>
                  <a:pt x="2658247" y="29952"/>
                  <a:pt x="2839188" y="0"/>
                </a:cubicBezTo>
                <a:cubicBezTo>
                  <a:pt x="3020129" y="-29952"/>
                  <a:pt x="3083763" y="44069"/>
                  <a:pt x="3277762" y="0"/>
                </a:cubicBezTo>
                <a:cubicBezTo>
                  <a:pt x="3471761" y="-44069"/>
                  <a:pt x="3732121" y="43878"/>
                  <a:pt x="3947164" y="0"/>
                </a:cubicBezTo>
                <a:cubicBezTo>
                  <a:pt x="4162207" y="-43878"/>
                  <a:pt x="4364874" y="70186"/>
                  <a:pt x="4616566" y="0"/>
                </a:cubicBezTo>
                <a:cubicBezTo>
                  <a:pt x="4647694" y="189529"/>
                  <a:pt x="4615117" y="364620"/>
                  <a:pt x="4616566" y="549012"/>
                </a:cubicBezTo>
                <a:cubicBezTo>
                  <a:pt x="4618015" y="733404"/>
                  <a:pt x="4587856" y="991616"/>
                  <a:pt x="4616566" y="1141945"/>
                </a:cubicBezTo>
                <a:cubicBezTo>
                  <a:pt x="4645276" y="1292274"/>
                  <a:pt x="4587060" y="1414876"/>
                  <a:pt x="4616566" y="1559194"/>
                </a:cubicBezTo>
                <a:cubicBezTo>
                  <a:pt x="4646072" y="1703512"/>
                  <a:pt x="4569136" y="1807735"/>
                  <a:pt x="4616566" y="2020364"/>
                </a:cubicBezTo>
                <a:cubicBezTo>
                  <a:pt x="4663996" y="2232993"/>
                  <a:pt x="4592452" y="2317004"/>
                  <a:pt x="4616566" y="2525455"/>
                </a:cubicBezTo>
                <a:cubicBezTo>
                  <a:pt x="4640680" y="2733906"/>
                  <a:pt x="4586383" y="2799897"/>
                  <a:pt x="4616566" y="2942704"/>
                </a:cubicBezTo>
                <a:cubicBezTo>
                  <a:pt x="4646749" y="3085511"/>
                  <a:pt x="4609992" y="3295210"/>
                  <a:pt x="4616566" y="3403874"/>
                </a:cubicBezTo>
                <a:cubicBezTo>
                  <a:pt x="4623140" y="3512538"/>
                  <a:pt x="4597880" y="4191129"/>
                  <a:pt x="4616566" y="4392095"/>
                </a:cubicBezTo>
                <a:cubicBezTo>
                  <a:pt x="4390241" y="4428073"/>
                  <a:pt x="4297986" y="4373426"/>
                  <a:pt x="4131827" y="4392095"/>
                </a:cubicBezTo>
                <a:cubicBezTo>
                  <a:pt x="3965668" y="4410764"/>
                  <a:pt x="3735170" y="4332704"/>
                  <a:pt x="3600921" y="4392095"/>
                </a:cubicBezTo>
                <a:cubicBezTo>
                  <a:pt x="3466672" y="4451486"/>
                  <a:pt x="3206460" y="4337218"/>
                  <a:pt x="3023851" y="4392095"/>
                </a:cubicBezTo>
                <a:cubicBezTo>
                  <a:pt x="2841242" y="4446972"/>
                  <a:pt x="2679390" y="4366870"/>
                  <a:pt x="2585277" y="4392095"/>
                </a:cubicBezTo>
                <a:cubicBezTo>
                  <a:pt x="2491164" y="4417320"/>
                  <a:pt x="2274027" y="4384235"/>
                  <a:pt x="2100538" y="4392095"/>
                </a:cubicBezTo>
                <a:cubicBezTo>
                  <a:pt x="1927049" y="4399955"/>
                  <a:pt x="1584605" y="4368563"/>
                  <a:pt x="1431135" y="4392095"/>
                </a:cubicBezTo>
                <a:cubicBezTo>
                  <a:pt x="1277665" y="4415627"/>
                  <a:pt x="1066493" y="4330794"/>
                  <a:pt x="900230" y="4392095"/>
                </a:cubicBezTo>
                <a:cubicBezTo>
                  <a:pt x="733967" y="4453396"/>
                  <a:pt x="246262" y="4287639"/>
                  <a:pt x="0" y="4392095"/>
                </a:cubicBezTo>
                <a:cubicBezTo>
                  <a:pt x="-49385" y="4211191"/>
                  <a:pt x="21715" y="4090095"/>
                  <a:pt x="0" y="3930925"/>
                </a:cubicBezTo>
                <a:cubicBezTo>
                  <a:pt x="-21715" y="3771755"/>
                  <a:pt x="26981" y="3551591"/>
                  <a:pt x="0" y="3425834"/>
                </a:cubicBezTo>
                <a:cubicBezTo>
                  <a:pt x="-26981" y="3300077"/>
                  <a:pt x="8024" y="3077582"/>
                  <a:pt x="0" y="2964664"/>
                </a:cubicBezTo>
                <a:cubicBezTo>
                  <a:pt x="-8024" y="2851746"/>
                  <a:pt x="73200" y="2482091"/>
                  <a:pt x="0" y="2327810"/>
                </a:cubicBezTo>
                <a:cubicBezTo>
                  <a:pt x="-73200" y="2173529"/>
                  <a:pt x="41001" y="2001102"/>
                  <a:pt x="0" y="1866640"/>
                </a:cubicBezTo>
                <a:cubicBezTo>
                  <a:pt x="-41001" y="1732178"/>
                  <a:pt x="16582" y="1595158"/>
                  <a:pt x="0" y="1361549"/>
                </a:cubicBezTo>
                <a:cubicBezTo>
                  <a:pt x="-16582" y="1127940"/>
                  <a:pt x="8714" y="1018107"/>
                  <a:pt x="0" y="900379"/>
                </a:cubicBezTo>
                <a:cubicBezTo>
                  <a:pt x="-8714" y="782651"/>
                  <a:pt x="47828" y="196850"/>
                  <a:pt x="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40425" y="924375"/>
            <a:ext cx="6157399" cy="43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6"/>
          <p:cNvSpPr txBox="1">
            <a:spLocks noGrp="1"/>
          </p:cNvSpPr>
          <p:nvPr>
            <p:ph type="ctrTitle"/>
          </p:nvPr>
        </p:nvSpPr>
        <p:spPr>
          <a:xfrm>
            <a:off x="4490461" y="1740614"/>
            <a:ext cx="3925800" cy="16622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7000" dirty="0">
                <a:latin typeface="Wahran" pitchFamily="50" charset="-78"/>
                <a:cs typeface="Wahran" pitchFamily="50" charset="-78"/>
              </a:rPr>
              <a:t>القطع الإلكترونية</a:t>
            </a:r>
            <a:endParaRPr sz="7000" dirty="0">
              <a:latin typeface="Wahran" pitchFamily="50" charset="-78"/>
              <a:cs typeface="Wahran" pitchFamily="50" charset="-78"/>
            </a:endParaRPr>
          </a:p>
        </p:txBody>
      </p:sp>
      <p:pic>
        <p:nvPicPr>
          <p:cNvPr id="209" name="Google Shape;20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9975" y="1481562"/>
            <a:ext cx="1268676" cy="8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6"/>
          <p:cNvPicPr preferRelativeResize="0"/>
          <p:nvPr/>
        </p:nvPicPr>
        <p:blipFill>
          <a:blip r:embed="rId4">
            <a:alphaModFix amt="37000"/>
          </a:blip>
          <a:stretch>
            <a:fillRect/>
          </a:stretch>
        </p:blipFill>
        <p:spPr>
          <a:xfrm>
            <a:off x="1729300" y="611475"/>
            <a:ext cx="1612025" cy="10355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8;p36">
            <a:extLst>
              <a:ext uri="{FF2B5EF4-FFF2-40B4-BE49-F238E27FC236}">
                <a16:creationId xmlns:a16="http://schemas.microsoft.com/office/drawing/2014/main" id="{3E151D33-5D8C-9EF8-3181-D4A15218C464}"/>
              </a:ext>
            </a:extLst>
          </p:cNvPr>
          <p:cNvSpPr txBox="1">
            <a:spLocks/>
          </p:cNvSpPr>
          <p:nvPr/>
        </p:nvSpPr>
        <p:spPr>
          <a:xfrm>
            <a:off x="8107079" y="4450996"/>
            <a:ext cx="717607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5\29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466343A0-7940-8FAA-D39B-F11CC2686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25E6AC4E-581F-EAA9-26B2-280ABC6EC1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5740" y="227702"/>
            <a:ext cx="8404859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المتحكمات</a:t>
            </a:r>
            <a:b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</a:br>
            <a:r>
              <a:rPr lang="ar-SY" sz="18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المتحكمات الصغرية </a:t>
            </a:r>
            <a:r>
              <a:rPr lang="en-US" sz="18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(Microcontrollers)</a:t>
            </a:r>
            <a:r>
              <a:rPr lang="ar-SY" sz="18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 </a:t>
            </a:r>
            <a:r>
              <a:rPr lang="ar-SY" sz="18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والفرق بينها وبين المعالجات </a:t>
            </a:r>
            <a:r>
              <a:rPr lang="ar-SY" sz="18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الصغرية </a:t>
            </a:r>
            <a:r>
              <a:rPr lang="en-US" sz="18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(Microprocessors)</a:t>
            </a:r>
            <a:endParaRPr sz="18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31430144-A64A-1435-8273-4710A89FC3BC}"/>
              </a:ext>
            </a:extLst>
          </p:cNvPr>
          <p:cNvSpPr/>
          <p:nvPr/>
        </p:nvSpPr>
        <p:spPr>
          <a:xfrm>
            <a:off x="2510460" y="1899848"/>
            <a:ext cx="4123080" cy="2657903"/>
          </a:xfrm>
          <a:custGeom>
            <a:avLst/>
            <a:gdLst>
              <a:gd name="connsiteX0" fmla="*/ 0 w 4123080"/>
              <a:gd name="connsiteY0" fmla="*/ 0 h 2657903"/>
              <a:gd name="connsiteX1" fmla="*/ 547781 w 4123080"/>
              <a:gd name="connsiteY1" fmla="*/ 0 h 2657903"/>
              <a:gd name="connsiteX2" fmla="*/ 1054330 w 4123080"/>
              <a:gd name="connsiteY2" fmla="*/ 0 h 2657903"/>
              <a:gd name="connsiteX3" fmla="*/ 1684573 w 4123080"/>
              <a:gd name="connsiteY3" fmla="*/ 0 h 2657903"/>
              <a:gd name="connsiteX4" fmla="*/ 2149892 w 4123080"/>
              <a:gd name="connsiteY4" fmla="*/ 0 h 2657903"/>
              <a:gd name="connsiteX5" fmla="*/ 2656442 w 4123080"/>
              <a:gd name="connsiteY5" fmla="*/ 0 h 2657903"/>
              <a:gd name="connsiteX6" fmla="*/ 3162991 w 4123080"/>
              <a:gd name="connsiteY6" fmla="*/ 0 h 2657903"/>
              <a:gd name="connsiteX7" fmla="*/ 4123080 w 4123080"/>
              <a:gd name="connsiteY7" fmla="*/ 0 h 2657903"/>
              <a:gd name="connsiteX8" fmla="*/ 4123080 w 4123080"/>
              <a:gd name="connsiteY8" fmla="*/ 558160 h 2657903"/>
              <a:gd name="connsiteX9" fmla="*/ 4123080 w 4123080"/>
              <a:gd name="connsiteY9" fmla="*/ 1063161 h 2657903"/>
              <a:gd name="connsiteX10" fmla="*/ 4123080 w 4123080"/>
              <a:gd name="connsiteY10" fmla="*/ 1621321 h 2657903"/>
              <a:gd name="connsiteX11" fmla="*/ 4123080 w 4123080"/>
              <a:gd name="connsiteY11" fmla="*/ 2152901 h 2657903"/>
              <a:gd name="connsiteX12" fmla="*/ 4123080 w 4123080"/>
              <a:gd name="connsiteY12" fmla="*/ 2657903 h 2657903"/>
              <a:gd name="connsiteX13" fmla="*/ 3616530 w 4123080"/>
              <a:gd name="connsiteY13" fmla="*/ 2657903 h 2657903"/>
              <a:gd name="connsiteX14" fmla="*/ 2986288 w 4123080"/>
              <a:gd name="connsiteY14" fmla="*/ 2657903 h 2657903"/>
              <a:gd name="connsiteX15" fmla="*/ 2520969 w 4123080"/>
              <a:gd name="connsiteY15" fmla="*/ 2657903 h 2657903"/>
              <a:gd name="connsiteX16" fmla="*/ 1973188 w 4123080"/>
              <a:gd name="connsiteY16" fmla="*/ 2657903 h 2657903"/>
              <a:gd name="connsiteX17" fmla="*/ 1425408 w 4123080"/>
              <a:gd name="connsiteY17" fmla="*/ 2657903 h 2657903"/>
              <a:gd name="connsiteX18" fmla="*/ 795165 w 4123080"/>
              <a:gd name="connsiteY18" fmla="*/ 2657903 h 2657903"/>
              <a:gd name="connsiteX19" fmla="*/ 0 w 4123080"/>
              <a:gd name="connsiteY19" fmla="*/ 2657903 h 2657903"/>
              <a:gd name="connsiteX20" fmla="*/ 0 w 4123080"/>
              <a:gd name="connsiteY20" fmla="*/ 2126322 h 2657903"/>
              <a:gd name="connsiteX21" fmla="*/ 0 w 4123080"/>
              <a:gd name="connsiteY21" fmla="*/ 1541584 h 2657903"/>
              <a:gd name="connsiteX22" fmla="*/ 0 w 4123080"/>
              <a:gd name="connsiteY22" fmla="*/ 1063161 h 2657903"/>
              <a:gd name="connsiteX23" fmla="*/ 0 w 4123080"/>
              <a:gd name="connsiteY23" fmla="*/ 558160 h 2657903"/>
              <a:gd name="connsiteX24" fmla="*/ 0 w 4123080"/>
              <a:gd name="connsiteY24" fmla="*/ 0 h 2657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3080" h="2657903" fill="none" extrusionOk="0">
                <a:moveTo>
                  <a:pt x="0" y="0"/>
                </a:moveTo>
                <a:cubicBezTo>
                  <a:pt x="201580" y="-31259"/>
                  <a:pt x="274021" y="31314"/>
                  <a:pt x="547781" y="0"/>
                </a:cubicBezTo>
                <a:cubicBezTo>
                  <a:pt x="821541" y="-31314"/>
                  <a:pt x="813482" y="50226"/>
                  <a:pt x="1054330" y="0"/>
                </a:cubicBezTo>
                <a:cubicBezTo>
                  <a:pt x="1295178" y="-50226"/>
                  <a:pt x="1380412" y="25435"/>
                  <a:pt x="1684573" y="0"/>
                </a:cubicBezTo>
                <a:cubicBezTo>
                  <a:pt x="1988734" y="-25435"/>
                  <a:pt x="2018782" y="30635"/>
                  <a:pt x="2149892" y="0"/>
                </a:cubicBezTo>
                <a:cubicBezTo>
                  <a:pt x="2281002" y="-30635"/>
                  <a:pt x="2530127" y="46566"/>
                  <a:pt x="2656442" y="0"/>
                </a:cubicBezTo>
                <a:cubicBezTo>
                  <a:pt x="2782757" y="-46566"/>
                  <a:pt x="3043890" y="9728"/>
                  <a:pt x="3162991" y="0"/>
                </a:cubicBezTo>
                <a:cubicBezTo>
                  <a:pt x="3282092" y="-9728"/>
                  <a:pt x="3830773" y="93741"/>
                  <a:pt x="4123080" y="0"/>
                </a:cubicBezTo>
                <a:cubicBezTo>
                  <a:pt x="4168300" y="266845"/>
                  <a:pt x="4116154" y="350546"/>
                  <a:pt x="4123080" y="558160"/>
                </a:cubicBezTo>
                <a:cubicBezTo>
                  <a:pt x="4130006" y="765774"/>
                  <a:pt x="4111464" y="899467"/>
                  <a:pt x="4123080" y="1063161"/>
                </a:cubicBezTo>
                <a:cubicBezTo>
                  <a:pt x="4134696" y="1226855"/>
                  <a:pt x="4087456" y="1392395"/>
                  <a:pt x="4123080" y="1621321"/>
                </a:cubicBezTo>
                <a:cubicBezTo>
                  <a:pt x="4158704" y="1850247"/>
                  <a:pt x="4094638" y="1912994"/>
                  <a:pt x="4123080" y="2152901"/>
                </a:cubicBezTo>
                <a:cubicBezTo>
                  <a:pt x="4151522" y="2392808"/>
                  <a:pt x="4064021" y="2533721"/>
                  <a:pt x="4123080" y="2657903"/>
                </a:cubicBezTo>
                <a:cubicBezTo>
                  <a:pt x="3977587" y="2673547"/>
                  <a:pt x="3718339" y="2617628"/>
                  <a:pt x="3616530" y="2657903"/>
                </a:cubicBezTo>
                <a:cubicBezTo>
                  <a:pt x="3514721" y="2698178"/>
                  <a:pt x="3188572" y="2608807"/>
                  <a:pt x="2986288" y="2657903"/>
                </a:cubicBezTo>
                <a:cubicBezTo>
                  <a:pt x="2784004" y="2706999"/>
                  <a:pt x="2619699" y="2616704"/>
                  <a:pt x="2520969" y="2657903"/>
                </a:cubicBezTo>
                <a:cubicBezTo>
                  <a:pt x="2422239" y="2699102"/>
                  <a:pt x="2202482" y="2607688"/>
                  <a:pt x="1973188" y="2657903"/>
                </a:cubicBezTo>
                <a:cubicBezTo>
                  <a:pt x="1743894" y="2708118"/>
                  <a:pt x="1590869" y="2622354"/>
                  <a:pt x="1425408" y="2657903"/>
                </a:cubicBezTo>
                <a:cubicBezTo>
                  <a:pt x="1259947" y="2693452"/>
                  <a:pt x="1096438" y="2621841"/>
                  <a:pt x="795165" y="2657903"/>
                </a:cubicBezTo>
                <a:cubicBezTo>
                  <a:pt x="493892" y="2693965"/>
                  <a:pt x="258648" y="2642254"/>
                  <a:pt x="0" y="2657903"/>
                </a:cubicBezTo>
                <a:cubicBezTo>
                  <a:pt x="-25568" y="2493046"/>
                  <a:pt x="7484" y="2284811"/>
                  <a:pt x="0" y="2126322"/>
                </a:cubicBezTo>
                <a:cubicBezTo>
                  <a:pt x="-7484" y="1967833"/>
                  <a:pt x="38316" y="1694716"/>
                  <a:pt x="0" y="1541584"/>
                </a:cubicBezTo>
                <a:cubicBezTo>
                  <a:pt x="-38316" y="1388452"/>
                  <a:pt x="42221" y="1188769"/>
                  <a:pt x="0" y="1063161"/>
                </a:cubicBezTo>
                <a:cubicBezTo>
                  <a:pt x="-42221" y="937553"/>
                  <a:pt x="26220" y="796126"/>
                  <a:pt x="0" y="558160"/>
                </a:cubicBezTo>
                <a:cubicBezTo>
                  <a:pt x="-26220" y="320194"/>
                  <a:pt x="64985" y="160428"/>
                  <a:pt x="0" y="0"/>
                </a:cubicBezTo>
                <a:close/>
              </a:path>
              <a:path w="4123080" h="2657903" stroke="0" extrusionOk="0">
                <a:moveTo>
                  <a:pt x="0" y="0"/>
                </a:moveTo>
                <a:cubicBezTo>
                  <a:pt x="271672" y="-62164"/>
                  <a:pt x="485580" y="21094"/>
                  <a:pt x="630242" y="0"/>
                </a:cubicBezTo>
                <a:cubicBezTo>
                  <a:pt x="774904" y="-21094"/>
                  <a:pt x="942527" y="3655"/>
                  <a:pt x="1219254" y="0"/>
                </a:cubicBezTo>
                <a:cubicBezTo>
                  <a:pt x="1495981" y="-3655"/>
                  <a:pt x="1596175" y="63366"/>
                  <a:pt x="1808265" y="0"/>
                </a:cubicBezTo>
                <a:cubicBezTo>
                  <a:pt x="2020355" y="-63366"/>
                  <a:pt x="2227739" y="35739"/>
                  <a:pt x="2438507" y="0"/>
                </a:cubicBezTo>
                <a:cubicBezTo>
                  <a:pt x="2649275" y="-35739"/>
                  <a:pt x="2699358" y="773"/>
                  <a:pt x="2903826" y="0"/>
                </a:cubicBezTo>
                <a:cubicBezTo>
                  <a:pt x="3108294" y="-773"/>
                  <a:pt x="3196559" y="32268"/>
                  <a:pt x="3369145" y="0"/>
                </a:cubicBezTo>
                <a:cubicBezTo>
                  <a:pt x="3541731" y="-32268"/>
                  <a:pt x="3771789" y="87548"/>
                  <a:pt x="4123080" y="0"/>
                </a:cubicBezTo>
                <a:cubicBezTo>
                  <a:pt x="4128962" y="114086"/>
                  <a:pt x="4080035" y="411463"/>
                  <a:pt x="4123080" y="531581"/>
                </a:cubicBezTo>
                <a:cubicBezTo>
                  <a:pt x="4166125" y="651699"/>
                  <a:pt x="4100706" y="861849"/>
                  <a:pt x="4123080" y="983424"/>
                </a:cubicBezTo>
                <a:cubicBezTo>
                  <a:pt x="4145454" y="1104999"/>
                  <a:pt x="4113313" y="1299988"/>
                  <a:pt x="4123080" y="1541584"/>
                </a:cubicBezTo>
                <a:cubicBezTo>
                  <a:pt x="4132847" y="1783180"/>
                  <a:pt x="4090922" y="1888530"/>
                  <a:pt x="4123080" y="1993427"/>
                </a:cubicBezTo>
                <a:cubicBezTo>
                  <a:pt x="4155238" y="2098324"/>
                  <a:pt x="4045027" y="2494249"/>
                  <a:pt x="4123080" y="2657903"/>
                </a:cubicBezTo>
                <a:cubicBezTo>
                  <a:pt x="4011874" y="2708092"/>
                  <a:pt x="3762792" y="2638715"/>
                  <a:pt x="3575299" y="2657903"/>
                </a:cubicBezTo>
                <a:cubicBezTo>
                  <a:pt x="3387806" y="2677091"/>
                  <a:pt x="3182696" y="2626153"/>
                  <a:pt x="2986288" y="2657903"/>
                </a:cubicBezTo>
                <a:cubicBezTo>
                  <a:pt x="2789880" y="2689653"/>
                  <a:pt x="2710449" y="2611088"/>
                  <a:pt x="2520969" y="2657903"/>
                </a:cubicBezTo>
                <a:cubicBezTo>
                  <a:pt x="2331489" y="2704718"/>
                  <a:pt x="2251755" y="2611857"/>
                  <a:pt x="2014419" y="2657903"/>
                </a:cubicBezTo>
                <a:cubicBezTo>
                  <a:pt x="1777083" y="2703949"/>
                  <a:pt x="1648379" y="2598529"/>
                  <a:pt x="1507869" y="2657903"/>
                </a:cubicBezTo>
                <a:cubicBezTo>
                  <a:pt x="1367359" y="2717277"/>
                  <a:pt x="1135811" y="2653564"/>
                  <a:pt x="960089" y="2657903"/>
                </a:cubicBezTo>
                <a:cubicBezTo>
                  <a:pt x="784367" y="2662242"/>
                  <a:pt x="364064" y="2583615"/>
                  <a:pt x="0" y="2657903"/>
                </a:cubicBezTo>
                <a:cubicBezTo>
                  <a:pt x="-36949" y="2449114"/>
                  <a:pt x="33822" y="2367372"/>
                  <a:pt x="0" y="2206059"/>
                </a:cubicBezTo>
                <a:cubicBezTo>
                  <a:pt x="-33822" y="2044746"/>
                  <a:pt x="49201" y="1802127"/>
                  <a:pt x="0" y="1647900"/>
                </a:cubicBezTo>
                <a:cubicBezTo>
                  <a:pt x="-49201" y="1493673"/>
                  <a:pt x="49783" y="1253780"/>
                  <a:pt x="0" y="1142898"/>
                </a:cubicBezTo>
                <a:cubicBezTo>
                  <a:pt x="-49783" y="1032016"/>
                  <a:pt x="25879" y="779757"/>
                  <a:pt x="0" y="584739"/>
                </a:cubicBezTo>
                <a:cubicBezTo>
                  <a:pt x="-25879" y="389721"/>
                  <a:pt x="66721" y="205970"/>
                  <a:pt x="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2DBC82FB-C562-CB04-E809-6858EC4C3A04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684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6\29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115523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B858FA06-1D47-7E9A-7C96-69A5D5837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6FDB1A6D-8F72-E4C9-C250-4AB73F0B96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60103" y="227702"/>
            <a:ext cx="3623794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لوحة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Arduino UNO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0D4A521B-46F6-F69E-DFFB-84FDEF2D19D9}"/>
              </a:ext>
            </a:extLst>
          </p:cNvPr>
          <p:cNvSpPr/>
          <p:nvPr/>
        </p:nvSpPr>
        <p:spPr>
          <a:xfrm>
            <a:off x="2232000" y="1437203"/>
            <a:ext cx="4680000" cy="3240000"/>
          </a:xfrm>
          <a:custGeom>
            <a:avLst/>
            <a:gdLst>
              <a:gd name="connsiteX0" fmla="*/ 0 w 4680000"/>
              <a:gd name="connsiteY0" fmla="*/ 0 h 3240000"/>
              <a:gd name="connsiteX1" fmla="*/ 491400 w 4680000"/>
              <a:gd name="connsiteY1" fmla="*/ 0 h 3240000"/>
              <a:gd name="connsiteX2" fmla="*/ 982800 w 4680000"/>
              <a:gd name="connsiteY2" fmla="*/ 0 h 3240000"/>
              <a:gd name="connsiteX3" fmla="*/ 1614600 w 4680000"/>
              <a:gd name="connsiteY3" fmla="*/ 0 h 3240000"/>
              <a:gd name="connsiteX4" fmla="*/ 2246400 w 4680000"/>
              <a:gd name="connsiteY4" fmla="*/ 0 h 3240000"/>
              <a:gd name="connsiteX5" fmla="*/ 2925000 w 4680000"/>
              <a:gd name="connsiteY5" fmla="*/ 0 h 3240000"/>
              <a:gd name="connsiteX6" fmla="*/ 3416400 w 4680000"/>
              <a:gd name="connsiteY6" fmla="*/ 0 h 3240000"/>
              <a:gd name="connsiteX7" fmla="*/ 3954600 w 4680000"/>
              <a:gd name="connsiteY7" fmla="*/ 0 h 3240000"/>
              <a:gd name="connsiteX8" fmla="*/ 4680000 w 4680000"/>
              <a:gd name="connsiteY8" fmla="*/ 0 h 3240000"/>
              <a:gd name="connsiteX9" fmla="*/ 4680000 w 4680000"/>
              <a:gd name="connsiteY9" fmla="*/ 475200 h 3240000"/>
              <a:gd name="connsiteX10" fmla="*/ 4680000 w 4680000"/>
              <a:gd name="connsiteY10" fmla="*/ 982800 h 3240000"/>
              <a:gd name="connsiteX11" fmla="*/ 4680000 w 4680000"/>
              <a:gd name="connsiteY11" fmla="*/ 1555200 h 3240000"/>
              <a:gd name="connsiteX12" fmla="*/ 4680000 w 4680000"/>
              <a:gd name="connsiteY12" fmla="*/ 2160000 h 3240000"/>
              <a:gd name="connsiteX13" fmla="*/ 4680000 w 4680000"/>
              <a:gd name="connsiteY13" fmla="*/ 2764800 h 3240000"/>
              <a:gd name="connsiteX14" fmla="*/ 4680000 w 4680000"/>
              <a:gd name="connsiteY14" fmla="*/ 3240000 h 3240000"/>
              <a:gd name="connsiteX15" fmla="*/ 4235400 w 4680000"/>
              <a:gd name="connsiteY15" fmla="*/ 3240000 h 3240000"/>
              <a:gd name="connsiteX16" fmla="*/ 3650400 w 4680000"/>
              <a:gd name="connsiteY16" fmla="*/ 3240000 h 3240000"/>
              <a:gd name="connsiteX17" fmla="*/ 3065400 w 4680000"/>
              <a:gd name="connsiteY17" fmla="*/ 3240000 h 3240000"/>
              <a:gd name="connsiteX18" fmla="*/ 2620800 w 4680000"/>
              <a:gd name="connsiteY18" fmla="*/ 3240000 h 3240000"/>
              <a:gd name="connsiteX19" fmla="*/ 2082600 w 4680000"/>
              <a:gd name="connsiteY19" fmla="*/ 3240000 h 3240000"/>
              <a:gd name="connsiteX20" fmla="*/ 1404000 w 4680000"/>
              <a:gd name="connsiteY20" fmla="*/ 3240000 h 3240000"/>
              <a:gd name="connsiteX21" fmla="*/ 819000 w 4680000"/>
              <a:gd name="connsiteY21" fmla="*/ 3240000 h 3240000"/>
              <a:gd name="connsiteX22" fmla="*/ 0 w 4680000"/>
              <a:gd name="connsiteY22" fmla="*/ 3240000 h 3240000"/>
              <a:gd name="connsiteX23" fmla="*/ 0 w 4680000"/>
              <a:gd name="connsiteY23" fmla="*/ 2667600 h 3240000"/>
              <a:gd name="connsiteX24" fmla="*/ 0 w 4680000"/>
              <a:gd name="connsiteY24" fmla="*/ 2192400 h 3240000"/>
              <a:gd name="connsiteX25" fmla="*/ 0 w 4680000"/>
              <a:gd name="connsiteY25" fmla="*/ 1652400 h 3240000"/>
              <a:gd name="connsiteX26" fmla="*/ 0 w 4680000"/>
              <a:gd name="connsiteY26" fmla="*/ 1177200 h 3240000"/>
              <a:gd name="connsiteX27" fmla="*/ 0 w 4680000"/>
              <a:gd name="connsiteY27" fmla="*/ 734400 h 3240000"/>
              <a:gd name="connsiteX28" fmla="*/ 0 w 4680000"/>
              <a:gd name="connsiteY28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0000" h="3240000" fill="none" extrusionOk="0">
                <a:moveTo>
                  <a:pt x="0" y="0"/>
                </a:moveTo>
                <a:cubicBezTo>
                  <a:pt x="178069" y="-50789"/>
                  <a:pt x="280380" y="21942"/>
                  <a:pt x="491400" y="0"/>
                </a:cubicBezTo>
                <a:cubicBezTo>
                  <a:pt x="702420" y="-21942"/>
                  <a:pt x="835603" y="30385"/>
                  <a:pt x="982800" y="0"/>
                </a:cubicBezTo>
                <a:cubicBezTo>
                  <a:pt x="1129997" y="-30385"/>
                  <a:pt x="1311792" y="75388"/>
                  <a:pt x="1614600" y="0"/>
                </a:cubicBezTo>
                <a:cubicBezTo>
                  <a:pt x="1917408" y="-75388"/>
                  <a:pt x="2075437" y="22892"/>
                  <a:pt x="2246400" y="0"/>
                </a:cubicBezTo>
                <a:cubicBezTo>
                  <a:pt x="2417363" y="-22892"/>
                  <a:pt x="2618367" y="20300"/>
                  <a:pt x="2925000" y="0"/>
                </a:cubicBezTo>
                <a:cubicBezTo>
                  <a:pt x="3231633" y="-20300"/>
                  <a:pt x="3179042" y="23308"/>
                  <a:pt x="3416400" y="0"/>
                </a:cubicBezTo>
                <a:cubicBezTo>
                  <a:pt x="3653758" y="-23308"/>
                  <a:pt x="3769135" y="31923"/>
                  <a:pt x="3954600" y="0"/>
                </a:cubicBezTo>
                <a:cubicBezTo>
                  <a:pt x="4140065" y="-31923"/>
                  <a:pt x="4387169" y="54346"/>
                  <a:pt x="4680000" y="0"/>
                </a:cubicBezTo>
                <a:cubicBezTo>
                  <a:pt x="4722191" y="108179"/>
                  <a:pt x="4656638" y="331219"/>
                  <a:pt x="4680000" y="475200"/>
                </a:cubicBezTo>
                <a:cubicBezTo>
                  <a:pt x="4703362" y="619181"/>
                  <a:pt x="4649690" y="815609"/>
                  <a:pt x="4680000" y="982800"/>
                </a:cubicBezTo>
                <a:cubicBezTo>
                  <a:pt x="4710310" y="1149991"/>
                  <a:pt x="4616478" y="1396845"/>
                  <a:pt x="4680000" y="1555200"/>
                </a:cubicBezTo>
                <a:cubicBezTo>
                  <a:pt x="4743522" y="1713555"/>
                  <a:pt x="4630654" y="1933128"/>
                  <a:pt x="4680000" y="2160000"/>
                </a:cubicBezTo>
                <a:cubicBezTo>
                  <a:pt x="4729346" y="2386872"/>
                  <a:pt x="4625572" y="2474469"/>
                  <a:pt x="4680000" y="2764800"/>
                </a:cubicBezTo>
                <a:cubicBezTo>
                  <a:pt x="4734428" y="3055131"/>
                  <a:pt x="4639556" y="3143678"/>
                  <a:pt x="4680000" y="3240000"/>
                </a:cubicBezTo>
                <a:cubicBezTo>
                  <a:pt x="4575562" y="3282683"/>
                  <a:pt x="4451688" y="3196640"/>
                  <a:pt x="4235400" y="3240000"/>
                </a:cubicBezTo>
                <a:cubicBezTo>
                  <a:pt x="4019112" y="3283360"/>
                  <a:pt x="3865593" y="3215600"/>
                  <a:pt x="3650400" y="3240000"/>
                </a:cubicBezTo>
                <a:cubicBezTo>
                  <a:pt x="3435207" y="3264400"/>
                  <a:pt x="3289726" y="3190687"/>
                  <a:pt x="3065400" y="3240000"/>
                </a:cubicBezTo>
                <a:cubicBezTo>
                  <a:pt x="2841074" y="3289313"/>
                  <a:pt x="2724639" y="3227537"/>
                  <a:pt x="2620800" y="3240000"/>
                </a:cubicBezTo>
                <a:cubicBezTo>
                  <a:pt x="2516961" y="3252463"/>
                  <a:pt x="2267557" y="3230008"/>
                  <a:pt x="2082600" y="3240000"/>
                </a:cubicBezTo>
                <a:cubicBezTo>
                  <a:pt x="1897643" y="3249992"/>
                  <a:pt x="1561011" y="3174043"/>
                  <a:pt x="1404000" y="3240000"/>
                </a:cubicBezTo>
                <a:cubicBezTo>
                  <a:pt x="1246989" y="3305957"/>
                  <a:pt x="1054658" y="3218488"/>
                  <a:pt x="819000" y="3240000"/>
                </a:cubicBezTo>
                <a:cubicBezTo>
                  <a:pt x="583342" y="3261512"/>
                  <a:pt x="190438" y="3236398"/>
                  <a:pt x="0" y="3240000"/>
                </a:cubicBezTo>
                <a:cubicBezTo>
                  <a:pt x="-20758" y="2988436"/>
                  <a:pt x="38086" y="2898617"/>
                  <a:pt x="0" y="2667600"/>
                </a:cubicBezTo>
                <a:cubicBezTo>
                  <a:pt x="-38086" y="2436583"/>
                  <a:pt x="28210" y="2329945"/>
                  <a:pt x="0" y="2192400"/>
                </a:cubicBezTo>
                <a:cubicBezTo>
                  <a:pt x="-28210" y="2054855"/>
                  <a:pt x="58883" y="1816525"/>
                  <a:pt x="0" y="1652400"/>
                </a:cubicBezTo>
                <a:cubicBezTo>
                  <a:pt x="-58883" y="1488275"/>
                  <a:pt x="9570" y="1377965"/>
                  <a:pt x="0" y="1177200"/>
                </a:cubicBezTo>
                <a:cubicBezTo>
                  <a:pt x="-9570" y="976435"/>
                  <a:pt x="25807" y="873971"/>
                  <a:pt x="0" y="734400"/>
                </a:cubicBezTo>
                <a:cubicBezTo>
                  <a:pt x="-25807" y="594829"/>
                  <a:pt x="356" y="229421"/>
                  <a:pt x="0" y="0"/>
                </a:cubicBezTo>
                <a:close/>
              </a:path>
              <a:path w="4680000" h="3240000" stroke="0" extrusionOk="0">
                <a:moveTo>
                  <a:pt x="0" y="0"/>
                </a:moveTo>
                <a:cubicBezTo>
                  <a:pt x="220147" y="-71372"/>
                  <a:pt x="429769" y="54843"/>
                  <a:pt x="631800" y="0"/>
                </a:cubicBezTo>
                <a:cubicBezTo>
                  <a:pt x="833831" y="-54843"/>
                  <a:pt x="1077804" y="66631"/>
                  <a:pt x="1216800" y="0"/>
                </a:cubicBezTo>
                <a:cubicBezTo>
                  <a:pt x="1355796" y="-66631"/>
                  <a:pt x="1524455" y="27153"/>
                  <a:pt x="1801800" y="0"/>
                </a:cubicBezTo>
                <a:cubicBezTo>
                  <a:pt x="2079145" y="-27153"/>
                  <a:pt x="2243921" y="63767"/>
                  <a:pt x="2433600" y="0"/>
                </a:cubicBezTo>
                <a:cubicBezTo>
                  <a:pt x="2623279" y="-63767"/>
                  <a:pt x="2777143" y="50716"/>
                  <a:pt x="2878200" y="0"/>
                </a:cubicBezTo>
                <a:cubicBezTo>
                  <a:pt x="2979257" y="-50716"/>
                  <a:pt x="3129430" y="20282"/>
                  <a:pt x="3322800" y="0"/>
                </a:cubicBezTo>
                <a:cubicBezTo>
                  <a:pt x="3516170" y="-20282"/>
                  <a:pt x="3850956" y="60022"/>
                  <a:pt x="4001400" y="0"/>
                </a:cubicBezTo>
                <a:cubicBezTo>
                  <a:pt x="4151844" y="-60022"/>
                  <a:pt x="4516311" y="74530"/>
                  <a:pt x="4680000" y="0"/>
                </a:cubicBezTo>
                <a:cubicBezTo>
                  <a:pt x="4692126" y="251157"/>
                  <a:pt x="4631559" y="425979"/>
                  <a:pt x="4680000" y="540000"/>
                </a:cubicBezTo>
                <a:cubicBezTo>
                  <a:pt x="4728441" y="654021"/>
                  <a:pt x="4666825" y="846617"/>
                  <a:pt x="4680000" y="1112400"/>
                </a:cubicBezTo>
                <a:cubicBezTo>
                  <a:pt x="4693175" y="1378183"/>
                  <a:pt x="4664300" y="1357886"/>
                  <a:pt x="4680000" y="1555200"/>
                </a:cubicBezTo>
                <a:cubicBezTo>
                  <a:pt x="4695700" y="1752514"/>
                  <a:pt x="4633614" y="1861113"/>
                  <a:pt x="4680000" y="2030400"/>
                </a:cubicBezTo>
                <a:cubicBezTo>
                  <a:pt x="4726386" y="2199687"/>
                  <a:pt x="4647625" y="2376360"/>
                  <a:pt x="4680000" y="2538000"/>
                </a:cubicBezTo>
                <a:cubicBezTo>
                  <a:pt x="4712375" y="2699640"/>
                  <a:pt x="4674291" y="2921805"/>
                  <a:pt x="4680000" y="3240000"/>
                </a:cubicBezTo>
                <a:cubicBezTo>
                  <a:pt x="4488430" y="3270444"/>
                  <a:pt x="4383368" y="3224225"/>
                  <a:pt x="4188600" y="3240000"/>
                </a:cubicBezTo>
                <a:cubicBezTo>
                  <a:pt x="3993832" y="3255775"/>
                  <a:pt x="3861915" y="3199768"/>
                  <a:pt x="3697200" y="3240000"/>
                </a:cubicBezTo>
                <a:cubicBezTo>
                  <a:pt x="3532485" y="3280232"/>
                  <a:pt x="3374958" y="3219452"/>
                  <a:pt x="3205800" y="3240000"/>
                </a:cubicBezTo>
                <a:cubicBezTo>
                  <a:pt x="3036642" y="3260548"/>
                  <a:pt x="2910983" y="3203748"/>
                  <a:pt x="2667600" y="3240000"/>
                </a:cubicBezTo>
                <a:cubicBezTo>
                  <a:pt x="2424217" y="3276252"/>
                  <a:pt x="2274468" y="3221143"/>
                  <a:pt x="2082600" y="3240000"/>
                </a:cubicBezTo>
                <a:cubicBezTo>
                  <a:pt x="1890732" y="3258857"/>
                  <a:pt x="1788689" y="3195298"/>
                  <a:pt x="1638000" y="3240000"/>
                </a:cubicBezTo>
                <a:cubicBezTo>
                  <a:pt x="1487311" y="3284702"/>
                  <a:pt x="1303655" y="3186434"/>
                  <a:pt x="1146600" y="3240000"/>
                </a:cubicBezTo>
                <a:cubicBezTo>
                  <a:pt x="989545" y="3293566"/>
                  <a:pt x="298266" y="3170536"/>
                  <a:pt x="0" y="3240000"/>
                </a:cubicBezTo>
                <a:cubicBezTo>
                  <a:pt x="-5960" y="3132466"/>
                  <a:pt x="26319" y="2971452"/>
                  <a:pt x="0" y="2732400"/>
                </a:cubicBezTo>
                <a:cubicBezTo>
                  <a:pt x="-26319" y="2493348"/>
                  <a:pt x="42126" y="2379548"/>
                  <a:pt x="0" y="2160000"/>
                </a:cubicBezTo>
                <a:cubicBezTo>
                  <a:pt x="-42126" y="1940452"/>
                  <a:pt x="434" y="1859841"/>
                  <a:pt x="0" y="1652400"/>
                </a:cubicBezTo>
                <a:cubicBezTo>
                  <a:pt x="-434" y="1444959"/>
                  <a:pt x="3871" y="1344401"/>
                  <a:pt x="0" y="1144800"/>
                </a:cubicBezTo>
                <a:cubicBezTo>
                  <a:pt x="-3871" y="945199"/>
                  <a:pt x="43834" y="883087"/>
                  <a:pt x="0" y="669600"/>
                </a:cubicBezTo>
                <a:cubicBezTo>
                  <a:pt x="-43834" y="456113"/>
                  <a:pt x="30972" y="175396"/>
                  <a:pt x="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A121D8ED-90A0-793B-1D46-6AA6489B068D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684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7\29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33976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4A184A93-B785-CE93-DD96-22E4D259D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EFAF2D37-9A6A-3510-9A5A-39407EAE5D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66000" y="227702"/>
            <a:ext cx="42120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وحدة البلوتوث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HC-05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72047B5E-0A8F-3567-B468-07CE634759D3}"/>
              </a:ext>
            </a:extLst>
          </p:cNvPr>
          <p:cNvSpPr/>
          <p:nvPr/>
        </p:nvSpPr>
        <p:spPr>
          <a:xfrm>
            <a:off x="2232000" y="1437203"/>
            <a:ext cx="4680000" cy="3240000"/>
          </a:xfrm>
          <a:custGeom>
            <a:avLst/>
            <a:gdLst>
              <a:gd name="connsiteX0" fmla="*/ 0 w 4680000"/>
              <a:gd name="connsiteY0" fmla="*/ 0 h 3240000"/>
              <a:gd name="connsiteX1" fmla="*/ 491400 w 4680000"/>
              <a:gd name="connsiteY1" fmla="*/ 0 h 3240000"/>
              <a:gd name="connsiteX2" fmla="*/ 982800 w 4680000"/>
              <a:gd name="connsiteY2" fmla="*/ 0 h 3240000"/>
              <a:gd name="connsiteX3" fmla="*/ 1614600 w 4680000"/>
              <a:gd name="connsiteY3" fmla="*/ 0 h 3240000"/>
              <a:gd name="connsiteX4" fmla="*/ 2246400 w 4680000"/>
              <a:gd name="connsiteY4" fmla="*/ 0 h 3240000"/>
              <a:gd name="connsiteX5" fmla="*/ 2925000 w 4680000"/>
              <a:gd name="connsiteY5" fmla="*/ 0 h 3240000"/>
              <a:gd name="connsiteX6" fmla="*/ 3416400 w 4680000"/>
              <a:gd name="connsiteY6" fmla="*/ 0 h 3240000"/>
              <a:gd name="connsiteX7" fmla="*/ 3954600 w 4680000"/>
              <a:gd name="connsiteY7" fmla="*/ 0 h 3240000"/>
              <a:gd name="connsiteX8" fmla="*/ 4680000 w 4680000"/>
              <a:gd name="connsiteY8" fmla="*/ 0 h 3240000"/>
              <a:gd name="connsiteX9" fmla="*/ 4680000 w 4680000"/>
              <a:gd name="connsiteY9" fmla="*/ 475200 h 3240000"/>
              <a:gd name="connsiteX10" fmla="*/ 4680000 w 4680000"/>
              <a:gd name="connsiteY10" fmla="*/ 982800 h 3240000"/>
              <a:gd name="connsiteX11" fmla="*/ 4680000 w 4680000"/>
              <a:gd name="connsiteY11" fmla="*/ 1555200 h 3240000"/>
              <a:gd name="connsiteX12" fmla="*/ 4680000 w 4680000"/>
              <a:gd name="connsiteY12" fmla="*/ 2160000 h 3240000"/>
              <a:gd name="connsiteX13" fmla="*/ 4680000 w 4680000"/>
              <a:gd name="connsiteY13" fmla="*/ 2764800 h 3240000"/>
              <a:gd name="connsiteX14" fmla="*/ 4680000 w 4680000"/>
              <a:gd name="connsiteY14" fmla="*/ 3240000 h 3240000"/>
              <a:gd name="connsiteX15" fmla="*/ 4235400 w 4680000"/>
              <a:gd name="connsiteY15" fmla="*/ 3240000 h 3240000"/>
              <a:gd name="connsiteX16" fmla="*/ 3650400 w 4680000"/>
              <a:gd name="connsiteY16" fmla="*/ 3240000 h 3240000"/>
              <a:gd name="connsiteX17" fmla="*/ 3065400 w 4680000"/>
              <a:gd name="connsiteY17" fmla="*/ 3240000 h 3240000"/>
              <a:gd name="connsiteX18" fmla="*/ 2620800 w 4680000"/>
              <a:gd name="connsiteY18" fmla="*/ 3240000 h 3240000"/>
              <a:gd name="connsiteX19" fmla="*/ 2082600 w 4680000"/>
              <a:gd name="connsiteY19" fmla="*/ 3240000 h 3240000"/>
              <a:gd name="connsiteX20" fmla="*/ 1404000 w 4680000"/>
              <a:gd name="connsiteY20" fmla="*/ 3240000 h 3240000"/>
              <a:gd name="connsiteX21" fmla="*/ 819000 w 4680000"/>
              <a:gd name="connsiteY21" fmla="*/ 3240000 h 3240000"/>
              <a:gd name="connsiteX22" fmla="*/ 0 w 4680000"/>
              <a:gd name="connsiteY22" fmla="*/ 3240000 h 3240000"/>
              <a:gd name="connsiteX23" fmla="*/ 0 w 4680000"/>
              <a:gd name="connsiteY23" fmla="*/ 2667600 h 3240000"/>
              <a:gd name="connsiteX24" fmla="*/ 0 w 4680000"/>
              <a:gd name="connsiteY24" fmla="*/ 2192400 h 3240000"/>
              <a:gd name="connsiteX25" fmla="*/ 0 w 4680000"/>
              <a:gd name="connsiteY25" fmla="*/ 1652400 h 3240000"/>
              <a:gd name="connsiteX26" fmla="*/ 0 w 4680000"/>
              <a:gd name="connsiteY26" fmla="*/ 1177200 h 3240000"/>
              <a:gd name="connsiteX27" fmla="*/ 0 w 4680000"/>
              <a:gd name="connsiteY27" fmla="*/ 734400 h 3240000"/>
              <a:gd name="connsiteX28" fmla="*/ 0 w 4680000"/>
              <a:gd name="connsiteY28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0000" h="3240000" fill="none" extrusionOk="0">
                <a:moveTo>
                  <a:pt x="0" y="0"/>
                </a:moveTo>
                <a:cubicBezTo>
                  <a:pt x="178069" y="-50789"/>
                  <a:pt x="280380" y="21942"/>
                  <a:pt x="491400" y="0"/>
                </a:cubicBezTo>
                <a:cubicBezTo>
                  <a:pt x="702420" y="-21942"/>
                  <a:pt x="835603" y="30385"/>
                  <a:pt x="982800" y="0"/>
                </a:cubicBezTo>
                <a:cubicBezTo>
                  <a:pt x="1129997" y="-30385"/>
                  <a:pt x="1311792" y="75388"/>
                  <a:pt x="1614600" y="0"/>
                </a:cubicBezTo>
                <a:cubicBezTo>
                  <a:pt x="1917408" y="-75388"/>
                  <a:pt x="2075437" y="22892"/>
                  <a:pt x="2246400" y="0"/>
                </a:cubicBezTo>
                <a:cubicBezTo>
                  <a:pt x="2417363" y="-22892"/>
                  <a:pt x="2618367" y="20300"/>
                  <a:pt x="2925000" y="0"/>
                </a:cubicBezTo>
                <a:cubicBezTo>
                  <a:pt x="3231633" y="-20300"/>
                  <a:pt x="3179042" y="23308"/>
                  <a:pt x="3416400" y="0"/>
                </a:cubicBezTo>
                <a:cubicBezTo>
                  <a:pt x="3653758" y="-23308"/>
                  <a:pt x="3769135" y="31923"/>
                  <a:pt x="3954600" y="0"/>
                </a:cubicBezTo>
                <a:cubicBezTo>
                  <a:pt x="4140065" y="-31923"/>
                  <a:pt x="4387169" y="54346"/>
                  <a:pt x="4680000" y="0"/>
                </a:cubicBezTo>
                <a:cubicBezTo>
                  <a:pt x="4722191" y="108179"/>
                  <a:pt x="4656638" y="331219"/>
                  <a:pt x="4680000" y="475200"/>
                </a:cubicBezTo>
                <a:cubicBezTo>
                  <a:pt x="4703362" y="619181"/>
                  <a:pt x="4649690" y="815609"/>
                  <a:pt x="4680000" y="982800"/>
                </a:cubicBezTo>
                <a:cubicBezTo>
                  <a:pt x="4710310" y="1149991"/>
                  <a:pt x="4616478" y="1396845"/>
                  <a:pt x="4680000" y="1555200"/>
                </a:cubicBezTo>
                <a:cubicBezTo>
                  <a:pt x="4743522" y="1713555"/>
                  <a:pt x="4630654" y="1933128"/>
                  <a:pt x="4680000" y="2160000"/>
                </a:cubicBezTo>
                <a:cubicBezTo>
                  <a:pt x="4729346" y="2386872"/>
                  <a:pt x="4625572" y="2474469"/>
                  <a:pt x="4680000" y="2764800"/>
                </a:cubicBezTo>
                <a:cubicBezTo>
                  <a:pt x="4734428" y="3055131"/>
                  <a:pt x="4639556" y="3143678"/>
                  <a:pt x="4680000" y="3240000"/>
                </a:cubicBezTo>
                <a:cubicBezTo>
                  <a:pt x="4575562" y="3282683"/>
                  <a:pt x="4451688" y="3196640"/>
                  <a:pt x="4235400" y="3240000"/>
                </a:cubicBezTo>
                <a:cubicBezTo>
                  <a:pt x="4019112" y="3283360"/>
                  <a:pt x="3865593" y="3215600"/>
                  <a:pt x="3650400" y="3240000"/>
                </a:cubicBezTo>
                <a:cubicBezTo>
                  <a:pt x="3435207" y="3264400"/>
                  <a:pt x="3289726" y="3190687"/>
                  <a:pt x="3065400" y="3240000"/>
                </a:cubicBezTo>
                <a:cubicBezTo>
                  <a:pt x="2841074" y="3289313"/>
                  <a:pt x="2724639" y="3227537"/>
                  <a:pt x="2620800" y="3240000"/>
                </a:cubicBezTo>
                <a:cubicBezTo>
                  <a:pt x="2516961" y="3252463"/>
                  <a:pt x="2267557" y="3230008"/>
                  <a:pt x="2082600" y="3240000"/>
                </a:cubicBezTo>
                <a:cubicBezTo>
                  <a:pt x="1897643" y="3249992"/>
                  <a:pt x="1561011" y="3174043"/>
                  <a:pt x="1404000" y="3240000"/>
                </a:cubicBezTo>
                <a:cubicBezTo>
                  <a:pt x="1246989" y="3305957"/>
                  <a:pt x="1054658" y="3218488"/>
                  <a:pt x="819000" y="3240000"/>
                </a:cubicBezTo>
                <a:cubicBezTo>
                  <a:pt x="583342" y="3261512"/>
                  <a:pt x="190438" y="3236398"/>
                  <a:pt x="0" y="3240000"/>
                </a:cubicBezTo>
                <a:cubicBezTo>
                  <a:pt x="-20758" y="2988436"/>
                  <a:pt x="38086" y="2898617"/>
                  <a:pt x="0" y="2667600"/>
                </a:cubicBezTo>
                <a:cubicBezTo>
                  <a:pt x="-38086" y="2436583"/>
                  <a:pt x="28210" y="2329945"/>
                  <a:pt x="0" y="2192400"/>
                </a:cubicBezTo>
                <a:cubicBezTo>
                  <a:pt x="-28210" y="2054855"/>
                  <a:pt x="58883" y="1816525"/>
                  <a:pt x="0" y="1652400"/>
                </a:cubicBezTo>
                <a:cubicBezTo>
                  <a:pt x="-58883" y="1488275"/>
                  <a:pt x="9570" y="1377965"/>
                  <a:pt x="0" y="1177200"/>
                </a:cubicBezTo>
                <a:cubicBezTo>
                  <a:pt x="-9570" y="976435"/>
                  <a:pt x="25807" y="873971"/>
                  <a:pt x="0" y="734400"/>
                </a:cubicBezTo>
                <a:cubicBezTo>
                  <a:pt x="-25807" y="594829"/>
                  <a:pt x="356" y="229421"/>
                  <a:pt x="0" y="0"/>
                </a:cubicBezTo>
                <a:close/>
              </a:path>
              <a:path w="4680000" h="3240000" stroke="0" extrusionOk="0">
                <a:moveTo>
                  <a:pt x="0" y="0"/>
                </a:moveTo>
                <a:cubicBezTo>
                  <a:pt x="220147" y="-71372"/>
                  <a:pt x="429769" y="54843"/>
                  <a:pt x="631800" y="0"/>
                </a:cubicBezTo>
                <a:cubicBezTo>
                  <a:pt x="833831" y="-54843"/>
                  <a:pt x="1077804" y="66631"/>
                  <a:pt x="1216800" y="0"/>
                </a:cubicBezTo>
                <a:cubicBezTo>
                  <a:pt x="1355796" y="-66631"/>
                  <a:pt x="1524455" y="27153"/>
                  <a:pt x="1801800" y="0"/>
                </a:cubicBezTo>
                <a:cubicBezTo>
                  <a:pt x="2079145" y="-27153"/>
                  <a:pt x="2243921" y="63767"/>
                  <a:pt x="2433600" y="0"/>
                </a:cubicBezTo>
                <a:cubicBezTo>
                  <a:pt x="2623279" y="-63767"/>
                  <a:pt x="2777143" y="50716"/>
                  <a:pt x="2878200" y="0"/>
                </a:cubicBezTo>
                <a:cubicBezTo>
                  <a:pt x="2979257" y="-50716"/>
                  <a:pt x="3129430" y="20282"/>
                  <a:pt x="3322800" y="0"/>
                </a:cubicBezTo>
                <a:cubicBezTo>
                  <a:pt x="3516170" y="-20282"/>
                  <a:pt x="3850956" y="60022"/>
                  <a:pt x="4001400" y="0"/>
                </a:cubicBezTo>
                <a:cubicBezTo>
                  <a:pt x="4151844" y="-60022"/>
                  <a:pt x="4516311" y="74530"/>
                  <a:pt x="4680000" y="0"/>
                </a:cubicBezTo>
                <a:cubicBezTo>
                  <a:pt x="4692126" y="251157"/>
                  <a:pt x="4631559" y="425979"/>
                  <a:pt x="4680000" y="540000"/>
                </a:cubicBezTo>
                <a:cubicBezTo>
                  <a:pt x="4728441" y="654021"/>
                  <a:pt x="4666825" y="846617"/>
                  <a:pt x="4680000" y="1112400"/>
                </a:cubicBezTo>
                <a:cubicBezTo>
                  <a:pt x="4693175" y="1378183"/>
                  <a:pt x="4664300" y="1357886"/>
                  <a:pt x="4680000" y="1555200"/>
                </a:cubicBezTo>
                <a:cubicBezTo>
                  <a:pt x="4695700" y="1752514"/>
                  <a:pt x="4633614" y="1861113"/>
                  <a:pt x="4680000" y="2030400"/>
                </a:cubicBezTo>
                <a:cubicBezTo>
                  <a:pt x="4726386" y="2199687"/>
                  <a:pt x="4647625" y="2376360"/>
                  <a:pt x="4680000" y="2538000"/>
                </a:cubicBezTo>
                <a:cubicBezTo>
                  <a:pt x="4712375" y="2699640"/>
                  <a:pt x="4674291" y="2921805"/>
                  <a:pt x="4680000" y="3240000"/>
                </a:cubicBezTo>
                <a:cubicBezTo>
                  <a:pt x="4488430" y="3270444"/>
                  <a:pt x="4383368" y="3224225"/>
                  <a:pt x="4188600" y="3240000"/>
                </a:cubicBezTo>
                <a:cubicBezTo>
                  <a:pt x="3993832" y="3255775"/>
                  <a:pt x="3861915" y="3199768"/>
                  <a:pt x="3697200" y="3240000"/>
                </a:cubicBezTo>
                <a:cubicBezTo>
                  <a:pt x="3532485" y="3280232"/>
                  <a:pt x="3374958" y="3219452"/>
                  <a:pt x="3205800" y="3240000"/>
                </a:cubicBezTo>
                <a:cubicBezTo>
                  <a:pt x="3036642" y="3260548"/>
                  <a:pt x="2910983" y="3203748"/>
                  <a:pt x="2667600" y="3240000"/>
                </a:cubicBezTo>
                <a:cubicBezTo>
                  <a:pt x="2424217" y="3276252"/>
                  <a:pt x="2274468" y="3221143"/>
                  <a:pt x="2082600" y="3240000"/>
                </a:cubicBezTo>
                <a:cubicBezTo>
                  <a:pt x="1890732" y="3258857"/>
                  <a:pt x="1788689" y="3195298"/>
                  <a:pt x="1638000" y="3240000"/>
                </a:cubicBezTo>
                <a:cubicBezTo>
                  <a:pt x="1487311" y="3284702"/>
                  <a:pt x="1303655" y="3186434"/>
                  <a:pt x="1146600" y="3240000"/>
                </a:cubicBezTo>
                <a:cubicBezTo>
                  <a:pt x="989545" y="3293566"/>
                  <a:pt x="298266" y="3170536"/>
                  <a:pt x="0" y="3240000"/>
                </a:cubicBezTo>
                <a:cubicBezTo>
                  <a:pt x="-5960" y="3132466"/>
                  <a:pt x="26319" y="2971452"/>
                  <a:pt x="0" y="2732400"/>
                </a:cubicBezTo>
                <a:cubicBezTo>
                  <a:pt x="-26319" y="2493348"/>
                  <a:pt x="42126" y="2379548"/>
                  <a:pt x="0" y="2160000"/>
                </a:cubicBezTo>
                <a:cubicBezTo>
                  <a:pt x="-42126" y="1940452"/>
                  <a:pt x="434" y="1859841"/>
                  <a:pt x="0" y="1652400"/>
                </a:cubicBezTo>
                <a:cubicBezTo>
                  <a:pt x="-434" y="1444959"/>
                  <a:pt x="3871" y="1344401"/>
                  <a:pt x="0" y="1144800"/>
                </a:cubicBezTo>
                <a:cubicBezTo>
                  <a:pt x="-3871" y="945199"/>
                  <a:pt x="43834" y="883087"/>
                  <a:pt x="0" y="669600"/>
                </a:cubicBezTo>
                <a:cubicBezTo>
                  <a:pt x="-43834" y="456113"/>
                  <a:pt x="30972" y="175396"/>
                  <a:pt x="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81A43490-AEEF-072C-A09C-8CD882987B11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756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8\29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292759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DD3CBC61-598E-6F33-9C5B-601F0D5A0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F701BEA7-BA51-5830-01C8-5C17A2ED9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321" y="2400925"/>
            <a:ext cx="6015357" cy="1985074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17CFCEF9-F8B2-0F3E-9898-B65D082232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5080" y="3443753"/>
            <a:ext cx="2855278" cy="942245"/>
          </a:xfrm>
          <a:prstGeom prst="rect">
            <a:avLst/>
          </a:prstGeom>
          <a:noFill/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BAA38D6-0276-92DF-2B12-F42EBF0840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5080" y="3443754"/>
            <a:ext cx="2855278" cy="942245"/>
          </a:xfrm>
          <a:prstGeom prst="rect">
            <a:avLst/>
          </a:prstGeom>
          <a:noFill/>
        </p:spPr>
      </p:pic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B40A8190-7FE3-ECCE-626A-D5EAB6DEF9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350" y="227702"/>
            <a:ext cx="48873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نمذجة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HC-05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6951BAC9-972A-82B4-FF55-5C3CF46D8515}"/>
              </a:ext>
            </a:extLst>
          </p:cNvPr>
          <p:cNvSpPr txBox="1">
            <a:spLocks/>
          </p:cNvSpPr>
          <p:nvPr/>
        </p:nvSpPr>
        <p:spPr>
          <a:xfrm>
            <a:off x="8030878" y="4489096"/>
            <a:ext cx="828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9\29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2" name="Google Shape;289;p41">
            <a:extLst>
              <a:ext uri="{FF2B5EF4-FFF2-40B4-BE49-F238E27FC236}">
                <a16:creationId xmlns:a16="http://schemas.microsoft.com/office/drawing/2014/main" id="{D25C601B-4F42-43B5-8B2F-B6CB2F97D75B}"/>
              </a:ext>
            </a:extLst>
          </p:cNvPr>
          <p:cNvSpPr txBox="1">
            <a:spLocks/>
          </p:cNvSpPr>
          <p:nvPr/>
        </p:nvSpPr>
        <p:spPr>
          <a:xfrm>
            <a:off x="2204550" y="974462"/>
            <a:ext cx="4887300" cy="1209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quada One"/>
              <a:buNone/>
              <a:defRPr sz="3500" b="1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SY" sz="24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هوائي وحدة البلوتوث في برنامج </a:t>
            </a:r>
            <a:r>
              <a:rPr lang="en-US" sz="24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CST</a:t>
            </a:r>
          </a:p>
        </p:txBody>
      </p:sp>
    </p:spTree>
    <p:extLst>
      <p:ext uri="{BB962C8B-B14F-4D97-AF65-F5344CB8AC3E}">
        <p14:creationId xmlns:p14="http://schemas.microsoft.com/office/powerpoint/2010/main" val="69384771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D6F94595-0C8F-2A9D-21D4-17A39599E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3C705F26-1397-688B-41A2-A9309C354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04319" y="3443753"/>
            <a:ext cx="2854800" cy="94208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1FF4916B-6EE3-AEF2-EDCD-0B7C70D30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400" y="2400685"/>
            <a:ext cx="6015600" cy="1985155"/>
          </a:xfrm>
          <a:prstGeom prst="rect">
            <a:avLst/>
          </a:prstGeom>
          <a:noFill/>
        </p:spPr>
      </p:pic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14E27561-AA5A-ED71-3B15-14C4031797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350" y="227702"/>
            <a:ext cx="48873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نمذجة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HC-05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5A61EFBB-2E04-D7C8-B7AD-B71126471DBB}"/>
              </a:ext>
            </a:extLst>
          </p:cNvPr>
          <p:cNvSpPr txBox="1">
            <a:spLocks/>
          </p:cNvSpPr>
          <p:nvPr/>
        </p:nvSpPr>
        <p:spPr>
          <a:xfrm>
            <a:off x="8030878" y="4489096"/>
            <a:ext cx="828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9\29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2" name="Google Shape;289;p41">
            <a:extLst>
              <a:ext uri="{FF2B5EF4-FFF2-40B4-BE49-F238E27FC236}">
                <a16:creationId xmlns:a16="http://schemas.microsoft.com/office/drawing/2014/main" id="{DAE31E45-B353-5ECE-DE9C-09AC249571CA}"/>
              </a:ext>
            </a:extLst>
          </p:cNvPr>
          <p:cNvSpPr txBox="1">
            <a:spLocks/>
          </p:cNvSpPr>
          <p:nvPr/>
        </p:nvSpPr>
        <p:spPr>
          <a:xfrm>
            <a:off x="2204550" y="974462"/>
            <a:ext cx="4887300" cy="1209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quada One"/>
              <a:buNone/>
              <a:defRPr sz="3500" b="1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SY" sz="24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معامل الانعكاس </a:t>
            </a:r>
            <a:r>
              <a:rPr lang="en-US" sz="24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S11</a:t>
            </a:r>
            <a:r>
              <a:rPr lang="en-US" sz="24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 </a:t>
            </a:r>
            <a:r>
              <a:rPr lang="ar-SY" sz="24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 بالنسبة للتردد</a:t>
            </a:r>
            <a:endParaRPr lang="en-US" sz="24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D3913519-C0DD-70EE-E10E-6B01A7139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5080" y="3393263"/>
            <a:ext cx="2855278" cy="942246"/>
          </a:xfrm>
          <a:prstGeom prst="rect">
            <a:avLst/>
          </a:prstGeom>
          <a:noFill/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8E03AF8-1B75-3E83-0A24-1500E48717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5080" y="3443754"/>
            <a:ext cx="2855278" cy="942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0143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5CFB209F-32E7-AA9F-A90A-5CF96580A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309998C2-080B-ED2F-5444-9FB7847B9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04319" y="3443753"/>
            <a:ext cx="2854800" cy="94208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DC2D5A4-0D71-F21D-B17B-B814299F8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4319" y="3443752"/>
            <a:ext cx="2854800" cy="942087"/>
          </a:xfrm>
          <a:prstGeom prst="rect">
            <a:avLst/>
          </a:prstGeom>
          <a:noFill/>
        </p:spPr>
      </p:pic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E6B18251-2034-F470-9F30-D805BAEF8F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350" y="227702"/>
            <a:ext cx="48873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نمذجة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HC-05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5A128BD2-12FF-3207-0754-87DDF3105EC7}"/>
              </a:ext>
            </a:extLst>
          </p:cNvPr>
          <p:cNvSpPr txBox="1">
            <a:spLocks/>
          </p:cNvSpPr>
          <p:nvPr/>
        </p:nvSpPr>
        <p:spPr>
          <a:xfrm>
            <a:off x="8030878" y="4489096"/>
            <a:ext cx="828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9\29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2" name="Google Shape;289;p41">
            <a:extLst>
              <a:ext uri="{FF2B5EF4-FFF2-40B4-BE49-F238E27FC236}">
                <a16:creationId xmlns:a16="http://schemas.microsoft.com/office/drawing/2014/main" id="{DFA65FC9-B689-715B-0703-041EEB57E21C}"/>
              </a:ext>
            </a:extLst>
          </p:cNvPr>
          <p:cNvSpPr txBox="1">
            <a:spLocks/>
          </p:cNvSpPr>
          <p:nvPr/>
        </p:nvSpPr>
        <p:spPr>
          <a:xfrm>
            <a:off x="1658836" y="974462"/>
            <a:ext cx="5826328" cy="1209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quada One"/>
              <a:buNone/>
              <a:defRPr sz="3500" b="1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SY" sz="2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نسبة الأمواج الواقفة </a:t>
            </a:r>
            <a:r>
              <a:rPr lang="en-US" sz="2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SWR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754AFB8-462E-EC7F-1344-70510B06B9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836" y="2396117"/>
            <a:ext cx="5997164" cy="1985155"/>
          </a:xfrm>
          <a:prstGeom prst="rect">
            <a:avLst/>
          </a:prstGeom>
          <a:noFill/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B811FEBD-5484-8290-4CBB-73CF0C0497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760" y="3112088"/>
            <a:ext cx="3846000" cy="12691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050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70CE3BD1-8CC8-4B17-A8EC-FB7911659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CA9B9D58-2E52-F411-15F7-2B3812E87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04319" y="3443753"/>
            <a:ext cx="2854800" cy="94208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E7979386-5FFF-76C9-ADA9-6EB6F542DE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4319" y="3443752"/>
            <a:ext cx="2854800" cy="942087"/>
          </a:xfrm>
          <a:prstGeom prst="rect">
            <a:avLst/>
          </a:prstGeom>
          <a:noFill/>
        </p:spPr>
      </p:pic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E73B7756-447E-5AC5-7006-D6A71ECA25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350" y="227702"/>
            <a:ext cx="48873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نمذجة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HC-05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559D6E17-4E29-55CF-57AF-C74A5DADE52F}"/>
              </a:ext>
            </a:extLst>
          </p:cNvPr>
          <p:cNvSpPr txBox="1">
            <a:spLocks/>
          </p:cNvSpPr>
          <p:nvPr/>
        </p:nvSpPr>
        <p:spPr>
          <a:xfrm>
            <a:off x="8030878" y="4489096"/>
            <a:ext cx="828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9\29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2" name="Google Shape;289;p41">
            <a:extLst>
              <a:ext uri="{FF2B5EF4-FFF2-40B4-BE49-F238E27FC236}">
                <a16:creationId xmlns:a16="http://schemas.microsoft.com/office/drawing/2014/main" id="{53F05430-9738-589F-1862-5EEFDCC77153}"/>
              </a:ext>
            </a:extLst>
          </p:cNvPr>
          <p:cNvSpPr txBox="1">
            <a:spLocks/>
          </p:cNvSpPr>
          <p:nvPr/>
        </p:nvSpPr>
        <p:spPr>
          <a:xfrm>
            <a:off x="1658836" y="974462"/>
            <a:ext cx="5826328" cy="1209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quada One"/>
              <a:buNone/>
              <a:defRPr sz="3500" b="1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quada One"/>
              <a:buNone/>
              <a:defRPr sz="2800" b="0" i="0" u="none" strike="noStrike" cap="none">
                <a:solidFill>
                  <a:srgbClr val="666666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algn="ctr" rtl="1">
              <a:lnSpc>
                <a:spcPct val="150000"/>
              </a:lnSpc>
            </a:pPr>
            <a:r>
              <a:rPr lang="ar-SY" sz="2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المخطط الإشعاعي في الاحداثيات القطبية عند التردد </a:t>
            </a:r>
            <a:r>
              <a:rPr lang="en-US" sz="2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2.4 GHz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839291A-BF20-1CA1-9BDC-08B340CE5F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10501" y="3443751"/>
            <a:ext cx="4204763" cy="1497760"/>
          </a:xfrm>
          <a:prstGeom prst="rect">
            <a:avLst/>
          </a:prstGeom>
          <a:noFill/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CA178972-6693-63E2-687E-2371FA28C2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400" y="2400684"/>
            <a:ext cx="6015600" cy="19851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1218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55698AEA-159F-1239-D841-BAA6589BD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E5B94888-DD55-7F72-AB58-237D08C738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60103" y="227702"/>
            <a:ext cx="3623794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دارة القيادة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L289N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DD2324E0-0734-88B8-BD74-6A7A6B2C69BF}"/>
              </a:ext>
            </a:extLst>
          </p:cNvPr>
          <p:cNvSpPr/>
          <p:nvPr/>
        </p:nvSpPr>
        <p:spPr>
          <a:xfrm>
            <a:off x="2232000" y="1437203"/>
            <a:ext cx="4680000" cy="3240000"/>
          </a:xfrm>
          <a:custGeom>
            <a:avLst/>
            <a:gdLst>
              <a:gd name="connsiteX0" fmla="*/ 0 w 4680000"/>
              <a:gd name="connsiteY0" fmla="*/ 0 h 3240000"/>
              <a:gd name="connsiteX1" fmla="*/ 491400 w 4680000"/>
              <a:gd name="connsiteY1" fmla="*/ 0 h 3240000"/>
              <a:gd name="connsiteX2" fmla="*/ 982800 w 4680000"/>
              <a:gd name="connsiteY2" fmla="*/ 0 h 3240000"/>
              <a:gd name="connsiteX3" fmla="*/ 1614600 w 4680000"/>
              <a:gd name="connsiteY3" fmla="*/ 0 h 3240000"/>
              <a:gd name="connsiteX4" fmla="*/ 2246400 w 4680000"/>
              <a:gd name="connsiteY4" fmla="*/ 0 h 3240000"/>
              <a:gd name="connsiteX5" fmla="*/ 2925000 w 4680000"/>
              <a:gd name="connsiteY5" fmla="*/ 0 h 3240000"/>
              <a:gd name="connsiteX6" fmla="*/ 3416400 w 4680000"/>
              <a:gd name="connsiteY6" fmla="*/ 0 h 3240000"/>
              <a:gd name="connsiteX7" fmla="*/ 3954600 w 4680000"/>
              <a:gd name="connsiteY7" fmla="*/ 0 h 3240000"/>
              <a:gd name="connsiteX8" fmla="*/ 4680000 w 4680000"/>
              <a:gd name="connsiteY8" fmla="*/ 0 h 3240000"/>
              <a:gd name="connsiteX9" fmla="*/ 4680000 w 4680000"/>
              <a:gd name="connsiteY9" fmla="*/ 475200 h 3240000"/>
              <a:gd name="connsiteX10" fmla="*/ 4680000 w 4680000"/>
              <a:gd name="connsiteY10" fmla="*/ 982800 h 3240000"/>
              <a:gd name="connsiteX11" fmla="*/ 4680000 w 4680000"/>
              <a:gd name="connsiteY11" fmla="*/ 1555200 h 3240000"/>
              <a:gd name="connsiteX12" fmla="*/ 4680000 w 4680000"/>
              <a:gd name="connsiteY12" fmla="*/ 2160000 h 3240000"/>
              <a:gd name="connsiteX13" fmla="*/ 4680000 w 4680000"/>
              <a:gd name="connsiteY13" fmla="*/ 2764800 h 3240000"/>
              <a:gd name="connsiteX14" fmla="*/ 4680000 w 4680000"/>
              <a:gd name="connsiteY14" fmla="*/ 3240000 h 3240000"/>
              <a:gd name="connsiteX15" fmla="*/ 4235400 w 4680000"/>
              <a:gd name="connsiteY15" fmla="*/ 3240000 h 3240000"/>
              <a:gd name="connsiteX16" fmla="*/ 3650400 w 4680000"/>
              <a:gd name="connsiteY16" fmla="*/ 3240000 h 3240000"/>
              <a:gd name="connsiteX17" fmla="*/ 3065400 w 4680000"/>
              <a:gd name="connsiteY17" fmla="*/ 3240000 h 3240000"/>
              <a:gd name="connsiteX18" fmla="*/ 2620800 w 4680000"/>
              <a:gd name="connsiteY18" fmla="*/ 3240000 h 3240000"/>
              <a:gd name="connsiteX19" fmla="*/ 2082600 w 4680000"/>
              <a:gd name="connsiteY19" fmla="*/ 3240000 h 3240000"/>
              <a:gd name="connsiteX20" fmla="*/ 1404000 w 4680000"/>
              <a:gd name="connsiteY20" fmla="*/ 3240000 h 3240000"/>
              <a:gd name="connsiteX21" fmla="*/ 819000 w 4680000"/>
              <a:gd name="connsiteY21" fmla="*/ 3240000 h 3240000"/>
              <a:gd name="connsiteX22" fmla="*/ 0 w 4680000"/>
              <a:gd name="connsiteY22" fmla="*/ 3240000 h 3240000"/>
              <a:gd name="connsiteX23" fmla="*/ 0 w 4680000"/>
              <a:gd name="connsiteY23" fmla="*/ 2667600 h 3240000"/>
              <a:gd name="connsiteX24" fmla="*/ 0 w 4680000"/>
              <a:gd name="connsiteY24" fmla="*/ 2192400 h 3240000"/>
              <a:gd name="connsiteX25" fmla="*/ 0 w 4680000"/>
              <a:gd name="connsiteY25" fmla="*/ 1652400 h 3240000"/>
              <a:gd name="connsiteX26" fmla="*/ 0 w 4680000"/>
              <a:gd name="connsiteY26" fmla="*/ 1177200 h 3240000"/>
              <a:gd name="connsiteX27" fmla="*/ 0 w 4680000"/>
              <a:gd name="connsiteY27" fmla="*/ 734400 h 3240000"/>
              <a:gd name="connsiteX28" fmla="*/ 0 w 4680000"/>
              <a:gd name="connsiteY28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0000" h="3240000" fill="none" extrusionOk="0">
                <a:moveTo>
                  <a:pt x="0" y="0"/>
                </a:moveTo>
                <a:cubicBezTo>
                  <a:pt x="178069" y="-50789"/>
                  <a:pt x="280380" y="21942"/>
                  <a:pt x="491400" y="0"/>
                </a:cubicBezTo>
                <a:cubicBezTo>
                  <a:pt x="702420" y="-21942"/>
                  <a:pt x="835603" y="30385"/>
                  <a:pt x="982800" y="0"/>
                </a:cubicBezTo>
                <a:cubicBezTo>
                  <a:pt x="1129997" y="-30385"/>
                  <a:pt x="1311792" y="75388"/>
                  <a:pt x="1614600" y="0"/>
                </a:cubicBezTo>
                <a:cubicBezTo>
                  <a:pt x="1917408" y="-75388"/>
                  <a:pt x="2075437" y="22892"/>
                  <a:pt x="2246400" y="0"/>
                </a:cubicBezTo>
                <a:cubicBezTo>
                  <a:pt x="2417363" y="-22892"/>
                  <a:pt x="2618367" y="20300"/>
                  <a:pt x="2925000" y="0"/>
                </a:cubicBezTo>
                <a:cubicBezTo>
                  <a:pt x="3231633" y="-20300"/>
                  <a:pt x="3179042" y="23308"/>
                  <a:pt x="3416400" y="0"/>
                </a:cubicBezTo>
                <a:cubicBezTo>
                  <a:pt x="3653758" y="-23308"/>
                  <a:pt x="3769135" y="31923"/>
                  <a:pt x="3954600" y="0"/>
                </a:cubicBezTo>
                <a:cubicBezTo>
                  <a:pt x="4140065" y="-31923"/>
                  <a:pt x="4387169" y="54346"/>
                  <a:pt x="4680000" y="0"/>
                </a:cubicBezTo>
                <a:cubicBezTo>
                  <a:pt x="4722191" y="108179"/>
                  <a:pt x="4656638" y="331219"/>
                  <a:pt x="4680000" y="475200"/>
                </a:cubicBezTo>
                <a:cubicBezTo>
                  <a:pt x="4703362" y="619181"/>
                  <a:pt x="4649690" y="815609"/>
                  <a:pt x="4680000" y="982800"/>
                </a:cubicBezTo>
                <a:cubicBezTo>
                  <a:pt x="4710310" y="1149991"/>
                  <a:pt x="4616478" y="1396845"/>
                  <a:pt x="4680000" y="1555200"/>
                </a:cubicBezTo>
                <a:cubicBezTo>
                  <a:pt x="4743522" y="1713555"/>
                  <a:pt x="4630654" y="1933128"/>
                  <a:pt x="4680000" y="2160000"/>
                </a:cubicBezTo>
                <a:cubicBezTo>
                  <a:pt x="4729346" y="2386872"/>
                  <a:pt x="4625572" y="2474469"/>
                  <a:pt x="4680000" y="2764800"/>
                </a:cubicBezTo>
                <a:cubicBezTo>
                  <a:pt x="4734428" y="3055131"/>
                  <a:pt x="4639556" y="3143678"/>
                  <a:pt x="4680000" y="3240000"/>
                </a:cubicBezTo>
                <a:cubicBezTo>
                  <a:pt x="4575562" y="3282683"/>
                  <a:pt x="4451688" y="3196640"/>
                  <a:pt x="4235400" y="3240000"/>
                </a:cubicBezTo>
                <a:cubicBezTo>
                  <a:pt x="4019112" y="3283360"/>
                  <a:pt x="3865593" y="3215600"/>
                  <a:pt x="3650400" y="3240000"/>
                </a:cubicBezTo>
                <a:cubicBezTo>
                  <a:pt x="3435207" y="3264400"/>
                  <a:pt x="3289726" y="3190687"/>
                  <a:pt x="3065400" y="3240000"/>
                </a:cubicBezTo>
                <a:cubicBezTo>
                  <a:pt x="2841074" y="3289313"/>
                  <a:pt x="2724639" y="3227537"/>
                  <a:pt x="2620800" y="3240000"/>
                </a:cubicBezTo>
                <a:cubicBezTo>
                  <a:pt x="2516961" y="3252463"/>
                  <a:pt x="2267557" y="3230008"/>
                  <a:pt x="2082600" y="3240000"/>
                </a:cubicBezTo>
                <a:cubicBezTo>
                  <a:pt x="1897643" y="3249992"/>
                  <a:pt x="1561011" y="3174043"/>
                  <a:pt x="1404000" y="3240000"/>
                </a:cubicBezTo>
                <a:cubicBezTo>
                  <a:pt x="1246989" y="3305957"/>
                  <a:pt x="1054658" y="3218488"/>
                  <a:pt x="819000" y="3240000"/>
                </a:cubicBezTo>
                <a:cubicBezTo>
                  <a:pt x="583342" y="3261512"/>
                  <a:pt x="190438" y="3236398"/>
                  <a:pt x="0" y="3240000"/>
                </a:cubicBezTo>
                <a:cubicBezTo>
                  <a:pt x="-20758" y="2988436"/>
                  <a:pt x="38086" y="2898617"/>
                  <a:pt x="0" y="2667600"/>
                </a:cubicBezTo>
                <a:cubicBezTo>
                  <a:pt x="-38086" y="2436583"/>
                  <a:pt x="28210" y="2329945"/>
                  <a:pt x="0" y="2192400"/>
                </a:cubicBezTo>
                <a:cubicBezTo>
                  <a:pt x="-28210" y="2054855"/>
                  <a:pt x="58883" y="1816525"/>
                  <a:pt x="0" y="1652400"/>
                </a:cubicBezTo>
                <a:cubicBezTo>
                  <a:pt x="-58883" y="1488275"/>
                  <a:pt x="9570" y="1377965"/>
                  <a:pt x="0" y="1177200"/>
                </a:cubicBezTo>
                <a:cubicBezTo>
                  <a:pt x="-9570" y="976435"/>
                  <a:pt x="25807" y="873971"/>
                  <a:pt x="0" y="734400"/>
                </a:cubicBezTo>
                <a:cubicBezTo>
                  <a:pt x="-25807" y="594829"/>
                  <a:pt x="356" y="229421"/>
                  <a:pt x="0" y="0"/>
                </a:cubicBezTo>
                <a:close/>
              </a:path>
              <a:path w="4680000" h="3240000" stroke="0" extrusionOk="0">
                <a:moveTo>
                  <a:pt x="0" y="0"/>
                </a:moveTo>
                <a:cubicBezTo>
                  <a:pt x="220147" y="-71372"/>
                  <a:pt x="429769" y="54843"/>
                  <a:pt x="631800" y="0"/>
                </a:cubicBezTo>
                <a:cubicBezTo>
                  <a:pt x="833831" y="-54843"/>
                  <a:pt x="1077804" y="66631"/>
                  <a:pt x="1216800" y="0"/>
                </a:cubicBezTo>
                <a:cubicBezTo>
                  <a:pt x="1355796" y="-66631"/>
                  <a:pt x="1524455" y="27153"/>
                  <a:pt x="1801800" y="0"/>
                </a:cubicBezTo>
                <a:cubicBezTo>
                  <a:pt x="2079145" y="-27153"/>
                  <a:pt x="2243921" y="63767"/>
                  <a:pt x="2433600" y="0"/>
                </a:cubicBezTo>
                <a:cubicBezTo>
                  <a:pt x="2623279" y="-63767"/>
                  <a:pt x="2777143" y="50716"/>
                  <a:pt x="2878200" y="0"/>
                </a:cubicBezTo>
                <a:cubicBezTo>
                  <a:pt x="2979257" y="-50716"/>
                  <a:pt x="3129430" y="20282"/>
                  <a:pt x="3322800" y="0"/>
                </a:cubicBezTo>
                <a:cubicBezTo>
                  <a:pt x="3516170" y="-20282"/>
                  <a:pt x="3850956" y="60022"/>
                  <a:pt x="4001400" y="0"/>
                </a:cubicBezTo>
                <a:cubicBezTo>
                  <a:pt x="4151844" y="-60022"/>
                  <a:pt x="4516311" y="74530"/>
                  <a:pt x="4680000" y="0"/>
                </a:cubicBezTo>
                <a:cubicBezTo>
                  <a:pt x="4692126" y="251157"/>
                  <a:pt x="4631559" y="425979"/>
                  <a:pt x="4680000" y="540000"/>
                </a:cubicBezTo>
                <a:cubicBezTo>
                  <a:pt x="4728441" y="654021"/>
                  <a:pt x="4666825" y="846617"/>
                  <a:pt x="4680000" y="1112400"/>
                </a:cubicBezTo>
                <a:cubicBezTo>
                  <a:pt x="4693175" y="1378183"/>
                  <a:pt x="4664300" y="1357886"/>
                  <a:pt x="4680000" y="1555200"/>
                </a:cubicBezTo>
                <a:cubicBezTo>
                  <a:pt x="4695700" y="1752514"/>
                  <a:pt x="4633614" y="1861113"/>
                  <a:pt x="4680000" y="2030400"/>
                </a:cubicBezTo>
                <a:cubicBezTo>
                  <a:pt x="4726386" y="2199687"/>
                  <a:pt x="4647625" y="2376360"/>
                  <a:pt x="4680000" y="2538000"/>
                </a:cubicBezTo>
                <a:cubicBezTo>
                  <a:pt x="4712375" y="2699640"/>
                  <a:pt x="4674291" y="2921805"/>
                  <a:pt x="4680000" y="3240000"/>
                </a:cubicBezTo>
                <a:cubicBezTo>
                  <a:pt x="4488430" y="3270444"/>
                  <a:pt x="4383368" y="3224225"/>
                  <a:pt x="4188600" y="3240000"/>
                </a:cubicBezTo>
                <a:cubicBezTo>
                  <a:pt x="3993832" y="3255775"/>
                  <a:pt x="3861915" y="3199768"/>
                  <a:pt x="3697200" y="3240000"/>
                </a:cubicBezTo>
                <a:cubicBezTo>
                  <a:pt x="3532485" y="3280232"/>
                  <a:pt x="3374958" y="3219452"/>
                  <a:pt x="3205800" y="3240000"/>
                </a:cubicBezTo>
                <a:cubicBezTo>
                  <a:pt x="3036642" y="3260548"/>
                  <a:pt x="2910983" y="3203748"/>
                  <a:pt x="2667600" y="3240000"/>
                </a:cubicBezTo>
                <a:cubicBezTo>
                  <a:pt x="2424217" y="3276252"/>
                  <a:pt x="2274468" y="3221143"/>
                  <a:pt x="2082600" y="3240000"/>
                </a:cubicBezTo>
                <a:cubicBezTo>
                  <a:pt x="1890732" y="3258857"/>
                  <a:pt x="1788689" y="3195298"/>
                  <a:pt x="1638000" y="3240000"/>
                </a:cubicBezTo>
                <a:cubicBezTo>
                  <a:pt x="1487311" y="3284702"/>
                  <a:pt x="1303655" y="3186434"/>
                  <a:pt x="1146600" y="3240000"/>
                </a:cubicBezTo>
                <a:cubicBezTo>
                  <a:pt x="989545" y="3293566"/>
                  <a:pt x="298266" y="3170536"/>
                  <a:pt x="0" y="3240000"/>
                </a:cubicBezTo>
                <a:cubicBezTo>
                  <a:pt x="-5960" y="3132466"/>
                  <a:pt x="26319" y="2971452"/>
                  <a:pt x="0" y="2732400"/>
                </a:cubicBezTo>
                <a:cubicBezTo>
                  <a:pt x="-26319" y="2493348"/>
                  <a:pt x="42126" y="2379548"/>
                  <a:pt x="0" y="2160000"/>
                </a:cubicBezTo>
                <a:cubicBezTo>
                  <a:pt x="-42126" y="1940452"/>
                  <a:pt x="434" y="1859841"/>
                  <a:pt x="0" y="1652400"/>
                </a:cubicBezTo>
                <a:cubicBezTo>
                  <a:pt x="-434" y="1444959"/>
                  <a:pt x="3871" y="1344401"/>
                  <a:pt x="0" y="1144800"/>
                </a:cubicBezTo>
                <a:cubicBezTo>
                  <a:pt x="-3871" y="945199"/>
                  <a:pt x="43834" y="883087"/>
                  <a:pt x="0" y="669600"/>
                </a:cubicBezTo>
                <a:cubicBezTo>
                  <a:pt x="-43834" y="456113"/>
                  <a:pt x="30972" y="175396"/>
                  <a:pt x="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92845A34-684A-6D91-A507-0099AC4BEF59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756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10\29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812293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C4923CFA-0578-0ADF-FB9B-85DADAE09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845D831E-91BB-774B-5443-90B2C15977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60103" y="227702"/>
            <a:ext cx="3623794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محرك التيار المستمر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ACDD80FF-4131-E940-2FB5-03055C821F9F}"/>
              </a:ext>
            </a:extLst>
          </p:cNvPr>
          <p:cNvSpPr/>
          <p:nvPr/>
        </p:nvSpPr>
        <p:spPr>
          <a:xfrm>
            <a:off x="2232000" y="1437203"/>
            <a:ext cx="4680000" cy="3240000"/>
          </a:xfrm>
          <a:custGeom>
            <a:avLst/>
            <a:gdLst>
              <a:gd name="connsiteX0" fmla="*/ 0 w 4680000"/>
              <a:gd name="connsiteY0" fmla="*/ 0 h 3240000"/>
              <a:gd name="connsiteX1" fmla="*/ 491400 w 4680000"/>
              <a:gd name="connsiteY1" fmla="*/ 0 h 3240000"/>
              <a:gd name="connsiteX2" fmla="*/ 982800 w 4680000"/>
              <a:gd name="connsiteY2" fmla="*/ 0 h 3240000"/>
              <a:gd name="connsiteX3" fmla="*/ 1614600 w 4680000"/>
              <a:gd name="connsiteY3" fmla="*/ 0 h 3240000"/>
              <a:gd name="connsiteX4" fmla="*/ 2246400 w 4680000"/>
              <a:gd name="connsiteY4" fmla="*/ 0 h 3240000"/>
              <a:gd name="connsiteX5" fmla="*/ 2925000 w 4680000"/>
              <a:gd name="connsiteY5" fmla="*/ 0 h 3240000"/>
              <a:gd name="connsiteX6" fmla="*/ 3416400 w 4680000"/>
              <a:gd name="connsiteY6" fmla="*/ 0 h 3240000"/>
              <a:gd name="connsiteX7" fmla="*/ 3954600 w 4680000"/>
              <a:gd name="connsiteY7" fmla="*/ 0 h 3240000"/>
              <a:gd name="connsiteX8" fmla="*/ 4680000 w 4680000"/>
              <a:gd name="connsiteY8" fmla="*/ 0 h 3240000"/>
              <a:gd name="connsiteX9" fmla="*/ 4680000 w 4680000"/>
              <a:gd name="connsiteY9" fmla="*/ 475200 h 3240000"/>
              <a:gd name="connsiteX10" fmla="*/ 4680000 w 4680000"/>
              <a:gd name="connsiteY10" fmla="*/ 982800 h 3240000"/>
              <a:gd name="connsiteX11" fmla="*/ 4680000 w 4680000"/>
              <a:gd name="connsiteY11" fmla="*/ 1555200 h 3240000"/>
              <a:gd name="connsiteX12" fmla="*/ 4680000 w 4680000"/>
              <a:gd name="connsiteY12" fmla="*/ 2160000 h 3240000"/>
              <a:gd name="connsiteX13" fmla="*/ 4680000 w 4680000"/>
              <a:gd name="connsiteY13" fmla="*/ 2764800 h 3240000"/>
              <a:gd name="connsiteX14" fmla="*/ 4680000 w 4680000"/>
              <a:gd name="connsiteY14" fmla="*/ 3240000 h 3240000"/>
              <a:gd name="connsiteX15" fmla="*/ 4235400 w 4680000"/>
              <a:gd name="connsiteY15" fmla="*/ 3240000 h 3240000"/>
              <a:gd name="connsiteX16" fmla="*/ 3650400 w 4680000"/>
              <a:gd name="connsiteY16" fmla="*/ 3240000 h 3240000"/>
              <a:gd name="connsiteX17" fmla="*/ 3065400 w 4680000"/>
              <a:gd name="connsiteY17" fmla="*/ 3240000 h 3240000"/>
              <a:gd name="connsiteX18" fmla="*/ 2620800 w 4680000"/>
              <a:gd name="connsiteY18" fmla="*/ 3240000 h 3240000"/>
              <a:gd name="connsiteX19" fmla="*/ 2082600 w 4680000"/>
              <a:gd name="connsiteY19" fmla="*/ 3240000 h 3240000"/>
              <a:gd name="connsiteX20" fmla="*/ 1404000 w 4680000"/>
              <a:gd name="connsiteY20" fmla="*/ 3240000 h 3240000"/>
              <a:gd name="connsiteX21" fmla="*/ 819000 w 4680000"/>
              <a:gd name="connsiteY21" fmla="*/ 3240000 h 3240000"/>
              <a:gd name="connsiteX22" fmla="*/ 0 w 4680000"/>
              <a:gd name="connsiteY22" fmla="*/ 3240000 h 3240000"/>
              <a:gd name="connsiteX23" fmla="*/ 0 w 4680000"/>
              <a:gd name="connsiteY23" fmla="*/ 2667600 h 3240000"/>
              <a:gd name="connsiteX24" fmla="*/ 0 w 4680000"/>
              <a:gd name="connsiteY24" fmla="*/ 2192400 h 3240000"/>
              <a:gd name="connsiteX25" fmla="*/ 0 w 4680000"/>
              <a:gd name="connsiteY25" fmla="*/ 1652400 h 3240000"/>
              <a:gd name="connsiteX26" fmla="*/ 0 w 4680000"/>
              <a:gd name="connsiteY26" fmla="*/ 1177200 h 3240000"/>
              <a:gd name="connsiteX27" fmla="*/ 0 w 4680000"/>
              <a:gd name="connsiteY27" fmla="*/ 734400 h 3240000"/>
              <a:gd name="connsiteX28" fmla="*/ 0 w 4680000"/>
              <a:gd name="connsiteY28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0000" h="3240000" fill="none" extrusionOk="0">
                <a:moveTo>
                  <a:pt x="0" y="0"/>
                </a:moveTo>
                <a:cubicBezTo>
                  <a:pt x="178069" y="-50789"/>
                  <a:pt x="280380" y="21942"/>
                  <a:pt x="491400" y="0"/>
                </a:cubicBezTo>
                <a:cubicBezTo>
                  <a:pt x="702420" y="-21942"/>
                  <a:pt x="835603" y="30385"/>
                  <a:pt x="982800" y="0"/>
                </a:cubicBezTo>
                <a:cubicBezTo>
                  <a:pt x="1129997" y="-30385"/>
                  <a:pt x="1311792" y="75388"/>
                  <a:pt x="1614600" y="0"/>
                </a:cubicBezTo>
                <a:cubicBezTo>
                  <a:pt x="1917408" y="-75388"/>
                  <a:pt x="2075437" y="22892"/>
                  <a:pt x="2246400" y="0"/>
                </a:cubicBezTo>
                <a:cubicBezTo>
                  <a:pt x="2417363" y="-22892"/>
                  <a:pt x="2618367" y="20300"/>
                  <a:pt x="2925000" y="0"/>
                </a:cubicBezTo>
                <a:cubicBezTo>
                  <a:pt x="3231633" y="-20300"/>
                  <a:pt x="3179042" y="23308"/>
                  <a:pt x="3416400" y="0"/>
                </a:cubicBezTo>
                <a:cubicBezTo>
                  <a:pt x="3653758" y="-23308"/>
                  <a:pt x="3769135" y="31923"/>
                  <a:pt x="3954600" y="0"/>
                </a:cubicBezTo>
                <a:cubicBezTo>
                  <a:pt x="4140065" y="-31923"/>
                  <a:pt x="4387169" y="54346"/>
                  <a:pt x="4680000" y="0"/>
                </a:cubicBezTo>
                <a:cubicBezTo>
                  <a:pt x="4722191" y="108179"/>
                  <a:pt x="4656638" y="331219"/>
                  <a:pt x="4680000" y="475200"/>
                </a:cubicBezTo>
                <a:cubicBezTo>
                  <a:pt x="4703362" y="619181"/>
                  <a:pt x="4649690" y="815609"/>
                  <a:pt x="4680000" y="982800"/>
                </a:cubicBezTo>
                <a:cubicBezTo>
                  <a:pt x="4710310" y="1149991"/>
                  <a:pt x="4616478" y="1396845"/>
                  <a:pt x="4680000" y="1555200"/>
                </a:cubicBezTo>
                <a:cubicBezTo>
                  <a:pt x="4743522" y="1713555"/>
                  <a:pt x="4630654" y="1933128"/>
                  <a:pt x="4680000" y="2160000"/>
                </a:cubicBezTo>
                <a:cubicBezTo>
                  <a:pt x="4729346" y="2386872"/>
                  <a:pt x="4625572" y="2474469"/>
                  <a:pt x="4680000" y="2764800"/>
                </a:cubicBezTo>
                <a:cubicBezTo>
                  <a:pt x="4734428" y="3055131"/>
                  <a:pt x="4639556" y="3143678"/>
                  <a:pt x="4680000" y="3240000"/>
                </a:cubicBezTo>
                <a:cubicBezTo>
                  <a:pt x="4575562" y="3282683"/>
                  <a:pt x="4451688" y="3196640"/>
                  <a:pt x="4235400" y="3240000"/>
                </a:cubicBezTo>
                <a:cubicBezTo>
                  <a:pt x="4019112" y="3283360"/>
                  <a:pt x="3865593" y="3215600"/>
                  <a:pt x="3650400" y="3240000"/>
                </a:cubicBezTo>
                <a:cubicBezTo>
                  <a:pt x="3435207" y="3264400"/>
                  <a:pt x="3289726" y="3190687"/>
                  <a:pt x="3065400" y="3240000"/>
                </a:cubicBezTo>
                <a:cubicBezTo>
                  <a:pt x="2841074" y="3289313"/>
                  <a:pt x="2724639" y="3227537"/>
                  <a:pt x="2620800" y="3240000"/>
                </a:cubicBezTo>
                <a:cubicBezTo>
                  <a:pt x="2516961" y="3252463"/>
                  <a:pt x="2267557" y="3230008"/>
                  <a:pt x="2082600" y="3240000"/>
                </a:cubicBezTo>
                <a:cubicBezTo>
                  <a:pt x="1897643" y="3249992"/>
                  <a:pt x="1561011" y="3174043"/>
                  <a:pt x="1404000" y="3240000"/>
                </a:cubicBezTo>
                <a:cubicBezTo>
                  <a:pt x="1246989" y="3305957"/>
                  <a:pt x="1054658" y="3218488"/>
                  <a:pt x="819000" y="3240000"/>
                </a:cubicBezTo>
                <a:cubicBezTo>
                  <a:pt x="583342" y="3261512"/>
                  <a:pt x="190438" y="3236398"/>
                  <a:pt x="0" y="3240000"/>
                </a:cubicBezTo>
                <a:cubicBezTo>
                  <a:pt x="-20758" y="2988436"/>
                  <a:pt x="38086" y="2898617"/>
                  <a:pt x="0" y="2667600"/>
                </a:cubicBezTo>
                <a:cubicBezTo>
                  <a:pt x="-38086" y="2436583"/>
                  <a:pt x="28210" y="2329945"/>
                  <a:pt x="0" y="2192400"/>
                </a:cubicBezTo>
                <a:cubicBezTo>
                  <a:pt x="-28210" y="2054855"/>
                  <a:pt x="58883" y="1816525"/>
                  <a:pt x="0" y="1652400"/>
                </a:cubicBezTo>
                <a:cubicBezTo>
                  <a:pt x="-58883" y="1488275"/>
                  <a:pt x="9570" y="1377965"/>
                  <a:pt x="0" y="1177200"/>
                </a:cubicBezTo>
                <a:cubicBezTo>
                  <a:pt x="-9570" y="976435"/>
                  <a:pt x="25807" y="873971"/>
                  <a:pt x="0" y="734400"/>
                </a:cubicBezTo>
                <a:cubicBezTo>
                  <a:pt x="-25807" y="594829"/>
                  <a:pt x="356" y="229421"/>
                  <a:pt x="0" y="0"/>
                </a:cubicBezTo>
                <a:close/>
              </a:path>
              <a:path w="4680000" h="3240000" stroke="0" extrusionOk="0">
                <a:moveTo>
                  <a:pt x="0" y="0"/>
                </a:moveTo>
                <a:cubicBezTo>
                  <a:pt x="220147" y="-71372"/>
                  <a:pt x="429769" y="54843"/>
                  <a:pt x="631800" y="0"/>
                </a:cubicBezTo>
                <a:cubicBezTo>
                  <a:pt x="833831" y="-54843"/>
                  <a:pt x="1077804" y="66631"/>
                  <a:pt x="1216800" y="0"/>
                </a:cubicBezTo>
                <a:cubicBezTo>
                  <a:pt x="1355796" y="-66631"/>
                  <a:pt x="1524455" y="27153"/>
                  <a:pt x="1801800" y="0"/>
                </a:cubicBezTo>
                <a:cubicBezTo>
                  <a:pt x="2079145" y="-27153"/>
                  <a:pt x="2243921" y="63767"/>
                  <a:pt x="2433600" y="0"/>
                </a:cubicBezTo>
                <a:cubicBezTo>
                  <a:pt x="2623279" y="-63767"/>
                  <a:pt x="2777143" y="50716"/>
                  <a:pt x="2878200" y="0"/>
                </a:cubicBezTo>
                <a:cubicBezTo>
                  <a:pt x="2979257" y="-50716"/>
                  <a:pt x="3129430" y="20282"/>
                  <a:pt x="3322800" y="0"/>
                </a:cubicBezTo>
                <a:cubicBezTo>
                  <a:pt x="3516170" y="-20282"/>
                  <a:pt x="3850956" y="60022"/>
                  <a:pt x="4001400" y="0"/>
                </a:cubicBezTo>
                <a:cubicBezTo>
                  <a:pt x="4151844" y="-60022"/>
                  <a:pt x="4516311" y="74530"/>
                  <a:pt x="4680000" y="0"/>
                </a:cubicBezTo>
                <a:cubicBezTo>
                  <a:pt x="4692126" y="251157"/>
                  <a:pt x="4631559" y="425979"/>
                  <a:pt x="4680000" y="540000"/>
                </a:cubicBezTo>
                <a:cubicBezTo>
                  <a:pt x="4728441" y="654021"/>
                  <a:pt x="4666825" y="846617"/>
                  <a:pt x="4680000" y="1112400"/>
                </a:cubicBezTo>
                <a:cubicBezTo>
                  <a:pt x="4693175" y="1378183"/>
                  <a:pt x="4664300" y="1357886"/>
                  <a:pt x="4680000" y="1555200"/>
                </a:cubicBezTo>
                <a:cubicBezTo>
                  <a:pt x="4695700" y="1752514"/>
                  <a:pt x="4633614" y="1861113"/>
                  <a:pt x="4680000" y="2030400"/>
                </a:cubicBezTo>
                <a:cubicBezTo>
                  <a:pt x="4726386" y="2199687"/>
                  <a:pt x="4647625" y="2376360"/>
                  <a:pt x="4680000" y="2538000"/>
                </a:cubicBezTo>
                <a:cubicBezTo>
                  <a:pt x="4712375" y="2699640"/>
                  <a:pt x="4674291" y="2921805"/>
                  <a:pt x="4680000" y="3240000"/>
                </a:cubicBezTo>
                <a:cubicBezTo>
                  <a:pt x="4488430" y="3270444"/>
                  <a:pt x="4383368" y="3224225"/>
                  <a:pt x="4188600" y="3240000"/>
                </a:cubicBezTo>
                <a:cubicBezTo>
                  <a:pt x="3993832" y="3255775"/>
                  <a:pt x="3861915" y="3199768"/>
                  <a:pt x="3697200" y="3240000"/>
                </a:cubicBezTo>
                <a:cubicBezTo>
                  <a:pt x="3532485" y="3280232"/>
                  <a:pt x="3374958" y="3219452"/>
                  <a:pt x="3205800" y="3240000"/>
                </a:cubicBezTo>
                <a:cubicBezTo>
                  <a:pt x="3036642" y="3260548"/>
                  <a:pt x="2910983" y="3203748"/>
                  <a:pt x="2667600" y="3240000"/>
                </a:cubicBezTo>
                <a:cubicBezTo>
                  <a:pt x="2424217" y="3276252"/>
                  <a:pt x="2274468" y="3221143"/>
                  <a:pt x="2082600" y="3240000"/>
                </a:cubicBezTo>
                <a:cubicBezTo>
                  <a:pt x="1890732" y="3258857"/>
                  <a:pt x="1788689" y="3195298"/>
                  <a:pt x="1638000" y="3240000"/>
                </a:cubicBezTo>
                <a:cubicBezTo>
                  <a:pt x="1487311" y="3284702"/>
                  <a:pt x="1303655" y="3186434"/>
                  <a:pt x="1146600" y="3240000"/>
                </a:cubicBezTo>
                <a:cubicBezTo>
                  <a:pt x="989545" y="3293566"/>
                  <a:pt x="298266" y="3170536"/>
                  <a:pt x="0" y="3240000"/>
                </a:cubicBezTo>
                <a:cubicBezTo>
                  <a:pt x="-5960" y="3132466"/>
                  <a:pt x="26319" y="2971452"/>
                  <a:pt x="0" y="2732400"/>
                </a:cubicBezTo>
                <a:cubicBezTo>
                  <a:pt x="-26319" y="2493348"/>
                  <a:pt x="42126" y="2379548"/>
                  <a:pt x="0" y="2160000"/>
                </a:cubicBezTo>
                <a:cubicBezTo>
                  <a:pt x="-42126" y="1940452"/>
                  <a:pt x="434" y="1859841"/>
                  <a:pt x="0" y="1652400"/>
                </a:cubicBezTo>
                <a:cubicBezTo>
                  <a:pt x="-434" y="1444959"/>
                  <a:pt x="3871" y="1344401"/>
                  <a:pt x="0" y="1144800"/>
                </a:cubicBezTo>
                <a:cubicBezTo>
                  <a:pt x="-3871" y="945199"/>
                  <a:pt x="43834" y="883087"/>
                  <a:pt x="0" y="669600"/>
                </a:cubicBezTo>
                <a:cubicBezTo>
                  <a:pt x="-43834" y="456113"/>
                  <a:pt x="30972" y="175396"/>
                  <a:pt x="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E87B9692-DCFD-8729-CC34-827D81C12AEE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756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11\29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9623169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CDDD90BB-602C-F2BE-D024-1B7D709E9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A466803D-4649-8812-AF73-39DE29BAB5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66000" y="227702"/>
            <a:ext cx="42120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وحدة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RF433MHz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4344DFC5-A646-2791-C8E9-182F4A118A14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756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12\29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pic>
        <p:nvPicPr>
          <p:cNvPr id="6" name="صورة 5" descr="صورة تحتوي على نص, لقطة شاشة, رسم بياني, دائرة&#10;&#10;قد يكون المحتوى المعد بواسطة الذكاء الاصطناعي غير صحيح.">
            <a:extLst>
              <a:ext uri="{FF2B5EF4-FFF2-40B4-BE49-F238E27FC236}">
                <a16:creationId xmlns:a16="http://schemas.microsoft.com/office/drawing/2014/main" id="{3FB6E92E-1CD7-F37C-263C-98367187F9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399616" y="1422401"/>
            <a:ext cx="4056839" cy="1662213"/>
          </a:xfrm>
          <a:custGeom>
            <a:avLst/>
            <a:gdLst>
              <a:gd name="connsiteX0" fmla="*/ 0 w 4056839"/>
              <a:gd name="connsiteY0" fmla="*/ 0 h 1662213"/>
              <a:gd name="connsiteX1" fmla="*/ 4056839 w 4056839"/>
              <a:gd name="connsiteY1" fmla="*/ 0 h 1662213"/>
              <a:gd name="connsiteX2" fmla="*/ 4056839 w 4056839"/>
              <a:gd name="connsiteY2" fmla="*/ 1662213 h 1662213"/>
              <a:gd name="connsiteX3" fmla="*/ 2570702 w 4056839"/>
              <a:gd name="connsiteY3" fmla="*/ 1662213 h 1662213"/>
              <a:gd name="connsiteX4" fmla="*/ 2570702 w 4056839"/>
              <a:gd name="connsiteY4" fmla="*/ 1278235 h 1662213"/>
              <a:gd name="connsiteX5" fmla="*/ 1191482 w 4056839"/>
              <a:gd name="connsiteY5" fmla="*/ 1278235 h 1662213"/>
              <a:gd name="connsiteX6" fmla="*/ 1191482 w 4056839"/>
              <a:gd name="connsiteY6" fmla="*/ 1662213 h 1662213"/>
              <a:gd name="connsiteX7" fmla="*/ 0 w 4056839"/>
              <a:gd name="connsiteY7" fmla="*/ 1662213 h 166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56839" h="1662213">
                <a:moveTo>
                  <a:pt x="0" y="0"/>
                </a:moveTo>
                <a:lnTo>
                  <a:pt x="4056839" y="0"/>
                </a:lnTo>
                <a:lnTo>
                  <a:pt x="4056839" y="1662213"/>
                </a:lnTo>
                <a:lnTo>
                  <a:pt x="2570702" y="1662213"/>
                </a:lnTo>
                <a:lnTo>
                  <a:pt x="2570702" y="1278235"/>
                </a:lnTo>
                <a:lnTo>
                  <a:pt x="1191482" y="1278235"/>
                </a:lnTo>
                <a:lnTo>
                  <a:pt x="1191482" y="1662213"/>
                </a:lnTo>
                <a:lnTo>
                  <a:pt x="0" y="1662213"/>
                </a:lnTo>
                <a:close/>
              </a:path>
            </a:pathLst>
          </a:custGeom>
        </p:spPr>
      </p:pic>
      <p:sp>
        <p:nvSpPr>
          <p:cNvPr id="17" name="مربع نص 16">
            <a:extLst>
              <a:ext uri="{FF2B5EF4-FFF2-40B4-BE49-F238E27FC236}">
                <a16:creationId xmlns:a16="http://schemas.microsoft.com/office/drawing/2014/main" id="{9E1C00C5-C5DA-E59D-FA62-E98AB2453EBA}"/>
              </a:ext>
            </a:extLst>
          </p:cNvPr>
          <p:cNvSpPr txBox="1"/>
          <p:nvPr/>
        </p:nvSpPr>
        <p:spPr>
          <a:xfrm>
            <a:off x="1036922" y="3334898"/>
            <a:ext cx="187200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المستقبل</a:t>
            </a:r>
            <a:endParaRPr lang="ar-SY" sz="4000" dirty="0"/>
          </a:p>
        </p:txBody>
      </p:sp>
      <p:pic>
        <p:nvPicPr>
          <p:cNvPr id="13" name="صورة 12" descr="صورة تحتوي على لقطة شاشة, نص, دائرة كهربائية, التصميم&#10;&#10;قد يكون المحتوى المعد بواسطة الذكاء الاصطناعي غير صحيح.">
            <a:extLst>
              <a:ext uri="{FF2B5EF4-FFF2-40B4-BE49-F238E27FC236}">
                <a16:creationId xmlns:a16="http://schemas.microsoft.com/office/drawing/2014/main" id="{2217E60D-6ED8-B7EF-CD77-F79BDC7D44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399616" y="3010136"/>
            <a:ext cx="4707462" cy="1662213"/>
          </a:xfrm>
          <a:custGeom>
            <a:avLst/>
            <a:gdLst>
              <a:gd name="connsiteX0" fmla="*/ 0 w 5890884"/>
              <a:gd name="connsiteY0" fmla="*/ 0 h 1662213"/>
              <a:gd name="connsiteX1" fmla="*/ 5890884 w 5890884"/>
              <a:gd name="connsiteY1" fmla="*/ 0 h 1662213"/>
              <a:gd name="connsiteX2" fmla="*/ 5890884 w 5890884"/>
              <a:gd name="connsiteY2" fmla="*/ 1254017 h 1662213"/>
              <a:gd name="connsiteX3" fmla="*/ 4219125 w 5890884"/>
              <a:gd name="connsiteY3" fmla="*/ 1254017 h 1662213"/>
              <a:gd name="connsiteX4" fmla="*/ 4219125 w 5890884"/>
              <a:gd name="connsiteY4" fmla="*/ 1662213 h 1662213"/>
              <a:gd name="connsiteX5" fmla="*/ 0 w 5890884"/>
              <a:gd name="connsiteY5" fmla="*/ 1662213 h 166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0884" h="1662213">
                <a:moveTo>
                  <a:pt x="0" y="0"/>
                </a:moveTo>
                <a:lnTo>
                  <a:pt x="5890884" y="0"/>
                </a:lnTo>
                <a:lnTo>
                  <a:pt x="5890884" y="1254017"/>
                </a:lnTo>
                <a:lnTo>
                  <a:pt x="4219125" y="1254017"/>
                </a:lnTo>
                <a:lnTo>
                  <a:pt x="4219125" y="1662213"/>
                </a:lnTo>
                <a:lnTo>
                  <a:pt x="0" y="1662213"/>
                </a:lnTo>
                <a:close/>
              </a:path>
            </a:pathLst>
          </a:cu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88F25AF-36A9-D87E-334D-F7C4868C0CB7}"/>
              </a:ext>
            </a:extLst>
          </p:cNvPr>
          <p:cNvSpPr txBox="1"/>
          <p:nvPr/>
        </p:nvSpPr>
        <p:spPr>
          <a:xfrm>
            <a:off x="1139972" y="1678164"/>
            <a:ext cx="16659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المرسل</a:t>
            </a:r>
            <a:endParaRPr lang="ar-SY" sz="4000" dirty="0"/>
          </a:p>
        </p:txBody>
      </p:sp>
    </p:spTree>
    <p:extLst>
      <p:ext uri="{BB962C8B-B14F-4D97-AF65-F5344CB8AC3E}">
        <p14:creationId xmlns:p14="http://schemas.microsoft.com/office/powerpoint/2010/main" val="284710205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9D98D059-8117-1839-E997-D294B1E08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22A7C13C-791E-BC69-A789-17DAF3E44854}"/>
              </a:ext>
            </a:extLst>
          </p:cNvPr>
          <p:cNvSpPr txBox="1">
            <a:spLocks/>
          </p:cNvSpPr>
          <p:nvPr/>
        </p:nvSpPr>
        <p:spPr>
          <a:xfrm>
            <a:off x="8034506" y="4516311"/>
            <a:ext cx="828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13 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pic>
        <p:nvPicPr>
          <p:cNvPr id="6" name="صورة 5" descr="صورة تحتوي على لقطة شاشة, خط, التصميم&#10;&#10;قد يكون المحتوى المعد بواسطة الذكاء الاصطناعي غير صحيح.">
            <a:extLst>
              <a:ext uri="{FF2B5EF4-FFF2-40B4-BE49-F238E27FC236}">
                <a16:creationId xmlns:a16="http://schemas.microsoft.com/office/drawing/2014/main" id="{BDEC1E90-CA00-477A-98F1-E0F541A2E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887" y="2089398"/>
            <a:ext cx="6626225" cy="2519602"/>
          </a:xfrm>
          <a:prstGeom prst="rect">
            <a:avLst/>
          </a:prstGeom>
        </p:spPr>
      </p:pic>
      <p:sp>
        <p:nvSpPr>
          <p:cNvPr id="10" name="Google Shape;289;p41">
            <a:extLst>
              <a:ext uri="{FF2B5EF4-FFF2-40B4-BE49-F238E27FC236}">
                <a16:creationId xmlns:a16="http://schemas.microsoft.com/office/drawing/2014/main" id="{F6792976-3F4E-1159-1B54-4623075FB0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65999" y="392802"/>
            <a:ext cx="42120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وحدة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RF433MHz</a:t>
            </a:r>
            <a:b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</a:br>
            <a:r>
              <a:rPr lang="ar-SY" sz="28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تقنية تعديل السعة</a:t>
            </a:r>
            <a:endParaRPr sz="28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3534167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1A3CA6A4-D200-429D-ADAD-4995A4318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289;p41">
            <a:extLst>
              <a:ext uri="{FF2B5EF4-FFF2-40B4-BE49-F238E27FC236}">
                <a16:creationId xmlns:a16="http://schemas.microsoft.com/office/drawing/2014/main" id="{596EF325-FA6A-17B3-9EBB-C5B28B0550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66000" y="197922"/>
            <a:ext cx="42120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محرك السيرفو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MG995</a:t>
            </a:r>
            <a:endParaRPr sz="28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2" name="Google Shape;208;p36">
            <a:extLst>
              <a:ext uri="{FF2B5EF4-FFF2-40B4-BE49-F238E27FC236}">
                <a16:creationId xmlns:a16="http://schemas.microsoft.com/office/drawing/2014/main" id="{8B4F0FCD-4B3D-C97E-58A5-AC5C347C3725}"/>
              </a:ext>
            </a:extLst>
          </p:cNvPr>
          <p:cNvSpPr txBox="1">
            <a:spLocks/>
          </p:cNvSpPr>
          <p:nvPr/>
        </p:nvSpPr>
        <p:spPr>
          <a:xfrm>
            <a:off x="8034506" y="4516311"/>
            <a:ext cx="828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14 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4399ABCD-9C3B-5BCD-CAF6-A40FD4199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91" y="1526539"/>
            <a:ext cx="5866591" cy="289616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3814953C-7BC2-330D-1A3D-C687074FA6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482" y="1791180"/>
            <a:ext cx="2371627" cy="236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56712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E34A04FB-2437-6707-2F1E-56F599842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289;p41">
            <a:extLst>
              <a:ext uri="{FF2B5EF4-FFF2-40B4-BE49-F238E27FC236}">
                <a16:creationId xmlns:a16="http://schemas.microsoft.com/office/drawing/2014/main" id="{D81296FB-23C2-134E-1E22-88A537A04A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8704" y="223432"/>
            <a:ext cx="5866591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منظم الجهد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DC/DC Step Down</a:t>
            </a:r>
            <a:endParaRPr sz="28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2" name="Google Shape;208;p36">
            <a:extLst>
              <a:ext uri="{FF2B5EF4-FFF2-40B4-BE49-F238E27FC236}">
                <a16:creationId xmlns:a16="http://schemas.microsoft.com/office/drawing/2014/main" id="{B290A1F7-7592-6F04-91B8-470866E55717}"/>
              </a:ext>
            </a:extLst>
          </p:cNvPr>
          <p:cNvSpPr txBox="1">
            <a:spLocks/>
          </p:cNvSpPr>
          <p:nvPr/>
        </p:nvSpPr>
        <p:spPr>
          <a:xfrm>
            <a:off x="8034506" y="4516311"/>
            <a:ext cx="828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15 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02C010C8-19BB-B1A2-505E-88FEEA47E400}"/>
              </a:ext>
            </a:extLst>
          </p:cNvPr>
          <p:cNvSpPr/>
          <p:nvPr/>
        </p:nvSpPr>
        <p:spPr>
          <a:xfrm>
            <a:off x="2232000" y="1437203"/>
            <a:ext cx="4680000" cy="3240000"/>
          </a:xfrm>
          <a:custGeom>
            <a:avLst/>
            <a:gdLst>
              <a:gd name="connsiteX0" fmla="*/ 0 w 4680000"/>
              <a:gd name="connsiteY0" fmla="*/ 0 h 3240000"/>
              <a:gd name="connsiteX1" fmla="*/ 491400 w 4680000"/>
              <a:gd name="connsiteY1" fmla="*/ 0 h 3240000"/>
              <a:gd name="connsiteX2" fmla="*/ 982800 w 4680000"/>
              <a:gd name="connsiteY2" fmla="*/ 0 h 3240000"/>
              <a:gd name="connsiteX3" fmla="*/ 1614600 w 4680000"/>
              <a:gd name="connsiteY3" fmla="*/ 0 h 3240000"/>
              <a:gd name="connsiteX4" fmla="*/ 2246400 w 4680000"/>
              <a:gd name="connsiteY4" fmla="*/ 0 h 3240000"/>
              <a:gd name="connsiteX5" fmla="*/ 2925000 w 4680000"/>
              <a:gd name="connsiteY5" fmla="*/ 0 h 3240000"/>
              <a:gd name="connsiteX6" fmla="*/ 3416400 w 4680000"/>
              <a:gd name="connsiteY6" fmla="*/ 0 h 3240000"/>
              <a:gd name="connsiteX7" fmla="*/ 3954600 w 4680000"/>
              <a:gd name="connsiteY7" fmla="*/ 0 h 3240000"/>
              <a:gd name="connsiteX8" fmla="*/ 4680000 w 4680000"/>
              <a:gd name="connsiteY8" fmla="*/ 0 h 3240000"/>
              <a:gd name="connsiteX9" fmla="*/ 4680000 w 4680000"/>
              <a:gd name="connsiteY9" fmla="*/ 475200 h 3240000"/>
              <a:gd name="connsiteX10" fmla="*/ 4680000 w 4680000"/>
              <a:gd name="connsiteY10" fmla="*/ 982800 h 3240000"/>
              <a:gd name="connsiteX11" fmla="*/ 4680000 w 4680000"/>
              <a:gd name="connsiteY11" fmla="*/ 1555200 h 3240000"/>
              <a:gd name="connsiteX12" fmla="*/ 4680000 w 4680000"/>
              <a:gd name="connsiteY12" fmla="*/ 2160000 h 3240000"/>
              <a:gd name="connsiteX13" fmla="*/ 4680000 w 4680000"/>
              <a:gd name="connsiteY13" fmla="*/ 2764800 h 3240000"/>
              <a:gd name="connsiteX14" fmla="*/ 4680000 w 4680000"/>
              <a:gd name="connsiteY14" fmla="*/ 3240000 h 3240000"/>
              <a:gd name="connsiteX15" fmla="*/ 4235400 w 4680000"/>
              <a:gd name="connsiteY15" fmla="*/ 3240000 h 3240000"/>
              <a:gd name="connsiteX16" fmla="*/ 3650400 w 4680000"/>
              <a:gd name="connsiteY16" fmla="*/ 3240000 h 3240000"/>
              <a:gd name="connsiteX17" fmla="*/ 3065400 w 4680000"/>
              <a:gd name="connsiteY17" fmla="*/ 3240000 h 3240000"/>
              <a:gd name="connsiteX18" fmla="*/ 2620800 w 4680000"/>
              <a:gd name="connsiteY18" fmla="*/ 3240000 h 3240000"/>
              <a:gd name="connsiteX19" fmla="*/ 2082600 w 4680000"/>
              <a:gd name="connsiteY19" fmla="*/ 3240000 h 3240000"/>
              <a:gd name="connsiteX20" fmla="*/ 1404000 w 4680000"/>
              <a:gd name="connsiteY20" fmla="*/ 3240000 h 3240000"/>
              <a:gd name="connsiteX21" fmla="*/ 819000 w 4680000"/>
              <a:gd name="connsiteY21" fmla="*/ 3240000 h 3240000"/>
              <a:gd name="connsiteX22" fmla="*/ 0 w 4680000"/>
              <a:gd name="connsiteY22" fmla="*/ 3240000 h 3240000"/>
              <a:gd name="connsiteX23" fmla="*/ 0 w 4680000"/>
              <a:gd name="connsiteY23" fmla="*/ 2667600 h 3240000"/>
              <a:gd name="connsiteX24" fmla="*/ 0 w 4680000"/>
              <a:gd name="connsiteY24" fmla="*/ 2192400 h 3240000"/>
              <a:gd name="connsiteX25" fmla="*/ 0 w 4680000"/>
              <a:gd name="connsiteY25" fmla="*/ 1652400 h 3240000"/>
              <a:gd name="connsiteX26" fmla="*/ 0 w 4680000"/>
              <a:gd name="connsiteY26" fmla="*/ 1177200 h 3240000"/>
              <a:gd name="connsiteX27" fmla="*/ 0 w 4680000"/>
              <a:gd name="connsiteY27" fmla="*/ 734400 h 3240000"/>
              <a:gd name="connsiteX28" fmla="*/ 0 w 4680000"/>
              <a:gd name="connsiteY28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0000" h="3240000" fill="none" extrusionOk="0">
                <a:moveTo>
                  <a:pt x="0" y="0"/>
                </a:moveTo>
                <a:cubicBezTo>
                  <a:pt x="178069" y="-50789"/>
                  <a:pt x="280380" y="21942"/>
                  <a:pt x="491400" y="0"/>
                </a:cubicBezTo>
                <a:cubicBezTo>
                  <a:pt x="702420" y="-21942"/>
                  <a:pt x="835603" y="30385"/>
                  <a:pt x="982800" y="0"/>
                </a:cubicBezTo>
                <a:cubicBezTo>
                  <a:pt x="1129997" y="-30385"/>
                  <a:pt x="1311792" y="75388"/>
                  <a:pt x="1614600" y="0"/>
                </a:cubicBezTo>
                <a:cubicBezTo>
                  <a:pt x="1917408" y="-75388"/>
                  <a:pt x="2075437" y="22892"/>
                  <a:pt x="2246400" y="0"/>
                </a:cubicBezTo>
                <a:cubicBezTo>
                  <a:pt x="2417363" y="-22892"/>
                  <a:pt x="2618367" y="20300"/>
                  <a:pt x="2925000" y="0"/>
                </a:cubicBezTo>
                <a:cubicBezTo>
                  <a:pt x="3231633" y="-20300"/>
                  <a:pt x="3179042" y="23308"/>
                  <a:pt x="3416400" y="0"/>
                </a:cubicBezTo>
                <a:cubicBezTo>
                  <a:pt x="3653758" y="-23308"/>
                  <a:pt x="3769135" y="31923"/>
                  <a:pt x="3954600" y="0"/>
                </a:cubicBezTo>
                <a:cubicBezTo>
                  <a:pt x="4140065" y="-31923"/>
                  <a:pt x="4387169" y="54346"/>
                  <a:pt x="4680000" y="0"/>
                </a:cubicBezTo>
                <a:cubicBezTo>
                  <a:pt x="4722191" y="108179"/>
                  <a:pt x="4656638" y="331219"/>
                  <a:pt x="4680000" y="475200"/>
                </a:cubicBezTo>
                <a:cubicBezTo>
                  <a:pt x="4703362" y="619181"/>
                  <a:pt x="4649690" y="815609"/>
                  <a:pt x="4680000" y="982800"/>
                </a:cubicBezTo>
                <a:cubicBezTo>
                  <a:pt x="4710310" y="1149991"/>
                  <a:pt x="4616478" y="1396845"/>
                  <a:pt x="4680000" y="1555200"/>
                </a:cubicBezTo>
                <a:cubicBezTo>
                  <a:pt x="4743522" y="1713555"/>
                  <a:pt x="4630654" y="1933128"/>
                  <a:pt x="4680000" y="2160000"/>
                </a:cubicBezTo>
                <a:cubicBezTo>
                  <a:pt x="4729346" y="2386872"/>
                  <a:pt x="4625572" y="2474469"/>
                  <a:pt x="4680000" y="2764800"/>
                </a:cubicBezTo>
                <a:cubicBezTo>
                  <a:pt x="4734428" y="3055131"/>
                  <a:pt x="4639556" y="3143678"/>
                  <a:pt x="4680000" y="3240000"/>
                </a:cubicBezTo>
                <a:cubicBezTo>
                  <a:pt x="4575562" y="3282683"/>
                  <a:pt x="4451688" y="3196640"/>
                  <a:pt x="4235400" y="3240000"/>
                </a:cubicBezTo>
                <a:cubicBezTo>
                  <a:pt x="4019112" y="3283360"/>
                  <a:pt x="3865593" y="3215600"/>
                  <a:pt x="3650400" y="3240000"/>
                </a:cubicBezTo>
                <a:cubicBezTo>
                  <a:pt x="3435207" y="3264400"/>
                  <a:pt x="3289726" y="3190687"/>
                  <a:pt x="3065400" y="3240000"/>
                </a:cubicBezTo>
                <a:cubicBezTo>
                  <a:pt x="2841074" y="3289313"/>
                  <a:pt x="2724639" y="3227537"/>
                  <a:pt x="2620800" y="3240000"/>
                </a:cubicBezTo>
                <a:cubicBezTo>
                  <a:pt x="2516961" y="3252463"/>
                  <a:pt x="2267557" y="3230008"/>
                  <a:pt x="2082600" y="3240000"/>
                </a:cubicBezTo>
                <a:cubicBezTo>
                  <a:pt x="1897643" y="3249992"/>
                  <a:pt x="1561011" y="3174043"/>
                  <a:pt x="1404000" y="3240000"/>
                </a:cubicBezTo>
                <a:cubicBezTo>
                  <a:pt x="1246989" y="3305957"/>
                  <a:pt x="1054658" y="3218488"/>
                  <a:pt x="819000" y="3240000"/>
                </a:cubicBezTo>
                <a:cubicBezTo>
                  <a:pt x="583342" y="3261512"/>
                  <a:pt x="190438" y="3236398"/>
                  <a:pt x="0" y="3240000"/>
                </a:cubicBezTo>
                <a:cubicBezTo>
                  <a:pt x="-20758" y="2988436"/>
                  <a:pt x="38086" y="2898617"/>
                  <a:pt x="0" y="2667600"/>
                </a:cubicBezTo>
                <a:cubicBezTo>
                  <a:pt x="-38086" y="2436583"/>
                  <a:pt x="28210" y="2329945"/>
                  <a:pt x="0" y="2192400"/>
                </a:cubicBezTo>
                <a:cubicBezTo>
                  <a:pt x="-28210" y="2054855"/>
                  <a:pt x="58883" y="1816525"/>
                  <a:pt x="0" y="1652400"/>
                </a:cubicBezTo>
                <a:cubicBezTo>
                  <a:pt x="-58883" y="1488275"/>
                  <a:pt x="9570" y="1377965"/>
                  <a:pt x="0" y="1177200"/>
                </a:cubicBezTo>
                <a:cubicBezTo>
                  <a:pt x="-9570" y="976435"/>
                  <a:pt x="25807" y="873971"/>
                  <a:pt x="0" y="734400"/>
                </a:cubicBezTo>
                <a:cubicBezTo>
                  <a:pt x="-25807" y="594829"/>
                  <a:pt x="356" y="229421"/>
                  <a:pt x="0" y="0"/>
                </a:cubicBezTo>
                <a:close/>
              </a:path>
              <a:path w="4680000" h="3240000" stroke="0" extrusionOk="0">
                <a:moveTo>
                  <a:pt x="0" y="0"/>
                </a:moveTo>
                <a:cubicBezTo>
                  <a:pt x="220147" y="-71372"/>
                  <a:pt x="429769" y="54843"/>
                  <a:pt x="631800" y="0"/>
                </a:cubicBezTo>
                <a:cubicBezTo>
                  <a:pt x="833831" y="-54843"/>
                  <a:pt x="1077804" y="66631"/>
                  <a:pt x="1216800" y="0"/>
                </a:cubicBezTo>
                <a:cubicBezTo>
                  <a:pt x="1355796" y="-66631"/>
                  <a:pt x="1524455" y="27153"/>
                  <a:pt x="1801800" y="0"/>
                </a:cubicBezTo>
                <a:cubicBezTo>
                  <a:pt x="2079145" y="-27153"/>
                  <a:pt x="2243921" y="63767"/>
                  <a:pt x="2433600" y="0"/>
                </a:cubicBezTo>
                <a:cubicBezTo>
                  <a:pt x="2623279" y="-63767"/>
                  <a:pt x="2777143" y="50716"/>
                  <a:pt x="2878200" y="0"/>
                </a:cubicBezTo>
                <a:cubicBezTo>
                  <a:pt x="2979257" y="-50716"/>
                  <a:pt x="3129430" y="20282"/>
                  <a:pt x="3322800" y="0"/>
                </a:cubicBezTo>
                <a:cubicBezTo>
                  <a:pt x="3516170" y="-20282"/>
                  <a:pt x="3850956" y="60022"/>
                  <a:pt x="4001400" y="0"/>
                </a:cubicBezTo>
                <a:cubicBezTo>
                  <a:pt x="4151844" y="-60022"/>
                  <a:pt x="4516311" y="74530"/>
                  <a:pt x="4680000" y="0"/>
                </a:cubicBezTo>
                <a:cubicBezTo>
                  <a:pt x="4692126" y="251157"/>
                  <a:pt x="4631559" y="425979"/>
                  <a:pt x="4680000" y="540000"/>
                </a:cubicBezTo>
                <a:cubicBezTo>
                  <a:pt x="4728441" y="654021"/>
                  <a:pt x="4666825" y="846617"/>
                  <a:pt x="4680000" y="1112400"/>
                </a:cubicBezTo>
                <a:cubicBezTo>
                  <a:pt x="4693175" y="1378183"/>
                  <a:pt x="4664300" y="1357886"/>
                  <a:pt x="4680000" y="1555200"/>
                </a:cubicBezTo>
                <a:cubicBezTo>
                  <a:pt x="4695700" y="1752514"/>
                  <a:pt x="4633614" y="1861113"/>
                  <a:pt x="4680000" y="2030400"/>
                </a:cubicBezTo>
                <a:cubicBezTo>
                  <a:pt x="4726386" y="2199687"/>
                  <a:pt x="4647625" y="2376360"/>
                  <a:pt x="4680000" y="2538000"/>
                </a:cubicBezTo>
                <a:cubicBezTo>
                  <a:pt x="4712375" y="2699640"/>
                  <a:pt x="4674291" y="2921805"/>
                  <a:pt x="4680000" y="3240000"/>
                </a:cubicBezTo>
                <a:cubicBezTo>
                  <a:pt x="4488430" y="3270444"/>
                  <a:pt x="4383368" y="3224225"/>
                  <a:pt x="4188600" y="3240000"/>
                </a:cubicBezTo>
                <a:cubicBezTo>
                  <a:pt x="3993832" y="3255775"/>
                  <a:pt x="3861915" y="3199768"/>
                  <a:pt x="3697200" y="3240000"/>
                </a:cubicBezTo>
                <a:cubicBezTo>
                  <a:pt x="3532485" y="3280232"/>
                  <a:pt x="3374958" y="3219452"/>
                  <a:pt x="3205800" y="3240000"/>
                </a:cubicBezTo>
                <a:cubicBezTo>
                  <a:pt x="3036642" y="3260548"/>
                  <a:pt x="2910983" y="3203748"/>
                  <a:pt x="2667600" y="3240000"/>
                </a:cubicBezTo>
                <a:cubicBezTo>
                  <a:pt x="2424217" y="3276252"/>
                  <a:pt x="2274468" y="3221143"/>
                  <a:pt x="2082600" y="3240000"/>
                </a:cubicBezTo>
                <a:cubicBezTo>
                  <a:pt x="1890732" y="3258857"/>
                  <a:pt x="1788689" y="3195298"/>
                  <a:pt x="1638000" y="3240000"/>
                </a:cubicBezTo>
                <a:cubicBezTo>
                  <a:pt x="1487311" y="3284702"/>
                  <a:pt x="1303655" y="3186434"/>
                  <a:pt x="1146600" y="3240000"/>
                </a:cubicBezTo>
                <a:cubicBezTo>
                  <a:pt x="989545" y="3293566"/>
                  <a:pt x="298266" y="3170536"/>
                  <a:pt x="0" y="3240000"/>
                </a:cubicBezTo>
                <a:cubicBezTo>
                  <a:pt x="-5960" y="3132466"/>
                  <a:pt x="26319" y="2971452"/>
                  <a:pt x="0" y="2732400"/>
                </a:cubicBezTo>
                <a:cubicBezTo>
                  <a:pt x="-26319" y="2493348"/>
                  <a:pt x="42126" y="2379548"/>
                  <a:pt x="0" y="2160000"/>
                </a:cubicBezTo>
                <a:cubicBezTo>
                  <a:pt x="-42126" y="1940452"/>
                  <a:pt x="434" y="1859841"/>
                  <a:pt x="0" y="1652400"/>
                </a:cubicBezTo>
                <a:cubicBezTo>
                  <a:pt x="-434" y="1444959"/>
                  <a:pt x="3871" y="1344401"/>
                  <a:pt x="0" y="1144800"/>
                </a:cubicBezTo>
                <a:cubicBezTo>
                  <a:pt x="-3871" y="945199"/>
                  <a:pt x="43834" y="883087"/>
                  <a:pt x="0" y="669600"/>
                </a:cubicBezTo>
                <a:cubicBezTo>
                  <a:pt x="-43834" y="456113"/>
                  <a:pt x="30972" y="175396"/>
                  <a:pt x="0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089623342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319976C2-B184-0301-F3F4-899FB5A79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289;p41">
            <a:extLst>
              <a:ext uri="{FF2B5EF4-FFF2-40B4-BE49-F238E27FC236}">
                <a16:creationId xmlns:a16="http://schemas.microsoft.com/office/drawing/2014/main" id="{AF182901-7C49-7D6C-AFB8-6903E9D0E4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38705" y="223432"/>
            <a:ext cx="5866591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وحدة الصوت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MP3-TF-16P</a:t>
            </a:r>
            <a:endParaRPr sz="28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2" name="Google Shape;208;p36">
            <a:extLst>
              <a:ext uri="{FF2B5EF4-FFF2-40B4-BE49-F238E27FC236}">
                <a16:creationId xmlns:a16="http://schemas.microsoft.com/office/drawing/2014/main" id="{886E32CE-871D-EDBD-0AAC-8AC77DD86AD8}"/>
              </a:ext>
            </a:extLst>
          </p:cNvPr>
          <p:cNvSpPr txBox="1">
            <a:spLocks/>
          </p:cNvSpPr>
          <p:nvPr/>
        </p:nvSpPr>
        <p:spPr>
          <a:xfrm>
            <a:off x="8034506" y="4516311"/>
            <a:ext cx="828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16 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1F92615D-ECC9-924A-78D7-DE8D21101815}"/>
              </a:ext>
            </a:extLst>
          </p:cNvPr>
          <p:cNvSpPr/>
          <p:nvPr/>
        </p:nvSpPr>
        <p:spPr>
          <a:xfrm>
            <a:off x="2232000" y="1437203"/>
            <a:ext cx="4680000" cy="3240000"/>
          </a:xfrm>
          <a:custGeom>
            <a:avLst/>
            <a:gdLst>
              <a:gd name="connsiteX0" fmla="*/ 0 w 4680000"/>
              <a:gd name="connsiteY0" fmla="*/ 0 h 3240000"/>
              <a:gd name="connsiteX1" fmla="*/ 491400 w 4680000"/>
              <a:gd name="connsiteY1" fmla="*/ 0 h 3240000"/>
              <a:gd name="connsiteX2" fmla="*/ 982800 w 4680000"/>
              <a:gd name="connsiteY2" fmla="*/ 0 h 3240000"/>
              <a:gd name="connsiteX3" fmla="*/ 1614600 w 4680000"/>
              <a:gd name="connsiteY3" fmla="*/ 0 h 3240000"/>
              <a:gd name="connsiteX4" fmla="*/ 2246400 w 4680000"/>
              <a:gd name="connsiteY4" fmla="*/ 0 h 3240000"/>
              <a:gd name="connsiteX5" fmla="*/ 2925000 w 4680000"/>
              <a:gd name="connsiteY5" fmla="*/ 0 h 3240000"/>
              <a:gd name="connsiteX6" fmla="*/ 3416400 w 4680000"/>
              <a:gd name="connsiteY6" fmla="*/ 0 h 3240000"/>
              <a:gd name="connsiteX7" fmla="*/ 3954600 w 4680000"/>
              <a:gd name="connsiteY7" fmla="*/ 0 h 3240000"/>
              <a:gd name="connsiteX8" fmla="*/ 4680000 w 4680000"/>
              <a:gd name="connsiteY8" fmla="*/ 0 h 3240000"/>
              <a:gd name="connsiteX9" fmla="*/ 4680000 w 4680000"/>
              <a:gd name="connsiteY9" fmla="*/ 475200 h 3240000"/>
              <a:gd name="connsiteX10" fmla="*/ 4680000 w 4680000"/>
              <a:gd name="connsiteY10" fmla="*/ 982800 h 3240000"/>
              <a:gd name="connsiteX11" fmla="*/ 4680000 w 4680000"/>
              <a:gd name="connsiteY11" fmla="*/ 1555200 h 3240000"/>
              <a:gd name="connsiteX12" fmla="*/ 4680000 w 4680000"/>
              <a:gd name="connsiteY12" fmla="*/ 2160000 h 3240000"/>
              <a:gd name="connsiteX13" fmla="*/ 4680000 w 4680000"/>
              <a:gd name="connsiteY13" fmla="*/ 2764800 h 3240000"/>
              <a:gd name="connsiteX14" fmla="*/ 4680000 w 4680000"/>
              <a:gd name="connsiteY14" fmla="*/ 3240000 h 3240000"/>
              <a:gd name="connsiteX15" fmla="*/ 4235400 w 4680000"/>
              <a:gd name="connsiteY15" fmla="*/ 3240000 h 3240000"/>
              <a:gd name="connsiteX16" fmla="*/ 3650400 w 4680000"/>
              <a:gd name="connsiteY16" fmla="*/ 3240000 h 3240000"/>
              <a:gd name="connsiteX17" fmla="*/ 3065400 w 4680000"/>
              <a:gd name="connsiteY17" fmla="*/ 3240000 h 3240000"/>
              <a:gd name="connsiteX18" fmla="*/ 2620800 w 4680000"/>
              <a:gd name="connsiteY18" fmla="*/ 3240000 h 3240000"/>
              <a:gd name="connsiteX19" fmla="*/ 2082600 w 4680000"/>
              <a:gd name="connsiteY19" fmla="*/ 3240000 h 3240000"/>
              <a:gd name="connsiteX20" fmla="*/ 1404000 w 4680000"/>
              <a:gd name="connsiteY20" fmla="*/ 3240000 h 3240000"/>
              <a:gd name="connsiteX21" fmla="*/ 819000 w 4680000"/>
              <a:gd name="connsiteY21" fmla="*/ 3240000 h 3240000"/>
              <a:gd name="connsiteX22" fmla="*/ 0 w 4680000"/>
              <a:gd name="connsiteY22" fmla="*/ 3240000 h 3240000"/>
              <a:gd name="connsiteX23" fmla="*/ 0 w 4680000"/>
              <a:gd name="connsiteY23" fmla="*/ 2667600 h 3240000"/>
              <a:gd name="connsiteX24" fmla="*/ 0 w 4680000"/>
              <a:gd name="connsiteY24" fmla="*/ 2192400 h 3240000"/>
              <a:gd name="connsiteX25" fmla="*/ 0 w 4680000"/>
              <a:gd name="connsiteY25" fmla="*/ 1652400 h 3240000"/>
              <a:gd name="connsiteX26" fmla="*/ 0 w 4680000"/>
              <a:gd name="connsiteY26" fmla="*/ 1177200 h 3240000"/>
              <a:gd name="connsiteX27" fmla="*/ 0 w 4680000"/>
              <a:gd name="connsiteY27" fmla="*/ 734400 h 3240000"/>
              <a:gd name="connsiteX28" fmla="*/ 0 w 4680000"/>
              <a:gd name="connsiteY28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0000" h="3240000" fill="none" extrusionOk="0">
                <a:moveTo>
                  <a:pt x="0" y="0"/>
                </a:moveTo>
                <a:cubicBezTo>
                  <a:pt x="178069" y="-50789"/>
                  <a:pt x="280380" y="21942"/>
                  <a:pt x="491400" y="0"/>
                </a:cubicBezTo>
                <a:cubicBezTo>
                  <a:pt x="702420" y="-21942"/>
                  <a:pt x="835603" y="30385"/>
                  <a:pt x="982800" y="0"/>
                </a:cubicBezTo>
                <a:cubicBezTo>
                  <a:pt x="1129997" y="-30385"/>
                  <a:pt x="1311792" y="75388"/>
                  <a:pt x="1614600" y="0"/>
                </a:cubicBezTo>
                <a:cubicBezTo>
                  <a:pt x="1917408" y="-75388"/>
                  <a:pt x="2075437" y="22892"/>
                  <a:pt x="2246400" y="0"/>
                </a:cubicBezTo>
                <a:cubicBezTo>
                  <a:pt x="2417363" y="-22892"/>
                  <a:pt x="2618367" y="20300"/>
                  <a:pt x="2925000" y="0"/>
                </a:cubicBezTo>
                <a:cubicBezTo>
                  <a:pt x="3231633" y="-20300"/>
                  <a:pt x="3179042" y="23308"/>
                  <a:pt x="3416400" y="0"/>
                </a:cubicBezTo>
                <a:cubicBezTo>
                  <a:pt x="3653758" y="-23308"/>
                  <a:pt x="3769135" y="31923"/>
                  <a:pt x="3954600" y="0"/>
                </a:cubicBezTo>
                <a:cubicBezTo>
                  <a:pt x="4140065" y="-31923"/>
                  <a:pt x="4387169" y="54346"/>
                  <a:pt x="4680000" y="0"/>
                </a:cubicBezTo>
                <a:cubicBezTo>
                  <a:pt x="4722191" y="108179"/>
                  <a:pt x="4656638" y="331219"/>
                  <a:pt x="4680000" y="475200"/>
                </a:cubicBezTo>
                <a:cubicBezTo>
                  <a:pt x="4703362" y="619181"/>
                  <a:pt x="4649690" y="815609"/>
                  <a:pt x="4680000" y="982800"/>
                </a:cubicBezTo>
                <a:cubicBezTo>
                  <a:pt x="4710310" y="1149991"/>
                  <a:pt x="4616478" y="1396845"/>
                  <a:pt x="4680000" y="1555200"/>
                </a:cubicBezTo>
                <a:cubicBezTo>
                  <a:pt x="4743522" y="1713555"/>
                  <a:pt x="4630654" y="1933128"/>
                  <a:pt x="4680000" y="2160000"/>
                </a:cubicBezTo>
                <a:cubicBezTo>
                  <a:pt x="4729346" y="2386872"/>
                  <a:pt x="4625572" y="2474469"/>
                  <a:pt x="4680000" y="2764800"/>
                </a:cubicBezTo>
                <a:cubicBezTo>
                  <a:pt x="4734428" y="3055131"/>
                  <a:pt x="4639556" y="3143678"/>
                  <a:pt x="4680000" y="3240000"/>
                </a:cubicBezTo>
                <a:cubicBezTo>
                  <a:pt x="4575562" y="3282683"/>
                  <a:pt x="4451688" y="3196640"/>
                  <a:pt x="4235400" y="3240000"/>
                </a:cubicBezTo>
                <a:cubicBezTo>
                  <a:pt x="4019112" y="3283360"/>
                  <a:pt x="3865593" y="3215600"/>
                  <a:pt x="3650400" y="3240000"/>
                </a:cubicBezTo>
                <a:cubicBezTo>
                  <a:pt x="3435207" y="3264400"/>
                  <a:pt x="3289726" y="3190687"/>
                  <a:pt x="3065400" y="3240000"/>
                </a:cubicBezTo>
                <a:cubicBezTo>
                  <a:pt x="2841074" y="3289313"/>
                  <a:pt x="2724639" y="3227537"/>
                  <a:pt x="2620800" y="3240000"/>
                </a:cubicBezTo>
                <a:cubicBezTo>
                  <a:pt x="2516961" y="3252463"/>
                  <a:pt x="2267557" y="3230008"/>
                  <a:pt x="2082600" y="3240000"/>
                </a:cubicBezTo>
                <a:cubicBezTo>
                  <a:pt x="1897643" y="3249992"/>
                  <a:pt x="1561011" y="3174043"/>
                  <a:pt x="1404000" y="3240000"/>
                </a:cubicBezTo>
                <a:cubicBezTo>
                  <a:pt x="1246989" y="3305957"/>
                  <a:pt x="1054658" y="3218488"/>
                  <a:pt x="819000" y="3240000"/>
                </a:cubicBezTo>
                <a:cubicBezTo>
                  <a:pt x="583342" y="3261512"/>
                  <a:pt x="190438" y="3236398"/>
                  <a:pt x="0" y="3240000"/>
                </a:cubicBezTo>
                <a:cubicBezTo>
                  <a:pt x="-20758" y="2988436"/>
                  <a:pt x="38086" y="2898617"/>
                  <a:pt x="0" y="2667600"/>
                </a:cubicBezTo>
                <a:cubicBezTo>
                  <a:pt x="-38086" y="2436583"/>
                  <a:pt x="28210" y="2329945"/>
                  <a:pt x="0" y="2192400"/>
                </a:cubicBezTo>
                <a:cubicBezTo>
                  <a:pt x="-28210" y="2054855"/>
                  <a:pt x="58883" y="1816525"/>
                  <a:pt x="0" y="1652400"/>
                </a:cubicBezTo>
                <a:cubicBezTo>
                  <a:pt x="-58883" y="1488275"/>
                  <a:pt x="9570" y="1377965"/>
                  <a:pt x="0" y="1177200"/>
                </a:cubicBezTo>
                <a:cubicBezTo>
                  <a:pt x="-9570" y="976435"/>
                  <a:pt x="25807" y="873971"/>
                  <a:pt x="0" y="734400"/>
                </a:cubicBezTo>
                <a:cubicBezTo>
                  <a:pt x="-25807" y="594829"/>
                  <a:pt x="356" y="229421"/>
                  <a:pt x="0" y="0"/>
                </a:cubicBezTo>
                <a:close/>
              </a:path>
              <a:path w="4680000" h="3240000" stroke="0" extrusionOk="0">
                <a:moveTo>
                  <a:pt x="0" y="0"/>
                </a:moveTo>
                <a:cubicBezTo>
                  <a:pt x="220147" y="-71372"/>
                  <a:pt x="429769" y="54843"/>
                  <a:pt x="631800" y="0"/>
                </a:cubicBezTo>
                <a:cubicBezTo>
                  <a:pt x="833831" y="-54843"/>
                  <a:pt x="1077804" y="66631"/>
                  <a:pt x="1216800" y="0"/>
                </a:cubicBezTo>
                <a:cubicBezTo>
                  <a:pt x="1355796" y="-66631"/>
                  <a:pt x="1524455" y="27153"/>
                  <a:pt x="1801800" y="0"/>
                </a:cubicBezTo>
                <a:cubicBezTo>
                  <a:pt x="2079145" y="-27153"/>
                  <a:pt x="2243921" y="63767"/>
                  <a:pt x="2433600" y="0"/>
                </a:cubicBezTo>
                <a:cubicBezTo>
                  <a:pt x="2623279" y="-63767"/>
                  <a:pt x="2777143" y="50716"/>
                  <a:pt x="2878200" y="0"/>
                </a:cubicBezTo>
                <a:cubicBezTo>
                  <a:pt x="2979257" y="-50716"/>
                  <a:pt x="3129430" y="20282"/>
                  <a:pt x="3322800" y="0"/>
                </a:cubicBezTo>
                <a:cubicBezTo>
                  <a:pt x="3516170" y="-20282"/>
                  <a:pt x="3850956" y="60022"/>
                  <a:pt x="4001400" y="0"/>
                </a:cubicBezTo>
                <a:cubicBezTo>
                  <a:pt x="4151844" y="-60022"/>
                  <a:pt x="4516311" y="74530"/>
                  <a:pt x="4680000" y="0"/>
                </a:cubicBezTo>
                <a:cubicBezTo>
                  <a:pt x="4692126" y="251157"/>
                  <a:pt x="4631559" y="425979"/>
                  <a:pt x="4680000" y="540000"/>
                </a:cubicBezTo>
                <a:cubicBezTo>
                  <a:pt x="4728441" y="654021"/>
                  <a:pt x="4666825" y="846617"/>
                  <a:pt x="4680000" y="1112400"/>
                </a:cubicBezTo>
                <a:cubicBezTo>
                  <a:pt x="4693175" y="1378183"/>
                  <a:pt x="4664300" y="1357886"/>
                  <a:pt x="4680000" y="1555200"/>
                </a:cubicBezTo>
                <a:cubicBezTo>
                  <a:pt x="4695700" y="1752514"/>
                  <a:pt x="4633614" y="1861113"/>
                  <a:pt x="4680000" y="2030400"/>
                </a:cubicBezTo>
                <a:cubicBezTo>
                  <a:pt x="4726386" y="2199687"/>
                  <a:pt x="4647625" y="2376360"/>
                  <a:pt x="4680000" y="2538000"/>
                </a:cubicBezTo>
                <a:cubicBezTo>
                  <a:pt x="4712375" y="2699640"/>
                  <a:pt x="4674291" y="2921805"/>
                  <a:pt x="4680000" y="3240000"/>
                </a:cubicBezTo>
                <a:cubicBezTo>
                  <a:pt x="4488430" y="3270444"/>
                  <a:pt x="4383368" y="3224225"/>
                  <a:pt x="4188600" y="3240000"/>
                </a:cubicBezTo>
                <a:cubicBezTo>
                  <a:pt x="3993832" y="3255775"/>
                  <a:pt x="3861915" y="3199768"/>
                  <a:pt x="3697200" y="3240000"/>
                </a:cubicBezTo>
                <a:cubicBezTo>
                  <a:pt x="3532485" y="3280232"/>
                  <a:pt x="3374958" y="3219452"/>
                  <a:pt x="3205800" y="3240000"/>
                </a:cubicBezTo>
                <a:cubicBezTo>
                  <a:pt x="3036642" y="3260548"/>
                  <a:pt x="2910983" y="3203748"/>
                  <a:pt x="2667600" y="3240000"/>
                </a:cubicBezTo>
                <a:cubicBezTo>
                  <a:pt x="2424217" y="3276252"/>
                  <a:pt x="2274468" y="3221143"/>
                  <a:pt x="2082600" y="3240000"/>
                </a:cubicBezTo>
                <a:cubicBezTo>
                  <a:pt x="1890732" y="3258857"/>
                  <a:pt x="1788689" y="3195298"/>
                  <a:pt x="1638000" y="3240000"/>
                </a:cubicBezTo>
                <a:cubicBezTo>
                  <a:pt x="1487311" y="3284702"/>
                  <a:pt x="1303655" y="3186434"/>
                  <a:pt x="1146600" y="3240000"/>
                </a:cubicBezTo>
                <a:cubicBezTo>
                  <a:pt x="989545" y="3293566"/>
                  <a:pt x="298266" y="3170536"/>
                  <a:pt x="0" y="3240000"/>
                </a:cubicBezTo>
                <a:cubicBezTo>
                  <a:pt x="-5960" y="3132466"/>
                  <a:pt x="26319" y="2971452"/>
                  <a:pt x="0" y="2732400"/>
                </a:cubicBezTo>
                <a:cubicBezTo>
                  <a:pt x="-26319" y="2493348"/>
                  <a:pt x="42126" y="2379548"/>
                  <a:pt x="0" y="2160000"/>
                </a:cubicBezTo>
                <a:cubicBezTo>
                  <a:pt x="-42126" y="1940452"/>
                  <a:pt x="434" y="1859841"/>
                  <a:pt x="0" y="1652400"/>
                </a:cubicBezTo>
                <a:cubicBezTo>
                  <a:pt x="-434" y="1444959"/>
                  <a:pt x="3871" y="1344401"/>
                  <a:pt x="0" y="1144800"/>
                </a:cubicBezTo>
                <a:cubicBezTo>
                  <a:pt x="-3871" y="945199"/>
                  <a:pt x="43834" y="883087"/>
                  <a:pt x="0" y="669600"/>
                </a:cubicBezTo>
                <a:cubicBezTo>
                  <a:pt x="-43834" y="456113"/>
                  <a:pt x="30972" y="175396"/>
                  <a:pt x="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85771318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67B28A97-8B2E-6004-901B-B8097E2F9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6">
            <a:extLst>
              <a:ext uri="{FF2B5EF4-FFF2-40B4-BE49-F238E27FC236}">
                <a16:creationId xmlns:a16="http://schemas.microsoft.com/office/drawing/2014/main" id="{5D74C562-7905-72D3-438F-AB1900785BA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40425" y="924375"/>
            <a:ext cx="6157399" cy="43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6">
            <a:extLst>
              <a:ext uri="{FF2B5EF4-FFF2-40B4-BE49-F238E27FC236}">
                <a16:creationId xmlns:a16="http://schemas.microsoft.com/office/drawing/2014/main" id="{6A6087EB-BB40-EC7A-FE5C-E7D3F13F5EE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669622" y="1481562"/>
            <a:ext cx="3925800" cy="17727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800" dirty="0">
                <a:latin typeface="Wahran" pitchFamily="50" charset="-78"/>
                <a:cs typeface="Wahran" pitchFamily="50" charset="-78"/>
              </a:rPr>
              <a:t>تقنيات وخوارزميات الذكاء الاصطناعي</a:t>
            </a:r>
            <a:endParaRPr sz="4800" dirty="0">
              <a:latin typeface="Wahran" pitchFamily="50" charset="-78"/>
              <a:cs typeface="Wahran" pitchFamily="50" charset="-78"/>
            </a:endParaRPr>
          </a:p>
        </p:txBody>
      </p:sp>
      <p:pic>
        <p:nvPicPr>
          <p:cNvPr id="209" name="Google Shape;209;p36">
            <a:extLst>
              <a:ext uri="{FF2B5EF4-FFF2-40B4-BE49-F238E27FC236}">
                <a16:creationId xmlns:a16="http://schemas.microsoft.com/office/drawing/2014/main" id="{FD7309CD-D2F8-863A-3734-6305FC336A7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9975" y="1481562"/>
            <a:ext cx="1268676" cy="8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6">
            <a:extLst>
              <a:ext uri="{FF2B5EF4-FFF2-40B4-BE49-F238E27FC236}">
                <a16:creationId xmlns:a16="http://schemas.microsoft.com/office/drawing/2014/main" id="{D2FBAF7B-3105-B591-41F7-057E541B8651}"/>
              </a:ext>
            </a:extLst>
          </p:cNvPr>
          <p:cNvPicPr preferRelativeResize="0"/>
          <p:nvPr/>
        </p:nvPicPr>
        <p:blipFill>
          <a:blip r:embed="rId4">
            <a:alphaModFix amt="37000"/>
          </a:blip>
          <a:stretch>
            <a:fillRect/>
          </a:stretch>
        </p:blipFill>
        <p:spPr>
          <a:xfrm>
            <a:off x="1729300" y="611475"/>
            <a:ext cx="1612025" cy="10355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8;p36">
            <a:extLst>
              <a:ext uri="{FF2B5EF4-FFF2-40B4-BE49-F238E27FC236}">
                <a16:creationId xmlns:a16="http://schemas.microsoft.com/office/drawing/2014/main" id="{DE21B715-DAC9-CF86-9B74-A9FDE6BF3847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756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17\29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546589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6C28B050-862E-6775-C178-C6E3113B8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ADD59F2C-E560-B9AF-90AE-00DFBFCC09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350" y="227702"/>
            <a:ext cx="48873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مفهوم الذكاء الاصطناعي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305F338F-4DBB-96E0-5764-9740E39B8EBD}"/>
              </a:ext>
            </a:extLst>
          </p:cNvPr>
          <p:cNvSpPr/>
          <p:nvPr/>
        </p:nvSpPr>
        <p:spPr>
          <a:xfrm>
            <a:off x="1611000" y="1437203"/>
            <a:ext cx="5922000" cy="3240000"/>
          </a:xfrm>
          <a:custGeom>
            <a:avLst/>
            <a:gdLst>
              <a:gd name="connsiteX0" fmla="*/ 0 w 5922000"/>
              <a:gd name="connsiteY0" fmla="*/ 0 h 3240000"/>
              <a:gd name="connsiteX1" fmla="*/ 532980 w 5922000"/>
              <a:gd name="connsiteY1" fmla="*/ 0 h 3240000"/>
              <a:gd name="connsiteX2" fmla="*/ 1065960 w 5922000"/>
              <a:gd name="connsiteY2" fmla="*/ 0 h 3240000"/>
              <a:gd name="connsiteX3" fmla="*/ 1717380 w 5922000"/>
              <a:gd name="connsiteY3" fmla="*/ 0 h 3240000"/>
              <a:gd name="connsiteX4" fmla="*/ 2191140 w 5922000"/>
              <a:gd name="connsiteY4" fmla="*/ 0 h 3240000"/>
              <a:gd name="connsiteX5" fmla="*/ 2783340 w 5922000"/>
              <a:gd name="connsiteY5" fmla="*/ 0 h 3240000"/>
              <a:gd name="connsiteX6" fmla="*/ 3375540 w 5922000"/>
              <a:gd name="connsiteY6" fmla="*/ 0 h 3240000"/>
              <a:gd name="connsiteX7" fmla="*/ 4086180 w 5922000"/>
              <a:gd name="connsiteY7" fmla="*/ 0 h 3240000"/>
              <a:gd name="connsiteX8" fmla="*/ 4678380 w 5922000"/>
              <a:gd name="connsiteY8" fmla="*/ 0 h 3240000"/>
              <a:gd name="connsiteX9" fmla="*/ 5389020 w 5922000"/>
              <a:gd name="connsiteY9" fmla="*/ 0 h 3240000"/>
              <a:gd name="connsiteX10" fmla="*/ 5922000 w 5922000"/>
              <a:gd name="connsiteY10" fmla="*/ 0 h 3240000"/>
              <a:gd name="connsiteX11" fmla="*/ 5922000 w 5922000"/>
              <a:gd name="connsiteY11" fmla="*/ 540000 h 3240000"/>
              <a:gd name="connsiteX12" fmla="*/ 5922000 w 5922000"/>
              <a:gd name="connsiteY12" fmla="*/ 1080000 h 3240000"/>
              <a:gd name="connsiteX13" fmla="*/ 5922000 w 5922000"/>
              <a:gd name="connsiteY13" fmla="*/ 1620000 h 3240000"/>
              <a:gd name="connsiteX14" fmla="*/ 5922000 w 5922000"/>
              <a:gd name="connsiteY14" fmla="*/ 2224800 h 3240000"/>
              <a:gd name="connsiteX15" fmla="*/ 5922000 w 5922000"/>
              <a:gd name="connsiteY15" fmla="*/ 2667600 h 3240000"/>
              <a:gd name="connsiteX16" fmla="*/ 5922000 w 5922000"/>
              <a:gd name="connsiteY16" fmla="*/ 3240000 h 3240000"/>
              <a:gd name="connsiteX17" fmla="*/ 5507460 w 5922000"/>
              <a:gd name="connsiteY17" fmla="*/ 3240000 h 3240000"/>
              <a:gd name="connsiteX18" fmla="*/ 4856040 w 5922000"/>
              <a:gd name="connsiteY18" fmla="*/ 3240000 h 3240000"/>
              <a:gd name="connsiteX19" fmla="*/ 4204620 w 5922000"/>
              <a:gd name="connsiteY19" fmla="*/ 3240000 h 3240000"/>
              <a:gd name="connsiteX20" fmla="*/ 3612420 w 5922000"/>
              <a:gd name="connsiteY20" fmla="*/ 3240000 h 3240000"/>
              <a:gd name="connsiteX21" fmla="*/ 3020220 w 5922000"/>
              <a:gd name="connsiteY21" fmla="*/ 3240000 h 3240000"/>
              <a:gd name="connsiteX22" fmla="*/ 2368800 w 5922000"/>
              <a:gd name="connsiteY22" fmla="*/ 3240000 h 3240000"/>
              <a:gd name="connsiteX23" fmla="*/ 1835820 w 5922000"/>
              <a:gd name="connsiteY23" fmla="*/ 3240000 h 3240000"/>
              <a:gd name="connsiteX24" fmla="*/ 1125180 w 5922000"/>
              <a:gd name="connsiteY24" fmla="*/ 3240000 h 3240000"/>
              <a:gd name="connsiteX25" fmla="*/ 532980 w 5922000"/>
              <a:gd name="connsiteY25" fmla="*/ 3240000 h 3240000"/>
              <a:gd name="connsiteX26" fmla="*/ 0 w 5922000"/>
              <a:gd name="connsiteY26" fmla="*/ 3240000 h 3240000"/>
              <a:gd name="connsiteX27" fmla="*/ 0 w 5922000"/>
              <a:gd name="connsiteY27" fmla="*/ 2732400 h 3240000"/>
              <a:gd name="connsiteX28" fmla="*/ 0 w 5922000"/>
              <a:gd name="connsiteY28" fmla="*/ 2289600 h 3240000"/>
              <a:gd name="connsiteX29" fmla="*/ 0 w 5922000"/>
              <a:gd name="connsiteY29" fmla="*/ 1684800 h 3240000"/>
              <a:gd name="connsiteX30" fmla="*/ 0 w 5922000"/>
              <a:gd name="connsiteY30" fmla="*/ 1242000 h 3240000"/>
              <a:gd name="connsiteX31" fmla="*/ 0 w 5922000"/>
              <a:gd name="connsiteY31" fmla="*/ 637200 h 3240000"/>
              <a:gd name="connsiteX32" fmla="*/ 0 w 5922000"/>
              <a:gd name="connsiteY32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22000" h="3240000" fill="none" extrusionOk="0">
                <a:moveTo>
                  <a:pt x="0" y="0"/>
                </a:moveTo>
                <a:cubicBezTo>
                  <a:pt x="236727" y="-51133"/>
                  <a:pt x="337229" y="45081"/>
                  <a:pt x="532980" y="0"/>
                </a:cubicBezTo>
                <a:cubicBezTo>
                  <a:pt x="728731" y="-45081"/>
                  <a:pt x="942247" y="57670"/>
                  <a:pt x="1065960" y="0"/>
                </a:cubicBezTo>
                <a:cubicBezTo>
                  <a:pt x="1189673" y="-57670"/>
                  <a:pt x="1471373" y="49443"/>
                  <a:pt x="1717380" y="0"/>
                </a:cubicBezTo>
                <a:cubicBezTo>
                  <a:pt x="1963387" y="-49443"/>
                  <a:pt x="2075328" y="491"/>
                  <a:pt x="2191140" y="0"/>
                </a:cubicBezTo>
                <a:cubicBezTo>
                  <a:pt x="2306952" y="-491"/>
                  <a:pt x="2527487" y="44126"/>
                  <a:pt x="2783340" y="0"/>
                </a:cubicBezTo>
                <a:cubicBezTo>
                  <a:pt x="3039193" y="-44126"/>
                  <a:pt x="3256048" y="52570"/>
                  <a:pt x="3375540" y="0"/>
                </a:cubicBezTo>
                <a:cubicBezTo>
                  <a:pt x="3495032" y="-52570"/>
                  <a:pt x="3817735" y="2010"/>
                  <a:pt x="4086180" y="0"/>
                </a:cubicBezTo>
                <a:cubicBezTo>
                  <a:pt x="4354625" y="-2010"/>
                  <a:pt x="4391616" y="70901"/>
                  <a:pt x="4678380" y="0"/>
                </a:cubicBezTo>
                <a:cubicBezTo>
                  <a:pt x="4965144" y="-70901"/>
                  <a:pt x="5113343" y="43334"/>
                  <a:pt x="5389020" y="0"/>
                </a:cubicBezTo>
                <a:cubicBezTo>
                  <a:pt x="5664697" y="-43334"/>
                  <a:pt x="5804917" y="28201"/>
                  <a:pt x="5922000" y="0"/>
                </a:cubicBezTo>
                <a:cubicBezTo>
                  <a:pt x="5945226" y="244239"/>
                  <a:pt x="5892237" y="412657"/>
                  <a:pt x="5922000" y="540000"/>
                </a:cubicBezTo>
                <a:cubicBezTo>
                  <a:pt x="5951763" y="667343"/>
                  <a:pt x="5908233" y="949344"/>
                  <a:pt x="5922000" y="1080000"/>
                </a:cubicBezTo>
                <a:cubicBezTo>
                  <a:pt x="5935767" y="1210656"/>
                  <a:pt x="5887182" y="1370614"/>
                  <a:pt x="5922000" y="1620000"/>
                </a:cubicBezTo>
                <a:cubicBezTo>
                  <a:pt x="5956818" y="1869386"/>
                  <a:pt x="5893720" y="2096193"/>
                  <a:pt x="5922000" y="2224800"/>
                </a:cubicBezTo>
                <a:cubicBezTo>
                  <a:pt x="5950280" y="2353407"/>
                  <a:pt x="5917213" y="2491464"/>
                  <a:pt x="5922000" y="2667600"/>
                </a:cubicBezTo>
                <a:cubicBezTo>
                  <a:pt x="5926787" y="2843736"/>
                  <a:pt x="5912793" y="3098493"/>
                  <a:pt x="5922000" y="3240000"/>
                </a:cubicBezTo>
                <a:cubicBezTo>
                  <a:pt x="5733219" y="3275572"/>
                  <a:pt x="5647945" y="3194213"/>
                  <a:pt x="5507460" y="3240000"/>
                </a:cubicBezTo>
                <a:cubicBezTo>
                  <a:pt x="5366975" y="3285787"/>
                  <a:pt x="5127704" y="3201207"/>
                  <a:pt x="4856040" y="3240000"/>
                </a:cubicBezTo>
                <a:cubicBezTo>
                  <a:pt x="4584376" y="3278793"/>
                  <a:pt x="4447764" y="3162719"/>
                  <a:pt x="4204620" y="3240000"/>
                </a:cubicBezTo>
                <a:cubicBezTo>
                  <a:pt x="3961476" y="3317281"/>
                  <a:pt x="3875448" y="3217035"/>
                  <a:pt x="3612420" y="3240000"/>
                </a:cubicBezTo>
                <a:cubicBezTo>
                  <a:pt x="3349392" y="3262965"/>
                  <a:pt x="3217941" y="3207197"/>
                  <a:pt x="3020220" y="3240000"/>
                </a:cubicBezTo>
                <a:cubicBezTo>
                  <a:pt x="2822499" y="3272803"/>
                  <a:pt x="2658275" y="3202358"/>
                  <a:pt x="2368800" y="3240000"/>
                </a:cubicBezTo>
                <a:cubicBezTo>
                  <a:pt x="2079325" y="3277642"/>
                  <a:pt x="2032140" y="3198808"/>
                  <a:pt x="1835820" y="3240000"/>
                </a:cubicBezTo>
                <a:cubicBezTo>
                  <a:pt x="1639500" y="3281192"/>
                  <a:pt x="1318301" y="3227245"/>
                  <a:pt x="1125180" y="3240000"/>
                </a:cubicBezTo>
                <a:cubicBezTo>
                  <a:pt x="932059" y="3252755"/>
                  <a:pt x="821388" y="3192436"/>
                  <a:pt x="532980" y="3240000"/>
                </a:cubicBezTo>
                <a:cubicBezTo>
                  <a:pt x="244572" y="3287564"/>
                  <a:pt x="136616" y="3228172"/>
                  <a:pt x="0" y="3240000"/>
                </a:cubicBezTo>
                <a:cubicBezTo>
                  <a:pt x="-38932" y="3051571"/>
                  <a:pt x="17476" y="2920942"/>
                  <a:pt x="0" y="2732400"/>
                </a:cubicBezTo>
                <a:cubicBezTo>
                  <a:pt x="-17476" y="2543858"/>
                  <a:pt x="8037" y="2502189"/>
                  <a:pt x="0" y="2289600"/>
                </a:cubicBezTo>
                <a:cubicBezTo>
                  <a:pt x="-8037" y="2077011"/>
                  <a:pt x="52745" y="1920857"/>
                  <a:pt x="0" y="1684800"/>
                </a:cubicBezTo>
                <a:cubicBezTo>
                  <a:pt x="-52745" y="1448743"/>
                  <a:pt x="50354" y="1341595"/>
                  <a:pt x="0" y="1242000"/>
                </a:cubicBezTo>
                <a:cubicBezTo>
                  <a:pt x="-50354" y="1142405"/>
                  <a:pt x="57287" y="891387"/>
                  <a:pt x="0" y="637200"/>
                </a:cubicBezTo>
                <a:cubicBezTo>
                  <a:pt x="-57287" y="383013"/>
                  <a:pt x="69752" y="290870"/>
                  <a:pt x="0" y="0"/>
                </a:cubicBezTo>
                <a:close/>
              </a:path>
              <a:path w="5922000" h="3240000" stroke="0" extrusionOk="0">
                <a:moveTo>
                  <a:pt x="0" y="0"/>
                </a:moveTo>
                <a:cubicBezTo>
                  <a:pt x="165597" y="-43659"/>
                  <a:pt x="369138" y="14084"/>
                  <a:pt x="651420" y="0"/>
                </a:cubicBezTo>
                <a:cubicBezTo>
                  <a:pt x="933702" y="-14084"/>
                  <a:pt x="1076943" y="55183"/>
                  <a:pt x="1243620" y="0"/>
                </a:cubicBezTo>
                <a:cubicBezTo>
                  <a:pt x="1410297" y="-55183"/>
                  <a:pt x="1676400" y="40761"/>
                  <a:pt x="1835820" y="0"/>
                </a:cubicBezTo>
                <a:cubicBezTo>
                  <a:pt x="1995240" y="-40761"/>
                  <a:pt x="2291958" y="22749"/>
                  <a:pt x="2487240" y="0"/>
                </a:cubicBezTo>
                <a:cubicBezTo>
                  <a:pt x="2682522" y="-22749"/>
                  <a:pt x="2739702" y="13283"/>
                  <a:pt x="2901780" y="0"/>
                </a:cubicBezTo>
                <a:cubicBezTo>
                  <a:pt x="3063858" y="-13283"/>
                  <a:pt x="3167248" y="20088"/>
                  <a:pt x="3316320" y="0"/>
                </a:cubicBezTo>
                <a:cubicBezTo>
                  <a:pt x="3465392" y="-20088"/>
                  <a:pt x="3708758" y="36867"/>
                  <a:pt x="4026960" y="0"/>
                </a:cubicBezTo>
                <a:cubicBezTo>
                  <a:pt x="4345162" y="-36867"/>
                  <a:pt x="4448354" y="20746"/>
                  <a:pt x="4619160" y="0"/>
                </a:cubicBezTo>
                <a:cubicBezTo>
                  <a:pt x="4789966" y="-20746"/>
                  <a:pt x="4946670" y="46626"/>
                  <a:pt x="5211360" y="0"/>
                </a:cubicBezTo>
                <a:cubicBezTo>
                  <a:pt x="5476050" y="-46626"/>
                  <a:pt x="5718934" y="448"/>
                  <a:pt x="5922000" y="0"/>
                </a:cubicBezTo>
                <a:cubicBezTo>
                  <a:pt x="5944818" y="133883"/>
                  <a:pt x="5884268" y="415613"/>
                  <a:pt x="5922000" y="540000"/>
                </a:cubicBezTo>
                <a:cubicBezTo>
                  <a:pt x="5959732" y="664387"/>
                  <a:pt x="5875614" y="845913"/>
                  <a:pt x="5922000" y="1015200"/>
                </a:cubicBezTo>
                <a:cubicBezTo>
                  <a:pt x="5968386" y="1184487"/>
                  <a:pt x="5889625" y="1361160"/>
                  <a:pt x="5922000" y="1522800"/>
                </a:cubicBezTo>
                <a:cubicBezTo>
                  <a:pt x="5954375" y="1684440"/>
                  <a:pt x="5900739" y="1763428"/>
                  <a:pt x="5922000" y="1965600"/>
                </a:cubicBezTo>
                <a:cubicBezTo>
                  <a:pt x="5943261" y="2167772"/>
                  <a:pt x="5877276" y="2219511"/>
                  <a:pt x="5922000" y="2440800"/>
                </a:cubicBezTo>
                <a:cubicBezTo>
                  <a:pt x="5966724" y="2662089"/>
                  <a:pt x="5851595" y="2960979"/>
                  <a:pt x="5922000" y="3240000"/>
                </a:cubicBezTo>
                <a:cubicBezTo>
                  <a:pt x="5732819" y="3295576"/>
                  <a:pt x="5568675" y="3219150"/>
                  <a:pt x="5448240" y="3240000"/>
                </a:cubicBezTo>
                <a:cubicBezTo>
                  <a:pt x="5327805" y="3260850"/>
                  <a:pt x="5047262" y="3206167"/>
                  <a:pt x="4915260" y="3240000"/>
                </a:cubicBezTo>
                <a:cubicBezTo>
                  <a:pt x="4783258" y="3273833"/>
                  <a:pt x="4585985" y="3206455"/>
                  <a:pt x="4323060" y="3240000"/>
                </a:cubicBezTo>
                <a:cubicBezTo>
                  <a:pt x="4060135" y="3273545"/>
                  <a:pt x="4076004" y="3212902"/>
                  <a:pt x="3908520" y="3240000"/>
                </a:cubicBezTo>
                <a:cubicBezTo>
                  <a:pt x="3741036" y="3267098"/>
                  <a:pt x="3596768" y="3234213"/>
                  <a:pt x="3434760" y="3240000"/>
                </a:cubicBezTo>
                <a:cubicBezTo>
                  <a:pt x="3272752" y="3245787"/>
                  <a:pt x="3053333" y="3220130"/>
                  <a:pt x="2724120" y="3240000"/>
                </a:cubicBezTo>
                <a:cubicBezTo>
                  <a:pt x="2394907" y="3259870"/>
                  <a:pt x="2336358" y="3194185"/>
                  <a:pt x="2191140" y="3240000"/>
                </a:cubicBezTo>
                <a:cubicBezTo>
                  <a:pt x="2045922" y="3285815"/>
                  <a:pt x="1738742" y="3207038"/>
                  <a:pt x="1598940" y="3240000"/>
                </a:cubicBezTo>
                <a:cubicBezTo>
                  <a:pt x="1459138" y="3272962"/>
                  <a:pt x="1256065" y="3189010"/>
                  <a:pt x="1125180" y="3240000"/>
                </a:cubicBezTo>
                <a:cubicBezTo>
                  <a:pt x="994295" y="3290990"/>
                  <a:pt x="868815" y="3202070"/>
                  <a:pt x="651420" y="3240000"/>
                </a:cubicBezTo>
                <a:cubicBezTo>
                  <a:pt x="434025" y="3277930"/>
                  <a:pt x="179007" y="3230704"/>
                  <a:pt x="0" y="3240000"/>
                </a:cubicBezTo>
                <a:cubicBezTo>
                  <a:pt x="-63907" y="2981409"/>
                  <a:pt x="56892" y="2871493"/>
                  <a:pt x="0" y="2700000"/>
                </a:cubicBezTo>
                <a:cubicBezTo>
                  <a:pt x="-56892" y="2528507"/>
                  <a:pt x="6235" y="2405713"/>
                  <a:pt x="0" y="2224800"/>
                </a:cubicBezTo>
                <a:cubicBezTo>
                  <a:pt x="-6235" y="2043887"/>
                  <a:pt x="37903" y="1852423"/>
                  <a:pt x="0" y="1717200"/>
                </a:cubicBezTo>
                <a:cubicBezTo>
                  <a:pt x="-37903" y="1581977"/>
                  <a:pt x="12148" y="1421557"/>
                  <a:pt x="0" y="1242000"/>
                </a:cubicBezTo>
                <a:cubicBezTo>
                  <a:pt x="-12148" y="1062443"/>
                  <a:pt x="41338" y="917432"/>
                  <a:pt x="0" y="669600"/>
                </a:cubicBezTo>
                <a:cubicBezTo>
                  <a:pt x="-41338" y="421768"/>
                  <a:pt x="4283" y="184467"/>
                  <a:pt x="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7586D6C7-553D-2E9D-541F-DA6AA99B30E2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756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18\29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01193042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8A0FD2BA-F17E-1EA8-5C25-D3C57619A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D49DC775-52BB-8AF3-71C4-48411E2F43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350" y="227702"/>
            <a:ext cx="48873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الرؤية الحاسوبية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83FFA386-BDD2-846F-5BC6-99E1FAA1BD41}"/>
              </a:ext>
            </a:extLst>
          </p:cNvPr>
          <p:cNvSpPr/>
          <p:nvPr/>
        </p:nvSpPr>
        <p:spPr>
          <a:xfrm>
            <a:off x="1611465" y="1437203"/>
            <a:ext cx="5921070" cy="3240000"/>
          </a:xfrm>
          <a:custGeom>
            <a:avLst/>
            <a:gdLst>
              <a:gd name="connsiteX0" fmla="*/ 0 w 5921070"/>
              <a:gd name="connsiteY0" fmla="*/ 0 h 3240000"/>
              <a:gd name="connsiteX1" fmla="*/ 532896 w 5921070"/>
              <a:gd name="connsiteY1" fmla="*/ 0 h 3240000"/>
              <a:gd name="connsiteX2" fmla="*/ 1065793 w 5921070"/>
              <a:gd name="connsiteY2" fmla="*/ 0 h 3240000"/>
              <a:gd name="connsiteX3" fmla="*/ 1717110 w 5921070"/>
              <a:gd name="connsiteY3" fmla="*/ 0 h 3240000"/>
              <a:gd name="connsiteX4" fmla="*/ 2190796 w 5921070"/>
              <a:gd name="connsiteY4" fmla="*/ 0 h 3240000"/>
              <a:gd name="connsiteX5" fmla="*/ 2782903 w 5921070"/>
              <a:gd name="connsiteY5" fmla="*/ 0 h 3240000"/>
              <a:gd name="connsiteX6" fmla="*/ 3375010 w 5921070"/>
              <a:gd name="connsiteY6" fmla="*/ 0 h 3240000"/>
              <a:gd name="connsiteX7" fmla="*/ 4085538 w 5921070"/>
              <a:gd name="connsiteY7" fmla="*/ 0 h 3240000"/>
              <a:gd name="connsiteX8" fmla="*/ 4677645 w 5921070"/>
              <a:gd name="connsiteY8" fmla="*/ 0 h 3240000"/>
              <a:gd name="connsiteX9" fmla="*/ 5388174 w 5921070"/>
              <a:gd name="connsiteY9" fmla="*/ 0 h 3240000"/>
              <a:gd name="connsiteX10" fmla="*/ 5921070 w 5921070"/>
              <a:gd name="connsiteY10" fmla="*/ 0 h 3240000"/>
              <a:gd name="connsiteX11" fmla="*/ 5921070 w 5921070"/>
              <a:gd name="connsiteY11" fmla="*/ 540000 h 3240000"/>
              <a:gd name="connsiteX12" fmla="*/ 5921070 w 5921070"/>
              <a:gd name="connsiteY12" fmla="*/ 1080000 h 3240000"/>
              <a:gd name="connsiteX13" fmla="*/ 5921070 w 5921070"/>
              <a:gd name="connsiteY13" fmla="*/ 1620000 h 3240000"/>
              <a:gd name="connsiteX14" fmla="*/ 5921070 w 5921070"/>
              <a:gd name="connsiteY14" fmla="*/ 2224800 h 3240000"/>
              <a:gd name="connsiteX15" fmla="*/ 5921070 w 5921070"/>
              <a:gd name="connsiteY15" fmla="*/ 2667600 h 3240000"/>
              <a:gd name="connsiteX16" fmla="*/ 5921070 w 5921070"/>
              <a:gd name="connsiteY16" fmla="*/ 3240000 h 3240000"/>
              <a:gd name="connsiteX17" fmla="*/ 5506595 w 5921070"/>
              <a:gd name="connsiteY17" fmla="*/ 3240000 h 3240000"/>
              <a:gd name="connsiteX18" fmla="*/ 4855277 w 5921070"/>
              <a:gd name="connsiteY18" fmla="*/ 3240000 h 3240000"/>
              <a:gd name="connsiteX19" fmla="*/ 4203960 w 5921070"/>
              <a:gd name="connsiteY19" fmla="*/ 3240000 h 3240000"/>
              <a:gd name="connsiteX20" fmla="*/ 3611853 w 5921070"/>
              <a:gd name="connsiteY20" fmla="*/ 3240000 h 3240000"/>
              <a:gd name="connsiteX21" fmla="*/ 3019746 w 5921070"/>
              <a:gd name="connsiteY21" fmla="*/ 3240000 h 3240000"/>
              <a:gd name="connsiteX22" fmla="*/ 2368428 w 5921070"/>
              <a:gd name="connsiteY22" fmla="*/ 3240000 h 3240000"/>
              <a:gd name="connsiteX23" fmla="*/ 1835532 w 5921070"/>
              <a:gd name="connsiteY23" fmla="*/ 3240000 h 3240000"/>
              <a:gd name="connsiteX24" fmla="*/ 1125003 w 5921070"/>
              <a:gd name="connsiteY24" fmla="*/ 3240000 h 3240000"/>
              <a:gd name="connsiteX25" fmla="*/ 532896 w 5921070"/>
              <a:gd name="connsiteY25" fmla="*/ 3240000 h 3240000"/>
              <a:gd name="connsiteX26" fmla="*/ 0 w 5921070"/>
              <a:gd name="connsiteY26" fmla="*/ 3240000 h 3240000"/>
              <a:gd name="connsiteX27" fmla="*/ 0 w 5921070"/>
              <a:gd name="connsiteY27" fmla="*/ 2732400 h 3240000"/>
              <a:gd name="connsiteX28" fmla="*/ 0 w 5921070"/>
              <a:gd name="connsiteY28" fmla="*/ 2289600 h 3240000"/>
              <a:gd name="connsiteX29" fmla="*/ 0 w 5921070"/>
              <a:gd name="connsiteY29" fmla="*/ 1684800 h 3240000"/>
              <a:gd name="connsiteX30" fmla="*/ 0 w 5921070"/>
              <a:gd name="connsiteY30" fmla="*/ 1242000 h 3240000"/>
              <a:gd name="connsiteX31" fmla="*/ 0 w 5921070"/>
              <a:gd name="connsiteY31" fmla="*/ 637200 h 3240000"/>
              <a:gd name="connsiteX32" fmla="*/ 0 w 5921070"/>
              <a:gd name="connsiteY32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21070" h="3240000" fill="none" extrusionOk="0">
                <a:moveTo>
                  <a:pt x="0" y="0"/>
                </a:moveTo>
                <a:cubicBezTo>
                  <a:pt x="244345" y="-50861"/>
                  <a:pt x="363091" y="14659"/>
                  <a:pt x="532896" y="0"/>
                </a:cubicBezTo>
                <a:cubicBezTo>
                  <a:pt x="702701" y="-14659"/>
                  <a:pt x="827309" y="951"/>
                  <a:pt x="1065793" y="0"/>
                </a:cubicBezTo>
                <a:cubicBezTo>
                  <a:pt x="1304277" y="-951"/>
                  <a:pt x="1486651" y="77699"/>
                  <a:pt x="1717110" y="0"/>
                </a:cubicBezTo>
                <a:cubicBezTo>
                  <a:pt x="1947569" y="-77699"/>
                  <a:pt x="2032290" y="27893"/>
                  <a:pt x="2190796" y="0"/>
                </a:cubicBezTo>
                <a:cubicBezTo>
                  <a:pt x="2349302" y="-27893"/>
                  <a:pt x="2535395" y="25866"/>
                  <a:pt x="2782903" y="0"/>
                </a:cubicBezTo>
                <a:cubicBezTo>
                  <a:pt x="3030411" y="-25866"/>
                  <a:pt x="3244829" y="45366"/>
                  <a:pt x="3375010" y="0"/>
                </a:cubicBezTo>
                <a:cubicBezTo>
                  <a:pt x="3505191" y="-45366"/>
                  <a:pt x="3838082" y="43123"/>
                  <a:pt x="4085538" y="0"/>
                </a:cubicBezTo>
                <a:cubicBezTo>
                  <a:pt x="4332994" y="-43123"/>
                  <a:pt x="4528062" y="49020"/>
                  <a:pt x="4677645" y="0"/>
                </a:cubicBezTo>
                <a:cubicBezTo>
                  <a:pt x="4827228" y="-49020"/>
                  <a:pt x="5206013" y="79902"/>
                  <a:pt x="5388174" y="0"/>
                </a:cubicBezTo>
                <a:cubicBezTo>
                  <a:pt x="5570335" y="-79902"/>
                  <a:pt x="5735560" y="41285"/>
                  <a:pt x="5921070" y="0"/>
                </a:cubicBezTo>
                <a:cubicBezTo>
                  <a:pt x="5944296" y="244239"/>
                  <a:pt x="5891307" y="412657"/>
                  <a:pt x="5921070" y="540000"/>
                </a:cubicBezTo>
                <a:cubicBezTo>
                  <a:pt x="5950833" y="667343"/>
                  <a:pt x="5907303" y="949344"/>
                  <a:pt x="5921070" y="1080000"/>
                </a:cubicBezTo>
                <a:cubicBezTo>
                  <a:pt x="5934837" y="1210656"/>
                  <a:pt x="5886252" y="1370614"/>
                  <a:pt x="5921070" y="1620000"/>
                </a:cubicBezTo>
                <a:cubicBezTo>
                  <a:pt x="5955888" y="1869386"/>
                  <a:pt x="5892790" y="2096193"/>
                  <a:pt x="5921070" y="2224800"/>
                </a:cubicBezTo>
                <a:cubicBezTo>
                  <a:pt x="5949350" y="2353407"/>
                  <a:pt x="5916283" y="2491464"/>
                  <a:pt x="5921070" y="2667600"/>
                </a:cubicBezTo>
                <a:cubicBezTo>
                  <a:pt x="5925857" y="2843736"/>
                  <a:pt x="5911863" y="3098493"/>
                  <a:pt x="5921070" y="3240000"/>
                </a:cubicBezTo>
                <a:cubicBezTo>
                  <a:pt x="5792756" y="3252097"/>
                  <a:pt x="5594444" y="3211819"/>
                  <a:pt x="5506595" y="3240000"/>
                </a:cubicBezTo>
                <a:cubicBezTo>
                  <a:pt x="5418747" y="3268181"/>
                  <a:pt x="5143414" y="3235428"/>
                  <a:pt x="4855277" y="3240000"/>
                </a:cubicBezTo>
                <a:cubicBezTo>
                  <a:pt x="4567140" y="3244572"/>
                  <a:pt x="4392004" y="3175750"/>
                  <a:pt x="4203960" y="3240000"/>
                </a:cubicBezTo>
                <a:cubicBezTo>
                  <a:pt x="4015916" y="3304250"/>
                  <a:pt x="3778031" y="3225776"/>
                  <a:pt x="3611853" y="3240000"/>
                </a:cubicBezTo>
                <a:cubicBezTo>
                  <a:pt x="3445675" y="3254224"/>
                  <a:pt x="3285394" y="3195216"/>
                  <a:pt x="3019746" y="3240000"/>
                </a:cubicBezTo>
                <a:cubicBezTo>
                  <a:pt x="2754098" y="3284784"/>
                  <a:pt x="2596790" y="3208879"/>
                  <a:pt x="2368428" y="3240000"/>
                </a:cubicBezTo>
                <a:cubicBezTo>
                  <a:pt x="2140066" y="3271121"/>
                  <a:pt x="2040001" y="3196056"/>
                  <a:pt x="1835532" y="3240000"/>
                </a:cubicBezTo>
                <a:cubicBezTo>
                  <a:pt x="1631063" y="3283944"/>
                  <a:pt x="1331794" y="3163085"/>
                  <a:pt x="1125003" y="3240000"/>
                </a:cubicBezTo>
                <a:cubicBezTo>
                  <a:pt x="918212" y="3316915"/>
                  <a:pt x="657590" y="3209792"/>
                  <a:pt x="532896" y="3240000"/>
                </a:cubicBezTo>
                <a:cubicBezTo>
                  <a:pt x="408202" y="3270208"/>
                  <a:pt x="188136" y="3236518"/>
                  <a:pt x="0" y="3240000"/>
                </a:cubicBezTo>
                <a:cubicBezTo>
                  <a:pt x="-38932" y="3051571"/>
                  <a:pt x="17476" y="2920942"/>
                  <a:pt x="0" y="2732400"/>
                </a:cubicBezTo>
                <a:cubicBezTo>
                  <a:pt x="-17476" y="2543858"/>
                  <a:pt x="8037" y="2502189"/>
                  <a:pt x="0" y="2289600"/>
                </a:cubicBezTo>
                <a:cubicBezTo>
                  <a:pt x="-8037" y="2077011"/>
                  <a:pt x="52745" y="1920857"/>
                  <a:pt x="0" y="1684800"/>
                </a:cubicBezTo>
                <a:cubicBezTo>
                  <a:pt x="-52745" y="1448743"/>
                  <a:pt x="50354" y="1341595"/>
                  <a:pt x="0" y="1242000"/>
                </a:cubicBezTo>
                <a:cubicBezTo>
                  <a:pt x="-50354" y="1142405"/>
                  <a:pt x="57287" y="891387"/>
                  <a:pt x="0" y="637200"/>
                </a:cubicBezTo>
                <a:cubicBezTo>
                  <a:pt x="-57287" y="383013"/>
                  <a:pt x="69752" y="290870"/>
                  <a:pt x="0" y="0"/>
                </a:cubicBezTo>
                <a:close/>
              </a:path>
              <a:path w="5921070" h="3240000" stroke="0" extrusionOk="0">
                <a:moveTo>
                  <a:pt x="0" y="0"/>
                </a:moveTo>
                <a:cubicBezTo>
                  <a:pt x="297631" y="-11276"/>
                  <a:pt x="486132" y="64281"/>
                  <a:pt x="651318" y="0"/>
                </a:cubicBezTo>
                <a:cubicBezTo>
                  <a:pt x="816504" y="-64281"/>
                  <a:pt x="1040655" y="68279"/>
                  <a:pt x="1243425" y="0"/>
                </a:cubicBezTo>
                <a:cubicBezTo>
                  <a:pt x="1446195" y="-68279"/>
                  <a:pt x="1553628" y="3590"/>
                  <a:pt x="1835532" y="0"/>
                </a:cubicBezTo>
                <a:cubicBezTo>
                  <a:pt x="2117436" y="-3590"/>
                  <a:pt x="2252422" y="52624"/>
                  <a:pt x="2486849" y="0"/>
                </a:cubicBezTo>
                <a:cubicBezTo>
                  <a:pt x="2721276" y="-52624"/>
                  <a:pt x="2776751" y="14413"/>
                  <a:pt x="2901324" y="0"/>
                </a:cubicBezTo>
                <a:cubicBezTo>
                  <a:pt x="3025898" y="-14413"/>
                  <a:pt x="3229121" y="38270"/>
                  <a:pt x="3315799" y="0"/>
                </a:cubicBezTo>
                <a:cubicBezTo>
                  <a:pt x="3402478" y="-38270"/>
                  <a:pt x="3862460" y="60450"/>
                  <a:pt x="4026328" y="0"/>
                </a:cubicBezTo>
                <a:cubicBezTo>
                  <a:pt x="4190196" y="-60450"/>
                  <a:pt x="4409304" y="66597"/>
                  <a:pt x="4618435" y="0"/>
                </a:cubicBezTo>
                <a:cubicBezTo>
                  <a:pt x="4827566" y="-66597"/>
                  <a:pt x="5089701" y="40280"/>
                  <a:pt x="5210542" y="0"/>
                </a:cubicBezTo>
                <a:cubicBezTo>
                  <a:pt x="5331383" y="-40280"/>
                  <a:pt x="5705524" y="80833"/>
                  <a:pt x="5921070" y="0"/>
                </a:cubicBezTo>
                <a:cubicBezTo>
                  <a:pt x="5943888" y="133883"/>
                  <a:pt x="5883338" y="415613"/>
                  <a:pt x="5921070" y="540000"/>
                </a:cubicBezTo>
                <a:cubicBezTo>
                  <a:pt x="5958802" y="664387"/>
                  <a:pt x="5874684" y="845913"/>
                  <a:pt x="5921070" y="1015200"/>
                </a:cubicBezTo>
                <a:cubicBezTo>
                  <a:pt x="5967456" y="1184487"/>
                  <a:pt x="5888695" y="1361160"/>
                  <a:pt x="5921070" y="1522800"/>
                </a:cubicBezTo>
                <a:cubicBezTo>
                  <a:pt x="5953445" y="1684440"/>
                  <a:pt x="5899809" y="1763428"/>
                  <a:pt x="5921070" y="1965600"/>
                </a:cubicBezTo>
                <a:cubicBezTo>
                  <a:pt x="5942331" y="2167772"/>
                  <a:pt x="5876346" y="2219511"/>
                  <a:pt x="5921070" y="2440800"/>
                </a:cubicBezTo>
                <a:cubicBezTo>
                  <a:pt x="5965794" y="2662089"/>
                  <a:pt x="5850665" y="2960979"/>
                  <a:pt x="5921070" y="3240000"/>
                </a:cubicBezTo>
                <a:cubicBezTo>
                  <a:pt x="5825184" y="3240755"/>
                  <a:pt x="5607680" y="3235545"/>
                  <a:pt x="5447384" y="3240000"/>
                </a:cubicBezTo>
                <a:cubicBezTo>
                  <a:pt x="5287088" y="3244455"/>
                  <a:pt x="5021630" y="3209514"/>
                  <a:pt x="4914488" y="3240000"/>
                </a:cubicBezTo>
                <a:cubicBezTo>
                  <a:pt x="4807346" y="3270486"/>
                  <a:pt x="4486912" y="3173820"/>
                  <a:pt x="4322381" y="3240000"/>
                </a:cubicBezTo>
                <a:cubicBezTo>
                  <a:pt x="4157850" y="3306180"/>
                  <a:pt x="4069695" y="3195175"/>
                  <a:pt x="3907906" y="3240000"/>
                </a:cubicBezTo>
                <a:cubicBezTo>
                  <a:pt x="3746118" y="3284825"/>
                  <a:pt x="3587403" y="3214359"/>
                  <a:pt x="3434221" y="3240000"/>
                </a:cubicBezTo>
                <a:cubicBezTo>
                  <a:pt x="3281040" y="3265641"/>
                  <a:pt x="3035134" y="3157192"/>
                  <a:pt x="2723692" y="3240000"/>
                </a:cubicBezTo>
                <a:cubicBezTo>
                  <a:pt x="2412250" y="3322808"/>
                  <a:pt x="2447637" y="3229072"/>
                  <a:pt x="2190796" y="3240000"/>
                </a:cubicBezTo>
                <a:cubicBezTo>
                  <a:pt x="1933955" y="3250928"/>
                  <a:pt x="1790766" y="3220921"/>
                  <a:pt x="1598689" y="3240000"/>
                </a:cubicBezTo>
                <a:cubicBezTo>
                  <a:pt x="1406612" y="3259079"/>
                  <a:pt x="1308408" y="3208882"/>
                  <a:pt x="1125003" y="3240000"/>
                </a:cubicBezTo>
                <a:cubicBezTo>
                  <a:pt x="941598" y="3271118"/>
                  <a:pt x="840483" y="3207225"/>
                  <a:pt x="651318" y="3240000"/>
                </a:cubicBezTo>
                <a:cubicBezTo>
                  <a:pt x="462153" y="3272775"/>
                  <a:pt x="165385" y="3236650"/>
                  <a:pt x="0" y="3240000"/>
                </a:cubicBezTo>
                <a:cubicBezTo>
                  <a:pt x="-63907" y="2981409"/>
                  <a:pt x="56892" y="2871493"/>
                  <a:pt x="0" y="2700000"/>
                </a:cubicBezTo>
                <a:cubicBezTo>
                  <a:pt x="-56892" y="2528507"/>
                  <a:pt x="6235" y="2405713"/>
                  <a:pt x="0" y="2224800"/>
                </a:cubicBezTo>
                <a:cubicBezTo>
                  <a:pt x="-6235" y="2043887"/>
                  <a:pt x="37903" y="1852423"/>
                  <a:pt x="0" y="1717200"/>
                </a:cubicBezTo>
                <a:cubicBezTo>
                  <a:pt x="-37903" y="1581977"/>
                  <a:pt x="12148" y="1421557"/>
                  <a:pt x="0" y="1242000"/>
                </a:cubicBezTo>
                <a:cubicBezTo>
                  <a:pt x="-12148" y="1062443"/>
                  <a:pt x="41338" y="917432"/>
                  <a:pt x="0" y="669600"/>
                </a:cubicBezTo>
                <a:cubicBezTo>
                  <a:pt x="-41338" y="421768"/>
                  <a:pt x="4283" y="184467"/>
                  <a:pt x="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77C2E2EE-D8D0-DEC1-753A-DD0078449EBA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792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19\29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3829831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A5FCD041-5A41-DA35-8698-1F0F395DD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7F4B6D9F-5DD8-44B3-F20D-BEA8ED29F2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350" y="227702"/>
            <a:ext cx="48873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خوارزمية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YOLO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48DA65AC-B649-A95B-83DF-22B22090684E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792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20\29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4681254-6486-CEBA-9282-95621559E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577" y="1437203"/>
            <a:ext cx="4676845" cy="3114378"/>
          </a:xfrm>
          <a:custGeom>
            <a:avLst/>
            <a:gdLst>
              <a:gd name="connsiteX0" fmla="*/ 0 w 4676845"/>
              <a:gd name="connsiteY0" fmla="*/ 0 h 3114378"/>
              <a:gd name="connsiteX1" fmla="*/ 678143 w 4676845"/>
              <a:gd name="connsiteY1" fmla="*/ 0 h 3114378"/>
              <a:gd name="connsiteX2" fmla="*/ 1215980 w 4676845"/>
              <a:gd name="connsiteY2" fmla="*/ 0 h 3114378"/>
              <a:gd name="connsiteX3" fmla="*/ 1847354 w 4676845"/>
              <a:gd name="connsiteY3" fmla="*/ 0 h 3114378"/>
              <a:gd name="connsiteX4" fmla="*/ 2291654 w 4676845"/>
              <a:gd name="connsiteY4" fmla="*/ 0 h 3114378"/>
              <a:gd name="connsiteX5" fmla="*/ 2969797 w 4676845"/>
              <a:gd name="connsiteY5" fmla="*/ 0 h 3114378"/>
              <a:gd name="connsiteX6" fmla="*/ 3554402 w 4676845"/>
              <a:gd name="connsiteY6" fmla="*/ 0 h 3114378"/>
              <a:gd name="connsiteX7" fmla="*/ 3998702 w 4676845"/>
              <a:gd name="connsiteY7" fmla="*/ 0 h 3114378"/>
              <a:gd name="connsiteX8" fmla="*/ 4676845 w 4676845"/>
              <a:gd name="connsiteY8" fmla="*/ 0 h 3114378"/>
              <a:gd name="connsiteX9" fmla="*/ 4676845 w 4676845"/>
              <a:gd name="connsiteY9" fmla="*/ 487919 h 3114378"/>
              <a:gd name="connsiteX10" fmla="*/ 4676845 w 4676845"/>
              <a:gd name="connsiteY10" fmla="*/ 975838 h 3114378"/>
              <a:gd name="connsiteX11" fmla="*/ 4676845 w 4676845"/>
              <a:gd name="connsiteY11" fmla="*/ 1494901 h 3114378"/>
              <a:gd name="connsiteX12" fmla="*/ 4676845 w 4676845"/>
              <a:gd name="connsiteY12" fmla="*/ 1920533 h 3114378"/>
              <a:gd name="connsiteX13" fmla="*/ 4676845 w 4676845"/>
              <a:gd name="connsiteY13" fmla="*/ 2346165 h 3114378"/>
              <a:gd name="connsiteX14" fmla="*/ 4676845 w 4676845"/>
              <a:gd name="connsiteY14" fmla="*/ 3114378 h 3114378"/>
              <a:gd name="connsiteX15" fmla="*/ 3998702 w 4676845"/>
              <a:gd name="connsiteY15" fmla="*/ 3114378 h 3114378"/>
              <a:gd name="connsiteX16" fmla="*/ 3507634 w 4676845"/>
              <a:gd name="connsiteY16" fmla="*/ 3114378 h 3114378"/>
              <a:gd name="connsiteX17" fmla="*/ 2876260 w 4676845"/>
              <a:gd name="connsiteY17" fmla="*/ 3114378 h 3114378"/>
              <a:gd name="connsiteX18" fmla="*/ 2244886 w 4676845"/>
              <a:gd name="connsiteY18" fmla="*/ 3114378 h 3114378"/>
              <a:gd name="connsiteX19" fmla="*/ 1566743 w 4676845"/>
              <a:gd name="connsiteY19" fmla="*/ 3114378 h 3114378"/>
              <a:gd name="connsiteX20" fmla="*/ 1075674 w 4676845"/>
              <a:gd name="connsiteY20" fmla="*/ 3114378 h 3114378"/>
              <a:gd name="connsiteX21" fmla="*/ 631374 w 4676845"/>
              <a:gd name="connsiteY21" fmla="*/ 3114378 h 3114378"/>
              <a:gd name="connsiteX22" fmla="*/ 0 w 4676845"/>
              <a:gd name="connsiteY22" fmla="*/ 3114378 h 3114378"/>
              <a:gd name="connsiteX23" fmla="*/ 0 w 4676845"/>
              <a:gd name="connsiteY23" fmla="*/ 2626459 h 3114378"/>
              <a:gd name="connsiteX24" fmla="*/ 0 w 4676845"/>
              <a:gd name="connsiteY24" fmla="*/ 2076252 h 3114378"/>
              <a:gd name="connsiteX25" fmla="*/ 0 w 4676845"/>
              <a:gd name="connsiteY25" fmla="*/ 1619477 h 3114378"/>
              <a:gd name="connsiteX26" fmla="*/ 0 w 4676845"/>
              <a:gd name="connsiteY26" fmla="*/ 1193845 h 3114378"/>
              <a:gd name="connsiteX27" fmla="*/ 0 w 4676845"/>
              <a:gd name="connsiteY27" fmla="*/ 674782 h 3114378"/>
              <a:gd name="connsiteX28" fmla="*/ 0 w 4676845"/>
              <a:gd name="connsiteY28" fmla="*/ 0 h 3114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76845" h="3114378" fill="none" extrusionOk="0">
                <a:moveTo>
                  <a:pt x="0" y="0"/>
                </a:moveTo>
                <a:cubicBezTo>
                  <a:pt x="239959" y="-80226"/>
                  <a:pt x="452709" y="34941"/>
                  <a:pt x="678143" y="0"/>
                </a:cubicBezTo>
                <a:cubicBezTo>
                  <a:pt x="903577" y="-34941"/>
                  <a:pt x="963378" y="55361"/>
                  <a:pt x="1215980" y="0"/>
                </a:cubicBezTo>
                <a:cubicBezTo>
                  <a:pt x="1468582" y="-55361"/>
                  <a:pt x="1540835" y="47316"/>
                  <a:pt x="1847354" y="0"/>
                </a:cubicBezTo>
                <a:cubicBezTo>
                  <a:pt x="2153873" y="-47316"/>
                  <a:pt x="2115936" y="30476"/>
                  <a:pt x="2291654" y="0"/>
                </a:cubicBezTo>
                <a:cubicBezTo>
                  <a:pt x="2467372" y="-30476"/>
                  <a:pt x="2824675" y="24847"/>
                  <a:pt x="2969797" y="0"/>
                </a:cubicBezTo>
                <a:cubicBezTo>
                  <a:pt x="3114919" y="-24847"/>
                  <a:pt x="3383299" y="23020"/>
                  <a:pt x="3554402" y="0"/>
                </a:cubicBezTo>
                <a:cubicBezTo>
                  <a:pt x="3725506" y="-23020"/>
                  <a:pt x="3781495" y="30322"/>
                  <a:pt x="3998702" y="0"/>
                </a:cubicBezTo>
                <a:cubicBezTo>
                  <a:pt x="4215909" y="-30322"/>
                  <a:pt x="4508377" y="41830"/>
                  <a:pt x="4676845" y="0"/>
                </a:cubicBezTo>
                <a:cubicBezTo>
                  <a:pt x="4715825" y="154450"/>
                  <a:pt x="4667814" y="370740"/>
                  <a:pt x="4676845" y="487919"/>
                </a:cubicBezTo>
                <a:cubicBezTo>
                  <a:pt x="4685876" y="605098"/>
                  <a:pt x="4646945" y="821463"/>
                  <a:pt x="4676845" y="975838"/>
                </a:cubicBezTo>
                <a:cubicBezTo>
                  <a:pt x="4706745" y="1130213"/>
                  <a:pt x="4652944" y="1338193"/>
                  <a:pt x="4676845" y="1494901"/>
                </a:cubicBezTo>
                <a:cubicBezTo>
                  <a:pt x="4700746" y="1651609"/>
                  <a:pt x="4659368" y="1766539"/>
                  <a:pt x="4676845" y="1920533"/>
                </a:cubicBezTo>
                <a:cubicBezTo>
                  <a:pt x="4694322" y="2074527"/>
                  <a:pt x="4662448" y="2142291"/>
                  <a:pt x="4676845" y="2346165"/>
                </a:cubicBezTo>
                <a:cubicBezTo>
                  <a:pt x="4691242" y="2550039"/>
                  <a:pt x="4593308" y="2741355"/>
                  <a:pt x="4676845" y="3114378"/>
                </a:cubicBezTo>
                <a:cubicBezTo>
                  <a:pt x="4514110" y="3145998"/>
                  <a:pt x="4281986" y="3112868"/>
                  <a:pt x="3998702" y="3114378"/>
                </a:cubicBezTo>
                <a:cubicBezTo>
                  <a:pt x="3715418" y="3115888"/>
                  <a:pt x="3652038" y="3097542"/>
                  <a:pt x="3507634" y="3114378"/>
                </a:cubicBezTo>
                <a:cubicBezTo>
                  <a:pt x="3363230" y="3131214"/>
                  <a:pt x="3086861" y="3111695"/>
                  <a:pt x="2876260" y="3114378"/>
                </a:cubicBezTo>
                <a:cubicBezTo>
                  <a:pt x="2665659" y="3117061"/>
                  <a:pt x="2436738" y="3041405"/>
                  <a:pt x="2244886" y="3114378"/>
                </a:cubicBezTo>
                <a:cubicBezTo>
                  <a:pt x="2053034" y="3187351"/>
                  <a:pt x="1806800" y="3073176"/>
                  <a:pt x="1566743" y="3114378"/>
                </a:cubicBezTo>
                <a:cubicBezTo>
                  <a:pt x="1326686" y="3155580"/>
                  <a:pt x="1259978" y="3060316"/>
                  <a:pt x="1075674" y="3114378"/>
                </a:cubicBezTo>
                <a:cubicBezTo>
                  <a:pt x="891370" y="3168440"/>
                  <a:pt x="817556" y="3077869"/>
                  <a:pt x="631374" y="3114378"/>
                </a:cubicBezTo>
                <a:cubicBezTo>
                  <a:pt x="445192" y="3150887"/>
                  <a:pt x="284385" y="3061129"/>
                  <a:pt x="0" y="3114378"/>
                </a:cubicBezTo>
                <a:cubicBezTo>
                  <a:pt x="-56606" y="3002550"/>
                  <a:pt x="2010" y="2813447"/>
                  <a:pt x="0" y="2626459"/>
                </a:cubicBezTo>
                <a:cubicBezTo>
                  <a:pt x="-2010" y="2439471"/>
                  <a:pt x="15280" y="2267660"/>
                  <a:pt x="0" y="2076252"/>
                </a:cubicBezTo>
                <a:cubicBezTo>
                  <a:pt x="-15280" y="1884844"/>
                  <a:pt x="47463" y="1815531"/>
                  <a:pt x="0" y="1619477"/>
                </a:cubicBezTo>
                <a:cubicBezTo>
                  <a:pt x="-47463" y="1423424"/>
                  <a:pt x="14300" y="1387877"/>
                  <a:pt x="0" y="1193845"/>
                </a:cubicBezTo>
                <a:cubicBezTo>
                  <a:pt x="-14300" y="999813"/>
                  <a:pt x="34134" y="842046"/>
                  <a:pt x="0" y="674782"/>
                </a:cubicBezTo>
                <a:cubicBezTo>
                  <a:pt x="-34134" y="507518"/>
                  <a:pt x="66870" y="308725"/>
                  <a:pt x="0" y="0"/>
                </a:cubicBezTo>
                <a:close/>
              </a:path>
              <a:path w="4676845" h="3114378" stroke="0" extrusionOk="0">
                <a:moveTo>
                  <a:pt x="0" y="0"/>
                </a:moveTo>
                <a:cubicBezTo>
                  <a:pt x="211056" y="-36422"/>
                  <a:pt x="323653" y="16665"/>
                  <a:pt x="631374" y="0"/>
                </a:cubicBezTo>
                <a:cubicBezTo>
                  <a:pt x="939095" y="-16665"/>
                  <a:pt x="958663" y="6650"/>
                  <a:pt x="1215980" y="0"/>
                </a:cubicBezTo>
                <a:cubicBezTo>
                  <a:pt x="1473297" y="-6650"/>
                  <a:pt x="1584112" y="53457"/>
                  <a:pt x="1847354" y="0"/>
                </a:cubicBezTo>
                <a:cubicBezTo>
                  <a:pt x="2110596" y="-53457"/>
                  <a:pt x="2285428" y="32215"/>
                  <a:pt x="2431959" y="0"/>
                </a:cubicBezTo>
                <a:cubicBezTo>
                  <a:pt x="2578490" y="-32215"/>
                  <a:pt x="2860213" y="15074"/>
                  <a:pt x="3016565" y="0"/>
                </a:cubicBezTo>
                <a:cubicBezTo>
                  <a:pt x="3172917" y="-15074"/>
                  <a:pt x="3350041" y="41239"/>
                  <a:pt x="3507634" y="0"/>
                </a:cubicBezTo>
                <a:cubicBezTo>
                  <a:pt x="3665227" y="-41239"/>
                  <a:pt x="3876991" y="51692"/>
                  <a:pt x="4045471" y="0"/>
                </a:cubicBezTo>
                <a:cubicBezTo>
                  <a:pt x="4213951" y="-51692"/>
                  <a:pt x="4492988" y="57981"/>
                  <a:pt x="4676845" y="0"/>
                </a:cubicBezTo>
                <a:cubicBezTo>
                  <a:pt x="4683799" y="114430"/>
                  <a:pt x="4656190" y="376457"/>
                  <a:pt x="4676845" y="519063"/>
                </a:cubicBezTo>
                <a:cubicBezTo>
                  <a:pt x="4697500" y="661669"/>
                  <a:pt x="4655869" y="904138"/>
                  <a:pt x="4676845" y="1006982"/>
                </a:cubicBezTo>
                <a:cubicBezTo>
                  <a:pt x="4697821" y="1109826"/>
                  <a:pt x="4646812" y="1270565"/>
                  <a:pt x="4676845" y="1526045"/>
                </a:cubicBezTo>
                <a:cubicBezTo>
                  <a:pt x="4706878" y="1781525"/>
                  <a:pt x="4629000" y="1791224"/>
                  <a:pt x="4676845" y="2013964"/>
                </a:cubicBezTo>
                <a:cubicBezTo>
                  <a:pt x="4724690" y="2236704"/>
                  <a:pt x="4651123" y="2321594"/>
                  <a:pt x="4676845" y="2533027"/>
                </a:cubicBezTo>
                <a:cubicBezTo>
                  <a:pt x="4702567" y="2744460"/>
                  <a:pt x="4671967" y="2934524"/>
                  <a:pt x="4676845" y="3114378"/>
                </a:cubicBezTo>
                <a:cubicBezTo>
                  <a:pt x="4486655" y="3164847"/>
                  <a:pt x="4366306" y="3112933"/>
                  <a:pt x="4185776" y="3114378"/>
                </a:cubicBezTo>
                <a:cubicBezTo>
                  <a:pt x="4005246" y="3115823"/>
                  <a:pt x="3843393" y="3097609"/>
                  <a:pt x="3647939" y="3114378"/>
                </a:cubicBezTo>
                <a:cubicBezTo>
                  <a:pt x="3452485" y="3131147"/>
                  <a:pt x="3408799" y="3109234"/>
                  <a:pt x="3203639" y="3114378"/>
                </a:cubicBezTo>
                <a:cubicBezTo>
                  <a:pt x="2998479" y="3119522"/>
                  <a:pt x="2944910" y="3079031"/>
                  <a:pt x="2759339" y="3114378"/>
                </a:cubicBezTo>
                <a:cubicBezTo>
                  <a:pt x="2573768" y="3149725"/>
                  <a:pt x="2418615" y="3096109"/>
                  <a:pt x="2127964" y="3114378"/>
                </a:cubicBezTo>
                <a:cubicBezTo>
                  <a:pt x="1837313" y="3132647"/>
                  <a:pt x="1768981" y="3097337"/>
                  <a:pt x="1449822" y="3114378"/>
                </a:cubicBezTo>
                <a:cubicBezTo>
                  <a:pt x="1130663" y="3131419"/>
                  <a:pt x="1047750" y="3065537"/>
                  <a:pt x="818448" y="3114378"/>
                </a:cubicBezTo>
                <a:cubicBezTo>
                  <a:pt x="589146" y="3163219"/>
                  <a:pt x="294451" y="3098681"/>
                  <a:pt x="0" y="3114378"/>
                </a:cubicBezTo>
                <a:cubicBezTo>
                  <a:pt x="-64592" y="2997884"/>
                  <a:pt x="46818" y="2651166"/>
                  <a:pt x="0" y="2533027"/>
                </a:cubicBezTo>
                <a:cubicBezTo>
                  <a:pt x="-46818" y="2414888"/>
                  <a:pt x="45780" y="2211629"/>
                  <a:pt x="0" y="2076252"/>
                </a:cubicBezTo>
                <a:cubicBezTo>
                  <a:pt x="-45780" y="1940876"/>
                  <a:pt x="63668" y="1738289"/>
                  <a:pt x="0" y="1526045"/>
                </a:cubicBezTo>
                <a:cubicBezTo>
                  <a:pt x="-63668" y="1313801"/>
                  <a:pt x="10513" y="1234180"/>
                  <a:pt x="0" y="1100414"/>
                </a:cubicBezTo>
                <a:cubicBezTo>
                  <a:pt x="-10513" y="966648"/>
                  <a:pt x="17655" y="813290"/>
                  <a:pt x="0" y="550207"/>
                </a:cubicBezTo>
                <a:cubicBezTo>
                  <a:pt x="-17655" y="287124"/>
                  <a:pt x="31518" y="136261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7669358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2795545052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1280F7A5-1709-9D0D-C729-547C2D788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7F3EB36F-413C-F908-245A-87BF7D5D47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350" y="227702"/>
            <a:ext cx="48873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Google Colab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8171F3C4-B84C-6EC3-71CC-D3B8FF917DF7}"/>
              </a:ext>
            </a:extLst>
          </p:cNvPr>
          <p:cNvSpPr/>
          <p:nvPr/>
        </p:nvSpPr>
        <p:spPr>
          <a:xfrm>
            <a:off x="1611465" y="1437203"/>
            <a:ext cx="5921070" cy="3240000"/>
          </a:xfrm>
          <a:custGeom>
            <a:avLst/>
            <a:gdLst>
              <a:gd name="connsiteX0" fmla="*/ 0 w 5921070"/>
              <a:gd name="connsiteY0" fmla="*/ 0 h 3240000"/>
              <a:gd name="connsiteX1" fmla="*/ 532896 w 5921070"/>
              <a:gd name="connsiteY1" fmla="*/ 0 h 3240000"/>
              <a:gd name="connsiteX2" fmla="*/ 1065793 w 5921070"/>
              <a:gd name="connsiteY2" fmla="*/ 0 h 3240000"/>
              <a:gd name="connsiteX3" fmla="*/ 1717110 w 5921070"/>
              <a:gd name="connsiteY3" fmla="*/ 0 h 3240000"/>
              <a:gd name="connsiteX4" fmla="*/ 2190796 w 5921070"/>
              <a:gd name="connsiteY4" fmla="*/ 0 h 3240000"/>
              <a:gd name="connsiteX5" fmla="*/ 2782903 w 5921070"/>
              <a:gd name="connsiteY5" fmla="*/ 0 h 3240000"/>
              <a:gd name="connsiteX6" fmla="*/ 3375010 w 5921070"/>
              <a:gd name="connsiteY6" fmla="*/ 0 h 3240000"/>
              <a:gd name="connsiteX7" fmla="*/ 4085538 w 5921070"/>
              <a:gd name="connsiteY7" fmla="*/ 0 h 3240000"/>
              <a:gd name="connsiteX8" fmla="*/ 4677645 w 5921070"/>
              <a:gd name="connsiteY8" fmla="*/ 0 h 3240000"/>
              <a:gd name="connsiteX9" fmla="*/ 5388174 w 5921070"/>
              <a:gd name="connsiteY9" fmla="*/ 0 h 3240000"/>
              <a:gd name="connsiteX10" fmla="*/ 5921070 w 5921070"/>
              <a:gd name="connsiteY10" fmla="*/ 0 h 3240000"/>
              <a:gd name="connsiteX11" fmla="*/ 5921070 w 5921070"/>
              <a:gd name="connsiteY11" fmla="*/ 540000 h 3240000"/>
              <a:gd name="connsiteX12" fmla="*/ 5921070 w 5921070"/>
              <a:gd name="connsiteY12" fmla="*/ 1080000 h 3240000"/>
              <a:gd name="connsiteX13" fmla="*/ 5921070 w 5921070"/>
              <a:gd name="connsiteY13" fmla="*/ 1620000 h 3240000"/>
              <a:gd name="connsiteX14" fmla="*/ 5921070 w 5921070"/>
              <a:gd name="connsiteY14" fmla="*/ 2224800 h 3240000"/>
              <a:gd name="connsiteX15" fmla="*/ 5921070 w 5921070"/>
              <a:gd name="connsiteY15" fmla="*/ 2667600 h 3240000"/>
              <a:gd name="connsiteX16" fmla="*/ 5921070 w 5921070"/>
              <a:gd name="connsiteY16" fmla="*/ 3240000 h 3240000"/>
              <a:gd name="connsiteX17" fmla="*/ 5506595 w 5921070"/>
              <a:gd name="connsiteY17" fmla="*/ 3240000 h 3240000"/>
              <a:gd name="connsiteX18" fmla="*/ 4855277 w 5921070"/>
              <a:gd name="connsiteY18" fmla="*/ 3240000 h 3240000"/>
              <a:gd name="connsiteX19" fmla="*/ 4203960 w 5921070"/>
              <a:gd name="connsiteY19" fmla="*/ 3240000 h 3240000"/>
              <a:gd name="connsiteX20" fmla="*/ 3611853 w 5921070"/>
              <a:gd name="connsiteY20" fmla="*/ 3240000 h 3240000"/>
              <a:gd name="connsiteX21" fmla="*/ 3019746 w 5921070"/>
              <a:gd name="connsiteY21" fmla="*/ 3240000 h 3240000"/>
              <a:gd name="connsiteX22" fmla="*/ 2368428 w 5921070"/>
              <a:gd name="connsiteY22" fmla="*/ 3240000 h 3240000"/>
              <a:gd name="connsiteX23" fmla="*/ 1835532 w 5921070"/>
              <a:gd name="connsiteY23" fmla="*/ 3240000 h 3240000"/>
              <a:gd name="connsiteX24" fmla="*/ 1125003 w 5921070"/>
              <a:gd name="connsiteY24" fmla="*/ 3240000 h 3240000"/>
              <a:gd name="connsiteX25" fmla="*/ 532896 w 5921070"/>
              <a:gd name="connsiteY25" fmla="*/ 3240000 h 3240000"/>
              <a:gd name="connsiteX26" fmla="*/ 0 w 5921070"/>
              <a:gd name="connsiteY26" fmla="*/ 3240000 h 3240000"/>
              <a:gd name="connsiteX27" fmla="*/ 0 w 5921070"/>
              <a:gd name="connsiteY27" fmla="*/ 2732400 h 3240000"/>
              <a:gd name="connsiteX28" fmla="*/ 0 w 5921070"/>
              <a:gd name="connsiteY28" fmla="*/ 2289600 h 3240000"/>
              <a:gd name="connsiteX29" fmla="*/ 0 w 5921070"/>
              <a:gd name="connsiteY29" fmla="*/ 1684800 h 3240000"/>
              <a:gd name="connsiteX30" fmla="*/ 0 w 5921070"/>
              <a:gd name="connsiteY30" fmla="*/ 1242000 h 3240000"/>
              <a:gd name="connsiteX31" fmla="*/ 0 w 5921070"/>
              <a:gd name="connsiteY31" fmla="*/ 637200 h 3240000"/>
              <a:gd name="connsiteX32" fmla="*/ 0 w 5921070"/>
              <a:gd name="connsiteY32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21070" h="3240000" fill="none" extrusionOk="0">
                <a:moveTo>
                  <a:pt x="0" y="0"/>
                </a:moveTo>
                <a:cubicBezTo>
                  <a:pt x="244345" y="-50861"/>
                  <a:pt x="363091" y="14659"/>
                  <a:pt x="532896" y="0"/>
                </a:cubicBezTo>
                <a:cubicBezTo>
                  <a:pt x="702701" y="-14659"/>
                  <a:pt x="827309" y="951"/>
                  <a:pt x="1065793" y="0"/>
                </a:cubicBezTo>
                <a:cubicBezTo>
                  <a:pt x="1304277" y="-951"/>
                  <a:pt x="1486651" y="77699"/>
                  <a:pt x="1717110" y="0"/>
                </a:cubicBezTo>
                <a:cubicBezTo>
                  <a:pt x="1947569" y="-77699"/>
                  <a:pt x="2032290" y="27893"/>
                  <a:pt x="2190796" y="0"/>
                </a:cubicBezTo>
                <a:cubicBezTo>
                  <a:pt x="2349302" y="-27893"/>
                  <a:pt x="2535395" y="25866"/>
                  <a:pt x="2782903" y="0"/>
                </a:cubicBezTo>
                <a:cubicBezTo>
                  <a:pt x="3030411" y="-25866"/>
                  <a:pt x="3244829" y="45366"/>
                  <a:pt x="3375010" y="0"/>
                </a:cubicBezTo>
                <a:cubicBezTo>
                  <a:pt x="3505191" y="-45366"/>
                  <a:pt x="3838082" y="43123"/>
                  <a:pt x="4085538" y="0"/>
                </a:cubicBezTo>
                <a:cubicBezTo>
                  <a:pt x="4332994" y="-43123"/>
                  <a:pt x="4528062" y="49020"/>
                  <a:pt x="4677645" y="0"/>
                </a:cubicBezTo>
                <a:cubicBezTo>
                  <a:pt x="4827228" y="-49020"/>
                  <a:pt x="5206013" y="79902"/>
                  <a:pt x="5388174" y="0"/>
                </a:cubicBezTo>
                <a:cubicBezTo>
                  <a:pt x="5570335" y="-79902"/>
                  <a:pt x="5735560" y="41285"/>
                  <a:pt x="5921070" y="0"/>
                </a:cubicBezTo>
                <a:cubicBezTo>
                  <a:pt x="5944296" y="244239"/>
                  <a:pt x="5891307" y="412657"/>
                  <a:pt x="5921070" y="540000"/>
                </a:cubicBezTo>
                <a:cubicBezTo>
                  <a:pt x="5950833" y="667343"/>
                  <a:pt x="5907303" y="949344"/>
                  <a:pt x="5921070" y="1080000"/>
                </a:cubicBezTo>
                <a:cubicBezTo>
                  <a:pt x="5934837" y="1210656"/>
                  <a:pt x="5886252" y="1370614"/>
                  <a:pt x="5921070" y="1620000"/>
                </a:cubicBezTo>
                <a:cubicBezTo>
                  <a:pt x="5955888" y="1869386"/>
                  <a:pt x="5892790" y="2096193"/>
                  <a:pt x="5921070" y="2224800"/>
                </a:cubicBezTo>
                <a:cubicBezTo>
                  <a:pt x="5949350" y="2353407"/>
                  <a:pt x="5916283" y="2491464"/>
                  <a:pt x="5921070" y="2667600"/>
                </a:cubicBezTo>
                <a:cubicBezTo>
                  <a:pt x="5925857" y="2843736"/>
                  <a:pt x="5911863" y="3098493"/>
                  <a:pt x="5921070" y="3240000"/>
                </a:cubicBezTo>
                <a:cubicBezTo>
                  <a:pt x="5792756" y="3252097"/>
                  <a:pt x="5594444" y="3211819"/>
                  <a:pt x="5506595" y="3240000"/>
                </a:cubicBezTo>
                <a:cubicBezTo>
                  <a:pt x="5418747" y="3268181"/>
                  <a:pt x="5143414" y="3235428"/>
                  <a:pt x="4855277" y="3240000"/>
                </a:cubicBezTo>
                <a:cubicBezTo>
                  <a:pt x="4567140" y="3244572"/>
                  <a:pt x="4392004" y="3175750"/>
                  <a:pt x="4203960" y="3240000"/>
                </a:cubicBezTo>
                <a:cubicBezTo>
                  <a:pt x="4015916" y="3304250"/>
                  <a:pt x="3778031" y="3225776"/>
                  <a:pt x="3611853" y="3240000"/>
                </a:cubicBezTo>
                <a:cubicBezTo>
                  <a:pt x="3445675" y="3254224"/>
                  <a:pt x="3285394" y="3195216"/>
                  <a:pt x="3019746" y="3240000"/>
                </a:cubicBezTo>
                <a:cubicBezTo>
                  <a:pt x="2754098" y="3284784"/>
                  <a:pt x="2596790" y="3208879"/>
                  <a:pt x="2368428" y="3240000"/>
                </a:cubicBezTo>
                <a:cubicBezTo>
                  <a:pt x="2140066" y="3271121"/>
                  <a:pt x="2040001" y="3196056"/>
                  <a:pt x="1835532" y="3240000"/>
                </a:cubicBezTo>
                <a:cubicBezTo>
                  <a:pt x="1631063" y="3283944"/>
                  <a:pt x="1331794" y="3163085"/>
                  <a:pt x="1125003" y="3240000"/>
                </a:cubicBezTo>
                <a:cubicBezTo>
                  <a:pt x="918212" y="3316915"/>
                  <a:pt x="657590" y="3209792"/>
                  <a:pt x="532896" y="3240000"/>
                </a:cubicBezTo>
                <a:cubicBezTo>
                  <a:pt x="408202" y="3270208"/>
                  <a:pt x="188136" y="3236518"/>
                  <a:pt x="0" y="3240000"/>
                </a:cubicBezTo>
                <a:cubicBezTo>
                  <a:pt x="-38932" y="3051571"/>
                  <a:pt x="17476" y="2920942"/>
                  <a:pt x="0" y="2732400"/>
                </a:cubicBezTo>
                <a:cubicBezTo>
                  <a:pt x="-17476" y="2543858"/>
                  <a:pt x="8037" y="2502189"/>
                  <a:pt x="0" y="2289600"/>
                </a:cubicBezTo>
                <a:cubicBezTo>
                  <a:pt x="-8037" y="2077011"/>
                  <a:pt x="52745" y="1920857"/>
                  <a:pt x="0" y="1684800"/>
                </a:cubicBezTo>
                <a:cubicBezTo>
                  <a:pt x="-52745" y="1448743"/>
                  <a:pt x="50354" y="1341595"/>
                  <a:pt x="0" y="1242000"/>
                </a:cubicBezTo>
                <a:cubicBezTo>
                  <a:pt x="-50354" y="1142405"/>
                  <a:pt x="57287" y="891387"/>
                  <a:pt x="0" y="637200"/>
                </a:cubicBezTo>
                <a:cubicBezTo>
                  <a:pt x="-57287" y="383013"/>
                  <a:pt x="69752" y="290870"/>
                  <a:pt x="0" y="0"/>
                </a:cubicBezTo>
                <a:close/>
              </a:path>
              <a:path w="5921070" h="3240000" stroke="0" extrusionOk="0">
                <a:moveTo>
                  <a:pt x="0" y="0"/>
                </a:moveTo>
                <a:cubicBezTo>
                  <a:pt x="297631" y="-11276"/>
                  <a:pt x="486132" y="64281"/>
                  <a:pt x="651318" y="0"/>
                </a:cubicBezTo>
                <a:cubicBezTo>
                  <a:pt x="816504" y="-64281"/>
                  <a:pt x="1040655" y="68279"/>
                  <a:pt x="1243425" y="0"/>
                </a:cubicBezTo>
                <a:cubicBezTo>
                  <a:pt x="1446195" y="-68279"/>
                  <a:pt x="1553628" y="3590"/>
                  <a:pt x="1835532" y="0"/>
                </a:cubicBezTo>
                <a:cubicBezTo>
                  <a:pt x="2117436" y="-3590"/>
                  <a:pt x="2252422" y="52624"/>
                  <a:pt x="2486849" y="0"/>
                </a:cubicBezTo>
                <a:cubicBezTo>
                  <a:pt x="2721276" y="-52624"/>
                  <a:pt x="2776751" y="14413"/>
                  <a:pt x="2901324" y="0"/>
                </a:cubicBezTo>
                <a:cubicBezTo>
                  <a:pt x="3025898" y="-14413"/>
                  <a:pt x="3229121" y="38270"/>
                  <a:pt x="3315799" y="0"/>
                </a:cubicBezTo>
                <a:cubicBezTo>
                  <a:pt x="3402478" y="-38270"/>
                  <a:pt x="3862460" y="60450"/>
                  <a:pt x="4026328" y="0"/>
                </a:cubicBezTo>
                <a:cubicBezTo>
                  <a:pt x="4190196" y="-60450"/>
                  <a:pt x="4409304" y="66597"/>
                  <a:pt x="4618435" y="0"/>
                </a:cubicBezTo>
                <a:cubicBezTo>
                  <a:pt x="4827566" y="-66597"/>
                  <a:pt x="5089701" y="40280"/>
                  <a:pt x="5210542" y="0"/>
                </a:cubicBezTo>
                <a:cubicBezTo>
                  <a:pt x="5331383" y="-40280"/>
                  <a:pt x="5705524" y="80833"/>
                  <a:pt x="5921070" y="0"/>
                </a:cubicBezTo>
                <a:cubicBezTo>
                  <a:pt x="5943888" y="133883"/>
                  <a:pt x="5883338" y="415613"/>
                  <a:pt x="5921070" y="540000"/>
                </a:cubicBezTo>
                <a:cubicBezTo>
                  <a:pt x="5958802" y="664387"/>
                  <a:pt x="5874684" y="845913"/>
                  <a:pt x="5921070" y="1015200"/>
                </a:cubicBezTo>
                <a:cubicBezTo>
                  <a:pt x="5967456" y="1184487"/>
                  <a:pt x="5888695" y="1361160"/>
                  <a:pt x="5921070" y="1522800"/>
                </a:cubicBezTo>
                <a:cubicBezTo>
                  <a:pt x="5953445" y="1684440"/>
                  <a:pt x="5899809" y="1763428"/>
                  <a:pt x="5921070" y="1965600"/>
                </a:cubicBezTo>
                <a:cubicBezTo>
                  <a:pt x="5942331" y="2167772"/>
                  <a:pt x="5876346" y="2219511"/>
                  <a:pt x="5921070" y="2440800"/>
                </a:cubicBezTo>
                <a:cubicBezTo>
                  <a:pt x="5965794" y="2662089"/>
                  <a:pt x="5850665" y="2960979"/>
                  <a:pt x="5921070" y="3240000"/>
                </a:cubicBezTo>
                <a:cubicBezTo>
                  <a:pt x="5825184" y="3240755"/>
                  <a:pt x="5607680" y="3235545"/>
                  <a:pt x="5447384" y="3240000"/>
                </a:cubicBezTo>
                <a:cubicBezTo>
                  <a:pt x="5287088" y="3244455"/>
                  <a:pt x="5021630" y="3209514"/>
                  <a:pt x="4914488" y="3240000"/>
                </a:cubicBezTo>
                <a:cubicBezTo>
                  <a:pt x="4807346" y="3270486"/>
                  <a:pt x="4486912" y="3173820"/>
                  <a:pt x="4322381" y="3240000"/>
                </a:cubicBezTo>
                <a:cubicBezTo>
                  <a:pt x="4157850" y="3306180"/>
                  <a:pt x="4069695" y="3195175"/>
                  <a:pt x="3907906" y="3240000"/>
                </a:cubicBezTo>
                <a:cubicBezTo>
                  <a:pt x="3746118" y="3284825"/>
                  <a:pt x="3587403" y="3214359"/>
                  <a:pt x="3434221" y="3240000"/>
                </a:cubicBezTo>
                <a:cubicBezTo>
                  <a:pt x="3281040" y="3265641"/>
                  <a:pt x="3035134" y="3157192"/>
                  <a:pt x="2723692" y="3240000"/>
                </a:cubicBezTo>
                <a:cubicBezTo>
                  <a:pt x="2412250" y="3322808"/>
                  <a:pt x="2447637" y="3229072"/>
                  <a:pt x="2190796" y="3240000"/>
                </a:cubicBezTo>
                <a:cubicBezTo>
                  <a:pt x="1933955" y="3250928"/>
                  <a:pt x="1790766" y="3220921"/>
                  <a:pt x="1598689" y="3240000"/>
                </a:cubicBezTo>
                <a:cubicBezTo>
                  <a:pt x="1406612" y="3259079"/>
                  <a:pt x="1308408" y="3208882"/>
                  <a:pt x="1125003" y="3240000"/>
                </a:cubicBezTo>
                <a:cubicBezTo>
                  <a:pt x="941598" y="3271118"/>
                  <a:pt x="840483" y="3207225"/>
                  <a:pt x="651318" y="3240000"/>
                </a:cubicBezTo>
                <a:cubicBezTo>
                  <a:pt x="462153" y="3272775"/>
                  <a:pt x="165385" y="3236650"/>
                  <a:pt x="0" y="3240000"/>
                </a:cubicBezTo>
                <a:cubicBezTo>
                  <a:pt x="-63907" y="2981409"/>
                  <a:pt x="56892" y="2871493"/>
                  <a:pt x="0" y="2700000"/>
                </a:cubicBezTo>
                <a:cubicBezTo>
                  <a:pt x="-56892" y="2528507"/>
                  <a:pt x="6235" y="2405713"/>
                  <a:pt x="0" y="2224800"/>
                </a:cubicBezTo>
                <a:cubicBezTo>
                  <a:pt x="-6235" y="2043887"/>
                  <a:pt x="37903" y="1852423"/>
                  <a:pt x="0" y="1717200"/>
                </a:cubicBezTo>
                <a:cubicBezTo>
                  <a:pt x="-37903" y="1581977"/>
                  <a:pt x="12148" y="1421557"/>
                  <a:pt x="0" y="1242000"/>
                </a:cubicBezTo>
                <a:cubicBezTo>
                  <a:pt x="-12148" y="1062443"/>
                  <a:pt x="41338" y="917432"/>
                  <a:pt x="0" y="669600"/>
                </a:cubicBezTo>
                <a:cubicBezTo>
                  <a:pt x="-41338" y="421768"/>
                  <a:pt x="4283" y="184467"/>
                  <a:pt x="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73812BB3-C2BF-977C-C80F-37661F37B5EB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792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21\29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7407951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D439DA53-8D97-CD8D-0111-943B660E1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BC439D03-6C0C-02E9-D022-179F37A73E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350" y="227702"/>
            <a:ext cx="48873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منصة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Roboflow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52110097-42F4-659A-2999-81382F971D8A}"/>
              </a:ext>
            </a:extLst>
          </p:cNvPr>
          <p:cNvSpPr/>
          <p:nvPr/>
        </p:nvSpPr>
        <p:spPr>
          <a:xfrm>
            <a:off x="1611465" y="1437203"/>
            <a:ext cx="5921070" cy="3240000"/>
          </a:xfrm>
          <a:custGeom>
            <a:avLst/>
            <a:gdLst>
              <a:gd name="connsiteX0" fmla="*/ 0 w 5921070"/>
              <a:gd name="connsiteY0" fmla="*/ 0 h 3240000"/>
              <a:gd name="connsiteX1" fmla="*/ 532896 w 5921070"/>
              <a:gd name="connsiteY1" fmla="*/ 0 h 3240000"/>
              <a:gd name="connsiteX2" fmla="*/ 1065793 w 5921070"/>
              <a:gd name="connsiteY2" fmla="*/ 0 h 3240000"/>
              <a:gd name="connsiteX3" fmla="*/ 1717110 w 5921070"/>
              <a:gd name="connsiteY3" fmla="*/ 0 h 3240000"/>
              <a:gd name="connsiteX4" fmla="*/ 2190796 w 5921070"/>
              <a:gd name="connsiteY4" fmla="*/ 0 h 3240000"/>
              <a:gd name="connsiteX5" fmla="*/ 2782903 w 5921070"/>
              <a:gd name="connsiteY5" fmla="*/ 0 h 3240000"/>
              <a:gd name="connsiteX6" fmla="*/ 3375010 w 5921070"/>
              <a:gd name="connsiteY6" fmla="*/ 0 h 3240000"/>
              <a:gd name="connsiteX7" fmla="*/ 4085538 w 5921070"/>
              <a:gd name="connsiteY7" fmla="*/ 0 h 3240000"/>
              <a:gd name="connsiteX8" fmla="*/ 4677645 w 5921070"/>
              <a:gd name="connsiteY8" fmla="*/ 0 h 3240000"/>
              <a:gd name="connsiteX9" fmla="*/ 5388174 w 5921070"/>
              <a:gd name="connsiteY9" fmla="*/ 0 h 3240000"/>
              <a:gd name="connsiteX10" fmla="*/ 5921070 w 5921070"/>
              <a:gd name="connsiteY10" fmla="*/ 0 h 3240000"/>
              <a:gd name="connsiteX11" fmla="*/ 5921070 w 5921070"/>
              <a:gd name="connsiteY11" fmla="*/ 540000 h 3240000"/>
              <a:gd name="connsiteX12" fmla="*/ 5921070 w 5921070"/>
              <a:gd name="connsiteY12" fmla="*/ 1080000 h 3240000"/>
              <a:gd name="connsiteX13" fmla="*/ 5921070 w 5921070"/>
              <a:gd name="connsiteY13" fmla="*/ 1620000 h 3240000"/>
              <a:gd name="connsiteX14" fmla="*/ 5921070 w 5921070"/>
              <a:gd name="connsiteY14" fmla="*/ 2224800 h 3240000"/>
              <a:gd name="connsiteX15" fmla="*/ 5921070 w 5921070"/>
              <a:gd name="connsiteY15" fmla="*/ 2667600 h 3240000"/>
              <a:gd name="connsiteX16" fmla="*/ 5921070 w 5921070"/>
              <a:gd name="connsiteY16" fmla="*/ 3240000 h 3240000"/>
              <a:gd name="connsiteX17" fmla="*/ 5506595 w 5921070"/>
              <a:gd name="connsiteY17" fmla="*/ 3240000 h 3240000"/>
              <a:gd name="connsiteX18" fmla="*/ 4855277 w 5921070"/>
              <a:gd name="connsiteY18" fmla="*/ 3240000 h 3240000"/>
              <a:gd name="connsiteX19" fmla="*/ 4203960 w 5921070"/>
              <a:gd name="connsiteY19" fmla="*/ 3240000 h 3240000"/>
              <a:gd name="connsiteX20" fmla="*/ 3611853 w 5921070"/>
              <a:gd name="connsiteY20" fmla="*/ 3240000 h 3240000"/>
              <a:gd name="connsiteX21" fmla="*/ 3019746 w 5921070"/>
              <a:gd name="connsiteY21" fmla="*/ 3240000 h 3240000"/>
              <a:gd name="connsiteX22" fmla="*/ 2368428 w 5921070"/>
              <a:gd name="connsiteY22" fmla="*/ 3240000 h 3240000"/>
              <a:gd name="connsiteX23" fmla="*/ 1835532 w 5921070"/>
              <a:gd name="connsiteY23" fmla="*/ 3240000 h 3240000"/>
              <a:gd name="connsiteX24" fmla="*/ 1125003 w 5921070"/>
              <a:gd name="connsiteY24" fmla="*/ 3240000 h 3240000"/>
              <a:gd name="connsiteX25" fmla="*/ 532896 w 5921070"/>
              <a:gd name="connsiteY25" fmla="*/ 3240000 h 3240000"/>
              <a:gd name="connsiteX26" fmla="*/ 0 w 5921070"/>
              <a:gd name="connsiteY26" fmla="*/ 3240000 h 3240000"/>
              <a:gd name="connsiteX27" fmla="*/ 0 w 5921070"/>
              <a:gd name="connsiteY27" fmla="*/ 2732400 h 3240000"/>
              <a:gd name="connsiteX28" fmla="*/ 0 w 5921070"/>
              <a:gd name="connsiteY28" fmla="*/ 2289600 h 3240000"/>
              <a:gd name="connsiteX29" fmla="*/ 0 w 5921070"/>
              <a:gd name="connsiteY29" fmla="*/ 1684800 h 3240000"/>
              <a:gd name="connsiteX30" fmla="*/ 0 w 5921070"/>
              <a:gd name="connsiteY30" fmla="*/ 1242000 h 3240000"/>
              <a:gd name="connsiteX31" fmla="*/ 0 w 5921070"/>
              <a:gd name="connsiteY31" fmla="*/ 637200 h 3240000"/>
              <a:gd name="connsiteX32" fmla="*/ 0 w 5921070"/>
              <a:gd name="connsiteY32" fmla="*/ 0 h 32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21070" h="3240000" fill="none" extrusionOk="0">
                <a:moveTo>
                  <a:pt x="0" y="0"/>
                </a:moveTo>
                <a:cubicBezTo>
                  <a:pt x="244345" y="-50861"/>
                  <a:pt x="363091" y="14659"/>
                  <a:pt x="532896" y="0"/>
                </a:cubicBezTo>
                <a:cubicBezTo>
                  <a:pt x="702701" y="-14659"/>
                  <a:pt x="827309" y="951"/>
                  <a:pt x="1065793" y="0"/>
                </a:cubicBezTo>
                <a:cubicBezTo>
                  <a:pt x="1304277" y="-951"/>
                  <a:pt x="1486651" y="77699"/>
                  <a:pt x="1717110" y="0"/>
                </a:cubicBezTo>
                <a:cubicBezTo>
                  <a:pt x="1947569" y="-77699"/>
                  <a:pt x="2032290" y="27893"/>
                  <a:pt x="2190796" y="0"/>
                </a:cubicBezTo>
                <a:cubicBezTo>
                  <a:pt x="2349302" y="-27893"/>
                  <a:pt x="2535395" y="25866"/>
                  <a:pt x="2782903" y="0"/>
                </a:cubicBezTo>
                <a:cubicBezTo>
                  <a:pt x="3030411" y="-25866"/>
                  <a:pt x="3244829" y="45366"/>
                  <a:pt x="3375010" y="0"/>
                </a:cubicBezTo>
                <a:cubicBezTo>
                  <a:pt x="3505191" y="-45366"/>
                  <a:pt x="3838082" y="43123"/>
                  <a:pt x="4085538" y="0"/>
                </a:cubicBezTo>
                <a:cubicBezTo>
                  <a:pt x="4332994" y="-43123"/>
                  <a:pt x="4528062" y="49020"/>
                  <a:pt x="4677645" y="0"/>
                </a:cubicBezTo>
                <a:cubicBezTo>
                  <a:pt x="4827228" y="-49020"/>
                  <a:pt x="5206013" y="79902"/>
                  <a:pt x="5388174" y="0"/>
                </a:cubicBezTo>
                <a:cubicBezTo>
                  <a:pt x="5570335" y="-79902"/>
                  <a:pt x="5735560" y="41285"/>
                  <a:pt x="5921070" y="0"/>
                </a:cubicBezTo>
                <a:cubicBezTo>
                  <a:pt x="5944296" y="244239"/>
                  <a:pt x="5891307" y="412657"/>
                  <a:pt x="5921070" y="540000"/>
                </a:cubicBezTo>
                <a:cubicBezTo>
                  <a:pt x="5950833" y="667343"/>
                  <a:pt x="5907303" y="949344"/>
                  <a:pt x="5921070" y="1080000"/>
                </a:cubicBezTo>
                <a:cubicBezTo>
                  <a:pt x="5934837" y="1210656"/>
                  <a:pt x="5886252" y="1370614"/>
                  <a:pt x="5921070" y="1620000"/>
                </a:cubicBezTo>
                <a:cubicBezTo>
                  <a:pt x="5955888" y="1869386"/>
                  <a:pt x="5892790" y="2096193"/>
                  <a:pt x="5921070" y="2224800"/>
                </a:cubicBezTo>
                <a:cubicBezTo>
                  <a:pt x="5949350" y="2353407"/>
                  <a:pt x="5916283" y="2491464"/>
                  <a:pt x="5921070" y="2667600"/>
                </a:cubicBezTo>
                <a:cubicBezTo>
                  <a:pt x="5925857" y="2843736"/>
                  <a:pt x="5911863" y="3098493"/>
                  <a:pt x="5921070" y="3240000"/>
                </a:cubicBezTo>
                <a:cubicBezTo>
                  <a:pt x="5792756" y="3252097"/>
                  <a:pt x="5594444" y="3211819"/>
                  <a:pt x="5506595" y="3240000"/>
                </a:cubicBezTo>
                <a:cubicBezTo>
                  <a:pt x="5418747" y="3268181"/>
                  <a:pt x="5143414" y="3235428"/>
                  <a:pt x="4855277" y="3240000"/>
                </a:cubicBezTo>
                <a:cubicBezTo>
                  <a:pt x="4567140" y="3244572"/>
                  <a:pt x="4392004" y="3175750"/>
                  <a:pt x="4203960" y="3240000"/>
                </a:cubicBezTo>
                <a:cubicBezTo>
                  <a:pt x="4015916" y="3304250"/>
                  <a:pt x="3778031" y="3225776"/>
                  <a:pt x="3611853" y="3240000"/>
                </a:cubicBezTo>
                <a:cubicBezTo>
                  <a:pt x="3445675" y="3254224"/>
                  <a:pt x="3285394" y="3195216"/>
                  <a:pt x="3019746" y="3240000"/>
                </a:cubicBezTo>
                <a:cubicBezTo>
                  <a:pt x="2754098" y="3284784"/>
                  <a:pt x="2596790" y="3208879"/>
                  <a:pt x="2368428" y="3240000"/>
                </a:cubicBezTo>
                <a:cubicBezTo>
                  <a:pt x="2140066" y="3271121"/>
                  <a:pt x="2040001" y="3196056"/>
                  <a:pt x="1835532" y="3240000"/>
                </a:cubicBezTo>
                <a:cubicBezTo>
                  <a:pt x="1631063" y="3283944"/>
                  <a:pt x="1331794" y="3163085"/>
                  <a:pt x="1125003" y="3240000"/>
                </a:cubicBezTo>
                <a:cubicBezTo>
                  <a:pt x="918212" y="3316915"/>
                  <a:pt x="657590" y="3209792"/>
                  <a:pt x="532896" y="3240000"/>
                </a:cubicBezTo>
                <a:cubicBezTo>
                  <a:pt x="408202" y="3270208"/>
                  <a:pt x="188136" y="3236518"/>
                  <a:pt x="0" y="3240000"/>
                </a:cubicBezTo>
                <a:cubicBezTo>
                  <a:pt x="-38932" y="3051571"/>
                  <a:pt x="17476" y="2920942"/>
                  <a:pt x="0" y="2732400"/>
                </a:cubicBezTo>
                <a:cubicBezTo>
                  <a:pt x="-17476" y="2543858"/>
                  <a:pt x="8037" y="2502189"/>
                  <a:pt x="0" y="2289600"/>
                </a:cubicBezTo>
                <a:cubicBezTo>
                  <a:pt x="-8037" y="2077011"/>
                  <a:pt x="52745" y="1920857"/>
                  <a:pt x="0" y="1684800"/>
                </a:cubicBezTo>
                <a:cubicBezTo>
                  <a:pt x="-52745" y="1448743"/>
                  <a:pt x="50354" y="1341595"/>
                  <a:pt x="0" y="1242000"/>
                </a:cubicBezTo>
                <a:cubicBezTo>
                  <a:pt x="-50354" y="1142405"/>
                  <a:pt x="57287" y="891387"/>
                  <a:pt x="0" y="637200"/>
                </a:cubicBezTo>
                <a:cubicBezTo>
                  <a:pt x="-57287" y="383013"/>
                  <a:pt x="69752" y="290870"/>
                  <a:pt x="0" y="0"/>
                </a:cubicBezTo>
                <a:close/>
              </a:path>
              <a:path w="5921070" h="3240000" stroke="0" extrusionOk="0">
                <a:moveTo>
                  <a:pt x="0" y="0"/>
                </a:moveTo>
                <a:cubicBezTo>
                  <a:pt x="297631" y="-11276"/>
                  <a:pt x="486132" y="64281"/>
                  <a:pt x="651318" y="0"/>
                </a:cubicBezTo>
                <a:cubicBezTo>
                  <a:pt x="816504" y="-64281"/>
                  <a:pt x="1040655" y="68279"/>
                  <a:pt x="1243425" y="0"/>
                </a:cubicBezTo>
                <a:cubicBezTo>
                  <a:pt x="1446195" y="-68279"/>
                  <a:pt x="1553628" y="3590"/>
                  <a:pt x="1835532" y="0"/>
                </a:cubicBezTo>
                <a:cubicBezTo>
                  <a:pt x="2117436" y="-3590"/>
                  <a:pt x="2252422" y="52624"/>
                  <a:pt x="2486849" y="0"/>
                </a:cubicBezTo>
                <a:cubicBezTo>
                  <a:pt x="2721276" y="-52624"/>
                  <a:pt x="2776751" y="14413"/>
                  <a:pt x="2901324" y="0"/>
                </a:cubicBezTo>
                <a:cubicBezTo>
                  <a:pt x="3025898" y="-14413"/>
                  <a:pt x="3229121" y="38270"/>
                  <a:pt x="3315799" y="0"/>
                </a:cubicBezTo>
                <a:cubicBezTo>
                  <a:pt x="3402478" y="-38270"/>
                  <a:pt x="3862460" y="60450"/>
                  <a:pt x="4026328" y="0"/>
                </a:cubicBezTo>
                <a:cubicBezTo>
                  <a:pt x="4190196" y="-60450"/>
                  <a:pt x="4409304" y="66597"/>
                  <a:pt x="4618435" y="0"/>
                </a:cubicBezTo>
                <a:cubicBezTo>
                  <a:pt x="4827566" y="-66597"/>
                  <a:pt x="5089701" y="40280"/>
                  <a:pt x="5210542" y="0"/>
                </a:cubicBezTo>
                <a:cubicBezTo>
                  <a:pt x="5331383" y="-40280"/>
                  <a:pt x="5705524" y="80833"/>
                  <a:pt x="5921070" y="0"/>
                </a:cubicBezTo>
                <a:cubicBezTo>
                  <a:pt x="5943888" y="133883"/>
                  <a:pt x="5883338" y="415613"/>
                  <a:pt x="5921070" y="540000"/>
                </a:cubicBezTo>
                <a:cubicBezTo>
                  <a:pt x="5958802" y="664387"/>
                  <a:pt x="5874684" y="845913"/>
                  <a:pt x="5921070" y="1015200"/>
                </a:cubicBezTo>
                <a:cubicBezTo>
                  <a:pt x="5967456" y="1184487"/>
                  <a:pt x="5888695" y="1361160"/>
                  <a:pt x="5921070" y="1522800"/>
                </a:cubicBezTo>
                <a:cubicBezTo>
                  <a:pt x="5953445" y="1684440"/>
                  <a:pt x="5899809" y="1763428"/>
                  <a:pt x="5921070" y="1965600"/>
                </a:cubicBezTo>
                <a:cubicBezTo>
                  <a:pt x="5942331" y="2167772"/>
                  <a:pt x="5876346" y="2219511"/>
                  <a:pt x="5921070" y="2440800"/>
                </a:cubicBezTo>
                <a:cubicBezTo>
                  <a:pt x="5965794" y="2662089"/>
                  <a:pt x="5850665" y="2960979"/>
                  <a:pt x="5921070" y="3240000"/>
                </a:cubicBezTo>
                <a:cubicBezTo>
                  <a:pt x="5825184" y="3240755"/>
                  <a:pt x="5607680" y="3235545"/>
                  <a:pt x="5447384" y="3240000"/>
                </a:cubicBezTo>
                <a:cubicBezTo>
                  <a:pt x="5287088" y="3244455"/>
                  <a:pt x="5021630" y="3209514"/>
                  <a:pt x="4914488" y="3240000"/>
                </a:cubicBezTo>
                <a:cubicBezTo>
                  <a:pt x="4807346" y="3270486"/>
                  <a:pt x="4486912" y="3173820"/>
                  <a:pt x="4322381" y="3240000"/>
                </a:cubicBezTo>
                <a:cubicBezTo>
                  <a:pt x="4157850" y="3306180"/>
                  <a:pt x="4069695" y="3195175"/>
                  <a:pt x="3907906" y="3240000"/>
                </a:cubicBezTo>
                <a:cubicBezTo>
                  <a:pt x="3746118" y="3284825"/>
                  <a:pt x="3587403" y="3214359"/>
                  <a:pt x="3434221" y="3240000"/>
                </a:cubicBezTo>
                <a:cubicBezTo>
                  <a:pt x="3281040" y="3265641"/>
                  <a:pt x="3035134" y="3157192"/>
                  <a:pt x="2723692" y="3240000"/>
                </a:cubicBezTo>
                <a:cubicBezTo>
                  <a:pt x="2412250" y="3322808"/>
                  <a:pt x="2447637" y="3229072"/>
                  <a:pt x="2190796" y="3240000"/>
                </a:cubicBezTo>
                <a:cubicBezTo>
                  <a:pt x="1933955" y="3250928"/>
                  <a:pt x="1790766" y="3220921"/>
                  <a:pt x="1598689" y="3240000"/>
                </a:cubicBezTo>
                <a:cubicBezTo>
                  <a:pt x="1406612" y="3259079"/>
                  <a:pt x="1308408" y="3208882"/>
                  <a:pt x="1125003" y="3240000"/>
                </a:cubicBezTo>
                <a:cubicBezTo>
                  <a:pt x="941598" y="3271118"/>
                  <a:pt x="840483" y="3207225"/>
                  <a:pt x="651318" y="3240000"/>
                </a:cubicBezTo>
                <a:cubicBezTo>
                  <a:pt x="462153" y="3272775"/>
                  <a:pt x="165385" y="3236650"/>
                  <a:pt x="0" y="3240000"/>
                </a:cubicBezTo>
                <a:cubicBezTo>
                  <a:pt x="-63907" y="2981409"/>
                  <a:pt x="56892" y="2871493"/>
                  <a:pt x="0" y="2700000"/>
                </a:cubicBezTo>
                <a:cubicBezTo>
                  <a:pt x="-56892" y="2528507"/>
                  <a:pt x="6235" y="2405713"/>
                  <a:pt x="0" y="2224800"/>
                </a:cubicBezTo>
                <a:cubicBezTo>
                  <a:pt x="-6235" y="2043887"/>
                  <a:pt x="37903" y="1852423"/>
                  <a:pt x="0" y="1717200"/>
                </a:cubicBezTo>
                <a:cubicBezTo>
                  <a:pt x="-37903" y="1581977"/>
                  <a:pt x="12148" y="1421557"/>
                  <a:pt x="0" y="1242000"/>
                </a:cubicBezTo>
                <a:cubicBezTo>
                  <a:pt x="-12148" y="1062443"/>
                  <a:pt x="41338" y="917432"/>
                  <a:pt x="0" y="669600"/>
                </a:cubicBezTo>
                <a:cubicBezTo>
                  <a:pt x="-41338" y="421768"/>
                  <a:pt x="4283" y="184467"/>
                  <a:pt x="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8161EFCB-9E48-3A4B-3263-A4AABB1E7267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792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22\29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3063263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C98C2980-CB70-FFBB-67DD-17191B311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47E2A75C-91D8-271F-F7B0-A575AF018F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98565" y="227702"/>
            <a:ext cx="534687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مرشح كالمان </a:t>
            </a:r>
            <a:r>
              <a:rPr lang="en-US" sz="4000" dirty="0">
                <a:solidFill>
                  <a:schemeClr val="tx1"/>
                </a:solidFill>
                <a:latin typeface="Squada One" panose="020B0604020202020204" charset="0"/>
                <a:cs typeface="Wahran" pitchFamily="50" charset="-78"/>
              </a:rPr>
              <a:t>(Kalman Filter)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53C9910D-CE88-842D-0DA3-AB8CF8AEEB49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792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23\29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398F9D12-445E-6A59-968C-6F963BB2B4DF}"/>
              </a:ext>
            </a:extLst>
          </p:cNvPr>
          <p:cNvGrpSpPr/>
          <p:nvPr/>
        </p:nvGrpSpPr>
        <p:grpSpPr>
          <a:xfrm>
            <a:off x="1071997" y="1612351"/>
            <a:ext cx="7000006" cy="3029730"/>
            <a:chOff x="1071997" y="1612351"/>
            <a:chExt cx="7000006" cy="3029730"/>
          </a:xfrm>
        </p:grpSpPr>
        <p:sp>
          <p:nvSpPr>
            <p:cNvPr id="4" name="مستطيل 3">
              <a:extLst>
                <a:ext uri="{FF2B5EF4-FFF2-40B4-BE49-F238E27FC236}">
                  <a16:creationId xmlns:a16="http://schemas.microsoft.com/office/drawing/2014/main" id="{8E7CBF45-3354-AA07-D5AC-44782843C7FB}"/>
                </a:ext>
              </a:extLst>
            </p:cNvPr>
            <p:cNvSpPr/>
            <p:nvPr/>
          </p:nvSpPr>
          <p:spPr>
            <a:xfrm>
              <a:off x="6614160" y="1615440"/>
              <a:ext cx="1348740" cy="4724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25B0F5CA-4942-96AA-D4BB-CE7779E48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4633" y="1612351"/>
              <a:ext cx="1347333" cy="475529"/>
            </a:xfrm>
            <a:prstGeom prst="rect">
              <a:avLst/>
            </a:prstGeom>
          </p:spPr>
        </p:pic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FBC31A5B-48AA-F629-CEE2-58584FE93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23187" y="2417805"/>
              <a:ext cx="1347333" cy="475529"/>
            </a:xfrm>
            <a:prstGeom prst="rect">
              <a:avLst/>
            </a:prstGeom>
          </p:spPr>
        </p:pic>
        <p:pic>
          <p:nvPicPr>
            <p:cNvPr id="7" name="صورة 6">
              <a:extLst>
                <a:ext uri="{FF2B5EF4-FFF2-40B4-BE49-F238E27FC236}">
                  <a16:creationId xmlns:a16="http://schemas.microsoft.com/office/drawing/2014/main" id="{B3EA20CF-1E96-E6E0-FD58-CF097E021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4631" y="2424775"/>
              <a:ext cx="1347333" cy="475529"/>
            </a:xfrm>
            <a:prstGeom prst="rect">
              <a:avLst/>
            </a:prstGeom>
          </p:spPr>
        </p:pic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770AB985-17CF-4B28-F5A5-5912F45E5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4632" y="3227526"/>
              <a:ext cx="1347333" cy="475529"/>
            </a:xfrm>
            <a:prstGeom prst="rect">
              <a:avLst/>
            </a:prstGeom>
          </p:spPr>
        </p:pic>
        <p:pic>
          <p:nvPicPr>
            <p:cNvPr id="10" name="صورة 9">
              <a:extLst>
                <a:ext uri="{FF2B5EF4-FFF2-40B4-BE49-F238E27FC236}">
                  <a16:creationId xmlns:a16="http://schemas.microsoft.com/office/drawing/2014/main" id="{98EE47F1-FD10-2087-5A9D-2A50937B8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23187" y="4046290"/>
              <a:ext cx="1347333" cy="475529"/>
            </a:xfrm>
            <a:prstGeom prst="rect">
              <a:avLst/>
            </a:prstGeom>
          </p:spPr>
        </p:pic>
        <p:pic>
          <p:nvPicPr>
            <p:cNvPr id="11" name="صورة 10">
              <a:extLst>
                <a:ext uri="{FF2B5EF4-FFF2-40B4-BE49-F238E27FC236}">
                  <a16:creationId xmlns:a16="http://schemas.microsoft.com/office/drawing/2014/main" id="{BB466D04-44B1-09C1-3013-86212FF36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21780" y="3234731"/>
              <a:ext cx="1347333" cy="475529"/>
            </a:xfrm>
            <a:prstGeom prst="rect">
              <a:avLst/>
            </a:prstGeom>
          </p:spPr>
        </p:pic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D8F252A8-9838-CF21-B3E9-DF7076357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26075" y="2424775"/>
              <a:ext cx="1347333" cy="475529"/>
            </a:xfrm>
            <a:prstGeom prst="rect">
              <a:avLst/>
            </a:prstGeom>
          </p:spPr>
        </p:pic>
        <p:pic>
          <p:nvPicPr>
            <p:cNvPr id="13" name="صورة 12">
              <a:extLst>
                <a:ext uri="{FF2B5EF4-FFF2-40B4-BE49-F238E27FC236}">
                  <a16:creationId xmlns:a16="http://schemas.microsoft.com/office/drawing/2014/main" id="{C6993398-144D-2068-CF2C-237CFC941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1997" y="3234731"/>
              <a:ext cx="1347333" cy="475529"/>
            </a:xfrm>
            <a:prstGeom prst="rect">
              <a:avLst/>
            </a:prstGeom>
          </p:spPr>
        </p:pic>
        <p:pic>
          <p:nvPicPr>
            <p:cNvPr id="14" name="صورة 13">
              <a:extLst>
                <a:ext uri="{FF2B5EF4-FFF2-40B4-BE49-F238E27FC236}">
                  <a16:creationId xmlns:a16="http://schemas.microsoft.com/office/drawing/2014/main" id="{DB867C6A-D41A-FFD3-7471-39B2CFA47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8422" y="2424360"/>
              <a:ext cx="1347333" cy="475529"/>
            </a:xfrm>
            <a:prstGeom prst="rect">
              <a:avLst/>
            </a:prstGeom>
          </p:spPr>
        </p:pic>
        <p:pic>
          <p:nvPicPr>
            <p:cNvPr id="15" name="صورة 14">
              <a:extLst>
                <a:ext uri="{FF2B5EF4-FFF2-40B4-BE49-F238E27FC236}">
                  <a16:creationId xmlns:a16="http://schemas.microsoft.com/office/drawing/2014/main" id="{7671CD56-DCB6-6135-F518-54A9D7744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022" y="1621609"/>
              <a:ext cx="1347333" cy="475529"/>
            </a:xfrm>
            <a:prstGeom prst="rect">
              <a:avLst/>
            </a:prstGeom>
          </p:spPr>
        </p:pic>
        <p:pic>
          <p:nvPicPr>
            <p:cNvPr id="2" name="عنصر نائب للمحتوى 3">
              <a:extLst>
                <a:ext uri="{FF2B5EF4-FFF2-40B4-BE49-F238E27FC236}">
                  <a16:creationId xmlns:a16="http://schemas.microsoft.com/office/drawing/2014/main" id="{39601F1E-D7E8-4E69-4C52-B541AA0CF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997" y="1616119"/>
              <a:ext cx="7000006" cy="302596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382815079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>
          <a:extLst>
            <a:ext uri="{FF2B5EF4-FFF2-40B4-BE49-F238E27FC236}">
              <a16:creationId xmlns:a16="http://schemas.microsoft.com/office/drawing/2014/main" id="{94DF3445-859A-6CE4-EFA7-ADC12D47A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6">
            <a:extLst>
              <a:ext uri="{FF2B5EF4-FFF2-40B4-BE49-F238E27FC236}">
                <a16:creationId xmlns:a16="http://schemas.microsoft.com/office/drawing/2014/main" id="{7F8B82BA-0865-6AC0-BD6B-7FB7DEACC6F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40425" y="924375"/>
            <a:ext cx="6157399" cy="43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6">
            <a:extLst>
              <a:ext uri="{FF2B5EF4-FFF2-40B4-BE49-F238E27FC236}">
                <a16:creationId xmlns:a16="http://schemas.microsoft.com/office/drawing/2014/main" id="{4BB5F684-DA93-51FC-C235-A1E9D1C88AB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677242" y="1635445"/>
            <a:ext cx="3925800" cy="17727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7200" dirty="0">
                <a:latin typeface="Wahran" pitchFamily="50" charset="-78"/>
                <a:cs typeface="Wahran" pitchFamily="50" charset="-78"/>
              </a:rPr>
              <a:t>التنفيذ العملي</a:t>
            </a:r>
            <a:endParaRPr sz="7200" dirty="0">
              <a:latin typeface="Wahran" pitchFamily="50" charset="-78"/>
              <a:cs typeface="Wahran" pitchFamily="50" charset="-78"/>
            </a:endParaRPr>
          </a:p>
        </p:txBody>
      </p:sp>
      <p:pic>
        <p:nvPicPr>
          <p:cNvPr id="209" name="Google Shape;209;p36">
            <a:extLst>
              <a:ext uri="{FF2B5EF4-FFF2-40B4-BE49-F238E27FC236}">
                <a16:creationId xmlns:a16="http://schemas.microsoft.com/office/drawing/2014/main" id="{4E6190DF-9FBA-B044-EC89-F8DE130974F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9975" y="1481562"/>
            <a:ext cx="1268676" cy="81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6">
            <a:extLst>
              <a:ext uri="{FF2B5EF4-FFF2-40B4-BE49-F238E27FC236}">
                <a16:creationId xmlns:a16="http://schemas.microsoft.com/office/drawing/2014/main" id="{44FB17B0-A3FE-D85B-35D1-38E9062181EA}"/>
              </a:ext>
            </a:extLst>
          </p:cNvPr>
          <p:cNvPicPr preferRelativeResize="0"/>
          <p:nvPr/>
        </p:nvPicPr>
        <p:blipFill>
          <a:blip r:embed="rId4">
            <a:alphaModFix amt="37000"/>
          </a:blip>
          <a:stretch>
            <a:fillRect/>
          </a:stretch>
        </p:blipFill>
        <p:spPr>
          <a:xfrm>
            <a:off x="1729300" y="611475"/>
            <a:ext cx="1612025" cy="10355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8;p36">
            <a:extLst>
              <a:ext uri="{FF2B5EF4-FFF2-40B4-BE49-F238E27FC236}">
                <a16:creationId xmlns:a16="http://schemas.microsoft.com/office/drawing/2014/main" id="{5A359DE1-B6BB-C7FE-D0D7-CFE3FBB04A26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792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24\29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0262735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>
          <a:extLst>
            <a:ext uri="{FF2B5EF4-FFF2-40B4-BE49-F238E27FC236}">
              <a16:creationId xmlns:a16="http://schemas.microsoft.com/office/drawing/2014/main" id="{9D79CD6E-B06C-26D3-3B9D-4951917FF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12;p55">
            <a:extLst>
              <a:ext uri="{FF2B5EF4-FFF2-40B4-BE49-F238E27FC236}">
                <a16:creationId xmlns:a16="http://schemas.microsoft.com/office/drawing/2014/main" id="{E562FE36-7D72-E285-CA81-98F994CB119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700" y="469900"/>
            <a:ext cx="5194300" cy="454389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58;p32">
            <a:extLst>
              <a:ext uri="{FF2B5EF4-FFF2-40B4-BE49-F238E27FC236}">
                <a16:creationId xmlns:a16="http://schemas.microsoft.com/office/drawing/2014/main" id="{6F5E8C74-97E4-DFFA-6F16-46CA0C4263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07050" y="2285400"/>
            <a:ext cx="291465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Y" sz="8000" dirty="0">
                <a:latin typeface="Wahran" pitchFamily="50" charset="-78"/>
                <a:cs typeface="Wahran" pitchFamily="50" charset="-78"/>
              </a:rPr>
              <a:t>عبوة</a:t>
            </a:r>
            <a:br>
              <a:rPr lang="ar-SY" sz="8000" dirty="0">
                <a:latin typeface="Wahran" pitchFamily="50" charset="-78"/>
                <a:cs typeface="Wahran" pitchFamily="50" charset="-78"/>
              </a:rPr>
            </a:br>
            <a:r>
              <a:rPr lang="ar-SY" sz="8000" dirty="0">
                <a:latin typeface="Wahran" pitchFamily="50" charset="-78"/>
                <a:cs typeface="Wahran" pitchFamily="50" charset="-78"/>
              </a:rPr>
              <a:t>شواظ</a:t>
            </a:r>
            <a:endParaRPr sz="8000" dirty="0"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3" name="Google Shape;208;p36">
            <a:extLst>
              <a:ext uri="{FF2B5EF4-FFF2-40B4-BE49-F238E27FC236}">
                <a16:creationId xmlns:a16="http://schemas.microsoft.com/office/drawing/2014/main" id="{42F949E1-51AA-38BA-6793-AFEDF885FFC8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792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25\29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pic>
        <p:nvPicPr>
          <p:cNvPr id="4" name="شواظ">
            <a:hlinkClick r:id="" action="ppaction://media"/>
            <a:extLst>
              <a:ext uri="{FF2B5EF4-FFF2-40B4-BE49-F238E27FC236}">
                <a16:creationId xmlns:a16="http://schemas.microsoft.com/office/drawing/2014/main" id="{7E40C21F-2159-4F5A-75CB-F40894757F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4570" y="952274"/>
            <a:ext cx="4562929" cy="242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196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4CE86FD2-A800-0BB5-F111-0E1F1A581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A332E333-3981-749E-3E76-B8E3D8818F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350" y="227702"/>
            <a:ext cx="48873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التوصيل العملي للدارات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7D8FE80C-98CF-0198-3572-28E93CAC9727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828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26\29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pic>
        <p:nvPicPr>
          <p:cNvPr id="13" name="صورة 12" descr="صورة تحتوي على لقطة شاشة&#10;&#10;قد يكون المحتوى المعد بواسطة الذكاء الاصطناعي غير صحيح.">
            <a:extLst>
              <a:ext uri="{FF2B5EF4-FFF2-40B4-BE49-F238E27FC236}">
                <a16:creationId xmlns:a16="http://schemas.microsoft.com/office/drawing/2014/main" id="{2A379A86-5AF2-9905-E832-4FD241710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5915" y="2197902"/>
            <a:ext cx="2668905" cy="1576707"/>
          </a:xfrm>
          <a:prstGeom prst="rect">
            <a:avLst/>
          </a:prstGeom>
        </p:spPr>
      </p:pic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F7787365-559A-66A2-B58D-0325CCC968D4}"/>
              </a:ext>
            </a:extLst>
          </p:cNvPr>
          <p:cNvGrpSpPr/>
          <p:nvPr/>
        </p:nvGrpSpPr>
        <p:grpSpPr>
          <a:xfrm>
            <a:off x="2250281" y="1373844"/>
            <a:ext cx="4643438" cy="3541954"/>
            <a:chOff x="2250281" y="1373844"/>
            <a:chExt cx="4643438" cy="3541954"/>
          </a:xfrm>
        </p:grpSpPr>
        <p:pic>
          <p:nvPicPr>
            <p:cNvPr id="11" name="صورة 10" descr="صورة تحتوي على رسم بياني, لقطة شاشة, دائرة كهربائية&#10;&#10;قد يكون المحتوى المعد بواسطة الذكاء الاصطناعي غير صحيح.">
              <a:extLst>
                <a:ext uri="{FF2B5EF4-FFF2-40B4-BE49-F238E27FC236}">
                  <a16:creationId xmlns:a16="http://schemas.microsoft.com/office/drawing/2014/main" id="{8F74D9BE-867A-ED55-0446-C991D8BD3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50281" y="1373844"/>
              <a:ext cx="4643438" cy="3224825"/>
            </a:xfrm>
            <a:prstGeom prst="rect">
              <a:avLst/>
            </a:prstGeom>
          </p:spPr>
        </p:pic>
        <p:pic>
          <p:nvPicPr>
            <p:cNvPr id="2" name="صورة 1" descr="صورة تحتوي على لقطة شاشة&#10;&#10;قد يكون المحتوى المعد بواسطة الذكاء الاصطناعي غير صحيح.">
              <a:extLst>
                <a:ext uri="{FF2B5EF4-FFF2-40B4-BE49-F238E27FC236}">
                  <a16:creationId xmlns:a16="http://schemas.microsoft.com/office/drawing/2014/main" id="{87C2EE6E-685E-D7BE-7D19-B931EDA4C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1241" t="74214" r="44868" b="3424"/>
            <a:stretch/>
          </p:blipFill>
          <p:spPr>
            <a:xfrm>
              <a:off x="4221239" y="4211855"/>
              <a:ext cx="740228" cy="703943"/>
            </a:xfrm>
            <a:prstGeom prst="rect">
              <a:avLst/>
            </a:prstGeom>
          </p:spPr>
        </p:pic>
        <p:cxnSp>
          <p:nvCxnSpPr>
            <p:cNvPr id="4" name="موصل: على شكل مرفق 3">
              <a:extLst>
                <a:ext uri="{FF2B5EF4-FFF2-40B4-BE49-F238E27FC236}">
                  <a16:creationId xmlns:a16="http://schemas.microsoft.com/office/drawing/2014/main" id="{533E2CD3-AA6B-8771-4E1E-006A6CB0EA78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572001" y="3924297"/>
              <a:ext cx="372533" cy="287557"/>
            </a:xfrm>
            <a:prstGeom prst="bentConnector3">
              <a:avLst>
                <a:gd name="adj1" fmla="val 102841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موصل: على شكل مرفق 6">
              <a:extLst>
                <a:ext uri="{FF2B5EF4-FFF2-40B4-BE49-F238E27FC236}">
                  <a16:creationId xmlns:a16="http://schemas.microsoft.com/office/drawing/2014/main" id="{7F80127C-C435-EF7A-6493-7FC3E9CFEC99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615916" y="3924297"/>
              <a:ext cx="413285" cy="287556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994063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37484EE5-2B3D-9DD9-E51B-07619D494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FA9010B5-A509-B8D9-4869-6AAA4F99A9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350" y="227702"/>
            <a:ext cx="48873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التوصيل العملي للدارات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0BEB2DBA-1F30-07AA-F459-0EE01409E27B}"/>
              </a:ext>
            </a:extLst>
          </p:cNvPr>
          <p:cNvSpPr txBox="1">
            <a:spLocks/>
          </p:cNvSpPr>
          <p:nvPr/>
        </p:nvSpPr>
        <p:spPr>
          <a:xfrm>
            <a:off x="8107078" y="4450996"/>
            <a:ext cx="828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26\29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pic>
        <p:nvPicPr>
          <p:cNvPr id="13" name="صورة 12" descr="صورة تحتوي على لقطة شاشة&#10;&#10;قد يكون المحتوى المعد بواسطة الذكاء الاصطناعي غير صحيح.">
            <a:extLst>
              <a:ext uri="{FF2B5EF4-FFF2-40B4-BE49-F238E27FC236}">
                <a16:creationId xmlns:a16="http://schemas.microsoft.com/office/drawing/2014/main" id="{17744B34-FFA3-C5F6-8944-C0FF07911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698" y="1437203"/>
            <a:ext cx="5328604" cy="3147976"/>
          </a:xfrm>
          <a:prstGeom prst="rect">
            <a:avLst/>
          </a:prstGeom>
        </p:spPr>
      </p:pic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46766B19-8E47-AC26-A992-03A0B21EB353}"/>
              </a:ext>
            </a:extLst>
          </p:cNvPr>
          <p:cNvGrpSpPr/>
          <p:nvPr/>
        </p:nvGrpSpPr>
        <p:grpSpPr>
          <a:xfrm>
            <a:off x="-2283619" y="2571750"/>
            <a:ext cx="1502569" cy="1197906"/>
            <a:chOff x="2250281" y="1373844"/>
            <a:chExt cx="4643438" cy="3541954"/>
          </a:xfrm>
        </p:grpSpPr>
        <p:pic>
          <p:nvPicPr>
            <p:cNvPr id="3" name="صورة 2" descr="صورة تحتوي على رسم بياني, لقطة شاشة, دائرة كهربائية&#10;&#10;قد يكون المحتوى المعد بواسطة الذكاء الاصطناعي غير صحيح.">
              <a:extLst>
                <a:ext uri="{FF2B5EF4-FFF2-40B4-BE49-F238E27FC236}">
                  <a16:creationId xmlns:a16="http://schemas.microsoft.com/office/drawing/2014/main" id="{4685E2D6-9836-5060-B4B4-B3F0CA74F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50281" y="1373844"/>
              <a:ext cx="4643438" cy="3224825"/>
            </a:xfrm>
            <a:prstGeom prst="rect">
              <a:avLst/>
            </a:prstGeom>
          </p:spPr>
        </p:pic>
        <p:pic>
          <p:nvPicPr>
            <p:cNvPr id="4" name="صورة 3" descr="صورة تحتوي على لقطة شاشة&#10;&#10;قد يكون المحتوى المعد بواسطة الذكاء الاصطناعي غير صحيح.">
              <a:extLst>
                <a:ext uri="{FF2B5EF4-FFF2-40B4-BE49-F238E27FC236}">
                  <a16:creationId xmlns:a16="http://schemas.microsoft.com/office/drawing/2014/main" id="{FF238035-7B95-1E25-4FD2-3D9BE7CE3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1241" t="74214" r="44868" b="3424"/>
            <a:stretch/>
          </p:blipFill>
          <p:spPr>
            <a:xfrm>
              <a:off x="4221239" y="4211855"/>
              <a:ext cx="740228" cy="703943"/>
            </a:xfrm>
            <a:prstGeom prst="rect">
              <a:avLst/>
            </a:prstGeom>
          </p:spPr>
        </p:pic>
        <p:cxnSp>
          <p:nvCxnSpPr>
            <p:cNvPr id="5" name="موصل: على شكل مرفق 4">
              <a:extLst>
                <a:ext uri="{FF2B5EF4-FFF2-40B4-BE49-F238E27FC236}">
                  <a16:creationId xmlns:a16="http://schemas.microsoft.com/office/drawing/2014/main" id="{912C3192-C9D8-CC2A-EA92-EE7AE2137569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572001" y="3924297"/>
              <a:ext cx="372533" cy="287557"/>
            </a:xfrm>
            <a:prstGeom prst="bentConnector3">
              <a:avLst>
                <a:gd name="adj1" fmla="val 102841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موصل: على شكل مرفق 5">
              <a:extLst>
                <a:ext uri="{FF2B5EF4-FFF2-40B4-BE49-F238E27FC236}">
                  <a16:creationId xmlns:a16="http://schemas.microsoft.com/office/drawing/2014/main" id="{888B56DA-E993-ED07-D86D-9967BEF4E202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615916" y="3924297"/>
              <a:ext cx="413285" cy="287556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8675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>
          <a:extLst>
            <a:ext uri="{FF2B5EF4-FFF2-40B4-BE49-F238E27FC236}">
              <a16:creationId xmlns:a16="http://schemas.microsoft.com/office/drawing/2014/main" id="{25DAF613-19AA-0CE0-1E08-98901CE27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04B0FFCA-FB71-7F72-B4F5-14CB6CF8D6BB}"/>
              </a:ext>
            </a:extLst>
          </p:cNvPr>
          <p:cNvGrpSpPr/>
          <p:nvPr/>
        </p:nvGrpSpPr>
        <p:grpSpPr>
          <a:xfrm>
            <a:off x="216861" y="990600"/>
            <a:ext cx="8710278" cy="4899531"/>
            <a:chOff x="216861" y="990600"/>
            <a:chExt cx="8710278" cy="4899531"/>
          </a:xfrm>
        </p:grpSpPr>
        <p:sp>
          <p:nvSpPr>
            <p:cNvPr id="11" name="مستطيل 10">
              <a:extLst>
                <a:ext uri="{FF2B5EF4-FFF2-40B4-BE49-F238E27FC236}">
                  <a16:creationId xmlns:a16="http://schemas.microsoft.com/office/drawing/2014/main" id="{54580DF5-D7C3-2470-BBA8-7501D682B1AC}"/>
                </a:ext>
              </a:extLst>
            </p:cNvPr>
            <p:cNvSpPr/>
            <p:nvPr/>
          </p:nvSpPr>
          <p:spPr>
            <a:xfrm>
              <a:off x="7092462" y="1437203"/>
              <a:ext cx="1037492" cy="3740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12" name="مستطيل 11">
              <a:extLst>
                <a:ext uri="{FF2B5EF4-FFF2-40B4-BE49-F238E27FC236}">
                  <a16:creationId xmlns:a16="http://schemas.microsoft.com/office/drawing/2014/main" id="{62F617B4-6EFE-C854-C1D5-75752EE1DC9E}"/>
                </a:ext>
              </a:extLst>
            </p:cNvPr>
            <p:cNvSpPr/>
            <p:nvPr/>
          </p:nvSpPr>
          <p:spPr>
            <a:xfrm>
              <a:off x="7092462" y="2011633"/>
              <a:ext cx="1037492" cy="3740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13" name="مستطيل 12">
              <a:extLst>
                <a:ext uri="{FF2B5EF4-FFF2-40B4-BE49-F238E27FC236}">
                  <a16:creationId xmlns:a16="http://schemas.microsoft.com/office/drawing/2014/main" id="{F76910F0-DA69-4B73-5B4D-CF199F17195B}"/>
                </a:ext>
              </a:extLst>
            </p:cNvPr>
            <p:cNvSpPr/>
            <p:nvPr/>
          </p:nvSpPr>
          <p:spPr>
            <a:xfrm>
              <a:off x="7092462" y="2578542"/>
              <a:ext cx="1037492" cy="3740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14" name="مستطيل 13">
              <a:extLst>
                <a:ext uri="{FF2B5EF4-FFF2-40B4-BE49-F238E27FC236}">
                  <a16:creationId xmlns:a16="http://schemas.microsoft.com/office/drawing/2014/main" id="{40116DB7-EC2F-5F03-1F8D-15CC15A132E6}"/>
                </a:ext>
              </a:extLst>
            </p:cNvPr>
            <p:cNvSpPr/>
            <p:nvPr/>
          </p:nvSpPr>
          <p:spPr>
            <a:xfrm>
              <a:off x="7139354" y="3516722"/>
              <a:ext cx="1037492" cy="3740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18BB3633-71C4-E82B-BCCC-D94AC9A5BF0A}"/>
                </a:ext>
              </a:extLst>
            </p:cNvPr>
            <p:cNvSpPr/>
            <p:nvPr/>
          </p:nvSpPr>
          <p:spPr>
            <a:xfrm>
              <a:off x="7139354" y="4098476"/>
              <a:ext cx="1037492" cy="3740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16" name="مستطيل 15">
              <a:extLst>
                <a:ext uri="{FF2B5EF4-FFF2-40B4-BE49-F238E27FC236}">
                  <a16:creationId xmlns:a16="http://schemas.microsoft.com/office/drawing/2014/main" id="{2C9B6E9B-7E9F-3619-C1AC-EDBA837CAB1F}"/>
                </a:ext>
              </a:extLst>
            </p:cNvPr>
            <p:cNvSpPr/>
            <p:nvPr/>
          </p:nvSpPr>
          <p:spPr>
            <a:xfrm>
              <a:off x="5767754" y="3510860"/>
              <a:ext cx="1037492" cy="3740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17" name="مستطيل 16">
              <a:extLst>
                <a:ext uri="{FF2B5EF4-FFF2-40B4-BE49-F238E27FC236}">
                  <a16:creationId xmlns:a16="http://schemas.microsoft.com/office/drawing/2014/main" id="{73342F4D-E145-AA25-6A55-BD1B72BCA186}"/>
                </a:ext>
              </a:extLst>
            </p:cNvPr>
            <p:cNvSpPr/>
            <p:nvPr/>
          </p:nvSpPr>
          <p:spPr>
            <a:xfrm>
              <a:off x="4618892" y="3513430"/>
              <a:ext cx="1037492" cy="3740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18" name="مستطيل 17">
              <a:extLst>
                <a:ext uri="{FF2B5EF4-FFF2-40B4-BE49-F238E27FC236}">
                  <a16:creationId xmlns:a16="http://schemas.microsoft.com/office/drawing/2014/main" id="{E84F9209-08AA-0CB1-5AE2-D2523E4DFA66}"/>
                </a:ext>
              </a:extLst>
            </p:cNvPr>
            <p:cNvSpPr/>
            <p:nvPr/>
          </p:nvSpPr>
          <p:spPr>
            <a:xfrm>
              <a:off x="3376247" y="3513430"/>
              <a:ext cx="1037492" cy="3740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19" name="مستطيل 18">
              <a:extLst>
                <a:ext uri="{FF2B5EF4-FFF2-40B4-BE49-F238E27FC236}">
                  <a16:creationId xmlns:a16="http://schemas.microsoft.com/office/drawing/2014/main" id="{167D10AE-CBBC-4DCE-F0E7-01CC15A2EF98}"/>
                </a:ext>
              </a:extLst>
            </p:cNvPr>
            <p:cNvSpPr/>
            <p:nvPr/>
          </p:nvSpPr>
          <p:spPr>
            <a:xfrm>
              <a:off x="5166948" y="2584404"/>
              <a:ext cx="1037492" cy="3740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20" name="مستطيل 19">
              <a:extLst>
                <a:ext uri="{FF2B5EF4-FFF2-40B4-BE49-F238E27FC236}">
                  <a16:creationId xmlns:a16="http://schemas.microsoft.com/office/drawing/2014/main" id="{9843F453-D9B0-2357-5115-C5061486EC55}"/>
                </a:ext>
              </a:extLst>
            </p:cNvPr>
            <p:cNvSpPr/>
            <p:nvPr/>
          </p:nvSpPr>
          <p:spPr>
            <a:xfrm>
              <a:off x="3815862" y="2496481"/>
              <a:ext cx="1037493" cy="5456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21" name="مستطيل 20">
              <a:extLst>
                <a:ext uri="{FF2B5EF4-FFF2-40B4-BE49-F238E27FC236}">
                  <a16:creationId xmlns:a16="http://schemas.microsoft.com/office/drawing/2014/main" id="{15F79EBD-02BB-5D38-73BA-E804F6A4A33B}"/>
                </a:ext>
              </a:extLst>
            </p:cNvPr>
            <p:cNvSpPr/>
            <p:nvPr/>
          </p:nvSpPr>
          <p:spPr>
            <a:xfrm>
              <a:off x="2305048" y="2584404"/>
              <a:ext cx="1037493" cy="3740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22" name="مستطيل 21">
              <a:extLst>
                <a:ext uri="{FF2B5EF4-FFF2-40B4-BE49-F238E27FC236}">
                  <a16:creationId xmlns:a16="http://schemas.microsoft.com/office/drawing/2014/main" id="{B59B99F2-7D3A-C7A6-0A3C-207E81E5AC59}"/>
                </a:ext>
              </a:extLst>
            </p:cNvPr>
            <p:cNvSpPr/>
            <p:nvPr/>
          </p:nvSpPr>
          <p:spPr>
            <a:xfrm>
              <a:off x="855786" y="1939635"/>
              <a:ext cx="1195754" cy="3740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951A9E2E-A2AD-4A69-279B-E493883981A2}"/>
                </a:ext>
              </a:extLst>
            </p:cNvPr>
            <p:cNvSpPr/>
            <p:nvPr/>
          </p:nvSpPr>
          <p:spPr>
            <a:xfrm>
              <a:off x="855786" y="2572680"/>
              <a:ext cx="1195754" cy="3740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10E1C077-7BBD-D08E-AD08-8A1A55F020FA}"/>
                </a:ext>
              </a:extLst>
            </p:cNvPr>
            <p:cNvSpPr/>
            <p:nvPr/>
          </p:nvSpPr>
          <p:spPr>
            <a:xfrm>
              <a:off x="855788" y="3199863"/>
              <a:ext cx="1195754" cy="3740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pic>
          <p:nvPicPr>
            <p:cNvPr id="10" name="صورة 9" descr="صورة تحتوي على رسم بياني, نص, رسم تقني, خطة&#10;&#10;قد يكون المحتوى المعد بواسطة الذكاء الاصطناعي غير صحيح.">
              <a:extLst>
                <a:ext uri="{FF2B5EF4-FFF2-40B4-BE49-F238E27FC236}">
                  <a16:creationId xmlns:a16="http://schemas.microsoft.com/office/drawing/2014/main" id="{D6D7B88A-7F4B-93E7-C7CA-8DE8A6995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6861" y="990600"/>
              <a:ext cx="8710278" cy="4899531"/>
            </a:xfrm>
            <a:prstGeom prst="rect">
              <a:avLst/>
            </a:prstGeom>
          </p:spPr>
        </p:pic>
      </p:grpSp>
      <p:sp>
        <p:nvSpPr>
          <p:cNvPr id="289" name="Google Shape;289;p41">
            <a:extLst>
              <a:ext uri="{FF2B5EF4-FFF2-40B4-BE49-F238E27FC236}">
                <a16:creationId xmlns:a16="http://schemas.microsoft.com/office/drawing/2014/main" id="{400F0277-4B48-4F78-F0E9-C6116EAB60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350" y="227702"/>
            <a:ext cx="48873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المخطط الصندوقي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9" name="Google Shape;208;p36">
            <a:extLst>
              <a:ext uri="{FF2B5EF4-FFF2-40B4-BE49-F238E27FC236}">
                <a16:creationId xmlns:a16="http://schemas.microsoft.com/office/drawing/2014/main" id="{8A2A0D4E-FC11-C871-1197-1129809CC785}"/>
              </a:ext>
            </a:extLst>
          </p:cNvPr>
          <p:cNvSpPr txBox="1">
            <a:spLocks/>
          </p:cNvSpPr>
          <p:nvPr/>
        </p:nvSpPr>
        <p:spPr>
          <a:xfrm>
            <a:off x="8030878" y="4489096"/>
            <a:ext cx="828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27\29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91090210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>
          <a:extLst>
            <a:ext uri="{FF2B5EF4-FFF2-40B4-BE49-F238E27FC236}">
              <a16:creationId xmlns:a16="http://schemas.microsoft.com/office/drawing/2014/main" id="{A3C6680C-4188-DCDB-B7C6-8F2BC26BE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8;p36">
            <a:extLst>
              <a:ext uri="{FF2B5EF4-FFF2-40B4-BE49-F238E27FC236}">
                <a16:creationId xmlns:a16="http://schemas.microsoft.com/office/drawing/2014/main" id="{C1124824-B821-68B4-51AF-EB49BF9E9FF5}"/>
              </a:ext>
            </a:extLst>
          </p:cNvPr>
          <p:cNvSpPr txBox="1">
            <a:spLocks/>
          </p:cNvSpPr>
          <p:nvPr/>
        </p:nvSpPr>
        <p:spPr>
          <a:xfrm>
            <a:off x="8049928" y="4479571"/>
            <a:ext cx="792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28\29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5E62AB62-42BA-4C14-763E-F8FA30D4A101}"/>
              </a:ext>
            </a:extLst>
          </p:cNvPr>
          <p:cNvGrpSpPr/>
          <p:nvPr/>
        </p:nvGrpSpPr>
        <p:grpSpPr>
          <a:xfrm>
            <a:off x="1798320" y="-152400"/>
            <a:ext cx="5897880" cy="7254240"/>
            <a:chOff x="1644649" y="101133"/>
            <a:chExt cx="5854701" cy="5042367"/>
          </a:xfrm>
        </p:grpSpPr>
        <p:pic>
          <p:nvPicPr>
            <p:cNvPr id="10" name="صورة 9">
              <a:extLst>
                <a:ext uri="{FF2B5EF4-FFF2-40B4-BE49-F238E27FC236}">
                  <a16:creationId xmlns:a16="http://schemas.microsoft.com/office/drawing/2014/main" id="{885BC0A0-4F3E-D5B5-A899-822403E8D038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rcRect/>
            <a:stretch>
              <a:fillRect/>
            </a:stretch>
          </p:blipFill>
          <p:spPr>
            <a:xfrm>
              <a:off x="1644649" y="101133"/>
              <a:ext cx="5854701" cy="5042367"/>
            </a:xfrm>
            <a:custGeom>
              <a:avLst/>
              <a:gdLst>
                <a:gd name="connsiteX0" fmla="*/ 5685065 w 5854701"/>
                <a:gd name="connsiteY0" fmla="*/ 4081853 h 5042367"/>
                <a:gd name="connsiteX1" fmla="*/ 5854701 w 5854701"/>
                <a:gd name="connsiteY1" fmla="*/ 4081853 h 5042367"/>
                <a:gd name="connsiteX2" fmla="*/ 5854701 w 5854701"/>
                <a:gd name="connsiteY2" fmla="*/ 5042367 h 5042367"/>
                <a:gd name="connsiteX3" fmla="*/ 5685065 w 5854701"/>
                <a:gd name="connsiteY3" fmla="*/ 5042367 h 5042367"/>
                <a:gd name="connsiteX4" fmla="*/ 0 w 5854701"/>
                <a:gd name="connsiteY4" fmla="*/ 4081853 h 5042367"/>
                <a:gd name="connsiteX5" fmla="*/ 1 w 5854701"/>
                <a:gd name="connsiteY5" fmla="*/ 4081853 h 5042367"/>
                <a:gd name="connsiteX6" fmla="*/ 1 w 5854701"/>
                <a:gd name="connsiteY6" fmla="*/ 5042367 h 5042367"/>
                <a:gd name="connsiteX7" fmla="*/ 0 w 5854701"/>
                <a:gd name="connsiteY7" fmla="*/ 5042367 h 5042367"/>
                <a:gd name="connsiteX8" fmla="*/ 0 w 5854701"/>
                <a:gd name="connsiteY8" fmla="*/ 0 h 5042367"/>
                <a:gd name="connsiteX9" fmla="*/ 5854701 w 5854701"/>
                <a:gd name="connsiteY9" fmla="*/ 0 h 5042367"/>
                <a:gd name="connsiteX10" fmla="*/ 5854701 w 5854701"/>
                <a:gd name="connsiteY10" fmla="*/ 3218253 h 5042367"/>
                <a:gd name="connsiteX11" fmla="*/ 0 w 5854701"/>
                <a:gd name="connsiteY11" fmla="*/ 3218253 h 5042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54701" h="5042367">
                  <a:moveTo>
                    <a:pt x="5685065" y="4081853"/>
                  </a:moveTo>
                  <a:lnTo>
                    <a:pt x="5854701" y="4081853"/>
                  </a:lnTo>
                  <a:lnTo>
                    <a:pt x="5854701" y="5042367"/>
                  </a:lnTo>
                  <a:lnTo>
                    <a:pt x="5685065" y="5042367"/>
                  </a:lnTo>
                  <a:close/>
                  <a:moveTo>
                    <a:pt x="0" y="4081853"/>
                  </a:moveTo>
                  <a:lnTo>
                    <a:pt x="1" y="4081853"/>
                  </a:lnTo>
                  <a:lnTo>
                    <a:pt x="1" y="5042367"/>
                  </a:lnTo>
                  <a:lnTo>
                    <a:pt x="0" y="5042367"/>
                  </a:lnTo>
                  <a:close/>
                  <a:moveTo>
                    <a:pt x="0" y="0"/>
                  </a:moveTo>
                  <a:lnTo>
                    <a:pt x="5854701" y="0"/>
                  </a:lnTo>
                  <a:lnTo>
                    <a:pt x="5854701" y="3218253"/>
                  </a:lnTo>
                  <a:lnTo>
                    <a:pt x="0" y="3218253"/>
                  </a:lnTo>
                  <a:close/>
                </a:path>
              </a:pathLst>
            </a:custGeom>
            <a:noFill/>
            <a:ln>
              <a:noFill/>
            </a:ln>
          </p:spPr>
        </p:pic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555D48EC-B99F-8FE5-3670-C39FF5DA3A3F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rcRect r="3107" b="89916"/>
            <a:stretch>
              <a:fillRect/>
            </a:stretch>
          </p:blipFill>
          <p:spPr>
            <a:xfrm rot="10800000">
              <a:off x="1770743" y="3316047"/>
              <a:ext cx="5695708" cy="508468"/>
            </a:xfrm>
            <a:custGeom>
              <a:avLst/>
              <a:gdLst>
                <a:gd name="connsiteX0" fmla="*/ 0 w 5672790"/>
                <a:gd name="connsiteY0" fmla="*/ 0 h 508467"/>
                <a:gd name="connsiteX1" fmla="*/ 5672790 w 5672790"/>
                <a:gd name="connsiteY1" fmla="*/ 0 h 508467"/>
                <a:gd name="connsiteX2" fmla="*/ 5672790 w 5672790"/>
                <a:gd name="connsiteY2" fmla="*/ 508467 h 508467"/>
                <a:gd name="connsiteX3" fmla="*/ 0 w 5672790"/>
                <a:gd name="connsiteY3" fmla="*/ 508467 h 50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2790" h="508467">
                  <a:moveTo>
                    <a:pt x="0" y="0"/>
                  </a:moveTo>
                  <a:lnTo>
                    <a:pt x="5672790" y="0"/>
                  </a:lnTo>
                  <a:lnTo>
                    <a:pt x="5672790" y="508467"/>
                  </a:lnTo>
                  <a:lnTo>
                    <a:pt x="0" y="508467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pic>
        <p:nvPicPr>
          <p:cNvPr id="12" name="1">
            <a:hlinkClick r:id="" action="ppaction://media"/>
            <a:extLst>
              <a:ext uri="{FF2B5EF4-FFF2-40B4-BE49-F238E27FC236}">
                <a16:creationId xmlns:a16="http://schemas.microsoft.com/office/drawing/2014/main" id="{8A1CB0FE-7729-A230-855D-DBE4EB4DD9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27343" b="28072"/>
          <a:stretch/>
        </p:blipFill>
        <p:spPr>
          <a:xfrm>
            <a:off x="2205991" y="638695"/>
            <a:ext cx="5067300" cy="377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403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>
          <a:extLst>
            <a:ext uri="{FF2B5EF4-FFF2-40B4-BE49-F238E27FC236}">
              <a16:creationId xmlns:a16="http://schemas.microsoft.com/office/drawing/2014/main" id="{BF7F35C3-36F0-E54D-4EBE-F71F01B33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8;p36">
            <a:extLst>
              <a:ext uri="{FF2B5EF4-FFF2-40B4-BE49-F238E27FC236}">
                <a16:creationId xmlns:a16="http://schemas.microsoft.com/office/drawing/2014/main" id="{A4774CD1-50D8-D175-66F6-FFFED565C4BC}"/>
              </a:ext>
            </a:extLst>
          </p:cNvPr>
          <p:cNvSpPr txBox="1">
            <a:spLocks/>
          </p:cNvSpPr>
          <p:nvPr/>
        </p:nvSpPr>
        <p:spPr>
          <a:xfrm>
            <a:off x="8049928" y="4479571"/>
            <a:ext cx="792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28\29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24CB2422-4B84-F1AA-3047-49E9445FCECD}"/>
              </a:ext>
            </a:extLst>
          </p:cNvPr>
          <p:cNvGrpSpPr/>
          <p:nvPr/>
        </p:nvGrpSpPr>
        <p:grpSpPr>
          <a:xfrm>
            <a:off x="1798320" y="-152400"/>
            <a:ext cx="5897880" cy="7254240"/>
            <a:chOff x="1644649" y="101133"/>
            <a:chExt cx="5854701" cy="5042367"/>
          </a:xfrm>
        </p:grpSpPr>
        <p:pic>
          <p:nvPicPr>
            <p:cNvPr id="10" name="صورة 9">
              <a:extLst>
                <a:ext uri="{FF2B5EF4-FFF2-40B4-BE49-F238E27FC236}">
                  <a16:creationId xmlns:a16="http://schemas.microsoft.com/office/drawing/2014/main" id="{1DF19D34-D7D1-4E45-DD17-FD4A1CE912CC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rcRect/>
            <a:stretch>
              <a:fillRect/>
            </a:stretch>
          </p:blipFill>
          <p:spPr>
            <a:xfrm>
              <a:off x="1644649" y="101133"/>
              <a:ext cx="5854701" cy="5042367"/>
            </a:xfrm>
            <a:custGeom>
              <a:avLst/>
              <a:gdLst>
                <a:gd name="connsiteX0" fmla="*/ 5685065 w 5854701"/>
                <a:gd name="connsiteY0" fmla="*/ 4081853 h 5042367"/>
                <a:gd name="connsiteX1" fmla="*/ 5854701 w 5854701"/>
                <a:gd name="connsiteY1" fmla="*/ 4081853 h 5042367"/>
                <a:gd name="connsiteX2" fmla="*/ 5854701 w 5854701"/>
                <a:gd name="connsiteY2" fmla="*/ 5042367 h 5042367"/>
                <a:gd name="connsiteX3" fmla="*/ 5685065 w 5854701"/>
                <a:gd name="connsiteY3" fmla="*/ 5042367 h 5042367"/>
                <a:gd name="connsiteX4" fmla="*/ 0 w 5854701"/>
                <a:gd name="connsiteY4" fmla="*/ 4081853 h 5042367"/>
                <a:gd name="connsiteX5" fmla="*/ 1 w 5854701"/>
                <a:gd name="connsiteY5" fmla="*/ 4081853 h 5042367"/>
                <a:gd name="connsiteX6" fmla="*/ 1 w 5854701"/>
                <a:gd name="connsiteY6" fmla="*/ 5042367 h 5042367"/>
                <a:gd name="connsiteX7" fmla="*/ 0 w 5854701"/>
                <a:gd name="connsiteY7" fmla="*/ 5042367 h 5042367"/>
                <a:gd name="connsiteX8" fmla="*/ 0 w 5854701"/>
                <a:gd name="connsiteY8" fmla="*/ 0 h 5042367"/>
                <a:gd name="connsiteX9" fmla="*/ 5854701 w 5854701"/>
                <a:gd name="connsiteY9" fmla="*/ 0 h 5042367"/>
                <a:gd name="connsiteX10" fmla="*/ 5854701 w 5854701"/>
                <a:gd name="connsiteY10" fmla="*/ 3218253 h 5042367"/>
                <a:gd name="connsiteX11" fmla="*/ 0 w 5854701"/>
                <a:gd name="connsiteY11" fmla="*/ 3218253 h 5042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54701" h="5042367">
                  <a:moveTo>
                    <a:pt x="5685065" y="4081853"/>
                  </a:moveTo>
                  <a:lnTo>
                    <a:pt x="5854701" y="4081853"/>
                  </a:lnTo>
                  <a:lnTo>
                    <a:pt x="5854701" y="5042367"/>
                  </a:lnTo>
                  <a:lnTo>
                    <a:pt x="5685065" y="5042367"/>
                  </a:lnTo>
                  <a:close/>
                  <a:moveTo>
                    <a:pt x="0" y="4081853"/>
                  </a:moveTo>
                  <a:lnTo>
                    <a:pt x="1" y="4081853"/>
                  </a:lnTo>
                  <a:lnTo>
                    <a:pt x="1" y="5042367"/>
                  </a:lnTo>
                  <a:lnTo>
                    <a:pt x="0" y="5042367"/>
                  </a:lnTo>
                  <a:close/>
                  <a:moveTo>
                    <a:pt x="0" y="0"/>
                  </a:moveTo>
                  <a:lnTo>
                    <a:pt x="5854701" y="0"/>
                  </a:lnTo>
                  <a:lnTo>
                    <a:pt x="5854701" y="3218253"/>
                  </a:lnTo>
                  <a:lnTo>
                    <a:pt x="0" y="3218253"/>
                  </a:lnTo>
                  <a:close/>
                </a:path>
              </a:pathLst>
            </a:custGeom>
            <a:noFill/>
            <a:ln>
              <a:noFill/>
            </a:ln>
          </p:spPr>
        </p:pic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1AA21A88-0EBD-7829-A462-B53248E44737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rcRect r="3107" b="89916"/>
            <a:stretch>
              <a:fillRect/>
            </a:stretch>
          </p:blipFill>
          <p:spPr>
            <a:xfrm rot="10800000">
              <a:off x="1770743" y="3316047"/>
              <a:ext cx="5695708" cy="508468"/>
            </a:xfrm>
            <a:custGeom>
              <a:avLst/>
              <a:gdLst>
                <a:gd name="connsiteX0" fmla="*/ 0 w 5672790"/>
                <a:gd name="connsiteY0" fmla="*/ 0 h 508467"/>
                <a:gd name="connsiteX1" fmla="*/ 5672790 w 5672790"/>
                <a:gd name="connsiteY1" fmla="*/ 0 h 508467"/>
                <a:gd name="connsiteX2" fmla="*/ 5672790 w 5672790"/>
                <a:gd name="connsiteY2" fmla="*/ 508467 h 508467"/>
                <a:gd name="connsiteX3" fmla="*/ 0 w 5672790"/>
                <a:gd name="connsiteY3" fmla="*/ 508467 h 50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2790" h="508467">
                  <a:moveTo>
                    <a:pt x="0" y="0"/>
                  </a:moveTo>
                  <a:lnTo>
                    <a:pt x="5672790" y="0"/>
                  </a:lnTo>
                  <a:lnTo>
                    <a:pt x="5672790" y="508467"/>
                  </a:lnTo>
                  <a:lnTo>
                    <a:pt x="0" y="508467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pic>
        <p:nvPicPr>
          <p:cNvPr id="3" name="2">
            <a:hlinkClick r:id="" action="ppaction://media"/>
            <a:extLst>
              <a:ext uri="{FF2B5EF4-FFF2-40B4-BE49-F238E27FC236}">
                <a16:creationId xmlns:a16="http://schemas.microsoft.com/office/drawing/2014/main" id="{D8375884-2A4C-BDA7-80C9-F522640713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30390" b="29610"/>
          <a:stretch/>
        </p:blipFill>
        <p:spPr>
          <a:xfrm>
            <a:off x="2172849" y="638695"/>
            <a:ext cx="5100441" cy="383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9075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>
          <a:extLst>
            <a:ext uri="{FF2B5EF4-FFF2-40B4-BE49-F238E27FC236}">
              <a16:creationId xmlns:a16="http://schemas.microsoft.com/office/drawing/2014/main" id="{BF7F35C3-36F0-E54D-4EBE-F71F01B33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8;p36">
            <a:extLst>
              <a:ext uri="{FF2B5EF4-FFF2-40B4-BE49-F238E27FC236}">
                <a16:creationId xmlns:a16="http://schemas.microsoft.com/office/drawing/2014/main" id="{A4774CD1-50D8-D175-66F6-FFFED565C4BC}"/>
              </a:ext>
            </a:extLst>
          </p:cNvPr>
          <p:cNvSpPr txBox="1">
            <a:spLocks/>
          </p:cNvSpPr>
          <p:nvPr/>
        </p:nvSpPr>
        <p:spPr>
          <a:xfrm>
            <a:off x="8049928" y="4479571"/>
            <a:ext cx="792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28\29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24CB2422-4B84-F1AA-3047-49E9445FCECD}"/>
              </a:ext>
            </a:extLst>
          </p:cNvPr>
          <p:cNvGrpSpPr/>
          <p:nvPr/>
        </p:nvGrpSpPr>
        <p:grpSpPr>
          <a:xfrm>
            <a:off x="3261360" y="-213360"/>
            <a:ext cx="2636520" cy="7589520"/>
            <a:chOff x="1644649" y="101133"/>
            <a:chExt cx="5854701" cy="5042367"/>
          </a:xfrm>
        </p:grpSpPr>
        <p:pic>
          <p:nvPicPr>
            <p:cNvPr id="10" name="صورة 9">
              <a:extLst>
                <a:ext uri="{FF2B5EF4-FFF2-40B4-BE49-F238E27FC236}">
                  <a16:creationId xmlns:a16="http://schemas.microsoft.com/office/drawing/2014/main" id="{1DF19D34-D7D1-4E45-DD17-FD4A1CE912CC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rcRect/>
            <a:stretch>
              <a:fillRect/>
            </a:stretch>
          </p:blipFill>
          <p:spPr>
            <a:xfrm>
              <a:off x="1644649" y="101133"/>
              <a:ext cx="5854701" cy="5042367"/>
            </a:xfrm>
            <a:custGeom>
              <a:avLst/>
              <a:gdLst>
                <a:gd name="connsiteX0" fmla="*/ 5685065 w 5854701"/>
                <a:gd name="connsiteY0" fmla="*/ 4081853 h 5042367"/>
                <a:gd name="connsiteX1" fmla="*/ 5854701 w 5854701"/>
                <a:gd name="connsiteY1" fmla="*/ 4081853 h 5042367"/>
                <a:gd name="connsiteX2" fmla="*/ 5854701 w 5854701"/>
                <a:gd name="connsiteY2" fmla="*/ 5042367 h 5042367"/>
                <a:gd name="connsiteX3" fmla="*/ 5685065 w 5854701"/>
                <a:gd name="connsiteY3" fmla="*/ 5042367 h 5042367"/>
                <a:gd name="connsiteX4" fmla="*/ 0 w 5854701"/>
                <a:gd name="connsiteY4" fmla="*/ 4081853 h 5042367"/>
                <a:gd name="connsiteX5" fmla="*/ 1 w 5854701"/>
                <a:gd name="connsiteY5" fmla="*/ 4081853 h 5042367"/>
                <a:gd name="connsiteX6" fmla="*/ 1 w 5854701"/>
                <a:gd name="connsiteY6" fmla="*/ 5042367 h 5042367"/>
                <a:gd name="connsiteX7" fmla="*/ 0 w 5854701"/>
                <a:gd name="connsiteY7" fmla="*/ 5042367 h 5042367"/>
                <a:gd name="connsiteX8" fmla="*/ 0 w 5854701"/>
                <a:gd name="connsiteY8" fmla="*/ 0 h 5042367"/>
                <a:gd name="connsiteX9" fmla="*/ 5854701 w 5854701"/>
                <a:gd name="connsiteY9" fmla="*/ 0 h 5042367"/>
                <a:gd name="connsiteX10" fmla="*/ 5854701 w 5854701"/>
                <a:gd name="connsiteY10" fmla="*/ 3218253 h 5042367"/>
                <a:gd name="connsiteX11" fmla="*/ 0 w 5854701"/>
                <a:gd name="connsiteY11" fmla="*/ 3218253 h 5042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54701" h="5042367">
                  <a:moveTo>
                    <a:pt x="5685065" y="4081853"/>
                  </a:moveTo>
                  <a:lnTo>
                    <a:pt x="5854701" y="4081853"/>
                  </a:lnTo>
                  <a:lnTo>
                    <a:pt x="5854701" y="5042367"/>
                  </a:lnTo>
                  <a:lnTo>
                    <a:pt x="5685065" y="5042367"/>
                  </a:lnTo>
                  <a:close/>
                  <a:moveTo>
                    <a:pt x="0" y="4081853"/>
                  </a:moveTo>
                  <a:lnTo>
                    <a:pt x="1" y="4081853"/>
                  </a:lnTo>
                  <a:lnTo>
                    <a:pt x="1" y="5042367"/>
                  </a:lnTo>
                  <a:lnTo>
                    <a:pt x="0" y="5042367"/>
                  </a:lnTo>
                  <a:close/>
                  <a:moveTo>
                    <a:pt x="0" y="0"/>
                  </a:moveTo>
                  <a:lnTo>
                    <a:pt x="5854701" y="0"/>
                  </a:lnTo>
                  <a:lnTo>
                    <a:pt x="5854701" y="3218253"/>
                  </a:lnTo>
                  <a:lnTo>
                    <a:pt x="0" y="3218253"/>
                  </a:lnTo>
                  <a:close/>
                </a:path>
              </a:pathLst>
            </a:custGeom>
            <a:noFill/>
            <a:ln>
              <a:noFill/>
            </a:ln>
          </p:spPr>
        </p:pic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1AA21A88-0EBD-7829-A462-B53248E44737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rcRect r="3107" b="89916"/>
            <a:stretch>
              <a:fillRect/>
            </a:stretch>
          </p:blipFill>
          <p:spPr>
            <a:xfrm rot="10800000">
              <a:off x="1770743" y="3316047"/>
              <a:ext cx="5695708" cy="508468"/>
            </a:xfrm>
            <a:custGeom>
              <a:avLst/>
              <a:gdLst>
                <a:gd name="connsiteX0" fmla="*/ 0 w 5672790"/>
                <a:gd name="connsiteY0" fmla="*/ 0 h 508467"/>
                <a:gd name="connsiteX1" fmla="*/ 5672790 w 5672790"/>
                <a:gd name="connsiteY1" fmla="*/ 0 h 508467"/>
                <a:gd name="connsiteX2" fmla="*/ 5672790 w 5672790"/>
                <a:gd name="connsiteY2" fmla="*/ 508467 h 508467"/>
                <a:gd name="connsiteX3" fmla="*/ 0 w 5672790"/>
                <a:gd name="connsiteY3" fmla="*/ 508467 h 50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72790" h="508467">
                  <a:moveTo>
                    <a:pt x="0" y="0"/>
                  </a:moveTo>
                  <a:lnTo>
                    <a:pt x="5672790" y="0"/>
                  </a:lnTo>
                  <a:lnTo>
                    <a:pt x="5672790" y="508467"/>
                  </a:lnTo>
                  <a:lnTo>
                    <a:pt x="0" y="508467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pic>
        <p:nvPicPr>
          <p:cNvPr id="4" name="3">
            <a:hlinkClick r:id="" action="ppaction://media"/>
            <a:extLst>
              <a:ext uri="{FF2B5EF4-FFF2-40B4-BE49-F238E27FC236}">
                <a16:creationId xmlns:a16="http://schemas.microsoft.com/office/drawing/2014/main" id="{C1738AFF-8AB9-3BE7-F4D5-E1C6563FFD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35037" y="544403"/>
            <a:ext cx="2273926" cy="405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496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>
          <a:extLst>
            <a:ext uri="{FF2B5EF4-FFF2-40B4-BE49-F238E27FC236}">
              <a16:creationId xmlns:a16="http://schemas.microsoft.com/office/drawing/2014/main" id="{7B06CC0C-CB1D-3A9A-D873-DB66D6B32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8;p36">
            <a:extLst>
              <a:ext uri="{FF2B5EF4-FFF2-40B4-BE49-F238E27FC236}">
                <a16:creationId xmlns:a16="http://schemas.microsoft.com/office/drawing/2014/main" id="{1DF1386D-F777-0B7E-B4FD-14C2125DE0AE}"/>
              </a:ext>
            </a:extLst>
          </p:cNvPr>
          <p:cNvSpPr txBox="1">
            <a:spLocks/>
          </p:cNvSpPr>
          <p:nvPr/>
        </p:nvSpPr>
        <p:spPr>
          <a:xfrm>
            <a:off x="8049928" y="4479571"/>
            <a:ext cx="792000" cy="4524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Y" sz="2000" dirty="0">
                <a:solidFill>
                  <a:schemeClr val="accent5"/>
                </a:solidFill>
                <a:latin typeface="Wahran" pitchFamily="50" charset="-78"/>
                <a:cs typeface="Wahran" pitchFamily="50" charset="-78"/>
              </a:rPr>
              <a:t>29\29</a:t>
            </a:r>
            <a:endParaRPr lang="en" sz="2000" dirty="0">
              <a:solidFill>
                <a:schemeClr val="accent5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3" name="Google Shape;289;p41">
            <a:extLst>
              <a:ext uri="{FF2B5EF4-FFF2-40B4-BE49-F238E27FC236}">
                <a16:creationId xmlns:a16="http://schemas.microsoft.com/office/drawing/2014/main" id="{C6E353B4-B4CC-6E37-5BB3-067144B397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8350" y="227702"/>
            <a:ext cx="488730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40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التطويرات المستقبلية</a:t>
            </a:r>
            <a:endParaRPr sz="40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2B43A25B-7289-5083-39E7-D36114F9C17D}"/>
              </a:ext>
            </a:extLst>
          </p:cNvPr>
          <p:cNvSpPr/>
          <p:nvPr/>
        </p:nvSpPr>
        <p:spPr>
          <a:xfrm>
            <a:off x="5018315" y="1437203"/>
            <a:ext cx="2880000" cy="2880000"/>
          </a:xfrm>
          <a:custGeom>
            <a:avLst/>
            <a:gdLst>
              <a:gd name="connsiteX0" fmla="*/ 0 w 2880000"/>
              <a:gd name="connsiteY0" fmla="*/ 0 h 2880000"/>
              <a:gd name="connsiteX1" fmla="*/ 604800 w 2880000"/>
              <a:gd name="connsiteY1" fmla="*/ 0 h 2880000"/>
              <a:gd name="connsiteX2" fmla="*/ 1238400 w 2880000"/>
              <a:gd name="connsiteY2" fmla="*/ 0 h 2880000"/>
              <a:gd name="connsiteX3" fmla="*/ 1814400 w 2880000"/>
              <a:gd name="connsiteY3" fmla="*/ 0 h 2880000"/>
              <a:gd name="connsiteX4" fmla="*/ 2304000 w 2880000"/>
              <a:gd name="connsiteY4" fmla="*/ 0 h 2880000"/>
              <a:gd name="connsiteX5" fmla="*/ 2880000 w 2880000"/>
              <a:gd name="connsiteY5" fmla="*/ 0 h 2880000"/>
              <a:gd name="connsiteX6" fmla="*/ 2880000 w 2880000"/>
              <a:gd name="connsiteY6" fmla="*/ 518400 h 2880000"/>
              <a:gd name="connsiteX7" fmla="*/ 2880000 w 2880000"/>
              <a:gd name="connsiteY7" fmla="*/ 1123200 h 2880000"/>
              <a:gd name="connsiteX8" fmla="*/ 2880000 w 2880000"/>
              <a:gd name="connsiteY8" fmla="*/ 1699200 h 2880000"/>
              <a:gd name="connsiteX9" fmla="*/ 2880000 w 2880000"/>
              <a:gd name="connsiteY9" fmla="*/ 2188800 h 2880000"/>
              <a:gd name="connsiteX10" fmla="*/ 2880000 w 2880000"/>
              <a:gd name="connsiteY10" fmla="*/ 2880000 h 2880000"/>
              <a:gd name="connsiteX11" fmla="*/ 2275200 w 2880000"/>
              <a:gd name="connsiteY11" fmla="*/ 2880000 h 2880000"/>
              <a:gd name="connsiteX12" fmla="*/ 1728000 w 2880000"/>
              <a:gd name="connsiteY12" fmla="*/ 2880000 h 2880000"/>
              <a:gd name="connsiteX13" fmla="*/ 1094400 w 2880000"/>
              <a:gd name="connsiteY13" fmla="*/ 2880000 h 2880000"/>
              <a:gd name="connsiteX14" fmla="*/ 604800 w 2880000"/>
              <a:gd name="connsiteY14" fmla="*/ 2880000 h 2880000"/>
              <a:gd name="connsiteX15" fmla="*/ 0 w 2880000"/>
              <a:gd name="connsiteY15" fmla="*/ 2880000 h 2880000"/>
              <a:gd name="connsiteX16" fmla="*/ 0 w 2880000"/>
              <a:gd name="connsiteY16" fmla="*/ 2275200 h 2880000"/>
              <a:gd name="connsiteX17" fmla="*/ 0 w 2880000"/>
              <a:gd name="connsiteY17" fmla="*/ 1699200 h 2880000"/>
              <a:gd name="connsiteX18" fmla="*/ 0 w 2880000"/>
              <a:gd name="connsiteY18" fmla="*/ 1065600 h 2880000"/>
              <a:gd name="connsiteX19" fmla="*/ 0 w 2880000"/>
              <a:gd name="connsiteY19" fmla="*/ 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880000" h="2880000" fill="none" extrusionOk="0">
                <a:moveTo>
                  <a:pt x="0" y="0"/>
                </a:moveTo>
                <a:cubicBezTo>
                  <a:pt x="130645" y="-64081"/>
                  <a:pt x="309256" y="5120"/>
                  <a:pt x="604800" y="0"/>
                </a:cubicBezTo>
                <a:cubicBezTo>
                  <a:pt x="900344" y="-5120"/>
                  <a:pt x="979165" y="47259"/>
                  <a:pt x="1238400" y="0"/>
                </a:cubicBezTo>
                <a:cubicBezTo>
                  <a:pt x="1497635" y="-47259"/>
                  <a:pt x="1671873" y="31927"/>
                  <a:pt x="1814400" y="0"/>
                </a:cubicBezTo>
                <a:cubicBezTo>
                  <a:pt x="1956927" y="-31927"/>
                  <a:pt x="2191803" y="34951"/>
                  <a:pt x="2304000" y="0"/>
                </a:cubicBezTo>
                <a:cubicBezTo>
                  <a:pt x="2416197" y="-34951"/>
                  <a:pt x="2705283" y="50373"/>
                  <a:pt x="2880000" y="0"/>
                </a:cubicBezTo>
                <a:cubicBezTo>
                  <a:pt x="2895021" y="143924"/>
                  <a:pt x="2842819" y="376385"/>
                  <a:pt x="2880000" y="518400"/>
                </a:cubicBezTo>
                <a:cubicBezTo>
                  <a:pt x="2917181" y="660415"/>
                  <a:pt x="2875151" y="976829"/>
                  <a:pt x="2880000" y="1123200"/>
                </a:cubicBezTo>
                <a:cubicBezTo>
                  <a:pt x="2884849" y="1269571"/>
                  <a:pt x="2828368" y="1564867"/>
                  <a:pt x="2880000" y="1699200"/>
                </a:cubicBezTo>
                <a:cubicBezTo>
                  <a:pt x="2931632" y="1833533"/>
                  <a:pt x="2823983" y="2007728"/>
                  <a:pt x="2880000" y="2188800"/>
                </a:cubicBezTo>
                <a:cubicBezTo>
                  <a:pt x="2936017" y="2369872"/>
                  <a:pt x="2828810" y="2667372"/>
                  <a:pt x="2880000" y="2880000"/>
                </a:cubicBezTo>
                <a:cubicBezTo>
                  <a:pt x="2603898" y="2900741"/>
                  <a:pt x="2576678" y="2878309"/>
                  <a:pt x="2275200" y="2880000"/>
                </a:cubicBezTo>
                <a:cubicBezTo>
                  <a:pt x="1973722" y="2881691"/>
                  <a:pt x="1991879" y="2818403"/>
                  <a:pt x="1728000" y="2880000"/>
                </a:cubicBezTo>
                <a:cubicBezTo>
                  <a:pt x="1464121" y="2941597"/>
                  <a:pt x="1267301" y="2804152"/>
                  <a:pt x="1094400" y="2880000"/>
                </a:cubicBezTo>
                <a:cubicBezTo>
                  <a:pt x="921499" y="2955848"/>
                  <a:pt x="708851" y="2853500"/>
                  <a:pt x="604800" y="2880000"/>
                </a:cubicBezTo>
                <a:cubicBezTo>
                  <a:pt x="500749" y="2906500"/>
                  <a:pt x="144327" y="2840549"/>
                  <a:pt x="0" y="2880000"/>
                </a:cubicBezTo>
                <a:cubicBezTo>
                  <a:pt x="-31683" y="2653867"/>
                  <a:pt x="56222" y="2442581"/>
                  <a:pt x="0" y="2275200"/>
                </a:cubicBezTo>
                <a:cubicBezTo>
                  <a:pt x="-56222" y="2107819"/>
                  <a:pt x="50842" y="1941441"/>
                  <a:pt x="0" y="1699200"/>
                </a:cubicBezTo>
                <a:cubicBezTo>
                  <a:pt x="-50842" y="1456959"/>
                  <a:pt x="6935" y="1342905"/>
                  <a:pt x="0" y="1065600"/>
                </a:cubicBezTo>
                <a:cubicBezTo>
                  <a:pt x="-6935" y="788295"/>
                  <a:pt x="49301" y="232251"/>
                  <a:pt x="0" y="0"/>
                </a:cubicBezTo>
                <a:close/>
              </a:path>
              <a:path w="2880000" h="2880000" stroke="0" extrusionOk="0">
                <a:moveTo>
                  <a:pt x="0" y="0"/>
                </a:moveTo>
                <a:cubicBezTo>
                  <a:pt x="131634" y="-43508"/>
                  <a:pt x="394445" y="12723"/>
                  <a:pt x="604800" y="0"/>
                </a:cubicBezTo>
                <a:cubicBezTo>
                  <a:pt x="815155" y="-12723"/>
                  <a:pt x="981222" y="64471"/>
                  <a:pt x="1180800" y="0"/>
                </a:cubicBezTo>
                <a:cubicBezTo>
                  <a:pt x="1380378" y="-64471"/>
                  <a:pt x="1527124" y="16353"/>
                  <a:pt x="1756800" y="0"/>
                </a:cubicBezTo>
                <a:cubicBezTo>
                  <a:pt x="1986476" y="-16353"/>
                  <a:pt x="2126868" y="26831"/>
                  <a:pt x="2361600" y="0"/>
                </a:cubicBezTo>
                <a:cubicBezTo>
                  <a:pt x="2596332" y="-26831"/>
                  <a:pt x="2652263" y="6652"/>
                  <a:pt x="2880000" y="0"/>
                </a:cubicBezTo>
                <a:cubicBezTo>
                  <a:pt x="2903998" y="115244"/>
                  <a:pt x="2858337" y="318021"/>
                  <a:pt x="2880000" y="489600"/>
                </a:cubicBezTo>
                <a:cubicBezTo>
                  <a:pt x="2901663" y="661179"/>
                  <a:pt x="2858697" y="874370"/>
                  <a:pt x="2880000" y="1094400"/>
                </a:cubicBezTo>
                <a:cubicBezTo>
                  <a:pt x="2901303" y="1314430"/>
                  <a:pt x="2877137" y="1518683"/>
                  <a:pt x="2880000" y="1699200"/>
                </a:cubicBezTo>
                <a:cubicBezTo>
                  <a:pt x="2882863" y="1879717"/>
                  <a:pt x="2857479" y="1982834"/>
                  <a:pt x="2880000" y="2188800"/>
                </a:cubicBezTo>
                <a:cubicBezTo>
                  <a:pt x="2902521" y="2394766"/>
                  <a:pt x="2822761" y="2667545"/>
                  <a:pt x="2880000" y="2880000"/>
                </a:cubicBezTo>
                <a:cubicBezTo>
                  <a:pt x="2731639" y="2932988"/>
                  <a:pt x="2578008" y="2867596"/>
                  <a:pt x="2390400" y="2880000"/>
                </a:cubicBezTo>
                <a:cubicBezTo>
                  <a:pt x="2202792" y="2892404"/>
                  <a:pt x="2004916" y="2863947"/>
                  <a:pt x="1900800" y="2880000"/>
                </a:cubicBezTo>
                <a:cubicBezTo>
                  <a:pt x="1796684" y="2896053"/>
                  <a:pt x="1530798" y="2873384"/>
                  <a:pt x="1267200" y="2880000"/>
                </a:cubicBezTo>
                <a:cubicBezTo>
                  <a:pt x="1003602" y="2886616"/>
                  <a:pt x="900776" y="2864175"/>
                  <a:pt x="691200" y="2880000"/>
                </a:cubicBezTo>
                <a:cubicBezTo>
                  <a:pt x="481624" y="2895825"/>
                  <a:pt x="271943" y="2860985"/>
                  <a:pt x="0" y="2880000"/>
                </a:cubicBezTo>
                <a:cubicBezTo>
                  <a:pt x="-14200" y="2737256"/>
                  <a:pt x="50201" y="2607071"/>
                  <a:pt x="0" y="2361600"/>
                </a:cubicBezTo>
                <a:cubicBezTo>
                  <a:pt x="-50201" y="2116129"/>
                  <a:pt x="57655" y="1958630"/>
                  <a:pt x="0" y="1756800"/>
                </a:cubicBezTo>
                <a:cubicBezTo>
                  <a:pt x="-57655" y="1554970"/>
                  <a:pt x="50632" y="1449866"/>
                  <a:pt x="0" y="1267200"/>
                </a:cubicBezTo>
                <a:cubicBezTo>
                  <a:pt x="-50632" y="1084534"/>
                  <a:pt x="38947" y="866598"/>
                  <a:pt x="0" y="633600"/>
                </a:cubicBezTo>
                <a:cubicBezTo>
                  <a:pt x="-38947" y="400602"/>
                  <a:pt x="61646" y="231651"/>
                  <a:pt x="0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3B7464AC-FD3D-B602-47B5-DBCD50494BC2}"/>
              </a:ext>
            </a:extLst>
          </p:cNvPr>
          <p:cNvSpPr/>
          <p:nvPr/>
        </p:nvSpPr>
        <p:spPr>
          <a:xfrm>
            <a:off x="1371601" y="1437203"/>
            <a:ext cx="2880000" cy="2880000"/>
          </a:xfrm>
          <a:custGeom>
            <a:avLst/>
            <a:gdLst>
              <a:gd name="connsiteX0" fmla="*/ 0 w 2880000"/>
              <a:gd name="connsiteY0" fmla="*/ 0 h 2880000"/>
              <a:gd name="connsiteX1" fmla="*/ 604800 w 2880000"/>
              <a:gd name="connsiteY1" fmla="*/ 0 h 2880000"/>
              <a:gd name="connsiteX2" fmla="*/ 1238400 w 2880000"/>
              <a:gd name="connsiteY2" fmla="*/ 0 h 2880000"/>
              <a:gd name="connsiteX3" fmla="*/ 1814400 w 2880000"/>
              <a:gd name="connsiteY3" fmla="*/ 0 h 2880000"/>
              <a:gd name="connsiteX4" fmla="*/ 2304000 w 2880000"/>
              <a:gd name="connsiteY4" fmla="*/ 0 h 2880000"/>
              <a:gd name="connsiteX5" fmla="*/ 2880000 w 2880000"/>
              <a:gd name="connsiteY5" fmla="*/ 0 h 2880000"/>
              <a:gd name="connsiteX6" fmla="*/ 2880000 w 2880000"/>
              <a:gd name="connsiteY6" fmla="*/ 518400 h 2880000"/>
              <a:gd name="connsiteX7" fmla="*/ 2880000 w 2880000"/>
              <a:gd name="connsiteY7" fmla="*/ 1123200 h 2880000"/>
              <a:gd name="connsiteX8" fmla="*/ 2880000 w 2880000"/>
              <a:gd name="connsiteY8" fmla="*/ 1699200 h 2880000"/>
              <a:gd name="connsiteX9" fmla="*/ 2880000 w 2880000"/>
              <a:gd name="connsiteY9" fmla="*/ 2188800 h 2880000"/>
              <a:gd name="connsiteX10" fmla="*/ 2880000 w 2880000"/>
              <a:gd name="connsiteY10" fmla="*/ 2880000 h 2880000"/>
              <a:gd name="connsiteX11" fmla="*/ 2275200 w 2880000"/>
              <a:gd name="connsiteY11" fmla="*/ 2880000 h 2880000"/>
              <a:gd name="connsiteX12" fmla="*/ 1728000 w 2880000"/>
              <a:gd name="connsiteY12" fmla="*/ 2880000 h 2880000"/>
              <a:gd name="connsiteX13" fmla="*/ 1094400 w 2880000"/>
              <a:gd name="connsiteY13" fmla="*/ 2880000 h 2880000"/>
              <a:gd name="connsiteX14" fmla="*/ 604800 w 2880000"/>
              <a:gd name="connsiteY14" fmla="*/ 2880000 h 2880000"/>
              <a:gd name="connsiteX15" fmla="*/ 0 w 2880000"/>
              <a:gd name="connsiteY15" fmla="*/ 2880000 h 2880000"/>
              <a:gd name="connsiteX16" fmla="*/ 0 w 2880000"/>
              <a:gd name="connsiteY16" fmla="*/ 2275200 h 2880000"/>
              <a:gd name="connsiteX17" fmla="*/ 0 w 2880000"/>
              <a:gd name="connsiteY17" fmla="*/ 1699200 h 2880000"/>
              <a:gd name="connsiteX18" fmla="*/ 0 w 2880000"/>
              <a:gd name="connsiteY18" fmla="*/ 1065600 h 2880000"/>
              <a:gd name="connsiteX19" fmla="*/ 0 w 2880000"/>
              <a:gd name="connsiteY19" fmla="*/ 0 h 28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880000" h="2880000" fill="none" extrusionOk="0">
                <a:moveTo>
                  <a:pt x="0" y="0"/>
                </a:moveTo>
                <a:cubicBezTo>
                  <a:pt x="130645" y="-64081"/>
                  <a:pt x="309256" y="5120"/>
                  <a:pt x="604800" y="0"/>
                </a:cubicBezTo>
                <a:cubicBezTo>
                  <a:pt x="900344" y="-5120"/>
                  <a:pt x="979165" y="47259"/>
                  <a:pt x="1238400" y="0"/>
                </a:cubicBezTo>
                <a:cubicBezTo>
                  <a:pt x="1497635" y="-47259"/>
                  <a:pt x="1671873" y="31927"/>
                  <a:pt x="1814400" y="0"/>
                </a:cubicBezTo>
                <a:cubicBezTo>
                  <a:pt x="1956927" y="-31927"/>
                  <a:pt x="2191803" y="34951"/>
                  <a:pt x="2304000" y="0"/>
                </a:cubicBezTo>
                <a:cubicBezTo>
                  <a:pt x="2416197" y="-34951"/>
                  <a:pt x="2705283" y="50373"/>
                  <a:pt x="2880000" y="0"/>
                </a:cubicBezTo>
                <a:cubicBezTo>
                  <a:pt x="2895021" y="143924"/>
                  <a:pt x="2842819" y="376385"/>
                  <a:pt x="2880000" y="518400"/>
                </a:cubicBezTo>
                <a:cubicBezTo>
                  <a:pt x="2917181" y="660415"/>
                  <a:pt x="2875151" y="976829"/>
                  <a:pt x="2880000" y="1123200"/>
                </a:cubicBezTo>
                <a:cubicBezTo>
                  <a:pt x="2884849" y="1269571"/>
                  <a:pt x="2828368" y="1564867"/>
                  <a:pt x="2880000" y="1699200"/>
                </a:cubicBezTo>
                <a:cubicBezTo>
                  <a:pt x="2931632" y="1833533"/>
                  <a:pt x="2823983" y="2007728"/>
                  <a:pt x="2880000" y="2188800"/>
                </a:cubicBezTo>
                <a:cubicBezTo>
                  <a:pt x="2936017" y="2369872"/>
                  <a:pt x="2828810" y="2667372"/>
                  <a:pt x="2880000" y="2880000"/>
                </a:cubicBezTo>
                <a:cubicBezTo>
                  <a:pt x="2603898" y="2900741"/>
                  <a:pt x="2576678" y="2878309"/>
                  <a:pt x="2275200" y="2880000"/>
                </a:cubicBezTo>
                <a:cubicBezTo>
                  <a:pt x="1973722" y="2881691"/>
                  <a:pt x="1991879" y="2818403"/>
                  <a:pt x="1728000" y="2880000"/>
                </a:cubicBezTo>
                <a:cubicBezTo>
                  <a:pt x="1464121" y="2941597"/>
                  <a:pt x="1267301" y="2804152"/>
                  <a:pt x="1094400" y="2880000"/>
                </a:cubicBezTo>
                <a:cubicBezTo>
                  <a:pt x="921499" y="2955848"/>
                  <a:pt x="708851" y="2853500"/>
                  <a:pt x="604800" y="2880000"/>
                </a:cubicBezTo>
                <a:cubicBezTo>
                  <a:pt x="500749" y="2906500"/>
                  <a:pt x="144327" y="2840549"/>
                  <a:pt x="0" y="2880000"/>
                </a:cubicBezTo>
                <a:cubicBezTo>
                  <a:pt x="-31683" y="2653867"/>
                  <a:pt x="56222" y="2442581"/>
                  <a:pt x="0" y="2275200"/>
                </a:cubicBezTo>
                <a:cubicBezTo>
                  <a:pt x="-56222" y="2107819"/>
                  <a:pt x="50842" y="1941441"/>
                  <a:pt x="0" y="1699200"/>
                </a:cubicBezTo>
                <a:cubicBezTo>
                  <a:pt x="-50842" y="1456959"/>
                  <a:pt x="6935" y="1342905"/>
                  <a:pt x="0" y="1065600"/>
                </a:cubicBezTo>
                <a:cubicBezTo>
                  <a:pt x="-6935" y="788295"/>
                  <a:pt x="49301" y="232251"/>
                  <a:pt x="0" y="0"/>
                </a:cubicBezTo>
                <a:close/>
              </a:path>
              <a:path w="2880000" h="2880000" stroke="0" extrusionOk="0">
                <a:moveTo>
                  <a:pt x="0" y="0"/>
                </a:moveTo>
                <a:cubicBezTo>
                  <a:pt x="131634" y="-43508"/>
                  <a:pt x="394445" y="12723"/>
                  <a:pt x="604800" y="0"/>
                </a:cubicBezTo>
                <a:cubicBezTo>
                  <a:pt x="815155" y="-12723"/>
                  <a:pt x="981222" y="64471"/>
                  <a:pt x="1180800" y="0"/>
                </a:cubicBezTo>
                <a:cubicBezTo>
                  <a:pt x="1380378" y="-64471"/>
                  <a:pt x="1527124" y="16353"/>
                  <a:pt x="1756800" y="0"/>
                </a:cubicBezTo>
                <a:cubicBezTo>
                  <a:pt x="1986476" y="-16353"/>
                  <a:pt x="2126868" y="26831"/>
                  <a:pt x="2361600" y="0"/>
                </a:cubicBezTo>
                <a:cubicBezTo>
                  <a:pt x="2596332" y="-26831"/>
                  <a:pt x="2652263" y="6652"/>
                  <a:pt x="2880000" y="0"/>
                </a:cubicBezTo>
                <a:cubicBezTo>
                  <a:pt x="2903998" y="115244"/>
                  <a:pt x="2858337" y="318021"/>
                  <a:pt x="2880000" y="489600"/>
                </a:cubicBezTo>
                <a:cubicBezTo>
                  <a:pt x="2901663" y="661179"/>
                  <a:pt x="2858697" y="874370"/>
                  <a:pt x="2880000" y="1094400"/>
                </a:cubicBezTo>
                <a:cubicBezTo>
                  <a:pt x="2901303" y="1314430"/>
                  <a:pt x="2877137" y="1518683"/>
                  <a:pt x="2880000" y="1699200"/>
                </a:cubicBezTo>
                <a:cubicBezTo>
                  <a:pt x="2882863" y="1879717"/>
                  <a:pt x="2857479" y="1982834"/>
                  <a:pt x="2880000" y="2188800"/>
                </a:cubicBezTo>
                <a:cubicBezTo>
                  <a:pt x="2902521" y="2394766"/>
                  <a:pt x="2822761" y="2667545"/>
                  <a:pt x="2880000" y="2880000"/>
                </a:cubicBezTo>
                <a:cubicBezTo>
                  <a:pt x="2731639" y="2932988"/>
                  <a:pt x="2578008" y="2867596"/>
                  <a:pt x="2390400" y="2880000"/>
                </a:cubicBezTo>
                <a:cubicBezTo>
                  <a:pt x="2202792" y="2892404"/>
                  <a:pt x="2004916" y="2863947"/>
                  <a:pt x="1900800" y="2880000"/>
                </a:cubicBezTo>
                <a:cubicBezTo>
                  <a:pt x="1796684" y="2896053"/>
                  <a:pt x="1530798" y="2873384"/>
                  <a:pt x="1267200" y="2880000"/>
                </a:cubicBezTo>
                <a:cubicBezTo>
                  <a:pt x="1003602" y="2886616"/>
                  <a:pt x="900776" y="2864175"/>
                  <a:pt x="691200" y="2880000"/>
                </a:cubicBezTo>
                <a:cubicBezTo>
                  <a:pt x="481624" y="2895825"/>
                  <a:pt x="271943" y="2860985"/>
                  <a:pt x="0" y="2880000"/>
                </a:cubicBezTo>
                <a:cubicBezTo>
                  <a:pt x="-14200" y="2737256"/>
                  <a:pt x="50201" y="2607071"/>
                  <a:pt x="0" y="2361600"/>
                </a:cubicBezTo>
                <a:cubicBezTo>
                  <a:pt x="-50201" y="2116129"/>
                  <a:pt x="57655" y="1958630"/>
                  <a:pt x="0" y="1756800"/>
                </a:cubicBezTo>
                <a:cubicBezTo>
                  <a:pt x="-57655" y="1554970"/>
                  <a:pt x="50632" y="1449866"/>
                  <a:pt x="0" y="1267200"/>
                </a:cubicBezTo>
                <a:cubicBezTo>
                  <a:pt x="-50632" y="1084534"/>
                  <a:pt x="38947" y="866598"/>
                  <a:pt x="0" y="633600"/>
                </a:cubicBezTo>
                <a:cubicBezTo>
                  <a:pt x="-38947" y="400602"/>
                  <a:pt x="61646" y="231651"/>
                  <a:pt x="0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340075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2711112010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>
          <a:extLst>
            <a:ext uri="{FF2B5EF4-FFF2-40B4-BE49-F238E27FC236}">
              <a16:creationId xmlns:a16="http://schemas.microsoft.com/office/drawing/2014/main" id="{06590744-9ECB-75C7-D4C1-4C3D51338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89;p41">
            <a:extLst>
              <a:ext uri="{FF2B5EF4-FFF2-40B4-BE49-F238E27FC236}">
                <a16:creationId xmlns:a16="http://schemas.microsoft.com/office/drawing/2014/main" id="{420D7DA8-4E51-0B1F-9630-401C3D04A7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25226" y="211514"/>
            <a:ext cx="716701" cy="4524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16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المراجع</a:t>
            </a:r>
            <a:endParaRPr sz="16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E09E11DC-F11C-76B4-A2A1-6C5FC0C366C8}"/>
              </a:ext>
            </a:extLst>
          </p:cNvPr>
          <p:cNvSpPr txBox="1"/>
          <p:nvPr/>
        </p:nvSpPr>
        <p:spPr>
          <a:xfrm>
            <a:off x="302072" y="211514"/>
            <a:ext cx="3751768" cy="48013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600" dirty="0"/>
              <a:t>[1] Nikhar, S., &amp; Shahare, A. (2024). Fabrication of robot for electronics warfare. International Journal of Engineering &amp; Science Research, 4(6), 291–296. </a:t>
            </a:r>
          </a:p>
          <a:p>
            <a:r>
              <a:rPr lang="en-US" sz="600" dirty="0"/>
              <a:t>[2] Lin, P., Bekey, G., &amp; Abney, K. (2020). Robots in war: Issues of risk and ethics. In R. Capurro &amp; M. Nagenborg (Eds.), Ethics and robotics (pp. 49–67). AKA Verlag.</a:t>
            </a:r>
          </a:p>
          <a:p>
            <a:r>
              <a:rPr lang="en-US" sz="600" dirty="0"/>
              <a:t>[3] US Army Combined Arms Center, Combat Studies Institute. (2021). Robots on the battlefield: Contemporary perspectives and implications for the future. Fort Leavenworth, KS.</a:t>
            </a:r>
          </a:p>
          <a:p>
            <a:r>
              <a:rPr lang="en-US" sz="600" dirty="0"/>
              <a:t>[4] Raj, R., &amp; Kos, A. (2022). A comprehensive study of mobile robot: History, developments, applications, and future research perspectives. Applied Sciences, 12(14), 6951.</a:t>
            </a:r>
          </a:p>
          <a:p>
            <a:r>
              <a:rPr lang="en-US" sz="600" dirty="0"/>
              <a:t>[5] FLIR Systems. (n.d.). PackBot 525. FLIR. Retrieved November 6, 2024</a:t>
            </a:r>
          </a:p>
          <a:p>
            <a:r>
              <a:rPr lang="en-US" sz="600" dirty="0"/>
              <a:t>[6] Wikipedia contributors. (n.d.). General Atomics MQ-9 Reaper. Wikipedia. Retrieved November 6, 2024 https://en.wikipedia.org/wiki/General_Atomics_MQ-9_Reaper</a:t>
            </a:r>
          </a:p>
          <a:p>
            <a:r>
              <a:rPr lang="en-US" sz="600" dirty="0"/>
              <a:t>[7] QinetiQ. (n.d.). TALON medium-sized tactical robot. QinetiQ. Retrieved November 6, 2024, from https://www.qinetiq.com/en/what-we-do/services-and-products/talon-medium-sized-tactical-robot</a:t>
            </a:r>
          </a:p>
          <a:p>
            <a:r>
              <a:rPr lang="en-US" sz="600" dirty="0"/>
              <a:t>[8] QinetiQ. (n.d.). MAARS weaponized robot. QinetiQ. Retrieved November 6, 2024, from https://www.qinetiq.com/en-us/markets/defence/land/maars-weaponized-robot</a:t>
            </a:r>
          </a:p>
          <a:p>
            <a:r>
              <a:rPr lang="en-US" sz="600" dirty="0"/>
              <a:t>[9] QinetiQ. (n.d.). Dragon Runner small and compact robot. QinetiQ. Retrieved November 6, 2024, from https://www.qinetiq.com/en-us/markets/defence/land/dragon-runner-small-and-compact-robot</a:t>
            </a:r>
          </a:p>
          <a:p>
            <a:r>
              <a:rPr lang="en-US" sz="600" dirty="0"/>
              <a:t>[10] </a:t>
            </a:r>
            <a:r>
              <a:rPr lang="ar-SY" sz="600" dirty="0"/>
              <a:t>الجزيرة. (2024, </a:t>
            </a:r>
            <a:r>
              <a:rPr lang="en-US" sz="600" dirty="0"/>
              <a:t>December 10). </a:t>
            </a:r>
            <a:r>
              <a:rPr lang="ar-SY" sz="600" dirty="0"/>
              <a:t>سر شاهين المسيرة التي حسمت معركة. </a:t>
            </a:r>
            <a:r>
              <a:rPr lang="en-US" sz="600" dirty="0"/>
              <a:t>Retrieved from https://www.aljazeera.net/politics/2024/12/10/%D8%B3%D8%B1-%D8%B4%D8%A7%D9%87%D9%8A%D9%86-%D8%A7%D9%84%D9%85%D8%B3%D9%8A%D8%B1%D8%A9-%D8%A7%D9%84%D8%AA%D9%8A-%D8%AD%D8%B3%D9%85%D8%AA-%D9%85%D8%B9%D8%B1%D9%83%D8%A9</a:t>
            </a:r>
          </a:p>
          <a:p>
            <a:r>
              <a:rPr lang="en-US" sz="600" dirty="0"/>
              <a:t>[11] </a:t>
            </a:r>
            <a:r>
              <a:rPr lang="ar-SY" sz="600" dirty="0"/>
              <a:t>ويكيبيديا. (</a:t>
            </a:r>
            <a:r>
              <a:rPr lang="en-US" sz="600" dirty="0"/>
              <a:t>n.d.). </a:t>
            </a:r>
            <a:r>
              <a:rPr lang="ar-SY" sz="600" dirty="0"/>
              <a:t>مسيرة شاهين. </a:t>
            </a:r>
            <a:r>
              <a:rPr lang="en-US" sz="600" dirty="0"/>
              <a:t>Retrieved January 2025, from https://ar.wikipedia.org/wiki/%D9%83%D8%AA%D8%A7%D8%A6%D8%A8_%D8%B4%D8%A7%D9%87%D9%8A%D9%86</a:t>
            </a:r>
          </a:p>
          <a:p>
            <a:r>
              <a:rPr lang="en-US" sz="600" dirty="0"/>
              <a:t>[12] </a:t>
            </a:r>
            <a:r>
              <a:rPr lang="ar-SY" sz="600" dirty="0"/>
              <a:t>سكاي نيوز عربية. (2024). صائدة ميركافا والنمر.. ما هي قدرات سلاح حماس "شواظ"؟ </a:t>
            </a:r>
            <a:r>
              <a:rPr lang="en-US" sz="600" dirty="0"/>
              <a:t>Retrieved January 2025 from https://www.skynewsarabia.com/middle-east/1677200-%D8%B5%D8%A7%D9%8A%D9%94%D8%AF%D8%A9-%D9%85%D9%8A%D8%B1%D9%83%D8%A7%D9%81%D8%A7-%D9%88%D8%A7%D9%84%D9%86%D9%85%D8%B1-%D9%87%D9%8A-%D9%82%D8%AF%D8%B1%D8%A7%D8%AA-%D8%B3%D9%84%D8%A7%D8%AD-%D8%AD%D9%85%D8%A7%D8%B3-%D8%B4%D9%88%D8%A7%D8%B8%D8%9F</a:t>
            </a:r>
          </a:p>
          <a:p>
            <a:r>
              <a:rPr lang="en-US" sz="600" dirty="0"/>
              <a:t>[13] </a:t>
            </a:r>
            <a:r>
              <a:rPr lang="en-US" sz="600" dirty="0" err="1"/>
              <a:t>GeeksforGeeks</a:t>
            </a:r>
            <a:r>
              <a:rPr lang="en-US" sz="600" dirty="0"/>
              <a:t>. (n.d.). Control Systems - Controllers . Retrieved October 25, 2023, from https://www.geeksforgeeks.org/control-systems-controllers/</a:t>
            </a:r>
          </a:p>
          <a:p>
            <a:r>
              <a:rPr lang="en-US" sz="600" dirty="0"/>
              <a:t>[14] Typeset. (n.d.). Microcontroller . Retrieved January 22, 2025, from https://typeset.io/papers/microcontroller-hi4hdk6ta6</a:t>
            </a:r>
          </a:p>
          <a:p>
            <a:endParaRPr lang="en-US" sz="600" dirty="0"/>
          </a:p>
          <a:p>
            <a:r>
              <a:rPr lang="en-US" sz="600" dirty="0"/>
              <a:t>[15] IT Solutions Center. (n.d.). Micro-controller </a:t>
            </a:r>
            <a:r>
              <a:rPr lang="ar-SY" sz="600" dirty="0"/>
              <a:t>و </a:t>
            </a:r>
            <a:r>
              <a:rPr lang="en-US" sz="600" dirty="0"/>
              <a:t>Microprocessor: </a:t>
            </a:r>
            <a:r>
              <a:rPr lang="ar-SY" sz="600" dirty="0"/>
              <a:t>الفرق بين . </a:t>
            </a:r>
            <a:r>
              <a:rPr lang="en-US" sz="600" dirty="0"/>
              <a:t>Retrieved January 22, 2025, from https://it-solutions.center/micro-controller-%D9%88-microprocessor-%D8%A7%D9%84%D9%81%D8%B1%D9%82-%D8%A8%D9%8A%D9%86/</a:t>
            </a:r>
          </a:p>
          <a:p>
            <a:r>
              <a:rPr lang="en-US" sz="600" dirty="0"/>
              <a:t>[16] </a:t>
            </a:r>
            <a:r>
              <a:rPr lang="ar-SY" sz="600" dirty="0"/>
              <a:t>عبد الله علي عبد الله – أردوينو ببساطة</a:t>
            </a:r>
          </a:p>
          <a:p>
            <a:r>
              <a:rPr lang="ar-SY" sz="600" dirty="0"/>
              <a:t>[17] </a:t>
            </a:r>
            <a:r>
              <a:rPr lang="en-US" sz="600" dirty="0"/>
              <a:t>Wikipedia contributors. (n.d.). Arduino Uno. Wikipedia. February 4, 2025 https://en.wikipedia.org/wiki/Arduino_Uno</a:t>
            </a:r>
          </a:p>
          <a:p>
            <a:r>
              <a:rPr lang="en-US" sz="600" dirty="0"/>
              <a:t>[18] Arduino. (n.d.). Arduino Uno overview and specifications. Arduino.</a:t>
            </a:r>
          </a:p>
          <a:p>
            <a:r>
              <a:rPr lang="en-US" sz="600" dirty="0"/>
              <a:t>[19] Arduino. (n.d.). UART - Universal Asynchronous Receiver/Transmitter. Arduino Documentation. Retrieved February 4, 2025, from https://docs.arduino.cc/learn/communication/uart/</a:t>
            </a:r>
          </a:p>
          <a:p>
            <a:r>
              <a:rPr lang="en-US" sz="600" dirty="0"/>
              <a:t>[20] Arduino. (n.d.). SPI - Serial Peripheral Interface. Arduino Documentation. Retrieved February 4, 2025, from https://docs.arduino.cc/learn/communication/spi</a:t>
            </a:r>
          </a:p>
          <a:p>
            <a:r>
              <a:rPr lang="en-US" sz="600" dirty="0"/>
              <a:t>[21] Arduino. (n.d.). I2C - Two-Wire Peripheral Interface. Arduino Documentation. Retrieved February 4, 2025, from https://docs.arduino.cc/learn/communication/wire/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93A79911-6949-4E54-5A16-369CD9F48997}"/>
              </a:ext>
            </a:extLst>
          </p:cNvPr>
          <p:cNvSpPr txBox="1"/>
          <p:nvPr/>
        </p:nvSpPr>
        <p:spPr>
          <a:xfrm>
            <a:off x="4269927" y="663930"/>
            <a:ext cx="4572000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[22] Fezari, M., &amp; Al Dahoud, A. (n.d.). Integrated Development Environment “IDE” for Arduino. Al Zaytoona University, Amman, Jordan.</a:t>
            </a:r>
          </a:p>
          <a:p>
            <a:r>
              <a:rPr lang="en-US" sz="600" dirty="0"/>
              <a:t>[23] Components101. (n.d.). L293N motor driver module. Retrieved November 16, 2024, from https://components101.com/modules/l293n-motor-driver-module</a:t>
            </a:r>
          </a:p>
          <a:p>
            <a:r>
              <a:rPr lang="en-US" sz="600" dirty="0"/>
              <a:t>[24] CircuitBread. (n.d.). How does an H-bridge work? Retrieved November 25, 2024, from https://www.circuitbread.com/ee-faq/how-does-an-h-bridge-work</a:t>
            </a:r>
          </a:p>
          <a:p>
            <a:r>
              <a:rPr lang="en-US" sz="600" dirty="0"/>
              <a:t>[25] Electrosome. (n.d.). Interfacing L298N motor driver with Arduino Uno. Retrieved November 29, 2023, from https://electrosome.com/interfacing-l298n-motor-driver-arduino-uno/</a:t>
            </a:r>
          </a:p>
          <a:p>
            <a:r>
              <a:rPr lang="en-US" sz="600" dirty="0"/>
              <a:t>[26] SunFounder. (n.d.). TT motor. SunFounder. Retrieved November 29, 2024, from https://docs.sunfounder.com/projects/ultimate-sensor kit/en/latest/components_basic/29-component_ttmotor.html</a:t>
            </a:r>
          </a:p>
          <a:p>
            <a:r>
              <a:rPr lang="en-US" sz="600" dirty="0"/>
              <a:t>[27] iTead Studio. (2010, June 18). HC-05 Bluetooth module. November 29, 2024</a:t>
            </a:r>
          </a:p>
          <a:p>
            <a:r>
              <a:rPr lang="en-US" sz="600" dirty="0"/>
              <a:t>[28] Last Minute Engineers. (n.d.). 433MHz RF wireless module with Arduino tutorial. Retrieved November 29, 2024 from https://lastminuteengineers.com/433mhz-rf-wireless-arduino-tutorial/</a:t>
            </a:r>
          </a:p>
          <a:p>
            <a:r>
              <a:rPr lang="en-US" sz="600" dirty="0"/>
              <a:t>[29] ROHM Semiconductor. (n.d.). Modulation methods. Retrieved February 5, 2025, from https://www.rohm.com/electronics-basics/wireless/modulation-methods</a:t>
            </a:r>
          </a:p>
          <a:p>
            <a:r>
              <a:rPr lang="en-US" sz="600" dirty="0"/>
              <a:t>[30] Thingbits. (n.d.). MG995 standard metal gear servo motor. Retrieved December 2, 2024, from https://www.thingbits.net/products/mg995-standard-metal-gear-servo-</a:t>
            </a:r>
          </a:p>
          <a:p>
            <a:r>
              <a:rPr lang="en-US" sz="600" dirty="0"/>
              <a:t>[31] Circuit Digest. (n.d.). Servo motor working and basics. Retrieved December 2, 2024, from https://circuitdigest.com/article/servo-motor-working-and-basics</a:t>
            </a:r>
          </a:p>
          <a:p>
            <a:r>
              <a:rPr lang="en-US" sz="600" dirty="0"/>
              <a:t>[32] Power Electronics News. (n.d.). Power electronics course, part 6: DC-DC converter step-down. Retrieved June 22, 2024, from https://www.powerelectronicsnews.com/power-electronics-course-part-6-dc-dc-converter-step-down/</a:t>
            </a:r>
          </a:p>
          <a:p>
            <a:r>
              <a:rPr lang="en-US" sz="600" dirty="0"/>
              <a:t>[33] Electronicos Caldas. (n.d.). DFPlayer Mini manual (DFR0299). Retrieved December 20, 2024, from https://www.electronicoscaldas.com/datasheet/DFR0299-DFPlayer-Mini-Manual.pdf?srsltid=AfmBOorBOe763ZCijahrAO9k-VwBUjwUUQkHSAQCh8Nk_OL61oYIs6-6</a:t>
            </a:r>
          </a:p>
          <a:p>
            <a:r>
              <a:rPr lang="en-US" sz="600" dirty="0"/>
              <a:t>[34] Goswami, T. (2022). Human intelligence and machines. Medicon Engineering Themes, 2(6), 63-65.</a:t>
            </a:r>
          </a:p>
          <a:p>
            <a:r>
              <a:rPr lang="en-US" sz="600" dirty="0"/>
              <a:t>[35] Rodionov, A. A., Fayziev, R. A., &amp; Jakupov, G. A. (2022). The introduction of artificial intelligence in statistical and economic research. Proceedings of the 6th International Conference on Future Networks &amp; Distributed Systems (ICFNDS '22), December 15, 2022, Tashkent, TAS, Uzbekistan. ACM, New York, NY, USA, 5 pages.</a:t>
            </a:r>
          </a:p>
          <a:p>
            <a:r>
              <a:rPr lang="en-US" sz="600" dirty="0"/>
              <a:t>[36] Oliveira, A. L., &amp; Figueiredo, M. A. T. (2023). Artificial intelligence: Historical context and state of the art. In H. Sousa Antunes et al. (Eds.), Multidisciplinary perspectives on artificial intelligence and the law (pp. 3-22). Law, Governance and Technology Series 58. Springer.</a:t>
            </a:r>
          </a:p>
          <a:p>
            <a:r>
              <a:rPr lang="en-US" sz="600" dirty="0"/>
              <a:t>[37] Al-Allaf, O. N. A., Tamimi, A. A., &amp; Alia, M. A. (2023). Face recognition system based on different artificial neural networks models and training algorithms. International Journal of Advanced Computer Science and Applications, 4(6), 40-45.</a:t>
            </a:r>
          </a:p>
          <a:p>
            <a:r>
              <a:rPr lang="en-US" sz="600" dirty="0"/>
              <a:t>[38] Gutierrez, C. I., Aguirre, A., Uuk, R., Boine, C. C., &amp; Franklin, M. (2020). A proposal for a definition of general-purpose artificial intelligence systems. Digital Society, 2(36).</a:t>
            </a:r>
          </a:p>
          <a:p>
            <a:r>
              <a:rPr lang="en-US" sz="600" dirty="0"/>
              <a:t>[39] Damar, M., Özen, A., Çakmak, Ü. E., Özoğuz, E., &amp; Erenay, F. S. (2024). Super AI, generative AI, narrow AI and chatbots: An assessment of artificial intelligence technologies for the public sector and public administration. Journal of AI, 8(1), 83-106.</a:t>
            </a:r>
          </a:p>
          <a:p>
            <a:r>
              <a:rPr lang="en-US" sz="600" dirty="0"/>
              <a:t>[40] De Molina Rius, A. (n.d.). Foundations of artificial intelligence and machine learning. In Artificial intelligence: A modern approach (3rd ed.). Pearson.</a:t>
            </a:r>
          </a:p>
          <a:p>
            <a:r>
              <a:rPr lang="en-US" sz="600" dirty="0"/>
              <a:t>[41] Jiang, Y., Li, X., Luo, H., Yin, S., &amp; Kaynak, O. (2022). Quo vadis artificial intelligence? Discover Artificial Intelligence, Review. Received 12 December 2021 / Accepted 28 February 2022. The Author(s).</a:t>
            </a:r>
          </a:p>
        </p:txBody>
      </p:sp>
    </p:spTree>
    <p:extLst>
      <p:ext uri="{BB962C8B-B14F-4D97-AF65-F5344CB8AC3E}">
        <p14:creationId xmlns:p14="http://schemas.microsoft.com/office/powerpoint/2010/main" val="2172848597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89;p41">
            <a:extLst>
              <a:ext uri="{FF2B5EF4-FFF2-40B4-BE49-F238E27FC236}">
                <a16:creationId xmlns:a16="http://schemas.microsoft.com/office/drawing/2014/main" id="{D74C0096-DE1A-3DD8-D6F3-314F4420B0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1775" y="437252"/>
            <a:ext cx="7320450" cy="1209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Y" sz="6600" dirty="0">
                <a:solidFill>
                  <a:schemeClr val="tx1"/>
                </a:solidFill>
                <a:latin typeface="Wahran" pitchFamily="50" charset="-78"/>
                <a:cs typeface="Wahran" pitchFamily="50" charset="-78"/>
              </a:rPr>
              <a:t>شكرًا لحسن استماعكم</a:t>
            </a:r>
            <a:endParaRPr sz="6600" dirty="0">
              <a:solidFill>
                <a:schemeClr val="tx1"/>
              </a:solidFill>
              <a:latin typeface="Squada One" panose="020B0604020202020204" charset="0"/>
              <a:cs typeface="Wahran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749966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Battle of Vimy Ridge Thesis by Slidesgo">
  <a:themeElements>
    <a:clrScheme name="Simple Light">
      <a:dk1>
        <a:srgbClr val="1B2119"/>
      </a:dk1>
      <a:lt1>
        <a:srgbClr val="E3E8D2"/>
      </a:lt1>
      <a:dk2>
        <a:srgbClr val="6D9B41"/>
      </a:dk2>
      <a:lt2>
        <a:srgbClr val="BBCC96"/>
      </a:lt2>
      <a:accent1>
        <a:srgbClr val="8DA14C"/>
      </a:accent1>
      <a:accent2>
        <a:srgbClr val="769334"/>
      </a:accent2>
      <a:accent3>
        <a:srgbClr val="526A2F"/>
      </a:accent3>
      <a:accent4>
        <a:srgbClr val="4C622C"/>
      </a:accent4>
      <a:accent5>
        <a:srgbClr val="394628"/>
      </a:accent5>
      <a:accent6>
        <a:srgbClr val="26391F"/>
      </a:accent6>
      <a:hlink>
        <a:srgbClr val="1B21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2113</Words>
  <Application>Microsoft Office PowerPoint</Application>
  <PresentationFormat>عرض على الشاشة (16:9)</PresentationFormat>
  <Paragraphs>137</Paragraphs>
  <Slides>38</Slides>
  <Notes>37</Notes>
  <HiddenSlides>0</HiddenSlides>
  <MMClips>4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38</vt:i4>
      </vt:variant>
    </vt:vector>
  </HeadingPairs>
  <TitlesOfParts>
    <vt:vector size="45" baseType="lpstr">
      <vt:lpstr>Lato</vt:lpstr>
      <vt:lpstr>Wahran Light</vt:lpstr>
      <vt:lpstr>Wahran</vt:lpstr>
      <vt:lpstr>Squada One</vt:lpstr>
      <vt:lpstr>Arial</vt:lpstr>
      <vt:lpstr>Alfa Slab One</vt:lpstr>
      <vt:lpstr>Battle of Vimy Ridge Thesis by Slidesgo</vt:lpstr>
      <vt:lpstr>مشروع أعد لنيل درجة الإجازة في هندسة الاتصالات بعنوان:  تصميم وتنفيذ روبوت لتنفيذ مهام خاصة   </vt:lpstr>
      <vt:lpstr>مقدمة</vt:lpstr>
      <vt:lpstr>01 حماية الأفراد</vt:lpstr>
      <vt:lpstr>دراسات سابقة</vt:lpstr>
      <vt:lpstr>مسيرة شاهين</vt:lpstr>
      <vt:lpstr>القطع الإلكترونية</vt:lpstr>
      <vt:lpstr>المتحكمات المتحكمات الصغرية (Microcontrollers) والفرق بينها وبين المعالجات الصغرية (Microprocessors)</vt:lpstr>
      <vt:lpstr>لوحة Arduino UNO</vt:lpstr>
      <vt:lpstr>وحدة البلوتوث HC-05</vt:lpstr>
      <vt:lpstr>نمذجة HC-05</vt:lpstr>
      <vt:lpstr>نمذجة HC-05</vt:lpstr>
      <vt:lpstr>نمذجة HC-05</vt:lpstr>
      <vt:lpstr>نمذجة HC-05</vt:lpstr>
      <vt:lpstr>دارة القيادة L289N</vt:lpstr>
      <vt:lpstr>محرك التيار المستمر</vt:lpstr>
      <vt:lpstr>وحدة RF433MHz</vt:lpstr>
      <vt:lpstr>وحدة RF433MHz تقنية تعديل السعة</vt:lpstr>
      <vt:lpstr>محرك السيرفو MG995</vt:lpstr>
      <vt:lpstr>منظم الجهد DC/DC Step Down</vt:lpstr>
      <vt:lpstr>وحدة الصوت MP3-TF-16P</vt:lpstr>
      <vt:lpstr>تقنيات وخوارزميات الذكاء الاصطناعي</vt:lpstr>
      <vt:lpstr>مفهوم الذكاء الاصطناعي</vt:lpstr>
      <vt:lpstr>الرؤية الحاسوبية</vt:lpstr>
      <vt:lpstr>خوارزمية YOLO</vt:lpstr>
      <vt:lpstr>Google Colab</vt:lpstr>
      <vt:lpstr>منصة Roboflow</vt:lpstr>
      <vt:lpstr>مرشح كالمان (Kalman Filter)</vt:lpstr>
      <vt:lpstr>التنفيذ العملي</vt:lpstr>
      <vt:lpstr>عبوة شواظ</vt:lpstr>
      <vt:lpstr>التوصيل العملي للدارات</vt:lpstr>
      <vt:lpstr>التوصيل العملي للدارات</vt:lpstr>
      <vt:lpstr>المخطط الصندوقي</vt:lpstr>
      <vt:lpstr>عرض تقديمي في PowerPoint</vt:lpstr>
      <vt:lpstr>عرض تقديمي في PowerPoint</vt:lpstr>
      <vt:lpstr>عرض تقديمي في PowerPoint</vt:lpstr>
      <vt:lpstr>التطويرات المستقبلية</vt:lpstr>
      <vt:lpstr>المراجع</vt:lpstr>
      <vt:lpstr>شكرًا لحسن استماعكم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Dunia Dhemesh</cp:lastModifiedBy>
  <cp:revision>30</cp:revision>
  <dcterms:modified xsi:type="dcterms:W3CDTF">2025-02-22T05:07:25Z</dcterms:modified>
</cp:coreProperties>
</file>